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66" r:id="rId2"/>
    <p:sldId id="256" r:id="rId3"/>
    <p:sldId id="263" r:id="rId4"/>
    <p:sldId id="258" r:id="rId5"/>
    <p:sldId id="265" r:id="rId6"/>
    <p:sldId id="259" r:id="rId7"/>
    <p:sldId id="260" r:id="rId8"/>
    <p:sldId id="257" r:id="rId9"/>
    <p:sldId id="261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F6FB"/>
    <a:srgbClr val="FF3399"/>
    <a:srgbClr val="FF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2171" autoAdjust="0"/>
  </p:normalViewPr>
  <p:slideViewPr>
    <p:cSldViewPr snapToGrid="0" showGuides="1">
      <p:cViewPr>
        <p:scale>
          <a:sx n="400" d="100"/>
          <a:sy n="400" d="100"/>
        </p:scale>
        <p:origin x="-21420" y="-48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INZHU WANG" userId="29ff2016-8b39-49ce-ad4a-3460f31506a6" providerId="ADAL" clId="{C7D70D6E-5AD6-4973-8612-BC1FEB0D7547}"/>
    <pc:docChg chg="addSld delSld modSld">
      <pc:chgData name="JINZHU WANG" userId="29ff2016-8b39-49ce-ad4a-3460f31506a6" providerId="ADAL" clId="{C7D70D6E-5AD6-4973-8612-BC1FEB0D7547}" dt="2022-08-29T03:12:37.227" v="2" actId="47"/>
      <pc:docMkLst>
        <pc:docMk/>
      </pc:docMkLst>
      <pc:sldChg chg="modSp add del mod">
        <pc:chgData name="JINZHU WANG" userId="29ff2016-8b39-49ce-ad4a-3460f31506a6" providerId="ADAL" clId="{C7D70D6E-5AD6-4973-8612-BC1FEB0D7547}" dt="2022-08-29T03:12:37.227" v="2" actId="47"/>
        <pc:sldMkLst>
          <pc:docMk/>
          <pc:sldMk cId="103793189" sldId="267"/>
        </pc:sldMkLst>
        <pc:spChg chg="mod">
          <ac:chgData name="JINZHU WANG" userId="29ff2016-8b39-49ce-ad4a-3460f31506a6" providerId="ADAL" clId="{C7D70D6E-5AD6-4973-8612-BC1FEB0D7547}" dt="2022-08-29T03:02:29.981" v="1" actId="1076"/>
          <ac:spMkLst>
            <pc:docMk/>
            <pc:sldMk cId="103793189" sldId="267"/>
            <ac:spMk id="126" creationId="{5EF9F8BC-6B44-4FEB-98C5-2C2BA13C100D}"/>
          </ac:spMkLst>
        </pc:spChg>
        <pc:grpChg chg="mod">
          <ac:chgData name="JINZHU WANG" userId="29ff2016-8b39-49ce-ad4a-3460f31506a6" providerId="ADAL" clId="{C7D70D6E-5AD6-4973-8612-BC1FEB0D7547}" dt="2022-08-29T03:02:29.981" v="1" actId="1076"/>
          <ac:grpSpMkLst>
            <pc:docMk/>
            <pc:sldMk cId="103793189" sldId="267"/>
            <ac:grpSpMk id="469" creationId="{B7550447-1330-462A-B29E-72EACA65EB96}"/>
          </ac:grpSpMkLst>
        </pc:grpChg>
      </pc:sldChg>
    </pc:docChg>
  </pc:docChgLst>
  <pc:docChgLst>
    <pc:chgData name="JINZHU WANG" userId="29ff2016-8b39-49ce-ad4a-3460f31506a6" providerId="ADAL" clId="{202C39D7-ED2F-4D1F-A0D4-134EA3C6F382}"/>
    <pc:docChg chg="undo custSel addSld delSld modSld">
      <pc:chgData name="JINZHU WANG" userId="29ff2016-8b39-49ce-ad4a-3460f31506a6" providerId="ADAL" clId="{202C39D7-ED2F-4D1F-A0D4-134EA3C6F382}" dt="2021-10-13T12:04:21.665" v="1774" actId="165"/>
      <pc:docMkLst>
        <pc:docMk/>
      </pc:docMkLst>
      <pc:sldChg chg="delSp modSp mod">
        <pc:chgData name="JINZHU WANG" userId="29ff2016-8b39-49ce-ad4a-3460f31506a6" providerId="ADAL" clId="{202C39D7-ED2F-4D1F-A0D4-134EA3C6F382}" dt="2021-10-11T07:48:05.072" v="1772" actId="1076"/>
        <pc:sldMkLst>
          <pc:docMk/>
          <pc:sldMk cId="3034930763" sldId="256"/>
        </pc:sldMkLst>
        <pc:spChg chg="mod">
          <ac:chgData name="JINZHU WANG" userId="29ff2016-8b39-49ce-ad4a-3460f31506a6" providerId="ADAL" clId="{202C39D7-ED2F-4D1F-A0D4-134EA3C6F382}" dt="2021-10-11T07:44:36.206" v="1746" actId="1076"/>
          <ac:spMkLst>
            <pc:docMk/>
            <pc:sldMk cId="3034930763" sldId="256"/>
            <ac:spMk id="177" creationId="{D290A0C4-55E3-4492-A580-05C571330571}"/>
          </ac:spMkLst>
        </pc:spChg>
        <pc:spChg chg="mod">
          <ac:chgData name="JINZHU WANG" userId="29ff2016-8b39-49ce-ad4a-3460f31506a6" providerId="ADAL" clId="{202C39D7-ED2F-4D1F-A0D4-134EA3C6F382}" dt="2021-10-11T07:48:05.072" v="1772" actId="1076"/>
          <ac:spMkLst>
            <pc:docMk/>
            <pc:sldMk cId="3034930763" sldId="256"/>
            <ac:spMk id="183" creationId="{988DD7B8-53DB-49E0-8237-FD23F714F5E8}"/>
          </ac:spMkLst>
        </pc:spChg>
        <pc:spChg chg="mod">
          <ac:chgData name="JINZHU WANG" userId="29ff2016-8b39-49ce-ad4a-3460f31506a6" providerId="ADAL" clId="{202C39D7-ED2F-4D1F-A0D4-134EA3C6F382}" dt="2021-10-11T07:44:55.664" v="1771" actId="14100"/>
          <ac:spMkLst>
            <pc:docMk/>
            <pc:sldMk cId="3034930763" sldId="256"/>
            <ac:spMk id="184" creationId="{4B8397C5-9F32-47BC-B3E6-C6EC76B74D18}"/>
          </ac:spMkLst>
        </pc:spChg>
        <pc:spChg chg="del mod">
          <ac:chgData name="JINZHU WANG" userId="29ff2016-8b39-49ce-ad4a-3460f31506a6" providerId="ADAL" clId="{202C39D7-ED2F-4D1F-A0D4-134EA3C6F382}" dt="2021-10-11T07:44:11.943" v="1740" actId="478"/>
          <ac:spMkLst>
            <pc:docMk/>
            <pc:sldMk cId="3034930763" sldId="256"/>
            <ac:spMk id="185" creationId="{2CD178AB-3AFF-4FB1-BF4C-49BE8FA489F3}"/>
          </ac:spMkLst>
        </pc:spChg>
      </pc:sldChg>
      <pc:sldChg chg="addSp delSp modSp mod">
        <pc:chgData name="JINZHU WANG" userId="29ff2016-8b39-49ce-ad4a-3460f31506a6" providerId="ADAL" clId="{202C39D7-ED2F-4D1F-A0D4-134EA3C6F382}" dt="2021-10-13T12:04:21.665" v="1774" actId="165"/>
        <pc:sldMkLst>
          <pc:docMk/>
          <pc:sldMk cId="3433447559" sldId="258"/>
        </pc:sldMkLst>
        <pc:spChg chg="mod topLvl">
          <ac:chgData name="JINZHU WANG" userId="29ff2016-8b39-49ce-ad4a-3460f31506a6" providerId="ADAL" clId="{202C39D7-ED2F-4D1F-A0D4-134EA3C6F382}" dt="2021-10-13T12:04:21.665" v="1774" actId="165"/>
          <ac:spMkLst>
            <pc:docMk/>
            <pc:sldMk cId="3433447559" sldId="258"/>
            <ac:spMk id="58" creationId="{FB6C5761-DDFC-4AD6-BDA1-BEFCB99E9F93}"/>
          </ac:spMkLst>
        </pc:spChg>
        <pc:spChg chg="mod topLvl">
          <ac:chgData name="JINZHU WANG" userId="29ff2016-8b39-49ce-ad4a-3460f31506a6" providerId="ADAL" clId="{202C39D7-ED2F-4D1F-A0D4-134EA3C6F382}" dt="2021-10-13T12:04:21.665" v="1774" actId="165"/>
          <ac:spMkLst>
            <pc:docMk/>
            <pc:sldMk cId="3433447559" sldId="258"/>
            <ac:spMk id="130" creationId="{C12AA018-85BD-418E-B4DE-5940BED454D0}"/>
          </ac:spMkLst>
        </pc:spChg>
        <pc:spChg chg="mod topLvl">
          <ac:chgData name="JINZHU WANG" userId="29ff2016-8b39-49ce-ad4a-3460f31506a6" providerId="ADAL" clId="{202C39D7-ED2F-4D1F-A0D4-134EA3C6F382}" dt="2021-10-13T12:04:21.665" v="1774" actId="165"/>
          <ac:spMkLst>
            <pc:docMk/>
            <pc:sldMk cId="3433447559" sldId="258"/>
            <ac:spMk id="131" creationId="{99F485A4-B852-4042-A12F-ECC3B75B1C9A}"/>
          </ac:spMkLst>
        </pc:spChg>
        <pc:spChg chg="mod topLvl">
          <ac:chgData name="JINZHU WANG" userId="29ff2016-8b39-49ce-ad4a-3460f31506a6" providerId="ADAL" clId="{202C39D7-ED2F-4D1F-A0D4-134EA3C6F382}" dt="2021-10-13T12:04:21.665" v="1774" actId="165"/>
          <ac:spMkLst>
            <pc:docMk/>
            <pc:sldMk cId="3433447559" sldId="258"/>
            <ac:spMk id="133" creationId="{0A8946F9-EFAF-4883-A1F6-A691385AC86D}"/>
          </ac:spMkLst>
        </pc:spChg>
        <pc:spChg chg="mod topLvl">
          <ac:chgData name="JINZHU WANG" userId="29ff2016-8b39-49ce-ad4a-3460f31506a6" providerId="ADAL" clId="{202C39D7-ED2F-4D1F-A0D4-134EA3C6F382}" dt="2021-10-13T12:04:21.665" v="1774" actId="165"/>
          <ac:spMkLst>
            <pc:docMk/>
            <pc:sldMk cId="3433447559" sldId="258"/>
            <ac:spMk id="134" creationId="{0301D952-E5C8-421C-94DB-F320DB081E8F}"/>
          </ac:spMkLst>
        </pc:spChg>
        <pc:spChg chg="mod topLvl">
          <ac:chgData name="JINZHU WANG" userId="29ff2016-8b39-49ce-ad4a-3460f31506a6" providerId="ADAL" clId="{202C39D7-ED2F-4D1F-A0D4-134EA3C6F382}" dt="2021-10-13T12:04:21.665" v="1774" actId="165"/>
          <ac:spMkLst>
            <pc:docMk/>
            <pc:sldMk cId="3433447559" sldId="258"/>
            <ac:spMk id="135" creationId="{911811D1-78F2-4EDB-AC29-1997DDC0F40C}"/>
          </ac:spMkLst>
        </pc:spChg>
        <pc:spChg chg="mod topLvl">
          <ac:chgData name="JINZHU WANG" userId="29ff2016-8b39-49ce-ad4a-3460f31506a6" providerId="ADAL" clId="{202C39D7-ED2F-4D1F-A0D4-134EA3C6F382}" dt="2021-10-13T12:04:21.665" v="1774" actId="165"/>
          <ac:spMkLst>
            <pc:docMk/>
            <pc:sldMk cId="3433447559" sldId="258"/>
            <ac:spMk id="136" creationId="{B51C7B55-407C-48DD-B6BD-FEC5DB0C481A}"/>
          </ac:spMkLst>
        </pc:spChg>
        <pc:spChg chg="mod topLvl">
          <ac:chgData name="JINZHU WANG" userId="29ff2016-8b39-49ce-ad4a-3460f31506a6" providerId="ADAL" clId="{202C39D7-ED2F-4D1F-A0D4-134EA3C6F382}" dt="2021-10-13T12:04:21.665" v="1774" actId="165"/>
          <ac:spMkLst>
            <pc:docMk/>
            <pc:sldMk cId="3433447559" sldId="258"/>
            <ac:spMk id="137" creationId="{1600C444-A028-4994-9E6F-D97B13EED21B}"/>
          </ac:spMkLst>
        </pc:spChg>
        <pc:spChg chg="mod topLvl">
          <ac:chgData name="JINZHU WANG" userId="29ff2016-8b39-49ce-ad4a-3460f31506a6" providerId="ADAL" clId="{202C39D7-ED2F-4D1F-A0D4-134EA3C6F382}" dt="2021-10-13T12:04:21.665" v="1774" actId="165"/>
          <ac:spMkLst>
            <pc:docMk/>
            <pc:sldMk cId="3433447559" sldId="258"/>
            <ac:spMk id="138" creationId="{66DE34AC-86CE-4548-8DB8-6D1D0DB69F23}"/>
          </ac:spMkLst>
        </pc:spChg>
        <pc:spChg chg="mod topLvl">
          <ac:chgData name="JINZHU WANG" userId="29ff2016-8b39-49ce-ad4a-3460f31506a6" providerId="ADAL" clId="{202C39D7-ED2F-4D1F-A0D4-134EA3C6F382}" dt="2021-10-13T12:04:21.665" v="1774" actId="165"/>
          <ac:spMkLst>
            <pc:docMk/>
            <pc:sldMk cId="3433447559" sldId="258"/>
            <ac:spMk id="139" creationId="{1075411B-9095-45D7-A6F4-8A75AE11613C}"/>
          </ac:spMkLst>
        </pc:spChg>
        <pc:spChg chg="mod topLvl">
          <ac:chgData name="JINZHU WANG" userId="29ff2016-8b39-49ce-ad4a-3460f31506a6" providerId="ADAL" clId="{202C39D7-ED2F-4D1F-A0D4-134EA3C6F382}" dt="2021-10-13T12:04:21.665" v="1774" actId="165"/>
          <ac:spMkLst>
            <pc:docMk/>
            <pc:sldMk cId="3433447559" sldId="258"/>
            <ac:spMk id="140" creationId="{7F86678F-2CF1-430B-9583-61CB9A08ED0C}"/>
          </ac:spMkLst>
        </pc:spChg>
        <pc:spChg chg="mod topLvl">
          <ac:chgData name="JINZHU WANG" userId="29ff2016-8b39-49ce-ad4a-3460f31506a6" providerId="ADAL" clId="{202C39D7-ED2F-4D1F-A0D4-134EA3C6F382}" dt="2021-10-13T12:04:21.665" v="1774" actId="165"/>
          <ac:spMkLst>
            <pc:docMk/>
            <pc:sldMk cId="3433447559" sldId="258"/>
            <ac:spMk id="141" creationId="{3931AF26-234E-4304-8648-4F513AC4254A}"/>
          </ac:spMkLst>
        </pc:spChg>
        <pc:spChg chg="mod topLvl">
          <ac:chgData name="JINZHU WANG" userId="29ff2016-8b39-49ce-ad4a-3460f31506a6" providerId="ADAL" clId="{202C39D7-ED2F-4D1F-A0D4-134EA3C6F382}" dt="2021-10-13T12:04:21.665" v="1774" actId="165"/>
          <ac:spMkLst>
            <pc:docMk/>
            <pc:sldMk cId="3433447559" sldId="258"/>
            <ac:spMk id="142" creationId="{08DD34B8-C94B-4252-8C25-9014428E916D}"/>
          </ac:spMkLst>
        </pc:spChg>
        <pc:spChg chg="mod topLvl">
          <ac:chgData name="JINZHU WANG" userId="29ff2016-8b39-49ce-ad4a-3460f31506a6" providerId="ADAL" clId="{202C39D7-ED2F-4D1F-A0D4-134EA3C6F382}" dt="2021-10-13T12:04:21.665" v="1774" actId="165"/>
          <ac:spMkLst>
            <pc:docMk/>
            <pc:sldMk cId="3433447559" sldId="258"/>
            <ac:spMk id="143" creationId="{915BBB43-71F7-40C2-9614-9BEC4FFA59D9}"/>
          </ac:spMkLst>
        </pc:spChg>
        <pc:spChg chg="mod topLvl">
          <ac:chgData name="JINZHU WANG" userId="29ff2016-8b39-49ce-ad4a-3460f31506a6" providerId="ADAL" clId="{202C39D7-ED2F-4D1F-A0D4-134EA3C6F382}" dt="2021-10-13T12:04:21.665" v="1774" actId="165"/>
          <ac:spMkLst>
            <pc:docMk/>
            <pc:sldMk cId="3433447559" sldId="258"/>
            <ac:spMk id="144" creationId="{11CCF022-CA61-4A26-AFDC-979D853286F7}"/>
          </ac:spMkLst>
        </pc:spChg>
        <pc:spChg chg="mod topLvl">
          <ac:chgData name="JINZHU WANG" userId="29ff2016-8b39-49ce-ad4a-3460f31506a6" providerId="ADAL" clId="{202C39D7-ED2F-4D1F-A0D4-134EA3C6F382}" dt="2021-10-13T12:04:21.665" v="1774" actId="165"/>
          <ac:spMkLst>
            <pc:docMk/>
            <pc:sldMk cId="3433447559" sldId="258"/>
            <ac:spMk id="145" creationId="{48119A79-E24A-418F-97CC-55418A299D81}"/>
          </ac:spMkLst>
        </pc:spChg>
        <pc:spChg chg="mod topLvl">
          <ac:chgData name="JINZHU WANG" userId="29ff2016-8b39-49ce-ad4a-3460f31506a6" providerId="ADAL" clId="{202C39D7-ED2F-4D1F-A0D4-134EA3C6F382}" dt="2021-10-13T12:04:21.665" v="1774" actId="165"/>
          <ac:spMkLst>
            <pc:docMk/>
            <pc:sldMk cId="3433447559" sldId="258"/>
            <ac:spMk id="146" creationId="{97738E4E-9CD7-4641-82C1-1A943F177489}"/>
          </ac:spMkLst>
        </pc:spChg>
        <pc:spChg chg="mod topLvl">
          <ac:chgData name="JINZHU WANG" userId="29ff2016-8b39-49ce-ad4a-3460f31506a6" providerId="ADAL" clId="{202C39D7-ED2F-4D1F-A0D4-134EA3C6F382}" dt="2021-10-13T12:04:21.665" v="1774" actId="165"/>
          <ac:spMkLst>
            <pc:docMk/>
            <pc:sldMk cId="3433447559" sldId="258"/>
            <ac:spMk id="147" creationId="{7047AE1D-34EC-473B-AEAC-74113F0E6DFC}"/>
          </ac:spMkLst>
        </pc:spChg>
        <pc:spChg chg="mod topLvl">
          <ac:chgData name="JINZHU WANG" userId="29ff2016-8b39-49ce-ad4a-3460f31506a6" providerId="ADAL" clId="{202C39D7-ED2F-4D1F-A0D4-134EA3C6F382}" dt="2021-10-13T12:04:21.665" v="1774" actId="165"/>
          <ac:spMkLst>
            <pc:docMk/>
            <pc:sldMk cId="3433447559" sldId="258"/>
            <ac:spMk id="148" creationId="{606F163A-E494-4059-9197-CCDF3B477E12}"/>
          </ac:spMkLst>
        </pc:spChg>
        <pc:spChg chg="mod topLvl">
          <ac:chgData name="JINZHU WANG" userId="29ff2016-8b39-49ce-ad4a-3460f31506a6" providerId="ADAL" clId="{202C39D7-ED2F-4D1F-A0D4-134EA3C6F382}" dt="2021-10-13T12:04:21.665" v="1774" actId="165"/>
          <ac:spMkLst>
            <pc:docMk/>
            <pc:sldMk cId="3433447559" sldId="258"/>
            <ac:spMk id="151" creationId="{56A59EE0-5B1A-4186-A279-6603B57D0A58}"/>
          </ac:spMkLst>
        </pc:spChg>
        <pc:spChg chg="mod topLvl">
          <ac:chgData name="JINZHU WANG" userId="29ff2016-8b39-49ce-ad4a-3460f31506a6" providerId="ADAL" clId="{202C39D7-ED2F-4D1F-A0D4-134EA3C6F382}" dt="2021-10-13T12:04:21.665" v="1774" actId="165"/>
          <ac:spMkLst>
            <pc:docMk/>
            <pc:sldMk cId="3433447559" sldId="258"/>
            <ac:spMk id="154" creationId="{96A1FB05-498E-4B91-B564-4AD84603BB06}"/>
          </ac:spMkLst>
        </pc:spChg>
        <pc:spChg chg="mod topLvl">
          <ac:chgData name="JINZHU WANG" userId="29ff2016-8b39-49ce-ad4a-3460f31506a6" providerId="ADAL" clId="{202C39D7-ED2F-4D1F-A0D4-134EA3C6F382}" dt="2021-10-13T12:04:21.665" v="1774" actId="165"/>
          <ac:spMkLst>
            <pc:docMk/>
            <pc:sldMk cId="3433447559" sldId="258"/>
            <ac:spMk id="160" creationId="{70F5E1DA-0D5B-4C6B-A36E-C67789CA383B}"/>
          </ac:spMkLst>
        </pc:spChg>
        <pc:spChg chg="mod topLvl">
          <ac:chgData name="JINZHU WANG" userId="29ff2016-8b39-49ce-ad4a-3460f31506a6" providerId="ADAL" clId="{202C39D7-ED2F-4D1F-A0D4-134EA3C6F382}" dt="2021-10-13T12:04:21.665" v="1774" actId="165"/>
          <ac:spMkLst>
            <pc:docMk/>
            <pc:sldMk cId="3433447559" sldId="258"/>
            <ac:spMk id="161" creationId="{8ECB18B6-8F5E-48A9-B204-6C11BF17605E}"/>
          </ac:spMkLst>
        </pc:spChg>
        <pc:spChg chg="add del mod">
          <ac:chgData name="JINZHU WANG" userId="29ff2016-8b39-49ce-ad4a-3460f31506a6" providerId="ADAL" clId="{202C39D7-ED2F-4D1F-A0D4-134EA3C6F382}" dt="2021-09-30T09:59:46.441" v="1654" actId="478"/>
          <ac:spMkLst>
            <pc:docMk/>
            <pc:sldMk cId="3433447559" sldId="258"/>
            <ac:spMk id="162" creationId="{BF436890-2FC4-47F7-8D05-DDFD7ED5136C}"/>
          </ac:spMkLst>
        </pc:spChg>
        <pc:spChg chg="mod topLvl">
          <ac:chgData name="JINZHU WANG" userId="29ff2016-8b39-49ce-ad4a-3460f31506a6" providerId="ADAL" clId="{202C39D7-ED2F-4D1F-A0D4-134EA3C6F382}" dt="2021-10-13T12:04:21.665" v="1774" actId="165"/>
          <ac:spMkLst>
            <pc:docMk/>
            <pc:sldMk cId="3433447559" sldId="258"/>
            <ac:spMk id="163" creationId="{0DB0361F-90B4-41A1-B239-0A0F84FB7962}"/>
          </ac:spMkLst>
        </pc:spChg>
        <pc:spChg chg="mod topLvl">
          <ac:chgData name="JINZHU WANG" userId="29ff2016-8b39-49ce-ad4a-3460f31506a6" providerId="ADAL" clId="{202C39D7-ED2F-4D1F-A0D4-134EA3C6F382}" dt="2021-10-13T12:04:21.665" v="1774" actId="165"/>
          <ac:spMkLst>
            <pc:docMk/>
            <pc:sldMk cId="3433447559" sldId="258"/>
            <ac:spMk id="164" creationId="{ACC5158C-981B-4CF6-BF12-23EB173E2B3E}"/>
          </ac:spMkLst>
        </pc:spChg>
        <pc:spChg chg="mod topLvl">
          <ac:chgData name="JINZHU WANG" userId="29ff2016-8b39-49ce-ad4a-3460f31506a6" providerId="ADAL" clId="{202C39D7-ED2F-4D1F-A0D4-134EA3C6F382}" dt="2021-10-13T12:04:21.665" v="1774" actId="165"/>
          <ac:spMkLst>
            <pc:docMk/>
            <pc:sldMk cId="3433447559" sldId="258"/>
            <ac:spMk id="165" creationId="{4FEBB963-8A6A-4154-80A1-DF963E34ADAB}"/>
          </ac:spMkLst>
        </pc:spChg>
        <pc:spChg chg="add mod topLvl">
          <ac:chgData name="JINZHU WANG" userId="29ff2016-8b39-49ce-ad4a-3460f31506a6" providerId="ADAL" clId="{202C39D7-ED2F-4D1F-A0D4-134EA3C6F382}" dt="2021-10-13T12:04:21.665" v="1774" actId="165"/>
          <ac:spMkLst>
            <pc:docMk/>
            <pc:sldMk cId="3433447559" sldId="258"/>
            <ac:spMk id="166" creationId="{C210DF4D-705B-44FF-A689-94A6CDBB6FFD}"/>
          </ac:spMkLst>
        </pc:spChg>
        <pc:spChg chg="mod topLvl">
          <ac:chgData name="JINZHU WANG" userId="29ff2016-8b39-49ce-ad4a-3460f31506a6" providerId="ADAL" clId="{202C39D7-ED2F-4D1F-A0D4-134EA3C6F382}" dt="2021-10-13T12:04:21.665" v="1774" actId="165"/>
          <ac:spMkLst>
            <pc:docMk/>
            <pc:sldMk cId="3433447559" sldId="258"/>
            <ac:spMk id="167" creationId="{66F5B099-0211-49CD-9E28-9FDB7908FE7C}"/>
          </ac:spMkLst>
        </pc:spChg>
        <pc:spChg chg="mod topLvl">
          <ac:chgData name="JINZHU WANG" userId="29ff2016-8b39-49ce-ad4a-3460f31506a6" providerId="ADAL" clId="{202C39D7-ED2F-4D1F-A0D4-134EA3C6F382}" dt="2021-10-13T12:04:21.665" v="1774" actId="165"/>
          <ac:spMkLst>
            <pc:docMk/>
            <pc:sldMk cId="3433447559" sldId="258"/>
            <ac:spMk id="168" creationId="{E7BF12F3-8D8E-49DC-9318-5C47E31220D9}"/>
          </ac:spMkLst>
        </pc:spChg>
        <pc:spChg chg="add mod topLvl">
          <ac:chgData name="JINZHU WANG" userId="29ff2016-8b39-49ce-ad4a-3460f31506a6" providerId="ADAL" clId="{202C39D7-ED2F-4D1F-A0D4-134EA3C6F382}" dt="2021-10-13T12:04:21.665" v="1774" actId="165"/>
          <ac:spMkLst>
            <pc:docMk/>
            <pc:sldMk cId="3433447559" sldId="258"/>
            <ac:spMk id="169" creationId="{EEFF270B-51DF-4FAD-8799-6499BFB96CD5}"/>
          </ac:spMkLst>
        </pc:spChg>
        <pc:spChg chg="mod topLvl">
          <ac:chgData name="JINZHU WANG" userId="29ff2016-8b39-49ce-ad4a-3460f31506a6" providerId="ADAL" clId="{202C39D7-ED2F-4D1F-A0D4-134EA3C6F382}" dt="2021-10-13T12:04:21.665" v="1774" actId="165"/>
          <ac:spMkLst>
            <pc:docMk/>
            <pc:sldMk cId="3433447559" sldId="258"/>
            <ac:spMk id="171" creationId="{8F799CAB-A365-4A05-A19C-D94A14C3BF20}"/>
          </ac:spMkLst>
        </pc:spChg>
        <pc:spChg chg="mod topLvl">
          <ac:chgData name="JINZHU WANG" userId="29ff2016-8b39-49ce-ad4a-3460f31506a6" providerId="ADAL" clId="{202C39D7-ED2F-4D1F-A0D4-134EA3C6F382}" dt="2021-10-13T12:04:21.665" v="1774" actId="165"/>
          <ac:spMkLst>
            <pc:docMk/>
            <pc:sldMk cId="3433447559" sldId="258"/>
            <ac:spMk id="172" creationId="{328C67BC-AA5A-4F4E-B1C9-A8BCC2714365}"/>
          </ac:spMkLst>
        </pc:spChg>
        <pc:spChg chg="mod topLvl">
          <ac:chgData name="JINZHU WANG" userId="29ff2016-8b39-49ce-ad4a-3460f31506a6" providerId="ADAL" clId="{202C39D7-ED2F-4D1F-A0D4-134EA3C6F382}" dt="2021-10-13T12:04:21.665" v="1774" actId="165"/>
          <ac:spMkLst>
            <pc:docMk/>
            <pc:sldMk cId="3433447559" sldId="258"/>
            <ac:spMk id="173" creationId="{0BA214A6-7969-4B4E-A519-78C4A74BA007}"/>
          </ac:spMkLst>
        </pc:spChg>
        <pc:spChg chg="mod">
          <ac:chgData name="JINZHU WANG" userId="29ff2016-8b39-49ce-ad4a-3460f31506a6" providerId="ADAL" clId="{202C39D7-ED2F-4D1F-A0D4-134EA3C6F382}" dt="2021-10-13T12:04:21.665" v="1774" actId="165"/>
          <ac:spMkLst>
            <pc:docMk/>
            <pc:sldMk cId="3433447559" sldId="258"/>
            <ac:spMk id="175" creationId="{5FD45B00-B6C2-4C6C-86DC-2459EC1DC814}"/>
          </ac:spMkLst>
        </pc:spChg>
        <pc:spChg chg="add mod topLvl">
          <ac:chgData name="JINZHU WANG" userId="29ff2016-8b39-49ce-ad4a-3460f31506a6" providerId="ADAL" clId="{202C39D7-ED2F-4D1F-A0D4-134EA3C6F382}" dt="2021-10-13T12:04:21.665" v="1774" actId="165"/>
          <ac:spMkLst>
            <pc:docMk/>
            <pc:sldMk cId="3433447559" sldId="258"/>
            <ac:spMk id="177" creationId="{C68A588F-B6B7-486B-A30A-9E818417B16B}"/>
          </ac:spMkLst>
        </pc:spChg>
        <pc:spChg chg="mod topLvl">
          <ac:chgData name="JINZHU WANG" userId="29ff2016-8b39-49ce-ad4a-3460f31506a6" providerId="ADAL" clId="{202C39D7-ED2F-4D1F-A0D4-134EA3C6F382}" dt="2021-10-13T12:04:21.665" v="1774" actId="165"/>
          <ac:spMkLst>
            <pc:docMk/>
            <pc:sldMk cId="3433447559" sldId="258"/>
            <ac:spMk id="183" creationId="{7A75B85B-84A6-4A7B-B3FA-228D42D8CEE7}"/>
          </ac:spMkLst>
        </pc:spChg>
        <pc:spChg chg="mod topLvl">
          <ac:chgData name="JINZHU WANG" userId="29ff2016-8b39-49ce-ad4a-3460f31506a6" providerId="ADAL" clId="{202C39D7-ED2F-4D1F-A0D4-134EA3C6F382}" dt="2021-10-13T12:04:21.665" v="1774" actId="165"/>
          <ac:spMkLst>
            <pc:docMk/>
            <pc:sldMk cId="3433447559" sldId="258"/>
            <ac:spMk id="184" creationId="{5BDD0A2E-55DB-47B7-8A55-E169FD103EA2}"/>
          </ac:spMkLst>
        </pc:spChg>
        <pc:spChg chg="mod topLvl">
          <ac:chgData name="JINZHU WANG" userId="29ff2016-8b39-49ce-ad4a-3460f31506a6" providerId="ADAL" clId="{202C39D7-ED2F-4D1F-A0D4-134EA3C6F382}" dt="2021-10-13T12:04:21.665" v="1774" actId="165"/>
          <ac:spMkLst>
            <pc:docMk/>
            <pc:sldMk cId="3433447559" sldId="258"/>
            <ac:spMk id="185" creationId="{ADB3D34E-9247-44BD-912F-8BD3401647D8}"/>
          </ac:spMkLst>
        </pc:spChg>
        <pc:spChg chg="mod topLvl">
          <ac:chgData name="JINZHU WANG" userId="29ff2016-8b39-49ce-ad4a-3460f31506a6" providerId="ADAL" clId="{202C39D7-ED2F-4D1F-A0D4-134EA3C6F382}" dt="2021-10-13T12:04:21.665" v="1774" actId="165"/>
          <ac:spMkLst>
            <pc:docMk/>
            <pc:sldMk cId="3433447559" sldId="258"/>
            <ac:spMk id="186" creationId="{304C5781-14D5-4790-874F-BE4C72DA0260}"/>
          </ac:spMkLst>
        </pc:spChg>
        <pc:spChg chg="mod topLvl">
          <ac:chgData name="JINZHU WANG" userId="29ff2016-8b39-49ce-ad4a-3460f31506a6" providerId="ADAL" clId="{202C39D7-ED2F-4D1F-A0D4-134EA3C6F382}" dt="2021-10-13T12:04:21.665" v="1774" actId="165"/>
          <ac:spMkLst>
            <pc:docMk/>
            <pc:sldMk cId="3433447559" sldId="258"/>
            <ac:spMk id="189" creationId="{FA1EBF35-BF77-46F8-B40B-7A63AA81EBFA}"/>
          </ac:spMkLst>
        </pc:spChg>
        <pc:spChg chg="mod topLvl">
          <ac:chgData name="JINZHU WANG" userId="29ff2016-8b39-49ce-ad4a-3460f31506a6" providerId="ADAL" clId="{202C39D7-ED2F-4D1F-A0D4-134EA3C6F382}" dt="2021-10-13T12:04:21.665" v="1774" actId="165"/>
          <ac:spMkLst>
            <pc:docMk/>
            <pc:sldMk cId="3433447559" sldId="258"/>
            <ac:spMk id="191" creationId="{1226D1C2-9E05-4984-8E35-5D1DB1E51D85}"/>
          </ac:spMkLst>
        </pc:spChg>
        <pc:spChg chg="mod topLvl">
          <ac:chgData name="JINZHU WANG" userId="29ff2016-8b39-49ce-ad4a-3460f31506a6" providerId="ADAL" clId="{202C39D7-ED2F-4D1F-A0D4-134EA3C6F382}" dt="2021-10-13T12:04:21.665" v="1774" actId="165"/>
          <ac:spMkLst>
            <pc:docMk/>
            <pc:sldMk cId="3433447559" sldId="258"/>
            <ac:spMk id="192" creationId="{2338AE89-73ED-434A-B4EF-B1725057C5DA}"/>
          </ac:spMkLst>
        </pc:spChg>
        <pc:spChg chg="add mod">
          <ac:chgData name="JINZHU WANG" userId="29ff2016-8b39-49ce-ad4a-3460f31506a6" providerId="ADAL" clId="{202C39D7-ED2F-4D1F-A0D4-134EA3C6F382}" dt="2021-10-13T12:04:21.665" v="1774" actId="165"/>
          <ac:spMkLst>
            <pc:docMk/>
            <pc:sldMk cId="3433447559" sldId="258"/>
            <ac:spMk id="196" creationId="{DA69E06B-2174-422C-AB61-8FE334C77D01}"/>
          </ac:spMkLst>
        </pc:spChg>
        <pc:spChg chg="mod topLvl">
          <ac:chgData name="JINZHU WANG" userId="29ff2016-8b39-49ce-ad4a-3460f31506a6" providerId="ADAL" clId="{202C39D7-ED2F-4D1F-A0D4-134EA3C6F382}" dt="2021-10-13T12:04:21.665" v="1774" actId="165"/>
          <ac:spMkLst>
            <pc:docMk/>
            <pc:sldMk cId="3433447559" sldId="258"/>
            <ac:spMk id="197" creationId="{0BF1C3A5-6F11-42A7-BAE9-15790EE91A5C}"/>
          </ac:spMkLst>
        </pc:spChg>
        <pc:spChg chg="add mod">
          <ac:chgData name="JINZHU WANG" userId="29ff2016-8b39-49ce-ad4a-3460f31506a6" providerId="ADAL" clId="{202C39D7-ED2F-4D1F-A0D4-134EA3C6F382}" dt="2021-10-13T12:04:21.665" v="1774" actId="165"/>
          <ac:spMkLst>
            <pc:docMk/>
            <pc:sldMk cId="3433447559" sldId="258"/>
            <ac:spMk id="198" creationId="{0DE0A368-AFA1-4B4E-B4F6-2251670F6E97}"/>
          </ac:spMkLst>
        </pc:spChg>
        <pc:spChg chg="add mod">
          <ac:chgData name="JINZHU WANG" userId="29ff2016-8b39-49ce-ad4a-3460f31506a6" providerId="ADAL" clId="{202C39D7-ED2F-4D1F-A0D4-134EA3C6F382}" dt="2021-10-13T12:04:21.665" v="1774" actId="165"/>
          <ac:spMkLst>
            <pc:docMk/>
            <pc:sldMk cId="3433447559" sldId="258"/>
            <ac:spMk id="199" creationId="{BF0F4238-8A8F-4455-ADAB-03004916C9B3}"/>
          </ac:spMkLst>
        </pc:spChg>
        <pc:spChg chg="mod topLvl">
          <ac:chgData name="JINZHU WANG" userId="29ff2016-8b39-49ce-ad4a-3460f31506a6" providerId="ADAL" clId="{202C39D7-ED2F-4D1F-A0D4-134EA3C6F382}" dt="2021-10-13T12:04:21.665" v="1774" actId="165"/>
          <ac:spMkLst>
            <pc:docMk/>
            <pc:sldMk cId="3433447559" sldId="258"/>
            <ac:spMk id="200" creationId="{E6C9E0DC-87D7-4682-911E-5CB511B44A1D}"/>
          </ac:spMkLst>
        </pc:spChg>
        <pc:spChg chg="mod topLvl">
          <ac:chgData name="JINZHU WANG" userId="29ff2016-8b39-49ce-ad4a-3460f31506a6" providerId="ADAL" clId="{202C39D7-ED2F-4D1F-A0D4-134EA3C6F382}" dt="2021-10-13T12:04:21.665" v="1774" actId="165"/>
          <ac:spMkLst>
            <pc:docMk/>
            <pc:sldMk cId="3433447559" sldId="258"/>
            <ac:spMk id="202" creationId="{1D69E043-3A50-433A-BF99-C05E1DDB8072}"/>
          </ac:spMkLst>
        </pc:spChg>
        <pc:spChg chg="mod topLvl">
          <ac:chgData name="JINZHU WANG" userId="29ff2016-8b39-49ce-ad4a-3460f31506a6" providerId="ADAL" clId="{202C39D7-ED2F-4D1F-A0D4-134EA3C6F382}" dt="2021-10-13T12:04:21.665" v="1774" actId="165"/>
          <ac:spMkLst>
            <pc:docMk/>
            <pc:sldMk cId="3433447559" sldId="258"/>
            <ac:spMk id="204" creationId="{05D3804E-2A04-4127-A82C-FF2EEA4CE7CD}"/>
          </ac:spMkLst>
        </pc:spChg>
        <pc:spChg chg="mod topLvl">
          <ac:chgData name="JINZHU WANG" userId="29ff2016-8b39-49ce-ad4a-3460f31506a6" providerId="ADAL" clId="{202C39D7-ED2F-4D1F-A0D4-134EA3C6F382}" dt="2021-10-13T12:04:21.665" v="1774" actId="165"/>
          <ac:spMkLst>
            <pc:docMk/>
            <pc:sldMk cId="3433447559" sldId="258"/>
            <ac:spMk id="205" creationId="{5B5D997D-660F-42C0-9B96-73C53F023969}"/>
          </ac:spMkLst>
        </pc:spChg>
        <pc:spChg chg="mod topLvl">
          <ac:chgData name="JINZHU WANG" userId="29ff2016-8b39-49ce-ad4a-3460f31506a6" providerId="ADAL" clId="{202C39D7-ED2F-4D1F-A0D4-134EA3C6F382}" dt="2021-10-13T12:04:21.665" v="1774" actId="165"/>
          <ac:spMkLst>
            <pc:docMk/>
            <pc:sldMk cId="3433447559" sldId="258"/>
            <ac:spMk id="207" creationId="{89E27B1A-C870-40F8-A55C-1685D0F743F7}"/>
          </ac:spMkLst>
        </pc:spChg>
        <pc:spChg chg="mod topLvl">
          <ac:chgData name="JINZHU WANG" userId="29ff2016-8b39-49ce-ad4a-3460f31506a6" providerId="ADAL" clId="{202C39D7-ED2F-4D1F-A0D4-134EA3C6F382}" dt="2021-10-13T12:04:21.665" v="1774" actId="165"/>
          <ac:spMkLst>
            <pc:docMk/>
            <pc:sldMk cId="3433447559" sldId="258"/>
            <ac:spMk id="229" creationId="{42E9CE8C-1AD2-47FF-8C62-2DC4B6E6DA11}"/>
          </ac:spMkLst>
        </pc:spChg>
        <pc:spChg chg="mod topLvl">
          <ac:chgData name="JINZHU WANG" userId="29ff2016-8b39-49ce-ad4a-3460f31506a6" providerId="ADAL" clId="{202C39D7-ED2F-4D1F-A0D4-134EA3C6F382}" dt="2021-10-13T12:04:21.665" v="1774" actId="165"/>
          <ac:spMkLst>
            <pc:docMk/>
            <pc:sldMk cId="3433447559" sldId="258"/>
            <ac:spMk id="230" creationId="{C4E629EB-0874-4797-AAC1-0DC578CC54D3}"/>
          </ac:spMkLst>
        </pc:spChg>
        <pc:spChg chg="mod topLvl">
          <ac:chgData name="JINZHU WANG" userId="29ff2016-8b39-49ce-ad4a-3460f31506a6" providerId="ADAL" clId="{202C39D7-ED2F-4D1F-A0D4-134EA3C6F382}" dt="2021-10-13T12:04:21.665" v="1774" actId="165"/>
          <ac:spMkLst>
            <pc:docMk/>
            <pc:sldMk cId="3433447559" sldId="258"/>
            <ac:spMk id="231" creationId="{8C3FE67B-0796-4B4B-8642-78BDEB46ADC5}"/>
          </ac:spMkLst>
        </pc:spChg>
        <pc:spChg chg="mod">
          <ac:chgData name="JINZHU WANG" userId="29ff2016-8b39-49ce-ad4a-3460f31506a6" providerId="ADAL" clId="{202C39D7-ED2F-4D1F-A0D4-134EA3C6F382}" dt="2021-10-13T12:04:21.665" v="1774" actId="165"/>
          <ac:spMkLst>
            <pc:docMk/>
            <pc:sldMk cId="3433447559" sldId="258"/>
            <ac:spMk id="237" creationId="{675BC7A5-E7BE-401B-A816-EDAFAC4716C4}"/>
          </ac:spMkLst>
        </pc:spChg>
        <pc:spChg chg="mod">
          <ac:chgData name="JINZHU WANG" userId="29ff2016-8b39-49ce-ad4a-3460f31506a6" providerId="ADAL" clId="{202C39D7-ED2F-4D1F-A0D4-134EA3C6F382}" dt="2021-10-13T12:04:21.665" v="1774" actId="165"/>
          <ac:spMkLst>
            <pc:docMk/>
            <pc:sldMk cId="3433447559" sldId="258"/>
            <ac:spMk id="240" creationId="{41E5BCA5-1248-4C7D-900C-38AD1A4289F1}"/>
          </ac:spMkLst>
        </pc:spChg>
        <pc:spChg chg="mod">
          <ac:chgData name="JINZHU WANG" userId="29ff2016-8b39-49ce-ad4a-3460f31506a6" providerId="ADAL" clId="{202C39D7-ED2F-4D1F-A0D4-134EA3C6F382}" dt="2021-10-13T12:04:21.665" v="1774" actId="165"/>
          <ac:spMkLst>
            <pc:docMk/>
            <pc:sldMk cId="3433447559" sldId="258"/>
            <ac:spMk id="243" creationId="{66067D7A-A902-44A6-9C4F-4C59F0EF4A54}"/>
          </ac:spMkLst>
        </pc:spChg>
        <pc:spChg chg="mod">
          <ac:chgData name="JINZHU WANG" userId="29ff2016-8b39-49ce-ad4a-3460f31506a6" providerId="ADAL" clId="{202C39D7-ED2F-4D1F-A0D4-134EA3C6F382}" dt="2021-10-13T12:04:21.665" v="1774" actId="165"/>
          <ac:spMkLst>
            <pc:docMk/>
            <pc:sldMk cId="3433447559" sldId="258"/>
            <ac:spMk id="253" creationId="{B4AE1A6D-BC78-4A53-985F-84F743AB4F96}"/>
          </ac:spMkLst>
        </pc:spChg>
        <pc:spChg chg="mod topLvl">
          <ac:chgData name="JINZHU WANG" userId="29ff2016-8b39-49ce-ad4a-3460f31506a6" providerId="ADAL" clId="{202C39D7-ED2F-4D1F-A0D4-134EA3C6F382}" dt="2021-10-13T12:04:21.665" v="1774" actId="165"/>
          <ac:spMkLst>
            <pc:docMk/>
            <pc:sldMk cId="3433447559" sldId="258"/>
            <ac:spMk id="289" creationId="{E01483FC-0BE6-466C-A856-2600331B88EA}"/>
          </ac:spMkLst>
        </pc:spChg>
        <pc:spChg chg="mod topLvl">
          <ac:chgData name="JINZHU WANG" userId="29ff2016-8b39-49ce-ad4a-3460f31506a6" providerId="ADAL" clId="{202C39D7-ED2F-4D1F-A0D4-134EA3C6F382}" dt="2021-10-13T12:04:21.665" v="1774" actId="165"/>
          <ac:spMkLst>
            <pc:docMk/>
            <pc:sldMk cId="3433447559" sldId="258"/>
            <ac:spMk id="290" creationId="{14CD5157-AA64-4AD1-AFC6-A3A52A57C10F}"/>
          </ac:spMkLst>
        </pc:spChg>
        <pc:spChg chg="mod topLvl">
          <ac:chgData name="JINZHU WANG" userId="29ff2016-8b39-49ce-ad4a-3460f31506a6" providerId="ADAL" clId="{202C39D7-ED2F-4D1F-A0D4-134EA3C6F382}" dt="2021-10-13T12:04:21.665" v="1774" actId="165"/>
          <ac:spMkLst>
            <pc:docMk/>
            <pc:sldMk cId="3433447559" sldId="258"/>
            <ac:spMk id="291" creationId="{B364FFCD-1D5F-47D7-BA96-8C5CB0BBF3EE}"/>
          </ac:spMkLst>
        </pc:spChg>
        <pc:spChg chg="mod topLvl">
          <ac:chgData name="JINZHU WANG" userId="29ff2016-8b39-49ce-ad4a-3460f31506a6" providerId="ADAL" clId="{202C39D7-ED2F-4D1F-A0D4-134EA3C6F382}" dt="2021-10-13T12:04:21.665" v="1774" actId="165"/>
          <ac:spMkLst>
            <pc:docMk/>
            <pc:sldMk cId="3433447559" sldId="258"/>
            <ac:spMk id="292" creationId="{64027894-89D4-49E1-9185-738791FD1556}"/>
          </ac:spMkLst>
        </pc:spChg>
        <pc:spChg chg="mod topLvl">
          <ac:chgData name="JINZHU WANG" userId="29ff2016-8b39-49ce-ad4a-3460f31506a6" providerId="ADAL" clId="{202C39D7-ED2F-4D1F-A0D4-134EA3C6F382}" dt="2021-10-13T12:04:21.665" v="1774" actId="165"/>
          <ac:spMkLst>
            <pc:docMk/>
            <pc:sldMk cId="3433447559" sldId="258"/>
            <ac:spMk id="293" creationId="{FF089080-443B-4385-A05A-20499BE1E2BF}"/>
          </ac:spMkLst>
        </pc:spChg>
        <pc:spChg chg="mod topLvl">
          <ac:chgData name="JINZHU WANG" userId="29ff2016-8b39-49ce-ad4a-3460f31506a6" providerId="ADAL" clId="{202C39D7-ED2F-4D1F-A0D4-134EA3C6F382}" dt="2021-10-13T12:04:21.665" v="1774" actId="165"/>
          <ac:spMkLst>
            <pc:docMk/>
            <pc:sldMk cId="3433447559" sldId="258"/>
            <ac:spMk id="295" creationId="{18EDC282-17B0-40E0-8EBF-EF8F1E2F0EB0}"/>
          </ac:spMkLst>
        </pc:spChg>
        <pc:spChg chg="mod topLvl">
          <ac:chgData name="JINZHU WANG" userId="29ff2016-8b39-49ce-ad4a-3460f31506a6" providerId="ADAL" clId="{202C39D7-ED2F-4D1F-A0D4-134EA3C6F382}" dt="2021-10-13T12:04:21.665" v="1774" actId="165"/>
          <ac:spMkLst>
            <pc:docMk/>
            <pc:sldMk cId="3433447559" sldId="258"/>
            <ac:spMk id="297" creationId="{6708FBC9-6274-4794-A413-FBF79F414C92}"/>
          </ac:spMkLst>
        </pc:spChg>
        <pc:spChg chg="mod topLvl">
          <ac:chgData name="JINZHU WANG" userId="29ff2016-8b39-49ce-ad4a-3460f31506a6" providerId="ADAL" clId="{202C39D7-ED2F-4D1F-A0D4-134EA3C6F382}" dt="2021-10-13T12:04:21.665" v="1774" actId="165"/>
          <ac:spMkLst>
            <pc:docMk/>
            <pc:sldMk cId="3433447559" sldId="258"/>
            <ac:spMk id="298" creationId="{AB9317A5-BE7B-471E-90EA-918F8DA2AD16}"/>
          </ac:spMkLst>
        </pc:spChg>
        <pc:spChg chg="mod topLvl">
          <ac:chgData name="JINZHU WANG" userId="29ff2016-8b39-49ce-ad4a-3460f31506a6" providerId="ADAL" clId="{202C39D7-ED2F-4D1F-A0D4-134EA3C6F382}" dt="2021-10-13T12:04:21.665" v="1774" actId="165"/>
          <ac:spMkLst>
            <pc:docMk/>
            <pc:sldMk cId="3433447559" sldId="258"/>
            <ac:spMk id="299" creationId="{C2803912-2EDC-44E4-9E78-C6C555D1BACE}"/>
          </ac:spMkLst>
        </pc:spChg>
        <pc:spChg chg="mod topLvl">
          <ac:chgData name="JINZHU WANG" userId="29ff2016-8b39-49ce-ad4a-3460f31506a6" providerId="ADAL" clId="{202C39D7-ED2F-4D1F-A0D4-134EA3C6F382}" dt="2021-10-13T12:04:21.665" v="1774" actId="165"/>
          <ac:spMkLst>
            <pc:docMk/>
            <pc:sldMk cId="3433447559" sldId="258"/>
            <ac:spMk id="300" creationId="{4C7DA04B-0C4A-4A24-A605-C5C331F44B46}"/>
          </ac:spMkLst>
        </pc:spChg>
        <pc:spChg chg="mod topLvl">
          <ac:chgData name="JINZHU WANG" userId="29ff2016-8b39-49ce-ad4a-3460f31506a6" providerId="ADAL" clId="{202C39D7-ED2F-4D1F-A0D4-134EA3C6F382}" dt="2021-10-13T12:04:21.665" v="1774" actId="165"/>
          <ac:spMkLst>
            <pc:docMk/>
            <pc:sldMk cId="3433447559" sldId="258"/>
            <ac:spMk id="303" creationId="{3C252971-5750-47F6-91F8-CA05CB883FCB}"/>
          </ac:spMkLst>
        </pc:spChg>
        <pc:spChg chg="mod topLvl">
          <ac:chgData name="JINZHU WANG" userId="29ff2016-8b39-49ce-ad4a-3460f31506a6" providerId="ADAL" clId="{202C39D7-ED2F-4D1F-A0D4-134EA3C6F382}" dt="2021-10-13T12:04:21.665" v="1774" actId="165"/>
          <ac:spMkLst>
            <pc:docMk/>
            <pc:sldMk cId="3433447559" sldId="258"/>
            <ac:spMk id="320" creationId="{9F60DE36-54BE-40FD-BE4B-33AD45150413}"/>
          </ac:spMkLst>
        </pc:spChg>
        <pc:spChg chg="mod topLvl">
          <ac:chgData name="JINZHU WANG" userId="29ff2016-8b39-49ce-ad4a-3460f31506a6" providerId="ADAL" clId="{202C39D7-ED2F-4D1F-A0D4-134EA3C6F382}" dt="2021-10-13T12:04:21.665" v="1774" actId="165"/>
          <ac:spMkLst>
            <pc:docMk/>
            <pc:sldMk cId="3433447559" sldId="258"/>
            <ac:spMk id="321" creationId="{6063CF01-7975-49A7-98BF-BE13A49DFFE4}"/>
          </ac:spMkLst>
        </pc:spChg>
        <pc:spChg chg="mod topLvl">
          <ac:chgData name="JINZHU WANG" userId="29ff2016-8b39-49ce-ad4a-3460f31506a6" providerId="ADAL" clId="{202C39D7-ED2F-4D1F-A0D4-134EA3C6F382}" dt="2021-10-13T12:04:21.665" v="1774" actId="165"/>
          <ac:spMkLst>
            <pc:docMk/>
            <pc:sldMk cId="3433447559" sldId="258"/>
            <ac:spMk id="324" creationId="{5A534221-0295-447B-AE5F-CD3488E4B9EB}"/>
          </ac:spMkLst>
        </pc:spChg>
        <pc:spChg chg="mod topLvl">
          <ac:chgData name="JINZHU WANG" userId="29ff2016-8b39-49ce-ad4a-3460f31506a6" providerId="ADAL" clId="{202C39D7-ED2F-4D1F-A0D4-134EA3C6F382}" dt="2021-10-13T12:04:21.665" v="1774" actId="165"/>
          <ac:spMkLst>
            <pc:docMk/>
            <pc:sldMk cId="3433447559" sldId="258"/>
            <ac:spMk id="325" creationId="{6A9ABD2E-712E-4F30-BCF7-8D6A3E382C37}"/>
          </ac:spMkLst>
        </pc:spChg>
        <pc:spChg chg="mod topLvl">
          <ac:chgData name="JINZHU WANG" userId="29ff2016-8b39-49ce-ad4a-3460f31506a6" providerId="ADAL" clId="{202C39D7-ED2F-4D1F-A0D4-134EA3C6F382}" dt="2021-10-13T12:04:21.665" v="1774" actId="165"/>
          <ac:spMkLst>
            <pc:docMk/>
            <pc:sldMk cId="3433447559" sldId="258"/>
            <ac:spMk id="326" creationId="{D7C6758B-9B36-46C9-8C7E-C6CEE2BDB70A}"/>
          </ac:spMkLst>
        </pc:spChg>
        <pc:spChg chg="mod topLvl">
          <ac:chgData name="JINZHU WANG" userId="29ff2016-8b39-49ce-ad4a-3460f31506a6" providerId="ADAL" clId="{202C39D7-ED2F-4D1F-A0D4-134EA3C6F382}" dt="2021-10-13T12:04:21.665" v="1774" actId="165"/>
          <ac:spMkLst>
            <pc:docMk/>
            <pc:sldMk cId="3433447559" sldId="258"/>
            <ac:spMk id="327" creationId="{6DDD9CDE-DA4F-4CD5-AC3F-2D0F309A4D06}"/>
          </ac:spMkLst>
        </pc:spChg>
        <pc:spChg chg="mod topLvl">
          <ac:chgData name="JINZHU WANG" userId="29ff2016-8b39-49ce-ad4a-3460f31506a6" providerId="ADAL" clId="{202C39D7-ED2F-4D1F-A0D4-134EA3C6F382}" dt="2021-10-13T12:04:21.665" v="1774" actId="165"/>
          <ac:spMkLst>
            <pc:docMk/>
            <pc:sldMk cId="3433447559" sldId="258"/>
            <ac:spMk id="328" creationId="{77E1C9C0-E218-4D1D-9EF6-7511F763DC1F}"/>
          </ac:spMkLst>
        </pc:spChg>
        <pc:spChg chg="mod topLvl">
          <ac:chgData name="JINZHU WANG" userId="29ff2016-8b39-49ce-ad4a-3460f31506a6" providerId="ADAL" clId="{202C39D7-ED2F-4D1F-A0D4-134EA3C6F382}" dt="2021-10-13T12:04:21.665" v="1774" actId="165"/>
          <ac:spMkLst>
            <pc:docMk/>
            <pc:sldMk cId="3433447559" sldId="258"/>
            <ac:spMk id="329" creationId="{F59BBDED-6F3D-4586-A384-92E0F062CE01}"/>
          </ac:spMkLst>
        </pc:spChg>
        <pc:spChg chg="mod topLvl">
          <ac:chgData name="JINZHU WANG" userId="29ff2016-8b39-49ce-ad4a-3460f31506a6" providerId="ADAL" clId="{202C39D7-ED2F-4D1F-A0D4-134EA3C6F382}" dt="2021-10-13T12:04:21.665" v="1774" actId="165"/>
          <ac:spMkLst>
            <pc:docMk/>
            <pc:sldMk cId="3433447559" sldId="258"/>
            <ac:spMk id="331" creationId="{2B8640EC-A39C-4195-8E79-342264EAD856}"/>
          </ac:spMkLst>
        </pc:spChg>
        <pc:spChg chg="mod topLvl">
          <ac:chgData name="JINZHU WANG" userId="29ff2016-8b39-49ce-ad4a-3460f31506a6" providerId="ADAL" clId="{202C39D7-ED2F-4D1F-A0D4-134EA3C6F382}" dt="2021-10-13T12:04:21.665" v="1774" actId="165"/>
          <ac:spMkLst>
            <pc:docMk/>
            <pc:sldMk cId="3433447559" sldId="258"/>
            <ac:spMk id="332" creationId="{E623D35A-7F2B-43D7-9614-8D5AFE0966A2}"/>
          </ac:spMkLst>
        </pc:spChg>
        <pc:spChg chg="mod topLvl">
          <ac:chgData name="JINZHU WANG" userId="29ff2016-8b39-49ce-ad4a-3460f31506a6" providerId="ADAL" clId="{202C39D7-ED2F-4D1F-A0D4-134EA3C6F382}" dt="2021-10-13T12:04:21.665" v="1774" actId="165"/>
          <ac:spMkLst>
            <pc:docMk/>
            <pc:sldMk cId="3433447559" sldId="258"/>
            <ac:spMk id="333" creationId="{4D2E2C19-8792-4E5D-A967-5404675C818B}"/>
          </ac:spMkLst>
        </pc:spChg>
        <pc:spChg chg="mod topLvl">
          <ac:chgData name="JINZHU WANG" userId="29ff2016-8b39-49ce-ad4a-3460f31506a6" providerId="ADAL" clId="{202C39D7-ED2F-4D1F-A0D4-134EA3C6F382}" dt="2021-10-13T12:04:21.665" v="1774" actId="165"/>
          <ac:spMkLst>
            <pc:docMk/>
            <pc:sldMk cId="3433447559" sldId="258"/>
            <ac:spMk id="334" creationId="{E4F823E7-EFAC-4A68-B515-B5436F17F179}"/>
          </ac:spMkLst>
        </pc:spChg>
        <pc:spChg chg="mod topLvl">
          <ac:chgData name="JINZHU WANG" userId="29ff2016-8b39-49ce-ad4a-3460f31506a6" providerId="ADAL" clId="{202C39D7-ED2F-4D1F-A0D4-134EA3C6F382}" dt="2021-10-13T12:04:21.665" v="1774" actId="165"/>
          <ac:spMkLst>
            <pc:docMk/>
            <pc:sldMk cId="3433447559" sldId="258"/>
            <ac:spMk id="337" creationId="{BDA47EFB-E98C-4799-9038-3FBC9FF2D5F0}"/>
          </ac:spMkLst>
        </pc:spChg>
        <pc:spChg chg="mod topLvl">
          <ac:chgData name="JINZHU WANG" userId="29ff2016-8b39-49ce-ad4a-3460f31506a6" providerId="ADAL" clId="{202C39D7-ED2F-4D1F-A0D4-134EA3C6F382}" dt="2021-10-13T12:04:21.665" v="1774" actId="165"/>
          <ac:spMkLst>
            <pc:docMk/>
            <pc:sldMk cId="3433447559" sldId="258"/>
            <ac:spMk id="338" creationId="{C245A64A-6D7D-40B6-96F9-FC6DF13D500B}"/>
          </ac:spMkLst>
        </pc:spChg>
        <pc:spChg chg="mod topLvl">
          <ac:chgData name="JINZHU WANG" userId="29ff2016-8b39-49ce-ad4a-3460f31506a6" providerId="ADAL" clId="{202C39D7-ED2F-4D1F-A0D4-134EA3C6F382}" dt="2021-10-13T12:04:21.665" v="1774" actId="165"/>
          <ac:spMkLst>
            <pc:docMk/>
            <pc:sldMk cId="3433447559" sldId="258"/>
            <ac:spMk id="339" creationId="{0CE2E861-DCB0-4688-BD4B-69B9035FBEC9}"/>
          </ac:spMkLst>
        </pc:spChg>
        <pc:spChg chg="mod topLvl">
          <ac:chgData name="JINZHU WANG" userId="29ff2016-8b39-49ce-ad4a-3460f31506a6" providerId="ADAL" clId="{202C39D7-ED2F-4D1F-A0D4-134EA3C6F382}" dt="2021-10-13T12:04:21.665" v="1774" actId="165"/>
          <ac:spMkLst>
            <pc:docMk/>
            <pc:sldMk cId="3433447559" sldId="258"/>
            <ac:spMk id="340" creationId="{99F517A3-56C2-4892-8E9D-AA288A1C8144}"/>
          </ac:spMkLst>
        </pc:spChg>
        <pc:spChg chg="mod topLvl">
          <ac:chgData name="JINZHU WANG" userId="29ff2016-8b39-49ce-ad4a-3460f31506a6" providerId="ADAL" clId="{202C39D7-ED2F-4D1F-A0D4-134EA3C6F382}" dt="2021-10-13T12:04:21.665" v="1774" actId="165"/>
          <ac:spMkLst>
            <pc:docMk/>
            <pc:sldMk cId="3433447559" sldId="258"/>
            <ac:spMk id="341" creationId="{191E8216-3E0B-4500-B812-154DF4BC3143}"/>
          </ac:spMkLst>
        </pc:spChg>
        <pc:spChg chg="mod topLvl">
          <ac:chgData name="JINZHU WANG" userId="29ff2016-8b39-49ce-ad4a-3460f31506a6" providerId="ADAL" clId="{202C39D7-ED2F-4D1F-A0D4-134EA3C6F382}" dt="2021-10-13T12:04:21.665" v="1774" actId="165"/>
          <ac:spMkLst>
            <pc:docMk/>
            <pc:sldMk cId="3433447559" sldId="258"/>
            <ac:spMk id="342" creationId="{452C97E6-885D-4E5A-8F2F-12ED5D49BB10}"/>
          </ac:spMkLst>
        </pc:spChg>
        <pc:spChg chg="mod topLvl">
          <ac:chgData name="JINZHU WANG" userId="29ff2016-8b39-49ce-ad4a-3460f31506a6" providerId="ADAL" clId="{202C39D7-ED2F-4D1F-A0D4-134EA3C6F382}" dt="2021-10-13T12:04:21.665" v="1774" actId="165"/>
          <ac:spMkLst>
            <pc:docMk/>
            <pc:sldMk cId="3433447559" sldId="258"/>
            <ac:spMk id="343" creationId="{0DC51A35-2DB1-49DF-A7F5-533BF865F1A7}"/>
          </ac:spMkLst>
        </pc:spChg>
        <pc:spChg chg="mod topLvl">
          <ac:chgData name="JINZHU WANG" userId="29ff2016-8b39-49ce-ad4a-3460f31506a6" providerId="ADAL" clId="{202C39D7-ED2F-4D1F-A0D4-134EA3C6F382}" dt="2021-10-13T12:04:21.665" v="1774" actId="165"/>
          <ac:spMkLst>
            <pc:docMk/>
            <pc:sldMk cId="3433447559" sldId="258"/>
            <ac:spMk id="344" creationId="{043EB4F6-9406-453E-8815-849EF07074F1}"/>
          </ac:spMkLst>
        </pc:spChg>
        <pc:spChg chg="mod topLvl">
          <ac:chgData name="JINZHU WANG" userId="29ff2016-8b39-49ce-ad4a-3460f31506a6" providerId="ADAL" clId="{202C39D7-ED2F-4D1F-A0D4-134EA3C6F382}" dt="2021-10-13T12:04:21.665" v="1774" actId="165"/>
          <ac:spMkLst>
            <pc:docMk/>
            <pc:sldMk cId="3433447559" sldId="258"/>
            <ac:spMk id="345" creationId="{62FBA5A4-8C0C-4185-B209-188977C1A2A3}"/>
          </ac:spMkLst>
        </pc:spChg>
        <pc:spChg chg="mod topLvl">
          <ac:chgData name="JINZHU WANG" userId="29ff2016-8b39-49ce-ad4a-3460f31506a6" providerId="ADAL" clId="{202C39D7-ED2F-4D1F-A0D4-134EA3C6F382}" dt="2021-10-13T12:04:21.665" v="1774" actId="165"/>
          <ac:spMkLst>
            <pc:docMk/>
            <pc:sldMk cId="3433447559" sldId="258"/>
            <ac:spMk id="346" creationId="{2B57583D-005D-4C30-9DBD-E9EA01090296}"/>
          </ac:spMkLst>
        </pc:spChg>
        <pc:spChg chg="mod topLvl">
          <ac:chgData name="JINZHU WANG" userId="29ff2016-8b39-49ce-ad4a-3460f31506a6" providerId="ADAL" clId="{202C39D7-ED2F-4D1F-A0D4-134EA3C6F382}" dt="2021-10-13T12:04:21.665" v="1774" actId="165"/>
          <ac:spMkLst>
            <pc:docMk/>
            <pc:sldMk cId="3433447559" sldId="258"/>
            <ac:spMk id="348" creationId="{E72A1939-4E99-411E-A75F-5F929044769B}"/>
          </ac:spMkLst>
        </pc:spChg>
        <pc:spChg chg="mod topLvl">
          <ac:chgData name="JINZHU WANG" userId="29ff2016-8b39-49ce-ad4a-3460f31506a6" providerId="ADAL" clId="{202C39D7-ED2F-4D1F-A0D4-134EA3C6F382}" dt="2021-10-13T12:04:21.665" v="1774" actId="165"/>
          <ac:spMkLst>
            <pc:docMk/>
            <pc:sldMk cId="3433447559" sldId="258"/>
            <ac:spMk id="349" creationId="{606642A2-F72A-4532-A40C-D3C10FBD0348}"/>
          </ac:spMkLst>
        </pc:spChg>
        <pc:spChg chg="mod topLvl">
          <ac:chgData name="JINZHU WANG" userId="29ff2016-8b39-49ce-ad4a-3460f31506a6" providerId="ADAL" clId="{202C39D7-ED2F-4D1F-A0D4-134EA3C6F382}" dt="2021-10-13T12:04:21.665" v="1774" actId="165"/>
          <ac:spMkLst>
            <pc:docMk/>
            <pc:sldMk cId="3433447559" sldId="258"/>
            <ac:spMk id="350" creationId="{2221667D-E0DF-4C1A-9F70-6B78845E0CAF}"/>
          </ac:spMkLst>
        </pc:spChg>
        <pc:spChg chg="mod topLvl">
          <ac:chgData name="JINZHU WANG" userId="29ff2016-8b39-49ce-ad4a-3460f31506a6" providerId="ADAL" clId="{202C39D7-ED2F-4D1F-A0D4-134EA3C6F382}" dt="2021-10-13T12:04:21.665" v="1774" actId="165"/>
          <ac:spMkLst>
            <pc:docMk/>
            <pc:sldMk cId="3433447559" sldId="258"/>
            <ac:spMk id="351" creationId="{5018EB9F-F772-43F8-8528-4A436FFC48ED}"/>
          </ac:spMkLst>
        </pc:spChg>
        <pc:spChg chg="mod topLvl">
          <ac:chgData name="JINZHU WANG" userId="29ff2016-8b39-49ce-ad4a-3460f31506a6" providerId="ADAL" clId="{202C39D7-ED2F-4D1F-A0D4-134EA3C6F382}" dt="2021-10-13T12:04:21.665" v="1774" actId="165"/>
          <ac:spMkLst>
            <pc:docMk/>
            <pc:sldMk cId="3433447559" sldId="258"/>
            <ac:spMk id="352" creationId="{A0AB5853-8576-4B35-B409-DF0819C15C71}"/>
          </ac:spMkLst>
        </pc:spChg>
        <pc:spChg chg="mod topLvl">
          <ac:chgData name="JINZHU WANG" userId="29ff2016-8b39-49ce-ad4a-3460f31506a6" providerId="ADAL" clId="{202C39D7-ED2F-4D1F-A0D4-134EA3C6F382}" dt="2021-10-13T12:04:21.665" v="1774" actId="165"/>
          <ac:spMkLst>
            <pc:docMk/>
            <pc:sldMk cId="3433447559" sldId="258"/>
            <ac:spMk id="353" creationId="{FD5DC8BF-DF20-4935-93FA-B14633C86311}"/>
          </ac:spMkLst>
        </pc:spChg>
        <pc:spChg chg="mod topLvl">
          <ac:chgData name="JINZHU WANG" userId="29ff2016-8b39-49ce-ad4a-3460f31506a6" providerId="ADAL" clId="{202C39D7-ED2F-4D1F-A0D4-134EA3C6F382}" dt="2021-10-13T12:04:21.665" v="1774" actId="165"/>
          <ac:spMkLst>
            <pc:docMk/>
            <pc:sldMk cId="3433447559" sldId="258"/>
            <ac:spMk id="354" creationId="{B16B2330-3135-48FB-BD8A-C2EDA66E0180}"/>
          </ac:spMkLst>
        </pc:spChg>
        <pc:spChg chg="mod topLvl">
          <ac:chgData name="JINZHU WANG" userId="29ff2016-8b39-49ce-ad4a-3460f31506a6" providerId="ADAL" clId="{202C39D7-ED2F-4D1F-A0D4-134EA3C6F382}" dt="2021-10-13T12:04:21.665" v="1774" actId="165"/>
          <ac:spMkLst>
            <pc:docMk/>
            <pc:sldMk cId="3433447559" sldId="258"/>
            <ac:spMk id="356" creationId="{86ABE685-2FF9-40A5-B51D-362B42269D4A}"/>
          </ac:spMkLst>
        </pc:spChg>
        <pc:spChg chg="mod topLvl">
          <ac:chgData name="JINZHU WANG" userId="29ff2016-8b39-49ce-ad4a-3460f31506a6" providerId="ADAL" clId="{202C39D7-ED2F-4D1F-A0D4-134EA3C6F382}" dt="2021-10-13T12:04:21.665" v="1774" actId="165"/>
          <ac:spMkLst>
            <pc:docMk/>
            <pc:sldMk cId="3433447559" sldId="258"/>
            <ac:spMk id="357" creationId="{5DE263C2-D2F4-4678-B991-682603A4B167}"/>
          </ac:spMkLst>
        </pc:spChg>
        <pc:spChg chg="mod">
          <ac:chgData name="JINZHU WANG" userId="29ff2016-8b39-49ce-ad4a-3460f31506a6" providerId="ADAL" clId="{202C39D7-ED2F-4D1F-A0D4-134EA3C6F382}" dt="2021-10-13T12:04:21.665" v="1774" actId="165"/>
          <ac:spMkLst>
            <pc:docMk/>
            <pc:sldMk cId="3433447559" sldId="258"/>
            <ac:spMk id="359" creationId="{9B716CBC-5F3A-418B-B6D8-9191FC68F7F1}"/>
          </ac:spMkLst>
        </pc:spChg>
        <pc:spChg chg="mod topLvl">
          <ac:chgData name="JINZHU WANG" userId="29ff2016-8b39-49ce-ad4a-3460f31506a6" providerId="ADAL" clId="{202C39D7-ED2F-4D1F-A0D4-134EA3C6F382}" dt="2021-10-13T12:04:21.665" v="1774" actId="165"/>
          <ac:spMkLst>
            <pc:docMk/>
            <pc:sldMk cId="3433447559" sldId="258"/>
            <ac:spMk id="362" creationId="{9F38D9E1-F645-4307-B6E0-16F05F64D2C2}"/>
          </ac:spMkLst>
        </pc:spChg>
        <pc:spChg chg="mod topLvl">
          <ac:chgData name="JINZHU WANG" userId="29ff2016-8b39-49ce-ad4a-3460f31506a6" providerId="ADAL" clId="{202C39D7-ED2F-4D1F-A0D4-134EA3C6F382}" dt="2021-10-13T12:04:21.665" v="1774" actId="165"/>
          <ac:spMkLst>
            <pc:docMk/>
            <pc:sldMk cId="3433447559" sldId="258"/>
            <ac:spMk id="397" creationId="{3E7FB0A0-0B75-4C05-800D-5F80463A47F9}"/>
          </ac:spMkLst>
        </pc:spChg>
        <pc:grpChg chg="add del mod">
          <ac:chgData name="JINZHU WANG" userId="29ff2016-8b39-49ce-ad4a-3460f31506a6" providerId="ADAL" clId="{202C39D7-ED2F-4D1F-A0D4-134EA3C6F382}" dt="2021-10-13T12:04:21.665" v="1774" actId="165"/>
          <ac:grpSpMkLst>
            <pc:docMk/>
            <pc:sldMk cId="3433447559" sldId="258"/>
            <ac:grpSpMk id="2" creationId="{3237353D-B353-46FC-9A97-884792E106D2}"/>
          </ac:grpSpMkLst>
        </pc:grpChg>
        <pc:grpChg chg="add del mod">
          <ac:chgData name="JINZHU WANG" userId="29ff2016-8b39-49ce-ad4a-3460f31506a6" providerId="ADAL" clId="{202C39D7-ED2F-4D1F-A0D4-134EA3C6F382}" dt="2021-09-30T09:24:27.050" v="1526" actId="165"/>
          <ac:grpSpMkLst>
            <pc:docMk/>
            <pc:sldMk cId="3433447559" sldId="258"/>
            <ac:grpSpMk id="11" creationId="{9050AD84-E6A4-4984-82C6-C1CDE6F7A243}"/>
          </ac:grpSpMkLst>
        </pc:grpChg>
        <pc:grpChg chg="add mod topLvl">
          <ac:chgData name="JINZHU WANG" userId="29ff2016-8b39-49ce-ad4a-3460f31506a6" providerId="ADAL" clId="{202C39D7-ED2F-4D1F-A0D4-134EA3C6F382}" dt="2021-10-13T12:04:21.665" v="1774" actId="165"/>
          <ac:grpSpMkLst>
            <pc:docMk/>
            <pc:sldMk cId="3433447559" sldId="258"/>
            <ac:grpSpMk id="12" creationId="{76C92D95-5D69-45CD-BA23-E376A999F6FC}"/>
          </ac:grpSpMkLst>
        </pc:grpChg>
        <pc:grpChg chg="add mod topLvl">
          <ac:chgData name="JINZHU WANG" userId="29ff2016-8b39-49ce-ad4a-3460f31506a6" providerId="ADAL" clId="{202C39D7-ED2F-4D1F-A0D4-134EA3C6F382}" dt="2021-10-13T12:04:21.665" v="1774" actId="165"/>
          <ac:grpSpMkLst>
            <pc:docMk/>
            <pc:sldMk cId="3433447559" sldId="258"/>
            <ac:grpSpMk id="15" creationId="{925BA000-558E-4B3B-8613-FC59111F3EBB}"/>
          </ac:grpSpMkLst>
        </pc:grpChg>
        <pc:grpChg chg="mod topLvl">
          <ac:chgData name="JINZHU WANG" userId="29ff2016-8b39-49ce-ad4a-3460f31506a6" providerId="ADAL" clId="{202C39D7-ED2F-4D1F-A0D4-134EA3C6F382}" dt="2021-10-13T12:04:21.665" v="1774" actId="165"/>
          <ac:grpSpMkLst>
            <pc:docMk/>
            <pc:sldMk cId="3433447559" sldId="258"/>
            <ac:grpSpMk id="31" creationId="{F6A7DC3A-222C-43CD-8C68-EFD482557321}"/>
          </ac:grpSpMkLst>
        </pc:grpChg>
        <pc:grpChg chg="mod topLvl">
          <ac:chgData name="JINZHU WANG" userId="29ff2016-8b39-49ce-ad4a-3460f31506a6" providerId="ADAL" clId="{202C39D7-ED2F-4D1F-A0D4-134EA3C6F382}" dt="2021-10-13T12:04:21.665" v="1774" actId="165"/>
          <ac:grpSpMkLst>
            <pc:docMk/>
            <pc:sldMk cId="3433447559" sldId="258"/>
            <ac:grpSpMk id="174" creationId="{2A4387FA-9784-46CD-A750-496D0E74A01A}"/>
          </ac:grpSpMkLst>
        </pc:grpChg>
        <pc:grpChg chg="mod topLvl">
          <ac:chgData name="JINZHU WANG" userId="29ff2016-8b39-49ce-ad4a-3460f31506a6" providerId="ADAL" clId="{202C39D7-ED2F-4D1F-A0D4-134EA3C6F382}" dt="2021-10-13T12:04:21.665" v="1774" actId="165"/>
          <ac:grpSpMkLst>
            <pc:docMk/>
            <pc:sldMk cId="3433447559" sldId="258"/>
            <ac:grpSpMk id="239" creationId="{9A6A7DC0-5F72-4C96-978D-E8E3082070EC}"/>
          </ac:grpSpMkLst>
        </pc:grpChg>
        <pc:grpChg chg="mod topLvl">
          <ac:chgData name="JINZHU WANG" userId="29ff2016-8b39-49ce-ad4a-3460f31506a6" providerId="ADAL" clId="{202C39D7-ED2F-4D1F-A0D4-134EA3C6F382}" dt="2021-10-13T12:04:21.665" v="1774" actId="165"/>
          <ac:grpSpMkLst>
            <pc:docMk/>
            <pc:sldMk cId="3433447559" sldId="258"/>
            <ac:grpSpMk id="242" creationId="{9AE3A1C7-E484-4C53-B987-8793E693ED57}"/>
          </ac:grpSpMkLst>
        </pc:grpChg>
        <pc:grpChg chg="mod topLvl">
          <ac:chgData name="JINZHU WANG" userId="29ff2016-8b39-49ce-ad4a-3460f31506a6" providerId="ADAL" clId="{202C39D7-ED2F-4D1F-A0D4-134EA3C6F382}" dt="2021-10-13T12:04:21.665" v="1774" actId="165"/>
          <ac:grpSpMkLst>
            <pc:docMk/>
            <pc:sldMk cId="3433447559" sldId="258"/>
            <ac:grpSpMk id="246" creationId="{D7554DA6-0971-44CD-840C-05E09231A68B}"/>
          </ac:grpSpMkLst>
        </pc:grpChg>
        <pc:grpChg chg="mod topLvl">
          <ac:chgData name="JINZHU WANG" userId="29ff2016-8b39-49ce-ad4a-3460f31506a6" providerId="ADAL" clId="{202C39D7-ED2F-4D1F-A0D4-134EA3C6F382}" dt="2021-10-13T12:04:21.665" v="1774" actId="165"/>
          <ac:grpSpMkLst>
            <pc:docMk/>
            <pc:sldMk cId="3433447559" sldId="258"/>
            <ac:grpSpMk id="358" creationId="{0CFDAD93-C4BD-45D8-A458-0A88652C9FA8}"/>
          </ac:grpSpMkLst>
        </pc:grpChg>
        <pc:grpChg chg="del mod">
          <ac:chgData name="JINZHU WANG" userId="29ff2016-8b39-49ce-ad4a-3460f31506a6" providerId="ADAL" clId="{202C39D7-ED2F-4D1F-A0D4-134EA3C6F382}" dt="2021-09-30T09:23:39.482" v="1518" actId="165"/>
          <ac:grpSpMkLst>
            <pc:docMk/>
            <pc:sldMk cId="3433447559" sldId="258"/>
            <ac:grpSpMk id="121866" creationId="{A2B3C5F1-E9BF-4A47-BBC1-67B18495327B}"/>
          </ac:grpSpMkLst>
        </pc:grpChg>
        <pc:picChg chg="mod">
          <ac:chgData name="JINZHU WANG" userId="29ff2016-8b39-49ce-ad4a-3460f31506a6" providerId="ADAL" clId="{202C39D7-ED2F-4D1F-A0D4-134EA3C6F382}" dt="2021-10-13T12:04:21.665" v="1774" actId="165"/>
          <ac:picMkLst>
            <pc:docMk/>
            <pc:sldMk cId="3433447559" sldId="258"/>
            <ac:picMk id="176" creationId="{EECF73A4-6536-4665-A3A2-81C34235DA94}"/>
          </ac:picMkLst>
        </pc:picChg>
        <pc:picChg chg="mod">
          <ac:chgData name="JINZHU WANG" userId="29ff2016-8b39-49ce-ad4a-3460f31506a6" providerId="ADAL" clId="{202C39D7-ED2F-4D1F-A0D4-134EA3C6F382}" dt="2021-10-13T12:04:21.665" v="1774" actId="165"/>
          <ac:picMkLst>
            <pc:docMk/>
            <pc:sldMk cId="3433447559" sldId="258"/>
            <ac:picMk id="238" creationId="{9881140C-69C9-4A97-805D-07451A453E6E}"/>
          </ac:picMkLst>
        </pc:picChg>
        <pc:picChg chg="mod">
          <ac:chgData name="JINZHU WANG" userId="29ff2016-8b39-49ce-ad4a-3460f31506a6" providerId="ADAL" clId="{202C39D7-ED2F-4D1F-A0D4-134EA3C6F382}" dt="2021-10-13T12:04:21.665" v="1774" actId="165"/>
          <ac:picMkLst>
            <pc:docMk/>
            <pc:sldMk cId="3433447559" sldId="258"/>
            <ac:picMk id="241" creationId="{9EF393B2-6A83-48F3-AF99-D90A52102EA6}"/>
          </ac:picMkLst>
        </pc:picChg>
        <pc:picChg chg="mod">
          <ac:chgData name="JINZHU WANG" userId="29ff2016-8b39-49ce-ad4a-3460f31506a6" providerId="ADAL" clId="{202C39D7-ED2F-4D1F-A0D4-134EA3C6F382}" dt="2021-10-13T12:04:21.665" v="1774" actId="165"/>
          <ac:picMkLst>
            <pc:docMk/>
            <pc:sldMk cId="3433447559" sldId="258"/>
            <ac:picMk id="244" creationId="{D69170B5-8376-4D6E-907D-7677AED3464A}"/>
          </ac:picMkLst>
        </pc:picChg>
        <pc:picChg chg="mod">
          <ac:chgData name="JINZHU WANG" userId="29ff2016-8b39-49ce-ad4a-3460f31506a6" providerId="ADAL" clId="{202C39D7-ED2F-4D1F-A0D4-134EA3C6F382}" dt="2021-10-13T12:04:21.665" v="1774" actId="165"/>
          <ac:picMkLst>
            <pc:docMk/>
            <pc:sldMk cId="3433447559" sldId="258"/>
            <ac:picMk id="255" creationId="{181233E6-81E0-4B36-9FB0-EEA1E7BC0044}"/>
          </ac:picMkLst>
        </pc:picChg>
        <pc:picChg chg="mod">
          <ac:chgData name="JINZHU WANG" userId="29ff2016-8b39-49ce-ad4a-3460f31506a6" providerId="ADAL" clId="{202C39D7-ED2F-4D1F-A0D4-134EA3C6F382}" dt="2021-10-13T12:04:21.665" v="1774" actId="165"/>
          <ac:picMkLst>
            <pc:docMk/>
            <pc:sldMk cId="3433447559" sldId="258"/>
            <ac:picMk id="360" creationId="{DFC18E02-831A-418C-BC39-4E66FB2BF37B}"/>
          </ac:picMkLst>
        </pc:picChg>
        <pc:cxnChg chg="add del">
          <ac:chgData name="JINZHU WANG" userId="29ff2016-8b39-49ce-ad4a-3460f31506a6" providerId="ADAL" clId="{202C39D7-ED2F-4D1F-A0D4-134EA3C6F382}" dt="2021-09-30T09:16:36.533" v="1483" actId="478"/>
          <ac:cxnSpMkLst>
            <pc:docMk/>
            <pc:sldMk cId="3433447559" sldId="258"/>
            <ac:cxnSpMk id="3" creationId="{702D50B5-4628-4E2F-A364-AE653D045CD3}"/>
          </ac:cxnSpMkLst>
        </pc:cxnChg>
        <pc:cxnChg chg="mod topLvl">
          <ac:chgData name="JINZHU WANG" userId="29ff2016-8b39-49ce-ad4a-3460f31506a6" providerId="ADAL" clId="{202C39D7-ED2F-4D1F-A0D4-134EA3C6F382}" dt="2021-10-13T12:04:21.665" v="1774" actId="165"/>
          <ac:cxnSpMkLst>
            <pc:docMk/>
            <pc:sldMk cId="3433447559" sldId="258"/>
            <ac:cxnSpMk id="13" creationId="{A6F90683-6F94-4639-B563-FD2902859AFE}"/>
          </ac:cxnSpMkLst>
        </pc:cxnChg>
        <pc:cxnChg chg="mod topLvl">
          <ac:chgData name="JINZHU WANG" userId="29ff2016-8b39-49ce-ad4a-3460f31506a6" providerId="ADAL" clId="{202C39D7-ED2F-4D1F-A0D4-134EA3C6F382}" dt="2021-10-13T12:04:21.665" v="1774" actId="165"/>
          <ac:cxnSpMkLst>
            <pc:docMk/>
            <pc:sldMk cId="3433447559" sldId="258"/>
            <ac:cxnSpMk id="132" creationId="{AA13DD66-2FC0-44A2-8469-018DE24789C4}"/>
          </ac:cxnSpMkLst>
        </pc:cxnChg>
        <pc:cxnChg chg="mod topLvl">
          <ac:chgData name="JINZHU WANG" userId="29ff2016-8b39-49ce-ad4a-3460f31506a6" providerId="ADAL" clId="{202C39D7-ED2F-4D1F-A0D4-134EA3C6F382}" dt="2021-10-13T12:04:21.665" v="1774" actId="165"/>
          <ac:cxnSpMkLst>
            <pc:docMk/>
            <pc:sldMk cId="3433447559" sldId="258"/>
            <ac:cxnSpMk id="153" creationId="{50F9C661-4DFD-4529-8728-ECAFBDDE7F2C}"/>
          </ac:cxnSpMkLst>
        </pc:cxnChg>
        <pc:cxnChg chg="mod topLvl">
          <ac:chgData name="JINZHU WANG" userId="29ff2016-8b39-49ce-ad4a-3460f31506a6" providerId="ADAL" clId="{202C39D7-ED2F-4D1F-A0D4-134EA3C6F382}" dt="2021-10-13T12:04:21.665" v="1774" actId="165"/>
          <ac:cxnSpMkLst>
            <pc:docMk/>
            <pc:sldMk cId="3433447559" sldId="258"/>
            <ac:cxnSpMk id="155" creationId="{8FC09C19-AFC9-4EDA-87E2-3EFB92B1FAAE}"/>
          </ac:cxnSpMkLst>
        </pc:cxnChg>
        <pc:cxnChg chg="mod topLvl">
          <ac:chgData name="JINZHU WANG" userId="29ff2016-8b39-49ce-ad4a-3460f31506a6" providerId="ADAL" clId="{202C39D7-ED2F-4D1F-A0D4-134EA3C6F382}" dt="2021-10-13T12:04:21.665" v="1774" actId="165"/>
          <ac:cxnSpMkLst>
            <pc:docMk/>
            <pc:sldMk cId="3433447559" sldId="258"/>
            <ac:cxnSpMk id="156" creationId="{316A686E-16EC-47C9-92D3-263946B43402}"/>
          </ac:cxnSpMkLst>
        </pc:cxnChg>
        <pc:cxnChg chg="add del mod">
          <ac:chgData name="JINZHU WANG" userId="29ff2016-8b39-49ce-ad4a-3460f31506a6" providerId="ADAL" clId="{202C39D7-ED2F-4D1F-A0D4-134EA3C6F382}" dt="2021-09-30T09:17:31.499" v="1504" actId="478"/>
          <ac:cxnSpMkLst>
            <pc:docMk/>
            <pc:sldMk cId="3433447559" sldId="258"/>
            <ac:cxnSpMk id="157" creationId="{79D72211-CEA1-4883-B262-FB1D4BFD59F8}"/>
          </ac:cxnSpMkLst>
        </pc:cxnChg>
        <pc:cxnChg chg="mod topLvl">
          <ac:chgData name="JINZHU WANG" userId="29ff2016-8b39-49ce-ad4a-3460f31506a6" providerId="ADAL" clId="{202C39D7-ED2F-4D1F-A0D4-134EA3C6F382}" dt="2021-10-13T12:04:21.665" v="1774" actId="165"/>
          <ac:cxnSpMkLst>
            <pc:docMk/>
            <pc:sldMk cId="3433447559" sldId="258"/>
            <ac:cxnSpMk id="158" creationId="{A5F4C0C4-1306-45E4-9921-8D0479D2FFF2}"/>
          </ac:cxnSpMkLst>
        </pc:cxnChg>
        <pc:cxnChg chg="mod topLvl">
          <ac:chgData name="JINZHU WANG" userId="29ff2016-8b39-49ce-ad4a-3460f31506a6" providerId="ADAL" clId="{202C39D7-ED2F-4D1F-A0D4-134EA3C6F382}" dt="2021-10-13T12:04:21.665" v="1774" actId="165"/>
          <ac:cxnSpMkLst>
            <pc:docMk/>
            <pc:sldMk cId="3433447559" sldId="258"/>
            <ac:cxnSpMk id="159" creationId="{C37674A2-7B02-4741-890F-DC0802DCE89B}"/>
          </ac:cxnSpMkLst>
        </pc:cxnChg>
        <pc:cxnChg chg="add del mod">
          <ac:chgData name="JINZHU WANG" userId="29ff2016-8b39-49ce-ad4a-3460f31506a6" providerId="ADAL" clId="{202C39D7-ED2F-4D1F-A0D4-134EA3C6F382}" dt="2021-09-30T09:17:30.387" v="1503" actId="478"/>
          <ac:cxnSpMkLst>
            <pc:docMk/>
            <pc:sldMk cId="3433447559" sldId="258"/>
            <ac:cxnSpMk id="162" creationId="{A5E830A2-EF4C-44F0-9345-9E5EBE5CEFB8}"/>
          </ac:cxnSpMkLst>
        </pc:cxnChg>
        <pc:cxnChg chg="add del mod">
          <ac:chgData name="JINZHU WANG" userId="29ff2016-8b39-49ce-ad4a-3460f31506a6" providerId="ADAL" clId="{202C39D7-ED2F-4D1F-A0D4-134EA3C6F382}" dt="2021-09-30T09:17:28.892" v="1501" actId="478"/>
          <ac:cxnSpMkLst>
            <pc:docMk/>
            <pc:sldMk cId="3433447559" sldId="258"/>
            <ac:cxnSpMk id="166" creationId="{7464D111-7029-40C4-8004-B5AB9B60F7C8}"/>
          </ac:cxnSpMkLst>
        </pc:cxnChg>
        <pc:cxnChg chg="add del mod">
          <ac:chgData name="JINZHU WANG" userId="29ff2016-8b39-49ce-ad4a-3460f31506a6" providerId="ADAL" clId="{202C39D7-ED2F-4D1F-A0D4-134EA3C6F382}" dt="2021-09-30T09:17:27.715" v="1499" actId="478"/>
          <ac:cxnSpMkLst>
            <pc:docMk/>
            <pc:sldMk cId="3433447559" sldId="258"/>
            <ac:cxnSpMk id="169" creationId="{B10B92A8-4603-47DA-912B-AD47D45D227F}"/>
          </ac:cxnSpMkLst>
        </pc:cxnChg>
        <pc:cxnChg chg="mod topLvl">
          <ac:chgData name="JINZHU WANG" userId="29ff2016-8b39-49ce-ad4a-3460f31506a6" providerId="ADAL" clId="{202C39D7-ED2F-4D1F-A0D4-134EA3C6F382}" dt="2021-10-13T12:04:21.665" v="1774" actId="165"/>
          <ac:cxnSpMkLst>
            <pc:docMk/>
            <pc:sldMk cId="3433447559" sldId="258"/>
            <ac:cxnSpMk id="170" creationId="{2AF4369A-0056-40D5-9306-1FF54F30EDB6}"/>
          </ac:cxnSpMkLst>
        </pc:cxnChg>
        <pc:cxnChg chg="add del mod">
          <ac:chgData name="JINZHU WANG" userId="29ff2016-8b39-49ce-ad4a-3460f31506a6" providerId="ADAL" clId="{202C39D7-ED2F-4D1F-A0D4-134EA3C6F382}" dt="2021-09-30T09:17:26.467" v="1497" actId="478"/>
          <ac:cxnSpMkLst>
            <pc:docMk/>
            <pc:sldMk cId="3433447559" sldId="258"/>
            <ac:cxnSpMk id="177" creationId="{AF000EF1-201E-4DC1-8389-B3667C7F1826}"/>
          </ac:cxnSpMkLst>
        </pc:cxnChg>
        <pc:cxnChg chg="add del mod">
          <ac:chgData name="JINZHU WANG" userId="29ff2016-8b39-49ce-ad4a-3460f31506a6" providerId="ADAL" clId="{202C39D7-ED2F-4D1F-A0D4-134EA3C6F382}" dt="2021-09-30T09:17:25.931" v="1496" actId="478"/>
          <ac:cxnSpMkLst>
            <pc:docMk/>
            <pc:sldMk cId="3433447559" sldId="258"/>
            <ac:cxnSpMk id="178" creationId="{91EF3BC4-D635-4829-9ADB-70CB13D68C2D}"/>
          </ac:cxnSpMkLst>
        </pc:cxnChg>
        <pc:cxnChg chg="add del mod">
          <ac:chgData name="JINZHU WANG" userId="29ff2016-8b39-49ce-ad4a-3460f31506a6" providerId="ADAL" clId="{202C39D7-ED2F-4D1F-A0D4-134EA3C6F382}" dt="2021-09-30T09:17:24.571" v="1494" actId="478"/>
          <ac:cxnSpMkLst>
            <pc:docMk/>
            <pc:sldMk cId="3433447559" sldId="258"/>
            <ac:cxnSpMk id="179" creationId="{5C5D495F-4CE1-4F40-BA48-C9D0D80A1976}"/>
          </ac:cxnSpMkLst>
        </pc:cxnChg>
        <pc:cxnChg chg="add del mod">
          <ac:chgData name="JINZHU WANG" userId="29ff2016-8b39-49ce-ad4a-3460f31506a6" providerId="ADAL" clId="{202C39D7-ED2F-4D1F-A0D4-134EA3C6F382}" dt="2021-09-30T09:17:29.803" v="1502" actId="478"/>
          <ac:cxnSpMkLst>
            <pc:docMk/>
            <pc:sldMk cId="3433447559" sldId="258"/>
            <ac:cxnSpMk id="180" creationId="{117A2867-058F-455B-BBF1-4675E13E1887}"/>
          </ac:cxnSpMkLst>
        </pc:cxnChg>
        <pc:cxnChg chg="add mod">
          <ac:chgData name="JINZHU WANG" userId="29ff2016-8b39-49ce-ad4a-3460f31506a6" providerId="ADAL" clId="{202C39D7-ED2F-4D1F-A0D4-134EA3C6F382}" dt="2021-09-30T09:16:42.326" v="1486" actId="571"/>
          <ac:cxnSpMkLst>
            <pc:docMk/>
            <pc:sldMk cId="3433447559" sldId="258"/>
            <ac:cxnSpMk id="181" creationId="{9F5EFD97-E577-4916-A2D3-49F7480E1B07}"/>
          </ac:cxnSpMkLst>
        </pc:cxnChg>
        <pc:cxnChg chg="add mod">
          <ac:chgData name="JINZHU WANG" userId="29ff2016-8b39-49ce-ad4a-3460f31506a6" providerId="ADAL" clId="{202C39D7-ED2F-4D1F-A0D4-134EA3C6F382}" dt="2021-09-30T09:16:42.326" v="1486" actId="571"/>
          <ac:cxnSpMkLst>
            <pc:docMk/>
            <pc:sldMk cId="3433447559" sldId="258"/>
            <ac:cxnSpMk id="182" creationId="{BCFDE900-6C8D-4C6F-B834-E72C2097507A}"/>
          </ac:cxnSpMkLst>
        </pc:cxnChg>
        <pc:cxnChg chg="add del mod">
          <ac:chgData name="JINZHU WANG" userId="29ff2016-8b39-49ce-ad4a-3460f31506a6" providerId="ADAL" clId="{202C39D7-ED2F-4D1F-A0D4-134EA3C6F382}" dt="2021-09-30T09:17:28.371" v="1500" actId="478"/>
          <ac:cxnSpMkLst>
            <pc:docMk/>
            <pc:sldMk cId="3433447559" sldId="258"/>
            <ac:cxnSpMk id="187" creationId="{260F5392-1DF5-46D5-900E-DBF295566C26}"/>
          </ac:cxnSpMkLst>
        </pc:cxnChg>
        <pc:cxnChg chg="add mod">
          <ac:chgData name="JINZHU WANG" userId="29ff2016-8b39-49ce-ad4a-3460f31506a6" providerId="ADAL" clId="{202C39D7-ED2F-4D1F-A0D4-134EA3C6F382}" dt="2021-09-30T09:16:50.965" v="1489" actId="571"/>
          <ac:cxnSpMkLst>
            <pc:docMk/>
            <pc:sldMk cId="3433447559" sldId="258"/>
            <ac:cxnSpMk id="188" creationId="{8656C52F-E573-4B8F-9ED1-5F04367C012A}"/>
          </ac:cxnSpMkLst>
        </pc:cxnChg>
        <pc:cxnChg chg="add mod">
          <ac:chgData name="JINZHU WANG" userId="29ff2016-8b39-49ce-ad4a-3460f31506a6" providerId="ADAL" clId="{202C39D7-ED2F-4D1F-A0D4-134EA3C6F382}" dt="2021-09-30T09:16:50.965" v="1489" actId="571"/>
          <ac:cxnSpMkLst>
            <pc:docMk/>
            <pc:sldMk cId="3433447559" sldId="258"/>
            <ac:cxnSpMk id="190" creationId="{09C6B061-A830-4960-9664-49BFF3391207}"/>
          </ac:cxnSpMkLst>
        </pc:cxnChg>
        <pc:cxnChg chg="add del mod">
          <ac:chgData name="JINZHU WANG" userId="29ff2016-8b39-49ce-ad4a-3460f31506a6" providerId="ADAL" clId="{202C39D7-ED2F-4D1F-A0D4-134EA3C6F382}" dt="2021-09-30T09:17:27.051" v="1498" actId="478"/>
          <ac:cxnSpMkLst>
            <pc:docMk/>
            <pc:sldMk cId="3433447559" sldId="258"/>
            <ac:cxnSpMk id="193" creationId="{6C3D16B5-7B9E-4713-86EB-27495902A3C7}"/>
          </ac:cxnSpMkLst>
        </pc:cxnChg>
        <pc:cxnChg chg="add del mod">
          <ac:chgData name="JINZHU WANG" userId="29ff2016-8b39-49ce-ad4a-3460f31506a6" providerId="ADAL" clId="{202C39D7-ED2F-4D1F-A0D4-134EA3C6F382}" dt="2021-09-30T09:17:25.163" v="1495" actId="478"/>
          <ac:cxnSpMkLst>
            <pc:docMk/>
            <pc:sldMk cId="3433447559" sldId="258"/>
            <ac:cxnSpMk id="194" creationId="{96E0CE27-A423-464D-B68F-9930C1ECDEC0}"/>
          </ac:cxnSpMkLst>
        </pc:cxnChg>
        <pc:cxnChg chg="add del mod">
          <ac:chgData name="JINZHU WANG" userId="29ff2016-8b39-49ce-ad4a-3460f31506a6" providerId="ADAL" clId="{202C39D7-ED2F-4D1F-A0D4-134EA3C6F382}" dt="2021-09-30T09:17:23.684" v="1493" actId="478"/>
          <ac:cxnSpMkLst>
            <pc:docMk/>
            <pc:sldMk cId="3433447559" sldId="258"/>
            <ac:cxnSpMk id="195" creationId="{B195F75A-F27F-4767-BF2C-4AAACE62A052}"/>
          </ac:cxnSpMkLst>
        </pc:cxnChg>
        <pc:cxnChg chg="mod topLvl">
          <ac:chgData name="JINZHU WANG" userId="29ff2016-8b39-49ce-ad4a-3460f31506a6" providerId="ADAL" clId="{202C39D7-ED2F-4D1F-A0D4-134EA3C6F382}" dt="2021-10-13T12:04:21.665" v="1774" actId="165"/>
          <ac:cxnSpMkLst>
            <pc:docMk/>
            <pc:sldMk cId="3433447559" sldId="258"/>
            <ac:cxnSpMk id="217" creationId="{84543E18-A081-4441-87FC-2EC3D01B9D7B}"/>
          </ac:cxnSpMkLst>
        </pc:cxnChg>
        <pc:cxnChg chg="mod topLvl">
          <ac:chgData name="JINZHU WANG" userId="29ff2016-8b39-49ce-ad4a-3460f31506a6" providerId="ADAL" clId="{202C39D7-ED2F-4D1F-A0D4-134EA3C6F382}" dt="2021-10-13T12:04:21.665" v="1774" actId="165"/>
          <ac:cxnSpMkLst>
            <pc:docMk/>
            <pc:sldMk cId="3433447559" sldId="258"/>
            <ac:cxnSpMk id="219" creationId="{6509E8F9-0920-442E-B677-6904A3FDF626}"/>
          </ac:cxnSpMkLst>
        </pc:cxnChg>
        <pc:cxnChg chg="mod topLvl">
          <ac:chgData name="JINZHU WANG" userId="29ff2016-8b39-49ce-ad4a-3460f31506a6" providerId="ADAL" clId="{202C39D7-ED2F-4D1F-A0D4-134EA3C6F382}" dt="2021-10-13T12:04:21.665" v="1774" actId="165"/>
          <ac:cxnSpMkLst>
            <pc:docMk/>
            <pc:sldMk cId="3433447559" sldId="258"/>
            <ac:cxnSpMk id="220" creationId="{88A49471-D3F9-485C-975B-3966BEBD3345}"/>
          </ac:cxnSpMkLst>
        </pc:cxnChg>
        <pc:cxnChg chg="mod topLvl">
          <ac:chgData name="JINZHU WANG" userId="29ff2016-8b39-49ce-ad4a-3460f31506a6" providerId="ADAL" clId="{202C39D7-ED2F-4D1F-A0D4-134EA3C6F382}" dt="2021-10-13T12:04:21.665" v="1774" actId="165"/>
          <ac:cxnSpMkLst>
            <pc:docMk/>
            <pc:sldMk cId="3433447559" sldId="258"/>
            <ac:cxnSpMk id="221" creationId="{DA256843-D3FE-41A4-A3F9-AC5BE5ECC673}"/>
          </ac:cxnSpMkLst>
        </pc:cxnChg>
        <pc:cxnChg chg="mod topLvl">
          <ac:chgData name="JINZHU WANG" userId="29ff2016-8b39-49ce-ad4a-3460f31506a6" providerId="ADAL" clId="{202C39D7-ED2F-4D1F-A0D4-134EA3C6F382}" dt="2021-10-13T12:04:21.665" v="1774" actId="165"/>
          <ac:cxnSpMkLst>
            <pc:docMk/>
            <pc:sldMk cId="3433447559" sldId="258"/>
            <ac:cxnSpMk id="222" creationId="{A639744D-0924-471B-B8EA-496055D33259}"/>
          </ac:cxnSpMkLst>
        </pc:cxnChg>
        <pc:cxnChg chg="mod topLvl">
          <ac:chgData name="JINZHU WANG" userId="29ff2016-8b39-49ce-ad4a-3460f31506a6" providerId="ADAL" clId="{202C39D7-ED2F-4D1F-A0D4-134EA3C6F382}" dt="2021-10-13T12:04:21.665" v="1774" actId="165"/>
          <ac:cxnSpMkLst>
            <pc:docMk/>
            <pc:sldMk cId="3433447559" sldId="258"/>
            <ac:cxnSpMk id="223" creationId="{08A7BA08-E3D6-40A4-92DA-19CE7961E410}"/>
          </ac:cxnSpMkLst>
        </pc:cxnChg>
        <pc:cxnChg chg="mod topLvl">
          <ac:chgData name="JINZHU WANG" userId="29ff2016-8b39-49ce-ad4a-3460f31506a6" providerId="ADAL" clId="{202C39D7-ED2F-4D1F-A0D4-134EA3C6F382}" dt="2021-10-13T12:04:21.665" v="1774" actId="165"/>
          <ac:cxnSpMkLst>
            <pc:docMk/>
            <pc:sldMk cId="3433447559" sldId="258"/>
            <ac:cxnSpMk id="224" creationId="{0792DDB1-2FF2-4A09-BB08-8ACBC0C6E46F}"/>
          </ac:cxnSpMkLst>
        </pc:cxnChg>
        <pc:cxnChg chg="mod topLvl">
          <ac:chgData name="JINZHU WANG" userId="29ff2016-8b39-49ce-ad4a-3460f31506a6" providerId="ADAL" clId="{202C39D7-ED2F-4D1F-A0D4-134EA3C6F382}" dt="2021-10-13T12:04:21.665" v="1774" actId="165"/>
          <ac:cxnSpMkLst>
            <pc:docMk/>
            <pc:sldMk cId="3433447559" sldId="258"/>
            <ac:cxnSpMk id="225" creationId="{E4A57666-FE74-472B-B6B8-BD8DC2EE3493}"/>
          </ac:cxnSpMkLst>
        </pc:cxnChg>
        <pc:cxnChg chg="mod topLvl">
          <ac:chgData name="JINZHU WANG" userId="29ff2016-8b39-49ce-ad4a-3460f31506a6" providerId="ADAL" clId="{202C39D7-ED2F-4D1F-A0D4-134EA3C6F382}" dt="2021-10-13T12:04:21.665" v="1774" actId="165"/>
          <ac:cxnSpMkLst>
            <pc:docMk/>
            <pc:sldMk cId="3433447559" sldId="258"/>
            <ac:cxnSpMk id="226" creationId="{BA1C6855-1FB0-44FC-B4C1-2E0A1167DAC1}"/>
          </ac:cxnSpMkLst>
        </pc:cxnChg>
        <pc:cxnChg chg="mod topLvl">
          <ac:chgData name="JINZHU WANG" userId="29ff2016-8b39-49ce-ad4a-3460f31506a6" providerId="ADAL" clId="{202C39D7-ED2F-4D1F-A0D4-134EA3C6F382}" dt="2021-10-13T12:04:21.665" v="1774" actId="165"/>
          <ac:cxnSpMkLst>
            <pc:docMk/>
            <pc:sldMk cId="3433447559" sldId="258"/>
            <ac:cxnSpMk id="227" creationId="{E387A9BE-1BB0-43FC-AF82-8F00BBA13ED6}"/>
          </ac:cxnSpMkLst>
        </pc:cxnChg>
        <pc:cxnChg chg="mod topLvl">
          <ac:chgData name="JINZHU WANG" userId="29ff2016-8b39-49ce-ad4a-3460f31506a6" providerId="ADAL" clId="{202C39D7-ED2F-4D1F-A0D4-134EA3C6F382}" dt="2021-10-13T12:04:21.665" v="1774" actId="165"/>
          <ac:cxnSpMkLst>
            <pc:docMk/>
            <pc:sldMk cId="3433447559" sldId="258"/>
            <ac:cxnSpMk id="228" creationId="{C686C729-1511-4918-8D03-3FA5CA517731}"/>
          </ac:cxnSpMkLst>
        </pc:cxnChg>
        <pc:cxnChg chg="mod topLvl">
          <ac:chgData name="JINZHU WANG" userId="29ff2016-8b39-49ce-ad4a-3460f31506a6" providerId="ADAL" clId="{202C39D7-ED2F-4D1F-A0D4-134EA3C6F382}" dt="2021-10-13T12:04:21.665" v="1774" actId="165"/>
          <ac:cxnSpMkLst>
            <pc:docMk/>
            <pc:sldMk cId="3433447559" sldId="258"/>
            <ac:cxnSpMk id="256" creationId="{ED76CBAF-4B84-4C5C-87CB-620FC9D6B728}"/>
          </ac:cxnSpMkLst>
        </pc:cxnChg>
        <pc:cxnChg chg="mod topLvl">
          <ac:chgData name="JINZHU WANG" userId="29ff2016-8b39-49ce-ad4a-3460f31506a6" providerId="ADAL" clId="{202C39D7-ED2F-4D1F-A0D4-134EA3C6F382}" dt="2021-10-13T12:04:21.665" v="1774" actId="165"/>
          <ac:cxnSpMkLst>
            <pc:docMk/>
            <pc:sldMk cId="3433447559" sldId="258"/>
            <ac:cxnSpMk id="260" creationId="{54E062F2-A188-4F78-9DCA-B3593FDAAD70}"/>
          </ac:cxnSpMkLst>
        </pc:cxnChg>
        <pc:cxnChg chg="mod topLvl">
          <ac:chgData name="JINZHU WANG" userId="29ff2016-8b39-49ce-ad4a-3460f31506a6" providerId="ADAL" clId="{202C39D7-ED2F-4D1F-A0D4-134EA3C6F382}" dt="2021-10-13T12:04:21.665" v="1774" actId="165"/>
          <ac:cxnSpMkLst>
            <pc:docMk/>
            <pc:sldMk cId="3433447559" sldId="258"/>
            <ac:cxnSpMk id="261" creationId="{B327BB6F-05DB-47EF-9DD1-C2F221AEAC3B}"/>
          </ac:cxnSpMkLst>
        </pc:cxnChg>
        <pc:cxnChg chg="mod topLvl">
          <ac:chgData name="JINZHU WANG" userId="29ff2016-8b39-49ce-ad4a-3460f31506a6" providerId="ADAL" clId="{202C39D7-ED2F-4D1F-A0D4-134EA3C6F382}" dt="2021-10-13T12:04:21.665" v="1774" actId="165"/>
          <ac:cxnSpMkLst>
            <pc:docMk/>
            <pc:sldMk cId="3433447559" sldId="258"/>
            <ac:cxnSpMk id="262" creationId="{21AB265B-0D71-4832-A5F5-14FA2C58459C}"/>
          </ac:cxnSpMkLst>
        </pc:cxnChg>
        <pc:cxnChg chg="mod topLvl">
          <ac:chgData name="JINZHU WANG" userId="29ff2016-8b39-49ce-ad4a-3460f31506a6" providerId="ADAL" clId="{202C39D7-ED2F-4D1F-A0D4-134EA3C6F382}" dt="2021-10-13T12:04:21.665" v="1774" actId="165"/>
          <ac:cxnSpMkLst>
            <pc:docMk/>
            <pc:sldMk cId="3433447559" sldId="258"/>
            <ac:cxnSpMk id="263" creationId="{73BC8F7A-D4DD-44C9-8280-2548B607DD58}"/>
          </ac:cxnSpMkLst>
        </pc:cxnChg>
        <pc:cxnChg chg="mod topLvl">
          <ac:chgData name="JINZHU WANG" userId="29ff2016-8b39-49ce-ad4a-3460f31506a6" providerId="ADAL" clId="{202C39D7-ED2F-4D1F-A0D4-134EA3C6F382}" dt="2021-10-13T12:04:21.665" v="1774" actId="165"/>
          <ac:cxnSpMkLst>
            <pc:docMk/>
            <pc:sldMk cId="3433447559" sldId="258"/>
            <ac:cxnSpMk id="264" creationId="{8BBE310F-2D5A-4C4A-BBAF-BF8A1FE7B599}"/>
          </ac:cxnSpMkLst>
        </pc:cxnChg>
        <pc:cxnChg chg="mod topLvl">
          <ac:chgData name="JINZHU WANG" userId="29ff2016-8b39-49ce-ad4a-3460f31506a6" providerId="ADAL" clId="{202C39D7-ED2F-4D1F-A0D4-134EA3C6F382}" dt="2021-10-13T12:04:21.665" v="1774" actId="165"/>
          <ac:cxnSpMkLst>
            <pc:docMk/>
            <pc:sldMk cId="3433447559" sldId="258"/>
            <ac:cxnSpMk id="265" creationId="{26E70315-89D4-41B3-84FE-6CD38648BFF8}"/>
          </ac:cxnSpMkLst>
        </pc:cxnChg>
        <pc:cxnChg chg="mod topLvl">
          <ac:chgData name="JINZHU WANG" userId="29ff2016-8b39-49ce-ad4a-3460f31506a6" providerId="ADAL" clId="{202C39D7-ED2F-4D1F-A0D4-134EA3C6F382}" dt="2021-10-13T12:04:21.665" v="1774" actId="165"/>
          <ac:cxnSpMkLst>
            <pc:docMk/>
            <pc:sldMk cId="3433447559" sldId="258"/>
            <ac:cxnSpMk id="267" creationId="{137C670D-0BE3-46F5-B25F-E1A52B7A4A69}"/>
          </ac:cxnSpMkLst>
        </pc:cxnChg>
        <pc:cxnChg chg="mod topLvl">
          <ac:chgData name="JINZHU WANG" userId="29ff2016-8b39-49ce-ad4a-3460f31506a6" providerId="ADAL" clId="{202C39D7-ED2F-4D1F-A0D4-134EA3C6F382}" dt="2021-10-13T12:04:21.665" v="1774" actId="165"/>
          <ac:cxnSpMkLst>
            <pc:docMk/>
            <pc:sldMk cId="3433447559" sldId="258"/>
            <ac:cxnSpMk id="268" creationId="{06B4C51F-2853-4BDB-8051-B2F0CCA7F9DD}"/>
          </ac:cxnSpMkLst>
        </pc:cxnChg>
        <pc:cxnChg chg="mod topLvl">
          <ac:chgData name="JINZHU WANG" userId="29ff2016-8b39-49ce-ad4a-3460f31506a6" providerId="ADAL" clId="{202C39D7-ED2F-4D1F-A0D4-134EA3C6F382}" dt="2021-10-13T12:04:21.665" v="1774" actId="165"/>
          <ac:cxnSpMkLst>
            <pc:docMk/>
            <pc:sldMk cId="3433447559" sldId="258"/>
            <ac:cxnSpMk id="269" creationId="{B360101A-C7BE-4723-B5A7-D299C24F7500}"/>
          </ac:cxnSpMkLst>
        </pc:cxnChg>
        <pc:cxnChg chg="mod topLvl">
          <ac:chgData name="JINZHU WANG" userId="29ff2016-8b39-49ce-ad4a-3460f31506a6" providerId="ADAL" clId="{202C39D7-ED2F-4D1F-A0D4-134EA3C6F382}" dt="2021-10-13T12:04:21.665" v="1774" actId="165"/>
          <ac:cxnSpMkLst>
            <pc:docMk/>
            <pc:sldMk cId="3433447559" sldId="258"/>
            <ac:cxnSpMk id="270" creationId="{E4FF1F3A-B5AF-40EA-AF4C-26D682732D00}"/>
          </ac:cxnSpMkLst>
        </pc:cxnChg>
        <pc:cxnChg chg="mod topLvl">
          <ac:chgData name="JINZHU WANG" userId="29ff2016-8b39-49ce-ad4a-3460f31506a6" providerId="ADAL" clId="{202C39D7-ED2F-4D1F-A0D4-134EA3C6F382}" dt="2021-10-13T12:04:21.665" v="1774" actId="165"/>
          <ac:cxnSpMkLst>
            <pc:docMk/>
            <pc:sldMk cId="3433447559" sldId="258"/>
            <ac:cxnSpMk id="271" creationId="{AECF4EFC-04CC-4D74-AED3-97F81034A5DC}"/>
          </ac:cxnSpMkLst>
        </pc:cxnChg>
        <pc:cxnChg chg="mod topLvl">
          <ac:chgData name="JINZHU WANG" userId="29ff2016-8b39-49ce-ad4a-3460f31506a6" providerId="ADAL" clId="{202C39D7-ED2F-4D1F-A0D4-134EA3C6F382}" dt="2021-10-13T12:04:21.665" v="1774" actId="165"/>
          <ac:cxnSpMkLst>
            <pc:docMk/>
            <pc:sldMk cId="3433447559" sldId="258"/>
            <ac:cxnSpMk id="272" creationId="{349F132E-2EE4-4EB6-8EBE-DFF625E0AF4E}"/>
          </ac:cxnSpMkLst>
        </pc:cxnChg>
        <pc:cxnChg chg="mod topLvl">
          <ac:chgData name="JINZHU WANG" userId="29ff2016-8b39-49ce-ad4a-3460f31506a6" providerId="ADAL" clId="{202C39D7-ED2F-4D1F-A0D4-134EA3C6F382}" dt="2021-10-13T12:04:21.665" v="1774" actId="165"/>
          <ac:cxnSpMkLst>
            <pc:docMk/>
            <pc:sldMk cId="3433447559" sldId="258"/>
            <ac:cxnSpMk id="273" creationId="{19246303-4DDD-457A-AAC4-D174F236267A}"/>
          </ac:cxnSpMkLst>
        </pc:cxnChg>
        <pc:cxnChg chg="mod topLvl">
          <ac:chgData name="JINZHU WANG" userId="29ff2016-8b39-49ce-ad4a-3460f31506a6" providerId="ADAL" clId="{202C39D7-ED2F-4D1F-A0D4-134EA3C6F382}" dt="2021-10-13T12:04:21.665" v="1774" actId="165"/>
          <ac:cxnSpMkLst>
            <pc:docMk/>
            <pc:sldMk cId="3433447559" sldId="258"/>
            <ac:cxnSpMk id="274" creationId="{BDE8BA19-0B3D-4D1A-8101-8C61AA00421A}"/>
          </ac:cxnSpMkLst>
        </pc:cxnChg>
        <pc:cxnChg chg="mod topLvl">
          <ac:chgData name="JINZHU WANG" userId="29ff2016-8b39-49ce-ad4a-3460f31506a6" providerId="ADAL" clId="{202C39D7-ED2F-4D1F-A0D4-134EA3C6F382}" dt="2021-10-13T12:04:21.665" v="1774" actId="165"/>
          <ac:cxnSpMkLst>
            <pc:docMk/>
            <pc:sldMk cId="3433447559" sldId="258"/>
            <ac:cxnSpMk id="275" creationId="{498B5233-6827-46D0-ADFB-4F6070D2B878}"/>
          </ac:cxnSpMkLst>
        </pc:cxnChg>
        <pc:cxnChg chg="mod topLvl">
          <ac:chgData name="JINZHU WANG" userId="29ff2016-8b39-49ce-ad4a-3460f31506a6" providerId="ADAL" clId="{202C39D7-ED2F-4D1F-A0D4-134EA3C6F382}" dt="2021-10-13T12:04:21.665" v="1774" actId="165"/>
          <ac:cxnSpMkLst>
            <pc:docMk/>
            <pc:sldMk cId="3433447559" sldId="258"/>
            <ac:cxnSpMk id="276" creationId="{154DFB82-3396-4C9B-A7ED-2F7A2E33D038}"/>
          </ac:cxnSpMkLst>
        </pc:cxnChg>
        <pc:cxnChg chg="mod topLvl">
          <ac:chgData name="JINZHU WANG" userId="29ff2016-8b39-49ce-ad4a-3460f31506a6" providerId="ADAL" clId="{202C39D7-ED2F-4D1F-A0D4-134EA3C6F382}" dt="2021-10-13T12:04:21.665" v="1774" actId="165"/>
          <ac:cxnSpMkLst>
            <pc:docMk/>
            <pc:sldMk cId="3433447559" sldId="258"/>
            <ac:cxnSpMk id="277" creationId="{DC66AF32-9400-42C3-AD1F-0DBFD1BB39A0}"/>
          </ac:cxnSpMkLst>
        </pc:cxnChg>
        <pc:cxnChg chg="mod topLvl">
          <ac:chgData name="JINZHU WANG" userId="29ff2016-8b39-49ce-ad4a-3460f31506a6" providerId="ADAL" clId="{202C39D7-ED2F-4D1F-A0D4-134EA3C6F382}" dt="2021-10-13T12:04:21.665" v="1774" actId="165"/>
          <ac:cxnSpMkLst>
            <pc:docMk/>
            <pc:sldMk cId="3433447559" sldId="258"/>
            <ac:cxnSpMk id="278" creationId="{28D0E39F-1727-4E5F-A0FC-02CBFD69418A}"/>
          </ac:cxnSpMkLst>
        </pc:cxnChg>
        <pc:cxnChg chg="mod topLvl">
          <ac:chgData name="JINZHU WANG" userId="29ff2016-8b39-49ce-ad4a-3460f31506a6" providerId="ADAL" clId="{202C39D7-ED2F-4D1F-A0D4-134EA3C6F382}" dt="2021-10-13T12:04:21.665" v="1774" actId="165"/>
          <ac:cxnSpMkLst>
            <pc:docMk/>
            <pc:sldMk cId="3433447559" sldId="258"/>
            <ac:cxnSpMk id="280" creationId="{D2E5D587-0289-4A7B-B2D4-10C72CEE3B48}"/>
          </ac:cxnSpMkLst>
        </pc:cxnChg>
        <pc:cxnChg chg="mod topLvl">
          <ac:chgData name="JINZHU WANG" userId="29ff2016-8b39-49ce-ad4a-3460f31506a6" providerId="ADAL" clId="{202C39D7-ED2F-4D1F-A0D4-134EA3C6F382}" dt="2021-10-13T12:04:21.665" v="1774" actId="165"/>
          <ac:cxnSpMkLst>
            <pc:docMk/>
            <pc:sldMk cId="3433447559" sldId="258"/>
            <ac:cxnSpMk id="282" creationId="{8161AF79-418D-4332-9D29-CAA67C6E4F52}"/>
          </ac:cxnSpMkLst>
        </pc:cxnChg>
        <pc:cxnChg chg="mod topLvl">
          <ac:chgData name="JINZHU WANG" userId="29ff2016-8b39-49ce-ad4a-3460f31506a6" providerId="ADAL" clId="{202C39D7-ED2F-4D1F-A0D4-134EA3C6F382}" dt="2021-10-13T12:04:21.665" v="1774" actId="165"/>
          <ac:cxnSpMkLst>
            <pc:docMk/>
            <pc:sldMk cId="3433447559" sldId="258"/>
            <ac:cxnSpMk id="283" creationId="{3DD7A671-4955-4DCD-A709-AAEB5A158650}"/>
          </ac:cxnSpMkLst>
        </pc:cxnChg>
        <pc:cxnChg chg="mod topLvl">
          <ac:chgData name="JINZHU WANG" userId="29ff2016-8b39-49ce-ad4a-3460f31506a6" providerId="ADAL" clId="{202C39D7-ED2F-4D1F-A0D4-134EA3C6F382}" dt="2021-10-13T12:04:21.665" v="1774" actId="165"/>
          <ac:cxnSpMkLst>
            <pc:docMk/>
            <pc:sldMk cId="3433447559" sldId="258"/>
            <ac:cxnSpMk id="284" creationId="{5698A458-181C-4D47-A9F1-ACE16707A0F1}"/>
          </ac:cxnSpMkLst>
        </pc:cxnChg>
        <pc:cxnChg chg="mod topLvl">
          <ac:chgData name="JINZHU WANG" userId="29ff2016-8b39-49ce-ad4a-3460f31506a6" providerId="ADAL" clId="{202C39D7-ED2F-4D1F-A0D4-134EA3C6F382}" dt="2021-10-13T12:04:21.665" v="1774" actId="165"/>
          <ac:cxnSpMkLst>
            <pc:docMk/>
            <pc:sldMk cId="3433447559" sldId="258"/>
            <ac:cxnSpMk id="285" creationId="{5854E3EE-3A4E-42D0-8CAC-25C8AC9E79A0}"/>
          </ac:cxnSpMkLst>
        </pc:cxnChg>
      </pc:sldChg>
      <pc:sldChg chg="addSp delSp modSp add del mod">
        <pc:chgData name="JINZHU WANG" userId="29ff2016-8b39-49ce-ad4a-3460f31506a6" providerId="ADAL" clId="{202C39D7-ED2F-4D1F-A0D4-134EA3C6F382}" dt="2021-09-29T09:46:07.631" v="1359" actId="47"/>
        <pc:sldMkLst>
          <pc:docMk/>
          <pc:sldMk cId="700478236" sldId="264"/>
        </pc:sldMkLst>
        <pc:spChg chg="add mod">
          <ac:chgData name="JINZHU WANG" userId="29ff2016-8b39-49ce-ad4a-3460f31506a6" providerId="ADAL" clId="{202C39D7-ED2F-4D1F-A0D4-134EA3C6F382}" dt="2021-09-29T09:32:31.460" v="1105" actId="12789"/>
          <ac:spMkLst>
            <pc:docMk/>
            <pc:sldMk cId="700478236" sldId="264"/>
            <ac:spMk id="29" creationId="{9531C09C-7624-4695-BAEE-51046600AEF7}"/>
          </ac:spMkLst>
        </pc:spChg>
        <pc:spChg chg="add del mod">
          <ac:chgData name="JINZHU WANG" userId="29ff2016-8b39-49ce-ad4a-3460f31506a6" providerId="ADAL" clId="{202C39D7-ED2F-4D1F-A0D4-134EA3C6F382}" dt="2021-09-29T09:29:58.614" v="1023"/>
          <ac:spMkLst>
            <pc:docMk/>
            <pc:sldMk cId="700478236" sldId="264"/>
            <ac:spMk id="30" creationId="{63DED6A7-659A-4A0E-9104-416FB9EB11CA}"/>
          </ac:spMkLst>
        </pc:spChg>
        <pc:spChg chg="del">
          <ac:chgData name="JINZHU WANG" userId="29ff2016-8b39-49ce-ad4a-3460f31506a6" providerId="ADAL" clId="{202C39D7-ED2F-4D1F-A0D4-134EA3C6F382}" dt="2021-09-29T08:15:41.461" v="21" actId="478"/>
          <ac:spMkLst>
            <pc:docMk/>
            <pc:sldMk cId="700478236" sldId="264"/>
            <ac:spMk id="58" creationId="{FB6C5761-DDFC-4AD6-BDA1-BEFCB99E9F93}"/>
          </ac:spMkLst>
        </pc:spChg>
        <pc:spChg chg="del">
          <ac:chgData name="JINZHU WANG" userId="29ff2016-8b39-49ce-ad4a-3460f31506a6" providerId="ADAL" clId="{202C39D7-ED2F-4D1F-A0D4-134EA3C6F382}" dt="2021-09-29T08:15:41.461" v="21" actId="478"/>
          <ac:spMkLst>
            <pc:docMk/>
            <pc:sldMk cId="700478236" sldId="264"/>
            <ac:spMk id="130" creationId="{C12AA018-85BD-418E-B4DE-5940BED454D0}"/>
          </ac:spMkLst>
        </pc:spChg>
        <pc:spChg chg="del">
          <ac:chgData name="JINZHU WANG" userId="29ff2016-8b39-49ce-ad4a-3460f31506a6" providerId="ADAL" clId="{202C39D7-ED2F-4D1F-A0D4-134EA3C6F382}" dt="2021-09-29T08:15:41.461" v="21" actId="478"/>
          <ac:spMkLst>
            <pc:docMk/>
            <pc:sldMk cId="700478236" sldId="264"/>
            <ac:spMk id="131" creationId="{99F485A4-B852-4042-A12F-ECC3B75B1C9A}"/>
          </ac:spMkLst>
        </pc:spChg>
        <pc:spChg chg="del">
          <ac:chgData name="JINZHU WANG" userId="29ff2016-8b39-49ce-ad4a-3460f31506a6" providerId="ADAL" clId="{202C39D7-ED2F-4D1F-A0D4-134EA3C6F382}" dt="2021-09-29T08:15:41.461" v="21" actId="478"/>
          <ac:spMkLst>
            <pc:docMk/>
            <pc:sldMk cId="700478236" sldId="264"/>
            <ac:spMk id="133" creationId="{0A8946F9-EFAF-4883-A1F6-A691385AC86D}"/>
          </ac:spMkLst>
        </pc:spChg>
        <pc:spChg chg="del">
          <ac:chgData name="JINZHU WANG" userId="29ff2016-8b39-49ce-ad4a-3460f31506a6" providerId="ADAL" clId="{202C39D7-ED2F-4D1F-A0D4-134EA3C6F382}" dt="2021-09-29T08:15:41.461" v="21" actId="478"/>
          <ac:spMkLst>
            <pc:docMk/>
            <pc:sldMk cId="700478236" sldId="264"/>
            <ac:spMk id="134" creationId="{0301D952-E5C8-421C-94DB-F320DB081E8F}"/>
          </ac:spMkLst>
        </pc:spChg>
        <pc:spChg chg="del">
          <ac:chgData name="JINZHU WANG" userId="29ff2016-8b39-49ce-ad4a-3460f31506a6" providerId="ADAL" clId="{202C39D7-ED2F-4D1F-A0D4-134EA3C6F382}" dt="2021-09-29T08:15:41.461" v="21" actId="478"/>
          <ac:spMkLst>
            <pc:docMk/>
            <pc:sldMk cId="700478236" sldId="264"/>
            <ac:spMk id="135" creationId="{911811D1-78F2-4EDB-AC29-1997DDC0F40C}"/>
          </ac:spMkLst>
        </pc:spChg>
        <pc:spChg chg="del">
          <ac:chgData name="JINZHU WANG" userId="29ff2016-8b39-49ce-ad4a-3460f31506a6" providerId="ADAL" clId="{202C39D7-ED2F-4D1F-A0D4-134EA3C6F382}" dt="2021-09-29T08:15:41.461" v="21" actId="478"/>
          <ac:spMkLst>
            <pc:docMk/>
            <pc:sldMk cId="700478236" sldId="264"/>
            <ac:spMk id="136" creationId="{B51C7B55-407C-48DD-B6BD-FEC5DB0C481A}"/>
          </ac:spMkLst>
        </pc:spChg>
        <pc:spChg chg="del">
          <ac:chgData name="JINZHU WANG" userId="29ff2016-8b39-49ce-ad4a-3460f31506a6" providerId="ADAL" clId="{202C39D7-ED2F-4D1F-A0D4-134EA3C6F382}" dt="2021-09-29T08:15:41.461" v="21" actId="478"/>
          <ac:spMkLst>
            <pc:docMk/>
            <pc:sldMk cId="700478236" sldId="264"/>
            <ac:spMk id="137" creationId="{1600C444-A028-4994-9E6F-D97B13EED21B}"/>
          </ac:spMkLst>
        </pc:spChg>
        <pc:spChg chg="del">
          <ac:chgData name="JINZHU WANG" userId="29ff2016-8b39-49ce-ad4a-3460f31506a6" providerId="ADAL" clId="{202C39D7-ED2F-4D1F-A0D4-134EA3C6F382}" dt="2021-09-29T08:15:41.461" v="21" actId="478"/>
          <ac:spMkLst>
            <pc:docMk/>
            <pc:sldMk cId="700478236" sldId="264"/>
            <ac:spMk id="138" creationId="{66DE34AC-86CE-4548-8DB8-6D1D0DB69F23}"/>
          </ac:spMkLst>
        </pc:spChg>
        <pc:spChg chg="del">
          <ac:chgData name="JINZHU WANG" userId="29ff2016-8b39-49ce-ad4a-3460f31506a6" providerId="ADAL" clId="{202C39D7-ED2F-4D1F-A0D4-134EA3C6F382}" dt="2021-09-29T08:15:41.461" v="21" actId="478"/>
          <ac:spMkLst>
            <pc:docMk/>
            <pc:sldMk cId="700478236" sldId="264"/>
            <ac:spMk id="139" creationId="{1075411B-9095-45D7-A6F4-8A75AE11613C}"/>
          </ac:spMkLst>
        </pc:spChg>
        <pc:spChg chg="del">
          <ac:chgData name="JINZHU WANG" userId="29ff2016-8b39-49ce-ad4a-3460f31506a6" providerId="ADAL" clId="{202C39D7-ED2F-4D1F-A0D4-134EA3C6F382}" dt="2021-09-29T08:15:41.461" v="21" actId="478"/>
          <ac:spMkLst>
            <pc:docMk/>
            <pc:sldMk cId="700478236" sldId="264"/>
            <ac:spMk id="140" creationId="{7F86678F-2CF1-430B-9583-61CB9A08ED0C}"/>
          </ac:spMkLst>
        </pc:spChg>
        <pc:spChg chg="del">
          <ac:chgData name="JINZHU WANG" userId="29ff2016-8b39-49ce-ad4a-3460f31506a6" providerId="ADAL" clId="{202C39D7-ED2F-4D1F-A0D4-134EA3C6F382}" dt="2021-09-29T08:15:41.461" v="21" actId="478"/>
          <ac:spMkLst>
            <pc:docMk/>
            <pc:sldMk cId="700478236" sldId="264"/>
            <ac:spMk id="141" creationId="{3931AF26-234E-4304-8648-4F513AC4254A}"/>
          </ac:spMkLst>
        </pc:spChg>
        <pc:spChg chg="del">
          <ac:chgData name="JINZHU WANG" userId="29ff2016-8b39-49ce-ad4a-3460f31506a6" providerId="ADAL" clId="{202C39D7-ED2F-4D1F-A0D4-134EA3C6F382}" dt="2021-09-29T08:15:41.461" v="21" actId="478"/>
          <ac:spMkLst>
            <pc:docMk/>
            <pc:sldMk cId="700478236" sldId="264"/>
            <ac:spMk id="142" creationId="{08DD34B8-C94B-4252-8C25-9014428E916D}"/>
          </ac:spMkLst>
        </pc:spChg>
        <pc:spChg chg="del">
          <ac:chgData name="JINZHU WANG" userId="29ff2016-8b39-49ce-ad4a-3460f31506a6" providerId="ADAL" clId="{202C39D7-ED2F-4D1F-A0D4-134EA3C6F382}" dt="2021-09-29T08:15:41.461" v="21" actId="478"/>
          <ac:spMkLst>
            <pc:docMk/>
            <pc:sldMk cId="700478236" sldId="264"/>
            <ac:spMk id="143" creationId="{915BBB43-71F7-40C2-9614-9BEC4FFA59D9}"/>
          </ac:spMkLst>
        </pc:spChg>
        <pc:spChg chg="del">
          <ac:chgData name="JINZHU WANG" userId="29ff2016-8b39-49ce-ad4a-3460f31506a6" providerId="ADAL" clId="{202C39D7-ED2F-4D1F-A0D4-134EA3C6F382}" dt="2021-09-29T08:15:41.461" v="21" actId="478"/>
          <ac:spMkLst>
            <pc:docMk/>
            <pc:sldMk cId="700478236" sldId="264"/>
            <ac:spMk id="144" creationId="{11CCF022-CA61-4A26-AFDC-979D853286F7}"/>
          </ac:spMkLst>
        </pc:spChg>
        <pc:spChg chg="del">
          <ac:chgData name="JINZHU WANG" userId="29ff2016-8b39-49ce-ad4a-3460f31506a6" providerId="ADAL" clId="{202C39D7-ED2F-4D1F-A0D4-134EA3C6F382}" dt="2021-09-29T08:15:41.461" v="21" actId="478"/>
          <ac:spMkLst>
            <pc:docMk/>
            <pc:sldMk cId="700478236" sldId="264"/>
            <ac:spMk id="145" creationId="{48119A79-E24A-418F-97CC-55418A299D81}"/>
          </ac:spMkLst>
        </pc:spChg>
        <pc:spChg chg="del">
          <ac:chgData name="JINZHU WANG" userId="29ff2016-8b39-49ce-ad4a-3460f31506a6" providerId="ADAL" clId="{202C39D7-ED2F-4D1F-A0D4-134EA3C6F382}" dt="2021-09-29T08:15:41.461" v="21" actId="478"/>
          <ac:spMkLst>
            <pc:docMk/>
            <pc:sldMk cId="700478236" sldId="264"/>
            <ac:spMk id="146" creationId="{97738E4E-9CD7-4641-82C1-1A943F177489}"/>
          </ac:spMkLst>
        </pc:spChg>
        <pc:spChg chg="del">
          <ac:chgData name="JINZHU WANG" userId="29ff2016-8b39-49ce-ad4a-3460f31506a6" providerId="ADAL" clId="{202C39D7-ED2F-4D1F-A0D4-134EA3C6F382}" dt="2021-09-29T08:15:41.461" v="21" actId="478"/>
          <ac:spMkLst>
            <pc:docMk/>
            <pc:sldMk cId="700478236" sldId="264"/>
            <ac:spMk id="147" creationId="{7047AE1D-34EC-473B-AEAC-74113F0E6DFC}"/>
          </ac:spMkLst>
        </pc:spChg>
        <pc:spChg chg="del">
          <ac:chgData name="JINZHU WANG" userId="29ff2016-8b39-49ce-ad4a-3460f31506a6" providerId="ADAL" clId="{202C39D7-ED2F-4D1F-A0D4-134EA3C6F382}" dt="2021-09-29T08:15:41.461" v="21" actId="478"/>
          <ac:spMkLst>
            <pc:docMk/>
            <pc:sldMk cId="700478236" sldId="264"/>
            <ac:spMk id="148" creationId="{606F163A-E494-4059-9197-CCDF3B477E12}"/>
          </ac:spMkLst>
        </pc:spChg>
        <pc:spChg chg="del">
          <ac:chgData name="JINZHU WANG" userId="29ff2016-8b39-49ce-ad4a-3460f31506a6" providerId="ADAL" clId="{202C39D7-ED2F-4D1F-A0D4-134EA3C6F382}" dt="2021-09-29T08:15:41.461" v="21" actId="478"/>
          <ac:spMkLst>
            <pc:docMk/>
            <pc:sldMk cId="700478236" sldId="264"/>
            <ac:spMk id="151" creationId="{56A59EE0-5B1A-4186-A279-6603B57D0A58}"/>
          </ac:spMkLst>
        </pc:spChg>
        <pc:spChg chg="del">
          <ac:chgData name="JINZHU WANG" userId="29ff2016-8b39-49ce-ad4a-3460f31506a6" providerId="ADAL" clId="{202C39D7-ED2F-4D1F-A0D4-134EA3C6F382}" dt="2021-09-29T08:15:41.461" v="21" actId="478"/>
          <ac:spMkLst>
            <pc:docMk/>
            <pc:sldMk cId="700478236" sldId="264"/>
            <ac:spMk id="154" creationId="{96A1FB05-498E-4B91-B564-4AD84603BB06}"/>
          </ac:spMkLst>
        </pc:spChg>
        <pc:spChg chg="del">
          <ac:chgData name="JINZHU WANG" userId="29ff2016-8b39-49ce-ad4a-3460f31506a6" providerId="ADAL" clId="{202C39D7-ED2F-4D1F-A0D4-134EA3C6F382}" dt="2021-09-29T08:15:41.461" v="21" actId="478"/>
          <ac:spMkLst>
            <pc:docMk/>
            <pc:sldMk cId="700478236" sldId="264"/>
            <ac:spMk id="160" creationId="{70F5E1DA-0D5B-4C6B-A36E-C67789CA383B}"/>
          </ac:spMkLst>
        </pc:spChg>
        <pc:spChg chg="del">
          <ac:chgData name="JINZHU WANG" userId="29ff2016-8b39-49ce-ad4a-3460f31506a6" providerId="ADAL" clId="{202C39D7-ED2F-4D1F-A0D4-134EA3C6F382}" dt="2021-09-29T08:15:41.461" v="21" actId="478"/>
          <ac:spMkLst>
            <pc:docMk/>
            <pc:sldMk cId="700478236" sldId="264"/>
            <ac:spMk id="161" creationId="{8ECB18B6-8F5E-48A9-B204-6C11BF17605E}"/>
          </ac:spMkLst>
        </pc:spChg>
        <pc:spChg chg="del">
          <ac:chgData name="JINZHU WANG" userId="29ff2016-8b39-49ce-ad4a-3460f31506a6" providerId="ADAL" clId="{202C39D7-ED2F-4D1F-A0D4-134EA3C6F382}" dt="2021-09-29T08:15:41.461" v="21" actId="478"/>
          <ac:spMkLst>
            <pc:docMk/>
            <pc:sldMk cId="700478236" sldId="264"/>
            <ac:spMk id="163" creationId="{0DB0361F-90B4-41A1-B239-0A0F84FB7962}"/>
          </ac:spMkLst>
        </pc:spChg>
        <pc:spChg chg="del">
          <ac:chgData name="JINZHU WANG" userId="29ff2016-8b39-49ce-ad4a-3460f31506a6" providerId="ADAL" clId="{202C39D7-ED2F-4D1F-A0D4-134EA3C6F382}" dt="2021-09-29T08:15:41.461" v="21" actId="478"/>
          <ac:spMkLst>
            <pc:docMk/>
            <pc:sldMk cId="700478236" sldId="264"/>
            <ac:spMk id="164" creationId="{ACC5158C-981B-4CF6-BF12-23EB173E2B3E}"/>
          </ac:spMkLst>
        </pc:spChg>
        <pc:spChg chg="del">
          <ac:chgData name="JINZHU WANG" userId="29ff2016-8b39-49ce-ad4a-3460f31506a6" providerId="ADAL" clId="{202C39D7-ED2F-4D1F-A0D4-134EA3C6F382}" dt="2021-09-29T08:15:41.461" v="21" actId="478"/>
          <ac:spMkLst>
            <pc:docMk/>
            <pc:sldMk cId="700478236" sldId="264"/>
            <ac:spMk id="165" creationId="{4FEBB963-8A6A-4154-80A1-DF963E34ADAB}"/>
          </ac:spMkLst>
        </pc:spChg>
        <pc:spChg chg="del">
          <ac:chgData name="JINZHU WANG" userId="29ff2016-8b39-49ce-ad4a-3460f31506a6" providerId="ADAL" clId="{202C39D7-ED2F-4D1F-A0D4-134EA3C6F382}" dt="2021-09-29T08:15:41.461" v="21" actId="478"/>
          <ac:spMkLst>
            <pc:docMk/>
            <pc:sldMk cId="700478236" sldId="264"/>
            <ac:spMk id="167" creationId="{66F5B099-0211-49CD-9E28-9FDB7908FE7C}"/>
          </ac:spMkLst>
        </pc:spChg>
        <pc:spChg chg="del">
          <ac:chgData name="JINZHU WANG" userId="29ff2016-8b39-49ce-ad4a-3460f31506a6" providerId="ADAL" clId="{202C39D7-ED2F-4D1F-A0D4-134EA3C6F382}" dt="2021-09-29T08:15:41.461" v="21" actId="478"/>
          <ac:spMkLst>
            <pc:docMk/>
            <pc:sldMk cId="700478236" sldId="264"/>
            <ac:spMk id="168" creationId="{E7BF12F3-8D8E-49DC-9318-5C47E31220D9}"/>
          </ac:spMkLst>
        </pc:spChg>
        <pc:spChg chg="del">
          <ac:chgData name="JINZHU WANG" userId="29ff2016-8b39-49ce-ad4a-3460f31506a6" providerId="ADAL" clId="{202C39D7-ED2F-4D1F-A0D4-134EA3C6F382}" dt="2021-09-29T08:15:41.461" v="21" actId="478"/>
          <ac:spMkLst>
            <pc:docMk/>
            <pc:sldMk cId="700478236" sldId="264"/>
            <ac:spMk id="171" creationId="{8F799CAB-A365-4A05-A19C-D94A14C3BF20}"/>
          </ac:spMkLst>
        </pc:spChg>
        <pc:spChg chg="del">
          <ac:chgData name="JINZHU WANG" userId="29ff2016-8b39-49ce-ad4a-3460f31506a6" providerId="ADAL" clId="{202C39D7-ED2F-4D1F-A0D4-134EA3C6F382}" dt="2021-09-29T08:15:41.461" v="21" actId="478"/>
          <ac:spMkLst>
            <pc:docMk/>
            <pc:sldMk cId="700478236" sldId="264"/>
            <ac:spMk id="172" creationId="{328C67BC-AA5A-4F4E-B1C9-A8BCC2714365}"/>
          </ac:spMkLst>
        </pc:spChg>
        <pc:spChg chg="del">
          <ac:chgData name="JINZHU WANG" userId="29ff2016-8b39-49ce-ad4a-3460f31506a6" providerId="ADAL" clId="{202C39D7-ED2F-4D1F-A0D4-134EA3C6F382}" dt="2021-09-29T08:15:41.461" v="21" actId="478"/>
          <ac:spMkLst>
            <pc:docMk/>
            <pc:sldMk cId="700478236" sldId="264"/>
            <ac:spMk id="173" creationId="{0BA214A6-7969-4B4E-A519-78C4A74BA007}"/>
          </ac:spMkLst>
        </pc:spChg>
        <pc:spChg chg="del">
          <ac:chgData name="JINZHU WANG" userId="29ff2016-8b39-49ce-ad4a-3460f31506a6" providerId="ADAL" clId="{202C39D7-ED2F-4D1F-A0D4-134EA3C6F382}" dt="2021-09-29T08:15:41.461" v="21" actId="478"/>
          <ac:spMkLst>
            <pc:docMk/>
            <pc:sldMk cId="700478236" sldId="264"/>
            <ac:spMk id="183" creationId="{7A75B85B-84A6-4A7B-B3FA-228D42D8CEE7}"/>
          </ac:spMkLst>
        </pc:spChg>
        <pc:spChg chg="del">
          <ac:chgData name="JINZHU WANG" userId="29ff2016-8b39-49ce-ad4a-3460f31506a6" providerId="ADAL" clId="{202C39D7-ED2F-4D1F-A0D4-134EA3C6F382}" dt="2021-09-29T08:15:41.461" v="21" actId="478"/>
          <ac:spMkLst>
            <pc:docMk/>
            <pc:sldMk cId="700478236" sldId="264"/>
            <ac:spMk id="184" creationId="{5BDD0A2E-55DB-47B7-8A55-E169FD103EA2}"/>
          </ac:spMkLst>
        </pc:spChg>
        <pc:spChg chg="del">
          <ac:chgData name="JINZHU WANG" userId="29ff2016-8b39-49ce-ad4a-3460f31506a6" providerId="ADAL" clId="{202C39D7-ED2F-4D1F-A0D4-134EA3C6F382}" dt="2021-09-29T08:15:41.461" v="21" actId="478"/>
          <ac:spMkLst>
            <pc:docMk/>
            <pc:sldMk cId="700478236" sldId="264"/>
            <ac:spMk id="185" creationId="{ADB3D34E-9247-44BD-912F-8BD3401647D8}"/>
          </ac:spMkLst>
        </pc:spChg>
        <pc:spChg chg="del">
          <ac:chgData name="JINZHU WANG" userId="29ff2016-8b39-49ce-ad4a-3460f31506a6" providerId="ADAL" clId="{202C39D7-ED2F-4D1F-A0D4-134EA3C6F382}" dt="2021-09-29T08:15:41.461" v="21" actId="478"/>
          <ac:spMkLst>
            <pc:docMk/>
            <pc:sldMk cId="700478236" sldId="264"/>
            <ac:spMk id="186" creationId="{304C5781-14D5-4790-874F-BE4C72DA0260}"/>
          </ac:spMkLst>
        </pc:spChg>
        <pc:spChg chg="del">
          <ac:chgData name="JINZHU WANG" userId="29ff2016-8b39-49ce-ad4a-3460f31506a6" providerId="ADAL" clId="{202C39D7-ED2F-4D1F-A0D4-134EA3C6F382}" dt="2021-09-29T08:15:41.461" v="21" actId="478"/>
          <ac:spMkLst>
            <pc:docMk/>
            <pc:sldMk cId="700478236" sldId="264"/>
            <ac:spMk id="189" creationId="{FA1EBF35-BF77-46F8-B40B-7A63AA81EBFA}"/>
          </ac:spMkLst>
        </pc:spChg>
        <pc:spChg chg="del">
          <ac:chgData name="JINZHU WANG" userId="29ff2016-8b39-49ce-ad4a-3460f31506a6" providerId="ADAL" clId="{202C39D7-ED2F-4D1F-A0D4-134EA3C6F382}" dt="2021-09-29T08:15:41.461" v="21" actId="478"/>
          <ac:spMkLst>
            <pc:docMk/>
            <pc:sldMk cId="700478236" sldId="264"/>
            <ac:spMk id="191" creationId="{1226D1C2-9E05-4984-8E35-5D1DB1E51D85}"/>
          </ac:spMkLst>
        </pc:spChg>
        <pc:spChg chg="del">
          <ac:chgData name="JINZHU WANG" userId="29ff2016-8b39-49ce-ad4a-3460f31506a6" providerId="ADAL" clId="{202C39D7-ED2F-4D1F-A0D4-134EA3C6F382}" dt="2021-09-29T08:15:41.461" v="21" actId="478"/>
          <ac:spMkLst>
            <pc:docMk/>
            <pc:sldMk cId="700478236" sldId="264"/>
            <ac:spMk id="192" creationId="{2338AE89-73ED-434A-B4EF-B1725057C5DA}"/>
          </ac:spMkLst>
        </pc:spChg>
        <pc:spChg chg="del">
          <ac:chgData name="JINZHU WANG" userId="29ff2016-8b39-49ce-ad4a-3460f31506a6" providerId="ADAL" clId="{202C39D7-ED2F-4D1F-A0D4-134EA3C6F382}" dt="2021-09-29T08:15:41.461" v="21" actId="478"/>
          <ac:spMkLst>
            <pc:docMk/>
            <pc:sldMk cId="700478236" sldId="264"/>
            <ac:spMk id="197" creationId="{0BF1C3A5-6F11-42A7-BAE9-15790EE91A5C}"/>
          </ac:spMkLst>
        </pc:spChg>
        <pc:spChg chg="del">
          <ac:chgData name="JINZHU WANG" userId="29ff2016-8b39-49ce-ad4a-3460f31506a6" providerId="ADAL" clId="{202C39D7-ED2F-4D1F-A0D4-134EA3C6F382}" dt="2021-09-29T08:15:41.461" v="21" actId="478"/>
          <ac:spMkLst>
            <pc:docMk/>
            <pc:sldMk cId="700478236" sldId="264"/>
            <ac:spMk id="200" creationId="{E6C9E0DC-87D7-4682-911E-5CB511B44A1D}"/>
          </ac:spMkLst>
        </pc:spChg>
        <pc:spChg chg="add del mod">
          <ac:chgData name="JINZHU WANG" userId="29ff2016-8b39-49ce-ad4a-3460f31506a6" providerId="ADAL" clId="{202C39D7-ED2F-4D1F-A0D4-134EA3C6F382}" dt="2021-09-29T09:14:19.742" v="763" actId="478"/>
          <ac:spMkLst>
            <pc:docMk/>
            <pc:sldMk cId="700478236" sldId="264"/>
            <ac:spMk id="201" creationId="{C48D3AA3-9F47-4256-9A68-1E7D2C688DCE}"/>
          </ac:spMkLst>
        </pc:spChg>
        <pc:spChg chg="del">
          <ac:chgData name="JINZHU WANG" userId="29ff2016-8b39-49ce-ad4a-3460f31506a6" providerId="ADAL" clId="{202C39D7-ED2F-4D1F-A0D4-134EA3C6F382}" dt="2021-09-29T08:15:41.461" v="21" actId="478"/>
          <ac:spMkLst>
            <pc:docMk/>
            <pc:sldMk cId="700478236" sldId="264"/>
            <ac:spMk id="202" creationId="{1D69E043-3A50-433A-BF99-C05E1DDB8072}"/>
          </ac:spMkLst>
        </pc:spChg>
        <pc:spChg chg="add del mod">
          <ac:chgData name="JINZHU WANG" userId="29ff2016-8b39-49ce-ad4a-3460f31506a6" providerId="ADAL" clId="{202C39D7-ED2F-4D1F-A0D4-134EA3C6F382}" dt="2021-09-29T09:11:13.161" v="737" actId="478"/>
          <ac:spMkLst>
            <pc:docMk/>
            <pc:sldMk cId="700478236" sldId="264"/>
            <ac:spMk id="203" creationId="{0F814DCB-856B-4590-B01A-63C7149984F7}"/>
          </ac:spMkLst>
        </pc:spChg>
        <pc:spChg chg="del">
          <ac:chgData name="JINZHU WANG" userId="29ff2016-8b39-49ce-ad4a-3460f31506a6" providerId="ADAL" clId="{202C39D7-ED2F-4D1F-A0D4-134EA3C6F382}" dt="2021-09-29T08:15:41.461" v="21" actId="478"/>
          <ac:spMkLst>
            <pc:docMk/>
            <pc:sldMk cId="700478236" sldId="264"/>
            <ac:spMk id="204" creationId="{05D3804E-2A04-4127-A82C-FF2EEA4CE7CD}"/>
          </ac:spMkLst>
        </pc:spChg>
        <pc:spChg chg="del">
          <ac:chgData name="JINZHU WANG" userId="29ff2016-8b39-49ce-ad4a-3460f31506a6" providerId="ADAL" clId="{202C39D7-ED2F-4D1F-A0D4-134EA3C6F382}" dt="2021-09-29T08:15:41.461" v="21" actId="478"/>
          <ac:spMkLst>
            <pc:docMk/>
            <pc:sldMk cId="700478236" sldId="264"/>
            <ac:spMk id="205" creationId="{5B5D997D-660F-42C0-9B96-73C53F023969}"/>
          </ac:spMkLst>
        </pc:spChg>
        <pc:spChg chg="add del mod">
          <ac:chgData name="JINZHU WANG" userId="29ff2016-8b39-49ce-ad4a-3460f31506a6" providerId="ADAL" clId="{202C39D7-ED2F-4D1F-A0D4-134EA3C6F382}" dt="2021-09-29T09:14:09.438" v="759" actId="478"/>
          <ac:spMkLst>
            <pc:docMk/>
            <pc:sldMk cId="700478236" sldId="264"/>
            <ac:spMk id="206" creationId="{F20E8348-BAB3-4FB8-96A4-09FAC63616B9}"/>
          </ac:spMkLst>
        </pc:spChg>
        <pc:spChg chg="del">
          <ac:chgData name="JINZHU WANG" userId="29ff2016-8b39-49ce-ad4a-3460f31506a6" providerId="ADAL" clId="{202C39D7-ED2F-4D1F-A0D4-134EA3C6F382}" dt="2021-09-29T08:15:41.461" v="21" actId="478"/>
          <ac:spMkLst>
            <pc:docMk/>
            <pc:sldMk cId="700478236" sldId="264"/>
            <ac:spMk id="207" creationId="{89E27B1A-C870-40F8-A55C-1685D0F743F7}"/>
          </ac:spMkLst>
        </pc:spChg>
        <pc:spChg chg="add mod">
          <ac:chgData name="JINZHU WANG" userId="29ff2016-8b39-49ce-ad4a-3460f31506a6" providerId="ADAL" clId="{202C39D7-ED2F-4D1F-A0D4-134EA3C6F382}" dt="2021-09-29T09:21:58.419" v="981" actId="554"/>
          <ac:spMkLst>
            <pc:docMk/>
            <pc:sldMk cId="700478236" sldId="264"/>
            <ac:spMk id="208" creationId="{A1E7410E-99F7-445C-B53B-4058F02BB07F}"/>
          </ac:spMkLst>
        </pc:spChg>
        <pc:spChg chg="add mod">
          <ac:chgData name="JINZHU WANG" userId="29ff2016-8b39-49ce-ad4a-3460f31506a6" providerId="ADAL" clId="{202C39D7-ED2F-4D1F-A0D4-134EA3C6F382}" dt="2021-09-29T09:22:42.014" v="1001" actId="554"/>
          <ac:spMkLst>
            <pc:docMk/>
            <pc:sldMk cId="700478236" sldId="264"/>
            <ac:spMk id="209" creationId="{34957DCD-D2CC-4921-995E-204782144E16}"/>
          </ac:spMkLst>
        </pc:spChg>
        <pc:spChg chg="add mod">
          <ac:chgData name="JINZHU WANG" userId="29ff2016-8b39-49ce-ad4a-3460f31506a6" providerId="ADAL" clId="{202C39D7-ED2F-4D1F-A0D4-134EA3C6F382}" dt="2021-09-29T09:22:08.842" v="987" actId="554"/>
          <ac:spMkLst>
            <pc:docMk/>
            <pc:sldMk cId="700478236" sldId="264"/>
            <ac:spMk id="210" creationId="{987A3DB6-F2E7-48F0-B33B-6A9703E4CB71}"/>
          </ac:spMkLst>
        </pc:spChg>
        <pc:spChg chg="add mod">
          <ac:chgData name="JINZHU WANG" userId="29ff2016-8b39-49ce-ad4a-3460f31506a6" providerId="ADAL" clId="{202C39D7-ED2F-4D1F-A0D4-134EA3C6F382}" dt="2021-09-29T09:41:04.985" v="1353" actId="1035"/>
          <ac:spMkLst>
            <pc:docMk/>
            <pc:sldMk cId="700478236" sldId="264"/>
            <ac:spMk id="211" creationId="{BE19D72D-4144-412D-8140-A0F75087D234}"/>
          </ac:spMkLst>
        </pc:spChg>
        <pc:spChg chg="add mod">
          <ac:chgData name="JINZHU WANG" userId="29ff2016-8b39-49ce-ad4a-3460f31506a6" providerId="ADAL" clId="{202C39D7-ED2F-4D1F-A0D4-134EA3C6F382}" dt="2021-09-29T09:22:08.842" v="987" actId="554"/>
          <ac:spMkLst>
            <pc:docMk/>
            <pc:sldMk cId="700478236" sldId="264"/>
            <ac:spMk id="212" creationId="{B37B851E-F048-4492-8988-B9A285846227}"/>
          </ac:spMkLst>
        </pc:spChg>
        <pc:spChg chg="add mod">
          <ac:chgData name="JINZHU WANG" userId="29ff2016-8b39-49ce-ad4a-3460f31506a6" providerId="ADAL" clId="{202C39D7-ED2F-4D1F-A0D4-134EA3C6F382}" dt="2021-09-29T09:22:03.021" v="986" actId="1038"/>
          <ac:spMkLst>
            <pc:docMk/>
            <pc:sldMk cId="700478236" sldId="264"/>
            <ac:spMk id="213" creationId="{FDA33E98-A4BD-4140-9766-BC9518203ED3}"/>
          </ac:spMkLst>
        </pc:spChg>
        <pc:spChg chg="add del mod">
          <ac:chgData name="JINZHU WANG" userId="29ff2016-8b39-49ce-ad4a-3460f31506a6" providerId="ADAL" clId="{202C39D7-ED2F-4D1F-A0D4-134EA3C6F382}" dt="2021-09-29T09:19:31.022" v="914" actId="478"/>
          <ac:spMkLst>
            <pc:docMk/>
            <pc:sldMk cId="700478236" sldId="264"/>
            <ac:spMk id="214" creationId="{1997D3F9-AAFA-41FE-95CC-BB894D17005E}"/>
          </ac:spMkLst>
        </pc:spChg>
        <pc:spChg chg="add del mod">
          <ac:chgData name="JINZHU WANG" userId="29ff2016-8b39-49ce-ad4a-3460f31506a6" providerId="ADAL" clId="{202C39D7-ED2F-4D1F-A0D4-134EA3C6F382}" dt="2021-09-29T09:19:31.022" v="914" actId="478"/>
          <ac:spMkLst>
            <pc:docMk/>
            <pc:sldMk cId="700478236" sldId="264"/>
            <ac:spMk id="215" creationId="{3DE44B1A-05EB-4FBA-BC3D-631E2C85B2E3}"/>
          </ac:spMkLst>
        </pc:spChg>
        <pc:spChg chg="add del mod">
          <ac:chgData name="JINZHU WANG" userId="29ff2016-8b39-49ce-ad4a-3460f31506a6" providerId="ADAL" clId="{202C39D7-ED2F-4D1F-A0D4-134EA3C6F382}" dt="2021-09-29T09:19:31.022" v="914" actId="478"/>
          <ac:spMkLst>
            <pc:docMk/>
            <pc:sldMk cId="700478236" sldId="264"/>
            <ac:spMk id="216" creationId="{AE988083-CA22-4B05-AB1F-7CE8E09A9266}"/>
          </ac:spMkLst>
        </pc:spChg>
        <pc:spChg chg="add mod">
          <ac:chgData name="JINZHU WANG" userId="29ff2016-8b39-49ce-ad4a-3460f31506a6" providerId="ADAL" clId="{202C39D7-ED2F-4D1F-A0D4-134EA3C6F382}" dt="2021-09-29T09:32:31.460" v="1105" actId="12789"/>
          <ac:spMkLst>
            <pc:docMk/>
            <pc:sldMk cId="700478236" sldId="264"/>
            <ac:spMk id="218" creationId="{7CA1E03D-57BF-4E76-8982-09BC28760F0A}"/>
          </ac:spMkLst>
        </pc:spChg>
        <pc:spChg chg="del">
          <ac:chgData name="JINZHU WANG" userId="29ff2016-8b39-49ce-ad4a-3460f31506a6" providerId="ADAL" clId="{202C39D7-ED2F-4D1F-A0D4-134EA3C6F382}" dt="2021-09-29T08:15:41.461" v="21" actId="478"/>
          <ac:spMkLst>
            <pc:docMk/>
            <pc:sldMk cId="700478236" sldId="264"/>
            <ac:spMk id="229" creationId="{42E9CE8C-1AD2-47FF-8C62-2DC4B6E6DA11}"/>
          </ac:spMkLst>
        </pc:spChg>
        <pc:spChg chg="del">
          <ac:chgData name="JINZHU WANG" userId="29ff2016-8b39-49ce-ad4a-3460f31506a6" providerId="ADAL" clId="{202C39D7-ED2F-4D1F-A0D4-134EA3C6F382}" dt="2021-09-29T08:15:41.461" v="21" actId="478"/>
          <ac:spMkLst>
            <pc:docMk/>
            <pc:sldMk cId="700478236" sldId="264"/>
            <ac:spMk id="230" creationId="{C4E629EB-0874-4797-AAC1-0DC578CC54D3}"/>
          </ac:spMkLst>
        </pc:spChg>
        <pc:spChg chg="del">
          <ac:chgData name="JINZHU WANG" userId="29ff2016-8b39-49ce-ad4a-3460f31506a6" providerId="ADAL" clId="{202C39D7-ED2F-4D1F-A0D4-134EA3C6F382}" dt="2021-09-29T08:15:41.461" v="21" actId="478"/>
          <ac:spMkLst>
            <pc:docMk/>
            <pc:sldMk cId="700478236" sldId="264"/>
            <ac:spMk id="231" creationId="{8C3FE67B-0796-4B4B-8642-78BDEB46ADC5}"/>
          </ac:spMkLst>
        </pc:spChg>
        <pc:spChg chg="add mod">
          <ac:chgData name="JINZHU WANG" userId="29ff2016-8b39-49ce-ad4a-3460f31506a6" providerId="ADAL" clId="{202C39D7-ED2F-4D1F-A0D4-134EA3C6F382}" dt="2021-09-29T09:32:31.460" v="1105" actId="12789"/>
          <ac:spMkLst>
            <pc:docMk/>
            <pc:sldMk cId="700478236" sldId="264"/>
            <ac:spMk id="232" creationId="{65E63285-B0FB-4756-AE20-C8A264C4FAB8}"/>
          </ac:spMkLst>
        </pc:spChg>
        <pc:spChg chg="add mod">
          <ac:chgData name="JINZHU WANG" userId="29ff2016-8b39-49ce-ad4a-3460f31506a6" providerId="ADAL" clId="{202C39D7-ED2F-4D1F-A0D4-134EA3C6F382}" dt="2021-09-29T09:22:42.014" v="1001" actId="554"/>
          <ac:spMkLst>
            <pc:docMk/>
            <pc:sldMk cId="700478236" sldId="264"/>
            <ac:spMk id="233" creationId="{FD833292-4EE2-4829-A401-4AD4042A66FF}"/>
          </ac:spMkLst>
        </pc:spChg>
        <pc:spChg chg="add del mod">
          <ac:chgData name="JINZHU WANG" userId="29ff2016-8b39-49ce-ad4a-3460f31506a6" providerId="ADAL" clId="{202C39D7-ED2F-4D1F-A0D4-134EA3C6F382}" dt="2021-09-29T09:29:58.614" v="1023"/>
          <ac:spMkLst>
            <pc:docMk/>
            <pc:sldMk cId="700478236" sldId="264"/>
            <ac:spMk id="234" creationId="{576947B1-4BBD-405C-9CA9-F67F26853F9B}"/>
          </ac:spMkLst>
        </pc:spChg>
        <pc:spChg chg="del mod">
          <ac:chgData name="JINZHU WANG" userId="29ff2016-8b39-49ce-ad4a-3460f31506a6" providerId="ADAL" clId="{202C39D7-ED2F-4D1F-A0D4-134EA3C6F382}" dt="2021-09-29T09:30:34.970" v="1035" actId="478"/>
          <ac:spMkLst>
            <pc:docMk/>
            <pc:sldMk cId="700478236" sldId="264"/>
            <ac:spMk id="235" creationId="{B136D440-9A6C-49B1-A35F-1C7F0AC8F040}"/>
          </ac:spMkLst>
        </pc:spChg>
        <pc:spChg chg="add mod">
          <ac:chgData name="JINZHU WANG" userId="29ff2016-8b39-49ce-ad4a-3460f31506a6" providerId="ADAL" clId="{202C39D7-ED2F-4D1F-A0D4-134EA3C6F382}" dt="2021-09-29T09:34:47.474" v="1157" actId="1035"/>
          <ac:spMkLst>
            <pc:docMk/>
            <pc:sldMk cId="700478236" sldId="264"/>
            <ac:spMk id="245" creationId="{FC945D13-15A3-4339-B276-0FE79EA59CAF}"/>
          </ac:spMkLst>
        </pc:spChg>
        <pc:spChg chg="del mod topLvl">
          <ac:chgData name="JINZHU WANG" userId="29ff2016-8b39-49ce-ad4a-3460f31506a6" providerId="ADAL" clId="{202C39D7-ED2F-4D1F-A0D4-134EA3C6F382}" dt="2021-09-29T09:36:09.112" v="1166" actId="478"/>
          <ac:spMkLst>
            <pc:docMk/>
            <pc:sldMk cId="700478236" sldId="264"/>
            <ac:spMk id="254" creationId="{3FA08D40-8DDF-46F2-97DD-7DDC065B67CB}"/>
          </ac:spMkLst>
        </pc:spChg>
        <pc:spChg chg="del mod">
          <ac:chgData name="JINZHU WANG" userId="29ff2016-8b39-49ce-ad4a-3460f31506a6" providerId="ADAL" clId="{202C39D7-ED2F-4D1F-A0D4-134EA3C6F382}" dt="2021-09-29T09:36:04.673" v="1164" actId="478"/>
          <ac:spMkLst>
            <pc:docMk/>
            <pc:sldMk cId="700478236" sldId="264"/>
            <ac:spMk id="257" creationId="{F4EF522A-8105-4B0B-8AF1-D71EDC33B57B}"/>
          </ac:spMkLst>
        </pc:spChg>
        <pc:spChg chg="del mod">
          <ac:chgData name="JINZHU WANG" userId="29ff2016-8b39-49ce-ad4a-3460f31506a6" providerId="ADAL" clId="{202C39D7-ED2F-4D1F-A0D4-134EA3C6F382}" dt="2021-09-29T09:36:02.865" v="1163" actId="478"/>
          <ac:spMkLst>
            <pc:docMk/>
            <pc:sldMk cId="700478236" sldId="264"/>
            <ac:spMk id="258" creationId="{9B5ACB6B-A869-40AF-A814-4F5EB70AC68A}"/>
          </ac:spMkLst>
        </pc:spChg>
        <pc:spChg chg="mod topLvl">
          <ac:chgData name="JINZHU WANG" userId="29ff2016-8b39-49ce-ad4a-3460f31506a6" providerId="ADAL" clId="{202C39D7-ED2F-4D1F-A0D4-134EA3C6F382}" dt="2021-09-29T09:40:45.273" v="1340" actId="164"/>
          <ac:spMkLst>
            <pc:docMk/>
            <pc:sldMk cId="700478236" sldId="264"/>
            <ac:spMk id="259" creationId="{F99D7A21-C1A5-4910-9567-80DBCFEA0DA4}"/>
          </ac:spMkLst>
        </pc:spChg>
        <pc:spChg chg="mod topLvl">
          <ac:chgData name="JINZHU WANG" userId="29ff2016-8b39-49ce-ad4a-3460f31506a6" providerId="ADAL" clId="{202C39D7-ED2F-4D1F-A0D4-134EA3C6F382}" dt="2021-09-29T09:40:45.273" v="1340" actId="164"/>
          <ac:spMkLst>
            <pc:docMk/>
            <pc:sldMk cId="700478236" sldId="264"/>
            <ac:spMk id="266" creationId="{DDDA7C53-B36D-4B06-AF54-AE09BF3E0AB6}"/>
          </ac:spMkLst>
        </pc:spChg>
        <pc:spChg chg="mod topLvl">
          <ac:chgData name="JINZHU WANG" userId="29ff2016-8b39-49ce-ad4a-3460f31506a6" providerId="ADAL" clId="{202C39D7-ED2F-4D1F-A0D4-134EA3C6F382}" dt="2021-09-29T09:40:45.273" v="1340" actId="164"/>
          <ac:spMkLst>
            <pc:docMk/>
            <pc:sldMk cId="700478236" sldId="264"/>
            <ac:spMk id="279" creationId="{2DA662EC-C065-419F-9744-B0051B21C6D9}"/>
          </ac:spMkLst>
        </pc:spChg>
        <pc:spChg chg="del mod">
          <ac:chgData name="JINZHU WANG" userId="29ff2016-8b39-49ce-ad4a-3460f31506a6" providerId="ADAL" clId="{202C39D7-ED2F-4D1F-A0D4-134EA3C6F382}" dt="2021-09-29T09:35:55.403" v="1160" actId="478"/>
          <ac:spMkLst>
            <pc:docMk/>
            <pc:sldMk cId="700478236" sldId="264"/>
            <ac:spMk id="286" creationId="{D41AC74F-3C8B-425B-BEEB-0714EC9F824D}"/>
          </ac:spMkLst>
        </pc:spChg>
        <pc:spChg chg="del mod">
          <ac:chgData name="JINZHU WANG" userId="29ff2016-8b39-49ce-ad4a-3460f31506a6" providerId="ADAL" clId="{202C39D7-ED2F-4D1F-A0D4-134EA3C6F382}" dt="2021-09-29T09:36:00.113" v="1162" actId="478"/>
          <ac:spMkLst>
            <pc:docMk/>
            <pc:sldMk cId="700478236" sldId="264"/>
            <ac:spMk id="287" creationId="{D1386701-47F1-4455-BC70-97A406268BB2}"/>
          </ac:spMkLst>
        </pc:spChg>
        <pc:spChg chg="add mod topLvl">
          <ac:chgData name="JINZHU WANG" userId="29ff2016-8b39-49ce-ad4a-3460f31506a6" providerId="ADAL" clId="{202C39D7-ED2F-4D1F-A0D4-134EA3C6F382}" dt="2021-09-29T09:40:45.273" v="1340" actId="164"/>
          <ac:spMkLst>
            <pc:docMk/>
            <pc:sldMk cId="700478236" sldId="264"/>
            <ac:spMk id="294" creationId="{E9B263E6-E299-4976-98C8-5EBAE79D0579}"/>
          </ac:spMkLst>
        </pc:spChg>
        <pc:spChg chg="del">
          <ac:chgData name="JINZHU WANG" userId="29ff2016-8b39-49ce-ad4a-3460f31506a6" providerId="ADAL" clId="{202C39D7-ED2F-4D1F-A0D4-134EA3C6F382}" dt="2021-09-29T08:15:41.461" v="21" actId="478"/>
          <ac:spMkLst>
            <pc:docMk/>
            <pc:sldMk cId="700478236" sldId="264"/>
            <ac:spMk id="297" creationId="{6708FBC9-6274-4794-A413-FBF79F414C92}"/>
          </ac:spMkLst>
        </pc:spChg>
        <pc:spChg chg="del">
          <ac:chgData name="JINZHU WANG" userId="29ff2016-8b39-49ce-ad4a-3460f31506a6" providerId="ADAL" clId="{202C39D7-ED2F-4D1F-A0D4-134EA3C6F382}" dt="2021-09-29T08:15:41.461" v="21" actId="478"/>
          <ac:spMkLst>
            <pc:docMk/>
            <pc:sldMk cId="700478236" sldId="264"/>
            <ac:spMk id="298" creationId="{AB9317A5-BE7B-471E-90EA-918F8DA2AD16}"/>
          </ac:spMkLst>
        </pc:spChg>
        <pc:spChg chg="del">
          <ac:chgData name="JINZHU WANG" userId="29ff2016-8b39-49ce-ad4a-3460f31506a6" providerId="ADAL" clId="{202C39D7-ED2F-4D1F-A0D4-134EA3C6F382}" dt="2021-09-29T08:15:41.461" v="21" actId="478"/>
          <ac:spMkLst>
            <pc:docMk/>
            <pc:sldMk cId="700478236" sldId="264"/>
            <ac:spMk id="299" creationId="{C2803912-2EDC-44E4-9E78-C6C555D1BACE}"/>
          </ac:spMkLst>
        </pc:spChg>
        <pc:spChg chg="del">
          <ac:chgData name="JINZHU WANG" userId="29ff2016-8b39-49ce-ad4a-3460f31506a6" providerId="ADAL" clId="{202C39D7-ED2F-4D1F-A0D4-134EA3C6F382}" dt="2021-09-29T08:15:41.461" v="21" actId="478"/>
          <ac:spMkLst>
            <pc:docMk/>
            <pc:sldMk cId="700478236" sldId="264"/>
            <ac:spMk id="300" creationId="{4C7DA04B-0C4A-4A24-A605-C5C331F44B46}"/>
          </ac:spMkLst>
        </pc:spChg>
        <pc:spChg chg="del">
          <ac:chgData name="JINZHU WANG" userId="29ff2016-8b39-49ce-ad4a-3460f31506a6" providerId="ADAL" clId="{202C39D7-ED2F-4D1F-A0D4-134EA3C6F382}" dt="2021-09-29T08:15:41.461" v="21" actId="478"/>
          <ac:spMkLst>
            <pc:docMk/>
            <pc:sldMk cId="700478236" sldId="264"/>
            <ac:spMk id="303" creationId="{3C252971-5750-47F6-91F8-CA05CB883FCB}"/>
          </ac:spMkLst>
        </pc:spChg>
        <pc:spChg chg="del">
          <ac:chgData name="JINZHU WANG" userId="29ff2016-8b39-49ce-ad4a-3460f31506a6" providerId="ADAL" clId="{202C39D7-ED2F-4D1F-A0D4-134EA3C6F382}" dt="2021-09-29T08:15:41.461" v="21" actId="478"/>
          <ac:spMkLst>
            <pc:docMk/>
            <pc:sldMk cId="700478236" sldId="264"/>
            <ac:spMk id="320" creationId="{9F60DE36-54BE-40FD-BE4B-33AD45150413}"/>
          </ac:spMkLst>
        </pc:spChg>
        <pc:spChg chg="del">
          <ac:chgData name="JINZHU WANG" userId="29ff2016-8b39-49ce-ad4a-3460f31506a6" providerId="ADAL" clId="{202C39D7-ED2F-4D1F-A0D4-134EA3C6F382}" dt="2021-09-29T08:15:41.461" v="21" actId="478"/>
          <ac:spMkLst>
            <pc:docMk/>
            <pc:sldMk cId="700478236" sldId="264"/>
            <ac:spMk id="321" creationId="{6063CF01-7975-49A7-98BF-BE13A49DFFE4}"/>
          </ac:spMkLst>
        </pc:spChg>
        <pc:spChg chg="del">
          <ac:chgData name="JINZHU WANG" userId="29ff2016-8b39-49ce-ad4a-3460f31506a6" providerId="ADAL" clId="{202C39D7-ED2F-4D1F-A0D4-134EA3C6F382}" dt="2021-09-29T08:15:41.461" v="21" actId="478"/>
          <ac:spMkLst>
            <pc:docMk/>
            <pc:sldMk cId="700478236" sldId="264"/>
            <ac:spMk id="324" creationId="{5A534221-0295-447B-AE5F-CD3488E4B9EB}"/>
          </ac:spMkLst>
        </pc:spChg>
        <pc:spChg chg="del">
          <ac:chgData name="JINZHU WANG" userId="29ff2016-8b39-49ce-ad4a-3460f31506a6" providerId="ADAL" clId="{202C39D7-ED2F-4D1F-A0D4-134EA3C6F382}" dt="2021-09-29T08:15:41.461" v="21" actId="478"/>
          <ac:spMkLst>
            <pc:docMk/>
            <pc:sldMk cId="700478236" sldId="264"/>
            <ac:spMk id="325" creationId="{6A9ABD2E-712E-4F30-BCF7-8D6A3E382C37}"/>
          </ac:spMkLst>
        </pc:spChg>
        <pc:spChg chg="del">
          <ac:chgData name="JINZHU WANG" userId="29ff2016-8b39-49ce-ad4a-3460f31506a6" providerId="ADAL" clId="{202C39D7-ED2F-4D1F-A0D4-134EA3C6F382}" dt="2021-09-29T08:15:41.461" v="21" actId="478"/>
          <ac:spMkLst>
            <pc:docMk/>
            <pc:sldMk cId="700478236" sldId="264"/>
            <ac:spMk id="326" creationId="{D7C6758B-9B36-46C9-8C7E-C6CEE2BDB70A}"/>
          </ac:spMkLst>
        </pc:spChg>
        <pc:spChg chg="del">
          <ac:chgData name="JINZHU WANG" userId="29ff2016-8b39-49ce-ad4a-3460f31506a6" providerId="ADAL" clId="{202C39D7-ED2F-4D1F-A0D4-134EA3C6F382}" dt="2021-09-29T08:15:41.461" v="21" actId="478"/>
          <ac:spMkLst>
            <pc:docMk/>
            <pc:sldMk cId="700478236" sldId="264"/>
            <ac:spMk id="327" creationId="{6DDD9CDE-DA4F-4CD5-AC3F-2D0F309A4D06}"/>
          </ac:spMkLst>
        </pc:spChg>
        <pc:spChg chg="del">
          <ac:chgData name="JINZHU WANG" userId="29ff2016-8b39-49ce-ad4a-3460f31506a6" providerId="ADAL" clId="{202C39D7-ED2F-4D1F-A0D4-134EA3C6F382}" dt="2021-09-29T08:15:41.461" v="21" actId="478"/>
          <ac:spMkLst>
            <pc:docMk/>
            <pc:sldMk cId="700478236" sldId="264"/>
            <ac:spMk id="328" creationId="{77E1C9C0-E218-4D1D-9EF6-7511F763DC1F}"/>
          </ac:spMkLst>
        </pc:spChg>
        <pc:spChg chg="del">
          <ac:chgData name="JINZHU WANG" userId="29ff2016-8b39-49ce-ad4a-3460f31506a6" providerId="ADAL" clId="{202C39D7-ED2F-4D1F-A0D4-134EA3C6F382}" dt="2021-09-29T08:15:41.461" v="21" actId="478"/>
          <ac:spMkLst>
            <pc:docMk/>
            <pc:sldMk cId="700478236" sldId="264"/>
            <ac:spMk id="329" creationId="{F59BBDED-6F3D-4586-A384-92E0F062CE01}"/>
          </ac:spMkLst>
        </pc:spChg>
        <pc:spChg chg="del">
          <ac:chgData name="JINZHU WANG" userId="29ff2016-8b39-49ce-ad4a-3460f31506a6" providerId="ADAL" clId="{202C39D7-ED2F-4D1F-A0D4-134EA3C6F382}" dt="2021-09-29T08:15:41.461" v="21" actId="478"/>
          <ac:spMkLst>
            <pc:docMk/>
            <pc:sldMk cId="700478236" sldId="264"/>
            <ac:spMk id="331" creationId="{2B8640EC-A39C-4195-8E79-342264EAD856}"/>
          </ac:spMkLst>
        </pc:spChg>
        <pc:spChg chg="del">
          <ac:chgData name="JINZHU WANG" userId="29ff2016-8b39-49ce-ad4a-3460f31506a6" providerId="ADAL" clId="{202C39D7-ED2F-4D1F-A0D4-134EA3C6F382}" dt="2021-09-29T08:15:41.461" v="21" actId="478"/>
          <ac:spMkLst>
            <pc:docMk/>
            <pc:sldMk cId="700478236" sldId="264"/>
            <ac:spMk id="332" creationId="{E623D35A-7F2B-43D7-9614-8D5AFE0966A2}"/>
          </ac:spMkLst>
        </pc:spChg>
        <pc:spChg chg="del">
          <ac:chgData name="JINZHU WANG" userId="29ff2016-8b39-49ce-ad4a-3460f31506a6" providerId="ADAL" clId="{202C39D7-ED2F-4D1F-A0D4-134EA3C6F382}" dt="2021-09-29T08:15:41.461" v="21" actId="478"/>
          <ac:spMkLst>
            <pc:docMk/>
            <pc:sldMk cId="700478236" sldId="264"/>
            <ac:spMk id="333" creationId="{4D2E2C19-8792-4E5D-A967-5404675C818B}"/>
          </ac:spMkLst>
        </pc:spChg>
        <pc:spChg chg="del">
          <ac:chgData name="JINZHU WANG" userId="29ff2016-8b39-49ce-ad4a-3460f31506a6" providerId="ADAL" clId="{202C39D7-ED2F-4D1F-A0D4-134EA3C6F382}" dt="2021-09-29T08:15:41.461" v="21" actId="478"/>
          <ac:spMkLst>
            <pc:docMk/>
            <pc:sldMk cId="700478236" sldId="264"/>
            <ac:spMk id="334" creationId="{E4F823E7-EFAC-4A68-B515-B5436F17F179}"/>
          </ac:spMkLst>
        </pc:spChg>
        <pc:spChg chg="del">
          <ac:chgData name="JINZHU WANG" userId="29ff2016-8b39-49ce-ad4a-3460f31506a6" providerId="ADAL" clId="{202C39D7-ED2F-4D1F-A0D4-134EA3C6F382}" dt="2021-09-29T08:15:41.461" v="21" actId="478"/>
          <ac:spMkLst>
            <pc:docMk/>
            <pc:sldMk cId="700478236" sldId="264"/>
            <ac:spMk id="337" creationId="{BDA47EFB-E98C-4799-9038-3FBC9FF2D5F0}"/>
          </ac:spMkLst>
        </pc:spChg>
        <pc:spChg chg="del">
          <ac:chgData name="JINZHU WANG" userId="29ff2016-8b39-49ce-ad4a-3460f31506a6" providerId="ADAL" clId="{202C39D7-ED2F-4D1F-A0D4-134EA3C6F382}" dt="2021-09-29T08:15:41.461" v="21" actId="478"/>
          <ac:spMkLst>
            <pc:docMk/>
            <pc:sldMk cId="700478236" sldId="264"/>
            <ac:spMk id="338" creationId="{C245A64A-6D7D-40B6-96F9-FC6DF13D500B}"/>
          </ac:spMkLst>
        </pc:spChg>
        <pc:spChg chg="del">
          <ac:chgData name="JINZHU WANG" userId="29ff2016-8b39-49ce-ad4a-3460f31506a6" providerId="ADAL" clId="{202C39D7-ED2F-4D1F-A0D4-134EA3C6F382}" dt="2021-09-29T08:15:41.461" v="21" actId="478"/>
          <ac:spMkLst>
            <pc:docMk/>
            <pc:sldMk cId="700478236" sldId="264"/>
            <ac:spMk id="339" creationId="{0CE2E861-DCB0-4688-BD4B-69B9035FBEC9}"/>
          </ac:spMkLst>
        </pc:spChg>
        <pc:spChg chg="del">
          <ac:chgData name="JINZHU WANG" userId="29ff2016-8b39-49ce-ad4a-3460f31506a6" providerId="ADAL" clId="{202C39D7-ED2F-4D1F-A0D4-134EA3C6F382}" dt="2021-09-29T08:15:41.461" v="21" actId="478"/>
          <ac:spMkLst>
            <pc:docMk/>
            <pc:sldMk cId="700478236" sldId="264"/>
            <ac:spMk id="340" creationId="{99F517A3-56C2-4892-8E9D-AA288A1C8144}"/>
          </ac:spMkLst>
        </pc:spChg>
        <pc:spChg chg="del">
          <ac:chgData name="JINZHU WANG" userId="29ff2016-8b39-49ce-ad4a-3460f31506a6" providerId="ADAL" clId="{202C39D7-ED2F-4D1F-A0D4-134EA3C6F382}" dt="2021-09-29T08:15:41.461" v="21" actId="478"/>
          <ac:spMkLst>
            <pc:docMk/>
            <pc:sldMk cId="700478236" sldId="264"/>
            <ac:spMk id="341" creationId="{191E8216-3E0B-4500-B812-154DF4BC3143}"/>
          </ac:spMkLst>
        </pc:spChg>
        <pc:spChg chg="del">
          <ac:chgData name="JINZHU WANG" userId="29ff2016-8b39-49ce-ad4a-3460f31506a6" providerId="ADAL" clId="{202C39D7-ED2F-4D1F-A0D4-134EA3C6F382}" dt="2021-09-29T08:15:41.461" v="21" actId="478"/>
          <ac:spMkLst>
            <pc:docMk/>
            <pc:sldMk cId="700478236" sldId="264"/>
            <ac:spMk id="342" creationId="{452C97E6-885D-4E5A-8F2F-12ED5D49BB10}"/>
          </ac:spMkLst>
        </pc:spChg>
        <pc:spChg chg="del">
          <ac:chgData name="JINZHU WANG" userId="29ff2016-8b39-49ce-ad4a-3460f31506a6" providerId="ADAL" clId="{202C39D7-ED2F-4D1F-A0D4-134EA3C6F382}" dt="2021-09-29T08:15:41.461" v="21" actId="478"/>
          <ac:spMkLst>
            <pc:docMk/>
            <pc:sldMk cId="700478236" sldId="264"/>
            <ac:spMk id="343" creationId="{0DC51A35-2DB1-49DF-A7F5-533BF865F1A7}"/>
          </ac:spMkLst>
        </pc:spChg>
        <pc:spChg chg="del">
          <ac:chgData name="JINZHU WANG" userId="29ff2016-8b39-49ce-ad4a-3460f31506a6" providerId="ADAL" clId="{202C39D7-ED2F-4D1F-A0D4-134EA3C6F382}" dt="2021-09-29T08:15:41.461" v="21" actId="478"/>
          <ac:spMkLst>
            <pc:docMk/>
            <pc:sldMk cId="700478236" sldId="264"/>
            <ac:spMk id="344" creationId="{043EB4F6-9406-453E-8815-849EF07074F1}"/>
          </ac:spMkLst>
        </pc:spChg>
        <pc:spChg chg="del">
          <ac:chgData name="JINZHU WANG" userId="29ff2016-8b39-49ce-ad4a-3460f31506a6" providerId="ADAL" clId="{202C39D7-ED2F-4D1F-A0D4-134EA3C6F382}" dt="2021-09-29T08:15:41.461" v="21" actId="478"/>
          <ac:spMkLst>
            <pc:docMk/>
            <pc:sldMk cId="700478236" sldId="264"/>
            <ac:spMk id="345" creationId="{62FBA5A4-8C0C-4185-B209-188977C1A2A3}"/>
          </ac:spMkLst>
        </pc:spChg>
        <pc:spChg chg="del">
          <ac:chgData name="JINZHU WANG" userId="29ff2016-8b39-49ce-ad4a-3460f31506a6" providerId="ADAL" clId="{202C39D7-ED2F-4D1F-A0D4-134EA3C6F382}" dt="2021-09-29T08:15:41.461" v="21" actId="478"/>
          <ac:spMkLst>
            <pc:docMk/>
            <pc:sldMk cId="700478236" sldId="264"/>
            <ac:spMk id="346" creationId="{2B57583D-005D-4C30-9DBD-E9EA01090296}"/>
          </ac:spMkLst>
        </pc:spChg>
        <pc:spChg chg="del">
          <ac:chgData name="JINZHU WANG" userId="29ff2016-8b39-49ce-ad4a-3460f31506a6" providerId="ADAL" clId="{202C39D7-ED2F-4D1F-A0D4-134EA3C6F382}" dt="2021-09-29T08:15:41.461" v="21" actId="478"/>
          <ac:spMkLst>
            <pc:docMk/>
            <pc:sldMk cId="700478236" sldId="264"/>
            <ac:spMk id="348" creationId="{E72A1939-4E99-411E-A75F-5F929044769B}"/>
          </ac:spMkLst>
        </pc:spChg>
        <pc:spChg chg="del">
          <ac:chgData name="JINZHU WANG" userId="29ff2016-8b39-49ce-ad4a-3460f31506a6" providerId="ADAL" clId="{202C39D7-ED2F-4D1F-A0D4-134EA3C6F382}" dt="2021-09-29T08:15:41.461" v="21" actId="478"/>
          <ac:spMkLst>
            <pc:docMk/>
            <pc:sldMk cId="700478236" sldId="264"/>
            <ac:spMk id="349" creationId="{606642A2-F72A-4532-A40C-D3C10FBD0348}"/>
          </ac:spMkLst>
        </pc:spChg>
        <pc:spChg chg="del">
          <ac:chgData name="JINZHU WANG" userId="29ff2016-8b39-49ce-ad4a-3460f31506a6" providerId="ADAL" clId="{202C39D7-ED2F-4D1F-A0D4-134EA3C6F382}" dt="2021-09-29T08:15:41.461" v="21" actId="478"/>
          <ac:spMkLst>
            <pc:docMk/>
            <pc:sldMk cId="700478236" sldId="264"/>
            <ac:spMk id="350" creationId="{2221667D-E0DF-4C1A-9F70-6B78845E0CAF}"/>
          </ac:spMkLst>
        </pc:spChg>
        <pc:spChg chg="del">
          <ac:chgData name="JINZHU WANG" userId="29ff2016-8b39-49ce-ad4a-3460f31506a6" providerId="ADAL" clId="{202C39D7-ED2F-4D1F-A0D4-134EA3C6F382}" dt="2021-09-29T08:15:41.461" v="21" actId="478"/>
          <ac:spMkLst>
            <pc:docMk/>
            <pc:sldMk cId="700478236" sldId="264"/>
            <ac:spMk id="351" creationId="{5018EB9F-F772-43F8-8528-4A436FFC48ED}"/>
          </ac:spMkLst>
        </pc:spChg>
        <pc:spChg chg="del">
          <ac:chgData name="JINZHU WANG" userId="29ff2016-8b39-49ce-ad4a-3460f31506a6" providerId="ADAL" clId="{202C39D7-ED2F-4D1F-A0D4-134EA3C6F382}" dt="2021-09-29T08:15:41.461" v="21" actId="478"/>
          <ac:spMkLst>
            <pc:docMk/>
            <pc:sldMk cId="700478236" sldId="264"/>
            <ac:spMk id="352" creationId="{A0AB5853-8576-4B35-B409-DF0819C15C71}"/>
          </ac:spMkLst>
        </pc:spChg>
        <pc:spChg chg="del">
          <ac:chgData name="JINZHU WANG" userId="29ff2016-8b39-49ce-ad4a-3460f31506a6" providerId="ADAL" clId="{202C39D7-ED2F-4D1F-A0D4-134EA3C6F382}" dt="2021-09-29T08:15:41.461" v="21" actId="478"/>
          <ac:spMkLst>
            <pc:docMk/>
            <pc:sldMk cId="700478236" sldId="264"/>
            <ac:spMk id="353" creationId="{FD5DC8BF-DF20-4935-93FA-B14633C86311}"/>
          </ac:spMkLst>
        </pc:spChg>
        <pc:spChg chg="del">
          <ac:chgData name="JINZHU WANG" userId="29ff2016-8b39-49ce-ad4a-3460f31506a6" providerId="ADAL" clId="{202C39D7-ED2F-4D1F-A0D4-134EA3C6F382}" dt="2021-09-29T08:15:41.461" v="21" actId="478"/>
          <ac:spMkLst>
            <pc:docMk/>
            <pc:sldMk cId="700478236" sldId="264"/>
            <ac:spMk id="354" creationId="{B16B2330-3135-48FB-BD8A-C2EDA66E0180}"/>
          </ac:spMkLst>
        </pc:spChg>
        <pc:spChg chg="del">
          <ac:chgData name="JINZHU WANG" userId="29ff2016-8b39-49ce-ad4a-3460f31506a6" providerId="ADAL" clId="{202C39D7-ED2F-4D1F-A0D4-134EA3C6F382}" dt="2021-09-29T08:15:41.461" v="21" actId="478"/>
          <ac:spMkLst>
            <pc:docMk/>
            <pc:sldMk cId="700478236" sldId="264"/>
            <ac:spMk id="356" creationId="{86ABE685-2FF9-40A5-B51D-362B42269D4A}"/>
          </ac:spMkLst>
        </pc:spChg>
        <pc:spChg chg="del">
          <ac:chgData name="JINZHU WANG" userId="29ff2016-8b39-49ce-ad4a-3460f31506a6" providerId="ADAL" clId="{202C39D7-ED2F-4D1F-A0D4-134EA3C6F382}" dt="2021-09-29T08:15:41.461" v="21" actId="478"/>
          <ac:spMkLst>
            <pc:docMk/>
            <pc:sldMk cId="700478236" sldId="264"/>
            <ac:spMk id="357" creationId="{5DE263C2-D2F4-4678-B991-682603A4B167}"/>
          </ac:spMkLst>
        </pc:spChg>
        <pc:spChg chg="del">
          <ac:chgData name="JINZHU WANG" userId="29ff2016-8b39-49ce-ad4a-3460f31506a6" providerId="ADAL" clId="{202C39D7-ED2F-4D1F-A0D4-134EA3C6F382}" dt="2021-09-29T08:15:41.461" v="21" actId="478"/>
          <ac:spMkLst>
            <pc:docMk/>
            <pc:sldMk cId="700478236" sldId="264"/>
            <ac:spMk id="397" creationId="{3E7FB0A0-0B75-4C05-800D-5F80463A47F9}"/>
          </ac:spMkLst>
        </pc:spChg>
        <pc:grpChg chg="del">
          <ac:chgData name="JINZHU WANG" userId="29ff2016-8b39-49ce-ad4a-3460f31506a6" providerId="ADAL" clId="{202C39D7-ED2F-4D1F-A0D4-134EA3C6F382}" dt="2021-09-29T08:15:41.461" v="21" actId="478"/>
          <ac:grpSpMkLst>
            <pc:docMk/>
            <pc:sldMk cId="700478236" sldId="264"/>
            <ac:grpSpMk id="31" creationId="{F6A7DC3A-222C-43CD-8C68-EFD482557321}"/>
          </ac:grpSpMkLst>
        </pc:grpChg>
        <pc:grpChg chg="add del mod">
          <ac:chgData name="JINZHU WANG" userId="29ff2016-8b39-49ce-ad4a-3460f31506a6" providerId="ADAL" clId="{202C39D7-ED2F-4D1F-A0D4-134EA3C6F382}" dt="2021-09-29T09:40:22.127" v="1328" actId="165"/>
          <ac:grpSpMkLst>
            <pc:docMk/>
            <pc:sldMk cId="700478236" sldId="264"/>
            <ac:grpSpMk id="48" creationId="{A3649162-30A9-4DB3-9C9C-2D4381046CFC}"/>
          </ac:grpSpMkLst>
        </pc:grpChg>
        <pc:grpChg chg="add mod">
          <ac:chgData name="JINZHU WANG" userId="29ff2016-8b39-49ce-ad4a-3460f31506a6" providerId="ADAL" clId="{202C39D7-ED2F-4D1F-A0D4-134EA3C6F382}" dt="2021-09-29T09:40:49.791" v="1341" actId="1076"/>
          <ac:grpSpMkLst>
            <pc:docMk/>
            <pc:sldMk cId="700478236" sldId="264"/>
            <ac:grpSpMk id="49" creationId="{A1A24CF4-4E07-476D-8F19-9FEE38382A82}"/>
          </ac:grpSpMkLst>
        </pc:grpChg>
        <pc:grpChg chg="del">
          <ac:chgData name="JINZHU WANG" userId="29ff2016-8b39-49ce-ad4a-3460f31506a6" providerId="ADAL" clId="{202C39D7-ED2F-4D1F-A0D4-134EA3C6F382}" dt="2021-09-29T08:15:41.461" v="21" actId="478"/>
          <ac:grpSpMkLst>
            <pc:docMk/>
            <pc:sldMk cId="700478236" sldId="264"/>
            <ac:grpSpMk id="174" creationId="{2A4387FA-9784-46CD-A750-496D0E74A01A}"/>
          </ac:grpSpMkLst>
        </pc:grpChg>
        <pc:grpChg chg="del">
          <ac:chgData name="JINZHU WANG" userId="29ff2016-8b39-49ce-ad4a-3460f31506a6" providerId="ADAL" clId="{202C39D7-ED2F-4D1F-A0D4-134EA3C6F382}" dt="2021-09-29T08:15:41.461" v="21" actId="478"/>
          <ac:grpSpMkLst>
            <pc:docMk/>
            <pc:sldMk cId="700478236" sldId="264"/>
            <ac:grpSpMk id="239" creationId="{9A6A7DC0-5F72-4C96-978D-E8E3082070EC}"/>
          </ac:grpSpMkLst>
        </pc:grpChg>
        <pc:grpChg chg="del">
          <ac:chgData name="JINZHU WANG" userId="29ff2016-8b39-49ce-ad4a-3460f31506a6" providerId="ADAL" clId="{202C39D7-ED2F-4D1F-A0D4-134EA3C6F382}" dt="2021-09-29T08:15:41.461" v="21" actId="478"/>
          <ac:grpSpMkLst>
            <pc:docMk/>
            <pc:sldMk cId="700478236" sldId="264"/>
            <ac:grpSpMk id="242" creationId="{9AE3A1C7-E484-4C53-B987-8793E693ED57}"/>
          </ac:grpSpMkLst>
        </pc:grpChg>
        <pc:grpChg chg="del">
          <ac:chgData name="JINZHU WANG" userId="29ff2016-8b39-49ce-ad4a-3460f31506a6" providerId="ADAL" clId="{202C39D7-ED2F-4D1F-A0D4-134EA3C6F382}" dt="2021-09-29T08:15:41.461" v="21" actId="478"/>
          <ac:grpSpMkLst>
            <pc:docMk/>
            <pc:sldMk cId="700478236" sldId="264"/>
            <ac:grpSpMk id="246" creationId="{D7554DA6-0971-44CD-840C-05E09231A68B}"/>
          </ac:grpSpMkLst>
        </pc:grpChg>
        <pc:grpChg chg="add del mod">
          <ac:chgData name="JINZHU WANG" userId="29ff2016-8b39-49ce-ad4a-3460f31506a6" providerId="ADAL" clId="{202C39D7-ED2F-4D1F-A0D4-134EA3C6F382}" dt="2021-09-29T09:36:07.312" v="1165" actId="165"/>
          <ac:grpSpMkLst>
            <pc:docMk/>
            <pc:sldMk cId="700478236" sldId="264"/>
            <ac:grpSpMk id="247" creationId="{1CFA1A22-F12B-4185-90DC-7555B77C5790}"/>
          </ac:grpSpMkLst>
        </pc:grpChg>
        <pc:grpChg chg="del mod">
          <ac:chgData name="JINZHU WANG" userId="29ff2016-8b39-49ce-ad4a-3460f31506a6" providerId="ADAL" clId="{202C39D7-ED2F-4D1F-A0D4-134EA3C6F382}" dt="2021-09-29T09:35:57.753" v="1161" actId="478"/>
          <ac:grpSpMkLst>
            <pc:docMk/>
            <pc:sldMk cId="700478236" sldId="264"/>
            <ac:grpSpMk id="281" creationId="{66B23402-FB58-4E6B-9B64-AE2DE0E14DA1}"/>
          </ac:grpSpMkLst>
        </pc:grpChg>
        <pc:grpChg chg="del">
          <ac:chgData name="JINZHU WANG" userId="29ff2016-8b39-49ce-ad4a-3460f31506a6" providerId="ADAL" clId="{202C39D7-ED2F-4D1F-A0D4-134EA3C6F382}" dt="2021-09-29T08:15:41.461" v="21" actId="478"/>
          <ac:grpSpMkLst>
            <pc:docMk/>
            <pc:sldMk cId="700478236" sldId="264"/>
            <ac:grpSpMk id="121866" creationId="{A2B3C5F1-E9BF-4A47-BBC1-67B18495327B}"/>
          </ac:grpSpMkLst>
        </pc:grpChg>
        <pc:picChg chg="add del mod">
          <ac:chgData name="JINZHU WANG" userId="29ff2016-8b39-49ce-ad4a-3460f31506a6" providerId="ADAL" clId="{202C39D7-ED2F-4D1F-A0D4-134EA3C6F382}" dt="2021-09-29T08:54:43.819" v="520" actId="478"/>
          <ac:picMkLst>
            <pc:docMk/>
            <pc:sldMk cId="700478236" sldId="264"/>
            <ac:picMk id="3" creationId="{976B64CE-323E-4B7A-A646-AD3DFEC614C5}"/>
          </ac:picMkLst>
        </pc:picChg>
        <pc:picChg chg="add mod ord">
          <ac:chgData name="JINZHU WANG" userId="29ff2016-8b39-49ce-ad4a-3460f31506a6" providerId="ADAL" clId="{202C39D7-ED2F-4D1F-A0D4-134EA3C6F382}" dt="2021-09-29T09:32:34.938" v="1107" actId="1036"/>
          <ac:picMkLst>
            <pc:docMk/>
            <pc:sldMk cId="700478236" sldId="264"/>
            <ac:picMk id="5" creationId="{CBC716E4-31C5-4766-B5E4-091139598DF5}"/>
          </ac:picMkLst>
        </pc:picChg>
        <pc:picChg chg="add del mod ord">
          <ac:chgData name="JINZHU WANG" userId="29ff2016-8b39-49ce-ad4a-3460f31506a6" providerId="ADAL" clId="{202C39D7-ED2F-4D1F-A0D4-134EA3C6F382}" dt="2021-09-29T08:48:39.348" v="434" actId="478"/>
          <ac:picMkLst>
            <pc:docMk/>
            <pc:sldMk cId="700478236" sldId="264"/>
            <ac:picMk id="6" creationId="{E6CBD1C1-F7F4-469C-B3CA-15AFF630F17D}"/>
          </ac:picMkLst>
        </pc:picChg>
        <pc:picChg chg="add mod ord">
          <ac:chgData name="JINZHU WANG" userId="29ff2016-8b39-49ce-ad4a-3460f31506a6" providerId="ADAL" clId="{202C39D7-ED2F-4D1F-A0D4-134EA3C6F382}" dt="2021-09-29T09:03:43.115" v="634" actId="12789"/>
          <ac:picMkLst>
            <pc:docMk/>
            <pc:sldMk cId="700478236" sldId="264"/>
            <ac:picMk id="7" creationId="{9C68EA59-F3D2-4BDB-A82C-52CE79CAA5A4}"/>
          </ac:picMkLst>
        </pc:picChg>
        <pc:picChg chg="add mod">
          <ac:chgData name="JINZHU WANG" userId="29ff2016-8b39-49ce-ad4a-3460f31506a6" providerId="ADAL" clId="{202C39D7-ED2F-4D1F-A0D4-134EA3C6F382}" dt="2021-09-29T09:16:36.465" v="842" actId="1076"/>
          <ac:picMkLst>
            <pc:docMk/>
            <pc:sldMk cId="700478236" sldId="264"/>
            <ac:picMk id="8" creationId="{1A156B18-BD06-4392-8AB7-35583EBB6B65}"/>
          </ac:picMkLst>
        </pc:picChg>
        <pc:picChg chg="add mod ord">
          <ac:chgData name="JINZHU WANG" userId="29ff2016-8b39-49ce-ad4a-3460f31506a6" providerId="ADAL" clId="{202C39D7-ED2F-4D1F-A0D4-134EA3C6F382}" dt="2021-09-29T09:03:43.115" v="634" actId="12789"/>
          <ac:picMkLst>
            <pc:docMk/>
            <pc:sldMk cId="700478236" sldId="264"/>
            <ac:picMk id="9" creationId="{5C27C866-F72C-4A66-ADC2-7FCEB72531AB}"/>
          </ac:picMkLst>
        </pc:picChg>
        <pc:picChg chg="add mod">
          <ac:chgData name="JINZHU WANG" userId="29ff2016-8b39-49ce-ad4a-3460f31506a6" providerId="ADAL" clId="{202C39D7-ED2F-4D1F-A0D4-134EA3C6F382}" dt="2021-09-29T09:31:51.571" v="1064" actId="14100"/>
          <ac:picMkLst>
            <pc:docMk/>
            <pc:sldMk cId="700478236" sldId="264"/>
            <ac:picMk id="10" creationId="{C26F30BC-298D-47E1-8A29-59D7A50C82F3}"/>
          </ac:picMkLst>
        </pc:picChg>
        <pc:picChg chg="add mod">
          <ac:chgData name="JINZHU WANG" userId="29ff2016-8b39-49ce-ad4a-3460f31506a6" providerId="ADAL" clId="{202C39D7-ED2F-4D1F-A0D4-134EA3C6F382}" dt="2021-09-29T09:07:19.748" v="671"/>
          <ac:picMkLst>
            <pc:docMk/>
            <pc:sldMk cId="700478236" sldId="264"/>
            <ac:picMk id="162" creationId="{1A132144-7EF5-4B86-BE6B-6CA85D4A4A87}"/>
          </ac:picMkLst>
        </pc:picChg>
        <pc:picChg chg="add mod ord">
          <ac:chgData name="JINZHU WANG" userId="29ff2016-8b39-49ce-ad4a-3460f31506a6" providerId="ADAL" clId="{202C39D7-ED2F-4D1F-A0D4-134EA3C6F382}" dt="2021-09-29T09:15:25.347" v="795" actId="1076"/>
          <ac:picMkLst>
            <pc:docMk/>
            <pc:sldMk cId="700478236" sldId="264"/>
            <ac:picMk id="166" creationId="{AD52D073-BD8E-4531-8E0C-B7EFF5979302}"/>
          </ac:picMkLst>
        </pc:picChg>
        <pc:picChg chg="add del mod ord">
          <ac:chgData name="JINZHU WANG" userId="29ff2016-8b39-49ce-ad4a-3460f31506a6" providerId="ADAL" clId="{202C39D7-ED2F-4D1F-A0D4-134EA3C6F382}" dt="2021-09-29T08:52:27.637" v="482" actId="478"/>
          <ac:picMkLst>
            <pc:docMk/>
            <pc:sldMk cId="700478236" sldId="264"/>
            <ac:picMk id="169" creationId="{76BC06A1-6B16-4893-8466-508483E6ED20}"/>
          </ac:picMkLst>
        </pc:picChg>
        <pc:picChg chg="add del mod">
          <ac:chgData name="JINZHU WANG" userId="29ff2016-8b39-49ce-ad4a-3460f31506a6" providerId="ADAL" clId="{202C39D7-ED2F-4D1F-A0D4-134EA3C6F382}" dt="2021-09-29T08:53:35.196" v="505" actId="478"/>
          <ac:picMkLst>
            <pc:docMk/>
            <pc:sldMk cId="700478236" sldId="264"/>
            <ac:picMk id="177" creationId="{5D1A9F4F-170A-4C14-8E98-DDB825557044}"/>
          </ac:picMkLst>
        </pc:picChg>
        <pc:picChg chg="add del mod">
          <ac:chgData name="JINZHU WANG" userId="29ff2016-8b39-49ce-ad4a-3460f31506a6" providerId="ADAL" clId="{202C39D7-ED2F-4D1F-A0D4-134EA3C6F382}" dt="2021-09-29T08:53:34.531" v="504" actId="478"/>
          <ac:picMkLst>
            <pc:docMk/>
            <pc:sldMk cId="700478236" sldId="264"/>
            <ac:picMk id="178" creationId="{58B61419-3AA2-40EC-B44E-8A291AA05BC5}"/>
          </ac:picMkLst>
        </pc:picChg>
        <pc:picChg chg="add del mod">
          <ac:chgData name="JINZHU WANG" userId="29ff2016-8b39-49ce-ad4a-3460f31506a6" providerId="ADAL" clId="{202C39D7-ED2F-4D1F-A0D4-134EA3C6F382}" dt="2021-09-29T08:51:58.708" v="475" actId="478"/>
          <ac:picMkLst>
            <pc:docMk/>
            <pc:sldMk cId="700478236" sldId="264"/>
            <ac:picMk id="179" creationId="{BCA9F369-7E8E-45F8-82F5-C7B3C1CB16AA}"/>
          </ac:picMkLst>
        </pc:picChg>
        <pc:picChg chg="add del mod">
          <ac:chgData name="JINZHU WANG" userId="29ff2016-8b39-49ce-ad4a-3460f31506a6" providerId="ADAL" clId="{202C39D7-ED2F-4D1F-A0D4-134EA3C6F382}" dt="2021-09-29T08:53:13.076" v="495" actId="478"/>
          <ac:picMkLst>
            <pc:docMk/>
            <pc:sldMk cId="700478236" sldId="264"/>
            <ac:picMk id="180" creationId="{E7340E87-6537-4A9D-AC4E-8CA65BEED3D6}"/>
          </ac:picMkLst>
        </pc:picChg>
        <pc:picChg chg="add mod">
          <ac:chgData name="JINZHU WANG" userId="29ff2016-8b39-49ce-ad4a-3460f31506a6" providerId="ADAL" clId="{202C39D7-ED2F-4D1F-A0D4-134EA3C6F382}" dt="2021-09-29T09:31:58.622" v="1066" actId="1076"/>
          <ac:picMkLst>
            <pc:docMk/>
            <pc:sldMk cId="700478236" sldId="264"/>
            <ac:picMk id="199" creationId="{E494F65D-C080-4ECC-9EA8-3A79549E5D5B}"/>
          </ac:picMkLst>
        </pc:picChg>
        <pc:picChg chg="del mod">
          <ac:chgData name="JINZHU WANG" userId="29ff2016-8b39-49ce-ad4a-3460f31506a6" providerId="ADAL" clId="{202C39D7-ED2F-4D1F-A0D4-134EA3C6F382}" dt="2021-09-29T09:35:57.753" v="1161" actId="478"/>
          <ac:picMkLst>
            <pc:docMk/>
            <pc:sldMk cId="700478236" sldId="264"/>
            <ac:picMk id="288" creationId="{F5CDD5F8-B65A-4929-8E03-A21A2FD4347F}"/>
          </ac:picMkLst>
        </pc:picChg>
        <pc:cxnChg chg="del">
          <ac:chgData name="JINZHU WANG" userId="29ff2016-8b39-49ce-ad4a-3460f31506a6" providerId="ADAL" clId="{202C39D7-ED2F-4D1F-A0D4-134EA3C6F382}" dt="2021-09-29T08:15:41.461" v="21" actId="478"/>
          <ac:cxnSpMkLst>
            <pc:docMk/>
            <pc:sldMk cId="700478236" sldId="264"/>
            <ac:cxnSpMk id="13" creationId="{A6F90683-6F94-4639-B563-FD2902859AFE}"/>
          </ac:cxnSpMkLst>
        </pc:cxnChg>
        <pc:cxnChg chg="add mod">
          <ac:chgData name="JINZHU WANG" userId="29ff2016-8b39-49ce-ad4a-3460f31506a6" providerId="ADAL" clId="{202C39D7-ED2F-4D1F-A0D4-134EA3C6F382}" dt="2021-09-29T09:31:24.919" v="1041" actId="14100"/>
          <ac:cxnSpMkLst>
            <pc:docMk/>
            <pc:sldMk cId="700478236" sldId="264"/>
            <ac:cxnSpMk id="33" creationId="{36BB0CE4-3616-4AC8-B483-811FC21E63C1}"/>
          </ac:cxnSpMkLst>
        </pc:cxnChg>
        <pc:cxnChg chg="add mod">
          <ac:chgData name="JINZHU WANG" userId="29ff2016-8b39-49ce-ad4a-3460f31506a6" providerId="ADAL" clId="{202C39D7-ED2F-4D1F-A0D4-134EA3C6F382}" dt="2021-09-29T09:34:27.185" v="1151" actId="1037"/>
          <ac:cxnSpMkLst>
            <pc:docMk/>
            <pc:sldMk cId="700478236" sldId="264"/>
            <ac:cxnSpMk id="38" creationId="{3CE2CE8F-83CF-493A-96A3-70EAB47E86B5}"/>
          </ac:cxnSpMkLst>
        </pc:cxnChg>
        <pc:cxnChg chg="del">
          <ac:chgData name="JINZHU WANG" userId="29ff2016-8b39-49ce-ad4a-3460f31506a6" providerId="ADAL" clId="{202C39D7-ED2F-4D1F-A0D4-134EA3C6F382}" dt="2021-09-29T08:15:41.461" v="21" actId="478"/>
          <ac:cxnSpMkLst>
            <pc:docMk/>
            <pc:sldMk cId="700478236" sldId="264"/>
            <ac:cxnSpMk id="132" creationId="{AA13DD66-2FC0-44A2-8469-018DE24789C4}"/>
          </ac:cxnSpMkLst>
        </pc:cxnChg>
        <pc:cxnChg chg="del">
          <ac:chgData name="JINZHU WANG" userId="29ff2016-8b39-49ce-ad4a-3460f31506a6" providerId="ADAL" clId="{202C39D7-ED2F-4D1F-A0D4-134EA3C6F382}" dt="2021-09-29T08:15:41.461" v="21" actId="478"/>
          <ac:cxnSpMkLst>
            <pc:docMk/>
            <pc:sldMk cId="700478236" sldId="264"/>
            <ac:cxnSpMk id="153" creationId="{50F9C661-4DFD-4529-8728-ECAFBDDE7F2C}"/>
          </ac:cxnSpMkLst>
        </pc:cxnChg>
        <pc:cxnChg chg="del">
          <ac:chgData name="JINZHU WANG" userId="29ff2016-8b39-49ce-ad4a-3460f31506a6" providerId="ADAL" clId="{202C39D7-ED2F-4D1F-A0D4-134EA3C6F382}" dt="2021-09-29T08:15:41.461" v="21" actId="478"/>
          <ac:cxnSpMkLst>
            <pc:docMk/>
            <pc:sldMk cId="700478236" sldId="264"/>
            <ac:cxnSpMk id="155" creationId="{8FC09C19-AFC9-4EDA-87E2-3EFB92B1FAAE}"/>
          </ac:cxnSpMkLst>
        </pc:cxnChg>
        <pc:cxnChg chg="del">
          <ac:chgData name="JINZHU WANG" userId="29ff2016-8b39-49ce-ad4a-3460f31506a6" providerId="ADAL" clId="{202C39D7-ED2F-4D1F-A0D4-134EA3C6F382}" dt="2021-09-29T08:15:41.461" v="21" actId="478"/>
          <ac:cxnSpMkLst>
            <pc:docMk/>
            <pc:sldMk cId="700478236" sldId="264"/>
            <ac:cxnSpMk id="156" creationId="{316A686E-16EC-47C9-92D3-263946B43402}"/>
          </ac:cxnSpMkLst>
        </pc:cxnChg>
        <pc:cxnChg chg="del">
          <ac:chgData name="JINZHU WANG" userId="29ff2016-8b39-49ce-ad4a-3460f31506a6" providerId="ADAL" clId="{202C39D7-ED2F-4D1F-A0D4-134EA3C6F382}" dt="2021-09-29T08:15:41.461" v="21" actId="478"/>
          <ac:cxnSpMkLst>
            <pc:docMk/>
            <pc:sldMk cId="700478236" sldId="264"/>
            <ac:cxnSpMk id="158" creationId="{A5F4C0C4-1306-45E4-9921-8D0479D2FFF2}"/>
          </ac:cxnSpMkLst>
        </pc:cxnChg>
        <pc:cxnChg chg="del">
          <ac:chgData name="JINZHU WANG" userId="29ff2016-8b39-49ce-ad4a-3460f31506a6" providerId="ADAL" clId="{202C39D7-ED2F-4D1F-A0D4-134EA3C6F382}" dt="2021-09-29T08:15:41.461" v="21" actId="478"/>
          <ac:cxnSpMkLst>
            <pc:docMk/>
            <pc:sldMk cId="700478236" sldId="264"/>
            <ac:cxnSpMk id="159" creationId="{C37674A2-7B02-4741-890F-DC0802DCE89B}"/>
          </ac:cxnSpMkLst>
        </pc:cxnChg>
        <pc:cxnChg chg="del">
          <ac:chgData name="JINZHU WANG" userId="29ff2016-8b39-49ce-ad4a-3460f31506a6" providerId="ADAL" clId="{202C39D7-ED2F-4D1F-A0D4-134EA3C6F382}" dt="2021-09-29T08:15:41.461" v="21" actId="478"/>
          <ac:cxnSpMkLst>
            <pc:docMk/>
            <pc:sldMk cId="700478236" sldId="264"/>
            <ac:cxnSpMk id="170" creationId="{2AF4369A-0056-40D5-9306-1FF54F30EDB6}"/>
          </ac:cxnSpMkLst>
        </pc:cxnChg>
        <pc:cxnChg chg="add mod">
          <ac:chgData name="JINZHU WANG" userId="29ff2016-8b39-49ce-ad4a-3460f31506a6" providerId="ADAL" clId="{202C39D7-ED2F-4D1F-A0D4-134EA3C6F382}" dt="2021-09-29T09:41:02.696" v="1350" actId="1036"/>
          <ac:cxnSpMkLst>
            <pc:docMk/>
            <pc:sldMk cId="700478236" sldId="264"/>
            <ac:cxnSpMk id="181" creationId="{A609A921-1AFA-4263-A87E-5EFAEC66B4E8}"/>
          </ac:cxnSpMkLst>
        </pc:cxnChg>
        <pc:cxnChg chg="add mod">
          <ac:chgData name="JINZHU WANG" userId="29ff2016-8b39-49ce-ad4a-3460f31506a6" providerId="ADAL" clId="{202C39D7-ED2F-4D1F-A0D4-134EA3C6F382}" dt="2021-09-29T08:58:37.581" v="556" actId="1076"/>
          <ac:cxnSpMkLst>
            <pc:docMk/>
            <pc:sldMk cId="700478236" sldId="264"/>
            <ac:cxnSpMk id="182" creationId="{82ACBBCF-BFD7-400F-9489-FA91F33EB389}"/>
          </ac:cxnSpMkLst>
        </pc:cxnChg>
        <pc:cxnChg chg="add mod">
          <ac:chgData name="JINZHU WANG" userId="29ff2016-8b39-49ce-ad4a-3460f31506a6" providerId="ADAL" clId="{202C39D7-ED2F-4D1F-A0D4-134EA3C6F382}" dt="2021-09-29T09:41:05.977" v="1355" actId="1036"/>
          <ac:cxnSpMkLst>
            <pc:docMk/>
            <pc:sldMk cId="700478236" sldId="264"/>
            <ac:cxnSpMk id="187" creationId="{66BDC95A-E8EF-4706-9281-981ECFB4516A}"/>
          </ac:cxnSpMkLst>
        </pc:cxnChg>
        <pc:cxnChg chg="add mod">
          <ac:chgData name="JINZHU WANG" userId="29ff2016-8b39-49ce-ad4a-3460f31506a6" providerId="ADAL" clId="{202C39D7-ED2F-4D1F-A0D4-134EA3C6F382}" dt="2021-09-29T09:03:54.089" v="653" actId="1037"/>
          <ac:cxnSpMkLst>
            <pc:docMk/>
            <pc:sldMk cId="700478236" sldId="264"/>
            <ac:cxnSpMk id="188" creationId="{752B2C6D-59C9-4426-BBBF-F6B72F987E13}"/>
          </ac:cxnSpMkLst>
        </pc:cxnChg>
        <pc:cxnChg chg="add mod">
          <ac:chgData name="JINZHU WANG" userId="29ff2016-8b39-49ce-ad4a-3460f31506a6" providerId="ADAL" clId="{202C39D7-ED2F-4D1F-A0D4-134EA3C6F382}" dt="2021-09-29T09:16:55.957" v="850" actId="1076"/>
          <ac:cxnSpMkLst>
            <pc:docMk/>
            <pc:sldMk cId="700478236" sldId="264"/>
            <ac:cxnSpMk id="190" creationId="{23E6B309-B83D-4F30-96CC-55F0CF1722B6}"/>
          </ac:cxnSpMkLst>
        </pc:cxnChg>
        <pc:cxnChg chg="add mod">
          <ac:chgData name="JINZHU WANG" userId="29ff2016-8b39-49ce-ad4a-3460f31506a6" providerId="ADAL" clId="{202C39D7-ED2F-4D1F-A0D4-134EA3C6F382}" dt="2021-09-29T09:17:01.820" v="851" actId="1076"/>
          <ac:cxnSpMkLst>
            <pc:docMk/>
            <pc:sldMk cId="700478236" sldId="264"/>
            <ac:cxnSpMk id="193" creationId="{DAFBF167-CF6C-4770-9F04-9787CB55B4F3}"/>
          </ac:cxnSpMkLst>
        </pc:cxnChg>
        <pc:cxnChg chg="add del mod">
          <ac:chgData name="JINZHU WANG" userId="29ff2016-8b39-49ce-ad4a-3460f31506a6" providerId="ADAL" clId="{202C39D7-ED2F-4D1F-A0D4-134EA3C6F382}" dt="2021-09-29T09:02:20.305" v="615" actId="478"/>
          <ac:cxnSpMkLst>
            <pc:docMk/>
            <pc:sldMk cId="700478236" sldId="264"/>
            <ac:cxnSpMk id="194" creationId="{2C158669-3653-4D07-8531-5C44ADE82E1D}"/>
          </ac:cxnSpMkLst>
        </pc:cxnChg>
        <pc:cxnChg chg="add mod">
          <ac:chgData name="JINZHU WANG" userId="29ff2016-8b39-49ce-ad4a-3460f31506a6" providerId="ADAL" clId="{202C39D7-ED2F-4D1F-A0D4-134EA3C6F382}" dt="2021-09-29T09:03:37.613" v="633" actId="12789"/>
          <ac:cxnSpMkLst>
            <pc:docMk/>
            <pc:sldMk cId="700478236" sldId="264"/>
            <ac:cxnSpMk id="195" creationId="{848E473C-EC7D-4B4E-81E4-9901ABC0E9C2}"/>
          </ac:cxnSpMkLst>
        </pc:cxnChg>
        <pc:cxnChg chg="add mod">
          <ac:chgData name="JINZHU WANG" userId="29ff2016-8b39-49ce-ad4a-3460f31506a6" providerId="ADAL" clId="{202C39D7-ED2F-4D1F-A0D4-134EA3C6F382}" dt="2021-09-29T09:03:33.012" v="632" actId="12789"/>
          <ac:cxnSpMkLst>
            <pc:docMk/>
            <pc:sldMk cId="700478236" sldId="264"/>
            <ac:cxnSpMk id="196" creationId="{2E0293F4-04B6-40AA-A9D7-C3C4276264D5}"/>
          </ac:cxnSpMkLst>
        </pc:cxnChg>
        <pc:cxnChg chg="add mod">
          <ac:chgData name="JINZHU WANG" userId="29ff2016-8b39-49ce-ad4a-3460f31506a6" providerId="ADAL" clId="{202C39D7-ED2F-4D1F-A0D4-134EA3C6F382}" dt="2021-09-29T09:38:42.451" v="1241" actId="208"/>
          <ac:cxnSpMkLst>
            <pc:docMk/>
            <pc:sldMk cId="700478236" sldId="264"/>
            <ac:cxnSpMk id="198" creationId="{15204331-BD27-4501-B4A8-1A7BDC3D524D}"/>
          </ac:cxnSpMkLst>
        </pc:cxnChg>
        <pc:cxnChg chg="del">
          <ac:chgData name="JINZHU WANG" userId="29ff2016-8b39-49ce-ad4a-3460f31506a6" providerId="ADAL" clId="{202C39D7-ED2F-4D1F-A0D4-134EA3C6F382}" dt="2021-09-29T08:15:41.461" v="21" actId="478"/>
          <ac:cxnSpMkLst>
            <pc:docMk/>
            <pc:sldMk cId="700478236" sldId="264"/>
            <ac:cxnSpMk id="217" creationId="{84543E18-A081-4441-87FC-2EC3D01B9D7B}"/>
          </ac:cxnSpMkLst>
        </pc:cxnChg>
        <pc:cxnChg chg="del">
          <ac:chgData name="JINZHU WANG" userId="29ff2016-8b39-49ce-ad4a-3460f31506a6" providerId="ADAL" clId="{202C39D7-ED2F-4D1F-A0D4-134EA3C6F382}" dt="2021-09-29T08:15:41.461" v="21" actId="478"/>
          <ac:cxnSpMkLst>
            <pc:docMk/>
            <pc:sldMk cId="700478236" sldId="264"/>
            <ac:cxnSpMk id="219" creationId="{6509E8F9-0920-442E-B677-6904A3FDF626}"/>
          </ac:cxnSpMkLst>
        </pc:cxnChg>
        <pc:cxnChg chg="del">
          <ac:chgData name="JINZHU WANG" userId="29ff2016-8b39-49ce-ad4a-3460f31506a6" providerId="ADAL" clId="{202C39D7-ED2F-4D1F-A0D4-134EA3C6F382}" dt="2021-09-29T08:15:41.461" v="21" actId="478"/>
          <ac:cxnSpMkLst>
            <pc:docMk/>
            <pc:sldMk cId="700478236" sldId="264"/>
            <ac:cxnSpMk id="220" creationId="{88A49471-D3F9-485C-975B-3966BEBD3345}"/>
          </ac:cxnSpMkLst>
        </pc:cxnChg>
        <pc:cxnChg chg="del">
          <ac:chgData name="JINZHU WANG" userId="29ff2016-8b39-49ce-ad4a-3460f31506a6" providerId="ADAL" clId="{202C39D7-ED2F-4D1F-A0D4-134EA3C6F382}" dt="2021-09-29T08:15:41.461" v="21" actId="478"/>
          <ac:cxnSpMkLst>
            <pc:docMk/>
            <pc:sldMk cId="700478236" sldId="264"/>
            <ac:cxnSpMk id="221" creationId="{DA256843-D3FE-41A4-A3F9-AC5BE5ECC673}"/>
          </ac:cxnSpMkLst>
        </pc:cxnChg>
        <pc:cxnChg chg="del">
          <ac:chgData name="JINZHU WANG" userId="29ff2016-8b39-49ce-ad4a-3460f31506a6" providerId="ADAL" clId="{202C39D7-ED2F-4D1F-A0D4-134EA3C6F382}" dt="2021-09-29T08:15:41.461" v="21" actId="478"/>
          <ac:cxnSpMkLst>
            <pc:docMk/>
            <pc:sldMk cId="700478236" sldId="264"/>
            <ac:cxnSpMk id="222" creationId="{A639744D-0924-471B-B8EA-496055D33259}"/>
          </ac:cxnSpMkLst>
        </pc:cxnChg>
        <pc:cxnChg chg="del">
          <ac:chgData name="JINZHU WANG" userId="29ff2016-8b39-49ce-ad4a-3460f31506a6" providerId="ADAL" clId="{202C39D7-ED2F-4D1F-A0D4-134EA3C6F382}" dt="2021-09-29T08:15:41.461" v="21" actId="478"/>
          <ac:cxnSpMkLst>
            <pc:docMk/>
            <pc:sldMk cId="700478236" sldId="264"/>
            <ac:cxnSpMk id="223" creationId="{08A7BA08-E3D6-40A4-92DA-19CE7961E410}"/>
          </ac:cxnSpMkLst>
        </pc:cxnChg>
        <pc:cxnChg chg="del">
          <ac:chgData name="JINZHU WANG" userId="29ff2016-8b39-49ce-ad4a-3460f31506a6" providerId="ADAL" clId="{202C39D7-ED2F-4D1F-A0D4-134EA3C6F382}" dt="2021-09-29T08:15:41.461" v="21" actId="478"/>
          <ac:cxnSpMkLst>
            <pc:docMk/>
            <pc:sldMk cId="700478236" sldId="264"/>
            <ac:cxnSpMk id="224" creationId="{0792DDB1-2FF2-4A09-BB08-8ACBC0C6E46F}"/>
          </ac:cxnSpMkLst>
        </pc:cxnChg>
        <pc:cxnChg chg="del">
          <ac:chgData name="JINZHU WANG" userId="29ff2016-8b39-49ce-ad4a-3460f31506a6" providerId="ADAL" clId="{202C39D7-ED2F-4D1F-A0D4-134EA3C6F382}" dt="2021-09-29T08:15:41.461" v="21" actId="478"/>
          <ac:cxnSpMkLst>
            <pc:docMk/>
            <pc:sldMk cId="700478236" sldId="264"/>
            <ac:cxnSpMk id="225" creationId="{E4A57666-FE74-472B-B6B8-BD8DC2EE3493}"/>
          </ac:cxnSpMkLst>
        </pc:cxnChg>
        <pc:cxnChg chg="del">
          <ac:chgData name="JINZHU WANG" userId="29ff2016-8b39-49ce-ad4a-3460f31506a6" providerId="ADAL" clId="{202C39D7-ED2F-4D1F-A0D4-134EA3C6F382}" dt="2021-09-29T08:15:41.461" v="21" actId="478"/>
          <ac:cxnSpMkLst>
            <pc:docMk/>
            <pc:sldMk cId="700478236" sldId="264"/>
            <ac:cxnSpMk id="226" creationId="{BA1C6855-1FB0-44FC-B4C1-2E0A1167DAC1}"/>
          </ac:cxnSpMkLst>
        </pc:cxnChg>
        <pc:cxnChg chg="del">
          <ac:chgData name="JINZHU WANG" userId="29ff2016-8b39-49ce-ad4a-3460f31506a6" providerId="ADAL" clId="{202C39D7-ED2F-4D1F-A0D4-134EA3C6F382}" dt="2021-09-29T08:15:41.461" v="21" actId="478"/>
          <ac:cxnSpMkLst>
            <pc:docMk/>
            <pc:sldMk cId="700478236" sldId="264"/>
            <ac:cxnSpMk id="227" creationId="{E387A9BE-1BB0-43FC-AF82-8F00BBA13ED6}"/>
          </ac:cxnSpMkLst>
        </pc:cxnChg>
        <pc:cxnChg chg="del">
          <ac:chgData name="JINZHU WANG" userId="29ff2016-8b39-49ce-ad4a-3460f31506a6" providerId="ADAL" clId="{202C39D7-ED2F-4D1F-A0D4-134EA3C6F382}" dt="2021-09-29T08:15:41.461" v="21" actId="478"/>
          <ac:cxnSpMkLst>
            <pc:docMk/>
            <pc:sldMk cId="700478236" sldId="264"/>
            <ac:cxnSpMk id="228" creationId="{C686C729-1511-4918-8D03-3FA5CA517731}"/>
          </ac:cxnSpMkLst>
        </pc:cxnChg>
        <pc:cxnChg chg="add del mod">
          <ac:chgData name="JINZHU WANG" userId="29ff2016-8b39-49ce-ad4a-3460f31506a6" providerId="ADAL" clId="{202C39D7-ED2F-4D1F-A0D4-134EA3C6F382}" dt="2021-09-29T09:34:13.705" v="1137" actId="478"/>
          <ac:cxnSpMkLst>
            <pc:docMk/>
            <pc:sldMk cId="700478236" sldId="264"/>
            <ac:cxnSpMk id="236" creationId="{707037D8-0394-425D-9D03-DD888B98C7F5}"/>
          </ac:cxnSpMkLst>
        </pc:cxnChg>
        <pc:cxnChg chg="mod topLvl">
          <ac:chgData name="JINZHU WANG" userId="29ff2016-8b39-49ce-ad4a-3460f31506a6" providerId="ADAL" clId="{202C39D7-ED2F-4D1F-A0D4-134EA3C6F382}" dt="2021-09-29T09:40:45.273" v="1340" actId="164"/>
          <ac:cxnSpMkLst>
            <pc:docMk/>
            <pc:sldMk cId="700478236" sldId="264"/>
            <ac:cxnSpMk id="248" creationId="{3276FBF5-6BA7-4369-A6B0-20D29958CE10}"/>
          </ac:cxnSpMkLst>
        </pc:cxnChg>
        <pc:cxnChg chg="del mod topLvl">
          <ac:chgData name="JINZHU WANG" userId="29ff2016-8b39-49ce-ad4a-3460f31506a6" providerId="ADAL" clId="{202C39D7-ED2F-4D1F-A0D4-134EA3C6F382}" dt="2021-09-29T09:36:09.825" v="1167" actId="478"/>
          <ac:cxnSpMkLst>
            <pc:docMk/>
            <pc:sldMk cId="700478236" sldId="264"/>
            <ac:cxnSpMk id="249" creationId="{C34633EE-1234-4BF3-BB63-B937DC542A95}"/>
          </ac:cxnSpMkLst>
        </pc:cxnChg>
        <pc:cxnChg chg="del mod topLvl">
          <ac:chgData name="JINZHU WANG" userId="29ff2016-8b39-49ce-ad4a-3460f31506a6" providerId="ADAL" clId="{202C39D7-ED2F-4D1F-A0D4-134EA3C6F382}" dt="2021-09-29T09:36:10.613" v="1168" actId="478"/>
          <ac:cxnSpMkLst>
            <pc:docMk/>
            <pc:sldMk cId="700478236" sldId="264"/>
            <ac:cxnSpMk id="250" creationId="{D219A8BB-6E9C-43EC-B109-C39F3537FC66}"/>
          </ac:cxnSpMkLst>
        </pc:cxnChg>
        <pc:cxnChg chg="mod topLvl">
          <ac:chgData name="JINZHU WANG" userId="29ff2016-8b39-49ce-ad4a-3460f31506a6" providerId="ADAL" clId="{202C39D7-ED2F-4D1F-A0D4-134EA3C6F382}" dt="2021-09-29T09:40:45.273" v="1340" actId="164"/>
          <ac:cxnSpMkLst>
            <pc:docMk/>
            <pc:sldMk cId="700478236" sldId="264"/>
            <ac:cxnSpMk id="251" creationId="{1B99A9CD-B8DA-4B5E-BD88-28561998240C}"/>
          </ac:cxnSpMkLst>
        </pc:cxnChg>
        <pc:cxnChg chg="del mod topLvl">
          <ac:chgData name="JINZHU WANG" userId="29ff2016-8b39-49ce-ad4a-3460f31506a6" providerId="ADAL" clId="{202C39D7-ED2F-4D1F-A0D4-134EA3C6F382}" dt="2021-09-29T09:36:10.984" v="1169" actId="478"/>
          <ac:cxnSpMkLst>
            <pc:docMk/>
            <pc:sldMk cId="700478236" sldId="264"/>
            <ac:cxnSpMk id="252" creationId="{1A76D421-FE7C-4FF8-82FE-957113A6C000}"/>
          </ac:cxnSpMkLst>
        </pc:cxnChg>
        <pc:cxnChg chg="del">
          <ac:chgData name="JINZHU WANG" userId="29ff2016-8b39-49ce-ad4a-3460f31506a6" providerId="ADAL" clId="{202C39D7-ED2F-4D1F-A0D4-134EA3C6F382}" dt="2021-09-29T08:15:41.461" v="21" actId="478"/>
          <ac:cxnSpMkLst>
            <pc:docMk/>
            <pc:sldMk cId="700478236" sldId="264"/>
            <ac:cxnSpMk id="256" creationId="{ED76CBAF-4B84-4C5C-87CB-620FC9D6B728}"/>
          </ac:cxnSpMkLst>
        </pc:cxnChg>
        <pc:cxnChg chg="del">
          <ac:chgData name="JINZHU WANG" userId="29ff2016-8b39-49ce-ad4a-3460f31506a6" providerId="ADAL" clId="{202C39D7-ED2F-4D1F-A0D4-134EA3C6F382}" dt="2021-09-29T08:15:41.461" v="21" actId="478"/>
          <ac:cxnSpMkLst>
            <pc:docMk/>
            <pc:sldMk cId="700478236" sldId="264"/>
            <ac:cxnSpMk id="260" creationId="{54E062F2-A188-4F78-9DCA-B3593FDAAD70}"/>
          </ac:cxnSpMkLst>
        </pc:cxnChg>
        <pc:cxnChg chg="del">
          <ac:chgData name="JINZHU WANG" userId="29ff2016-8b39-49ce-ad4a-3460f31506a6" providerId="ADAL" clId="{202C39D7-ED2F-4D1F-A0D4-134EA3C6F382}" dt="2021-09-29T08:15:41.461" v="21" actId="478"/>
          <ac:cxnSpMkLst>
            <pc:docMk/>
            <pc:sldMk cId="700478236" sldId="264"/>
            <ac:cxnSpMk id="261" creationId="{B327BB6F-05DB-47EF-9DD1-C2F221AEAC3B}"/>
          </ac:cxnSpMkLst>
        </pc:cxnChg>
        <pc:cxnChg chg="del">
          <ac:chgData name="JINZHU WANG" userId="29ff2016-8b39-49ce-ad4a-3460f31506a6" providerId="ADAL" clId="{202C39D7-ED2F-4D1F-A0D4-134EA3C6F382}" dt="2021-09-29T08:15:41.461" v="21" actId="478"/>
          <ac:cxnSpMkLst>
            <pc:docMk/>
            <pc:sldMk cId="700478236" sldId="264"/>
            <ac:cxnSpMk id="262" creationId="{21AB265B-0D71-4832-A5F5-14FA2C58459C}"/>
          </ac:cxnSpMkLst>
        </pc:cxnChg>
        <pc:cxnChg chg="del">
          <ac:chgData name="JINZHU WANG" userId="29ff2016-8b39-49ce-ad4a-3460f31506a6" providerId="ADAL" clId="{202C39D7-ED2F-4D1F-A0D4-134EA3C6F382}" dt="2021-09-29T08:15:41.461" v="21" actId="478"/>
          <ac:cxnSpMkLst>
            <pc:docMk/>
            <pc:sldMk cId="700478236" sldId="264"/>
            <ac:cxnSpMk id="263" creationId="{73BC8F7A-D4DD-44C9-8280-2548B607DD58}"/>
          </ac:cxnSpMkLst>
        </pc:cxnChg>
        <pc:cxnChg chg="del">
          <ac:chgData name="JINZHU WANG" userId="29ff2016-8b39-49ce-ad4a-3460f31506a6" providerId="ADAL" clId="{202C39D7-ED2F-4D1F-A0D4-134EA3C6F382}" dt="2021-09-29T08:15:41.461" v="21" actId="478"/>
          <ac:cxnSpMkLst>
            <pc:docMk/>
            <pc:sldMk cId="700478236" sldId="264"/>
            <ac:cxnSpMk id="264" creationId="{8BBE310F-2D5A-4C4A-BBAF-BF8A1FE7B599}"/>
          </ac:cxnSpMkLst>
        </pc:cxnChg>
        <pc:cxnChg chg="del">
          <ac:chgData name="JINZHU WANG" userId="29ff2016-8b39-49ce-ad4a-3460f31506a6" providerId="ADAL" clId="{202C39D7-ED2F-4D1F-A0D4-134EA3C6F382}" dt="2021-09-29T08:15:41.461" v="21" actId="478"/>
          <ac:cxnSpMkLst>
            <pc:docMk/>
            <pc:sldMk cId="700478236" sldId="264"/>
            <ac:cxnSpMk id="265" creationId="{26E70315-89D4-41B3-84FE-6CD38648BFF8}"/>
          </ac:cxnSpMkLst>
        </pc:cxnChg>
        <pc:cxnChg chg="del">
          <ac:chgData name="JINZHU WANG" userId="29ff2016-8b39-49ce-ad4a-3460f31506a6" providerId="ADAL" clId="{202C39D7-ED2F-4D1F-A0D4-134EA3C6F382}" dt="2021-09-29T08:15:41.461" v="21" actId="478"/>
          <ac:cxnSpMkLst>
            <pc:docMk/>
            <pc:sldMk cId="700478236" sldId="264"/>
            <ac:cxnSpMk id="267" creationId="{137C670D-0BE3-46F5-B25F-E1A52B7A4A69}"/>
          </ac:cxnSpMkLst>
        </pc:cxnChg>
        <pc:cxnChg chg="del">
          <ac:chgData name="JINZHU WANG" userId="29ff2016-8b39-49ce-ad4a-3460f31506a6" providerId="ADAL" clId="{202C39D7-ED2F-4D1F-A0D4-134EA3C6F382}" dt="2021-09-29T08:15:41.461" v="21" actId="478"/>
          <ac:cxnSpMkLst>
            <pc:docMk/>
            <pc:sldMk cId="700478236" sldId="264"/>
            <ac:cxnSpMk id="268" creationId="{06B4C51F-2853-4BDB-8051-B2F0CCA7F9DD}"/>
          </ac:cxnSpMkLst>
        </pc:cxnChg>
        <pc:cxnChg chg="del">
          <ac:chgData name="JINZHU WANG" userId="29ff2016-8b39-49ce-ad4a-3460f31506a6" providerId="ADAL" clId="{202C39D7-ED2F-4D1F-A0D4-134EA3C6F382}" dt="2021-09-29T08:15:41.461" v="21" actId="478"/>
          <ac:cxnSpMkLst>
            <pc:docMk/>
            <pc:sldMk cId="700478236" sldId="264"/>
            <ac:cxnSpMk id="269" creationId="{B360101A-C7BE-4723-B5A7-D299C24F7500}"/>
          </ac:cxnSpMkLst>
        </pc:cxnChg>
        <pc:cxnChg chg="del">
          <ac:chgData name="JINZHU WANG" userId="29ff2016-8b39-49ce-ad4a-3460f31506a6" providerId="ADAL" clId="{202C39D7-ED2F-4D1F-A0D4-134EA3C6F382}" dt="2021-09-29T08:15:41.461" v="21" actId="478"/>
          <ac:cxnSpMkLst>
            <pc:docMk/>
            <pc:sldMk cId="700478236" sldId="264"/>
            <ac:cxnSpMk id="270" creationId="{E4FF1F3A-B5AF-40EA-AF4C-26D682732D00}"/>
          </ac:cxnSpMkLst>
        </pc:cxnChg>
        <pc:cxnChg chg="del">
          <ac:chgData name="JINZHU WANG" userId="29ff2016-8b39-49ce-ad4a-3460f31506a6" providerId="ADAL" clId="{202C39D7-ED2F-4D1F-A0D4-134EA3C6F382}" dt="2021-09-29T08:15:41.461" v="21" actId="478"/>
          <ac:cxnSpMkLst>
            <pc:docMk/>
            <pc:sldMk cId="700478236" sldId="264"/>
            <ac:cxnSpMk id="271" creationId="{AECF4EFC-04CC-4D74-AED3-97F81034A5DC}"/>
          </ac:cxnSpMkLst>
        </pc:cxnChg>
        <pc:cxnChg chg="del">
          <ac:chgData name="JINZHU WANG" userId="29ff2016-8b39-49ce-ad4a-3460f31506a6" providerId="ADAL" clId="{202C39D7-ED2F-4D1F-A0D4-134EA3C6F382}" dt="2021-09-29T08:15:41.461" v="21" actId="478"/>
          <ac:cxnSpMkLst>
            <pc:docMk/>
            <pc:sldMk cId="700478236" sldId="264"/>
            <ac:cxnSpMk id="272" creationId="{349F132E-2EE4-4EB6-8EBE-DFF625E0AF4E}"/>
          </ac:cxnSpMkLst>
        </pc:cxnChg>
        <pc:cxnChg chg="del">
          <ac:chgData name="JINZHU WANG" userId="29ff2016-8b39-49ce-ad4a-3460f31506a6" providerId="ADAL" clId="{202C39D7-ED2F-4D1F-A0D4-134EA3C6F382}" dt="2021-09-29T08:15:41.461" v="21" actId="478"/>
          <ac:cxnSpMkLst>
            <pc:docMk/>
            <pc:sldMk cId="700478236" sldId="264"/>
            <ac:cxnSpMk id="273" creationId="{19246303-4DDD-457A-AAC4-D174F236267A}"/>
          </ac:cxnSpMkLst>
        </pc:cxnChg>
        <pc:cxnChg chg="del">
          <ac:chgData name="JINZHU WANG" userId="29ff2016-8b39-49ce-ad4a-3460f31506a6" providerId="ADAL" clId="{202C39D7-ED2F-4D1F-A0D4-134EA3C6F382}" dt="2021-09-29T08:15:41.461" v="21" actId="478"/>
          <ac:cxnSpMkLst>
            <pc:docMk/>
            <pc:sldMk cId="700478236" sldId="264"/>
            <ac:cxnSpMk id="274" creationId="{BDE8BA19-0B3D-4D1A-8101-8C61AA00421A}"/>
          </ac:cxnSpMkLst>
        </pc:cxnChg>
        <pc:cxnChg chg="del">
          <ac:chgData name="JINZHU WANG" userId="29ff2016-8b39-49ce-ad4a-3460f31506a6" providerId="ADAL" clId="{202C39D7-ED2F-4D1F-A0D4-134EA3C6F382}" dt="2021-09-29T08:15:41.461" v="21" actId="478"/>
          <ac:cxnSpMkLst>
            <pc:docMk/>
            <pc:sldMk cId="700478236" sldId="264"/>
            <ac:cxnSpMk id="275" creationId="{498B5233-6827-46D0-ADFB-4F6070D2B878}"/>
          </ac:cxnSpMkLst>
        </pc:cxnChg>
        <pc:cxnChg chg="del">
          <ac:chgData name="JINZHU WANG" userId="29ff2016-8b39-49ce-ad4a-3460f31506a6" providerId="ADAL" clId="{202C39D7-ED2F-4D1F-A0D4-134EA3C6F382}" dt="2021-09-29T08:15:41.461" v="21" actId="478"/>
          <ac:cxnSpMkLst>
            <pc:docMk/>
            <pc:sldMk cId="700478236" sldId="264"/>
            <ac:cxnSpMk id="276" creationId="{154DFB82-3396-4C9B-A7ED-2F7A2E33D038}"/>
          </ac:cxnSpMkLst>
        </pc:cxnChg>
        <pc:cxnChg chg="del">
          <ac:chgData name="JINZHU WANG" userId="29ff2016-8b39-49ce-ad4a-3460f31506a6" providerId="ADAL" clId="{202C39D7-ED2F-4D1F-A0D4-134EA3C6F382}" dt="2021-09-29T08:15:41.461" v="21" actId="478"/>
          <ac:cxnSpMkLst>
            <pc:docMk/>
            <pc:sldMk cId="700478236" sldId="264"/>
            <ac:cxnSpMk id="277" creationId="{DC66AF32-9400-42C3-AD1F-0DBFD1BB39A0}"/>
          </ac:cxnSpMkLst>
        </pc:cxnChg>
        <pc:cxnChg chg="del">
          <ac:chgData name="JINZHU WANG" userId="29ff2016-8b39-49ce-ad4a-3460f31506a6" providerId="ADAL" clId="{202C39D7-ED2F-4D1F-A0D4-134EA3C6F382}" dt="2021-09-29T08:15:41.461" v="21" actId="478"/>
          <ac:cxnSpMkLst>
            <pc:docMk/>
            <pc:sldMk cId="700478236" sldId="264"/>
            <ac:cxnSpMk id="278" creationId="{28D0E39F-1727-4E5F-A0FC-02CBFD69418A}"/>
          </ac:cxnSpMkLst>
        </pc:cxnChg>
        <pc:cxnChg chg="add del mod">
          <ac:chgData name="JINZHU WANG" userId="29ff2016-8b39-49ce-ad4a-3460f31506a6" providerId="ADAL" clId="{202C39D7-ED2F-4D1F-A0D4-134EA3C6F382}" dt="2021-09-29T09:38:01.896" v="1233" actId="478"/>
          <ac:cxnSpMkLst>
            <pc:docMk/>
            <pc:sldMk cId="700478236" sldId="264"/>
            <ac:cxnSpMk id="296" creationId="{74D72DAD-ABA9-4338-B089-2359F3957127}"/>
          </ac:cxnSpMkLst>
        </pc:cxnChg>
        <pc:cxnChg chg="add mod topLvl">
          <ac:chgData name="JINZHU WANG" userId="29ff2016-8b39-49ce-ad4a-3460f31506a6" providerId="ADAL" clId="{202C39D7-ED2F-4D1F-A0D4-134EA3C6F382}" dt="2021-09-29T09:40:45.273" v="1340" actId="164"/>
          <ac:cxnSpMkLst>
            <pc:docMk/>
            <pc:sldMk cId="700478236" sldId="264"/>
            <ac:cxnSpMk id="301" creationId="{10DA84A2-1B65-4EF2-9FD3-C94C241A296A}"/>
          </ac:cxnSpMkLst>
        </pc:cxnChg>
      </pc:sldChg>
      <pc:sldChg chg="addSp delSp modSp add mod">
        <pc:chgData name="JINZHU WANG" userId="29ff2016-8b39-49ce-ad4a-3460f31506a6" providerId="ADAL" clId="{202C39D7-ED2F-4D1F-A0D4-134EA3C6F382}" dt="2021-09-29T09:54:01.141" v="1453" actId="1036"/>
        <pc:sldMkLst>
          <pc:docMk/>
          <pc:sldMk cId="980414860" sldId="265"/>
        </pc:sldMkLst>
        <pc:spChg chg="del">
          <ac:chgData name="JINZHU WANG" userId="29ff2016-8b39-49ce-ad4a-3460f31506a6" providerId="ADAL" clId="{202C39D7-ED2F-4D1F-A0D4-134EA3C6F382}" dt="2021-09-29T09:45:41.792" v="1357" actId="478"/>
          <ac:spMkLst>
            <pc:docMk/>
            <pc:sldMk cId="980414860" sldId="265"/>
            <ac:spMk id="29" creationId="{9531C09C-7624-4695-BAEE-51046600AEF7}"/>
          </ac:spMkLst>
        </pc:spChg>
        <pc:spChg chg="add mod">
          <ac:chgData name="JINZHU WANG" userId="29ff2016-8b39-49ce-ad4a-3460f31506a6" providerId="ADAL" clId="{202C39D7-ED2F-4D1F-A0D4-134EA3C6F382}" dt="2021-09-29T09:54:01.141" v="1453" actId="1036"/>
          <ac:spMkLst>
            <pc:docMk/>
            <pc:sldMk cId="980414860" sldId="265"/>
            <ac:spMk id="58" creationId="{A1E7410E-99F7-445C-B53B-4058F02BB07F}"/>
          </ac:spMkLst>
        </pc:spChg>
        <pc:spChg chg="add mod">
          <ac:chgData name="JINZHU WANG" userId="29ff2016-8b39-49ce-ad4a-3460f31506a6" providerId="ADAL" clId="{202C39D7-ED2F-4D1F-A0D4-134EA3C6F382}" dt="2021-09-29T09:53:40.986" v="1424" actId="1076"/>
          <ac:spMkLst>
            <pc:docMk/>
            <pc:sldMk cId="980414860" sldId="265"/>
            <ac:spMk id="59" creationId="{34957DCD-D2CC-4921-995E-204782144E16}"/>
          </ac:spMkLst>
        </pc:spChg>
        <pc:spChg chg="add mod">
          <ac:chgData name="JINZHU WANG" userId="29ff2016-8b39-49ce-ad4a-3460f31506a6" providerId="ADAL" clId="{202C39D7-ED2F-4D1F-A0D4-134EA3C6F382}" dt="2021-09-29T09:53:58.813" v="1450" actId="1038"/>
          <ac:spMkLst>
            <pc:docMk/>
            <pc:sldMk cId="980414860" sldId="265"/>
            <ac:spMk id="60" creationId="{987A3DB6-F2E7-48F0-B33B-6A9703E4CB71}"/>
          </ac:spMkLst>
        </pc:spChg>
        <pc:spChg chg="add mod">
          <ac:chgData name="JINZHU WANG" userId="29ff2016-8b39-49ce-ad4a-3460f31506a6" providerId="ADAL" clId="{202C39D7-ED2F-4D1F-A0D4-134EA3C6F382}" dt="2021-09-29T09:53:56.565" v="1446" actId="1038"/>
          <ac:spMkLst>
            <pc:docMk/>
            <pc:sldMk cId="980414860" sldId="265"/>
            <ac:spMk id="61" creationId="{BE19D72D-4144-412D-8140-A0F75087D234}"/>
          </ac:spMkLst>
        </pc:spChg>
        <pc:spChg chg="add mod">
          <ac:chgData name="JINZHU WANG" userId="29ff2016-8b39-49ce-ad4a-3460f31506a6" providerId="ADAL" clId="{202C39D7-ED2F-4D1F-A0D4-134EA3C6F382}" dt="2021-09-29T09:53:53.303" v="1440" actId="1037"/>
          <ac:spMkLst>
            <pc:docMk/>
            <pc:sldMk cId="980414860" sldId="265"/>
            <ac:spMk id="62" creationId="{B37B851E-F048-4492-8988-B9A285846227}"/>
          </ac:spMkLst>
        </pc:spChg>
        <pc:spChg chg="add mod">
          <ac:chgData name="JINZHU WANG" userId="29ff2016-8b39-49ce-ad4a-3460f31506a6" providerId="ADAL" clId="{202C39D7-ED2F-4D1F-A0D4-134EA3C6F382}" dt="2021-09-29T09:53:51.087" v="1434" actId="1037"/>
          <ac:spMkLst>
            <pc:docMk/>
            <pc:sldMk cId="980414860" sldId="265"/>
            <ac:spMk id="63" creationId="{FDA33E98-A4BD-4140-9766-BC9518203ED3}"/>
          </ac:spMkLst>
        </pc:spChg>
        <pc:spChg chg="add mod">
          <ac:chgData name="JINZHU WANG" userId="29ff2016-8b39-49ce-ad4a-3460f31506a6" providerId="ADAL" clId="{202C39D7-ED2F-4D1F-A0D4-134EA3C6F382}" dt="2021-09-29T09:45:54.421" v="1358"/>
          <ac:spMkLst>
            <pc:docMk/>
            <pc:sldMk cId="980414860" sldId="265"/>
            <ac:spMk id="64" creationId="{9531C09C-7624-4695-BAEE-51046600AEF7}"/>
          </ac:spMkLst>
        </pc:spChg>
        <pc:spChg chg="add mod">
          <ac:chgData name="JINZHU WANG" userId="29ff2016-8b39-49ce-ad4a-3460f31506a6" providerId="ADAL" clId="{202C39D7-ED2F-4D1F-A0D4-134EA3C6F382}" dt="2021-09-29T09:45:54.421" v="1358"/>
          <ac:spMkLst>
            <pc:docMk/>
            <pc:sldMk cId="980414860" sldId="265"/>
            <ac:spMk id="65" creationId="{7CA1E03D-57BF-4E76-8982-09BC28760F0A}"/>
          </ac:spMkLst>
        </pc:spChg>
        <pc:spChg chg="add mod">
          <ac:chgData name="JINZHU WANG" userId="29ff2016-8b39-49ce-ad4a-3460f31506a6" providerId="ADAL" clId="{202C39D7-ED2F-4D1F-A0D4-134EA3C6F382}" dt="2021-09-29T09:45:54.421" v="1358"/>
          <ac:spMkLst>
            <pc:docMk/>
            <pc:sldMk cId="980414860" sldId="265"/>
            <ac:spMk id="66" creationId="{65E63285-B0FB-4756-AE20-C8A264C4FAB8}"/>
          </ac:spMkLst>
        </pc:spChg>
        <pc:spChg chg="add mod">
          <ac:chgData name="JINZHU WANG" userId="29ff2016-8b39-49ce-ad4a-3460f31506a6" providerId="ADAL" clId="{202C39D7-ED2F-4D1F-A0D4-134EA3C6F382}" dt="2021-09-29T09:53:44.872" v="1425" actId="1076"/>
          <ac:spMkLst>
            <pc:docMk/>
            <pc:sldMk cId="980414860" sldId="265"/>
            <ac:spMk id="67" creationId="{FD833292-4EE2-4829-A401-4AD4042A66FF}"/>
          </ac:spMkLst>
        </pc:spChg>
        <pc:spChg chg="add mod">
          <ac:chgData name="JINZHU WANG" userId="29ff2016-8b39-49ce-ad4a-3460f31506a6" providerId="ADAL" clId="{202C39D7-ED2F-4D1F-A0D4-134EA3C6F382}" dt="2021-09-29T09:45:54.421" v="1358"/>
          <ac:spMkLst>
            <pc:docMk/>
            <pc:sldMk cId="980414860" sldId="265"/>
            <ac:spMk id="69" creationId="{FC945D13-15A3-4339-B276-0FE79EA59CAF}"/>
          </ac:spMkLst>
        </pc:spChg>
        <pc:spChg chg="add mod">
          <ac:chgData name="JINZHU WANG" userId="29ff2016-8b39-49ce-ad4a-3460f31506a6" providerId="ADAL" clId="{202C39D7-ED2F-4D1F-A0D4-134EA3C6F382}" dt="2021-09-29T09:46:45.937" v="1415" actId="1076"/>
          <ac:spMkLst>
            <pc:docMk/>
            <pc:sldMk cId="980414860" sldId="265"/>
            <ac:spMk id="73" creationId="{F99D7A21-C1A5-4910-9567-80DBCFEA0DA4}"/>
          </ac:spMkLst>
        </pc:spChg>
        <pc:spChg chg="add mod">
          <ac:chgData name="JINZHU WANG" userId="29ff2016-8b39-49ce-ad4a-3460f31506a6" providerId="ADAL" clId="{202C39D7-ED2F-4D1F-A0D4-134EA3C6F382}" dt="2021-09-29T09:46:45.937" v="1415" actId="1076"/>
          <ac:spMkLst>
            <pc:docMk/>
            <pc:sldMk cId="980414860" sldId="265"/>
            <ac:spMk id="74" creationId="{DDDA7C53-B36D-4B06-AF54-AE09BF3E0AB6}"/>
          </ac:spMkLst>
        </pc:spChg>
        <pc:spChg chg="add mod">
          <ac:chgData name="JINZHU WANG" userId="29ff2016-8b39-49ce-ad4a-3460f31506a6" providerId="ADAL" clId="{202C39D7-ED2F-4D1F-A0D4-134EA3C6F382}" dt="2021-09-29T09:46:45.937" v="1415" actId="1076"/>
          <ac:spMkLst>
            <pc:docMk/>
            <pc:sldMk cId="980414860" sldId="265"/>
            <ac:spMk id="75" creationId="{2DA662EC-C065-419F-9744-B0051B21C6D9}"/>
          </ac:spMkLst>
        </pc:spChg>
        <pc:spChg chg="add mod">
          <ac:chgData name="JINZHU WANG" userId="29ff2016-8b39-49ce-ad4a-3460f31506a6" providerId="ADAL" clId="{202C39D7-ED2F-4D1F-A0D4-134EA3C6F382}" dt="2021-09-29T09:46:45.937" v="1415" actId="1076"/>
          <ac:spMkLst>
            <pc:docMk/>
            <pc:sldMk cId="980414860" sldId="265"/>
            <ac:spMk id="76" creationId="{E9B263E6-E299-4976-98C8-5EBAE79D0579}"/>
          </ac:spMkLst>
        </pc:spChg>
        <pc:spChg chg="del">
          <ac:chgData name="JINZHU WANG" userId="29ff2016-8b39-49ce-ad4a-3460f31506a6" providerId="ADAL" clId="{202C39D7-ED2F-4D1F-A0D4-134EA3C6F382}" dt="2021-09-29T09:45:41.792" v="1357" actId="478"/>
          <ac:spMkLst>
            <pc:docMk/>
            <pc:sldMk cId="980414860" sldId="265"/>
            <ac:spMk id="208" creationId="{A1E7410E-99F7-445C-B53B-4058F02BB07F}"/>
          </ac:spMkLst>
        </pc:spChg>
        <pc:spChg chg="del">
          <ac:chgData name="JINZHU WANG" userId="29ff2016-8b39-49ce-ad4a-3460f31506a6" providerId="ADAL" clId="{202C39D7-ED2F-4D1F-A0D4-134EA3C6F382}" dt="2021-09-29T09:45:41.792" v="1357" actId="478"/>
          <ac:spMkLst>
            <pc:docMk/>
            <pc:sldMk cId="980414860" sldId="265"/>
            <ac:spMk id="209" creationId="{34957DCD-D2CC-4921-995E-204782144E16}"/>
          </ac:spMkLst>
        </pc:spChg>
        <pc:spChg chg="del">
          <ac:chgData name="JINZHU WANG" userId="29ff2016-8b39-49ce-ad4a-3460f31506a6" providerId="ADAL" clId="{202C39D7-ED2F-4D1F-A0D4-134EA3C6F382}" dt="2021-09-29T09:45:41.792" v="1357" actId="478"/>
          <ac:spMkLst>
            <pc:docMk/>
            <pc:sldMk cId="980414860" sldId="265"/>
            <ac:spMk id="210" creationId="{987A3DB6-F2E7-48F0-B33B-6A9703E4CB71}"/>
          </ac:spMkLst>
        </pc:spChg>
        <pc:spChg chg="del">
          <ac:chgData name="JINZHU WANG" userId="29ff2016-8b39-49ce-ad4a-3460f31506a6" providerId="ADAL" clId="{202C39D7-ED2F-4D1F-A0D4-134EA3C6F382}" dt="2021-09-29T09:45:41.792" v="1357" actId="478"/>
          <ac:spMkLst>
            <pc:docMk/>
            <pc:sldMk cId="980414860" sldId="265"/>
            <ac:spMk id="211" creationId="{BE19D72D-4144-412D-8140-A0F75087D234}"/>
          </ac:spMkLst>
        </pc:spChg>
        <pc:spChg chg="del">
          <ac:chgData name="JINZHU WANG" userId="29ff2016-8b39-49ce-ad4a-3460f31506a6" providerId="ADAL" clId="{202C39D7-ED2F-4D1F-A0D4-134EA3C6F382}" dt="2021-09-29T09:45:41.792" v="1357" actId="478"/>
          <ac:spMkLst>
            <pc:docMk/>
            <pc:sldMk cId="980414860" sldId="265"/>
            <ac:spMk id="212" creationId="{B37B851E-F048-4492-8988-B9A285846227}"/>
          </ac:spMkLst>
        </pc:spChg>
        <pc:spChg chg="del">
          <ac:chgData name="JINZHU WANG" userId="29ff2016-8b39-49ce-ad4a-3460f31506a6" providerId="ADAL" clId="{202C39D7-ED2F-4D1F-A0D4-134EA3C6F382}" dt="2021-09-29T09:45:41.792" v="1357" actId="478"/>
          <ac:spMkLst>
            <pc:docMk/>
            <pc:sldMk cId="980414860" sldId="265"/>
            <ac:spMk id="213" creationId="{FDA33E98-A4BD-4140-9766-BC9518203ED3}"/>
          </ac:spMkLst>
        </pc:spChg>
        <pc:spChg chg="del">
          <ac:chgData name="JINZHU WANG" userId="29ff2016-8b39-49ce-ad4a-3460f31506a6" providerId="ADAL" clId="{202C39D7-ED2F-4D1F-A0D4-134EA3C6F382}" dt="2021-09-29T09:45:41.792" v="1357" actId="478"/>
          <ac:spMkLst>
            <pc:docMk/>
            <pc:sldMk cId="980414860" sldId="265"/>
            <ac:spMk id="218" creationId="{7CA1E03D-57BF-4E76-8982-09BC28760F0A}"/>
          </ac:spMkLst>
        </pc:spChg>
        <pc:spChg chg="del">
          <ac:chgData name="JINZHU WANG" userId="29ff2016-8b39-49ce-ad4a-3460f31506a6" providerId="ADAL" clId="{202C39D7-ED2F-4D1F-A0D4-134EA3C6F382}" dt="2021-09-29T09:45:41.792" v="1357" actId="478"/>
          <ac:spMkLst>
            <pc:docMk/>
            <pc:sldMk cId="980414860" sldId="265"/>
            <ac:spMk id="232" creationId="{65E63285-B0FB-4756-AE20-C8A264C4FAB8}"/>
          </ac:spMkLst>
        </pc:spChg>
        <pc:spChg chg="del">
          <ac:chgData name="JINZHU WANG" userId="29ff2016-8b39-49ce-ad4a-3460f31506a6" providerId="ADAL" clId="{202C39D7-ED2F-4D1F-A0D4-134EA3C6F382}" dt="2021-09-29T09:45:41.792" v="1357" actId="478"/>
          <ac:spMkLst>
            <pc:docMk/>
            <pc:sldMk cId="980414860" sldId="265"/>
            <ac:spMk id="233" creationId="{FD833292-4EE2-4829-A401-4AD4042A66FF}"/>
          </ac:spMkLst>
        </pc:spChg>
        <pc:spChg chg="del">
          <ac:chgData name="JINZHU WANG" userId="29ff2016-8b39-49ce-ad4a-3460f31506a6" providerId="ADAL" clId="{202C39D7-ED2F-4D1F-A0D4-134EA3C6F382}" dt="2021-09-29T09:45:41.792" v="1357" actId="478"/>
          <ac:spMkLst>
            <pc:docMk/>
            <pc:sldMk cId="980414860" sldId="265"/>
            <ac:spMk id="245" creationId="{FC945D13-15A3-4339-B276-0FE79EA59CAF}"/>
          </ac:spMkLst>
        </pc:spChg>
        <pc:grpChg chg="del">
          <ac:chgData name="JINZHU WANG" userId="29ff2016-8b39-49ce-ad4a-3460f31506a6" providerId="ADAL" clId="{202C39D7-ED2F-4D1F-A0D4-134EA3C6F382}" dt="2021-09-29T09:45:41.792" v="1357" actId="478"/>
          <ac:grpSpMkLst>
            <pc:docMk/>
            <pc:sldMk cId="980414860" sldId="265"/>
            <ac:grpSpMk id="49" creationId="{A1A24CF4-4E07-476D-8F19-9FEE38382A82}"/>
          </ac:grpSpMkLst>
        </pc:grpChg>
        <pc:picChg chg="del">
          <ac:chgData name="JINZHU WANG" userId="29ff2016-8b39-49ce-ad4a-3460f31506a6" providerId="ADAL" clId="{202C39D7-ED2F-4D1F-A0D4-134EA3C6F382}" dt="2021-09-29T09:45:41.792" v="1357" actId="478"/>
          <ac:picMkLst>
            <pc:docMk/>
            <pc:sldMk cId="980414860" sldId="265"/>
            <ac:picMk id="5" creationId="{CBC716E4-31C5-4766-B5E4-091139598DF5}"/>
          </ac:picMkLst>
        </pc:picChg>
        <pc:picChg chg="del">
          <ac:chgData name="JINZHU WANG" userId="29ff2016-8b39-49ce-ad4a-3460f31506a6" providerId="ADAL" clId="{202C39D7-ED2F-4D1F-A0D4-134EA3C6F382}" dt="2021-09-29T09:45:41.792" v="1357" actId="478"/>
          <ac:picMkLst>
            <pc:docMk/>
            <pc:sldMk cId="980414860" sldId="265"/>
            <ac:picMk id="7" creationId="{9C68EA59-F3D2-4BDB-A82C-52CE79CAA5A4}"/>
          </ac:picMkLst>
        </pc:picChg>
        <pc:picChg chg="del">
          <ac:chgData name="JINZHU WANG" userId="29ff2016-8b39-49ce-ad4a-3460f31506a6" providerId="ADAL" clId="{202C39D7-ED2F-4D1F-A0D4-134EA3C6F382}" dt="2021-09-29T09:45:41.792" v="1357" actId="478"/>
          <ac:picMkLst>
            <pc:docMk/>
            <pc:sldMk cId="980414860" sldId="265"/>
            <ac:picMk id="8" creationId="{1A156B18-BD06-4392-8AB7-35583EBB6B65}"/>
          </ac:picMkLst>
        </pc:picChg>
        <pc:picChg chg="del">
          <ac:chgData name="JINZHU WANG" userId="29ff2016-8b39-49ce-ad4a-3460f31506a6" providerId="ADAL" clId="{202C39D7-ED2F-4D1F-A0D4-134EA3C6F382}" dt="2021-09-29T09:45:41.792" v="1357" actId="478"/>
          <ac:picMkLst>
            <pc:docMk/>
            <pc:sldMk cId="980414860" sldId="265"/>
            <ac:picMk id="9" creationId="{5C27C866-F72C-4A66-ADC2-7FCEB72531AB}"/>
          </ac:picMkLst>
        </pc:picChg>
        <pc:picChg chg="del">
          <ac:chgData name="JINZHU WANG" userId="29ff2016-8b39-49ce-ad4a-3460f31506a6" providerId="ADAL" clId="{202C39D7-ED2F-4D1F-A0D4-134EA3C6F382}" dt="2021-09-29T09:45:41.792" v="1357" actId="478"/>
          <ac:picMkLst>
            <pc:docMk/>
            <pc:sldMk cId="980414860" sldId="265"/>
            <ac:picMk id="10" creationId="{C26F30BC-298D-47E1-8A29-59D7A50C82F3}"/>
          </ac:picMkLst>
        </pc:picChg>
        <pc:picChg chg="add mod">
          <ac:chgData name="JINZHU WANG" userId="29ff2016-8b39-49ce-ad4a-3460f31506a6" providerId="ADAL" clId="{202C39D7-ED2F-4D1F-A0D4-134EA3C6F382}" dt="2021-09-29T09:45:54.421" v="1358"/>
          <ac:picMkLst>
            <pc:docMk/>
            <pc:sldMk cId="980414860" sldId="265"/>
            <ac:picMk id="40" creationId="{5C27C866-F72C-4A66-ADC2-7FCEB72531AB}"/>
          </ac:picMkLst>
        </pc:picChg>
        <pc:picChg chg="add mod">
          <ac:chgData name="JINZHU WANG" userId="29ff2016-8b39-49ce-ad4a-3460f31506a6" providerId="ADAL" clId="{202C39D7-ED2F-4D1F-A0D4-134EA3C6F382}" dt="2021-09-29T09:45:54.421" v="1358"/>
          <ac:picMkLst>
            <pc:docMk/>
            <pc:sldMk cId="980414860" sldId="265"/>
            <ac:picMk id="41" creationId="{9C68EA59-F3D2-4BDB-A82C-52CE79CAA5A4}"/>
          </ac:picMkLst>
        </pc:picChg>
        <pc:picChg chg="add mod">
          <ac:chgData name="JINZHU WANG" userId="29ff2016-8b39-49ce-ad4a-3460f31506a6" providerId="ADAL" clId="{202C39D7-ED2F-4D1F-A0D4-134EA3C6F382}" dt="2021-09-29T09:45:54.421" v="1358"/>
          <ac:picMkLst>
            <pc:docMk/>
            <pc:sldMk cId="980414860" sldId="265"/>
            <ac:picMk id="42" creationId="{AD52D073-BD8E-4531-8E0C-B7EFF5979302}"/>
          </ac:picMkLst>
        </pc:picChg>
        <pc:picChg chg="add mod">
          <ac:chgData name="JINZHU WANG" userId="29ff2016-8b39-49ce-ad4a-3460f31506a6" providerId="ADAL" clId="{202C39D7-ED2F-4D1F-A0D4-134EA3C6F382}" dt="2021-09-29T09:45:54.421" v="1358"/>
          <ac:picMkLst>
            <pc:docMk/>
            <pc:sldMk cId="980414860" sldId="265"/>
            <ac:picMk id="43" creationId="{1A132144-7EF5-4B86-BE6B-6CA85D4A4A87}"/>
          </ac:picMkLst>
        </pc:picChg>
        <pc:picChg chg="add mod">
          <ac:chgData name="JINZHU WANG" userId="29ff2016-8b39-49ce-ad4a-3460f31506a6" providerId="ADAL" clId="{202C39D7-ED2F-4D1F-A0D4-134EA3C6F382}" dt="2021-09-29T09:45:54.421" v="1358"/>
          <ac:picMkLst>
            <pc:docMk/>
            <pc:sldMk cId="980414860" sldId="265"/>
            <ac:picMk id="44" creationId="{CBC716E4-31C5-4766-B5E4-091139598DF5}"/>
          </ac:picMkLst>
        </pc:picChg>
        <pc:picChg chg="add mod">
          <ac:chgData name="JINZHU WANG" userId="29ff2016-8b39-49ce-ad4a-3460f31506a6" providerId="ADAL" clId="{202C39D7-ED2F-4D1F-A0D4-134EA3C6F382}" dt="2021-09-29T09:45:54.421" v="1358"/>
          <ac:picMkLst>
            <pc:docMk/>
            <pc:sldMk cId="980414860" sldId="265"/>
            <ac:picMk id="45" creationId="{1A156B18-BD06-4392-8AB7-35583EBB6B65}"/>
          </ac:picMkLst>
        </pc:picChg>
        <pc:picChg chg="add mod">
          <ac:chgData name="JINZHU WANG" userId="29ff2016-8b39-49ce-ad4a-3460f31506a6" providerId="ADAL" clId="{202C39D7-ED2F-4D1F-A0D4-134EA3C6F382}" dt="2021-09-29T09:45:54.421" v="1358"/>
          <ac:picMkLst>
            <pc:docMk/>
            <pc:sldMk cId="980414860" sldId="265"/>
            <ac:picMk id="46" creationId="{C26F30BC-298D-47E1-8A29-59D7A50C82F3}"/>
          </ac:picMkLst>
        </pc:picChg>
        <pc:picChg chg="add mod">
          <ac:chgData name="JINZHU WANG" userId="29ff2016-8b39-49ce-ad4a-3460f31506a6" providerId="ADAL" clId="{202C39D7-ED2F-4D1F-A0D4-134EA3C6F382}" dt="2021-09-29T09:45:54.421" v="1358"/>
          <ac:picMkLst>
            <pc:docMk/>
            <pc:sldMk cId="980414860" sldId="265"/>
            <ac:picMk id="57" creationId="{E494F65D-C080-4ECC-9EA8-3A79549E5D5B}"/>
          </ac:picMkLst>
        </pc:picChg>
        <pc:picChg chg="del">
          <ac:chgData name="JINZHU WANG" userId="29ff2016-8b39-49ce-ad4a-3460f31506a6" providerId="ADAL" clId="{202C39D7-ED2F-4D1F-A0D4-134EA3C6F382}" dt="2021-09-29T09:45:41.792" v="1357" actId="478"/>
          <ac:picMkLst>
            <pc:docMk/>
            <pc:sldMk cId="980414860" sldId="265"/>
            <ac:picMk id="162" creationId="{1A132144-7EF5-4B86-BE6B-6CA85D4A4A87}"/>
          </ac:picMkLst>
        </pc:picChg>
        <pc:picChg chg="del">
          <ac:chgData name="JINZHU WANG" userId="29ff2016-8b39-49ce-ad4a-3460f31506a6" providerId="ADAL" clId="{202C39D7-ED2F-4D1F-A0D4-134EA3C6F382}" dt="2021-09-29T09:45:41.792" v="1357" actId="478"/>
          <ac:picMkLst>
            <pc:docMk/>
            <pc:sldMk cId="980414860" sldId="265"/>
            <ac:picMk id="166" creationId="{AD52D073-BD8E-4531-8E0C-B7EFF5979302}"/>
          </ac:picMkLst>
        </pc:picChg>
        <pc:picChg chg="del">
          <ac:chgData name="JINZHU WANG" userId="29ff2016-8b39-49ce-ad4a-3460f31506a6" providerId="ADAL" clId="{202C39D7-ED2F-4D1F-A0D4-134EA3C6F382}" dt="2021-09-29T09:45:41.792" v="1357" actId="478"/>
          <ac:picMkLst>
            <pc:docMk/>
            <pc:sldMk cId="980414860" sldId="265"/>
            <ac:picMk id="199" creationId="{E494F65D-C080-4ECC-9EA8-3A79549E5D5B}"/>
          </ac:picMkLst>
        </pc:picChg>
        <pc:cxnChg chg="del">
          <ac:chgData name="JINZHU WANG" userId="29ff2016-8b39-49ce-ad4a-3460f31506a6" providerId="ADAL" clId="{202C39D7-ED2F-4D1F-A0D4-134EA3C6F382}" dt="2021-09-29T09:45:41.792" v="1357" actId="478"/>
          <ac:cxnSpMkLst>
            <pc:docMk/>
            <pc:sldMk cId="980414860" sldId="265"/>
            <ac:cxnSpMk id="33" creationId="{36BB0CE4-3616-4AC8-B483-811FC21E63C1}"/>
          </ac:cxnSpMkLst>
        </pc:cxnChg>
        <pc:cxnChg chg="del">
          <ac:chgData name="JINZHU WANG" userId="29ff2016-8b39-49ce-ad4a-3460f31506a6" providerId="ADAL" clId="{202C39D7-ED2F-4D1F-A0D4-134EA3C6F382}" dt="2021-09-29T09:45:41.792" v="1357" actId="478"/>
          <ac:cxnSpMkLst>
            <pc:docMk/>
            <pc:sldMk cId="980414860" sldId="265"/>
            <ac:cxnSpMk id="38" creationId="{3CE2CE8F-83CF-493A-96A3-70EAB47E86B5}"/>
          </ac:cxnSpMkLst>
        </pc:cxnChg>
        <pc:cxnChg chg="add mod">
          <ac:chgData name="JINZHU WANG" userId="29ff2016-8b39-49ce-ad4a-3460f31506a6" providerId="ADAL" clId="{202C39D7-ED2F-4D1F-A0D4-134EA3C6F382}" dt="2021-09-29T09:45:54.421" v="1358"/>
          <ac:cxnSpMkLst>
            <pc:docMk/>
            <pc:sldMk cId="980414860" sldId="265"/>
            <ac:cxnSpMk id="47" creationId="{A609A921-1AFA-4263-A87E-5EFAEC66B4E8}"/>
          </ac:cxnSpMkLst>
        </pc:cxnChg>
        <pc:cxnChg chg="add mod">
          <ac:chgData name="JINZHU WANG" userId="29ff2016-8b39-49ce-ad4a-3460f31506a6" providerId="ADAL" clId="{202C39D7-ED2F-4D1F-A0D4-134EA3C6F382}" dt="2021-09-29T09:45:54.421" v="1358"/>
          <ac:cxnSpMkLst>
            <pc:docMk/>
            <pc:sldMk cId="980414860" sldId="265"/>
            <ac:cxnSpMk id="48" creationId="{82ACBBCF-BFD7-400F-9489-FA91F33EB389}"/>
          </ac:cxnSpMkLst>
        </pc:cxnChg>
        <pc:cxnChg chg="add mod">
          <ac:chgData name="JINZHU WANG" userId="29ff2016-8b39-49ce-ad4a-3460f31506a6" providerId="ADAL" clId="{202C39D7-ED2F-4D1F-A0D4-134EA3C6F382}" dt="2021-09-29T09:45:54.421" v="1358"/>
          <ac:cxnSpMkLst>
            <pc:docMk/>
            <pc:sldMk cId="980414860" sldId="265"/>
            <ac:cxnSpMk id="50" creationId="{66BDC95A-E8EF-4706-9281-981ECFB4516A}"/>
          </ac:cxnSpMkLst>
        </pc:cxnChg>
        <pc:cxnChg chg="add mod">
          <ac:chgData name="JINZHU WANG" userId="29ff2016-8b39-49ce-ad4a-3460f31506a6" providerId="ADAL" clId="{202C39D7-ED2F-4D1F-A0D4-134EA3C6F382}" dt="2021-09-29T09:45:54.421" v="1358"/>
          <ac:cxnSpMkLst>
            <pc:docMk/>
            <pc:sldMk cId="980414860" sldId="265"/>
            <ac:cxnSpMk id="51" creationId="{752B2C6D-59C9-4426-BBBF-F6B72F987E13}"/>
          </ac:cxnSpMkLst>
        </pc:cxnChg>
        <pc:cxnChg chg="add mod">
          <ac:chgData name="JINZHU WANG" userId="29ff2016-8b39-49ce-ad4a-3460f31506a6" providerId="ADAL" clId="{202C39D7-ED2F-4D1F-A0D4-134EA3C6F382}" dt="2021-09-29T09:45:54.421" v="1358"/>
          <ac:cxnSpMkLst>
            <pc:docMk/>
            <pc:sldMk cId="980414860" sldId="265"/>
            <ac:cxnSpMk id="52" creationId="{23E6B309-B83D-4F30-96CC-55F0CF1722B6}"/>
          </ac:cxnSpMkLst>
        </pc:cxnChg>
        <pc:cxnChg chg="add mod">
          <ac:chgData name="JINZHU WANG" userId="29ff2016-8b39-49ce-ad4a-3460f31506a6" providerId="ADAL" clId="{202C39D7-ED2F-4D1F-A0D4-134EA3C6F382}" dt="2021-09-29T09:45:54.421" v="1358"/>
          <ac:cxnSpMkLst>
            <pc:docMk/>
            <pc:sldMk cId="980414860" sldId="265"/>
            <ac:cxnSpMk id="53" creationId="{DAFBF167-CF6C-4770-9F04-9787CB55B4F3}"/>
          </ac:cxnSpMkLst>
        </pc:cxnChg>
        <pc:cxnChg chg="add mod">
          <ac:chgData name="JINZHU WANG" userId="29ff2016-8b39-49ce-ad4a-3460f31506a6" providerId="ADAL" clId="{202C39D7-ED2F-4D1F-A0D4-134EA3C6F382}" dt="2021-09-29T09:45:54.421" v="1358"/>
          <ac:cxnSpMkLst>
            <pc:docMk/>
            <pc:sldMk cId="980414860" sldId="265"/>
            <ac:cxnSpMk id="54" creationId="{848E473C-EC7D-4B4E-81E4-9901ABC0E9C2}"/>
          </ac:cxnSpMkLst>
        </pc:cxnChg>
        <pc:cxnChg chg="add mod">
          <ac:chgData name="JINZHU WANG" userId="29ff2016-8b39-49ce-ad4a-3460f31506a6" providerId="ADAL" clId="{202C39D7-ED2F-4D1F-A0D4-134EA3C6F382}" dt="2021-09-29T09:45:54.421" v="1358"/>
          <ac:cxnSpMkLst>
            <pc:docMk/>
            <pc:sldMk cId="980414860" sldId="265"/>
            <ac:cxnSpMk id="55" creationId="{2E0293F4-04B6-40AA-A9D7-C3C4276264D5}"/>
          </ac:cxnSpMkLst>
        </pc:cxnChg>
        <pc:cxnChg chg="add mod">
          <ac:chgData name="JINZHU WANG" userId="29ff2016-8b39-49ce-ad4a-3460f31506a6" providerId="ADAL" clId="{202C39D7-ED2F-4D1F-A0D4-134EA3C6F382}" dt="2021-09-29T09:45:54.421" v="1358"/>
          <ac:cxnSpMkLst>
            <pc:docMk/>
            <pc:sldMk cId="980414860" sldId="265"/>
            <ac:cxnSpMk id="56" creationId="{15204331-BD27-4501-B4A8-1A7BDC3D524D}"/>
          </ac:cxnSpMkLst>
        </pc:cxnChg>
        <pc:cxnChg chg="add mod">
          <ac:chgData name="JINZHU WANG" userId="29ff2016-8b39-49ce-ad4a-3460f31506a6" providerId="ADAL" clId="{202C39D7-ED2F-4D1F-A0D4-134EA3C6F382}" dt="2021-09-29T09:45:54.421" v="1358"/>
          <ac:cxnSpMkLst>
            <pc:docMk/>
            <pc:sldMk cId="980414860" sldId="265"/>
            <ac:cxnSpMk id="68" creationId="{36BB0CE4-3616-4AC8-B483-811FC21E63C1}"/>
          </ac:cxnSpMkLst>
        </pc:cxnChg>
        <pc:cxnChg chg="add mod">
          <ac:chgData name="JINZHU WANG" userId="29ff2016-8b39-49ce-ad4a-3460f31506a6" providerId="ADAL" clId="{202C39D7-ED2F-4D1F-A0D4-134EA3C6F382}" dt="2021-09-29T09:45:54.421" v="1358"/>
          <ac:cxnSpMkLst>
            <pc:docMk/>
            <pc:sldMk cId="980414860" sldId="265"/>
            <ac:cxnSpMk id="70" creationId="{3CE2CE8F-83CF-493A-96A3-70EAB47E86B5}"/>
          </ac:cxnSpMkLst>
        </pc:cxnChg>
        <pc:cxnChg chg="add mod">
          <ac:chgData name="JINZHU WANG" userId="29ff2016-8b39-49ce-ad4a-3460f31506a6" providerId="ADAL" clId="{202C39D7-ED2F-4D1F-A0D4-134EA3C6F382}" dt="2021-09-29T09:46:45.937" v="1415" actId="1076"/>
          <ac:cxnSpMkLst>
            <pc:docMk/>
            <pc:sldMk cId="980414860" sldId="265"/>
            <ac:cxnSpMk id="71" creationId="{3276FBF5-6BA7-4369-A6B0-20D29958CE10}"/>
          </ac:cxnSpMkLst>
        </pc:cxnChg>
        <pc:cxnChg chg="add mod">
          <ac:chgData name="JINZHU WANG" userId="29ff2016-8b39-49ce-ad4a-3460f31506a6" providerId="ADAL" clId="{202C39D7-ED2F-4D1F-A0D4-134EA3C6F382}" dt="2021-09-29T09:46:45.937" v="1415" actId="1076"/>
          <ac:cxnSpMkLst>
            <pc:docMk/>
            <pc:sldMk cId="980414860" sldId="265"/>
            <ac:cxnSpMk id="72" creationId="{1B99A9CD-B8DA-4B5E-BD88-28561998240C}"/>
          </ac:cxnSpMkLst>
        </pc:cxnChg>
        <pc:cxnChg chg="add mod">
          <ac:chgData name="JINZHU WANG" userId="29ff2016-8b39-49ce-ad4a-3460f31506a6" providerId="ADAL" clId="{202C39D7-ED2F-4D1F-A0D4-134EA3C6F382}" dt="2021-09-29T09:46:45.937" v="1415" actId="1076"/>
          <ac:cxnSpMkLst>
            <pc:docMk/>
            <pc:sldMk cId="980414860" sldId="265"/>
            <ac:cxnSpMk id="77" creationId="{10DA84A2-1B65-4EF2-9FD3-C94C241A296A}"/>
          </ac:cxnSpMkLst>
        </pc:cxnChg>
        <pc:cxnChg chg="del">
          <ac:chgData name="JINZHU WANG" userId="29ff2016-8b39-49ce-ad4a-3460f31506a6" providerId="ADAL" clId="{202C39D7-ED2F-4D1F-A0D4-134EA3C6F382}" dt="2021-09-29T09:45:41.792" v="1357" actId="478"/>
          <ac:cxnSpMkLst>
            <pc:docMk/>
            <pc:sldMk cId="980414860" sldId="265"/>
            <ac:cxnSpMk id="181" creationId="{A609A921-1AFA-4263-A87E-5EFAEC66B4E8}"/>
          </ac:cxnSpMkLst>
        </pc:cxnChg>
        <pc:cxnChg chg="del">
          <ac:chgData name="JINZHU WANG" userId="29ff2016-8b39-49ce-ad4a-3460f31506a6" providerId="ADAL" clId="{202C39D7-ED2F-4D1F-A0D4-134EA3C6F382}" dt="2021-09-29T09:45:41.792" v="1357" actId="478"/>
          <ac:cxnSpMkLst>
            <pc:docMk/>
            <pc:sldMk cId="980414860" sldId="265"/>
            <ac:cxnSpMk id="182" creationId="{82ACBBCF-BFD7-400F-9489-FA91F33EB389}"/>
          </ac:cxnSpMkLst>
        </pc:cxnChg>
        <pc:cxnChg chg="del">
          <ac:chgData name="JINZHU WANG" userId="29ff2016-8b39-49ce-ad4a-3460f31506a6" providerId="ADAL" clId="{202C39D7-ED2F-4D1F-A0D4-134EA3C6F382}" dt="2021-09-29T09:45:41.792" v="1357" actId="478"/>
          <ac:cxnSpMkLst>
            <pc:docMk/>
            <pc:sldMk cId="980414860" sldId="265"/>
            <ac:cxnSpMk id="187" creationId="{66BDC95A-E8EF-4706-9281-981ECFB4516A}"/>
          </ac:cxnSpMkLst>
        </pc:cxnChg>
        <pc:cxnChg chg="del">
          <ac:chgData name="JINZHU WANG" userId="29ff2016-8b39-49ce-ad4a-3460f31506a6" providerId="ADAL" clId="{202C39D7-ED2F-4D1F-A0D4-134EA3C6F382}" dt="2021-09-29T09:45:41.792" v="1357" actId="478"/>
          <ac:cxnSpMkLst>
            <pc:docMk/>
            <pc:sldMk cId="980414860" sldId="265"/>
            <ac:cxnSpMk id="188" creationId="{752B2C6D-59C9-4426-BBBF-F6B72F987E13}"/>
          </ac:cxnSpMkLst>
        </pc:cxnChg>
        <pc:cxnChg chg="del">
          <ac:chgData name="JINZHU WANG" userId="29ff2016-8b39-49ce-ad4a-3460f31506a6" providerId="ADAL" clId="{202C39D7-ED2F-4D1F-A0D4-134EA3C6F382}" dt="2021-09-29T09:45:41.792" v="1357" actId="478"/>
          <ac:cxnSpMkLst>
            <pc:docMk/>
            <pc:sldMk cId="980414860" sldId="265"/>
            <ac:cxnSpMk id="190" creationId="{23E6B309-B83D-4F30-96CC-55F0CF1722B6}"/>
          </ac:cxnSpMkLst>
        </pc:cxnChg>
        <pc:cxnChg chg="del">
          <ac:chgData name="JINZHU WANG" userId="29ff2016-8b39-49ce-ad4a-3460f31506a6" providerId="ADAL" clId="{202C39D7-ED2F-4D1F-A0D4-134EA3C6F382}" dt="2021-09-29T09:45:41.792" v="1357" actId="478"/>
          <ac:cxnSpMkLst>
            <pc:docMk/>
            <pc:sldMk cId="980414860" sldId="265"/>
            <ac:cxnSpMk id="193" creationId="{DAFBF167-CF6C-4770-9F04-9787CB55B4F3}"/>
          </ac:cxnSpMkLst>
        </pc:cxnChg>
        <pc:cxnChg chg="del">
          <ac:chgData name="JINZHU WANG" userId="29ff2016-8b39-49ce-ad4a-3460f31506a6" providerId="ADAL" clId="{202C39D7-ED2F-4D1F-A0D4-134EA3C6F382}" dt="2021-09-29T09:45:41.792" v="1357" actId="478"/>
          <ac:cxnSpMkLst>
            <pc:docMk/>
            <pc:sldMk cId="980414860" sldId="265"/>
            <ac:cxnSpMk id="195" creationId="{848E473C-EC7D-4B4E-81E4-9901ABC0E9C2}"/>
          </ac:cxnSpMkLst>
        </pc:cxnChg>
        <pc:cxnChg chg="del">
          <ac:chgData name="JINZHU WANG" userId="29ff2016-8b39-49ce-ad4a-3460f31506a6" providerId="ADAL" clId="{202C39D7-ED2F-4D1F-A0D4-134EA3C6F382}" dt="2021-09-29T09:45:41.792" v="1357" actId="478"/>
          <ac:cxnSpMkLst>
            <pc:docMk/>
            <pc:sldMk cId="980414860" sldId="265"/>
            <ac:cxnSpMk id="196" creationId="{2E0293F4-04B6-40AA-A9D7-C3C4276264D5}"/>
          </ac:cxnSpMkLst>
        </pc:cxnChg>
        <pc:cxnChg chg="del">
          <ac:chgData name="JINZHU WANG" userId="29ff2016-8b39-49ce-ad4a-3460f31506a6" providerId="ADAL" clId="{202C39D7-ED2F-4D1F-A0D4-134EA3C6F382}" dt="2021-09-29T09:45:41.792" v="1357" actId="478"/>
          <ac:cxnSpMkLst>
            <pc:docMk/>
            <pc:sldMk cId="980414860" sldId="265"/>
            <ac:cxnSpMk id="198" creationId="{15204331-BD27-4501-B4A8-1A7BDC3D524D}"/>
          </ac:cxnSpMkLst>
        </pc:cxnChg>
      </pc:sldChg>
    </pc:docChg>
  </pc:docChgLst>
  <pc:docChgLst>
    <pc:chgData name="JINZHU WANG" userId="29ff2016-8b39-49ce-ad4a-3460f31506a6" providerId="ADAL" clId="{C728C340-686C-41FD-BE5E-AA6689FD46AC}"/>
    <pc:docChg chg="undo redo custSel addSld modSld">
      <pc:chgData name="JINZHU WANG" userId="29ff2016-8b39-49ce-ad4a-3460f31506a6" providerId="ADAL" clId="{C728C340-686C-41FD-BE5E-AA6689FD46AC}" dt="2021-06-10T08:28:19.025" v="3298" actId="1037"/>
      <pc:docMkLst>
        <pc:docMk/>
      </pc:docMkLst>
      <pc:sldChg chg="addSp delSp modSp mod">
        <pc:chgData name="JINZHU WANG" userId="29ff2016-8b39-49ce-ad4a-3460f31506a6" providerId="ADAL" clId="{C728C340-686C-41FD-BE5E-AA6689FD46AC}" dt="2021-06-10T06:06:44.742" v="1675" actId="21"/>
        <pc:sldMkLst>
          <pc:docMk/>
          <pc:sldMk cId="3034930763" sldId="256"/>
        </pc:sldMkLst>
        <pc:spChg chg="add mod">
          <ac:chgData name="JINZHU WANG" userId="29ff2016-8b39-49ce-ad4a-3460f31506a6" providerId="ADAL" clId="{C728C340-686C-41FD-BE5E-AA6689FD46AC}" dt="2021-06-09T01:01:07.220" v="221" actId="1076"/>
          <ac:spMkLst>
            <pc:docMk/>
            <pc:sldMk cId="3034930763" sldId="256"/>
            <ac:spMk id="2" creationId="{58710E1D-0537-4455-B9E1-97803D39325A}"/>
          </ac:spMkLst>
        </pc:spChg>
        <pc:spChg chg="add mod">
          <ac:chgData name="JINZHU WANG" userId="29ff2016-8b39-49ce-ad4a-3460f31506a6" providerId="ADAL" clId="{C728C340-686C-41FD-BE5E-AA6689FD46AC}" dt="2021-06-09T01:53:13.209" v="900" actId="1076"/>
          <ac:spMkLst>
            <pc:docMk/>
            <pc:sldMk cId="3034930763" sldId="256"/>
            <ac:spMk id="124" creationId="{5191D968-7FBF-4CD4-8A13-1369D69959C6}"/>
          </ac:spMkLst>
        </pc:spChg>
        <pc:spChg chg="add mod">
          <ac:chgData name="JINZHU WANG" userId="29ff2016-8b39-49ce-ad4a-3460f31506a6" providerId="ADAL" clId="{C728C340-686C-41FD-BE5E-AA6689FD46AC}" dt="2021-06-09T01:19:14.858" v="632" actId="1035"/>
          <ac:spMkLst>
            <pc:docMk/>
            <pc:sldMk cId="3034930763" sldId="256"/>
            <ac:spMk id="125" creationId="{9DE0E6BC-2BA4-4DA2-8C31-9B7ED652C811}"/>
          </ac:spMkLst>
        </pc:spChg>
        <pc:spChg chg="add mod">
          <ac:chgData name="JINZHU WANG" userId="29ff2016-8b39-49ce-ad4a-3460f31506a6" providerId="ADAL" clId="{C728C340-686C-41FD-BE5E-AA6689FD46AC}" dt="2021-06-09T01:29:03.942" v="882" actId="1076"/>
          <ac:spMkLst>
            <pc:docMk/>
            <pc:sldMk cId="3034930763" sldId="256"/>
            <ac:spMk id="126" creationId="{5EF9F8BC-6B44-4FEB-98C5-2C2BA13C100D}"/>
          </ac:spMkLst>
        </pc:spChg>
        <pc:spChg chg="add mod">
          <ac:chgData name="JINZHU WANG" userId="29ff2016-8b39-49ce-ad4a-3460f31506a6" providerId="ADAL" clId="{C728C340-686C-41FD-BE5E-AA6689FD46AC}" dt="2021-06-09T01:17:52.684" v="539" actId="1035"/>
          <ac:spMkLst>
            <pc:docMk/>
            <pc:sldMk cId="3034930763" sldId="256"/>
            <ac:spMk id="170" creationId="{B3C9EAB3-EC2A-487A-A137-D9F6696A32B0}"/>
          </ac:spMkLst>
        </pc:spChg>
        <pc:spChg chg="add mod">
          <ac:chgData name="JINZHU WANG" userId="29ff2016-8b39-49ce-ad4a-3460f31506a6" providerId="ADAL" clId="{C728C340-686C-41FD-BE5E-AA6689FD46AC}" dt="2021-06-09T01:10:14.494" v="351" actId="1076"/>
          <ac:spMkLst>
            <pc:docMk/>
            <pc:sldMk cId="3034930763" sldId="256"/>
            <ac:spMk id="172" creationId="{DDDD595A-C433-439B-8381-F9378407199A}"/>
          </ac:spMkLst>
        </pc:spChg>
        <pc:spChg chg="add mod">
          <ac:chgData name="JINZHU WANG" userId="29ff2016-8b39-49ce-ad4a-3460f31506a6" providerId="ADAL" clId="{C728C340-686C-41FD-BE5E-AA6689FD46AC}" dt="2021-06-09T01:29:28.334" v="883" actId="1076"/>
          <ac:spMkLst>
            <pc:docMk/>
            <pc:sldMk cId="3034930763" sldId="256"/>
            <ac:spMk id="174" creationId="{004DF662-CE13-47AA-9ECA-7093552BB171}"/>
          </ac:spMkLst>
        </pc:spChg>
        <pc:spChg chg="add mod">
          <ac:chgData name="JINZHU WANG" userId="29ff2016-8b39-49ce-ad4a-3460f31506a6" providerId="ADAL" clId="{C728C340-686C-41FD-BE5E-AA6689FD46AC}" dt="2021-06-09T01:11:36.622" v="396" actId="14100"/>
          <ac:spMkLst>
            <pc:docMk/>
            <pc:sldMk cId="3034930763" sldId="256"/>
            <ac:spMk id="177" creationId="{26802D90-40CD-4FB1-973B-8EABBAE8383C}"/>
          </ac:spMkLst>
        </pc:spChg>
        <pc:spChg chg="add mod">
          <ac:chgData name="JINZHU WANG" userId="29ff2016-8b39-49ce-ad4a-3460f31506a6" providerId="ADAL" clId="{C728C340-686C-41FD-BE5E-AA6689FD46AC}" dt="2021-06-09T01:11:46.693" v="412" actId="1076"/>
          <ac:spMkLst>
            <pc:docMk/>
            <pc:sldMk cId="3034930763" sldId="256"/>
            <ac:spMk id="178" creationId="{F5E3AA91-1FD2-4B53-8544-F231A095C902}"/>
          </ac:spMkLst>
        </pc:spChg>
        <pc:spChg chg="add mod">
          <ac:chgData name="JINZHU WANG" userId="29ff2016-8b39-49ce-ad4a-3460f31506a6" providerId="ADAL" clId="{C728C340-686C-41FD-BE5E-AA6689FD46AC}" dt="2021-06-09T01:25:50.877" v="853" actId="1076"/>
          <ac:spMkLst>
            <pc:docMk/>
            <pc:sldMk cId="3034930763" sldId="256"/>
            <ac:spMk id="179" creationId="{1E6A3FBE-CC7F-47F7-ABE4-3DDADC420911}"/>
          </ac:spMkLst>
        </pc:spChg>
        <pc:spChg chg="add mod">
          <ac:chgData name="JINZHU WANG" userId="29ff2016-8b39-49ce-ad4a-3460f31506a6" providerId="ADAL" clId="{C728C340-686C-41FD-BE5E-AA6689FD46AC}" dt="2021-06-09T01:26:39.869" v="866" actId="1076"/>
          <ac:spMkLst>
            <pc:docMk/>
            <pc:sldMk cId="3034930763" sldId="256"/>
            <ac:spMk id="180" creationId="{DB1F44FB-86A9-4786-A594-A8CF2675E693}"/>
          </ac:spMkLst>
        </pc:spChg>
        <pc:spChg chg="add mod">
          <ac:chgData name="JINZHU WANG" userId="29ff2016-8b39-49ce-ad4a-3460f31506a6" providerId="ADAL" clId="{C728C340-686C-41FD-BE5E-AA6689FD46AC}" dt="2021-06-09T01:27:08.550" v="873" actId="1076"/>
          <ac:spMkLst>
            <pc:docMk/>
            <pc:sldMk cId="3034930763" sldId="256"/>
            <ac:spMk id="181" creationId="{9F64E6B1-F6B8-4468-86ED-1560584597B0}"/>
          </ac:spMkLst>
        </pc:spChg>
        <pc:spChg chg="add mod">
          <ac:chgData name="JINZHU WANG" userId="29ff2016-8b39-49ce-ad4a-3460f31506a6" providerId="ADAL" clId="{C728C340-686C-41FD-BE5E-AA6689FD46AC}" dt="2021-06-09T01:53:19.977" v="901" actId="1036"/>
          <ac:spMkLst>
            <pc:docMk/>
            <pc:sldMk cId="3034930763" sldId="256"/>
            <ac:spMk id="182" creationId="{D52D2481-85ED-434E-B3FB-1ED3F45DF1B2}"/>
          </ac:spMkLst>
        </pc:spChg>
        <pc:spChg chg="add mod">
          <ac:chgData name="JINZHU WANG" userId="29ff2016-8b39-49ce-ad4a-3460f31506a6" providerId="ADAL" clId="{C728C340-686C-41FD-BE5E-AA6689FD46AC}" dt="2021-06-09T01:19:01.680" v="614" actId="14100"/>
          <ac:spMkLst>
            <pc:docMk/>
            <pc:sldMk cId="3034930763" sldId="256"/>
            <ac:spMk id="187" creationId="{2B795623-8ED4-4ED1-BDD8-04CD3B88E180}"/>
          </ac:spMkLst>
        </pc:spChg>
        <pc:spChg chg="add mod">
          <ac:chgData name="JINZHU WANG" userId="29ff2016-8b39-49ce-ad4a-3460f31506a6" providerId="ADAL" clId="{C728C340-686C-41FD-BE5E-AA6689FD46AC}" dt="2021-06-09T01:27:26.605" v="877" actId="1076"/>
          <ac:spMkLst>
            <pc:docMk/>
            <pc:sldMk cId="3034930763" sldId="256"/>
            <ac:spMk id="188" creationId="{B4D1FB15-F85C-49AB-B9E7-0FA2FBB71E60}"/>
          </ac:spMkLst>
        </pc:spChg>
        <pc:spChg chg="del mod">
          <ac:chgData name="JINZHU WANG" userId="29ff2016-8b39-49ce-ad4a-3460f31506a6" providerId="ADAL" clId="{C728C340-686C-41FD-BE5E-AA6689FD46AC}" dt="2021-06-10T06:06:44.742" v="1675" actId="21"/>
          <ac:spMkLst>
            <pc:docMk/>
            <pc:sldMk cId="3034930763" sldId="256"/>
            <ac:spMk id="190" creationId="{98D61908-1358-4DB3-AF89-CA55ACD7A86B}"/>
          </ac:spMkLst>
        </pc:spChg>
        <pc:spChg chg="add mod">
          <ac:chgData name="JINZHU WANG" userId="29ff2016-8b39-49ce-ad4a-3460f31506a6" providerId="ADAL" clId="{C728C340-686C-41FD-BE5E-AA6689FD46AC}" dt="2021-06-09T01:31:44.711" v="896" actId="1076"/>
          <ac:spMkLst>
            <pc:docMk/>
            <pc:sldMk cId="3034930763" sldId="256"/>
            <ac:spMk id="196" creationId="{D178AA6D-544A-4E5A-B8C5-EF85AFD5786D}"/>
          </ac:spMkLst>
        </pc:spChg>
        <pc:spChg chg="mod">
          <ac:chgData name="JINZHU WANG" userId="29ff2016-8b39-49ce-ad4a-3460f31506a6" providerId="ADAL" clId="{C728C340-686C-41FD-BE5E-AA6689FD46AC}" dt="2021-06-09T01:23:22.901" v="777" actId="1076"/>
          <ac:spMkLst>
            <pc:docMk/>
            <pc:sldMk cId="3034930763" sldId="256"/>
            <ac:spMk id="245" creationId="{095AED6A-4A6E-43B6-9F66-FBEBC538777C}"/>
          </ac:spMkLst>
        </pc:spChg>
        <pc:spChg chg="mod">
          <ac:chgData name="JINZHU WANG" userId="29ff2016-8b39-49ce-ad4a-3460f31506a6" providerId="ADAL" clId="{C728C340-686C-41FD-BE5E-AA6689FD46AC}" dt="2021-06-09T01:22:32.973" v="750" actId="1076"/>
          <ac:spMkLst>
            <pc:docMk/>
            <pc:sldMk cId="3034930763" sldId="256"/>
            <ac:spMk id="248" creationId="{C13F03AE-61BC-4A0C-9D01-7A5867DAB7E2}"/>
          </ac:spMkLst>
        </pc:spChg>
        <pc:spChg chg="mod">
          <ac:chgData name="JINZHU WANG" userId="29ff2016-8b39-49ce-ad4a-3460f31506a6" providerId="ADAL" clId="{C728C340-686C-41FD-BE5E-AA6689FD46AC}" dt="2021-06-09T01:23:39.146" v="784" actId="1038"/>
          <ac:spMkLst>
            <pc:docMk/>
            <pc:sldMk cId="3034930763" sldId="256"/>
            <ac:spMk id="249" creationId="{BE921B2F-C57B-40A6-9B2A-0316EDAE76B8}"/>
          </ac:spMkLst>
        </pc:spChg>
        <pc:spChg chg="mod">
          <ac:chgData name="JINZHU WANG" userId="29ff2016-8b39-49ce-ad4a-3460f31506a6" providerId="ADAL" clId="{C728C340-686C-41FD-BE5E-AA6689FD46AC}" dt="2021-06-09T01:22:26.333" v="741" actId="1076"/>
          <ac:spMkLst>
            <pc:docMk/>
            <pc:sldMk cId="3034930763" sldId="256"/>
            <ac:spMk id="250" creationId="{FA06BB75-A7A1-4816-826F-C832B6851912}"/>
          </ac:spMkLst>
        </pc:spChg>
        <pc:spChg chg="mod">
          <ac:chgData name="JINZHU WANG" userId="29ff2016-8b39-49ce-ad4a-3460f31506a6" providerId="ADAL" clId="{C728C340-686C-41FD-BE5E-AA6689FD46AC}" dt="2021-06-09T01:23:15.272" v="774" actId="1037"/>
          <ac:spMkLst>
            <pc:docMk/>
            <pc:sldMk cId="3034930763" sldId="256"/>
            <ac:spMk id="251" creationId="{89779B45-76E1-45C7-8324-1A69A5D48992}"/>
          </ac:spMkLst>
        </pc:spChg>
        <pc:spChg chg="mod">
          <ac:chgData name="JINZHU WANG" userId="29ff2016-8b39-49ce-ad4a-3460f31506a6" providerId="ADAL" clId="{C728C340-686C-41FD-BE5E-AA6689FD46AC}" dt="2021-06-09T01:22:43.865" v="757" actId="1038"/>
          <ac:spMkLst>
            <pc:docMk/>
            <pc:sldMk cId="3034930763" sldId="256"/>
            <ac:spMk id="252" creationId="{74A2AFC4-B9C2-41BB-9BAD-7F0C6016BC6D}"/>
          </ac:spMkLst>
        </pc:spChg>
        <pc:spChg chg="mod">
          <ac:chgData name="JINZHU WANG" userId="29ff2016-8b39-49ce-ad4a-3460f31506a6" providerId="ADAL" clId="{C728C340-686C-41FD-BE5E-AA6689FD46AC}" dt="2021-06-09T01:22:49.529" v="761" actId="1038"/>
          <ac:spMkLst>
            <pc:docMk/>
            <pc:sldMk cId="3034930763" sldId="256"/>
            <ac:spMk id="254" creationId="{DC11FD34-29B9-4664-A60A-040804EC8A88}"/>
          </ac:spMkLst>
        </pc:spChg>
        <pc:spChg chg="mod">
          <ac:chgData name="JINZHU WANG" userId="29ff2016-8b39-49ce-ad4a-3460f31506a6" providerId="ADAL" clId="{C728C340-686C-41FD-BE5E-AA6689FD46AC}" dt="2021-06-09T01:25:13.799" v="840" actId="1035"/>
          <ac:spMkLst>
            <pc:docMk/>
            <pc:sldMk cId="3034930763" sldId="256"/>
            <ac:spMk id="301" creationId="{3CAEDBC5-62FB-46FE-A2FA-F8A7ADD5A4DD}"/>
          </ac:spMkLst>
        </pc:spChg>
        <pc:spChg chg="mod">
          <ac:chgData name="JINZHU WANG" userId="29ff2016-8b39-49ce-ad4a-3460f31506a6" providerId="ADAL" clId="{C728C340-686C-41FD-BE5E-AA6689FD46AC}" dt="2021-06-09T01:25:13.799" v="840" actId="1035"/>
          <ac:spMkLst>
            <pc:docMk/>
            <pc:sldMk cId="3034930763" sldId="256"/>
            <ac:spMk id="302" creationId="{E7277645-C339-4383-850C-D82B6B961EFA}"/>
          </ac:spMkLst>
        </pc:spChg>
        <pc:spChg chg="mod">
          <ac:chgData name="JINZHU WANG" userId="29ff2016-8b39-49ce-ad4a-3460f31506a6" providerId="ADAL" clId="{C728C340-686C-41FD-BE5E-AA6689FD46AC}" dt="2021-06-09T01:25:13.799" v="840" actId="1035"/>
          <ac:spMkLst>
            <pc:docMk/>
            <pc:sldMk cId="3034930763" sldId="256"/>
            <ac:spMk id="304" creationId="{CC7A1A3E-21A0-4260-9652-65D028DEAD11}"/>
          </ac:spMkLst>
        </pc:spChg>
        <pc:spChg chg="mod">
          <ac:chgData name="JINZHU WANG" userId="29ff2016-8b39-49ce-ad4a-3460f31506a6" providerId="ADAL" clId="{C728C340-686C-41FD-BE5E-AA6689FD46AC}" dt="2021-06-09T01:25:13.799" v="840" actId="1035"/>
          <ac:spMkLst>
            <pc:docMk/>
            <pc:sldMk cId="3034930763" sldId="256"/>
            <ac:spMk id="305" creationId="{04DA623E-E1C9-43D6-9155-F37D071FEC73}"/>
          </ac:spMkLst>
        </pc:spChg>
        <pc:spChg chg="mod">
          <ac:chgData name="JINZHU WANG" userId="29ff2016-8b39-49ce-ad4a-3460f31506a6" providerId="ADAL" clId="{C728C340-686C-41FD-BE5E-AA6689FD46AC}" dt="2021-06-09T01:25:13.799" v="840" actId="1035"/>
          <ac:spMkLst>
            <pc:docMk/>
            <pc:sldMk cId="3034930763" sldId="256"/>
            <ac:spMk id="306" creationId="{DB28A9D1-FB9B-418F-8BC8-83E771831E72}"/>
          </ac:spMkLst>
        </pc:spChg>
        <pc:spChg chg="mod">
          <ac:chgData name="JINZHU WANG" userId="29ff2016-8b39-49ce-ad4a-3460f31506a6" providerId="ADAL" clId="{C728C340-686C-41FD-BE5E-AA6689FD46AC}" dt="2021-06-09T01:25:13.799" v="840" actId="1035"/>
          <ac:spMkLst>
            <pc:docMk/>
            <pc:sldMk cId="3034930763" sldId="256"/>
            <ac:spMk id="307" creationId="{E6BDDCF4-AA4F-4D30-9EBD-9A0D55AFF7D6}"/>
          </ac:spMkLst>
        </pc:spChg>
        <pc:spChg chg="mod">
          <ac:chgData name="JINZHU WANG" userId="29ff2016-8b39-49ce-ad4a-3460f31506a6" providerId="ADAL" clId="{C728C340-686C-41FD-BE5E-AA6689FD46AC}" dt="2021-06-09T01:25:13.799" v="840" actId="1035"/>
          <ac:spMkLst>
            <pc:docMk/>
            <pc:sldMk cId="3034930763" sldId="256"/>
            <ac:spMk id="308" creationId="{D87CEEF6-955A-4355-B10E-EC40F33B8ACA}"/>
          </ac:spMkLst>
        </pc:spChg>
        <pc:spChg chg="mod">
          <ac:chgData name="JINZHU WANG" userId="29ff2016-8b39-49ce-ad4a-3460f31506a6" providerId="ADAL" clId="{C728C340-686C-41FD-BE5E-AA6689FD46AC}" dt="2021-06-09T01:25:13.799" v="840" actId="1035"/>
          <ac:spMkLst>
            <pc:docMk/>
            <pc:sldMk cId="3034930763" sldId="256"/>
            <ac:spMk id="309" creationId="{DC012A9A-1CFD-46DA-8F71-CC199980E2F1}"/>
          </ac:spMkLst>
        </pc:spChg>
        <pc:spChg chg="mod">
          <ac:chgData name="JINZHU WANG" userId="29ff2016-8b39-49ce-ad4a-3460f31506a6" providerId="ADAL" clId="{C728C340-686C-41FD-BE5E-AA6689FD46AC}" dt="2021-06-09T01:25:13.799" v="840" actId="1035"/>
          <ac:spMkLst>
            <pc:docMk/>
            <pc:sldMk cId="3034930763" sldId="256"/>
            <ac:spMk id="310" creationId="{E64709AB-D88B-4C38-8BFB-D1DFA04B9E91}"/>
          </ac:spMkLst>
        </pc:spChg>
        <pc:spChg chg="mod">
          <ac:chgData name="JINZHU WANG" userId="29ff2016-8b39-49ce-ad4a-3460f31506a6" providerId="ADAL" clId="{C728C340-686C-41FD-BE5E-AA6689FD46AC}" dt="2021-06-09T01:25:13.799" v="840" actId="1035"/>
          <ac:spMkLst>
            <pc:docMk/>
            <pc:sldMk cId="3034930763" sldId="256"/>
            <ac:spMk id="311" creationId="{44D1D351-04B1-4E19-B35F-4D23AA86063D}"/>
          </ac:spMkLst>
        </pc:spChg>
        <pc:spChg chg="mod">
          <ac:chgData name="JINZHU WANG" userId="29ff2016-8b39-49ce-ad4a-3460f31506a6" providerId="ADAL" clId="{C728C340-686C-41FD-BE5E-AA6689FD46AC}" dt="2021-06-09T01:25:13.799" v="840" actId="1035"/>
          <ac:spMkLst>
            <pc:docMk/>
            <pc:sldMk cId="3034930763" sldId="256"/>
            <ac:spMk id="312" creationId="{0621E614-8CF1-4BE6-9F0C-83B3BC0890C8}"/>
          </ac:spMkLst>
        </pc:spChg>
        <pc:spChg chg="mod">
          <ac:chgData name="JINZHU WANG" userId="29ff2016-8b39-49ce-ad4a-3460f31506a6" providerId="ADAL" clId="{C728C340-686C-41FD-BE5E-AA6689FD46AC}" dt="2021-06-09T01:25:13.799" v="840" actId="1035"/>
          <ac:spMkLst>
            <pc:docMk/>
            <pc:sldMk cId="3034930763" sldId="256"/>
            <ac:spMk id="313" creationId="{19840A8A-B8AE-4564-B9A4-2F4305FA3D50}"/>
          </ac:spMkLst>
        </pc:spChg>
        <pc:spChg chg="mod">
          <ac:chgData name="JINZHU WANG" userId="29ff2016-8b39-49ce-ad4a-3460f31506a6" providerId="ADAL" clId="{C728C340-686C-41FD-BE5E-AA6689FD46AC}" dt="2021-06-09T01:25:13.799" v="840" actId="1035"/>
          <ac:spMkLst>
            <pc:docMk/>
            <pc:sldMk cId="3034930763" sldId="256"/>
            <ac:spMk id="314" creationId="{282B9844-D165-4DBC-A4A9-0DA6EED48A68}"/>
          </ac:spMkLst>
        </pc:spChg>
        <pc:spChg chg="mod">
          <ac:chgData name="JINZHU WANG" userId="29ff2016-8b39-49ce-ad4a-3460f31506a6" providerId="ADAL" clId="{C728C340-686C-41FD-BE5E-AA6689FD46AC}" dt="2021-06-09T01:25:13.799" v="840" actId="1035"/>
          <ac:spMkLst>
            <pc:docMk/>
            <pc:sldMk cId="3034930763" sldId="256"/>
            <ac:spMk id="315" creationId="{32A5FDBD-F183-4B10-AD4F-388C9AC2042B}"/>
          </ac:spMkLst>
        </pc:spChg>
        <pc:spChg chg="mod">
          <ac:chgData name="JINZHU WANG" userId="29ff2016-8b39-49ce-ad4a-3460f31506a6" providerId="ADAL" clId="{C728C340-686C-41FD-BE5E-AA6689FD46AC}" dt="2021-06-09T01:25:13.799" v="840" actId="1035"/>
          <ac:spMkLst>
            <pc:docMk/>
            <pc:sldMk cId="3034930763" sldId="256"/>
            <ac:spMk id="316" creationId="{9BB49296-0674-4DB9-B207-6C52AF5333F0}"/>
          </ac:spMkLst>
        </pc:spChg>
        <pc:spChg chg="mod">
          <ac:chgData name="JINZHU WANG" userId="29ff2016-8b39-49ce-ad4a-3460f31506a6" providerId="ADAL" clId="{C728C340-686C-41FD-BE5E-AA6689FD46AC}" dt="2021-06-09T01:25:13.799" v="840" actId="1035"/>
          <ac:spMkLst>
            <pc:docMk/>
            <pc:sldMk cId="3034930763" sldId="256"/>
            <ac:spMk id="317" creationId="{71798389-C83D-4C39-8929-060774660760}"/>
          </ac:spMkLst>
        </pc:spChg>
        <pc:spChg chg="mod">
          <ac:chgData name="JINZHU WANG" userId="29ff2016-8b39-49ce-ad4a-3460f31506a6" providerId="ADAL" clId="{C728C340-686C-41FD-BE5E-AA6689FD46AC}" dt="2021-06-09T01:25:13.799" v="840" actId="1035"/>
          <ac:spMkLst>
            <pc:docMk/>
            <pc:sldMk cId="3034930763" sldId="256"/>
            <ac:spMk id="318" creationId="{C976FF37-313F-4F92-9CE3-88BF83732DAF}"/>
          </ac:spMkLst>
        </pc:spChg>
        <pc:spChg chg="mod">
          <ac:chgData name="JINZHU WANG" userId="29ff2016-8b39-49ce-ad4a-3460f31506a6" providerId="ADAL" clId="{C728C340-686C-41FD-BE5E-AA6689FD46AC}" dt="2021-06-09T01:00:07.973" v="197" actId="14100"/>
          <ac:spMkLst>
            <pc:docMk/>
            <pc:sldMk cId="3034930763" sldId="256"/>
            <ac:spMk id="420" creationId="{5FA97EA7-1FF8-4EF0-9126-EF2574449E2C}"/>
          </ac:spMkLst>
        </pc:spChg>
        <pc:spChg chg="mod">
          <ac:chgData name="JINZHU WANG" userId="29ff2016-8b39-49ce-ad4a-3460f31506a6" providerId="ADAL" clId="{C728C340-686C-41FD-BE5E-AA6689FD46AC}" dt="2021-06-09T01:25:20.854" v="842" actId="14100"/>
          <ac:spMkLst>
            <pc:docMk/>
            <pc:sldMk cId="3034930763" sldId="256"/>
            <ac:spMk id="422" creationId="{2A970479-C26A-49AE-8006-69F455BCCCC9}"/>
          </ac:spMkLst>
        </pc:spChg>
        <pc:spChg chg="mod">
          <ac:chgData name="JINZHU WANG" userId="29ff2016-8b39-49ce-ad4a-3460f31506a6" providerId="ADAL" clId="{C728C340-686C-41FD-BE5E-AA6689FD46AC}" dt="2021-06-09T00:53:49.131" v="98" actId="1076"/>
          <ac:spMkLst>
            <pc:docMk/>
            <pc:sldMk cId="3034930763" sldId="256"/>
            <ac:spMk id="424" creationId="{010B65B5-CD09-494D-8BDC-C4AE33500797}"/>
          </ac:spMkLst>
        </pc:spChg>
        <pc:spChg chg="mod">
          <ac:chgData name="JINZHU WANG" userId="29ff2016-8b39-49ce-ad4a-3460f31506a6" providerId="ADAL" clId="{C728C340-686C-41FD-BE5E-AA6689FD46AC}" dt="2021-06-09T01:16:46.566" v="533" actId="14100"/>
          <ac:spMkLst>
            <pc:docMk/>
            <pc:sldMk cId="3034930763" sldId="256"/>
            <ac:spMk id="465" creationId="{03C386FA-DABA-4CD4-A748-98B139CDD83A}"/>
          </ac:spMkLst>
        </pc:spChg>
        <pc:spChg chg="mod">
          <ac:chgData name="JINZHU WANG" userId="29ff2016-8b39-49ce-ad4a-3460f31506a6" providerId="ADAL" clId="{C728C340-686C-41FD-BE5E-AA6689FD46AC}" dt="2021-06-09T01:16:19.910" v="530" actId="14100"/>
          <ac:spMkLst>
            <pc:docMk/>
            <pc:sldMk cId="3034930763" sldId="256"/>
            <ac:spMk id="491" creationId="{042F7BDB-444D-4CEE-962B-8E56AAE865F2}"/>
          </ac:spMkLst>
        </pc:spChg>
        <pc:spChg chg="mod">
          <ac:chgData name="JINZHU WANG" userId="29ff2016-8b39-49ce-ad4a-3460f31506a6" providerId="ADAL" clId="{C728C340-686C-41FD-BE5E-AA6689FD46AC}" dt="2021-06-09T01:16:41.749" v="532" actId="14100"/>
          <ac:spMkLst>
            <pc:docMk/>
            <pc:sldMk cId="3034930763" sldId="256"/>
            <ac:spMk id="514" creationId="{E92D2943-2965-4E17-9886-13DA37E390B8}"/>
          </ac:spMkLst>
        </pc:spChg>
        <pc:grpChg chg="add mod">
          <ac:chgData name="JINZHU WANG" userId="29ff2016-8b39-49ce-ad4a-3460f31506a6" providerId="ADAL" clId="{C728C340-686C-41FD-BE5E-AA6689FD46AC}" dt="2021-06-09T01:10:01.709" v="340" actId="1076"/>
          <ac:grpSpMkLst>
            <pc:docMk/>
            <pc:sldMk cId="3034930763" sldId="256"/>
            <ac:grpSpMk id="50" creationId="{D7CB8D68-EC0A-4DE9-B6AA-2DAC270AE0C9}"/>
          </ac:grpSpMkLst>
        </pc:grpChg>
        <pc:grpChg chg="mod">
          <ac:chgData name="JINZHU WANG" userId="29ff2016-8b39-49ce-ad4a-3460f31506a6" providerId="ADAL" clId="{C728C340-686C-41FD-BE5E-AA6689FD46AC}" dt="2021-06-09T01:28:48.077" v="880" actId="1076"/>
          <ac:grpSpMkLst>
            <pc:docMk/>
            <pc:sldMk cId="3034930763" sldId="256"/>
            <ac:grpSpMk id="469" creationId="{B7550447-1330-462A-B29E-72EACA65EB96}"/>
          </ac:grpSpMkLst>
        </pc:grpChg>
        <pc:grpChg chg="mod">
          <ac:chgData name="JINZHU WANG" userId="29ff2016-8b39-49ce-ad4a-3460f31506a6" providerId="ADAL" clId="{C728C340-686C-41FD-BE5E-AA6689FD46AC}" dt="2021-06-09T01:21:57.302" v="737" actId="14100"/>
          <ac:grpSpMkLst>
            <pc:docMk/>
            <pc:sldMk cId="3034930763" sldId="256"/>
            <ac:grpSpMk id="543" creationId="{48C1D19C-A624-4233-ACA7-B4BC82C38DA3}"/>
          </ac:grpSpMkLst>
        </pc:grpChg>
        <pc:grpChg chg="add del mod">
          <ac:chgData name="JINZHU WANG" userId="29ff2016-8b39-49ce-ad4a-3460f31506a6" providerId="ADAL" clId="{C728C340-686C-41FD-BE5E-AA6689FD46AC}" dt="2021-06-09T01:31:23.325" v="889" actId="165"/>
          <ac:grpSpMkLst>
            <pc:docMk/>
            <pc:sldMk cId="3034930763" sldId="256"/>
            <ac:grpSpMk id="121862" creationId="{57EF8535-1CF3-4E8B-AD23-F574EC18D8B4}"/>
          </ac:grpSpMkLst>
        </pc:grpChg>
        <pc:grpChg chg="add del mod">
          <ac:chgData name="JINZHU WANG" userId="29ff2016-8b39-49ce-ad4a-3460f31506a6" providerId="ADAL" clId="{C728C340-686C-41FD-BE5E-AA6689FD46AC}" dt="2021-06-09T01:23:51.518" v="790" actId="478"/>
          <ac:grpSpMkLst>
            <pc:docMk/>
            <pc:sldMk cId="3034930763" sldId="256"/>
            <ac:grpSpMk id="121864" creationId="{DDFFA67C-1778-4ED4-BBAD-1EACF0DC5139}"/>
          </ac:grpSpMkLst>
        </pc:grpChg>
        <pc:picChg chg="mod">
          <ac:chgData name="JINZHU WANG" userId="29ff2016-8b39-49ce-ad4a-3460f31506a6" providerId="ADAL" clId="{C728C340-686C-41FD-BE5E-AA6689FD46AC}" dt="2021-06-09T01:09:57.790" v="339" actId="164"/>
          <ac:picMkLst>
            <pc:docMk/>
            <pc:sldMk cId="3034930763" sldId="256"/>
            <ac:picMk id="12" creationId="{621DC4BB-025C-4182-9D24-B54E4E6E8406}"/>
          </ac:picMkLst>
        </pc:picChg>
        <pc:picChg chg="mod">
          <ac:chgData name="JINZHU WANG" userId="29ff2016-8b39-49ce-ad4a-3460f31506a6" providerId="ADAL" clId="{C728C340-686C-41FD-BE5E-AA6689FD46AC}" dt="2021-06-09T01:09:57.790" v="339" actId="164"/>
          <ac:picMkLst>
            <pc:docMk/>
            <pc:sldMk cId="3034930763" sldId="256"/>
            <ac:picMk id="34" creationId="{CF6B1415-9E41-4AE5-8233-EEB0AD9A2A0B}"/>
          </ac:picMkLst>
        </pc:picChg>
        <pc:picChg chg="mod">
          <ac:chgData name="JINZHU WANG" userId="29ff2016-8b39-49ce-ad4a-3460f31506a6" providerId="ADAL" clId="{C728C340-686C-41FD-BE5E-AA6689FD46AC}" dt="2021-06-09T01:09:57.790" v="339" actId="164"/>
          <ac:picMkLst>
            <pc:docMk/>
            <pc:sldMk cId="3034930763" sldId="256"/>
            <ac:picMk id="35" creationId="{6FA7A5F9-873D-4D87-ABBA-2E806CDC83F4}"/>
          </ac:picMkLst>
        </pc:picChg>
        <pc:picChg chg="mod">
          <ac:chgData name="JINZHU WANG" userId="29ff2016-8b39-49ce-ad4a-3460f31506a6" providerId="ADAL" clId="{C728C340-686C-41FD-BE5E-AA6689FD46AC}" dt="2021-06-09T01:09:57.790" v="339" actId="164"/>
          <ac:picMkLst>
            <pc:docMk/>
            <pc:sldMk cId="3034930763" sldId="256"/>
            <ac:picMk id="36" creationId="{2B8939C4-4D55-43EC-A87C-F63E9EEBEC4B}"/>
          </ac:picMkLst>
        </pc:picChg>
        <pc:picChg chg="mod">
          <ac:chgData name="JINZHU WANG" userId="29ff2016-8b39-49ce-ad4a-3460f31506a6" providerId="ADAL" clId="{C728C340-686C-41FD-BE5E-AA6689FD46AC}" dt="2021-06-09T01:09:57.790" v="339" actId="164"/>
          <ac:picMkLst>
            <pc:docMk/>
            <pc:sldMk cId="3034930763" sldId="256"/>
            <ac:picMk id="37" creationId="{2D759097-969C-4436-B1C8-6F6E9FA8CDDB}"/>
          </ac:picMkLst>
        </pc:picChg>
        <pc:picChg chg="mod">
          <ac:chgData name="JINZHU WANG" userId="29ff2016-8b39-49ce-ad4a-3460f31506a6" providerId="ADAL" clId="{C728C340-686C-41FD-BE5E-AA6689FD46AC}" dt="2021-06-09T01:16:17.270" v="529" actId="1076"/>
          <ac:picMkLst>
            <pc:docMk/>
            <pc:sldMk cId="3034930763" sldId="256"/>
            <ac:picMk id="152" creationId="{E28CBDBC-A782-4CDB-9C8C-3578043187E9}"/>
          </ac:picMkLst>
        </pc:picChg>
        <pc:picChg chg="mod">
          <ac:chgData name="JINZHU WANG" userId="29ff2016-8b39-49ce-ad4a-3460f31506a6" providerId="ADAL" clId="{C728C340-686C-41FD-BE5E-AA6689FD46AC}" dt="2021-06-09T00:59:27.694" v="177" actId="1076"/>
          <ac:picMkLst>
            <pc:docMk/>
            <pc:sldMk cId="3034930763" sldId="256"/>
            <ac:picMk id="161" creationId="{24D831A8-4F6D-4433-B121-B8A12C841B74}"/>
          </ac:picMkLst>
        </pc:picChg>
        <pc:picChg chg="mod">
          <ac:chgData name="JINZHU WANG" userId="29ff2016-8b39-49ce-ad4a-3460f31506a6" providerId="ADAL" clId="{C728C340-686C-41FD-BE5E-AA6689FD46AC}" dt="2021-06-09T00:59:27.694" v="177" actId="1076"/>
          <ac:picMkLst>
            <pc:docMk/>
            <pc:sldMk cId="3034930763" sldId="256"/>
            <ac:picMk id="169" creationId="{A8AEE154-54F9-4165-9986-791AFC9C76D2}"/>
          </ac:picMkLst>
        </pc:picChg>
        <pc:picChg chg="mod">
          <ac:chgData name="JINZHU WANG" userId="29ff2016-8b39-49ce-ad4a-3460f31506a6" providerId="ADAL" clId="{C728C340-686C-41FD-BE5E-AA6689FD46AC}" dt="2021-06-09T01:26:08.012" v="857" actId="1076"/>
          <ac:picMkLst>
            <pc:docMk/>
            <pc:sldMk cId="3034930763" sldId="256"/>
            <ac:picMk id="171" creationId="{F611F3CE-18BD-4E3B-B250-13941C07C2FC}"/>
          </ac:picMkLst>
        </pc:picChg>
        <pc:picChg chg="mod">
          <ac:chgData name="JINZHU WANG" userId="29ff2016-8b39-49ce-ad4a-3460f31506a6" providerId="ADAL" clId="{C728C340-686C-41FD-BE5E-AA6689FD46AC}" dt="2021-06-09T01:26:06.102" v="856" actId="1076"/>
          <ac:picMkLst>
            <pc:docMk/>
            <pc:sldMk cId="3034930763" sldId="256"/>
            <ac:picMk id="173" creationId="{704D4DDF-2CBB-44C6-A627-3954BE9B31E9}"/>
          </ac:picMkLst>
        </pc:picChg>
        <pc:picChg chg="del mod">
          <ac:chgData name="JINZHU WANG" userId="29ff2016-8b39-49ce-ad4a-3460f31506a6" providerId="ADAL" clId="{C728C340-686C-41FD-BE5E-AA6689FD46AC}" dt="2021-06-10T06:06:44.742" v="1675" actId="21"/>
          <ac:picMkLst>
            <pc:docMk/>
            <pc:sldMk cId="3034930763" sldId="256"/>
            <ac:picMk id="218" creationId="{77A4FD2A-20D4-4150-8BFD-F7AB6CDBB006}"/>
          </ac:picMkLst>
        </pc:picChg>
        <pc:picChg chg="mod">
          <ac:chgData name="JINZHU WANG" userId="29ff2016-8b39-49ce-ad4a-3460f31506a6" providerId="ADAL" clId="{C728C340-686C-41FD-BE5E-AA6689FD46AC}" dt="2021-06-09T01:32:49.553" v="899"/>
          <ac:picMkLst>
            <pc:docMk/>
            <pc:sldMk cId="3034930763" sldId="256"/>
            <ac:picMk id="509" creationId="{C979E9AA-C33F-43F8-B176-5E112FA2CB6F}"/>
          </ac:picMkLst>
        </pc:picChg>
        <pc:picChg chg="mod">
          <ac:chgData name="JINZHU WANG" userId="29ff2016-8b39-49ce-ad4a-3460f31506a6" providerId="ADAL" clId="{C728C340-686C-41FD-BE5E-AA6689FD46AC}" dt="2021-06-09T01:16:15.740" v="528" actId="1076"/>
          <ac:picMkLst>
            <pc:docMk/>
            <pc:sldMk cId="3034930763" sldId="256"/>
            <ac:picMk id="510" creationId="{472BCFF2-E0FF-4EE4-8153-2EFD826BFB6D}"/>
          </ac:picMkLst>
        </pc:picChg>
        <pc:picChg chg="mod">
          <ac:chgData name="JINZHU WANG" userId="29ff2016-8b39-49ce-ad4a-3460f31506a6" providerId="ADAL" clId="{C728C340-686C-41FD-BE5E-AA6689FD46AC}" dt="2021-06-09T01:14:37.852" v="508" actId="1076"/>
          <ac:picMkLst>
            <pc:docMk/>
            <pc:sldMk cId="3034930763" sldId="256"/>
            <ac:picMk id="121859" creationId="{3DB8F0CD-7BEC-4C1D-B57F-5552B4809DF3}"/>
          </ac:picMkLst>
        </pc:picChg>
        <pc:picChg chg="mod">
          <ac:chgData name="JINZHU WANG" userId="29ff2016-8b39-49ce-ad4a-3460f31506a6" providerId="ADAL" clId="{C728C340-686C-41FD-BE5E-AA6689FD46AC}" dt="2021-06-09T01:14:37.852" v="508" actId="1076"/>
          <ac:picMkLst>
            <pc:docMk/>
            <pc:sldMk cId="3034930763" sldId="256"/>
            <ac:picMk id="121863" creationId="{27FD3D19-F9B4-4BD0-A2F6-9E6992A6F355}"/>
          </ac:picMkLst>
        </pc:picChg>
        <pc:picChg chg="mod">
          <ac:chgData name="JINZHU WANG" userId="29ff2016-8b39-49ce-ad4a-3460f31506a6" providerId="ADAL" clId="{C728C340-686C-41FD-BE5E-AA6689FD46AC}" dt="2021-06-09T01:14:37.852" v="508" actId="1076"/>
          <ac:picMkLst>
            <pc:docMk/>
            <pc:sldMk cId="3034930763" sldId="256"/>
            <ac:picMk id="121865" creationId="{82AF3828-D037-443A-8684-35ED9F455502}"/>
          </ac:picMkLst>
        </pc:picChg>
        <pc:cxnChg chg="mod">
          <ac:chgData name="JINZHU WANG" userId="29ff2016-8b39-49ce-ad4a-3460f31506a6" providerId="ADAL" clId="{C728C340-686C-41FD-BE5E-AA6689FD46AC}" dt="2021-06-09T01:10:49.582" v="371" actId="1076"/>
          <ac:cxnSpMkLst>
            <pc:docMk/>
            <pc:sldMk cId="3034930763" sldId="256"/>
            <ac:cxnSpMk id="16" creationId="{FD0B66D4-6475-4161-9019-D35C614F4985}"/>
          </ac:cxnSpMkLst>
        </pc:cxnChg>
        <pc:cxnChg chg="add mod">
          <ac:chgData name="JINZHU WANG" userId="29ff2016-8b39-49ce-ad4a-3460f31506a6" providerId="ADAL" clId="{C728C340-686C-41FD-BE5E-AA6689FD46AC}" dt="2021-06-09T01:23:41.959" v="788" actId="1037"/>
          <ac:cxnSpMkLst>
            <pc:docMk/>
            <pc:sldMk cId="3034930763" sldId="256"/>
            <ac:cxnSpMk id="146" creationId="{8D08BC32-58FB-4E99-9983-B2E1370CB4C2}"/>
          </ac:cxnSpMkLst>
        </pc:cxnChg>
        <pc:cxnChg chg="mod">
          <ac:chgData name="JINZHU WANG" userId="29ff2016-8b39-49ce-ad4a-3460f31506a6" providerId="ADAL" clId="{C728C340-686C-41FD-BE5E-AA6689FD46AC}" dt="2021-06-09T01:11:06.536" v="381" actId="1035"/>
          <ac:cxnSpMkLst>
            <pc:docMk/>
            <pc:sldMk cId="3034930763" sldId="256"/>
            <ac:cxnSpMk id="175" creationId="{9CA38E65-F97F-4DEA-9E54-7D9D2239F0ED}"/>
          </ac:cxnSpMkLst>
        </pc:cxnChg>
        <pc:cxnChg chg="mod">
          <ac:chgData name="JINZHU WANG" userId="29ff2016-8b39-49ce-ad4a-3460f31506a6" providerId="ADAL" clId="{C728C340-686C-41FD-BE5E-AA6689FD46AC}" dt="2021-06-09T01:26:28.254" v="863" actId="14100"/>
          <ac:cxnSpMkLst>
            <pc:docMk/>
            <pc:sldMk cId="3034930763" sldId="256"/>
            <ac:cxnSpMk id="176" creationId="{DF0242FA-90E0-46C9-84F3-DE2B15908BDE}"/>
          </ac:cxnSpMkLst>
        </pc:cxnChg>
        <pc:cxnChg chg="add mod">
          <ac:chgData name="JINZHU WANG" userId="29ff2016-8b39-49ce-ad4a-3460f31506a6" providerId="ADAL" clId="{C728C340-686C-41FD-BE5E-AA6689FD46AC}" dt="2021-06-09T01:24:53.221" v="816" actId="14100"/>
          <ac:cxnSpMkLst>
            <pc:docMk/>
            <pc:sldMk cId="3034930763" sldId="256"/>
            <ac:cxnSpMk id="201" creationId="{FEC33411-02E5-4E51-9192-532A98F31D78}"/>
          </ac:cxnSpMkLst>
        </pc:cxnChg>
        <pc:cxnChg chg="mod">
          <ac:chgData name="JINZHU WANG" userId="29ff2016-8b39-49ce-ad4a-3460f31506a6" providerId="ADAL" clId="{C728C340-686C-41FD-BE5E-AA6689FD46AC}" dt="2021-06-10T06:06:44.742" v="1675" actId="21"/>
          <ac:cxnSpMkLst>
            <pc:docMk/>
            <pc:sldMk cId="3034930763" sldId="256"/>
            <ac:cxnSpMk id="203" creationId="{F4E2AFB2-BE85-4D41-9130-29550E3B2F20}"/>
          </ac:cxnSpMkLst>
        </pc:cxnChg>
        <pc:cxnChg chg="mod">
          <ac:chgData name="JINZHU WANG" userId="29ff2016-8b39-49ce-ad4a-3460f31506a6" providerId="ADAL" clId="{C728C340-686C-41FD-BE5E-AA6689FD46AC}" dt="2021-06-09T01:11:19.272" v="382" actId="1035"/>
          <ac:cxnSpMkLst>
            <pc:docMk/>
            <pc:sldMk cId="3034930763" sldId="256"/>
            <ac:cxnSpMk id="206" creationId="{6B93ABEF-0B36-426E-B6F5-E318C481DA74}"/>
          </ac:cxnSpMkLst>
        </pc:cxnChg>
        <pc:cxnChg chg="mod">
          <ac:chgData name="JINZHU WANG" userId="29ff2016-8b39-49ce-ad4a-3460f31506a6" providerId="ADAL" clId="{C728C340-686C-41FD-BE5E-AA6689FD46AC}" dt="2021-06-10T06:06:44.742" v="1675" actId="21"/>
          <ac:cxnSpMkLst>
            <pc:docMk/>
            <pc:sldMk cId="3034930763" sldId="256"/>
            <ac:cxnSpMk id="211" creationId="{F95023D4-E20B-4BAB-B9E9-C605489633C5}"/>
          </ac:cxnSpMkLst>
        </pc:cxnChg>
        <pc:cxnChg chg="mod">
          <ac:chgData name="JINZHU WANG" userId="29ff2016-8b39-49ce-ad4a-3460f31506a6" providerId="ADAL" clId="{C728C340-686C-41FD-BE5E-AA6689FD46AC}" dt="2021-06-10T06:06:44.742" v="1675" actId="21"/>
          <ac:cxnSpMkLst>
            <pc:docMk/>
            <pc:sldMk cId="3034930763" sldId="256"/>
            <ac:cxnSpMk id="214" creationId="{82AB48AC-8362-4339-8618-676B1B34DBE8}"/>
          </ac:cxnSpMkLst>
        </pc:cxnChg>
        <pc:cxnChg chg="mod">
          <ac:chgData name="JINZHU WANG" userId="29ff2016-8b39-49ce-ad4a-3460f31506a6" providerId="ADAL" clId="{C728C340-686C-41FD-BE5E-AA6689FD46AC}" dt="2021-06-09T01:25:01.508" v="818" actId="14100"/>
          <ac:cxnSpMkLst>
            <pc:docMk/>
            <pc:sldMk cId="3034930763" sldId="256"/>
            <ac:cxnSpMk id="247" creationId="{98871899-0A99-4391-80FD-F7485DAF05C1}"/>
          </ac:cxnSpMkLst>
        </pc:cxnChg>
        <pc:cxnChg chg="del mod">
          <ac:chgData name="JINZHU WANG" userId="29ff2016-8b39-49ce-ad4a-3460f31506a6" providerId="ADAL" clId="{C728C340-686C-41FD-BE5E-AA6689FD46AC}" dt="2021-06-09T00:56:57.518" v="147" actId="478"/>
          <ac:cxnSpMkLst>
            <pc:docMk/>
            <pc:sldMk cId="3034930763" sldId="256"/>
            <ac:cxnSpMk id="255" creationId="{A4D3A2F7-BA5F-4E28-9C51-66389EE4C5BE}"/>
          </ac:cxnSpMkLst>
        </pc:cxnChg>
        <pc:cxnChg chg="mod">
          <ac:chgData name="JINZHU WANG" userId="29ff2016-8b39-49ce-ad4a-3460f31506a6" providerId="ADAL" clId="{C728C340-686C-41FD-BE5E-AA6689FD46AC}" dt="2021-06-09T01:24:49.102" v="815" actId="14100"/>
          <ac:cxnSpMkLst>
            <pc:docMk/>
            <pc:sldMk cId="3034930763" sldId="256"/>
            <ac:cxnSpMk id="257" creationId="{4F983984-68BD-4A9F-A97B-5A784B9644D7}"/>
          </ac:cxnSpMkLst>
        </pc:cxnChg>
        <pc:cxnChg chg="mod">
          <ac:chgData name="JINZHU WANG" userId="29ff2016-8b39-49ce-ad4a-3460f31506a6" providerId="ADAL" clId="{C728C340-686C-41FD-BE5E-AA6689FD46AC}" dt="2021-06-09T01:22:51.188" v="762" actId="1076"/>
          <ac:cxnSpMkLst>
            <pc:docMk/>
            <pc:sldMk cId="3034930763" sldId="256"/>
            <ac:cxnSpMk id="258" creationId="{6189FA48-86BB-489A-9C2D-A114AACFBF38}"/>
          </ac:cxnSpMkLst>
        </pc:cxnChg>
        <pc:cxnChg chg="add del mod topLvl">
          <ac:chgData name="JINZHU WANG" userId="29ff2016-8b39-49ce-ad4a-3460f31506a6" providerId="ADAL" clId="{C728C340-686C-41FD-BE5E-AA6689FD46AC}" dt="2021-06-09T01:31:26.416" v="891" actId="478"/>
          <ac:cxnSpMkLst>
            <pc:docMk/>
            <pc:sldMk cId="3034930763" sldId="256"/>
            <ac:cxnSpMk id="259" creationId="{0253D638-1B27-45D7-86D9-0F7ED1CC6982}"/>
          </ac:cxnSpMkLst>
        </pc:cxnChg>
        <pc:cxnChg chg="add del mod topLvl">
          <ac:chgData name="JINZHU WANG" userId="29ff2016-8b39-49ce-ad4a-3460f31506a6" providerId="ADAL" clId="{C728C340-686C-41FD-BE5E-AA6689FD46AC}" dt="2021-06-09T01:31:28.094" v="892" actId="478"/>
          <ac:cxnSpMkLst>
            <pc:docMk/>
            <pc:sldMk cId="3034930763" sldId="256"/>
            <ac:cxnSpMk id="263" creationId="{2600E761-3B39-44B7-9F07-496E7D3CCC6C}"/>
          </ac:cxnSpMkLst>
        </pc:cxnChg>
        <pc:cxnChg chg="mod">
          <ac:chgData name="JINZHU WANG" userId="29ff2016-8b39-49ce-ad4a-3460f31506a6" providerId="ADAL" clId="{C728C340-686C-41FD-BE5E-AA6689FD46AC}" dt="2021-06-09T01:25:04.948" v="819" actId="14100"/>
          <ac:cxnSpMkLst>
            <pc:docMk/>
            <pc:sldMk cId="3034930763" sldId="256"/>
            <ac:cxnSpMk id="266" creationId="{BC53625B-E3D7-4852-BD14-1B144D0AEBC0}"/>
          </ac:cxnSpMkLst>
        </pc:cxnChg>
        <pc:cxnChg chg="mod">
          <ac:chgData name="JINZHU WANG" userId="29ff2016-8b39-49ce-ad4a-3460f31506a6" providerId="ADAL" clId="{C728C340-686C-41FD-BE5E-AA6689FD46AC}" dt="2021-06-09T01:23:28.287" v="778" actId="164"/>
          <ac:cxnSpMkLst>
            <pc:docMk/>
            <pc:sldMk cId="3034930763" sldId="256"/>
            <ac:cxnSpMk id="274" creationId="{A0D86A6B-9919-4BB0-B7B7-340027D3F295}"/>
          </ac:cxnSpMkLst>
        </pc:cxnChg>
        <pc:cxnChg chg="mod">
          <ac:chgData name="JINZHU WANG" userId="29ff2016-8b39-49ce-ad4a-3460f31506a6" providerId="ADAL" clId="{C728C340-686C-41FD-BE5E-AA6689FD46AC}" dt="2021-06-09T01:23:28.287" v="778" actId="164"/>
          <ac:cxnSpMkLst>
            <pc:docMk/>
            <pc:sldMk cId="3034930763" sldId="256"/>
            <ac:cxnSpMk id="275" creationId="{063B71F9-A1F3-44D7-B32A-2B0C66A02D4A}"/>
          </ac:cxnSpMkLst>
        </pc:cxnChg>
        <pc:cxnChg chg="del mod">
          <ac:chgData name="JINZHU WANG" userId="29ff2016-8b39-49ce-ad4a-3460f31506a6" providerId="ADAL" clId="{C728C340-686C-41FD-BE5E-AA6689FD46AC}" dt="2021-06-09T01:24:01.070" v="796" actId="478"/>
          <ac:cxnSpMkLst>
            <pc:docMk/>
            <pc:sldMk cId="3034930763" sldId="256"/>
            <ac:cxnSpMk id="278" creationId="{99CC154C-F19B-4ECF-8F10-794367F3EC95}"/>
          </ac:cxnSpMkLst>
        </pc:cxnChg>
        <pc:cxnChg chg="mod">
          <ac:chgData name="JINZHU WANG" userId="29ff2016-8b39-49ce-ad4a-3460f31506a6" providerId="ADAL" clId="{C728C340-686C-41FD-BE5E-AA6689FD46AC}" dt="2021-06-09T01:24:55.909" v="817" actId="14100"/>
          <ac:cxnSpMkLst>
            <pc:docMk/>
            <pc:sldMk cId="3034930763" sldId="256"/>
            <ac:cxnSpMk id="279" creationId="{9C4DC82A-AEAF-43F9-9A9A-8B8E3DFA4148}"/>
          </ac:cxnSpMkLst>
        </pc:cxnChg>
        <pc:cxnChg chg="mod">
          <ac:chgData name="JINZHU WANG" userId="29ff2016-8b39-49ce-ad4a-3460f31506a6" providerId="ADAL" clId="{C728C340-686C-41FD-BE5E-AA6689FD46AC}" dt="2021-06-09T01:23:17.747" v="776" actId="1037"/>
          <ac:cxnSpMkLst>
            <pc:docMk/>
            <pc:sldMk cId="3034930763" sldId="256"/>
            <ac:cxnSpMk id="281" creationId="{07ECEF5A-2868-4336-B0AA-2A013E7E3E62}"/>
          </ac:cxnSpMkLst>
        </pc:cxnChg>
        <pc:cxnChg chg="mod">
          <ac:chgData name="JINZHU WANG" userId="29ff2016-8b39-49ce-ad4a-3460f31506a6" providerId="ADAL" clId="{C728C340-686C-41FD-BE5E-AA6689FD46AC}" dt="2021-06-09T01:31:35.801" v="895" actId="1036"/>
          <ac:cxnSpMkLst>
            <pc:docMk/>
            <pc:sldMk cId="3034930763" sldId="256"/>
            <ac:cxnSpMk id="294" creationId="{17E209E0-3D18-4746-A7E9-0A55103C1E7D}"/>
          </ac:cxnSpMkLst>
        </pc:cxnChg>
        <pc:cxnChg chg="mod">
          <ac:chgData name="JINZHU WANG" userId="29ff2016-8b39-49ce-ad4a-3460f31506a6" providerId="ADAL" clId="{C728C340-686C-41FD-BE5E-AA6689FD46AC}" dt="2021-06-09T01:25:13.799" v="840" actId="1035"/>
          <ac:cxnSpMkLst>
            <pc:docMk/>
            <pc:sldMk cId="3034930763" sldId="256"/>
            <ac:cxnSpMk id="319" creationId="{8026270C-5658-4A28-9BBF-207E373DAEA2}"/>
          </ac:cxnSpMkLst>
        </pc:cxnChg>
        <pc:cxnChg chg="mod">
          <ac:chgData name="JINZHU WANG" userId="29ff2016-8b39-49ce-ad4a-3460f31506a6" providerId="ADAL" clId="{C728C340-686C-41FD-BE5E-AA6689FD46AC}" dt="2021-06-09T01:25:13.799" v="840" actId="1035"/>
          <ac:cxnSpMkLst>
            <pc:docMk/>
            <pc:sldMk cId="3034930763" sldId="256"/>
            <ac:cxnSpMk id="322" creationId="{C58DED97-E70D-47E3-B448-DC4C82692855}"/>
          </ac:cxnSpMkLst>
        </pc:cxnChg>
        <pc:cxnChg chg="mod">
          <ac:chgData name="JINZHU WANG" userId="29ff2016-8b39-49ce-ad4a-3460f31506a6" providerId="ADAL" clId="{C728C340-686C-41FD-BE5E-AA6689FD46AC}" dt="2021-06-09T01:25:13.799" v="840" actId="1035"/>
          <ac:cxnSpMkLst>
            <pc:docMk/>
            <pc:sldMk cId="3034930763" sldId="256"/>
            <ac:cxnSpMk id="323" creationId="{41E1049C-5845-45FC-B540-B187616AC689}"/>
          </ac:cxnSpMkLst>
        </pc:cxnChg>
        <pc:cxnChg chg="mod">
          <ac:chgData name="JINZHU WANG" userId="29ff2016-8b39-49ce-ad4a-3460f31506a6" providerId="ADAL" clId="{C728C340-686C-41FD-BE5E-AA6689FD46AC}" dt="2021-06-09T01:25:13.799" v="840" actId="1035"/>
          <ac:cxnSpMkLst>
            <pc:docMk/>
            <pc:sldMk cId="3034930763" sldId="256"/>
            <ac:cxnSpMk id="330" creationId="{5CE393A7-CD85-4A7D-997A-2EFD8073A5A6}"/>
          </ac:cxnSpMkLst>
        </pc:cxnChg>
        <pc:cxnChg chg="mod">
          <ac:chgData name="JINZHU WANG" userId="29ff2016-8b39-49ce-ad4a-3460f31506a6" providerId="ADAL" clId="{C728C340-686C-41FD-BE5E-AA6689FD46AC}" dt="2021-06-09T01:25:13.799" v="840" actId="1035"/>
          <ac:cxnSpMkLst>
            <pc:docMk/>
            <pc:sldMk cId="3034930763" sldId="256"/>
            <ac:cxnSpMk id="335" creationId="{AA67C691-2F90-419D-B68D-AC1D7D1A85A9}"/>
          </ac:cxnSpMkLst>
        </pc:cxnChg>
        <pc:cxnChg chg="mod">
          <ac:chgData name="JINZHU WANG" userId="29ff2016-8b39-49ce-ad4a-3460f31506a6" providerId="ADAL" clId="{C728C340-686C-41FD-BE5E-AA6689FD46AC}" dt="2021-06-09T01:25:13.799" v="840" actId="1035"/>
          <ac:cxnSpMkLst>
            <pc:docMk/>
            <pc:sldMk cId="3034930763" sldId="256"/>
            <ac:cxnSpMk id="336" creationId="{1E3A2ACC-3FAE-4E41-B719-9858081D76F2}"/>
          </ac:cxnSpMkLst>
        </pc:cxnChg>
        <pc:cxnChg chg="mod">
          <ac:chgData name="JINZHU WANG" userId="29ff2016-8b39-49ce-ad4a-3460f31506a6" providerId="ADAL" clId="{C728C340-686C-41FD-BE5E-AA6689FD46AC}" dt="2021-06-09T01:25:13.799" v="840" actId="1035"/>
          <ac:cxnSpMkLst>
            <pc:docMk/>
            <pc:sldMk cId="3034930763" sldId="256"/>
            <ac:cxnSpMk id="347" creationId="{B519B047-05F2-43A5-AABD-252B691F4C45}"/>
          </ac:cxnSpMkLst>
        </pc:cxnChg>
        <pc:cxnChg chg="mod">
          <ac:chgData name="JINZHU WANG" userId="29ff2016-8b39-49ce-ad4a-3460f31506a6" providerId="ADAL" clId="{C728C340-686C-41FD-BE5E-AA6689FD46AC}" dt="2021-06-09T01:25:13.799" v="840" actId="1035"/>
          <ac:cxnSpMkLst>
            <pc:docMk/>
            <pc:sldMk cId="3034930763" sldId="256"/>
            <ac:cxnSpMk id="355" creationId="{09C58332-B859-47D9-A56C-7671C63FFB70}"/>
          </ac:cxnSpMkLst>
        </pc:cxnChg>
        <pc:cxnChg chg="mod">
          <ac:chgData name="JINZHU WANG" userId="29ff2016-8b39-49ce-ad4a-3460f31506a6" providerId="ADAL" clId="{C728C340-686C-41FD-BE5E-AA6689FD46AC}" dt="2021-06-09T01:25:13.799" v="840" actId="1035"/>
          <ac:cxnSpMkLst>
            <pc:docMk/>
            <pc:sldMk cId="3034930763" sldId="256"/>
            <ac:cxnSpMk id="361" creationId="{AF527C86-2284-40D9-B0EE-A43621168315}"/>
          </ac:cxnSpMkLst>
        </pc:cxnChg>
        <pc:cxnChg chg="mod">
          <ac:chgData name="JINZHU WANG" userId="29ff2016-8b39-49ce-ad4a-3460f31506a6" providerId="ADAL" clId="{C728C340-686C-41FD-BE5E-AA6689FD46AC}" dt="2021-06-09T01:25:13.799" v="840" actId="1035"/>
          <ac:cxnSpMkLst>
            <pc:docMk/>
            <pc:sldMk cId="3034930763" sldId="256"/>
            <ac:cxnSpMk id="363" creationId="{3E91FDDE-6991-4B1A-A044-30056D9F3CEF}"/>
          </ac:cxnSpMkLst>
        </pc:cxnChg>
        <pc:cxnChg chg="mod">
          <ac:chgData name="JINZHU WANG" userId="29ff2016-8b39-49ce-ad4a-3460f31506a6" providerId="ADAL" clId="{C728C340-686C-41FD-BE5E-AA6689FD46AC}" dt="2021-06-09T01:26:12.238" v="859" actId="1076"/>
          <ac:cxnSpMkLst>
            <pc:docMk/>
            <pc:sldMk cId="3034930763" sldId="256"/>
            <ac:cxnSpMk id="383" creationId="{922F96AC-3E86-47F0-9C00-A781452D7BA9}"/>
          </ac:cxnSpMkLst>
        </pc:cxnChg>
        <pc:cxnChg chg="mod">
          <ac:chgData name="JINZHU WANG" userId="29ff2016-8b39-49ce-ad4a-3460f31506a6" providerId="ADAL" clId="{C728C340-686C-41FD-BE5E-AA6689FD46AC}" dt="2021-06-09T01:21:11.084" v="719" actId="14100"/>
          <ac:cxnSpMkLst>
            <pc:docMk/>
            <pc:sldMk cId="3034930763" sldId="256"/>
            <ac:cxnSpMk id="396" creationId="{B34DAEB7-E50A-4961-9319-2FA869D208DF}"/>
          </ac:cxnSpMkLst>
        </pc:cxnChg>
        <pc:cxnChg chg="mod">
          <ac:chgData name="JINZHU WANG" userId="29ff2016-8b39-49ce-ad4a-3460f31506a6" providerId="ADAL" clId="{C728C340-686C-41FD-BE5E-AA6689FD46AC}" dt="2021-06-09T00:58:53.860" v="174" actId="14100"/>
          <ac:cxnSpMkLst>
            <pc:docMk/>
            <pc:sldMk cId="3034930763" sldId="256"/>
            <ac:cxnSpMk id="413" creationId="{B43BB514-9634-412B-A32F-B65D258E7068}"/>
          </ac:cxnSpMkLst>
        </pc:cxnChg>
        <pc:cxnChg chg="mod">
          <ac:chgData name="JINZHU WANG" userId="29ff2016-8b39-49ce-ad4a-3460f31506a6" providerId="ADAL" clId="{C728C340-686C-41FD-BE5E-AA6689FD46AC}" dt="2021-06-09T01:29:42.551" v="886" actId="1036"/>
          <ac:cxnSpMkLst>
            <pc:docMk/>
            <pc:sldMk cId="3034930763" sldId="256"/>
            <ac:cxnSpMk id="417" creationId="{3EE4707A-B774-4E57-B211-C1445525CE19}"/>
          </ac:cxnSpMkLst>
        </pc:cxnChg>
        <pc:cxnChg chg="mod">
          <ac:chgData name="JINZHU WANG" userId="29ff2016-8b39-49ce-ad4a-3460f31506a6" providerId="ADAL" clId="{C728C340-686C-41FD-BE5E-AA6689FD46AC}" dt="2021-06-09T00:59:53.324" v="195" actId="14100"/>
          <ac:cxnSpMkLst>
            <pc:docMk/>
            <pc:sldMk cId="3034930763" sldId="256"/>
            <ac:cxnSpMk id="425" creationId="{E4651ED8-B35A-4D90-8B4D-51E7EAE45160}"/>
          </ac:cxnSpMkLst>
        </pc:cxnChg>
        <pc:cxnChg chg="mod">
          <ac:chgData name="JINZHU WANG" userId="29ff2016-8b39-49ce-ad4a-3460f31506a6" providerId="ADAL" clId="{C728C340-686C-41FD-BE5E-AA6689FD46AC}" dt="2021-06-09T01:29:36.868" v="884" actId="14100"/>
          <ac:cxnSpMkLst>
            <pc:docMk/>
            <pc:sldMk cId="3034930763" sldId="256"/>
            <ac:cxnSpMk id="427" creationId="{C3966294-F2E4-44A2-BE01-8B6776FE6C23}"/>
          </ac:cxnSpMkLst>
        </pc:cxnChg>
        <pc:cxnChg chg="del mod">
          <ac:chgData name="JINZHU WANG" userId="29ff2016-8b39-49ce-ad4a-3460f31506a6" providerId="ADAL" clId="{C728C340-686C-41FD-BE5E-AA6689FD46AC}" dt="2021-06-09T00:59:42.462" v="193" actId="478"/>
          <ac:cxnSpMkLst>
            <pc:docMk/>
            <pc:sldMk cId="3034930763" sldId="256"/>
            <ac:cxnSpMk id="433" creationId="{8C4262A6-B990-44CA-AC5A-B668B295C582}"/>
          </ac:cxnSpMkLst>
        </pc:cxnChg>
        <pc:cxnChg chg="mod">
          <ac:chgData name="JINZHU WANG" userId="29ff2016-8b39-49ce-ad4a-3460f31506a6" providerId="ADAL" clId="{C728C340-686C-41FD-BE5E-AA6689FD46AC}" dt="2021-06-09T01:14:37.852" v="508" actId="1076"/>
          <ac:cxnSpMkLst>
            <pc:docMk/>
            <pc:sldMk cId="3034930763" sldId="256"/>
            <ac:cxnSpMk id="519" creationId="{116157B5-E655-43D8-8EC2-FD8063210198}"/>
          </ac:cxnSpMkLst>
        </pc:cxnChg>
        <pc:cxnChg chg="mod">
          <ac:chgData name="JINZHU WANG" userId="29ff2016-8b39-49ce-ad4a-3460f31506a6" providerId="ADAL" clId="{C728C340-686C-41FD-BE5E-AA6689FD46AC}" dt="2021-06-09T01:14:37.852" v="508" actId="1076"/>
          <ac:cxnSpMkLst>
            <pc:docMk/>
            <pc:sldMk cId="3034930763" sldId="256"/>
            <ac:cxnSpMk id="520" creationId="{B7A51263-9473-4B80-BBCB-DC2027003C72}"/>
          </ac:cxnSpMkLst>
        </pc:cxnChg>
        <pc:cxnChg chg="mod">
          <ac:chgData name="JINZHU WANG" userId="29ff2016-8b39-49ce-ad4a-3460f31506a6" providerId="ADAL" clId="{C728C340-686C-41FD-BE5E-AA6689FD46AC}" dt="2021-06-09T01:14:37.852" v="508" actId="1076"/>
          <ac:cxnSpMkLst>
            <pc:docMk/>
            <pc:sldMk cId="3034930763" sldId="256"/>
            <ac:cxnSpMk id="528" creationId="{16A89046-82F5-4C24-8C89-F96B2428BF75}"/>
          </ac:cxnSpMkLst>
        </pc:cxnChg>
        <pc:cxnChg chg="mod">
          <ac:chgData name="JINZHU WANG" userId="29ff2016-8b39-49ce-ad4a-3460f31506a6" providerId="ADAL" clId="{C728C340-686C-41FD-BE5E-AA6689FD46AC}" dt="2021-06-09T01:14:37.852" v="508" actId="1076"/>
          <ac:cxnSpMkLst>
            <pc:docMk/>
            <pc:sldMk cId="3034930763" sldId="256"/>
            <ac:cxnSpMk id="529" creationId="{26C3C6AA-4D23-40E9-93E9-051EFA604B2E}"/>
          </ac:cxnSpMkLst>
        </pc:cxnChg>
        <pc:cxnChg chg="mod">
          <ac:chgData name="JINZHU WANG" userId="29ff2016-8b39-49ce-ad4a-3460f31506a6" providerId="ADAL" clId="{C728C340-686C-41FD-BE5E-AA6689FD46AC}" dt="2021-06-09T01:14:37.852" v="508" actId="1076"/>
          <ac:cxnSpMkLst>
            <pc:docMk/>
            <pc:sldMk cId="3034930763" sldId="256"/>
            <ac:cxnSpMk id="532" creationId="{AECD7825-85D3-4D65-84F0-D68A5AE9EE91}"/>
          </ac:cxnSpMkLst>
        </pc:cxnChg>
        <pc:cxnChg chg="mod">
          <ac:chgData name="JINZHU WANG" userId="29ff2016-8b39-49ce-ad4a-3460f31506a6" providerId="ADAL" clId="{C728C340-686C-41FD-BE5E-AA6689FD46AC}" dt="2021-06-09T01:15:02.981" v="518" actId="1076"/>
          <ac:cxnSpMkLst>
            <pc:docMk/>
            <pc:sldMk cId="3034930763" sldId="256"/>
            <ac:cxnSpMk id="538" creationId="{4E17B5CB-7608-47E8-BEDF-CF64388D3684}"/>
          </ac:cxnSpMkLst>
        </pc:cxnChg>
        <pc:cxnChg chg="mod">
          <ac:chgData name="JINZHU WANG" userId="29ff2016-8b39-49ce-ad4a-3460f31506a6" providerId="ADAL" clId="{C728C340-686C-41FD-BE5E-AA6689FD46AC}" dt="2021-06-09T01:14:37.852" v="508" actId="1076"/>
          <ac:cxnSpMkLst>
            <pc:docMk/>
            <pc:sldMk cId="3034930763" sldId="256"/>
            <ac:cxnSpMk id="121861" creationId="{277FFF59-C1AB-4931-A7D0-C294F9800810}"/>
          </ac:cxnSpMkLst>
        </pc:cxnChg>
        <pc:cxnChg chg="mod">
          <ac:chgData name="JINZHU WANG" userId="29ff2016-8b39-49ce-ad4a-3460f31506a6" providerId="ADAL" clId="{C728C340-686C-41FD-BE5E-AA6689FD46AC}" dt="2021-06-09T01:14:37.852" v="508" actId="1076"/>
          <ac:cxnSpMkLst>
            <pc:docMk/>
            <pc:sldMk cId="3034930763" sldId="256"/>
            <ac:cxnSpMk id="121867" creationId="{112E794D-F399-4ABA-9E05-7672EFA243F5}"/>
          </ac:cxnSpMkLst>
        </pc:cxnChg>
      </pc:sldChg>
      <pc:sldChg chg="addSp delSp modSp add mod">
        <pc:chgData name="JINZHU WANG" userId="29ff2016-8b39-49ce-ad4a-3460f31506a6" providerId="ADAL" clId="{C728C340-686C-41FD-BE5E-AA6689FD46AC}" dt="2021-06-10T08:05:17.575" v="2750" actId="21"/>
        <pc:sldMkLst>
          <pc:docMk/>
          <pc:sldMk cId="1987498159" sldId="257"/>
        </pc:sldMkLst>
        <pc:spChg chg="mod">
          <ac:chgData name="JINZHU WANG" userId="29ff2016-8b39-49ce-ad4a-3460f31506a6" providerId="ADAL" clId="{C728C340-686C-41FD-BE5E-AA6689FD46AC}" dt="2021-06-09T02:39:35.867" v="1248" actId="1036"/>
          <ac:spMkLst>
            <pc:docMk/>
            <pc:sldMk cId="1987498159" sldId="257"/>
            <ac:spMk id="2" creationId="{58710E1D-0537-4455-B9E1-97803D39325A}"/>
          </ac:spMkLst>
        </pc:spChg>
        <pc:spChg chg="add del mod">
          <ac:chgData name="JINZHU WANG" userId="29ff2016-8b39-49ce-ad4a-3460f31506a6" providerId="ADAL" clId="{C728C340-686C-41FD-BE5E-AA6689FD46AC}" dt="2021-06-09T02:21:28.912" v="907"/>
          <ac:spMkLst>
            <pc:docMk/>
            <pc:sldMk cId="1987498159" sldId="257"/>
            <ac:spMk id="3" creationId="{52CA79F7-E866-498A-8EA3-ECDE120EF221}"/>
          </ac:spMkLst>
        </pc:spChg>
        <pc:spChg chg="mod">
          <ac:chgData name="JINZHU WANG" userId="29ff2016-8b39-49ce-ad4a-3460f31506a6" providerId="ADAL" clId="{C728C340-686C-41FD-BE5E-AA6689FD46AC}" dt="2021-06-09T02:39:33.645" v="1247" actId="1036"/>
          <ac:spMkLst>
            <pc:docMk/>
            <pc:sldMk cId="1987498159" sldId="257"/>
            <ac:spMk id="124" creationId="{5191D968-7FBF-4CD4-8A13-1369D69959C6}"/>
          </ac:spMkLst>
        </pc:spChg>
        <pc:spChg chg="mod">
          <ac:chgData name="JINZHU WANG" userId="29ff2016-8b39-49ce-ad4a-3460f31506a6" providerId="ADAL" clId="{C728C340-686C-41FD-BE5E-AA6689FD46AC}" dt="2021-06-09T02:39:31.009" v="1245" actId="1035"/>
          <ac:spMkLst>
            <pc:docMk/>
            <pc:sldMk cId="1987498159" sldId="257"/>
            <ac:spMk id="125" creationId="{9DE0E6BC-2BA4-4DA2-8C31-9B7ED652C811}"/>
          </ac:spMkLst>
        </pc:spChg>
        <pc:spChg chg="mod">
          <ac:chgData name="JINZHU WANG" userId="29ff2016-8b39-49ce-ad4a-3460f31506a6" providerId="ADAL" clId="{C728C340-686C-41FD-BE5E-AA6689FD46AC}" dt="2021-06-09T02:27:14.543" v="1000" actId="14100"/>
          <ac:spMkLst>
            <pc:docMk/>
            <pc:sldMk cId="1987498159" sldId="257"/>
            <ac:spMk id="137" creationId="{4295F5A5-1188-47AD-B221-78A4B88DA503}"/>
          </ac:spMkLst>
        </pc:spChg>
        <pc:spChg chg="add del mod">
          <ac:chgData name="JINZHU WANG" userId="29ff2016-8b39-49ce-ad4a-3460f31506a6" providerId="ADAL" clId="{C728C340-686C-41FD-BE5E-AA6689FD46AC}" dt="2021-06-09T02:39:09.337" v="1229" actId="14100"/>
          <ac:spMkLst>
            <pc:docMk/>
            <pc:sldMk cId="1987498159" sldId="257"/>
            <ac:spMk id="138" creationId="{118F79A6-2FE4-4C61-9321-33EC97D7E4FA}"/>
          </ac:spMkLst>
        </pc:spChg>
        <pc:spChg chg="add mod">
          <ac:chgData name="JINZHU WANG" userId="29ff2016-8b39-49ce-ad4a-3460f31506a6" providerId="ADAL" clId="{C728C340-686C-41FD-BE5E-AA6689FD46AC}" dt="2021-06-09T02:41:33.358" v="1251" actId="1035"/>
          <ac:spMkLst>
            <pc:docMk/>
            <pc:sldMk cId="1987498159" sldId="257"/>
            <ac:spMk id="142" creationId="{8C9C0ED8-F3E5-4739-AB0D-AEDCBD2A6EBF}"/>
          </ac:spMkLst>
        </pc:spChg>
        <pc:spChg chg="mod">
          <ac:chgData name="JINZHU WANG" userId="29ff2016-8b39-49ce-ad4a-3460f31506a6" providerId="ADAL" clId="{C728C340-686C-41FD-BE5E-AA6689FD46AC}" dt="2021-06-09T02:31:18.440" v="1093" actId="1076"/>
          <ac:spMkLst>
            <pc:docMk/>
            <pc:sldMk cId="1987498159" sldId="257"/>
            <ac:spMk id="170" creationId="{B3C9EAB3-EC2A-487A-A137-D9F6696A32B0}"/>
          </ac:spMkLst>
        </pc:spChg>
        <pc:spChg chg="mod">
          <ac:chgData name="JINZHU WANG" userId="29ff2016-8b39-49ce-ad4a-3460f31506a6" providerId="ADAL" clId="{C728C340-686C-41FD-BE5E-AA6689FD46AC}" dt="2021-06-09T02:30:09.478" v="1064" actId="1076"/>
          <ac:spMkLst>
            <pc:docMk/>
            <pc:sldMk cId="1987498159" sldId="257"/>
            <ac:spMk id="181" creationId="{9F64E6B1-F6B8-4468-86ED-1560584597B0}"/>
          </ac:spMkLst>
        </pc:spChg>
        <pc:spChg chg="mod">
          <ac:chgData name="JINZHU WANG" userId="29ff2016-8b39-49ce-ad4a-3460f31506a6" providerId="ADAL" clId="{C728C340-686C-41FD-BE5E-AA6689FD46AC}" dt="2021-06-09T02:33:56.126" v="1143" actId="1038"/>
          <ac:spMkLst>
            <pc:docMk/>
            <pc:sldMk cId="1987498159" sldId="257"/>
            <ac:spMk id="182" creationId="{D52D2481-85ED-434E-B3FB-1ED3F45DF1B2}"/>
          </ac:spMkLst>
        </pc:spChg>
        <pc:spChg chg="add del mod">
          <ac:chgData name="JINZHU WANG" userId="29ff2016-8b39-49ce-ad4a-3460f31506a6" providerId="ADAL" clId="{C728C340-686C-41FD-BE5E-AA6689FD46AC}" dt="2021-06-09T02:36:36.135" v="1177" actId="1076"/>
          <ac:spMkLst>
            <pc:docMk/>
            <pc:sldMk cId="1987498159" sldId="257"/>
            <ac:spMk id="187" creationId="{2B795623-8ED4-4ED1-BDD8-04CD3B88E180}"/>
          </ac:spMkLst>
        </pc:spChg>
        <pc:spChg chg="mod">
          <ac:chgData name="JINZHU WANG" userId="29ff2016-8b39-49ce-ad4a-3460f31506a6" providerId="ADAL" clId="{C728C340-686C-41FD-BE5E-AA6689FD46AC}" dt="2021-06-09T02:38:16.981" v="1214" actId="14861"/>
          <ac:spMkLst>
            <pc:docMk/>
            <pc:sldMk cId="1987498159" sldId="257"/>
            <ac:spMk id="301" creationId="{3CAEDBC5-62FB-46FE-A2FA-F8A7ADD5A4DD}"/>
          </ac:spMkLst>
        </pc:spChg>
        <pc:spChg chg="mod">
          <ac:chgData name="JINZHU WANG" userId="29ff2016-8b39-49ce-ad4a-3460f31506a6" providerId="ADAL" clId="{C728C340-686C-41FD-BE5E-AA6689FD46AC}" dt="2021-06-09T02:38:16.981" v="1214" actId="14861"/>
          <ac:spMkLst>
            <pc:docMk/>
            <pc:sldMk cId="1987498159" sldId="257"/>
            <ac:spMk id="302" creationId="{E7277645-C339-4383-850C-D82B6B961EFA}"/>
          </ac:spMkLst>
        </pc:spChg>
        <pc:spChg chg="mod">
          <ac:chgData name="JINZHU WANG" userId="29ff2016-8b39-49ce-ad4a-3460f31506a6" providerId="ADAL" clId="{C728C340-686C-41FD-BE5E-AA6689FD46AC}" dt="2021-06-09T02:38:16.981" v="1214" actId="14861"/>
          <ac:spMkLst>
            <pc:docMk/>
            <pc:sldMk cId="1987498159" sldId="257"/>
            <ac:spMk id="304" creationId="{CC7A1A3E-21A0-4260-9652-65D028DEAD11}"/>
          </ac:spMkLst>
        </pc:spChg>
        <pc:spChg chg="mod">
          <ac:chgData name="JINZHU WANG" userId="29ff2016-8b39-49ce-ad4a-3460f31506a6" providerId="ADAL" clId="{C728C340-686C-41FD-BE5E-AA6689FD46AC}" dt="2021-06-09T02:38:16.981" v="1214" actId="14861"/>
          <ac:spMkLst>
            <pc:docMk/>
            <pc:sldMk cId="1987498159" sldId="257"/>
            <ac:spMk id="305" creationId="{04DA623E-E1C9-43D6-9155-F37D071FEC73}"/>
          </ac:spMkLst>
        </pc:spChg>
        <pc:spChg chg="mod">
          <ac:chgData name="JINZHU WANG" userId="29ff2016-8b39-49ce-ad4a-3460f31506a6" providerId="ADAL" clId="{C728C340-686C-41FD-BE5E-AA6689FD46AC}" dt="2021-06-09T02:38:16.981" v="1214" actId="14861"/>
          <ac:spMkLst>
            <pc:docMk/>
            <pc:sldMk cId="1987498159" sldId="257"/>
            <ac:spMk id="306" creationId="{DB28A9D1-FB9B-418F-8BC8-83E771831E72}"/>
          </ac:spMkLst>
        </pc:spChg>
        <pc:spChg chg="mod">
          <ac:chgData name="JINZHU WANG" userId="29ff2016-8b39-49ce-ad4a-3460f31506a6" providerId="ADAL" clId="{C728C340-686C-41FD-BE5E-AA6689FD46AC}" dt="2021-06-09T02:38:16.981" v="1214" actId="14861"/>
          <ac:spMkLst>
            <pc:docMk/>
            <pc:sldMk cId="1987498159" sldId="257"/>
            <ac:spMk id="307" creationId="{E6BDDCF4-AA4F-4D30-9EBD-9A0D55AFF7D6}"/>
          </ac:spMkLst>
        </pc:spChg>
        <pc:spChg chg="mod">
          <ac:chgData name="JINZHU WANG" userId="29ff2016-8b39-49ce-ad4a-3460f31506a6" providerId="ADAL" clId="{C728C340-686C-41FD-BE5E-AA6689FD46AC}" dt="2021-06-09T02:38:16.981" v="1214" actId="14861"/>
          <ac:spMkLst>
            <pc:docMk/>
            <pc:sldMk cId="1987498159" sldId="257"/>
            <ac:spMk id="308" creationId="{D87CEEF6-955A-4355-B10E-EC40F33B8ACA}"/>
          </ac:spMkLst>
        </pc:spChg>
        <pc:spChg chg="mod">
          <ac:chgData name="JINZHU WANG" userId="29ff2016-8b39-49ce-ad4a-3460f31506a6" providerId="ADAL" clId="{C728C340-686C-41FD-BE5E-AA6689FD46AC}" dt="2021-06-09T02:38:16.981" v="1214" actId="14861"/>
          <ac:spMkLst>
            <pc:docMk/>
            <pc:sldMk cId="1987498159" sldId="257"/>
            <ac:spMk id="309" creationId="{DC012A9A-1CFD-46DA-8F71-CC199980E2F1}"/>
          </ac:spMkLst>
        </pc:spChg>
        <pc:spChg chg="mod">
          <ac:chgData name="JINZHU WANG" userId="29ff2016-8b39-49ce-ad4a-3460f31506a6" providerId="ADAL" clId="{C728C340-686C-41FD-BE5E-AA6689FD46AC}" dt="2021-06-09T02:38:16.981" v="1214" actId="14861"/>
          <ac:spMkLst>
            <pc:docMk/>
            <pc:sldMk cId="1987498159" sldId="257"/>
            <ac:spMk id="310" creationId="{E64709AB-D88B-4C38-8BFB-D1DFA04B9E91}"/>
          </ac:spMkLst>
        </pc:spChg>
        <pc:spChg chg="mod">
          <ac:chgData name="JINZHU WANG" userId="29ff2016-8b39-49ce-ad4a-3460f31506a6" providerId="ADAL" clId="{C728C340-686C-41FD-BE5E-AA6689FD46AC}" dt="2021-06-09T02:38:16.981" v="1214" actId="14861"/>
          <ac:spMkLst>
            <pc:docMk/>
            <pc:sldMk cId="1987498159" sldId="257"/>
            <ac:spMk id="311" creationId="{44D1D351-04B1-4E19-B35F-4D23AA86063D}"/>
          </ac:spMkLst>
        </pc:spChg>
        <pc:spChg chg="mod">
          <ac:chgData name="JINZHU WANG" userId="29ff2016-8b39-49ce-ad4a-3460f31506a6" providerId="ADAL" clId="{C728C340-686C-41FD-BE5E-AA6689FD46AC}" dt="2021-06-09T02:38:16.981" v="1214" actId="14861"/>
          <ac:spMkLst>
            <pc:docMk/>
            <pc:sldMk cId="1987498159" sldId="257"/>
            <ac:spMk id="312" creationId="{0621E614-8CF1-4BE6-9F0C-83B3BC0890C8}"/>
          </ac:spMkLst>
        </pc:spChg>
        <pc:spChg chg="mod">
          <ac:chgData name="JINZHU WANG" userId="29ff2016-8b39-49ce-ad4a-3460f31506a6" providerId="ADAL" clId="{C728C340-686C-41FD-BE5E-AA6689FD46AC}" dt="2021-06-09T02:38:16.981" v="1214" actId="14861"/>
          <ac:spMkLst>
            <pc:docMk/>
            <pc:sldMk cId="1987498159" sldId="257"/>
            <ac:spMk id="313" creationId="{19840A8A-B8AE-4564-B9A4-2F4305FA3D50}"/>
          </ac:spMkLst>
        </pc:spChg>
        <pc:spChg chg="mod">
          <ac:chgData name="JINZHU WANG" userId="29ff2016-8b39-49ce-ad4a-3460f31506a6" providerId="ADAL" clId="{C728C340-686C-41FD-BE5E-AA6689FD46AC}" dt="2021-06-09T02:38:25.789" v="1215" actId="14861"/>
          <ac:spMkLst>
            <pc:docMk/>
            <pc:sldMk cId="1987498159" sldId="257"/>
            <ac:spMk id="317" creationId="{71798389-C83D-4C39-8929-060774660760}"/>
          </ac:spMkLst>
        </pc:spChg>
        <pc:spChg chg="mod">
          <ac:chgData name="JINZHU WANG" userId="29ff2016-8b39-49ce-ad4a-3460f31506a6" providerId="ADAL" clId="{C728C340-686C-41FD-BE5E-AA6689FD46AC}" dt="2021-06-09T02:38:25.789" v="1215" actId="14861"/>
          <ac:spMkLst>
            <pc:docMk/>
            <pc:sldMk cId="1987498159" sldId="257"/>
            <ac:spMk id="318" creationId="{C976FF37-313F-4F92-9CE3-88BF83732DAF}"/>
          </ac:spMkLst>
        </pc:spChg>
        <pc:spChg chg="del mod">
          <ac:chgData name="JINZHU WANG" userId="29ff2016-8b39-49ce-ad4a-3460f31506a6" providerId="ADAL" clId="{C728C340-686C-41FD-BE5E-AA6689FD46AC}" dt="2021-06-09T02:21:28.912" v="907"/>
          <ac:spMkLst>
            <pc:docMk/>
            <pc:sldMk cId="1987498159" sldId="257"/>
            <ac:spMk id="422" creationId="{2A970479-C26A-49AE-8006-69F455BCCCC9}"/>
          </ac:spMkLst>
        </pc:spChg>
        <pc:spChg chg="del">
          <ac:chgData name="JINZHU WANG" userId="29ff2016-8b39-49ce-ad4a-3460f31506a6" providerId="ADAL" clId="{C728C340-686C-41FD-BE5E-AA6689FD46AC}" dt="2021-06-09T02:26:01.506" v="980" actId="478"/>
          <ac:spMkLst>
            <pc:docMk/>
            <pc:sldMk cId="1987498159" sldId="257"/>
            <ac:spMk id="424" creationId="{010B65B5-CD09-494D-8BDC-C4AE33500797}"/>
          </ac:spMkLst>
        </pc:spChg>
        <pc:spChg chg="del">
          <ac:chgData name="JINZHU WANG" userId="29ff2016-8b39-49ce-ad4a-3460f31506a6" providerId="ADAL" clId="{C728C340-686C-41FD-BE5E-AA6689FD46AC}" dt="2021-06-09T02:26:22.305" v="983" actId="478"/>
          <ac:spMkLst>
            <pc:docMk/>
            <pc:sldMk cId="1987498159" sldId="257"/>
            <ac:spMk id="465" creationId="{03C386FA-DABA-4CD4-A748-98B139CDD83A}"/>
          </ac:spMkLst>
        </pc:spChg>
        <pc:spChg chg="del">
          <ac:chgData name="JINZHU WANG" userId="29ff2016-8b39-49ce-ad4a-3460f31506a6" providerId="ADAL" clId="{C728C340-686C-41FD-BE5E-AA6689FD46AC}" dt="2021-06-09T02:26:28.130" v="988" actId="478"/>
          <ac:spMkLst>
            <pc:docMk/>
            <pc:sldMk cId="1987498159" sldId="257"/>
            <ac:spMk id="491" creationId="{042F7BDB-444D-4CEE-962B-8E56AAE865F2}"/>
          </ac:spMkLst>
        </pc:spChg>
        <pc:spChg chg="del">
          <ac:chgData name="JINZHU WANG" userId="29ff2016-8b39-49ce-ad4a-3460f31506a6" providerId="ADAL" clId="{C728C340-686C-41FD-BE5E-AA6689FD46AC}" dt="2021-06-09T02:26:27.554" v="987" actId="478"/>
          <ac:spMkLst>
            <pc:docMk/>
            <pc:sldMk cId="1987498159" sldId="257"/>
            <ac:spMk id="514" creationId="{E92D2943-2965-4E17-9886-13DA37E390B8}"/>
          </ac:spMkLst>
        </pc:spChg>
        <pc:picChg chg="mod">
          <ac:chgData name="JINZHU WANG" userId="29ff2016-8b39-49ce-ad4a-3460f31506a6" providerId="ADAL" clId="{C728C340-686C-41FD-BE5E-AA6689FD46AC}" dt="2021-06-09T02:35:54.707" v="1172" actId="14861"/>
          <ac:picMkLst>
            <pc:docMk/>
            <pc:sldMk cId="1987498159" sldId="257"/>
            <ac:picMk id="34" creationId="{CF6B1415-9E41-4AE5-8233-EEB0AD9A2A0B}"/>
          </ac:picMkLst>
        </pc:picChg>
        <pc:picChg chg="mod">
          <ac:chgData name="JINZHU WANG" userId="29ff2016-8b39-49ce-ad4a-3460f31506a6" providerId="ADAL" clId="{C728C340-686C-41FD-BE5E-AA6689FD46AC}" dt="2021-06-09T02:36:17.247" v="1174" actId="14100"/>
          <ac:picMkLst>
            <pc:docMk/>
            <pc:sldMk cId="1987498159" sldId="257"/>
            <ac:picMk id="152" creationId="{E28CBDBC-A782-4CDB-9C8C-3578043187E9}"/>
          </ac:picMkLst>
        </pc:picChg>
        <pc:picChg chg="mod">
          <ac:chgData name="JINZHU WANG" userId="29ff2016-8b39-49ce-ad4a-3460f31506a6" providerId="ADAL" clId="{C728C340-686C-41FD-BE5E-AA6689FD46AC}" dt="2021-06-09T02:37:13.819" v="1203" actId="14861"/>
          <ac:picMkLst>
            <pc:docMk/>
            <pc:sldMk cId="1987498159" sldId="257"/>
            <ac:picMk id="161" creationId="{24D831A8-4F6D-4433-B121-B8A12C841B74}"/>
          </ac:picMkLst>
        </pc:picChg>
        <pc:picChg chg="mod">
          <ac:chgData name="JINZHU WANG" userId="29ff2016-8b39-49ce-ad4a-3460f31506a6" providerId="ADAL" clId="{C728C340-686C-41FD-BE5E-AA6689FD46AC}" dt="2021-06-09T02:37:08.898" v="1202" actId="14861"/>
          <ac:picMkLst>
            <pc:docMk/>
            <pc:sldMk cId="1987498159" sldId="257"/>
            <ac:picMk id="169" creationId="{A8AEE154-54F9-4165-9986-791AFC9C76D2}"/>
          </ac:picMkLst>
        </pc:picChg>
        <pc:picChg chg="mod">
          <ac:chgData name="JINZHU WANG" userId="29ff2016-8b39-49ce-ad4a-3460f31506a6" providerId="ADAL" clId="{C728C340-686C-41FD-BE5E-AA6689FD46AC}" dt="2021-06-09T02:35:31.660" v="1170" actId="14861"/>
          <ac:picMkLst>
            <pc:docMk/>
            <pc:sldMk cId="1987498159" sldId="257"/>
            <ac:picMk id="171" creationId="{F611F3CE-18BD-4E3B-B250-13941C07C2FC}"/>
          </ac:picMkLst>
        </pc:picChg>
        <pc:picChg chg="mod">
          <ac:chgData name="JINZHU WANG" userId="29ff2016-8b39-49ce-ad4a-3460f31506a6" providerId="ADAL" clId="{C728C340-686C-41FD-BE5E-AA6689FD46AC}" dt="2021-06-09T02:34:49.771" v="1165" actId="14861"/>
          <ac:picMkLst>
            <pc:docMk/>
            <pc:sldMk cId="1987498159" sldId="257"/>
            <ac:picMk id="173" creationId="{704D4DDF-2CBB-44C6-A627-3954BE9B31E9}"/>
          </ac:picMkLst>
        </pc:picChg>
        <pc:picChg chg="mod">
          <ac:chgData name="JINZHU WANG" userId="29ff2016-8b39-49ce-ad4a-3460f31506a6" providerId="ADAL" clId="{C728C340-686C-41FD-BE5E-AA6689FD46AC}" dt="2021-06-09T02:34:44.244" v="1164" actId="14861"/>
          <ac:picMkLst>
            <pc:docMk/>
            <pc:sldMk cId="1987498159" sldId="257"/>
            <ac:picMk id="509" creationId="{C979E9AA-C33F-43F8-B176-5E112FA2CB6F}"/>
          </ac:picMkLst>
        </pc:picChg>
        <pc:picChg chg="mod">
          <ac:chgData name="JINZHU WANG" userId="29ff2016-8b39-49ce-ad4a-3460f31506a6" providerId="ADAL" clId="{C728C340-686C-41FD-BE5E-AA6689FD46AC}" dt="2021-06-09T02:38:39.415" v="1216" actId="1076"/>
          <ac:picMkLst>
            <pc:docMk/>
            <pc:sldMk cId="1987498159" sldId="257"/>
            <ac:picMk id="510" creationId="{472BCFF2-E0FF-4EE4-8153-2EFD826BFB6D}"/>
          </ac:picMkLst>
        </pc:picChg>
        <pc:picChg chg="mod">
          <ac:chgData name="JINZHU WANG" userId="29ff2016-8b39-49ce-ad4a-3460f31506a6" providerId="ADAL" clId="{C728C340-686C-41FD-BE5E-AA6689FD46AC}" dt="2021-06-09T02:36:07.253" v="1173" actId="14861"/>
          <ac:picMkLst>
            <pc:docMk/>
            <pc:sldMk cId="1987498159" sldId="257"/>
            <ac:picMk id="544" creationId="{23A4E83A-BA38-43F9-8469-59EE583FC0FB}"/>
          </ac:picMkLst>
        </pc:picChg>
        <pc:picChg chg="mod">
          <ac:chgData name="JINZHU WANG" userId="29ff2016-8b39-49ce-ad4a-3460f31506a6" providerId="ADAL" clId="{C728C340-686C-41FD-BE5E-AA6689FD46AC}" dt="2021-06-09T02:35:05.730" v="1167" actId="14861"/>
          <ac:picMkLst>
            <pc:docMk/>
            <pc:sldMk cId="1987498159" sldId="257"/>
            <ac:picMk id="121859" creationId="{3DB8F0CD-7BEC-4C1D-B57F-5552B4809DF3}"/>
          </ac:picMkLst>
        </pc:picChg>
        <pc:picChg chg="mod">
          <ac:chgData name="JINZHU WANG" userId="29ff2016-8b39-49ce-ad4a-3460f31506a6" providerId="ADAL" clId="{C728C340-686C-41FD-BE5E-AA6689FD46AC}" dt="2021-06-09T02:28:06.311" v="1023" actId="1076"/>
          <ac:picMkLst>
            <pc:docMk/>
            <pc:sldMk cId="1987498159" sldId="257"/>
            <ac:picMk id="121863" creationId="{27FD3D19-F9B4-4BD0-A2F6-9E6992A6F355}"/>
          </ac:picMkLst>
        </pc:picChg>
        <pc:picChg chg="mod">
          <ac:chgData name="JINZHU WANG" userId="29ff2016-8b39-49ce-ad4a-3460f31506a6" providerId="ADAL" clId="{C728C340-686C-41FD-BE5E-AA6689FD46AC}" dt="2021-06-09T02:28:06.311" v="1023" actId="1076"/>
          <ac:picMkLst>
            <pc:docMk/>
            <pc:sldMk cId="1987498159" sldId="257"/>
            <ac:picMk id="121865" creationId="{82AF3828-D037-443A-8684-35ED9F455502}"/>
          </ac:picMkLst>
        </pc:picChg>
        <pc:cxnChg chg="mod">
          <ac:chgData name="JINZHU WANG" userId="29ff2016-8b39-49ce-ad4a-3460f31506a6" providerId="ADAL" clId="{C728C340-686C-41FD-BE5E-AA6689FD46AC}" dt="2021-06-09T02:38:25.789" v="1215" actId="14861"/>
          <ac:cxnSpMkLst>
            <pc:docMk/>
            <pc:sldMk cId="1987498159" sldId="257"/>
            <ac:cxnSpMk id="319" creationId="{8026270C-5658-4A28-9BBF-207E373DAEA2}"/>
          </ac:cxnSpMkLst>
        </pc:cxnChg>
        <pc:cxnChg chg="mod">
          <ac:chgData name="JINZHU WANG" userId="29ff2016-8b39-49ce-ad4a-3460f31506a6" providerId="ADAL" clId="{C728C340-686C-41FD-BE5E-AA6689FD46AC}" dt="2021-06-09T02:38:25.789" v="1215" actId="14861"/>
          <ac:cxnSpMkLst>
            <pc:docMk/>
            <pc:sldMk cId="1987498159" sldId="257"/>
            <ac:cxnSpMk id="322" creationId="{C58DED97-E70D-47E3-B448-DC4C82692855}"/>
          </ac:cxnSpMkLst>
        </pc:cxnChg>
        <pc:cxnChg chg="mod">
          <ac:chgData name="JINZHU WANG" userId="29ff2016-8b39-49ce-ad4a-3460f31506a6" providerId="ADAL" clId="{C728C340-686C-41FD-BE5E-AA6689FD46AC}" dt="2021-06-09T02:38:25.789" v="1215" actId="14861"/>
          <ac:cxnSpMkLst>
            <pc:docMk/>
            <pc:sldMk cId="1987498159" sldId="257"/>
            <ac:cxnSpMk id="323" creationId="{41E1049C-5845-45FC-B540-B187616AC689}"/>
          </ac:cxnSpMkLst>
        </pc:cxnChg>
        <pc:cxnChg chg="mod">
          <ac:chgData name="JINZHU WANG" userId="29ff2016-8b39-49ce-ad4a-3460f31506a6" providerId="ADAL" clId="{C728C340-686C-41FD-BE5E-AA6689FD46AC}" dt="2021-06-09T02:38:25.789" v="1215" actId="14861"/>
          <ac:cxnSpMkLst>
            <pc:docMk/>
            <pc:sldMk cId="1987498159" sldId="257"/>
            <ac:cxnSpMk id="330" creationId="{5CE393A7-CD85-4A7D-997A-2EFD8073A5A6}"/>
          </ac:cxnSpMkLst>
        </pc:cxnChg>
        <pc:cxnChg chg="mod">
          <ac:chgData name="JINZHU WANG" userId="29ff2016-8b39-49ce-ad4a-3460f31506a6" providerId="ADAL" clId="{C728C340-686C-41FD-BE5E-AA6689FD46AC}" dt="2021-06-09T02:38:25.789" v="1215" actId="14861"/>
          <ac:cxnSpMkLst>
            <pc:docMk/>
            <pc:sldMk cId="1987498159" sldId="257"/>
            <ac:cxnSpMk id="335" creationId="{AA67C691-2F90-419D-B68D-AC1D7D1A85A9}"/>
          </ac:cxnSpMkLst>
        </pc:cxnChg>
        <pc:cxnChg chg="mod">
          <ac:chgData name="JINZHU WANG" userId="29ff2016-8b39-49ce-ad4a-3460f31506a6" providerId="ADAL" clId="{C728C340-686C-41FD-BE5E-AA6689FD46AC}" dt="2021-06-09T02:38:25.789" v="1215" actId="14861"/>
          <ac:cxnSpMkLst>
            <pc:docMk/>
            <pc:sldMk cId="1987498159" sldId="257"/>
            <ac:cxnSpMk id="336" creationId="{1E3A2ACC-3FAE-4E41-B719-9858081D76F2}"/>
          </ac:cxnSpMkLst>
        </pc:cxnChg>
        <pc:cxnChg chg="del mod">
          <ac:chgData name="JINZHU WANG" userId="29ff2016-8b39-49ce-ad4a-3460f31506a6" providerId="ADAL" clId="{C728C340-686C-41FD-BE5E-AA6689FD46AC}" dt="2021-06-10T08:05:17.575" v="2750" actId="21"/>
          <ac:cxnSpMkLst>
            <pc:docMk/>
            <pc:sldMk cId="1987498159" sldId="257"/>
            <ac:cxnSpMk id="347" creationId="{B519B047-05F2-43A5-AABD-252B691F4C45}"/>
          </ac:cxnSpMkLst>
        </pc:cxnChg>
        <pc:cxnChg chg="del mod">
          <ac:chgData name="JINZHU WANG" userId="29ff2016-8b39-49ce-ad4a-3460f31506a6" providerId="ADAL" clId="{C728C340-686C-41FD-BE5E-AA6689FD46AC}" dt="2021-06-10T08:05:17.575" v="2750" actId="21"/>
          <ac:cxnSpMkLst>
            <pc:docMk/>
            <pc:sldMk cId="1987498159" sldId="257"/>
            <ac:cxnSpMk id="355" creationId="{09C58332-B859-47D9-A56C-7671C63FFB70}"/>
          </ac:cxnSpMkLst>
        </pc:cxnChg>
        <pc:cxnChg chg="mod">
          <ac:chgData name="JINZHU WANG" userId="29ff2016-8b39-49ce-ad4a-3460f31506a6" providerId="ADAL" clId="{C728C340-686C-41FD-BE5E-AA6689FD46AC}" dt="2021-06-09T02:38:25.789" v="1215" actId="14861"/>
          <ac:cxnSpMkLst>
            <pc:docMk/>
            <pc:sldMk cId="1987498159" sldId="257"/>
            <ac:cxnSpMk id="361" creationId="{AF527C86-2284-40D9-B0EE-A43621168315}"/>
          </ac:cxnSpMkLst>
        </pc:cxnChg>
        <pc:cxnChg chg="mod">
          <ac:chgData name="JINZHU WANG" userId="29ff2016-8b39-49ce-ad4a-3460f31506a6" providerId="ADAL" clId="{C728C340-686C-41FD-BE5E-AA6689FD46AC}" dt="2021-06-09T02:38:25.789" v="1215" actId="14861"/>
          <ac:cxnSpMkLst>
            <pc:docMk/>
            <pc:sldMk cId="1987498159" sldId="257"/>
            <ac:cxnSpMk id="363" creationId="{3E91FDDE-6991-4B1A-A044-30056D9F3CEF}"/>
          </ac:cxnSpMkLst>
        </pc:cxnChg>
        <pc:cxnChg chg="mod">
          <ac:chgData name="JINZHU WANG" userId="29ff2016-8b39-49ce-ad4a-3460f31506a6" providerId="ADAL" clId="{C728C340-686C-41FD-BE5E-AA6689FD46AC}" dt="2021-06-09T02:28:46.039" v="1037" actId="1076"/>
          <ac:cxnSpMkLst>
            <pc:docMk/>
            <pc:sldMk cId="1987498159" sldId="257"/>
            <ac:cxnSpMk id="396" creationId="{B34DAEB7-E50A-4961-9319-2FA869D208DF}"/>
          </ac:cxnSpMkLst>
        </pc:cxnChg>
        <pc:cxnChg chg="mod">
          <ac:chgData name="JINZHU WANG" userId="29ff2016-8b39-49ce-ad4a-3460f31506a6" providerId="ADAL" clId="{C728C340-686C-41FD-BE5E-AA6689FD46AC}" dt="2021-06-09T02:27:02.207" v="998" actId="1076"/>
          <ac:cxnSpMkLst>
            <pc:docMk/>
            <pc:sldMk cId="1987498159" sldId="257"/>
            <ac:cxnSpMk id="417" creationId="{3EE4707A-B774-4E57-B211-C1445525CE19}"/>
          </ac:cxnSpMkLst>
        </pc:cxnChg>
        <pc:cxnChg chg="mod">
          <ac:chgData name="JINZHU WANG" userId="29ff2016-8b39-49ce-ad4a-3460f31506a6" providerId="ADAL" clId="{C728C340-686C-41FD-BE5E-AA6689FD46AC}" dt="2021-06-09T02:27:05.176" v="999" actId="14100"/>
          <ac:cxnSpMkLst>
            <pc:docMk/>
            <pc:sldMk cId="1987498159" sldId="257"/>
            <ac:cxnSpMk id="427" creationId="{C3966294-F2E4-44A2-BE01-8B6776FE6C23}"/>
          </ac:cxnSpMkLst>
        </pc:cxnChg>
        <pc:cxnChg chg="del">
          <ac:chgData name="JINZHU WANG" userId="29ff2016-8b39-49ce-ad4a-3460f31506a6" providerId="ADAL" clId="{C728C340-686C-41FD-BE5E-AA6689FD46AC}" dt="2021-06-09T02:29:03.791" v="1039" actId="478"/>
          <ac:cxnSpMkLst>
            <pc:docMk/>
            <pc:sldMk cId="1987498159" sldId="257"/>
            <ac:cxnSpMk id="488" creationId="{7C7BEE1A-2236-4169-A67D-E0AF4375CE90}"/>
          </ac:cxnSpMkLst>
        </pc:cxnChg>
        <pc:cxnChg chg="mod">
          <ac:chgData name="JINZHU WANG" userId="29ff2016-8b39-49ce-ad4a-3460f31506a6" providerId="ADAL" clId="{C728C340-686C-41FD-BE5E-AA6689FD46AC}" dt="2021-06-09T02:36:28.569" v="1176" actId="1076"/>
          <ac:cxnSpMkLst>
            <pc:docMk/>
            <pc:sldMk cId="1987498159" sldId="257"/>
            <ac:cxnSpMk id="506" creationId="{1D2CC5AB-212B-44DD-8A53-13B822AF4A80}"/>
          </ac:cxnSpMkLst>
        </pc:cxnChg>
        <pc:cxnChg chg="mod">
          <ac:chgData name="JINZHU WANG" userId="29ff2016-8b39-49ce-ad4a-3460f31506a6" providerId="ADAL" clId="{C728C340-686C-41FD-BE5E-AA6689FD46AC}" dt="2021-06-09T02:28:06.311" v="1023" actId="1076"/>
          <ac:cxnSpMkLst>
            <pc:docMk/>
            <pc:sldMk cId="1987498159" sldId="257"/>
            <ac:cxnSpMk id="519" creationId="{116157B5-E655-43D8-8EC2-FD8063210198}"/>
          </ac:cxnSpMkLst>
        </pc:cxnChg>
        <pc:cxnChg chg="mod">
          <ac:chgData name="JINZHU WANG" userId="29ff2016-8b39-49ce-ad4a-3460f31506a6" providerId="ADAL" clId="{C728C340-686C-41FD-BE5E-AA6689FD46AC}" dt="2021-06-09T02:28:06.311" v="1023" actId="1076"/>
          <ac:cxnSpMkLst>
            <pc:docMk/>
            <pc:sldMk cId="1987498159" sldId="257"/>
            <ac:cxnSpMk id="520" creationId="{B7A51263-9473-4B80-BBCB-DC2027003C72}"/>
          </ac:cxnSpMkLst>
        </pc:cxnChg>
        <pc:cxnChg chg="mod">
          <ac:chgData name="JINZHU WANG" userId="29ff2016-8b39-49ce-ad4a-3460f31506a6" providerId="ADAL" clId="{C728C340-686C-41FD-BE5E-AA6689FD46AC}" dt="2021-06-09T02:28:06.311" v="1023" actId="1076"/>
          <ac:cxnSpMkLst>
            <pc:docMk/>
            <pc:sldMk cId="1987498159" sldId="257"/>
            <ac:cxnSpMk id="528" creationId="{16A89046-82F5-4C24-8C89-F96B2428BF75}"/>
          </ac:cxnSpMkLst>
        </pc:cxnChg>
        <pc:cxnChg chg="mod">
          <ac:chgData name="JINZHU WANG" userId="29ff2016-8b39-49ce-ad4a-3460f31506a6" providerId="ADAL" clId="{C728C340-686C-41FD-BE5E-AA6689FD46AC}" dt="2021-06-09T02:28:06.311" v="1023" actId="1076"/>
          <ac:cxnSpMkLst>
            <pc:docMk/>
            <pc:sldMk cId="1987498159" sldId="257"/>
            <ac:cxnSpMk id="529" creationId="{26C3C6AA-4D23-40E9-93E9-051EFA604B2E}"/>
          </ac:cxnSpMkLst>
        </pc:cxnChg>
        <pc:cxnChg chg="mod">
          <ac:chgData name="JINZHU WANG" userId="29ff2016-8b39-49ce-ad4a-3460f31506a6" providerId="ADAL" clId="{C728C340-686C-41FD-BE5E-AA6689FD46AC}" dt="2021-06-09T02:28:06.311" v="1023" actId="1076"/>
          <ac:cxnSpMkLst>
            <pc:docMk/>
            <pc:sldMk cId="1987498159" sldId="257"/>
            <ac:cxnSpMk id="532" creationId="{AECD7825-85D3-4D65-84F0-D68A5AE9EE91}"/>
          </ac:cxnSpMkLst>
        </pc:cxnChg>
        <pc:cxnChg chg="mod">
          <ac:chgData name="JINZHU WANG" userId="29ff2016-8b39-49ce-ad4a-3460f31506a6" providerId="ADAL" clId="{C728C340-686C-41FD-BE5E-AA6689FD46AC}" dt="2021-06-09T02:33:48.623" v="1136" actId="1076"/>
          <ac:cxnSpMkLst>
            <pc:docMk/>
            <pc:sldMk cId="1987498159" sldId="257"/>
            <ac:cxnSpMk id="538" creationId="{4E17B5CB-7608-47E8-BEDF-CF64388D3684}"/>
          </ac:cxnSpMkLst>
        </pc:cxnChg>
        <pc:cxnChg chg="mod">
          <ac:chgData name="JINZHU WANG" userId="29ff2016-8b39-49ce-ad4a-3460f31506a6" providerId="ADAL" clId="{C728C340-686C-41FD-BE5E-AA6689FD46AC}" dt="2021-06-09T02:28:06.311" v="1023" actId="1076"/>
          <ac:cxnSpMkLst>
            <pc:docMk/>
            <pc:sldMk cId="1987498159" sldId="257"/>
            <ac:cxnSpMk id="121861" creationId="{277FFF59-C1AB-4931-A7D0-C294F9800810}"/>
          </ac:cxnSpMkLst>
        </pc:cxnChg>
        <pc:cxnChg chg="mod">
          <ac:chgData name="JINZHU WANG" userId="29ff2016-8b39-49ce-ad4a-3460f31506a6" providerId="ADAL" clId="{C728C340-686C-41FD-BE5E-AA6689FD46AC}" dt="2021-06-09T02:28:06.311" v="1023" actId="1076"/>
          <ac:cxnSpMkLst>
            <pc:docMk/>
            <pc:sldMk cId="1987498159" sldId="257"/>
            <ac:cxnSpMk id="121867" creationId="{112E794D-F399-4ABA-9E05-7672EFA243F5}"/>
          </ac:cxnSpMkLst>
        </pc:cxnChg>
      </pc:sldChg>
      <pc:sldChg chg="addSp delSp modSp add mod">
        <pc:chgData name="JINZHU WANG" userId="29ff2016-8b39-49ce-ad4a-3460f31506a6" providerId="ADAL" clId="{C728C340-686C-41FD-BE5E-AA6689FD46AC}" dt="2021-06-10T08:20:00.912" v="3207" actId="1076"/>
        <pc:sldMkLst>
          <pc:docMk/>
          <pc:sldMk cId="3433447559" sldId="258"/>
        </pc:sldMkLst>
        <pc:spChg chg="del">
          <ac:chgData name="JINZHU WANG" userId="29ff2016-8b39-49ce-ad4a-3460f31506a6" providerId="ADAL" clId="{C728C340-686C-41FD-BE5E-AA6689FD46AC}" dt="2021-06-10T05:13:56.303" v="1253" actId="478"/>
          <ac:spMkLst>
            <pc:docMk/>
            <pc:sldMk cId="3433447559" sldId="258"/>
            <ac:spMk id="2" creationId="{58710E1D-0537-4455-B9E1-97803D39325A}"/>
          </ac:spMkLst>
        </pc:spChg>
        <pc:spChg chg="add mod">
          <ac:chgData name="JINZHU WANG" userId="29ff2016-8b39-49ce-ad4a-3460f31506a6" providerId="ADAL" clId="{C728C340-686C-41FD-BE5E-AA6689FD46AC}" dt="2021-06-10T06:35:26.286" v="2225" actId="554"/>
          <ac:spMkLst>
            <pc:docMk/>
            <pc:sldMk cId="3433447559" sldId="258"/>
            <ac:spMk id="58" creationId="{FB6C5761-DDFC-4AD6-BDA1-BEFCB99E9F93}"/>
          </ac:spMkLst>
        </pc:spChg>
        <pc:spChg chg="del">
          <ac:chgData name="JINZHU WANG" userId="29ff2016-8b39-49ce-ad4a-3460f31506a6" providerId="ADAL" clId="{C728C340-686C-41FD-BE5E-AA6689FD46AC}" dt="2021-06-10T05:13:56.303" v="1253" actId="478"/>
          <ac:spMkLst>
            <pc:docMk/>
            <pc:sldMk cId="3433447559" sldId="258"/>
            <ac:spMk id="124" creationId="{5191D968-7FBF-4CD4-8A13-1369D69959C6}"/>
          </ac:spMkLst>
        </pc:spChg>
        <pc:spChg chg="del">
          <ac:chgData name="JINZHU WANG" userId="29ff2016-8b39-49ce-ad4a-3460f31506a6" providerId="ADAL" clId="{C728C340-686C-41FD-BE5E-AA6689FD46AC}" dt="2021-06-10T05:13:59.970" v="1255" actId="478"/>
          <ac:spMkLst>
            <pc:docMk/>
            <pc:sldMk cId="3433447559" sldId="258"/>
            <ac:spMk id="125" creationId="{9DE0E6BC-2BA4-4DA2-8C31-9B7ED652C811}"/>
          </ac:spMkLst>
        </pc:spChg>
        <pc:spChg chg="del">
          <ac:chgData name="JINZHU WANG" userId="29ff2016-8b39-49ce-ad4a-3460f31506a6" providerId="ADAL" clId="{C728C340-686C-41FD-BE5E-AA6689FD46AC}" dt="2021-06-10T05:14:16.272" v="1266" actId="478"/>
          <ac:spMkLst>
            <pc:docMk/>
            <pc:sldMk cId="3433447559" sldId="258"/>
            <ac:spMk id="126" creationId="{5EF9F8BC-6B44-4FEB-98C5-2C2BA13C100D}"/>
          </ac:spMkLst>
        </pc:spChg>
        <pc:spChg chg="add mod topLvl">
          <ac:chgData name="JINZHU WANG" userId="29ff2016-8b39-49ce-ad4a-3460f31506a6" providerId="ADAL" clId="{C728C340-686C-41FD-BE5E-AA6689FD46AC}" dt="2021-06-10T08:16:12.409" v="3094" actId="1038"/>
          <ac:spMkLst>
            <pc:docMk/>
            <pc:sldMk cId="3433447559" sldId="258"/>
            <ac:spMk id="133" creationId="{0A8946F9-EFAF-4883-A1F6-A691385AC86D}"/>
          </ac:spMkLst>
        </pc:spChg>
        <pc:spChg chg="add mod topLvl">
          <ac:chgData name="JINZHU WANG" userId="29ff2016-8b39-49ce-ad4a-3460f31506a6" providerId="ADAL" clId="{C728C340-686C-41FD-BE5E-AA6689FD46AC}" dt="2021-06-10T06:33:55.522" v="2180" actId="404"/>
          <ac:spMkLst>
            <pc:docMk/>
            <pc:sldMk cId="3433447559" sldId="258"/>
            <ac:spMk id="134" creationId="{0301D952-E5C8-421C-94DB-F320DB081E8F}"/>
          </ac:spMkLst>
        </pc:spChg>
        <pc:spChg chg="add mod topLvl">
          <ac:chgData name="JINZHU WANG" userId="29ff2016-8b39-49ce-ad4a-3460f31506a6" providerId="ADAL" clId="{C728C340-686C-41FD-BE5E-AA6689FD46AC}" dt="2021-06-10T08:16:06.468" v="3088" actId="1076"/>
          <ac:spMkLst>
            <pc:docMk/>
            <pc:sldMk cId="3433447559" sldId="258"/>
            <ac:spMk id="135" creationId="{911811D1-78F2-4EDB-AC29-1997DDC0F40C}"/>
          </ac:spMkLst>
        </pc:spChg>
        <pc:spChg chg="add del mod">
          <ac:chgData name="JINZHU WANG" userId="29ff2016-8b39-49ce-ad4a-3460f31506a6" providerId="ADAL" clId="{C728C340-686C-41FD-BE5E-AA6689FD46AC}" dt="2021-06-10T05:34:43.229" v="1311" actId="478"/>
          <ac:spMkLst>
            <pc:docMk/>
            <pc:sldMk cId="3433447559" sldId="258"/>
            <ac:spMk id="136" creationId="{0150EBFA-9E5D-4116-A12A-8E475ABFAC85}"/>
          </ac:spMkLst>
        </pc:spChg>
        <pc:spChg chg="del">
          <ac:chgData name="JINZHU WANG" userId="29ff2016-8b39-49ce-ad4a-3460f31506a6" providerId="ADAL" clId="{C728C340-686C-41FD-BE5E-AA6689FD46AC}" dt="2021-06-10T05:14:01.150" v="1256" actId="478"/>
          <ac:spMkLst>
            <pc:docMk/>
            <pc:sldMk cId="3433447559" sldId="258"/>
            <ac:spMk id="137" creationId="{4295F5A5-1188-47AD-B221-78A4B88DA503}"/>
          </ac:spMkLst>
        </pc:spChg>
        <pc:spChg chg="del">
          <ac:chgData name="JINZHU WANG" userId="29ff2016-8b39-49ce-ad4a-3460f31506a6" providerId="ADAL" clId="{C728C340-686C-41FD-BE5E-AA6689FD46AC}" dt="2021-06-10T05:14:04.734" v="1260" actId="478"/>
          <ac:spMkLst>
            <pc:docMk/>
            <pc:sldMk cId="3433447559" sldId="258"/>
            <ac:spMk id="138" creationId="{118F79A6-2FE4-4C61-9321-33EC97D7E4FA}"/>
          </ac:spMkLst>
        </pc:spChg>
        <pc:spChg chg="add mod topLvl">
          <ac:chgData name="JINZHU WANG" userId="29ff2016-8b39-49ce-ad4a-3460f31506a6" providerId="ADAL" clId="{C728C340-686C-41FD-BE5E-AA6689FD46AC}" dt="2021-06-10T08:16:06.468" v="3088" actId="1076"/>
          <ac:spMkLst>
            <pc:docMk/>
            <pc:sldMk cId="3433447559" sldId="258"/>
            <ac:spMk id="139" creationId="{1075411B-9095-45D7-A6F4-8A75AE11613C}"/>
          </ac:spMkLst>
        </pc:spChg>
        <pc:spChg chg="add mod topLvl">
          <ac:chgData name="JINZHU WANG" userId="29ff2016-8b39-49ce-ad4a-3460f31506a6" providerId="ADAL" clId="{C728C340-686C-41FD-BE5E-AA6689FD46AC}" dt="2021-06-10T06:33:55.522" v="2180" actId="404"/>
          <ac:spMkLst>
            <pc:docMk/>
            <pc:sldMk cId="3433447559" sldId="258"/>
            <ac:spMk id="140" creationId="{7F86678F-2CF1-430B-9583-61CB9A08ED0C}"/>
          </ac:spMkLst>
        </pc:spChg>
        <pc:spChg chg="add mod topLvl">
          <ac:chgData name="JINZHU WANG" userId="29ff2016-8b39-49ce-ad4a-3460f31506a6" providerId="ADAL" clId="{C728C340-686C-41FD-BE5E-AA6689FD46AC}" dt="2021-06-10T08:16:06.468" v="3088" actId="1076"/>
          <ac:spMkLst>
            <pc:docMk/>
            <pc:sldMk cId="3433447559" sldId="258"/>
            <ac:spMk id="141" creationId="{3931AF26-234E-4304-8648-4F513AC4254A}"/>
          </ac:spMkLst>
        </pc:spChg>
        <pc:spChg chg="del">
          <ac:chgData name="JINZHU WANG" userId="29ff2016-8b39-49ce-ad4a-3460f31506a6" providerId="ADAL" clId="{C728C340-686C-41FD-BE5E-AA6689FD46AC}" dt="2021-06-10T05:13:59.970" v="1255" actId="478"/>
          <ac:spMkLst>
            <pc:docMk/>
            <pc:sldMk cId="3433447559" sldId="258"/>
            <ac:spMk id="142" creationId="{8C9C0ED8-F3E5-4739-AB0D-AEDCBD2A6EBF}"/>
          </ac:spMkLst>
        </pc:spChg>
        <pc:spChg chg="add mod topLvl">
          <ac:chgData name="JINZHU WANG" userId="29ff2016-8b39-49ce-ad4a-3460f31506a6" providerId="ADAL" clId="{C728C340-686C-41FD-BE5E-AA6689FD46AC}" dt="2021-06-10T08:16:06.468" v="3088" actId="1076"/>
          <ac:spMkLst>
            <pc:docMk/>
            <pc:sldMk cId="3433447559" sldId="258"/>
            <ac:spMk id="143" creationId="{915BBB43-71F7-40C2-9614-9BEC4FFA59D9}"/>
          </ac:spMkLst>
        </pc:spChg>
        <pc:spChg chg="add mod topLvl">
          <ac:chgData name="JINZHU WANG" userId="29ff2016-8b39-49ce-ad4a-3460f31506a6" providerId="ADAL" clId="{C728C340-686C-41FD-BE5E-AA6689FD46AC}" dt="2021-06-10T08:16:06.468" v="3088" actId="1076"/>
          <ac:spMkLst>
            <pc:docMk/>
            <pc:sldMk cId="3433447559" sldId="258"/>
            <ac:spMk id="144" creationId="{11CCF022-CA61-4A26-AFDC-979D853286F7}"/>
          </ac:spMkLst>
        </pc:spChg>
        <pc:spChg chg="add mod topLvl">
          <ac:chgData name="JINZHU WANG" userId="29ff2016-8b39-49ce-ad4a-3460f31506a6" providerId="ADAL" clId="{C728C340-686C-41FD-BE5E-AA6689FD46AC}" dt="2021-06-10T08:16:06.468" v="3088" actId="1076"/>
          <ac:spMkLst>
            <pc:docMk/>
            <pc:sldMk cId="3433447559" sldId="258"/>
            <ac:spMk id="145" creationId="{48119A79-E24A-418F-97CC-55418A299D81}"/>
          </ac:spMkLst>
        </pc:spChg>
        <pc:spChg chg="add mod topLvl">
          <ac:chgData name="JINZHU WANG" userId="29ff2016-8b39-49ce-ad4a-3460f31506a6" providerId="ADAL" clId="{C728C340-686C-41FD-BE5E-AA6689FD46AC}" dt="2021-06-10T08:16:06.468" v="3088" actId="1076"/>
          <ac:spMkLst>
            <pc:docMk/>
            <pc:sldMk cId="3433447559" sldId="258"/>
            <ac:spMk id="147" creationId="{7047AE1D-34EC-473B-AEAC-74113F0E6DFC}"/>
          </ac:spMkLst>
        </pc:spChg>
        <pc:spChg chg="add mod topLvl">
          <ac:chgData name="JINZHU WANG" userId="29ff2016-8b39-49ce-ad4a-3460f31506a6" providerId="ADAL" clId="{C728C340-686C-41FD-BE5E-AA6689FD46AC}" dt="2021-06-10T08:16:06.468" v="3088" actId="1076"/>
          <ac:spMkLst>
            <pc:docMk/>
            <pc:sldMk cId="3433447559" sldId="258"/>
            <ac:spMk id="148" creationId="{606F163A-E494-4059-9197-CCDF3B477E12}"/>
          </ac:spMkLst>
        </pc:spChg>
        <pc:spChg chg="add del mod">
          <ac:chgData name="JINZHU WANG" userId="29ff2016-8b39-49ce-ad4a-3460f31506a6" providerId="ADAL" clId="{C728C340-686C-41FD-BE5E-AA6689FD46AC}" dt="2021-06-10T05:38:35.548" v="1353" actId="478"/>
          <ac:spMkLst>
            <pc:docMk/>
            <pc:sldMk cId="3433447559" sldId="258"/>
            <ac:spMk id="149" creationId="{42D21A89-7AF1-4F42-A05E-E306FFAB2B9D}"/>
          </ac:spMkLst>
        </pc:spChg>
        <pc:spChg chg="add del mod">
          <ac:chgData name="JINZHU WANG" userId="29ff2016-8b39-49ce-ad4a-3460f31506a6" providerId="ADAL" clId="{C728C340-686C-41FD-BE5E-AA6689FD46AC}" dt="2021-06-10T05:38:35.548" v="1353" actId="478"/>
          <ac:spMkLst>
            <pc:docMk/>
            <pc:sldMk cId="3433447559" sldId="258"/>
            <ac:spMk id="150" creationId="{F3742544-83FB-4D23-AFC2-A0DF60EA2F7B}"/>
          </ac:spMkLst>
        </pc:spChg>
        <pc:spChg chg="add mod topLvl">
          <ac:chgData name="JINZHU WANG" userId="29ff2016-8b39-49ce-ad4a-3460f31506a6" providerId="ADAL" clId="{C728C340-686C-41FD-BE5E-AA6689FD46AC}" dt="2021-06-10T08:16:06.468" v="3088" actId="1076"/>
          <ac:spMkLst>
            <pc:docMk/>
            <pc:sldMk cId="3433447559" sldId="258"/>
            <ac:spMk id="151" creationId="{56A59EE0-5B1A-4186-A279-6603B57D0A58}"/>
          </ac:spMkLst>
        </pc:spChg>
        <pc:spChg chg="add del mod">
          <ac:chgData name="JINZHU WANG" userId="29ff2016-8b39-49ce-ad4a-3460f31506a6" providerId="ADAL" clId="{C728C340-686C-41FD-BE5E-AA6689FD46AC}" dt="2021-06-10T05:39:22.447" v="1361"/>
          <ac:spMkLst>
            <pc:docMk/>
            <pc:sldMk cId="3433447559" sldId="258"/>
            <ac:spMk id="153" creationId="{B0279DB3-E4DB-4EA2-B047-D79CCFA828DF}"/>
          </ac:spMkLst>
        </pc:spChg>
        <pc:spChg chg="add del mod">
          <ac:chgData name="JINZHU WANG" userId="29ff2016-8b39-49ce-ad4a-3460f31506a6" providerId="ADAL" clId="{C728C340-686C-41FD-BE5E-AA6689FD46AC}" dt="2021-06-10T05:39:22.447" v="1361"/>
          <ac:spMkLst>
            <pc:docMk/>
            <pc:sldMk cId="3433447559" sldId="258"/>
            <ac:spMk id="154" creationId="{B412AA69-B832-4862-BE60-80BFAC6D2189}"/>
          </ac:spMkLst>
        </pc:spChg>
        <pc:spChg chg="add del mod">
          <ac:chgData name="JINZHU WANG" userId="29ff2016-8b39-49ce-ad4a-3460f31506a6" providerId="ADAL" clId="{C728C340-686C-41FD-BE5E-AA6689FD46AC}" dt="2021-06-10T05:39:22.447" v="1361"/>
          <ac:spMkLst>
            <pc:docMk/>
            <pc:sldMk cId="3433447559" sldId="258"/>
            <ac:spMk id="155" creationId="{928E7B36-A9AD-4EE7-A361-716AD10D2841}"/>
          </ac:spMkLst>
        </pc:spChg>
        <pc:spChg chg="add del mod">
          <ac:chgData name="JINZHU WANG" userId="29ff2016-8b39-49ce-ad4a-3460f31506a6" providerId="ADAL" clId="{C728C340-686C-41FD-BE5E-AA6689FD46AC}" dt="2021-06-10T05:39:22.447" v="1361"/>
          <ac:spMkLst>
            <pc:docMk/>
            <pc:sldMk cId="3433447559" sldId="258"/>
            <ac:spMk id="156" creationId="{B02A5728-0ADF-418D-BB2D-0C62C79197BE}"/>
          </ac:spMkLst>
        </pc:spChg>
        <pc:spChg chg="add del mod">
          <ac:chgData name="JINZHU WANG" userId="29ff2016-8b39-49ce-ad4a-3460f31506a6" providerId="ADAL" clId="{C728C340-686C-41FD-BE5E-AA6689FD46AC}" dt="2021-06-10T05:39:22.447" v="1361"/>
          <ac:spMkLst>
            <pc:docMk/>
            <pc:sldMk cId="3433447559" sldId="258"/>
            <ac:spMk id="157" creationId="{0563556D-F80B-4C1F-987C-F8F76513A107}"/>
          </ac:spMkLst>
        </pc:spChg>
        <pc:spChg chg="add del mod">
          <ac:chgData name="JINZHU WANG" userId="29ff2016-8b39-49ce-ad4a-3460f31506a6" providerId="ADAL" clId="{C728C340-686C-41FD-BE5E-AA6689FD46AC}" dt="2021-06-10T05:39:22.447" v="1361"/>
          <ac:spMkLst>
            <pc:docMk/>
            <pc:sldMk cId="3433447559" sldId="258"/>
            <ac:spMk id="158" creationId="{8F9F4C29-0701-4F0C-869B-41CBF7EF7ECB}"/>
          </ac:spMkLst>
        </pc:spChg>
        <pc:spChg chg="add del mod">
          <ac:chgData name="JINZHU WANG" userId="29ff2016-8b39-49ce-ad4a-3460f31506a6" providerId="ADAL" clId="{C728C340-686C-41FD-BE5E-AA6689FD46AC}" dt="2021-06-10T05:39:22.447" v="1361"/>
          <ac:spMkLst>
            <pc:docMk/>
            <pc:sldMk cId="3433447559" sldId="258"/>
            <ac:spMk id="159" creationId="{735A74E3-1CB4-4904-A519-FB9A5FE32EA6}"/>
          </ac:spMkLst>
        </pc:spChg>
        <pc:spChg chg="add del mod">
          <ac:chgData name="JINZHU WANG" userId="29ff2016-8b39-49ce-ad4a-3460f31506a6" providerId="ADAL" clId="{C728C340-686C-41FD-BE5E-AA6689FD46AC}" dt="2021-06-10T05:39:22.447" v="1361"/>
          <ac:spMkLst>
            <pc:docMk/>
            <pc:sldMk cId="3433447559" sldId="258"/>
            <ac:spMk id="160" creationId="{1785747E-B73B-485A-8CE4-DA7579862D5A}"/>
          </ac:spMkLst>
        </pc:spChg>
        <pc:spChg chg="add del mod">
          <ac:chgData name="JINZHU WANG" userId="29ff2016-8b39-49ce-ad4a-3460f31506a6" providerId="ADAL" clId="{C728C340-686C-41FD-BE5E-AA6689FD46AC}" dt="2021-06-10T05:39:22.447" v="1361"/>
          <ac:spMkLst>
            <pc:docMk/>
            <pc:sldMk cId="3433447559" sldId="258"/>
            <ac:spMk id="162" creationId="{9D1CA8E7-A6AD-41DC-A37A-C237F38E836E}"/>
          </ac:spMkLst>
        </pc:spChg>
        <pc:spChg chg="add del mod">
          <ac:chgData name="JINZHU WANG" userId="29ff2016-8b39-49ce-ad4a-3460f31506a6" providerId="ADAL" clId="{C728C340-686C-41FD-BE5E-AA6689FD46AC}" dt="2021-06-10T05:39:22.447" v="1361"/>
          <ac:spMkLst>
            <pc:docMk/>
            <pc:sldMk cId="3433447559" sldId="258"/>
            <ac:spMk id="163" creationId="{1163A39A-5EE7-4DAD-9B82-1B9A9C1C0352}"/>
          </ac:spMkLst>
        </pc:spChg>
        <pc:spChg chg="add del mod">
          <ac:chgData name="JINZHU WANG" userId="29ff2016-8b39-49ce-ad4a-3460f31506a6" providerId="ADAL" clId="{C728C340-686C-41FD-BE5E-AA6689FD46AC}" dt="2021-06-10T05:39:22.447" v="1361"/>
          <ac:spMkLst>
            <pc:docMk/>
            <pc:sldMk cId="3433447559" sldId="258"/>
            <ac:spMk id="164" creationId="{C5D4CE86-2AE8-46C8-BC89-75F07ABD0589}"/>
          </ac:spMkLst>
        </pc:spChg>
        <pc:spChg chg="add del mod">
          <ac:chgData name="JINZHU WANG" userId="29ff2016-8b39-49ce-ad4a-3460f31506a6" providerId="ADAL" clId="{C728C340-686C-41FD-BE5E-AA6689FD46AC}" dt="2021-06-10T05:39:22.447" v="1361"/>
          <ac:spMkLst>
            <pc:docMk/>
            <pc:sldMk cId="3433447559" sldId="258"/>
            <ac:spMk id="165" creationId="{6093FE15-0C2C-4789-AA87-8A7393D02C7C}"/>
          </ac:spMkLst>
        </pc:spChg>
        <pc:spChg chg="add del mod">
          <ac:chgData name="JINZHU WANG" userId="29ff2016-8b39-49ce-ad4a-3460f31506a6" providerId="ADAL" clId="{C728C340-686C-41FD-BE5E-AA6689FD46AC}" dt="2021-06-10T05:39:22.447" v="1361"/>
          <ac:spMkLst>
            <pc:docMk/>
            <pc:sldMk cId="3433447559" sldId="258"/>
            <ac:spMk id="166" creationId="{F41CC8DC-38C4-4F09-9DE8-356A8F24FC22}"/>
          </ac:spMkLst>
        </pc:spChg>
        <pc:spChg chg="add mod topLvl">
          <ac:chgData name="JINZHU WANG" userId="29ff2016-8b39-49ce-ad4a-3460f31506a6" providerId="ADAL" clId="{C728C340-686C-41FD-BE5E-AA6689FD46AC}" dt="2021-06-10T08:16:06.468" v="3088" actId="1076"/>
          <ac:spMkLst>
            <pc:docMk/>
            <pc:sldMk cId="3433447559" sldId="258"/>
            <ac:spMk id="167" creationId="{66F5B099-0211-49CD-9E28-9FDB7908FE7C}"/>
          </ac:spMkLst>
        </pc:spChg>
        <pc:spChg chg="add mod topLvl">
          <ac:chgData name="JINZHU WANG" userId="29ff2016-8b39-49ce-ad4a-3460f31506a6" providerId="ADAL" clId="{C728C340-686C-41FD-BE5E-AA6689FD46AC}" dt="2021-06-10T08:16:06.468" v="3088" actId="1076"/>
          <ac:spMkLst>
            <pc:docMk/>
            <pc:sldMk cId="3433447559" sldId="258"/>
            <ac:spMk id="168" creationId="{E7BF12F3-8D8E-49DC-9318-5C47E31220D9}"/>
          </ac:spMkLst>
        </pc:spChg>
        <pc:spChg chg="del">
          <ac:chgData name="JINZHU WANG" userId="29ff2016-8b39-49ce-ad4a-3460f31506a6" providerId="ADAL" clId="{C728C340-686C-41FD-BE5E-AA6689FD46AC}" dt="2021-06-10T05:14:09.073" v="1262" actId="478"/>
          <ac:spMkLst>
            <pc:docMk/>
            <pc:sldMk cId="3433447559" sldId="258"/>
            <ac:spMk id="170" creationId="{B3C9EAB3-EC2A-487A-A137-D9F6696A32B0}"/>
          </ac:spMkLst>
        </pc:spChg>
        <pc:spChg chg="del">
          <ac:chgData name="JINZHU WANG" userId="29ff2016-8b39-49ce-ad4a-3460f31506a6" providerId="ADAL" clId="{C728C340-686C-41FD-BE5E-AA6689FD46AC}" dt="2021-06-10T05:13:56.303" v="1253" actId="478"/>
          <ac:spMkLst>
            <pc:docMk/>
            <pc:sldMk cId="3433447559" sldId="258"/>
            <ac:spMk id="172" creationId="{DDDD595A-C433-439B-8381-F9378407199A}"/>
          </ac:spMkLst>
        </pc:spChg>
        <pc:spChg chg="del">
          <ac:chgData name="JINZHU WANG" userId="29ff2016-8b39-49ce-ad4a-3460f31506a6" providerId="ADAL" clId="{C728C340-686C-41FD-BE5E-AA6689FD46AC}" dt="2021-06-10T05:13:56.303" v="1253" actId="478"/>
          <ac:spMkLst>
            <pc:docMk/>
            <pc:sldMk cId="3433447559" sldId="258"/>
            <ac:spMk id="174" creationId="{004DF662-CE13-47AA-9ECA-7093552BB171}"/>
          </ac:spMkLst>
        </pc:spChg>
        <pc:spChg chg="del">
          <ac:chgData name="JINZHU WANG" userId="29ff2016-8b39-49ce-ad4a-3460f31506a6" providerId="ADAL" clId="{C728C340-686C-41FD-BE5E-AA6689FD46AC}" dt="2021-06-10T05:13:59.970" v="1255" actId="478"/>
          <ac:spMkLst>
            <pc:docMk/>
            <pc:sldMk cId="3433447559" sldId="258"/>
            <ac:spMk id="177" creationId="{26802D90-40CD-4FB1-973B-8EABBAE8383C}"/>
          </ac:spMkLst>
        </pc:spChg>
        <pc:spChg chg="del">
          <ac:chgData name="JINZHU WANG" userId="29ff2016-8b39-49ce-ad4a-3460f31506a6" providerId="ADAL" clId="{C728C340-686C-41FD-BE5E-AA6689FD46AC}" dt="2021-06-10T05:13:59.970" v="1255" actId="478"/>
          <ac:spMkLst>
            <pc:docMk/>
            <pc:sldMk cId="3433447559" sldId="258"/>
            <ac:spMk id="178" creationId="{F5E3AA91-1FD2-4B53-8544-F231A095C902}"/>
          </ac:spMkLst>
        </pc:spChg>
        <pc:spChg chg="del">
          <ac:chgData name="JINZHU WANG" userId="29ff2016-8b39-49ce-ad4a-3460f31506a6" providerId="ADAL" clId="{C728C340-686C-41FD-BE5E-AA6689FD46AC}" dt="2021-06-10T05:13:59.970" v="1255" actId="478"/>
          <ac:spMkLst>
            <pc:docMk/>
            <pc:sldMk cId="3433447559" sldId="258"/>
            <ac:spMk id="179" creationId="{1E6A3FBE-CC7F-47F7-ABE4-3DDADC420911}"/>
          </ac:spMkLst>
        </pc:spChg>
        <pc:spChg chg="del">
          <ac:chgData name="JINZHU WANG" userId="29ff2016-8b39-49ce-ad4a-3460f31506a6" providerId="ADAL" clId="{C728C340-686C-41FD-BE5E-AA6689FD46AC}" dt="2021-06-10T05:13:59.970" v="1255" actId="478"/>
          <ac:spMkLst>
            <pc:docMk/>
            <pc:sldMk cId="3433447559" sldId="258"/>
            <ac:spMk id="180" creationId="{DB1F44FB-86A9-4786-A594-A8CF2675E693}"/>
          </ac:spMkLst>
        </pc:spChg>
        <pc:spChg chg="del">
          <ac:chgData name="JINZHU WANG" userId="29ff2016-8b39-49ce-ad4a-3460f31506a6" providerId="ADAL" clId="{C728C340-686C-41FD-BE5E-AA6689FD46AC}" dt="2021-06-10T05:13:59.970" v="1255" actId="478"/>
          <ac:spMkLst>
            <pc:docMk/>
            <pc:sldMk cId="3433447559" sldId="258"/>
            <ac:spMk id="181" creationId="{9F64E6B1-F6B8-4468-86ED-1560584597B0}"/>
          </ac:spMkLst>
        </pc:spChg>
        <pc:spChg chg="del">
          <ac:chgData name="JINZHU WANG" userId="29ff2016-8b39-49ce-ad4a-3460f31506a6" providerId="ADAL" clId="{C728C340-686C-41FD-BE5E-AA6689FD46AC}" dt="2021-06-10T05:13:59.970" v="1255" actId="478"/>
          <ac:spMkLst>
            <pc:docMk/>
            <pc:sldMk cId="3433447559" sldId="258"/>
            <ac:spMk id="182" creationId="{D52D2481-85ED-434E-B3FB-1ED3F45DF1B2}"/>
          </ac:spMkLst>
        </pc:spChg>
        <pc:spChg chg="add mod topLvl">
          <ac:chgData name="JINZHU WANG" userId="29ff2016-8b39-49ce-ad4a-3460f31506a6" providerId="ADAL" clId="{C728C340-686C-41FD-BE5E-AA6689FD46AC}" dt="2021-06-10T08:16:06.468" v="3088" actId="1076"/>
          <ac:spMkLst>
            <pc:docMk/>
            <pc:sldMk cId="3433447559" sldId="258"/>
            <ac:spMk id="183" creationId="{7A75B85B-84A6-4A7B-B3FA-228D42D8CEE7}"/>
          </ac:spMkLst>
        </pc:spChg>
        <pc:spChg chg="add mod topLvl">
          <ac:chgData name="JINZHU WANG" userId="29ff2016-8b39-49ce-ad4a-3460f31506a6" providerId="ADAL" clId="{C728C340-686C-41FD-BE5E-AA6689FD46AC}" dt="2021-06-10T08:16:06.468" v="3088" actId="1076"/>
          <ac:spMkLst>
            <pc:docMk/>
            <pc:sldMk cId="3433447559" sldId="258"/>
            <ac:spMk id="184" creationId="{5BDD0A2E-55DB-47B7-8A55-E169FD103EA2}"/>
          </ac:spMkLst>
        </pc:spChg>
        <pc:spChg chg="add mod topLvl">
          <ac:chgData name="JINZHU WANG" userId="29ff2016-8b39-49ce-ad4a-3460f31506a6" providerId="ADAL" clId="{C728C340-686C-41FD-BE5E-AA6689FD46AC}" dt="2021-06-10T08:16:06.468" v="3088" actId="1076"/>
          <ac:spMkLst>
            <pc:docMk/>
            <pc:sldMk cId="3433447559" sldId="258"/>
            <ac:spMk id="185" creationId="{ADB3D34E-9247-44BD-912F-8BD3401647D8}"/>
          </ac:spMkLst>
        </pc:spChg>
        <pc:spChg chg="add mod topLvl">
          <ac:chgData name="JINZHU WANG" userId="29ff2016-8b39-49ce-ad4a-3460f31506a6" providerId="ADAL" clId="{C728C340-686C-41FD-BE5E-AA6689FD46AC}" dt="2021-06-10T08:16:06.468" v="3088" actId="1076"/>
          <ac:spMkLst>
            <pc:docMk/>
            <pc:sldMk cId="3433447559" sldId="258"/>
            <ac:spMk id="186" creationId="{304C5781-14D5-4790-874F-BE4C72DA0260}"/>
          </ac:spMkLst>
        </pc:spChg>
        <pc:spChg chg="del">
          <ac:chgData name="JINZHU WANG" userId="29ff2016-8b39-49ce-ad4a-3460f31506a6" providerId="ADAL" clId="{C728C340-686C-41FD-BE5E-AA6689FD46AC}" dt="2021-06-10T05:14:05.999" v="1261" actId="478"/>
          <ac:spMkLst>
            <pc:docMk/>
            <pc:sldMk cId="3433447559" sldId="258"/>
            <ac:spMk id="187" creationId="{2B795623-8ED4-4ED1-BDD8-04CD3B88E180}"/>
          </ac:spMkLst>
        </pc:spChg>
        <pc:spChg chg="del">
          <ac:chgData name="JINZHU WANG" userId="29ff2016-8b39-49ce-ad4a-3460f31506a6" providerId="ADAL" clId="{C728C340-686C-41FD-BE5E-AA6689FD46AC}" dt="2021-06-10T05:13:56.303" v="1253" actId="478"/>
          <ac:spMkLst>
            <pc:docMk/>
            <pc:sldMk cId="3433447559" sldId="258"/>
            <ac:spMk id="188" creationId="{B4D1FB15-F85C-49AB-B9E7-0FA2FBB71E60}"/>
          </ac:spMkLst>
        </pc:spChg>
        <pc:spChg chg="add mod topLvl">
          <ac:chgData name="JINZHU WANG" userId="29ff2016-8b39-49ce-ad4a-3460f31506a6" providerId="ADAL" clId="{C728C340-686C-41FD-BE5E-AA6689FD46AC}" dt="2021-06-10T08:16:06.468" v="3088" actId="1076"/>
          <ac:spMkLst>
            <pc:docMk/>
            <pc:sldMk cId="3433447559" sldId="258"/>
            <ac:spMk id="189" creationId="{FA1EBF35-BF77-46F8-B40B-7A63AA81EBFA}"/>
          </ac:spMkLst>
        </pc:spChg>
        <pc:spChg chg="del">
          <ac:chgData name="JINZHU WANG" userId="29ff2016-8b39-49ce-ad4a-3460f31506a6" providerId="ADAL" clId="{C728C340-686C-41FD-BE5E-AA6689FD46AC}" dt="2021-06-10T05:13:59.970" v="1255" actId="478"/>
          <ac:spMkLst>
            <pc:docMk/>
            <pc:sldMk cId="3433447559" sldId="258"/>
            <ac:spMk id="190" creationId="{98D61908-1358-4DB3-AF89-CA55ACD7A86B}"/>
          </ac:spMkLst>
        </pc:spChg>
        <pc:spChg chg="add mod topLvl">
          <ac:chgData name="JINZHU WANG" userId="29ff2016-8b39-49ce-ad4a-3460f31506a6" providerId="ADAL" clId="{C728C340-686C-41FD-BE5E-AA6689FD46AC}" dt="2021-06-10T08:16:06.468" v="3088" actId="1076"/>
          <ac:spMkLst>
            <pc:docMk/>
            <pc:sldMk cId="3433447559" sldId="258"/>
            <ac:spMk id="191" creationId="{1226D1C2-9E05-4984-8E35-5D1DB1E51D85}"/>
          </ac:spMkLst>
        </pc:spChg>
        <pc:spChg chg="add mod topLvl">
          <ac:chgData name="JINZHU WANG" userId="29ff2016-8b39-49ce-ad4a-3460f31506a6" providerId="ADAL" clId="{C728C340-686C-41FD-BE5E-AA6689FD46AC}" dt="2021-06-10T08:16:06.468" v="3088" actId="1076"/>
          <ac:spMkLst>
            <pc:docMk/>
            <pc:sldMk cId="3433447559" sldId="258"/>
            <ac:spMk id="192" creationId="{2338AE89-73ED-434A-B4EF-B1725057C5DA}"/>
          </ac:spMkLst>
        </pc:spChg>
        <pc:spChg chg="add del mod">
          <ac:chgData name="JINZHU WANG" userId="29ff2016-8b39-49ce-ad4a-3460f31506a6" providerId="ADAL" clId="{C728C340-686C-41FD-BE5E-AA6689FD46AC}" dt="2021-06-10T05:41:43.661" v="1374" actId="478"/>
          <ac:spMkLst>
            <pc:docMk/>
            <pc:sldMk cId="3433447559" sldId="258"/>
            <ac:spMk id="193" creationId="{2C423313-BC1E-48DD-9878-F9A274B142E5}"/>
          </ac:spMkLst>
        </pc:spChg>
        <pc:spChg chg="add del mod">
          <ac:chgData name="JINZHU WANG" userId="29ff2016-8b39-49ce-ad4a-3460f31506a6" providerId="ADAL" clId="{C728C340-686C-41FD-BE5E-AA6689FD46AC}" dt="2021-06-10T05:40:56.894" v="1372" actId="478"/>
          <ac:spMkLst>
            <pc:docMk/>
            <pc:sldMk cId="3433447559" sldId="258"/>
            <ac:spMk id="194" creationId="{CA344DC7-3300-4FA1-85BC-E2C02B7D8C74}"/>
          </ac:spMkLst>
        </pc:spChg>
        <pc:spChg chg="add del mod">
          <ac:chgData name="JINZHU WANG" userId="29ff2016-8b39-49ce-ad4a-3460f31506a6" providerId="ADAL" clId="{C728C340-686C-41FD-BE5E-AA6689FD46AC}" dt="2021-06-10T05:41:43.661" v="1374" actId="478"/>
          <ac:spMkLst>
            <pc:docMk/>
            <pc:sldMk cId="3433447559" sldId="258"/>
            <ac:spMk id="195" creationId="{F4563045-FD6F-4B90-A1B8-500FCD461373}"/>
          </ac:spMkLst>
        </pc:spChg>
        <pc:spChg chg="del">
          <ac:chgData name="JINZHU WANG" userId="29ff2016-8b39-49ce-ad4a-3460f31506a6" providerId="ADAL" clId="{C728C340-686C-41FD-BE5E-AA6689FD46AC}" dt="2021-06-10T05:13:56.303" v="1253" actId="478"/>
          <ac:spMkLst>
            <pc:docMk/>
            <pc:sldMk cId="3433447559" sldId="258"/>
            <ac:spMk id="196" creationId="{D178AA6D-544A-4E5A-B8C5-EF85AFD5786D}"/>
          </ac:spMkLst>
        </pc:spChg>
        <pc:spChg chg="add mod topLvl">
          <ac:chgData name="JINZHU WANG" userId="29ff2016-8b39-49ce-ad4a-3460f31506a6" providerId="ADAL" clId="{C728C340-686C-41FD-BE5E-AA6689FD46AC}" dt="2021-06-10T08:16:06.468" v="3088" actId="1076"/>
          <ac:spMkLst>
            <pc:docMk/>
            <pc:sldMk cId="3433447559" sldId="258"/>
            <ac:spMk id="197" creationId="{0BF1C3A5-6F11-42A7-BAE9-15790EE91A5C}"/>
          </ac:spMkLst>
        </pc:spChg>
        <pc:spChg chg="add mod">
          <ac:chgData name="JINZHU WANG" userId="29ff2016-8b39-49ce-ad4a-3460f31506a6" providerId="ADAL" clId="{C728C340-686C-41FD-BE5E-AA6689FD46AC}" dt="2021-06-10T05:40:36.142" v="1368" actId="571"/>
          <ac:spMkLst>
            <pc:docMk/>
            <pc:sldMk cId="3433447559" sldId="258"/>
            <ac:spMk id="198" creationId="{F7E58978-3418-48C9-8F6D-66029F881910}"/>
          </ac:spMkLst>
        </pc:spChg>
        <pc:spChg chg="add mod">
          <ac:chgData name="JINZHU WANG" userId="29ff2016-8b39-49ce-ad4a-3460f31506a6" providerId="ADAL" clId="{C728C340-686C-41FD-BE5E-AA6689FD46AC}" dt="2021-06-10T05:40:36.142" v="1368" actId="571"/>
          <ac:spMkLst>
            <pc:docMk/>
            <pc:sldMk cId="3433447559" sldId="258"/>
            <ac:spMk id="199" creationId="{59BD885B-F406-4626-8476-9FE8B5E51F70}"/>
          </ac:spMkLst>
        </pc:spChg>
        <pc:spChg chg="add mod topLvl">
          <ac:chgData name="JINZHU WANG" userId="29ff2016-8b39-49ce-ad4a-3460f31506a6" providerId="ADAL" clId="{C728C340-686C-41FD-BE5E-AA6689FD46AC}" dt="2021-06-10T08:16:06.468" v="3088" actId="1076"/>
          <ac:spMkLst>
            <pc:docMk/>
            <pc:sldMk cId="3433447559" sldId="258"/>
            <ac:spMk id="200" creationId="{E6C9E0DC-87D7-4682-911E-5CB511B44A1D}"/>
          </ac:spMkLst>
        </pc:spChg>
        <pc:spChg chg="add mod topLvl">
          <ac:chgData name="JINZHU WANG" userId="29ff2016-8b39-49ce-ad4a-3460f31506a6" providerId="ADAL" clId="{C728C340-686C-41FD-BE5E-AA6689FD46AC}" dt="2021-06-10T08:16:06.468" v="3088" actId="1076"/>
          <ac:spMkLst>
            <pc:docMk/>
            <pc:sldMk cId="3433447559" sldId="258"/>
            <ac:spMk id="202" creationId="{1D69E043-3A50-433A-BF99-C05E1DDB8072}"/>
          </ac:spMkLst>
        </pc:spChg>
        <pc:spChg chg="add mod topLvl">
          <ac:chgData name="JINZHU WANG" userId="29ff2016-8b39-49ce-ad4a-3460f31506a6" providerId="ADAL" clId="{C728C340-686C-41FD-BE5E-AA6689FD46AC}" dt="2021-06-10T08:16:06.468" v="3088" actId="1076"/>
          <ac:spMkLst>
            <pc:docMk/>
            <pc:sldMk cId="3433447559" sldId="258"/>
            <ac:spMk id="204" creationId="{05D3804E-2A04-4127-A82C-FF2EEA4CE7CD}"/>
          </ac:spMkLst>
        </pc:spChg>
        <pc:spChg chg="add mod topLvl">
          <ac:chgData name="JINZHU WANG" userId="29ff2016-8b39-49ce-ad4a-3460f31506a6" providerId="ADAL" clId="{C728C340-686C-41FD-BE5E-AA6689FD46AC}" dt="2021-06-10T08:16:06.468" v="3088" actId="1076"/>
          <ac:spMkLst>
            <pc:docMk/>
            <pc:sldMk cId="3433447559" sldId="258"/>
            <ac:spMk id="205" creationId="{5B5D997D-660F-42C0-9B96-73C53F023969}"/>
          </ac:spMkLst>
        </pc:spChg>
        <pc:spChg chg="add mod">
          <ac:chgData name="JINZHU WANG" userId="29ff2016-8b39-49ce-ad4a-3460f31506a6" providerId="ADAL" clId="{C728C340-686C-41FD-BE5E-AA6689FD46AC}" dt="2021-06-10T08:16:06.468" v="3088" actId="1076"/>
          <ac:spMkLst>
            <pc:docMk/>
            <pc:sldMk cId="3433447559" sldId="258"/>
            <ac:spMk id="207" creationId="{89E27B1A-C870-40F8-A55C-1685D0F743F7}"/>
          </ac:spMkLst>
        </pc:spChg>
        <pc:spChg chg="add mod">
          <ac:chgData name="JINZHU WANG" userId="29ff2016-8b39-49ce-ad4a-3460f31506a6" providerId="ADAL" clId="{C728C340-686C-41FD-BE5E-AA6689FD46AC}" dt="2021-06-10T08:16:06.468" v="3088" actId="1076"/>
          <ac:spMkLst>
            <pc:docMk/>
            <pc:sldMk cId="3433447559" sldId="258"/>
            <ac:spMk id="208" creationId="{1F3F58D7-FF1F-4F95-A846-ABCC56E665B0}"/>
          </ac:spMkLst>
        </pc:spChg>
        <pc:spChg chg="mod">
          <ac:chgData name="JINZHU WANG" userId="29ff2016-8b39-49ce-ad4a-3460f31506a6" providerId="ADAL" clId="{C728C340-686C-41FD-BE5E-AA6689FD46AC}" dt="2021-06-10T05:50:59.481" v="1453" actId="1582"/>
          <ac:spMkLst>
            <pc:docMk/>
            <pc:sldMk cId="3433447559" sldId="258"/>
            <ac:spMk id="210" creationId="{05505285-8A58-4B7B-B3FA-97D13ED9C280}"/>
          </ac:spMkLst>
        </pc:spChg>
        <pc:spChg chg="mod">
          <ac:chgData name="JINZHU WANG" userId="29ff2016-8b39-49ce-ad4a-3460f31506a6" providerId="ADAL" clId="{C728C340-686C-41FD-BE5E-AA6689FD46AC}" dt="2021-06-10T05:50:59.481" v="1453" actId="1582"/>
          <ac:spMkLst>
            <pc:docMk/>
            <pc:sldMk cId="3433447559" sldId="258"/>
            <ac:spMk id="215" creationId="{960F4042-416D-4331-8453-FF241F48774A}"/>
          </ac:spMkLst>
        </pc:spChg>
        <pc:spChg chg="add mod">
          <ac:chgData name="JINZHU WANG" userId="29ff2016-8b39-49ce-ad4a-3460f31506a6" providerId="ADAL" clId="{C728C340-686C-41FD-BE5E-AA6689FD46AC}" dt="2021-06-10T08:16:06.468" v="3088" actId="1076"/>
          <ac:spMkLst>
            <pc:docMk/>
            <pc:sldMk cId="3433447559" sldId="258"/>
            <ac:spMk id="229" creationId="{42E9CE8C-1AD2-47FF-8C62-2DC4B6E6DA11}"/>
          </ac:spMkLst>
        </pc:spChg>
        <pc:spChg chg="add mod">
          <ac:chgData name="JINZHU WANG" userId="29ff2016-8b39-49ce-ad4a-3460f31506a6" providerId="ADAL" clId="{C728C340-686C-41FD-BE5E-AA6689FD46AC}" dt="2021-06-10T08:16:06.468" v="3088" actId="1076"/>
          <ac:spMkLst>
            <pc:docMk/>
            <pc:sldMk cId="3433447559" sldId="258"/>
            <ac:spMk id="230" creationId="{C4E629EB-0874-4797-AAC1-0DC578CC54D3}"/>
          </ac:spMkLst>
        </pc:spChg>
        <pc:spChg chg="add mod">
          <ac:chgData name="JINZHU WANG" userId="29ff2016-8b39-49ce-ad4a-3460f31506a6" providerId="ADAL" clId="{C728C340-686C-41FD-BE5E-AA6689FD46AC}" dt="2021-06-10T08:16:06.468" v="3088" actId="1076"/>
          <ac:spMkLst>
            <pc:docMk/>
            <pc:sldMk cId="3433447559" sldId="258"/>
            <ac:spMk id="231" creationId="{8C3FE67B-0796-4B4B-8642-78BDEB46ADC5}"/>
          </ac:spMkLst>
        </pc:spChg>
        <pc:spChg chg="add mod">
          <ac:chgData name="JINZHU WANG" userId="29ff2016-8b39-49ce-ad4a-3460f31506a6" providerId="ADAL" clId="{C728C340-686C-41FD-BE5E-AA6689FD46AC}" dt="2021-06-10T06:03:31.805" v="1628" actId="571"/>
          <ac:spMkLst>
            <pc:docMk/>
            <pc:sldMk cId="3433447559" sldId="258"/>
            <ac:spMk id="232" creationId="{A0823D36-85ED-4BE0-AD74-D736BA66CEDA}"/>
          </ac:spMkLst>
        </pc:spChg>
        <pc:spChg chg="add del mod">
          <ac:chgData name="JINZHU WANG" userId="29ff2016-8b39-49ce-ad4a-3460f31506a6" providerId="ADAL" clId="{C728C340-686C-41FD-BE5E-AA6689FD46AC}" dt="2021-06-10T06:03:56.474" v="1637" actId="478"/>
          <ac:spMkLst>
            <pc:docMk/>
            <pc:sldMk cId="3433447559" sldId="258"/>
            <ac:spMk id="233" creationId="{E226E30D-D742-498A-8A06-C35B312ED05F}"/>
          </ac:spMkLst>
        </pc:spChg>
        <pc:spChg chg="add del mod">
          <ac:chgData name="JINZHU WANG" userId="29ff2016-8b39-49ce-ad4a-3460f31506a6" providerId="ADAL" clId="{C728C340-686C-41FD-BE5E-AA6689FD46AC}" dt="2021-06-10T06:03:56.474" v="1637" actId="478"/>
          <ac:spMkLst>
            <pc:docMk/>
            <pc:sldMk cId="3433447559" sldId="258"/>
            <ac:spMk id="234" creationId="{3F2E728E-ECCA-4C0E-AF82-E35E5C5418CF}"/>
          </ac:spMkLst>
        </pc:spChg>
        <pc:spChg chg="add mod">
          <ac:chgData name="JINZHU WANG" userId="29ff2016-8b39-49ce-ad4a-3460f31506a6" providerId="ADAL" clId="{C728C340-686C-41FD-BE5E-AA6689FD46AC}" dt="2021-06-10T06:06:50.044" v="1678" actId="164"/>
          <ac:spMkLst>
            <pc:docMk/>
            <pc:sldMk cId="3433447559" sldId="258"/>
            <ac:spMk id="235" creationId="{51D14CA0-3DDF-4C6A-A817-E2A9325F6486}"/>
          </ac:spMkLst>
        </pc:spChg>
        <pc:spChg chg="add mod">
          <ac:chgData name="JINZHU WANG" userId="29ff2016-8b39-49ce-ad4a-3460f31506a6" providerId="ADAL" clId="{C728C340-686C-41FD-BE5E-AA6689FD46AC}" dt="2021-06-10T06:33:55.522" v="2180" actId="404"/>
          <ac:spMkLst>
            <pc:docMk/>
            <pc:sldMk cId="3433447559" sldId="258"/>
            <ac:spMk id="237" creationId="{675BC7A5-E7BE-401B-A816-EDAFAC4716C4}"/>
          </ac:spMkLst>
        </pc:spChg>
        <pc:spChg chg="mod">
          <ac:chgData name="JINZHU WANG" userId="29ff2016-8b39-49ce-ad4a-3460f31506a6" providerId="ADAL" clId="{C728C340-686C-41FD-BE5E-AA6689FD46AC}" dt="2021-06-10T06:09:59.018" v="1751" actId="571"/>
          <ac:spMkLst>
            <pc:docMk/>
            <pc:sldMk cId="3433447559" sldId="258"/>
            <ac:spMk id="240" creationId="{41E5BCA5-1248-4C7D-900C-38AD1A4289F1}"/>
          </ac:spMkLst>
        </pc:spChg>
        <pc:spChg chg="mod">
          <ac:chgData name="JINZHU WANG" userId="29ff2016-8b39-49ce-ad4a-3460f31506a6" providerId="ADAL" clId="{C728C340-686C-41FD-BE5E-AA6689FD46AC}" dt="2021-06-10T06:10:25.450" v="1759" actId="571"/>
          <ac:spMkLst>
            <pc:docMk/>
            <pc:sldMk cId="3433447559" sldId="258"/>
            <ac:spMk id="243" creationId="{66067D7A-A902-44A6-9C4F-4C59F0EF4A54}"/>
          </ac:spMkLst>
        </pc:spChg>
        <pc:spChg chg="del">
          <ac:chgData name="JINZHU WANG" userId="29ff2016-8b39-49ce-ad4a-3460f31506a6" providerId="ADAL" clId="{C728C340-686C-41FD-BE5E-AA6689FD46AC}" dt="2021-06-10T05:13:56.303" v="1253" actId="478"/>
          <ac:spMkLst>
            <pc:docMk/>
            <pc:sldMk cId="3433447559" sldId="258"/>
            <ac:spMk id="245" creationId="{095AED6A-4A6E-43B6-9F66-FBEBC538777C}"/>
          </ac:spMkLst>
        </pc:spChg>
        <pc:spChg chg="del">
          <ac:chgData name="JINZHU WANG" userId="29ff2016-8b39-49ce-ad4a-3460f31506a6" providerId="ADAL" clId="{C728C340-686C-41FD-BE5E-AA6689FD46AC}" dt="2021-06-10T05:13:56.303" v="1253" actId="478"/>
          <ac:spMkLst>
            <pc:docMk/>
            <pc:sldMk cId="3433447559" sldId="258"/>
            <ac:spMk id="248" creationId="{C13F03AE-61BC-4A0C-9D01-7A5867DAB7E2}"/>
          </ac:spMkLst>
        </pc:spChg>
        <pc:spChg chg="del">
          <ac:chgData name="JINZHU WANG" userId="29ff2016-8b39-49ce-ad4a-3460f31506a6" providerId="ADAL" clId="{C728C340-686C-41FD-BE5E-AA6689FD46AC}" dt="2021-06-10T05:13:56.303" v="1253" actId="478"/>
          <ac:spMkLst>
            <pc:docMk/>
            <pc:sldMk cId="3433447559" sldId="258"/>
            <ac:spMk id="249" creationId="{BE921B2F-C57B-40A6-9B2A-0316EDAE76B8}"/>
          </ac:spMkLst>
        </pc:spChg>
        <pc:spChg chg="del">
          <ac:chgData name="JINZHU WANG" userId="29ff2016-8b39-49ce-ad4a-3460f31506a6" providerId="ADAL" clId="{C728C340-686C-41FD-BE5E-AA6689FD46AC}" dt="2021-06-10T05:13:56.303" v="1253" actId="478"/>
          <ac:spMkLst>
            <pc:docMk/>
            <pc:sldMk cId="3433447559" sldId="258"/>
            <ac:spMk id="250" creationId="{FA06BB75-A7A1-4816-826F-C832B6851912}"/>
          </ac:spMkLst>
        </pc:spChg>
        <pc:spChg chg="del">
          <ac:chgData name="JINZHU WANG" userId="29ff2016-8b39-49ce-ad4a-3460f31506a6" providerId="ADAL" clId="{C728C340-686C-41FD-BE5E-AA6689FD46AC}" dt="2021-06-10T05:13:56.303" v="1253" actId="478"/>
          <ac:spMkLst>
            <pc:docMk/>
            <pc:sldMk cId="3433447559" sldId="258"/>
            <ac:spMk id="251" creationId="{89779B45-76E1-45C7-8324-1A69A5D48992}"/>
          </ac:spMkLst>
        </pc:spChg>
        <pc:spChg chg="del">
          <ac:chgData name="JINZHU WANG" userId="29ff2016-8b39-49ce-ad4a-3460f31506a6" providerId="ADAL" clId="{C728C340-686C-41FD-BE5E-AA6689FD46AC}" dt="2021-06-10T05:13:56.303" v="1253" actId="478"/>
          <ac:spMkLst>
            <pc:docMk/>
            <pc:sldMk cId="3433447559" sldId="258"/>
            <ac:spMk id="252" creationId="{74A2AFC4-B9C2-41BB-9BAD-7F0C6016BC6D}"/>
          </ac:spMkLst>
        </pc:spChg>
        <pc:spChg chg="mod">
          <ac:chgData name="JINZHU WANG" userId="29ff2016-8b39-49ce-ad4a-3460f31506a6" providerId="ADAL" clId="{C728C340-686C-41FD-BE5E-AA6689FD46AC}" dt="2021-06-10T06:11:12.137" v="1781" actId="571"/>
          <ac:spMkLst>
            <pc:docMk/>
            <pc:sldMk cId="3433447559" sldId="258"/>
            <ac:spMk id="253" creationId="{B4AE1A6D-BC78-4A53-985F-84F743AB4F96}"/>
          </ac:spMkLst>
        </pc:spChg>
        <pc:spChg chg="del">
          <ac:chgData name="JINZHU WANG" userId="29ff2016-8b39-49ce-ad4a-3460f31506a6" providerId="ADAL" clId="{C728C340-686C-41FD-BE5E-AA6689FD46AC}" dt="2021-06-10T05:13:56.303" v="1253" actId="478"/>
          <ac:spMkLst>
            <pc:docMk/>
            <pc:sldMk cId="3433447559" sldId="258"/>
            <ac:spMk id="254" creationId="{DC11FD34-29B9-4664-A60A-040804EC8A88}"/>
          </ac:spMkLst>
        </pc:spChg>
        <pc:spChg chg="add mod topLvl">
          <ac:chgData name="JINZHU WANG" userId="29ff2016-8b39-49ce-ad4a-3460f31506a6" providerId="ADAL" clId="{C728C340-686C-41FD-BE5E-AA6689FD46AC}" dt="2021-06-10T08:18:26.883" v="3201" actId="164"/>
          <ac:spMkLst>
            <pc:docMk/>
            <pc:sldMk cId="3433447559" sldId="258"/>
            <ac:spMk id="289" creationId="{E01483FC-0BE6-466C-A856-2600331B88EA}"/>
          </ac:spMkLst>
        </pc:spChg>
        <pc:spChg chg="add mod topLvl">
          <ac:chgData name="JINZHU WANG" userId="29ff2016-8b39-49ce-ad4a-3460f31506a6" providerId="ADAL" clId="{C728C340-686C-41FD-BE5E-AA6689FD46AC}" dt="2021-06-10T08:18:26.883" v="3201" actId="164"/>
          <ac:spMkLst>
            <pc:docMk/>
            <pc:sldMk cId="3433447559" sldId="258"/>
            <ac:spMk id="290" creationId="{14CD5157-AA64-4AD1-AFC6-A3A52A57C10F}"/>
          </ac:spMkLst>
        </pc:spChg>
        <pc:spChg chg="add mod topLvl">
          <ac:chgData name="JINZHU WANG" userId="29ff2016-8b39-49ce-ad4a-3460f31506a6" providerId="ADAL" clId="{C728C340-686C-41FD-BE5E-AA6689FD46AC}" dt="2021-06-10T08:18:26.883" v="3201" actId="164"/>
          <ac:spMkLst>
            <pc:docMk/>
            <pc:sldMk cId="3433447559" sldId="258"/>
            <ac:spMk id="291" creationId="{B364FFCD-1D5F-47D7-BA96-8C5CB0BBF3EE}"/>
          </ac:spMkLst>
        </pc:spChg>
        <pc:spChg chg="add mod topLvl">
          <ac:chgData name="JINZHU WANG" userId="29ff2016-8b39-49ce-ad4a-3460f31506a6" providerId="ADAL" clId="{C728C340-686C-41FD-BE5E-AA6689FD46AC}" dt="2021-06-10T08:18:26.883" v="3201" actId="164"/>
          <ac:spMkLst>
            <pc:docMk/>
            <pc:sldMk cId="3433447559" sldId="258"/>
            <ac:spMk id="292" creationId="{64027894-89D4-49E1-9185-738791FD1556}"/>
          </ac:spMkLst>
        </pc:spChg>
        <pc:spChg chg="add mod topLvl">
          <ac:chgData name="JINZHU WANG" userId="29ff2016-8b39-49ce-ad4a-3460f31506a6" providerId="ADAL" clId="{C728C340-686C-41FD-BE5E-AA6689FD46AC}" dt="2021-06-10T08:18:26.883" v="3201" actId="164"/>
          <ac:spMkLst>
            <pc:docMk/>
            <pc:sldMk cId="3433447559" sldId="258"/>
            <ac:spMk id="293" creationId="{FF089080-443B-4385-A05A-20499BE1E2BF}"/>
          </ac:spMkLst>
        </pc:spChg>
        <pc:spChg chg="add mod topLvl">
          <ac:chgData name="JINZHU WANG" userId="29ff2016-8b39-49ce-ad4a-3460f31506a6" providerId="ADAL" clId="{C728C340-686C-41FD-BE5E-AA6689FD46AC}" dt="2021-06-10T08:18:26.883" v="3201" actId="164"/>
          <ac:spMkLst>
            <pc:docMk/>
            <pc:sldMk cId="3433447559" sldId="258"/>
            <ac:spMk id="295" creationId="{18EDC282-17B0-40E0-8EBF-EF8F1E2F0EB0}"/>
          </ac:spMkLst>
        </pc:spChg>
        <pc:spChg chg="add mod">
          <ac:chgData name="JINZHU WANG" userId="29ff2016-8b39-49ce-ad4a-3460f31506a6" providerId="ADAL" clId="{C728C340-686C-41FD-BE5E-AA6689FD46AC}" dt="2021-06-10T06:35:26.286" v="2225" actId="554"/>
          <ac:spMkLst>
            <pc:docMk/>
            <pc:sldMk cId="3433447559" sldId="258"/>
            <ac:spMk id="297" creationId="{6708FBC9-6274-4794-A413-FBF79F414C92}"/>
          </ac:spMkLst>
        </pc:spChg>
        <pc:spChg chg="add mod">
          <ac:chgData name="JINZHU WANG" userId="29ff2016-8b39-49ce-ad4a-3460f31506a6" providerId="ADAL" clId="{C728C340-686C-41FD-BE5E-AA6689FD46AC}" dt="2021-06-10T06:35:26.286" v="2225" actId="554"/>
          <ac:spMkLst>
            <pc:docMk/>
            <pc:sldMk cId="3433447559" sldId="258"/>
            <ac:spMk id="298" creationId="{AB9317A5-BE7B-471E-90EA-918F8DA2AD16}"/>
          </ac:spMkLst>
        </pc:spChg>
        <pc:spChg chg="add mod">
          <ac:chgData name="JINZHU WANG" userId="29ff2016-8b39-49ce-ad4a-3460f31506a6" providerId="ADAL" clId="{C728C340-686C-41FD-BE5E-AA6689FD46AC}" dt="2021-06-10T08:16:06.468" v="3088" actId="1076"/>
          <ac:spMkLst>
            <pc:docMk/>
            <pc:sldMk cId="3433447559" sldId="258"/>
            <ac:spMk id="299" creationId="{C2803912-2EDC-44E4-9E78-C6C555D1BACE}"/>
          </ac:spMkLst>
        </pc:spChg>
        <pc:spChg chg="add mod">
          <ac:chgData name="JINZHU WANG" userId="29ff2016-8b39-49ce-ad4a-3460f31506a6" providerId="ADAL" clId="{C728C340-686C-41FD-BE5E-AA6689FD46AC}" dt="2021-06-10T08:16:06.468" v="3088" actId="1076"/>
          <ac:spMkLst>
            <pc:docMk/>
            <pc:sldMk cId="3433447559" sldId="258"/>
            <ac:spMk id="300" creationId="{4C7DA04B-0C4A-4A24-A605-C5C331F44B46}"/>
          </ac:spMkLst>
        </pc:spChg>
        <pc:spChg chg="del">
          <ac:chgData name="JINZHU WANG" userId="29ff2016-8b39-49ce-ad4a-3460f31506a6" providerId="ADAL" clId="{C728C340-686C-41FD-BE5E-AA6689FD46AC}" dt="2021-06-10T05:14:02.671" v="1258" actId="478"/>
          <ac:spMkLst>
            <pc:docMk/>
            <pc:sldMk cId="3433447559" sldId="258"/>
            <ac:spMk id="301" creationId="{3CAEDBC5-62FB-46FE-A2FA-F8A7ADD5A4DD}"/>
          </ac:spMkLst>
        </pc:spChg>
        <pc:spChg chg="del">
          <ac:chgData name="JINZHU WANG" userId="29ff2016-8b39-49ce-ad4a-3460f31506a6" providerId="ADAL" clId="{C728C340-686C-41FD-BE5E-AA6689FD46AC}" dt="2021-06-10T05:14:01.967" v="1257" actId="478"/>
          <ac:spMkLst>
            <pc:docMk/>
            <pc:sldMk cId="3433447559" sldId="258"/>
            <ac:spMk id="302" creationId="{E7277645-C339-4383-850C-D82B6B961EFA}"/>
          </ac:spMkLst>
        </pc:spChg>
        <pc:spChg chg="add mod">
          <ac:chgData name="JINZHU WANG" userId="29ff2016-8b39-49ce-ad4a-3460f31506a6" providerId="ADAL" clId="{C728C340-686C-41FD-BE5E-AA6689FD46AC}" dt="2021-06-10T08:16:06.468" v="3088" actId="1076"/>
          <ac:spMkLst>
            <pc:docMk/>
            <pc:sldMk cId="3433447559" sldId="258"/>
            <ac:spMk id="303" creationId="{3C252971-5750-47F6-91F8-CA05CB883FCB}"/>
          </ac:spMkLst>
        </pc:spChg>
        <pc:spChg chg="del">
          <ac:chgData name="JINZHU WANG" userId="29ff2016-8b39-49ce-ad4a-3460f31506a6" providerId="ADAL" clId="{C728C340-686C-41FD-BE5E-AA6689FD46AC}" dt="2021-06-10T05:13:56.303" v="1253" actId="478"/>
          <ac:spMkLst>
            <pc:docMk/>
            <pc:sldMk cId="3433447559" sldId="258"/>
            <ac:spMk id="304" creationId="{CC7A1A3E-21A0-4260-9652-65D028DEAD11}"/>
          </ac:spMkLst>
        </pc:spChg>
        <pc:spChg chg="del">
          <ac:chgData name="JINZHU WANG" userId="29ff2016-8b39-49ce-ad4a-3460f31506a6" providerId="ADAL" clId="{C728C340-686C-41FD-BE5E-AA6689FD46AC}" dt="2021-06-10T05:13:56.303" v="1253" actId="478"/>
          <ac:spMkLst>
            <pc:docMk/>
            <pc:sldMk cId="3433447559" sldId="258"/>
            <ac:spMk id="305" creationId="{04DA623E-E1C9-43D6-9155-F37D071FEC73}"/>
          </ac:spMkLst>
        </pc:spChg>
        <pc:spChg chg="del">
          <ac:chgData name="JINZHU WANG" userId="29ff2016-8b39-49ce-ad4a-3460f31506a6" providerId="ADAL" clId="{C728C340-686C-41FD-BE5E-AA6689FD46AC}" dt="2021-06-10T05:13:56.303" v="1253" actId="478"/>
          <ac:spMkLst>
            <pc:docMk/>
            <pc:sldMk cId="3433447559" sldId="258"/>
            <ac:spMk id="306" creationId="{DB28A9D1-FB9B-418F-8BC8-83E771831E72}"/>
          </ac:spMkLst>
        </pc:spChg>
        <pc:spChg chg="del">
          <ac:chgData name="JINZHU WANG" userId="29ff2016-8b39-49ce-ad4a-3460f31506a6" providerId="ADAL" clId="{C728C340-686C-41FD-BE5E-AA6689FD46AC}" dt="2021-06-10T05:13:56.303" v="1253" actId="478"/>
          <ac:spMkLst>
            <pc:docMk/>
            <pc:sldMk cId="3433447559" sldId="258"/>
            <ac:spMk id="307" creationId="{E6BDDCF4-AA4F-4D30-9EBD-9A0D55AFF7D6}"/>
          </ac:spMkLst>
        </pc:spChg>
        <pc:spChg chg="del">
          <ac:chgData name="JINZHU WANG" userId="29ff2016-8b39-49ce-ad4a-3460f31506a6" providerId="ADAL" clId="{C728C340-686C-41FD-BE5E-AA6689FD46AC}" dt="2021-06-10T05:13:56.303" v="1253" actId="478"/>
          <ac:spMkLst>
            <pc:docMk/>
            <pc:sldMk cId="3433447559" sldId="258"/>
            <ac:spMk id="308" creationId="{D87CEEF6-955A-4355-B10E-EC40F33B8ACA}"/>
          </ac:spMkLst>
        </pc:spChg>
        <pc:spChg chg="del">
          <ac:chgData name="JINZHU WANG" userId="29ff2016-8b39-49ce-ad4a-3460f31506a6" providerId="ADAL" clId="{C728C340-686C-41FD-BE5E-AA6689FD46AC}" dt="2021-06-10T05:13:56.303" v="1253" actId="478"/>
          <ac:spMkLst>
            <pc:docMk/>
            <pc:sldMk cId="3433447559" sldId="258"/>
            <ac:spMk id="309" creationId="{DC012A9A-1CFD-46DA-8F71-CC199980E2F1}"/>
          </ac:spMkLst>
        </pc:spChg>
        <pc:spChg chg="del">
          <ac:chgData name="JINZHU WANG" userId="29ff2016-8b39-49ce-ad4a-3460f31506a6" providerId="ADAL" clId="{C728C340-686C-41FD-BE5E-AA6689FD46AC}" dt="2021-06-10T05:13:56.303" v="1253" actId="478"/>
          <ac:spMkLst>
            <pc:docMk/>
            <pc:sldMk cId="3433447559" sldId="258"/>
            <ac:spMk id="310" creationId="{E64709AB-D88B-4C38-8BFB-D1DFA04B9E91}"/>
          </ac:spMkLst>
        </pc:spChg>
        <pc:spChg chg="del">
          <ac:chgData name="JINZHU WANG" userId="29ff2016-8b39-49ce-ad4a-3460f31506a6" providerId="ADAL" clId="{C728C340-686C-41FD-BE5E-AA6689FD46AC}" dt="2021-06-10T05:13:56.303" v="1253" actId="478"/>
          <ac:spMkLst>
            <pc:docMk/>
            <pc:sldMk cId="3433447559" sldId="258"/>
            <ac:spMk id="311" creationId="{44D1D351-04B1-4E19-B35F-4D23AA86063D}"/>
          </ac:spMkLst>
        </pc:spChg>
        <pc:spChg chg="del">
          <ac:chgData name="JINZHU WANG" userId="29ff2016-8b39-49ce-ad4a-3460f31506a6" providerId="ADAL" clId="{C728C340-686C-41FD-BE5E-AA6689FD46AC}" dt="2021-06-10T05:13:56.303" v="1253" actId="478"/>
          <ac:spMkLst>
            <pc:docMk/>
            <pc:sldMk cId="3433447559" sldId="258"/>
            <ac:spMk id="312" creationId="{0621E614-8CF1-4BE6-9F0C-83B3BC0890C8}"/>
          </ac:spMkLst>
        </pc:spChg>
        <pc:spChg chg="del">
          <ac:chgData name="JINZHU WANG" userId="29ff2016-8b39-49ce-ad4a-3460f31506a6" providerId="ADAL" clId="{C728C340-686C-41FD-BE5E-AA6689FD46AC}" dt="2021-06-10T05:13:56.303" v="1253" actId="478"/>
          <ac:spMkLst>
            <pc:docMk/>
            <pc:sldMk cId="3433447559" sldId="258"/>
            <ac:spMk id="313" creationId="{19840A8A-B8AE-4564-B9A4-2F4305FA3D50}"/>
          </ac:spMkLst>
        </pc:spChg>
        <pc:spChg chg="del">
          <ac:chgData name="JINZHU WANG" userId="29ff2016-8b39-49ce-ad4a-3460f31506a6" providerId="ADAL" clId="{C728C340-686C-41FD-BE5E-AA6689FD46AC}" dt="2021-06-10T05:13:56.303" v="1253" actId="478"/>
          <ac:spMkLst>
            <pc:docMk/>
            <pc:sldMk cId="3433447559" sldId="258"/>
            <ac:spMk id="314" creationId="{282B9844-D165-4DBC-A4A9-0DA6EED48A68}"/>
          </ac:spMkLst>
        </pc:spChg>
        <pc:spChg chg="del">
          <ac:chgData name="JINZHU WANG" userId="29ff2016-8b39-49ce-ad4a-3460f31506a6" providerId="ADAL" clId="{C728C340-686C-41FD-BE5E-AA6689FD46AC}" dt="2021-06-10T05:13:56.303" v="1253" actId="478"/>
          <ac:spMkLst>
            <pc:docMk/>
            <pc:sldMk cId="3433447559" sldId="258"/>
            <ac:spMk id="315" creationId="{32A5FDBD-F183-4B10-AD4F-388C9AC2042B}"/>
          </ac:spMkLst>
        </pc:spChg>
        <pc:spChg chg="del">
          <ac:chgData name="JINZHU WANG" userId="29ff2016-8b39-49ce-ad4a-3460f31506a6" providerId="ADAL" clId="{C728C340-686C-41FD-BE5E-AA6689FD46AC}" dt="2021-06-10T05:13:56.303" v="1253" actId="478"/>
          <ac:spMkLst>
            <pc:docMk/>
            <pc:sldMk cId="3433447559" sldId="258"/>
            <ac:spMk id="316" creationId="{9BB49296-0674-4DB9-B207-6C52AF5333F0}"/>
          </ac:spMkLst>
        </pc:spChg>
        <pc:spChg chg="del">
          <ac:chgData name="JINZHU WANG" userId="29ff2016-8b39-49ce-ad4a-3460f31506a6" providerId="ADAL" clId="{C728C340-686C-41FD-BE5E-AA6689FD46AC}" dt="2021-06-10T05:13:56.303" v="1253" actId="478"/>
          <ac:spMkLst>
            <pc:docMk/>
            <pc:sldMk cId="3433447559" sldId="258"/>
            <ac:spMk id="317" creationId="{71798389-C83D-4C39-8929-060774660760}"/>
          </ac:spMkLst>
        </pc:spChg>
        <pc:spChg chg="del">
          <ac:chgData name="JINZHU WANG" userId="29ff2016-8b39-49ce-ad4a-3460f31506a6" providerId="ADAL" clId="{C728C340-686C-41FD-BE5E-AA6689FD46AC}" dt="2021-06-10T05:13:56.303" v="1253" actId="478"/>
          <ac:spMkLst>
            <pc:docMk/>
            <pc:sldMk cId="3433447559" sldId="258"/>
            <ac:spMk id="318" creationId="{C976FF37-313F-4F92-9CE3-88BF83732DAF}"/>
          </ac:spMkLst>
        </pc:spChg>
        <pc:spChg chg="add mod">
          <ac:chgData name="JINZHU WANG" userId="29ff2016-8b39-49ce-ad4a-3460f31506a6" providerId="ADAL" clId="{C728C340-686C-41FD-BE5E-AA6689FD46AC}" dt="2021-06-10T08:20:00.912" v="3207" actId="1076"/>
          <ac:spMkLst>
            <pc:docMk/>
            <pc:sldMk cId="3433447559" sldId="258"/>
            <ac:spMk id="320" creationId="{9F60DE36-54BE-40FD-BE4B-33AD45150413}"/>
          </ac:spMkLst>
        </pc:spChg>
        <pc:spChg chg="add mod">
          <ac:chgData name="JINZHU WANG" userId="29ff2016-8b39-49ce-ad4a-3460f31506a6" providerId="ADAL" clId="{C728C340-686C-41FD-BE5E-AA6689FD46AC}" dt="2021-06-10T08:16:06.468" v="3088" actId="1076"/>
          <ac:spMkLst>
            <pc:docMk/>
            <pc:sldMk cId="3433447559" sldId="258"/>
            <ac:spMk id="321" creationId="{6063CF01-7975-49A7-98BF-BE13A49DFFE4}"/>
          </ac:spMkLst>
        </pc:spChg>
        <pc:spChg chg="add mod">
          <ac:chgData name="JINZHU WANG" userId="29ff2016-8b39-49ce-ad4a-3460f31506a6" providerId="ADAL" clId="{C728C340-686C-41FD-BE5E-AA6689FD46AC}" dt="2021-06-10T08:16:06.468" v="3088" actId="1076"/>
          <ac:spMkLst>
            <pc:docMk/>
            <pc:sldMk cId="3433447559" sldId="258"/>
            <ac:spMk id="324" creationId="{5A534221-0295-447B-AE5F-CD3488E4B9EB}"/>
          </ac:spMkLst>
        </pc:spChg>
        <pc:spChg chg="add mod">
          <ac:chgData name="JINZHU WANG" userId="29ff2016-8b39-49ce-ad4a-3460f31506a6" providerId="ADAL" clId="{C728C340-686C-41FD-BE5E-AA6689FD46AC}" dt="2021-06-10T08:17:17.258" v="3151" actId="1038"/>
          <ac:spMkLst>
            <pc:docMk/>
            <pc:sldMk cId="3433447559" sldId="258"/>
            <ac:spMk id="325" creationId="{6A9ABD2E-712E-4F30-BCF7-8D6A3E382C37}"/>
          </ac:spMkLst>
        </pc:spChg>
        <pc:spChg chg="add mod">
          <ac:chgData name="JINZHU WANG" userId="29ff2016-8b39-49ce-ad4a-3460f31506a6" providerId="ADAL" clId="{C728C340-686C-41FD-BE5E-AA6689FD46AC}" dt="2021-06-10T08:17:22.475" v="3162" actId="1038"/>
          <ac:spMkLst>
            <pc:docMk/>
            <pc:sldMk cId="3433447559" sldId="258"/>
            <ac:spMk id="326" creationId="{D7C6758B-9B36-46C9-8C7E-C6CEE2BDB70A}"/>
          </ac:spMkLst>
        </pc:spChg>
        <pc:spChg chg="add mod">
          <ac:chgData name="JINZHU WANG" userId="29ff2016-8b39-49ce-ad4a-3460f31506a6" providerId="ADAL" clId="{C728C340-686C-41FD-BE5E-AA6689FD46AC}" dt="2021-06-10T08:16:57.467" v="3121" actId="1038"/>
          <ac:spMkLst>
            <pc:docMk/>
            <pc:sldMk cId="3433447559" sldId="258"/>
            <ac:spMk id="327" creationId="{6DDD9CDE-DA4F-4CD5-AC3F-2D0F309A4D06}"/>
          </ac:spMkLst>
        </pc:spChg>
        <pc:spChg chg="add mod">
          <ac:chgData name="JINZHU WANG" userId="29ff2016-8b39-49ce-ad4a-3460f31506a6" providerId="ADAL" clId="{C728C340-686C-41FD-BE5E-AA6689FD46AC}" dt="2021-06-10T08:17:01.931" v="3129" actId="1038"/>
          <ac:spMkLst>
            <pc:docMk/>
            <pc:sldMk cId="3433447559" sldId="258"/>
            <ac:spMk id="328" creationId="{77E1C9C0-E218-4D1D-9EF6-7511F763DC1F}"/>
          </ac:spMkLst>
        </pc:spChg>
        <pc:spChg chg="add mod">
          <ac:chgData name="JINZHU WANG" userId="29ff2016-8b39-49ce-ad4a-3460f31506a6" providerId="ADAL" clId="{C728C340-686C-41FD-BE5E-AA6689FD46AC}" dt="2021-06-10T08:17:06.619" v="3136" actId="1038"/>
          <ac:spMkLst>
            <pc:docMk/>
            <pc:sldMk cId="3433447559" sldId="258"/>
            <ac:spMk id="329" creationId="{F59BBDED-6F3D-4586-A384-92E0F062CE01}"/>
          </ac:spMkLst>
        </pc:spChg>
        <pc:spChg chg="add mod">
          <ac:chgData name="JINZHU WANG" userId="29ff2016-8b39-49ce-ad4a-3460f31506a6" providerId="ADAL" clId="{C728C340-686C-41FD-BE5E-AA6689FD46AC}" dt="2021-06-10T08:16:06.468" v="3088" actId="1076"/>
          <ac:spMkLst>
            <pc:docMk/>
            <pc:sldMk cId="3433447559" sldId="258"/>
            <ac:spMk id="331" creationId="{2B8640EC-A39C-4195-8E79-342264EAD856}"/>
          </ac:spMkLst>
        </pc:spChg>
        <pc:spChg chg="add mod">
          <ac:chgData name="JINZHU WANG" userId="29ff2016-8b39-49ce-ad4a-3460f31506a6" providerId="ADAL" clId="{C728C340-686C-41FD-BE5E-AA6689FD46AC}" dt="2021-06-10T08:17:13.052" v="3146" actId="1038"/>
          <ac:spMkLst>
            <pc:docMk/>
            <pc:sldMk cId="3433447559" sldId="258"/>
            <ac:spMk id="332" creationId="{E623D35A-7F2B-43D7-9614-8D5AFE0966A2}"/>
          </ac:spMkLst>
        </pc:spChg>
        <pc:spChg chg="add mod">
          <ac:chgData name="JINZHU WANG" userId="29ff2016-8b39-49ce-ad4a-3460f31506a6" providerId="ADAL" clId="{C728C340-686C-41FD-BE5E-AA6689FD46AC}" dt="2021-06-10T08:17:25.577" v="3163" actId="1038"/>
          <ac:spMkLst>
            <pc:docMk/>
            <pc:sldMk cId="3433447559" sldId="258"/>
            <ac:spMk id="333" creationId="{4D2E2C19-8792-4E5D-A967-5404675C818B}"/>
          </ac:spMkLst>
        </pc:spChg>
        <pc:spChg chg="add mod">
          <ac:chgData name="JINZHU WANG" userId="29ff2016-8b39-49ce-ad4a-3460f31506a6" providerId="ADAL" clId="{C728C340-686C-41FD-BE5E-AA6689FD46AC}" dt="2021-06-10T08:17:27.183" v="3165" actId="1038"/>
          <ac:spMkLst>
            <pc:docMk/>
            <pc:sldMk cId="3433447559" sldId="258"/>
            <ac:spMk id="334" creationId="{E4F823E7-EFAC-4A68-B515-B5436F17F179}"/>
          </ac:spMkLst>
        </pc:spChg>
        <pc:spChg chg="add mod">
          <ac:chgData name="JINZHU WANG" userId="29ff2016-8b39-49ce-ad4a-3460f31506a6" providerId="ADAL" clId="{C728C340-686C-41FD-BE5E-AA6689FD46AC}" dt="2021-06-10T08:17:30.407" v="3175" actId="1035"/>
          <ac:spMkLst>
            <pc:docMk/>
            <pc:sldMk cId="3433447559" sldId="258"/>
            <ac:spMk id="337" creationId="{BDA47EFB-E98C-4799-9038-3FBC9FF2D5F0}"/>
          </ac:spMkLst>
        </pc:spChg>
        <pc:spChg chg="add mod">
          <ac:chgData name="JINZHU WANG" userId="29ff2016-8b39-49ce-ad4a-3460f31506a6" providerId="ADAL" clId="{C728C340-686C-41FD-BE5E-AA6689FD46AC}" dt="2021-06-10T08:16:06.468" v="3088" actId="1076"/>
          <ac:spMkLst>
            <pc:docMk/>
            <pc:sldMk cId="3433447559" sldId="258"/>
            <ac:spMk id="338" creationId="{C245A64A-6D7D-40B6-96F9-FC6DF13D500B}"/>
          </ac:spMkLst>
        </pc:spChg>
        <pc:spChg chg="add mod">
          <ac:chgData name="JINZHU WANG" userId="29ff2016-8b39-49ce-ad4a-3460f31506a6" providerId="ADAL" clId="{C728C340-686C-41FD-BE5E-AA6689FD46AC}" dt="2021-06-10T08:19:56.554" v="3206" actId="1035"/>
          <ac:spMkLst>
            <pc:docMk/>
            <pc:sldMk cId="3433447559" sldId="258"/>
            <ac:spMk id="339" creationId="{0CE2E861-DCB0-4688-BD4B-69B9035FBEC9}"/>
          </ac:spMkLst>
        </pc:spChg>
        <pc:spChg chg="add mod">
          <ac:chgData name="JINZHU WANG" userId="29ff2016-8b39-49ce-ad4a-3460f31506a6" providerId="ADAL" clId="{C728C340-686C-41FD-BE5E-AA6689FD46AC}" dt="2021-06-10T08:16:06.468" v="3088" actId="1076"/>
          <ac:spMkLst>
            <pc:docMk/>
            <pc:sldMk cId="3433447559" sldId="258"/>
            <ac:spMk id="340" creationId="{99F517A3-56C2-4892-8E9D-AA288A1C8144}"/>
          </ac:spMkLst>
        </pc:spChg>
        <pc:spChg chg="add mod">
          <ac:chgData name="JINZHU WANG" userId="29ff2016-8b39-49ce-ad4a-3460f31506a6" providerId="ADAL" clId="{C728C340-686C-41FD-BE5E-AA6689FD46AC}" dt="2021-06-10T08:17:37.836" v="3181" actId="1035"/>
          <ac:spMkLst>
            <pc:docMk/>
            <pc:sldMk cId="3433447559" sldId="258"/>
            <ac:spMk id="341" creationId="{191E8216-3E0B-4500-B812-154DF4BC3143}"/>
          </ac:spMkLst>
        </pc:spChg>
        <pc:spChg chg="add mod">
          <ac:chgData name="JINZHU WANG" userId="29ff2016-8b39-49ce-ad4a-3460f31506a6" providerId="ADAL" clId="{C728C340-686C-41FD-BE5E-AA6689FD46AC}" dt="2021-06-10T08:17:35.774" v="3177" actId="1038"/>
          <ac:spMkLst>
            <pc:docMk/>
            <pc:sldMk cId="3433447559" sldId="258"/>
            <ac:spMk id="342" creationId="{452C97E6-885D-4E5A-8F2F-12ED5D49BB10}"/>
          </ac:spMkLst>
        </pc:spChg>
        <pc:spChg chg="add mod">
          <ac:chgData name="JINZHU WANG" userId="29ff2016-8b39-49ce-ad4a-3460f31506a6" providerId="ADAL" clId="{C728C340-686C-41FD-BE5E-AA6689FD46AC}" dt="2021-06-10T08:16:06.468" v="3088" actId="1076"/>
          <ac:spMkLst>
            <pc:docMk/>
            <pc:sldMk cId="3433447559" sldId="258"/>
            <ac:spMk id="343" creationId="{0DC51A35-2DB1-49DF-A7F5-533BF865F1A7}"/>
          </ac:spMkLst>
        </pc:spChg>
        <pc:spChg chg="add mod">
          <ac:chgData name="JINZHU WANG" userId="29ff2016-8b39-49ce-ad4a-3460f31506a6" providerId="ADAL" clId="{C728C340-686C-41FD-BE5E-AA6689FD46AC}" dt="2021-06-10T08:16:06.468" v="3088" actId="1076"/>
          <ac:spMkLst>
            <pc:docMk/>
            <pc:sldMk cId="3433447559" sldId="258"/>
            <ac:spMk id="344" creationId="{043EB4F6-9406-453E-8815-849EF07074F1}"/>
          </ac:spMkLst>
        </pc:spChg>
        <pc:spChg chg="add mod">
          <ac:chgData name="JINZHU WANG" userId="29ff2016-8b39-49ce-ad4a-3460f31506a6" providerId="ADAL" clId="{C728C340-686C-41FD-BE5E-AA6689FD46AC}" dt="2021-06-10T08:16:06.468" v="3088" actId="1076"/>
          <ac:spMkLst>
            <pc:docMk/>
            <pc:sldMk cId="3433447559" sldId="258"/>
            <ac:spMk id="345" creationId="{62FBA5A4-8C0C-4185-B209-188977C1A2A3}"/>
          </ac:spMkLst>
        </pc:spChg>
        <pc:spChg chg="add mod">
          <ac:chgData name="JINZHU WANG" userId="29ff2016-8b39-49ce-ad4a-3460f31506a6" providerId="ADAL" clId="{C728C340-686C-41FD-BE5E-AA6689FD46AC}" dt="2021-06-10T08:16:06.468" v="3088" actId="1076"/>
          <ac:spMkLst>
            <pc:docMk/>
            <pc:sldMk cId="3433447559" sldId="258"/>
            <ac:spMk id="346" creationId="{2B57583D-005D-4C30-9DBD-E9EA01090296}"/>
          </ac:spMkLst>
        </pc:spChg>
        <pc:spChg chg="add mod">
          <ac:chgData name="JINZHU WANG" userId="29ff2016-8b39-49ce-ad4a-3460f31506a6" providerId="ADAL" clId="{C728C340-686C-41FD-BE5E-AA6689FD46AC}" dt="2021-06-10T08:18:12.398" v="3192" actId="1036"/>
          <ac:spMkLst>
            <pc:docMk/>
            <pc:sldMk cId="3433447559" sldId="258"/>
            <ac:spMk id="348" creationId="{E72A1939-4E99-411E-A75F-5F929044769B}"/>
          </ac:spMkLst>
        </pc:spChg>
        <pc:spChg chg="add mod">
          <ac:chgData name="JINZHU WANG" userId="29ff2016-8b39-49ce-ad4a-3460f31506a6" providerId="ADAL" clId="{C728C340-686C-41FD-BE5E-AA6689FD46AC}" dt="2021-06-10T08:18:08.331" v="3189" actId="1037"/>
          <ac:spMkLst>
            <pc:docMk/>
            <pc:sldMk cId="3433447559" sldId="258"/>
            <ac:spMk id="349" creationId="{606642A2-F72A-4532-A40C-D3C10FBD0348}"/>
          </ac:spMkLst>
        </pc:spChg>
        <pc:spChg chg="add mod">
          <ac:chgData name="JINZHU WANG" userId="29ff2016-8b39-49ce-ad4a-3460f31506a6" providerId="ADAL" clId="{C728C340-686C-41FD-BE5E-AA6689FD46AC}" dt="2021-06-10T08:18:20.826" v="3200" actId="1037"/>
          <ac:spMkLst>
            <pc:docMk/>
            <pc:sldMk cId="3433447559" sldId="258"/>
            <ac:spMk id="350" creationId="{2221667D-E0DF-4C1A-9F70-6B78845E0CAF}"/>
          </ac:spMkLst>
        </pc:spChg>
        <pc:spChg chg="add mod">
          <ac:chgData name="JINZHU WANG" userId="29ff2016-8b39-49ce-ad4a-3460f31506a6" providerId="ADAL" clId="{C728C340-686C-41FD-BE5E-AA6689FD46AC}" dt="2021-06-10T08:18:02.055" v="3183" actId="1076"/>
          <ac:spMkLst>
            <pc:docMk/>
            <pc:sldMk cId="3433447559" sldId="258"/>
            <ac:spMk id="351" creationId="{5018EB9F-F772-43F8-8528-4A436FFC48ED}"/>
          </ac:spMkLst>
        </pc:spChg>
        <pc:spChg chg="add mod">
          <ac:chgData name="JINZHU WANG" userId="29ff2016-8b39-49ce-ad4a-3460f31506a6" providerId="ADAL" clId="{C728C340-686C-41FD-BE5E-AA6689FD46AC}" dt="2021-06-10T08:18:02.055" v="3183" actId="1076"/>
          <ac:spMkLst>
            <pc:docMk/>
            <pc:sldMk cId="3433447559" sldId="258"/>
            <ac:spMk id="352" creationId="{A0AB5853-8576-4B35-B409-DF0819C15C71}"/>
          </ac:spMkLst>
        </pc:spChg>
        <pc:spChg chg="add mod">
          <ac:chgData name="JINZHU WANG" userId="29ff2016-8b39-49ce-ad4a-3460f31506a6" providerId="ADAL" clId="{C728C340-686C-41FD-BE5E-AA6689FD46AC}" dt="2021-06-10T08:16:06.468" v="3088" actId="1076"/>
          <ac:spMkLst>
            <pc:docMk/>
            <pc:sldMk cId="3433447559" sldId="258"/>
            <ac:spMk id="353" creationId="{FD5DC8BF-DF20-4935-93FA-B14633C86311}"/>
          </ac:spMkLst>
        </pc:spChg>
        <pc:spChg chg="add mod">
          <ac:chgData name="JINZHU WANG" userId="29ff2016-8b39-49ce-ad4a-3460f31506a6" providerId="ADAL" clId="{C728C340-686C-41FD-BE5E-AA6689FD46AC}" dt="2021-06-10T08:16:06.468" v="3088" actId="1076"/>
          <ac:spMkLst>
            <pc:docMk/>
            <pc:sldMk cId="3433447559" sldId="258"/>
            <ac:spMk id="354" creationId="{B16B2330-3135-48FB-BD8A-C2EDA66E0180}"/>
          </ac:spMkLst>
        </pc:spChg>
        <pc:spChg chg="add mod">
          <ac:chgData name="JINZHU WANG" userId="29ff2016-8b39-49ce-ad4a-3460f31506a6" providerId="ADAL" clId="{C728C340-686C-41FD-BE5E-AA6689FD46AC}" dt="2021-06-10T08:16:44.235" v="3110" actId="1038"/>
          <ac:spMkLst>
            <pc:docMk/>
            <pc:sldMk cId="3433447559" sldId="258"/>
            <ac:spMk id="356" creationId="{86ABE685-2FF9-40A5-B51D-362B42269D4A}"/>
          </ac:spMkLst>
        </pc:spChg>
        <pc:spChg chg="add mod">
          <ac:chgData name="JINZHU WANG" userId="29ff2016-8b39-49ce-ad4a-3460f31506a6" providerId="ADAL" clId="{C728C340-686C-41FD-BE5E-AA6689FD46AC}" dt="2021-06-10T08:17:19.355" v="3154" actId="1038"/>
          <ac:spMkLst>
            <pc:docMk/>
            <pc:sldMk cId="3433447559" sldId="258"/>
            <ac:spMk id="357" creationId="{5DE263C2-D2F4-4678-B991-682603A4B167}"/>
          </ac:spMkLst>
        </pc:spChg>
        <pc:spChg chg="mod">
          <ac:chgData name="JINZHU WANG" userId="29ff2016-8b39-49ce-ad4a-3460f31506a6" providerId="ADAL" clId="{C728C340-686C-41FD-BE5E-AA6689FD46AC}" dt="2021-06-10T06:39:12.512" v="2298" actId="571"/>
          <ac:spMkLst>
            <pc:docMk/>
            <pc:sldMk cId="3433447559" sldId="258"/>
            <ac:spMk id="359" creationId="{9B716CBC-5F3A-418B-B6D8-9191FC68F7F1}"/>
          </ac:spMkLst>
        </pc:spChg>
        <pc:spChg chg="add mod">
          <ac:chgData name="JINZHU WANG" userId="29ff2016-8b39-49ce-ad4a-3460f31506a6" providerId="ADAL" clId="{C728C340-686C-41FD-BE5E-AA6689FD46AC}" dt="2021-06-10T08:18:26.883" v="3201" actId="164"/>
          <ac:spMkLst>
            <pc:docMk/>
            <pc:sldMk cId="3433447559" sldId="258"/>
            <ac:spMk id="362" creationId="{9F38D9E1-F645-4307-B6E0-16F05F64D2C2}"/>
          </ac:spMkLst>
        </pc:spChg>
        <pc:spChg chg="mod topLvl">
          <ac:chgData name="JINZHU WANG" userId="29ff2016-8b39-49ce-ad4a-3460f31506a6" providerId="ADAL" clId="{C728C340-686C-41FD-BE5E-AA6689FD46AC}" dt="2021-06-10T08:16:11.626" v="3093" actId="1038"/>
          <ac:spMkLst>
            <pc:docMk/>
            <pc:sldMk cId="3433447559" sldId="258"/>
            <ac:spMk id="397" creationId="{3E7FB0A0-0B75-4C05-800D-5F80463A47F9}"/>
          </ac:spMkLst>
        </pc:spChg>
        <pc:spChg chg="del mod topLvl">
          <ac:chgData name="JINZHU WANG" userId="29ff2016-8b39-49ce-ad4a-3460f31506a6" providerId="ADAL" clId="{C728C340-686C-41FD-BE5E-AA6689FD46AC}" dt="2021-06-10T06:18:28.522" v="1892" actId="478"/>
          <ac:spMkLst>
            <pc:docMk/>
            <pc:sldMk cId="3433447559" sldId="258"/>
            <ac:spMk id="399" creationId="{FEB56167-1584-4660-B5CA-66304C66F684}"/>
          </ac:spMkLst>
        </pc:spChg>
        <pc:spChg chg="del mod topLvl">
          <ac:chgData name="JINZHU WANG" userId="29ff2016-8b39-49ce-ad4a-3460f31506a6" providerId="ADAL" clId="{C728C340-686C-41FD-BE5E-AA6689FD46AC}" dt="2021-06-10T06:18:28.522" v="1892" actId="478"/>
          <ac:spMkLst>
            <pc:docMk/>
            <pc:sldMk cId="3433447559" sldId="258"/>
            <ac:spMk id="400" creationId="{A3A26B3C-B967-41D6-8367-1E925C145D36}"/>
          </ac:spMkLst>
        </pc:spChg>
        <pc:spChg chg="del mod topLvl">
          <ac:chgData name="JINZHU WANG" userId="29ff2016-8b39-49ce-ad4a-3460f31506a6" providerId="ADAL" clId="{C728C340-686C-41FD-BE5E-AA6689FD46AC}" dt="2021-06-10T06:18:28.522" v="1892" actId="478"/>
          <ac:spMkLst>
            <pc:docMk/>
            <pc:sldMk cId="3433447559" sldId="258"/>
            <ac:spMk id="401" creationId="{0C8A1070-4F99-4317-B642-AB793A5F50D8}"/>
          </ac:spMkLst>
        </pc:spChg>
        <pc:spChg chg="del mod topLvl">
          <ac:chgData name="JINZHU WANG" userId="29ff2016-8b39-49ce-ad4a-3460f31506a6" providerId="ADAL" clId="{C728C340-686C-41FD-BE5E-AA6689FD46AC}" dt="2021-06-10T06:18:28.522" v="1892" actId="478"/>
          <ac:spMkLst>
            <pc:docMk/>
            <pc:sldMk cId="3433447559" sldId="258"/>
            <ac:spMk id="404" creationId="{7A5EBA83-67AE-407C-8D70-628BE65A376D}"/>
          </ac:spMkLst>
        </pc:spChg>
        <pc:spChg chg="del">
          <ac:chgData name="JINZHU WANG" userId="29ff2016-8b39-49ce-ad4a-3460f31506a6" providerId="ADAL" clId="{C728C340-686C-41FD-BE5E-AA6689FD46AC}" dt="2021-06-10T05:13:57.617" v="1254" actId="478"/>
          <ac:spMkLst>
            <pc:docMk/>
            <pc:sldMk cId="3433447559" sldId="258"/>
            <ac:spMk id="420" creationId="{5FA97EA7-1FF8-4EF0-9126-EF2574449E2C}"/>
          </ac:spMkLst>
        </pc:spChg>
        <pc:spChg chg="mod topLvl">
          <ac:chgData name="JINZHU WANG" userId="29ff2016-8b39-49ce-ad4a-3460f31506a6" providerId="ADAL" clId="{C728C340-686C-41FD-BE5E-AA6689FD46AC}" dt="2021-06-10T05:50:59.481" v="1453" actId="1582"/>
          <ac:spMkLst>
            <pc:docMk/>
            <pc:sldMk cId="3433447559" sldId="258"/>
            <ac:spMk id="432" creationId="{0E3BAF1B-BEA1-447A-8D6C-EDD7EBED6B86}"/>
          </ac:spMkLst>
        </pc:spChg>
        <pc:spChg chg="mod">
          <ac:chgData name="JINZHU WANG" userId="29ff2016-8b39-49ce-ad4a-3460f31506a6" providerId="ADAL" clId="{C728C340-686C-41FD-BE5E-AA6689FD46AC}" dt="2021-06-10T05:21:29.185" v="1267" actId="165"/>
          <ac:spMkLst>
            <pc:docMk/>
            <pc:sldMk cId="3433447559" sldId="258"/>
            <ac:spMk id="442" creationId="{B24F9912-1214-4DA8-B7E5-773940942D0F}"/>
          </ac:spMkLst>
        </pc:spChg>
        <pc:spChg chg="del mod topLvl">
          <ac:chgData name="JINZHU WANG" userId="29ff2016-8b39-49ce-ad4a-3460f31506a6" providerId="ADAL" clId="{C728C340-686C-41FD-BE5E-AA6689FD46AC}" dt="2021-06-10T05:21:53.343" v="1273" actId="478"/>
          <ac:spMkLst>
            <pc:docMk/>
            <pc:sldMk cId="3433447559" sldId="258"/>
            <ac:spMk id="448" creationId="{5AB75A09-F73F-46D2-AB70-73F17F372CD8}"/>
          </ac:spMkLst>
        </pc:spChg>
        <pc:spChg chg="mod">
          <ac:chgData name="JINZHU WANG" userId="29ff2016-8b39-49ce-ad4a-3460f31506a6" providerId="ADAL" clId="{C728C340-686C-41FD-BE5E-AA6689FD46AC}" dt="2021-06-10T05:21:29.185" v="1267" actId="165"/>
          <ac:spMkLst>
            <pc:docMk/>
            <pc:sldMk cId="3433447559" sldId="258"/>
            <ac:spMk id="471" creationId="{30FC51C8-3F6C-404F-B084-E61A7618B97D}"/>
          </ac:spMkLst>
        </pc:spChg>
        <pc:grpChg chg="add del mod">
          <ac:chgData name="JINZHU WANG" userId="29ff2016-8b39-49ce-ad4a-3460f31506a6" providerId="ADAL" clId="{C728C340-686C-41FD-BE5E-AA6689FD46AC}" dt="2021-06-10T05:43:59.054" v="1392" actId="165"/>
          <ac:grpSpMkLst>
            <pc:docMk/>
            <pc:sldMk cId="3433447559" sldId="258"/>
            <ac:grpSpMk id="3" creationId="{5A1786FB-5E25-434B-A1C2-39C075C0FEED}"/>
          </ac:grpSpMkLst>
        </pc:grpChg>
        <pc:grpChg chg="add del mod">
          <ac:chgData name="JINZHU WANG" userId="29ff2016-8b39-49ce-ad4a-3460f31506a6" providerId="ADAL" clId="{C728C340-686C-41FD-BE5E-AA6689FD46AC}" dt="2021-06-10T05:48:43.414" v="1424" actId="165"/>
          <ac:grpSpMkLst>
            <pc:docMk/>
            <pc:sldMk cId="3433447559" sldId="258"/>
            <ac:grpSpMk id="8" creationId="{28B79E5E-AFF5-4697-B3E3-8CD62A50C2FC}"/>
          </ac:grpSpMkLst>
        </pc:grpChg>
        <pc:grpChg chg="add del mod">
          <ac:chgData name="JINZHU WANG" userId="29ff2016-8b39-49ce-ad4a-3460f31506a6" providerId="ADAL" clId="{C728C340-686C-41FD-BE5E-AA6689FD46AC}" dt="2021-06-10T05:49:55.734" v="1440" actId="165"/>
          <ac:grpSpMkLst>
            <pc:docMk/>
            <pc:sldMk cId="3433447559" sldId="258"/>
            <ac:grpSpMk id="9" creationId="{02745AE0-2976-4E44-A6B5-8E594B9F09B7}"/>
          </ac:grpSpMkLst>
        </pc:grpChg>
        <pc:grpChg chg="add del mod">
          <ac:chgData name="JINZHU WANG" userId="29ff2016-8b39-49ce-ad4a-3460f31506a6" providerId="ADAL" clId="{C728C340-686C-41FD-BE5E-AA6689FD46AC}" dt="2021-06-10T05:51:20.843" v="1456" actId="478"/>
          <ac:grpSpMkLst>
            <pc:docMk/>
            <pc:sldMk cId="3433447559" sldId="258"/>
            <ac:grpSpMk id="10" creationId="{C494FA84-C928-4592-AD36-4943BA2981C3}"/>
          </ac:grpSpMkLst>
        </pc:grpChg>
        <pc:grpChg chg="add del mod">
          <ac:chgData name="JINZHU WANG" userId="29ff2016-8b39-49ce-ad4a-3460f31506a6" providerId="ADAL" clId="{C728C340-686C-41FD-BE5E-AA6689FD46AC}" dt="2021-06-10T06:07:15.276" v="1682" actId="478"/>
          <ac:grpSpMkLst>
            <pc:docMk/>
            <pc:sldMk cId="3433447559" sldId="258"/>
            <ac:grpSpMk id="30" creationId="{85EE582C-56A6-45D4-8323-86BE8B454903}"/>
          </ac:grpSpMkLst>
        </pc:grpChg>
        <pc:grpChg chg="add mod">
          <ac:chgData name="JINZHU WANG" userId="29ff2016-8b39-49ce-ad4a-3460f31506a6" providerId="ADAL" clId="{C728C340-686C-41FD-BE5E-AA6689FD46AC}" dt="2021-06-10T08:16:06.468" v="3088" actId="1076"/>
          <ac:grpSpMkLst>
            <pc:docMk/>
            <pc:sldMk cId="3433447559" sldId="258"/>
            <ac:grpSpMk id="31" creationId="{F6A7DC3A-222C-43CD-8C68-EFD482557321}"/>
          </ac:grpSpMkLst>
        </pc:grpChg>
        <pc:grpChg chg="del">
          <ac:chgData name="JINZHU WANG" userId="29ff2016-8b39-49ce-ad4a-3460f31506a6" providerId="ADAL" clId="{C728C340-686C-41FD-BE5E-AA6689FD46AC}" dt="2021-06-10T05:13:59.970" v="1255" actId="478"/>
          <ac:grpSpMkLst>
            <pc:docMk/>
            <pc:sldMk cId="3433447559" sldId="258"/>
            <ac:grpSpMk id="50" creationId="{D7CB8D68-EC0A-4DE9-B6AA-2DAC270AE0C9}"/>
          </ac:grpSpMkLst>
        </pc:grpChg>
        <pc:grpChg chg="add del mod">
          <ac:chgData name="JINZHU WANG" userId="29ff2016-8b39-49ce-ad4a-3460f31506a6" providerId="ADAL" clId="{C728C340-686C-41FD-BE5E-AA6689FD46AC}" dt="2021-06-10T06:39:16.098" v="2299" actId="165"/>
          <ac:grpSpMkLst>
            <pc:docMk/>
            <pc:sldMk cId="3433447559" sldId="258"/>
            <ac:grpSpMk id="57" creationId="{B0FF5B56-38A0-44D7-B9E9-637846B30B15}"/>
          </ac:grpSpMkLst>
        </pc:grpChg>
        <pc:grpChg chg="add del mod">
          <ac:chgData name="JINZHU WANG" userId="29ff2016-8b39-49ce-ad4a-3460f31506a6" providerId="ADAL" clId="{C728C340-686C-41FD-BE5E-AA6689FD46AC}" dt="2021-06-10T05:51:19.996" v="1455" actId="478"/>
          <ac:grpSpMkLst>
            <pc:docMk/>
            <pc:sldMk cId="3433447559" sldId="258"/>
            <ac:grpSpMk id="209" creationId="{84617D88-308F-47E9-ADE5-8E9A0A2D2308}"/>
          </ac:grpSpMkLst>
        </pc:grpChg>
        <pc:grpChg chg="add del mod">
          <ac:chgData name="JINZHU WANG" userId="29ff2016-8b39-49ce-ad4a-3460f31506a6" providerId="ADAL" clId="{C728C340-686C-41FD-BE5E-AA6689FD46AC}" dt="2021-06-10T05:51:19.355" v="1454" actId="478"/>
          <ac:grpSpMkLst>
            <pc:docMk/>
            <pc:sldMk cId="3433447559" sldId="258"/>
            <ac:grpSpMk id="213" creationId="{3EF11D5A-3D9B-480B-8574-B13AF7AF293C}"/>
          </ac:grpSpMkLst>
        </pc:grpChg>
        <pc:grpChg chg="add mod">
          <ac:chgData name="JINZHU WANG" userId="29ff2016-8b39-49ce-ad4a-3460f31506a6" providerId="ADAL" clId="{C728C340-686C-41FD-BE5E-AA6689FD46AC}" dt="2021-06-10T08:16:06.468" v="3088" actId="1076"/>
          <ac:grpSpMkLst>
            <pc:docMk/>
            <pc:sldMk cId="3433447559" sldId="258"/>
            <ac:grpSpMk id="239" creationId="{9A6A7DC0-5F72-4C96-978D-E8E3082070EC}"/>
          </ac:grpSpMkLst>
        </pc:grpChg>
        <pc:grpChg chg="add mod">
          <ac:chgData name="JINZHU WANG" userId="29ff2016-8b39-49ce-ad4a-3460f31506a6" providerId="ADAL" clId="{C728C340-686C-41FD-BE5E-AA6689FD46AC}" dt="2021-06-10T08:16:06.468" v="3088" actId="1076"/>
          <ac:grpSpMkLst>
            <pc:docMk/>
            <pc:sldMk cId="3433447559" sldId="258"/>
            <ac:grpSpMk id="242" creationId="{9AE3A1C7-E484-4C53-B987-8793E693ED57}"/>
          </ac:grpSpMkLst>
        </pc:grpChg>
        <pc:grpChg chg="add mod">
          <ac:chgData name="JINZHU WANG" userId="29ff2016-8b39-49ce-ad4a-3460f31506a6" providerId="ADAL" clId="{C728C340-686C-41FD-BE5E-AA6689FD46AC}" dt="2021-06-10T08:16:06.468" v="3088" actId="1076"/>
          <ac:grpSpMkLst>
            <pc:docMk/>
            <pc:sldMk cId="3433447559" sldId="258"/>
            <ac:grpSpMk id="246" creationId="{D7554DA6-0971-44CD-840C-05E09231A68B}"/>
          </ac:grpSpMkLst>
        </pc:grpChg>
        <pc:grpChg chg="add mod">
          <ac:chgData name="JINZHU WANG" userId="29ff2016-8b39-49ce-ad4a-3460f31506a6" providerId="ADAL" clId="{C728C340-686C-41FD-BE5E-AA6689FD46AC}" dt="2021-06-10T08:18:26.883" v="3201" actId="164"/>
          <ac:grpSpMkLst>
            <pc:docMk/>
            <pc:sldMk cId="3433447559" sldId="258"/>
            <ac:grpSpMk id="358" creationId="{0CFDAD93-C4BD-45D8-A458-0A88652C9FA8}"/>
          </ac:grpSpMkLst>
        </pc:grpChg>
        <pc:grpChg chg="del mod topLvl">
          <ac:chgData name="JINZHU WANG" userId="29ff2016-8b39-49ce-ad4a-3460f31506a6" providerId="ADAL" clId="{C728C340-686C-41FD-BE5E-AA6689FD46AC}" dt="2021-06-10T05:48:09.630" v="1416" actId="165"/>
          <ac:grpSpMkLst>
            <pc:docMk/>
            <pc:sldMk cId="3433447559" sldId="258"/>
            <ac:grpSpMk id="439" creationId="{226DA746-8DF1-43FA-9092-1DD7D33EFE60}"/>
          </ac:grpSpMkLst>
        </pc:grpChg>
        <pc:grpChg chg="del mod topLvl">
          <ac:chgData name="JINZHU WANG" userId="29ff2016-8b39-49ce-ad4a-3460f31506a6" providerId="ADAL" clId="{C728C340-686C-41FD-BE5E-AA6689FD46AC}" dt="2021-06-10T06:18:28.522" v="1892" actId="478"/>
          <ac:grpSpMkLst>
            <pc:docMk/>
            <pc:sldMk cId="3433447559" sldId="258"/>
            <ac:grpSpMk id="441" creationId="{F99C296A-F1AE-426F-8CA5-3B362B40BCE8}"/>
          </ac:grpSpMkLst>
        </pc:grpChg>
        <pc:grpChg chg="del mod topLvl">
          <ac:chgData name="JINZHU WANG" userId="29ff2016-8b39-49ce-ad4a-3460f31506a6" providerId="ADAL" clId="{C728C340-686C-41FD-BE5E-AA6689FD46AC}" dt="2021-06-10T05:21:50.437" v="1272" actId="165"/>
          <ac:grpSpMkLst>
            <pc:docMk/>
            <pc:sldMk cId="3433447559" sldId="258"/>
            <ac:grpSpMk id="453" creationId="{1330508B-5C48-43C1-B8E7-DB7235776CDB}"/>
          </ac:grpSpMkLst>
        </pc:grpChg>
        <pc:grpChg chg="del mod">
          <ac:chgData name="JINZHU WANG" userId="29ff2016-8b39-49ce-ad4a-3460f31506a6" providerId="ADAL" clId="{C728C340-686C-41FD-BE5E-AA6689FD46AC}" dt="2021-06-10T05:21:29.185" v="1267" actId="165"/>
          <ac:grpSpMkLst>
            <pc:docMk/>
            <pc:sldMk cId="3433447559" sldId="258"/>
            <ac:grpSpMk id="469" creationId="{B7550447-1330-462A-B29E-72EACA65EB96}"/>
          </ac:grpSpMkLst>
        </pc:grpChg>
        <pc:grpChg chg="del mod topLvl">
          <ac:chgData name="JINZHU WANG" userId="29ff2016-8b39-49ce-ad4a-3460f31506a6" providerId="ADAL" clId="{C728C340-686C-41FD-BE5E-AA6689FD46AC}" dt="2021-06-10T06:18:28.522" v="1892" actId="478"/>
          <ac:grpSpMkLst>
            <pc:docMk/>
            <pc:sldMk cId="3433447559" sldId="258"/>
            <ac:grpSpMk id="470" creationId="{99778F42-9E6C-478F-B192-D31EA9BEB207}"/>
          </ac:grpSpMkLst>
        </pc:grpChg>
        <pc:grpChg chg="del">
          <ac:chgData name="JINZHU WANG" userId="29ff2016-8b39-49ce-ad4a-3460f31506a6" providerId="ADAL" clId="{C728C340-686C-41FD-BE5E-AA6689FD46AC}" dt="2021-06-10T05:13:56.303" v="1253" actId="478"/>
          <ac:grpSpMkLst>
            <pc:docMk/>
            <pc:sldMk cId="3433447559" sldId="258"/>
            <ac:grpSpMk id="543" creationId="{48C1D19C-A624-4233-ACA7-B4BC82C38DA3}"/>
          </ac:grpSpMkLst>
        </pc:grpChg>
        <pc:grpChg chg="add mod">
          <ac:chgData name="JINZHU WANG" userId="29ff2016-8b39-49ce-ad4a-3460f31506a6" providerId="ADAL" clId="{C728C340-686C-41FD-BE5E-AA6689FD46AC}" dt="2021-06-10T08:19:04.079" v="3205" actId="1076"/>
          <ac:grpSpMkLst>
            <pc:docMk/>
            <pc:sldMk cId="3433447559" sldId="258"/>
            <ac:grpSpMk id="121866" creationId="{A2B3C5F1-E9BF-4A47-BBC1-67B18495327B}"/>
          </ac:grpSpMkLst>
        </pc:grpChg>
        <pc:picChg chg="del">
          <ac:chgData name="JINZHU WANG" userId="29ff2016-8b39-49ce-ad4a-3460f31506a6" providerId="ADAL" clId="{C728C340-686C-41FD-BE5E-AA6689FD46AC}" dt="2021-06-10T05:14:05.999" v="1261" actId="478"/>
          <ac:picMkLst>
            <pc:docMk/>
            <pc:sldMk cId="3433447559" sldId="258"/>
            <ac:picMk id="152" creationId="{E28CBDBC-A782-4CDB-9C8C-3578043187E9}"/>
          </ac:picMkLst>
        </pc:picChg>
        <pc:picChg chg="del">
          <ac:chgData name="JINZHU WANG" userId="29ff2016-8b39-49ce-ad4a-3460f31506a6" providerId="ADAL" clId="{C728C340-686C-41FD-BE5E-AA6689FD46AC}" dt="2021-06-10T05:13:59.970" v="1255" actId="478"/>
          <ac:picMkLst>
            <pc:docMk/>
            <pc:sldMk cId="3433447559" sldId="258"/>
            <ac:picMk id="161" creationId="{24D831A8-4F6D-4433-B121-B8A12C841B74}"/>
          </ac:picMkLst>
        </pc:picChg>
        <pc:picChg chg="del">
          <ac:chgData name="JINZHU WANG" userId="29ff2016-8b39-49ce-ad4a-3460f31506a6" providerId="ADAL" clId="{C728C340-686C-41FD-BE5E-AA6689FD46AC}" dt="2021-06-10T05:13:59.970" v="1255" actId="478"/>
          <ac:picMkLst>
            <pc:docMk/>
            <pc:sldMk cId="3433447559" sldId="258"/>
            <ac:picMk id="169" creationId="{A8AEE154-54F9-4165-9986-791AFC9C76D2}"/>
          </ac:picMkLst>
        </pc:picChg>
        <pc:picChg chg="del">
          <ac:chgData name="JINZHU WANG" userId="29ff2016-8b39-49ce-ad4a-3460f31506a6" providerId="ADAL" clId="{C728C340-686C-41FD-BE5E-AA6689FD46AC}" dt="2021-06-10T05:13:59.970" v="1255" actId="478"/>
          <ac:picMkLst>
            <pc:docMk/>
            <pc:sldMk cId="3433447559" sldId="258"/>
            <ac:picMk id="171" creationId="{F611F3CE-18BD-4E3B-B250-13941C07C2FC}"/>
          </ac:picMkLst>
        </pc:picChg>
        <pc:picChg chg="del">
          <ac:chgData name="JINZHU WANG" userId="29ff2016-8b39-49ce-ad4a-3460f31506a6" providerId="ADAL" clId="{C728C340-686C-41FD-BE5E-AA6689FD46AC}" dt="2021-06-10T05:13:59.970" v="1255" actId="478"/>
          <ac:picMkLst>
            <pc:docMk/>
            <pc:sldMk cId="3433447559" sldId="258"/>
            <ac:picMk id="173" creationId="{704D4DDF-2CBB-44C6-A627-3954BE9B31E9}"/>
          </ac:picMkLst>
        </pc:picChg>
        <pc:picChg chg="del">
          <ac:chgData name="JINZHU WANG" userId="29ff2016-8b39-49ce-ad4a-3460f31506a6" providerId="ADAL" clId="{C728C340-686C-41FD-BE5E-AA6689FD46AC}" dt="2021-06-10T05:13:59.970" v="1255" actId="478"/>
          <ac:picMkLst>
            <pc:docMk/>
            <pc:sldMk cId="3433447559" sldId="258"/>
            <ac:picMk id="218" creationId="{77A4FD2A-20D4-4150-8BFD-F7AB6CDBB006}"/>
          </ac:picMkLst>
        </pc:picChg>
        <pc:picChg chg="add mod">
          <ac:chgData name="JINZHU WANG" userId="29ff2016-8b39-49ce-ad4a-3460f31506a6" providerId="ADAL" clId="{C728C340-686C-41FD-BE5E-AA6689FD46AC}" dt="2021-06-10T06:06:50.044" v="1678" actId="164"/>
          <ac:picMkLst>
            <pc:docMk/>
            <pc:sldMk cId="3433447559" sldId="258"/>
            <ac:picMk id="236" creationId="{C26F0E94-68AA-42D9-88A2-152F7D6E8E13}"/>
          </ac:picMkLst>
        </pc:picChg>
        <pc:picChg chg="add mod">
          <ac:chgData name="JINZHU WANG" userId="29ff2016-8b39-49ce-ad4a-3460f31506a6" providerId="ADAL" clId="{C728C340-686C-41FD-BE5E-AA6689FD46AC}" dt="2021-06-10T06:08:36.811" v="1698" actId="164"/>
          <ac:picMkLst>
            <pc:docMk/>
            <pc:sldMk cId="3433447559" sldId="258"/>
            <ac:picMk id="238" creationId="{9881140C-69C9-4A97-805D-07451A453E6E}"/>
          </ac:picMkLst>
        </pc:picChg>
        <pc:picChg chg="mod">
          <ac:chgData name="JINZHU WANG" userId="29ff2016-8b39-49ce-ad4a-3460f31506a6" providerId="ADAL" clId="{C728C340-686C-41FD-BE5E-AA6689FD46AC}" dt="2021-06-10T06:09:59.018" v="1751" actId="571"/>
          <ac:picMkLst>
            <pc:docMk/>
            <pc:sldMk cId="3433447559" sldId="258"/>
            <ac:picMk id="241" creationId="{9EF393B2-6A83-48F3-AF99-D90A52102EA6}"/>
          </ac:picMkLst>
        </pc:picChg>
        <pc:picChg chg="mod">
          <ac:chgData name="JINZHU WANG" userId="29ff2016-8b39-49ce-ad4a-3460f31506a6" providerId="ADAL" clId="{C728C340-686C-41FD-BE5E-AA6689FD46AC}" dt="2021-06-10T06:10:25.450" v="1759" actId="571"/>
          <ac:picMkLst>
            <pc:docMk/>
            <pc:sldMk cId="3433447559" sldId="258"/>
            <ac:picMk id="244" creationId="{D69170B5-8376-4D6E-907D-7677AED3464A}"/>
          </ac:picMkLst>
        </pc:picChg>
        <pc:picChg chg="mod">
          <ac:chgData name="JINZHU WANG" userId="29ff2016-8b39-49ce-ad4a-3460f31506a6" providerId="ADAL" clId="{C728C340-686C-41FD-BE5E-AA6689FD46AC}" dt="2021-06-10T06:11:12.137" v="1781" actId="571"/>
          <ac:picMkLst>
            <pc:docMk/>
            <pc:sldMk cId="3433447559" sldId="258"/>
            <ac:picMk id="255" creationId="{181233E6-81E0-4B36-9FB0-EEA1E7BC0044}"/>
          </ac:picMkLst>
        </pc:picChg>
        <pc:picChg chg="mod">
          <ac:chgData name="JINZHU WANG" userId="29ff2016-8b39-49ce-ad4a-3460f31506a6" providerId="ADAL" clId="{C728C340-686C-41FD-BE5E-AA6689FD46AC}" dt="2021-06-10T06:39:12.512" v="2298" actId="571"/>
          <ac:picMkLst>
            <pc:docMk/>
            <pc:sldMk cId="3433447559" sldId="258"/>
            <ac:picMk id="360" creationId="{DFC18E02-831A-418C-BC39-4E66FB2BF37B}"/>
          </ac:picMkLst>
        </pc:picChg>
        <pc:picChg chg="del">
          <ac:chgData name="JINZHU WANG" userId="29ff2016-8b39-49ce-ad4a-3460f31506a6" providerId="ADAL" clId="{C728C340-686C-41FD-BE5E-AA6689FD46AC}" dt="2021-06-10T05:13:59.970" v="1255" actId="478"/>
          <ac:picMkLst>
            <pc:docMk/>
            <pc:sldMk cId="3433447559" sldId="258"/>
            <ac:picMk id="509" creationId="{C979E9AA-C33F-43F8-B176-5E112FA2CB6F}"/>
          </ac:picMkLst>
        </pc:picChg>
        <pc:picChg chg="del">
          <ac:chgData name="JINZHU WANG" userId="29ff2016-8b39-49ce-ad4a-3460f31506a6" providerId="ADAL" clId="{C728C340-686C-41FD-BE5E-AA6689FD46AC}" dt="2021-06-10T05:13:59.970" v="1255" actId="478"/>
          <ac:picMkLst>
            <pc:docMk/>
            <pc:sldMk cId="3433447559" sldId="258"/>
            <ac:picMk id="510" creationId="{472BCFF2-E0FF-4EE4-8153-2EFD826BFB6D}"/>
          </ac:picMkLst>
        </pc:picChg>
        <pc:picChg chg="del">
          <ac:chgData name="JINZHU WANG" userId="29ff2016-8b39-49ce-ad4a-3460f31506a6" providerId="ADAL" clId="{C728C340-686C-41FD-BE5E-AA6689FD46AC}" dt="2021-06-10T05:13:59.970" v="1255" actId="478"/>
          <ac:picMkLst>
            <pc:docMk/>
            <pc:sldMk cId="3433447559" sldId="258"/>
            <ac:picMk id="121859" creationId="{3DB8F0CD-7BEC-4C1D-B57F-5552B4809DF3}"/>
          </ac:picMkLst>
        </pc:picChg>
        <pc:picChg chg="del">
          <ac:chgData name="JINZHU WANG" userId="29ff2016-8b39-49ce-ad4a-3460f31506a6" providerId="ADAL" clId="{C728C340-686C-41FD-BE5E-AA6689FD46AC}" dt="2021-06-10T05:13:59.970" v="1255" actId="478"/>
          <ac:picMkLst>
            <pc:docMk/>
            <pc:sldMk cId="3433447559" sldId="258"/>
            <ac:picMk id="121863" creationId="{27FD3D19-F9B4-4BD0-A2F6-9E6992A6F355}"/>
          </ac:picMkLst>
        </pc:picChg>
        <pc:picChg chg="del">
          <ac:chgData name="JINZHU WANG" userId="29ff2016-8b39-49ce-ad4a-3460f31506a6" providerId="ADAL" clId="{C728C340-686C-41FD-BE5E-AA6689FD46AC}" dt="2021-06-10T05:13:59.970" v="1255" actId="478"/>
          <ac:picMkLst>
            <pc:docMk/>
            <pc:sldMk cId="3433447559" sldId="258"/>
            <ac:picMk id="121865" creationId="{82AF3828-D037-443A-8684-35ED9F455502}"/>
          </ac:picMkLst>
        </pc:picChg>
        <pc:cxnChg chg="add mod">
          <ac:chgData name="JINZHU WANG" userId="29ff2016-8b39-49ce-ad4a-3460f31506a6" providerId="ADAL" clId="{C728C340-686C-41FD-BE5E-AA6689FD46AC}" dt="2021-06-10T08:16:49.263" v="3112" actId="14100"/>
          <ac:cxnSpMkLst>
            <pc:docMk/>
            <pc:sldMk cId="3433447559" sldId="258"/>
            <ac:cxnSpMk id="13" creationId="{A6F90683-6F94-4639-B563-FD2902859AFE}"/>
          </ac:cxnSpMkLst>
        </pc:cxnChg>
        <pc:cxnChg chg="del">
          <ac:chgData name="JINZHU WANG" userId="29ff2016-8b39-49ce-ad4a-3460f31506a6" providerId="ADAL" clId="{C728C340-686C-41FD-BE5E-AA6689FD46AC}" dt="2021-06-10T05:13:56.303" v="1253" actId="478"/>
          <ac:cxnSpMkLst>
            <pc:docMk/>
            <pc:sldMk cId="3433447559" sldId="258"/>
            <ac:cxnSpMk id="16" creationId="{FD0B66D4-6475-4161-9019-D35C614F4985}"/>
          </ac:cxnSpMkLst>
        </pc:cxnChg>
        <pc:cxnChg chg="del">
          <ac:chgData name="JINZHU WANG" userId="29ff2016-8b39-49ce-ad4a-3460f31506a6" providerId="ADAL" clId="{C728C340-686C-41FD-BE5E-AA6689FD46AC}" dt="2021-06-10T05:13:56.303" v="1253" actId="478"/>
          <ac:cxnSpMkLst>
            <pc:docMk/>
            <pc:sldMk cId="3433447559" sldId="258"/>
            <ac:cxnSpMk id="146" creationId="{8D08BC32-58FB-4E99-9983-B2E1370CB4C2}"/>
          </ac:cxnSpMkLst>
        </pc:cxnChg>
        <pc:cxnChg chg="del">
          <ac:chgData name="JINZHU WANG" userId="29ff2016-8b39-49ce-ad4a-3460f31506a6" providerId="ADAL" clId="{C728C340-686C-41FD-BE5E-AA6689FD46AC}" dt="2021-06-10T05:13:56.303" v="1253" actId="478"/>
          <ac:cxnSpMkLst>
            <pc:docMk/>
            <pc:sldMk cId="3433447559" sldId="258"/>
            <ac:cxnSpMk id="175" creationId="{9CA38E65-F97F-4DEA-9E54-7D9D2239F0ED}"/>
          </ac:cxnSpMkLst>
        </pc:cxnChg>
        <pc:cxnChg chg="del">
          <ac:chgData name="JINZHU WANG" userId="29ff2016-8b39-49ce-ad4a-3460f31506a6" providerId="ADAL" clId="{C728C340-686C-41FD-BE5E-AA6689FD46AC}" dt="2021-06-10T05:13:59.970" v="1255" actId="478"/>
          <ac:cxnSpMkLst>
            <pc:docMk/>
            <pc:sldMk cId="3433447559" sldId="258"/>
            <ac:cxnSpMk id="176" creationId="{DF0242FA-90E0-46C9-84F3-DE2B15908BDE}"/>
          </ac:cxnSpMkLst>
        </pc:cxnChg>
        <pc:cxnChg chg="del">
          <ac:chgData name="JINZHU WANG" userId="29ff2016-8b39-49ce-ad4a-3460f31506a6" providerId="ADAL" clId="{C728C340-686C-41FD-BE5E-AA6689FD46AC}" dt="2021-06-10T05:13:56.303" v="1253" actId="478"/>
          <ac:cxnSpMkLst>
            <pc:docMk/>
            <pc:sldMk cId="3433447559" sldId="258"/>
            <ac:cxnSpMk id="201" creationId="{FEC33411-02E5-4E51-9192-532A98F31D78}"/>
          </ac:cxnSpMkLst>
        </pc:cxnChg>
        <pc:cxnChg chg="del mod">
          <ac:chgData name="JINZHU WANG" userId="29ff2016-8b39-49ce-ad4a-3460f31506a6" providerId="ADAL" clId="{C728C340-686C-41FD-BE5E-AA6689FD46AC}" dt="2021-06-10T05:13:59.970" v="1255" actId="478"/>
          <ac:cxnSpMkLst>
            <pc:docMk/>
            <pc:sldMk cId="3433447559" sldId="258"/>
            <ac:cxnSpMk id="203" creationId="{F4E2AFB2-BE85-4D41-9130-29550E3B2F20}"/>
          </ac:cxnSpMkLst>
        </pc:cxnChg>
        <pc:cxnChg chg="del">
          <ac:chgData name="JINZHU WANG" userId="29ff2016-8b39-49ce-ad4a-3460f31506a6" providerId="ADAL" clId="{C728C340-686C-41FD-BE5E-AA6689FD46AC}" dt="2021-06-10T05:13:59.970" v="1255" actId="478"/>
          <ac:cxnSpMkLst>
            <pc:docMk/>
            <pc:sldMk cId="3433447559" sldId="258"/>
            <ac:cxnSpMk id="206" creationId="{6B93ABEF-0B36-426E-B6F5-E318C481DA74}"/>
          </ac:cxnSpMkLst>
        </pc:cxnChg>
        <pc:cxnChg chg="del mod">
          <ac:chgData name="JINZHU WANG" userId="29ff2016-8b39-49ce-ad4a-3460f31506a6" providerId="ADAL" clId="{C728C340-686C-41FD-BE5E-AA6689FD46AC}" dt="2021-06-10T05:13:59.970" v="1255" actId="478"/>
          <ac:cxnSpMkLst>
            <pc:docMk/>
            <pc:sldMk cId="3433447559" sldId="258"/>
            <ac:cxnSpMk id="211" creationId="{F95023D4-E20B-4BAB-B9E9-C605489633C5}"/>
          </ac:cxnSpMkLst>
        </pc:cxnChg>
        <pc:cxnChg chg="mod">
          <ac:chgData name="JINZHU WANG" userId="29ff2016-8b39-49ce-ad4a-3460f31506a6" providerId="ADAL" clId="{C728C340-686C-41FD-BE5E-AA6689FD46AC}" dt="2021-06-10T05:50:59.481" v="1453" actId="1582"/>
          <ac:cxnSpMkLst>
            <pc:docMk/>
            <pc:sldMk cId="3433447559" sldId="258"/>
            <ac:cxnSpMk id="212" creationId="{9FF7081E-0048-4E47-BCDF-D436750636EE}"/>
          </ac:cxnSpMkLst>
        </pc:cxnChg>
        <pc:cxnChg chg="del mod">
          <ac:chgData name="JINZHU WANG" userId="29ff2016-8b39-49ce-ad4a-3460f31506a6" providerId="ADAL" clId="{C728C340-686C-41FD-BE5E-AA6689FD46AC}" dt="2021-06-10T05:13:59.970" v="1255" actId="478"/>
          <ac:cxnSpMkLst>
            <pc:docMk/>
            <pc:sldMk cId="3433447559" sldId="258"/>
            <ac:cxnSpMk id="214" creationId="{82AB48AC-8362-4339-8618-676B1B34DBE8}"/>
          </ac:cxnSpMkLst>
        </pc:cxnChg>
        <pc:cxnChg chg="mod">
          <ac:chgData name="JINZHU WANG" userId="29ff2016-8b39-49ce-ad4a-3460f31506a6" providerId="ADAL" clId="{C728C340-686C-41FD-BE5E-AA6689FD46AC}" dt="2021-06-10T05:50:59.481" v="1453" actId="1582"/>
          <ac:cxnSpMkLst>
            <pc:docMk/>
            <pc:sldMk cId="3433447559" sldId="258"/>
            <ac:cxnSpMk id="216" creationId="{E03DCE8B-39E9-4842-8236-204004900408}"/>
          </ac:cxnSpMkLst>
        </pc:cxnChg>
        <pc:cxnChg chg="add mod">
          <ac:chgData name="JINZHU WANG" userId="29ff2016-8b39-49ce-ad4a-3460f31506a6" providerId="ADAL" clId="{C728C340-686C-41FD-BE5E-AA6689FD46AC}" dt="2021-06-10T08:16:22.880" v="3096" actId="14100"/>
          <ac:cxnSpMkLst>
            <pc:docMk/>
            <pc:sldMk cId="3433447559" sldId="258"/>
            <ac:cxnSpMk id="217" creationId="{84543E18-A081-4441-87FC-2EC3D01B9D7B}"/>
          </ac:cxnSpMkLst>
        </pc:cxnChg>
        <pc:cxnChg chg="add mod">
          <ac:chgData name="JINZHU WANG" userId="29ff2016-8b39-49ce-ad4a-3460f31506a6" providerId="ADAL" clId="{C728C340-686C-41FD-BE5E-AA6689FD46AC}" dt="2021-06-10T08:16:46.454" v="3111" actId="14100"/>
          <ac:cxnSpMkLst>
            <pc:docMk/>
            <pc:sldMk cId="3433447559" sldId="258"/>
            <ac:cxnSpMk id="219" creationId="{6509E8F9-0920-442E-B677-6904A3FDF626}"/>
          </ac:cxnSpMkLst>
        </pc:cxnChg>
        <pc:cxnChg chg="add mod">
          <ac:chgData name="JINZHU WANG" userId="29ff2016-8b39-49ce-ad4a-3460f31506a6" providerId="ADAL" clId="{C728C340-686C-41FD-BE5E-AA6689FD46AC}" dt="2021-06-10T08:16:40.397" v="3106" actId="1038"/>
          <ac:cxnSpMkLst>
            <pc:docMk/>
            <pc:sldMk cId="3433447559" sldId="258"/>
            <ac:cxnSpMk id="220" creationId="{88A49471-D3F9-485C-975B-3966BEBD3345}"/>
          </ac:cxnSpMkLst>
        </pc:cxnChg>
        <pc:cxnChg chg="add mod">
          <ac:chgData name="JINZHU WANG" userId="29ff2016-8b39-49ce-ad4a-3460f31506a6" providerId="ADAL" clId="{C728C340-686C-41FD-BE5E-AA6689FD46AC}" dt="2021-06-10T06:43:42.549" v="2363" actId="1035"/>
          <ac:cxnSpMkLst>
            <pc:docMk/>
            <pc:sldMk cId="3433447559" sldId="258"/>
            <ac:cxnSpMk id="221" creationId="{DA256843-D3FE-41A4-A3F9-AC5BE5ECC673}"/>
          </ac:cxnSpMkLst>
        </pc:cxnChg>
        <pc:cxnChg chg="add mod">
          <ac:chgData name="JINZHU WANG" userId="29ff2016-8b39-49ce-ad4a-3460f31506a6" providerId="ADAL" clId="{C728C340-686C-41FD-BE5E-AA6689FD46AC}" dt="2021-06-10T08:16:06.468" v="3088" actId="1076"/>
          <ac:cxnSpMkLst>
            <pc:docMk/>
            <pc:sldMk cId="3433447559" sldId="258"/>
            <ac:cxnSpMk id="222" creationId="{A639744D-0924-471B-B8EA-496055D33259}"/>
          </ac:cxnSpMkLst>
        </pc:cxnChg>
        <pc:cxnChg chg="add mod">
          <ac:chgData name="JINZHU WANG" userId="29ff2016-8b39-49ce-ad4a-3460f31506a6" providerId="ADAL" clId="{C728C340-686C-41FD-BE5E-AA6689FD46AC}" dt="2021-06-10T08:16:06.468" v="3088" actId="1076"/>
          <ac:cxnSpMkLst>
            <pc:docMk/>
            <pc:sldMk cId="3433447559" sldId="258"/>
            <ac:cxnSpMk id="223" creationId="{08A7BA08-E3D6-40A4-92DA-19CE7961E410}"/>
          </ac:cxnSpMkLst>
        </pc:cxnChg>
        <pc:cxnChg chg="add mod">
          <ac:chgData name="JINZHU WANG" userId="29ff2016-8b39-49ce-ad4a-3460f31506a6" providerId="ADAL" clId="{C728C340-686C-41FD-BE5E-AA6689FD46AC}" dt="2021-06-10T08:16:06.468" v="3088" actId="1076"/>
          <ac:cxnSpMkLst>
            <pc:docMk/>
            <pc:sldMk cId="3433447559" sldId="258"/>
            <ac:cxnSpMk id="224" creationId="{0792DDB1-2FF2-4A09-BB08-8ACBC0C6E46F}"/>
          </ac:cxnSpMkLst>
        </pc:cxnChg>
        <pc:cxnChg chg="add mod">
          <ac:chgData name="JINZHU WANG" userId="29ff2016-8b39-49ce-ad4a-3460f31506a6" providerId="ADAL" clId="{C728C340-686C-41FD-BE5E-AA6689FD46AC}" dt="2021-06-10T08:16:06.468" v="3088" actId="1076"/>
          <ac:cxnSpMkLst>
            <pc:docMk/>
            <pc:sldMk cId="3433447559" sldId="258"/>
            <ac:cxnSpMk id="225" creationId="{E4A57666-FE74-472B-B6B8-BD8DC2EE3493}"/>
          </ac:cxnSpMkLst>
        </pc:cxnChg>
        <pc:cxnChg chg="add mod">
          <ac:chgData name="JINZHU WANG" userId="29ff2016-8b39-49ce-ad4a-3460f31506a6" providerId="ADAL" clId="{C728C340-686C-41FD-BE5E-AA6689FD46AC}" dt="2021-06-10T08:16:06.468" v="3088" actId="1076"/>
          <ac:cxnSpMkLst>
            <pc:docMk/>
            <pc:sldMk cId="3433447559" sldId="258"/>
            <ac:cxnSpMk id="226" creationId="{BA1C6855-1FB0-44FC-B4C1-2E0A1167DAC1}"/>
          </ac:cxnSpMkLst>
        </pc:cxnChg>
        <pc:cxnChg chg="add mod">
          <ac:chgData name="JINZHU WANG" userId="29ff2016-8b39-49ce-ad4a-3460f31506a6" providerId="ADAL" clId="{C728C340-686C-41FD-BE5E-AA6689FD46AC}" dt="2021-06-10T08:16:06.468" v="3088" actId="1076"/>
          <ac:cxnSpMkLst>
            <pc:docMk/>
            <pc:sldMk cId="3433447559" sldId="258"/>
            <ac:cxnSpMk id="227" creationId="{E387A9BE-1BB0-43FC-AF82-8F00BBA13ED6}"/>
          </ac:cxnSpMkLst>
        </pc:cxnChg>
        <pc:cxnChg chg="add mod">
          <ac:chgData name="JINZHU WANG" userId="29ff2016-8b39-49ce-ad4a-3460f31506a6" providerId="ADAL" clId="{C728C340-686C-41FD-BE5E-AA6689FD46AC}" dt="2021-06-10T08:16:06.468" v="3088" actId="1076"/>
          <ac:cxnSpMkLst>
            <pc:docMk/>
            <pc:sldMk cId="3433447559" sldId="258"/>
            <ac:cxnSpMk id="228" creationId="{C686C729-1511-4918-8D03-3FA5CA517731}"/>
          </ac:cxnSpMkLst>
        </pc:cxnChg>
        <pc:cxnChg chg="del">
          <ac:chgData name="JINZHU WANG" userId="29ff2016-8b39-49ce-ad4a-3460f31506a6" providerId="ADAL" clId="{C728C340-686C-41FD-BE5E-AA6689FD46AC}" dt="2021-06-10T05:13:56.303" v="1253" actId="478"/>
          <ac:cxnSpMkLst>
            <pc:docMk/>
            <pc:sldMk cId="3433447559" sldId="258"/>
            <ac:cxnSpMk id="247" creationId="{98871899-0A99-4391-80FD-F7485DAF05C1}"/>
          </ac:cxnSpMkLst>
        </pc:cxnChg>
        <pc:cxnChg chg="add mod">
          <ac:chgData name="JINZHU WANG" userId="29ff2016-8b39-49ce-ad4a-3460f31506a6" providerId="ADAL" clId="{C728C340-686C-41FD-BE5E-AA6689FD46AC}" dt="2021-06-10T06:16:43.721" v="1884" actId="1582"/>
          <ac:cxnSpMkLst>
            <pc:docMk/>
            <pc:sldMk cId="3433447559" sldId="258"/>
            <ac:cxnSpMk id="256" creationId="{ED76CBAF-4B84-4C5C-87CB-620FC9D6B728}"/>
          </ac:cxnSpMkLst>
        </pc:cxnChg>
        <pc:cxnChg chg="del">
          <ac:chgData name="JINZHU WANG" userId="29ff2016-8b39-49ce-ad4a-3460f31506a6" providerId="ADAL" clId="{C728C340-686C-41FD-BE5E-AA6689FD46AC}" dt="2021-06-10T05:13:56.303" v="1253" actId="478"/>
          <ac:cxnSpMkLst>
            <pc:docMk/>
            <pc:sldMk cId="3433447559" sldId="258"/>
            <ac:cxnSpMk id="257" creationId="{4F983984-68BD-4A9F-A97B-5A784B9644D7}"/>
          </ac:cxnSpMkLst>
        </pc:cxnChg>
        <pc:cxnChg chg="del">
          <ac:chgData name="JINZHU WANG" userId="29ff2016-8b39-49ce-ad4a-3460f31506a6" providerId="ADAL" clId="{C728C340-686C-41FD-BE5E-AA6689FD46AC}" dt="2021-06-10T05:13:56.303" v="1253" actId="478"/>
          <ac:cxnSpMkLst>
            <pc:docMk/>
            <pc:sldMk cId="3433447559" sldId="258"/>
            <ac:cxnSpMk id="258" creationId="{6189FA48-86BB-489A-9C2D-A114AACFBF38}"/>
          </ac:cxnSpMkLst>
        </pc:cxnChg>
        <pc:cxnChg chg="del">
          <ac:chgData name="JINZHU WANG" userId="29ff2016-8b39-49ce-ad4a-3460f31506a6" providerId="ADAL" clId="{C728C340-686C-41FD-BE5E-AA6689FD46AC}" dt="2021-06-10T05:13:56.303" v="1253" actId="478"/>
          <ac:cxnSpMkLst>
            <pc:docMk/>
            <pc:sldMk cId="3433447559" sldId="258"/>
            <ac:cxnSpMk id="259" creationId="{0253D638-1B27-45D7-86D9-0F7ED1CC6982}"/>
          </ac:cxnSpMkLst>
        </pc:cxnChg>
        <pc:cxnChg chg="add mod">
          <ac:chgData name="JINZHU WANG" userId="29ff2016-8b39-49ce-ad4a-3460f31506a6" providerId="ADAL" clId="{C728C340-686C-41FD-BE5E-AA6689FD46AC}" dt="2021-06-10T08:16:10.090" v="3090" actId="1038"/>
          <ac:cxnSpMkLst>
            <pc:docMk/>
            <pc:sldMk cId="3433447559" sldId="258"/>
            <ac:cxnSpMk id="260" creationId="{54E062F2-A188-4F78-9DCA-B3593FDAAD70}"/>
          </ac:cxnSpMkLst>
        </pc:cxnChg>
        <pc:cxnChg chg="add mod">
          <ac:chgData name="JINZHU WANG" userId="29ff2016-8b39-49ce-ad4a-3460f31506a6" providerId="ADAL" clId="{C728C340-686C-41FD-BE5E-AA6689FD46AC}" dt="2021-06-10T08:16:06.468" v="3088" actId="1076"/>
          <ac:cxnSpMkLst>
            <pc:docMk/>
            <pc:sldMk cId="3433447559" sldId="258"/>
            <ac:cxnSpMk id="261" creationId="{B327BB6F-05DB-47EF-9DD1-C2F221AEAC3B}"/>
          </ac:cxnSpMkLst>
        </pc:cxnChg>
        <pc:cxnChg chg="add mod">
          <ac:chgData name="JINZHU WANG" userId="29ff2016-8b39-49ce-ad4a-3460f31506a6" providerId="ADAL" clId="{C728C340-686C-41FD-BE5E-AA6689FD46AC}" dt="2021-06-10T08:16:06.468" v="3088" actId="1076"/>
          <ac:cxnSpMkLst>
            <pc:docMk/>
            <pc:sldMk cId="3433447559" sldId="258"/>
            <ac:cxnSpMk id="262" creationId="{21AB265B-0D71-4832-A5F5-14FA2C58459C}"/>
          </ac:cxnSpMkLst>
        </pc:cxnChg>
        <pc:cxnChg chg="add mod">
          <ac:chgData name="JINZHU WANG" userId="29ff2016-8b39-49ce-ad4a-3460f31506a6" providerId="ADAL" clId="{C728C340-686C-41FD-BE5E-AA6689FD46AC}" dt="2021-06-10T08:16:06.468" v="3088" actId="1076"/>
          <ac:cxnSpMkLst>
            <pc:docMk/>
            <pc:sldMk cId="3433447559" sldId="258"/>
            <ac:cxnSpMk id="263" creationId="{73BC8F7A-D4DD-44C9-8280-2548B607DD58}"/>
          </ac:cxnSpMkLst>
        </pc:cxnChg>
        <pc:cxnChg chg="add mod">
          <ac:chgData name="JINZHU WANG" userId="29ff2016-8b39-49ce-ad4a-3460f31506a6" providerId="ADAL" clId="{C728C340-686C-41FD-BE5E-AA6689FD46AC}" dt="2021-06-10T08:16:06.468" v="3088" actId="1076"/>
          <ac:cxnSpMkLst>
            <pc:docMk/>
            <pc:sldMk cId="3433447559" sldId="258"/>
            <ac:cxnSpMk id="264" creationId="{8BBE310F-2D5A-4C4A-BBAF-BF8A1FE7B599}"/>
          </ac:cxnSpMkLst>
        </pc:cxnChg>
        <pc:cxnChg chg="add mod">
          <ac:chgData name="JINZHU WANG" userId="29ff2016-8b39-49ce-ad4a-3460f31506a6" providerId="ADAL" clId="{C728C340-686C-41FD-BE5E-AA6689FD46AC}" dt="2021-06-10T08:16:06.468" v="3088" actId="1076"/>
          <ac:cxnSpMkLst>
            <pc:docMk/>
            <pc:sldMk cId="3433447559" sldId="258"/>
            <ac:cxnSpMk id="265" creationId="{26E70315-89D4-41B3-84FE-6CD38648BFF8}"/>
          </ac:cxnSpMkLst>
        </pc:cxnChg>
        <pc:cxnChg chg="del">
          <ac:chgData name="JINZHU WANG" userId="29ff2016-8b39-49ce-ad4a-3460f31506a6" providerId="ADAL" clId="{C728C340-686C-41FD-BE5E-AA6689FD46AC}" dt="2021-06-10T05:13:56.303" v="1253" actId="478"/>
          <ac:cxnSpMkLst>
            <pc:docMk/>
            <pc:sldMk cId="3433447559" sldId="258"/>
            <ac:cxnSpMk id="266" creationId="{BC53625B-E3D7-4852-BD14-1B144D0AEBC0}"/>
          </ac:cxnSpMkLst>
        </pc:cxnChg>
        <pc:cxnChg chg="add mod">
          <ac:chgData name="JINZHU WANG" userId="29ff2016-8b39-49ce-ad4a-3460f31506a6" providerId="ADAL" clId="{C728C340-686C-41FD-BE5E-AA6689FD46AC}" dt="2021-06-10T08:16:06.468" v="3088" actId="1076"/>
          <ac:cxnSpMkLst>
            <pc:docMk/>
            <pc:sldMk cId="3433447559" sldId="258"/>
            <ac:cxnSpMk id="267" creationId="{137C670D-0BE3-46F5-B25F-E1A52B7A4A69}"/>
          </ac:cxnSpMkLst>
        </pc:cxnChg>
        <pc:cxnChg chg="add mod">
          <ac:chgData name="JINZHU WANG" userId="29ff2016-8b39-49ce-ad4a-3460f31506a6" providerId="ADAL" clId="{C728C340-686C-41FD-BE5E-AA6689FD46AC}" dt="2021-06-10T08:16:06.468" v="3088" actId="1076"/>
          <ac:cxnSpMkLst>
            <pc:docMk/>
            <pc:sldMk cId="3433447559" sldId="258"/>
            <ac:cxnSpMk id="268" creationId="{06B4C51F-2853-4BDB-8051-B2F0CCA7F9DD}"/>
          </ac:cxnSpMkLst>
        </pc:cxnChg>
        <pc:cxnChg chg="add mod">
          <ac:chgData name="JINZHU WANG" userId="29ff2016-8b39-49ce-ad4a-3460f31506a6" providerId="ADAL" clId="{C728C340-686C-41FD-BE5E-AA6689FD46AC}" dt="2021-06-10T08:16:06.468" v="3088" actId="1076"/>
          <ac:cxnSpMkLst>
            <pc:docMk/>
            <pc:sldMk cId="3433447559" sldId="258"/>
            <ac:cxnSpMk id="269" creationId="{B360101A-C7BE-4723-B5A7-D299C24F7500}"/>
          </ac:cxnSpMkLst>
        </pc:cxnChg>
        <pc:cxnChg chg="add mod">
          <ac:chgData name="JINZHU WANG" userId="29ff2016-8b39-49ce-ad4a-3460f31506a6" providerId="ADAL" clId="{C728C340-686C-41FD-BE5E-AA6689FD46AC}" dt="2021-06-10T08:16:28.289" v="3099" actId="1076"/>
          <ac:cxnSpMkLst>
            <pc:docMk/>
            <pc:sldMk cId="3433447559" sldId="258"/>
            <ac:cxnSpMk id="270" creationId="{E4FF1F3A-B5AF-40EA-AF4C-26D682732D00}"/>
          </ac:cxnSpMkLst>
        </pc:cxnChg>
        <pc:cxnChg chg="add mod">
          <ac:chgData name="JINZHU WANG" userId="29ff2016-8b39-49ce-ad4a-3460f31506a6" providerId="ADAL" clId="{C728C340-686C-41FD-BE5E-AA6689FD46AC}" dt="2021-06-10T08:16:06.468" v="3088" actId="1076"/>
          <ac:cxnSpMkLst>
            <pc:docMk/>
            <pc:sldMk cId="3433447559" sldId="258"/>
            <ac:cxnSpMk id="271" creationId="{AECF4EFC-04CC-4D74-AED3-97F81034A5DC}"/>
          </ac:cxnSpMkLst>
        </pc:cxnChg>
        <pc:cxnChg chg="add mod">
          <ac:chgData name="JINZHU WANG" userId="29ff2016-8b39-49ce-ad4a-3460f31506a6" providerId="ADAL" clId="{C728C340-686C-41FD-BE5E-AA6689FD46AC}" dt="2021-06-10T08:16:06.468" v="3088" actId="1076"/>
          <ac:cxnSpMkLst>
            <pc:docMk/>
            <pc:sldMk cId="3433447559" sldId="258"/>
            <ac:cxnSpMk id="272" creationId="{349F132E-2EE4-4EB6-8EBE-DFF625E0AF4E}"/>
          </ac:cxnSpMkLst>
        </pc:cxnChg>
        <pc:cxnChg chg="add mod">
          <ac:chgData name="JINZHU WANG" userId="29ff2016-8b39-49ce-ad4a-3460f31506a6" providerId="ADAL" clId="{C728C340-686C-41FD-BE5E-AA6689FD46AC}" dt="2021-06-10T08:16:06.468" v="3088" actId="1076"/>
          <ac:cxnSpMkLst>
            <pc:docMk/>
            <pc:sldMk cId="3433447559" sldId="258"/>
            <ac:cxnSpMk id="273" creationId="{19246303-4DDD-457A-AAC4-D174F236267A}"/>
          </ac:cxnSpMkLst>
        </pc:cxnChg>
        <pc:cxnChg chg="add mod">
          <ac:chgData name="JINZHU WANG" userId="29ff2016-8b39-49ce-ad4a-3460f31506a6" providerId="ADAL" clId="{C728C340-686C-41FD-BE5E-AA6689FD46AC}" dt="2021-06-10T08:16:06.468" v="3088" actId="1076"/>
          <ac:cxnSpMkLst>
            <pc:docMk/>
            <pc:sldMk cId="3433447559" sldId="258"/>
            <ac:cxnSpMk id="274" creationId="{BDE8BA19-0B3D-4D1A-8101-8C61AA00421A}"/>
          </ac:cxnSpMkLst>
        </pc:cxnChg>
        <pc:cxnChg chg="add mod">
          <ac:chgData name="JINZHU WANG" userId="29ff2016-8b39-49ce-ad4a-3460f31506a6" providerId="ADAL" clId="{C728C340-686C-41FD-BE5E-AA6689FD46AC}" dt="2021-06-10T08:16:06.468" v="3088" actId="1076"/>
          <ac:cxnSpMkLst>
            <pc:docMk/>
            <pc:sldMk cId="3433447559" sldId="258"/>
            <ac:cxnSpMk id="275" creationId="{498B5233-6827-46D0-ADFB-4F6070D2B878}"/>
          </ac:cxnSpMkLst>
        </pc:cxnChg>
        <pc:cxnChg chg="add mod">
          <ac:chgData name="JINZHU WANG" userId="29ff2016-8b39-49ce-ad4a-3460f31506a6" providerId="ADAL" clId="{C728C340-686C-41FD-BE5E-AA6689FD46AC}" dt="2021-06-10T08:16:06.468" v="3088" actId="1076"/>
          <ac:cxnSpMkLst>
            <pc:docMk/>
            <pc:sldMk cId="3433447559" sldId="258"/>
            <ac:cxnSpMk id="276" creationId="{154DFB82-3396-4C9B-A7ED-2F7A2E33D038}"/>
          </ac:cxnSpMkLst>
        </pc:cxnChg>
        <pc:cxnChg chg="add mod">
          <ac:chgData name="JINZHU WANG" userId="29ff2016-8b39-49ce-ad4a-3460f31506a6" providerId="ADAL" clId="{C728C340-686C-41FD-BE5E-AA6689FD46AC}" dt="2021-06-10T08:16:06.468" v="3088" actId="1076"/>
          <ac:cxnSpMkLst>
            <pc:docMk/>
            <pc:sldMk cId="3433447559" sldId="258"/>
            <ac:cxnSpMk id="277" creationId="{DC66AF32-9400-42C3-AD1F-0DBFD1BB39A0}"/>
          </ac:cxnSpMkLst>
        </pc:cxnChg>
        <pc:cxnChg chg="add mod">
          <ac:chgData name="JINZHU WANG" userId="29ff2016-8b39-49ce-ad4a-3460f31506a6" providerId="ADAL" clId="{C728C340-686C-41FD-BE5E-AA6689FD46AC}" dt="2021-06-10T08:16:06.468" v="3088" actId="1076"/>
          <ac:cxnSpMkLst>
            <pc:docMk/>
            <pc:sldMk cId="3433447559" sldId="258"/>
            <ac:cxnSpMk id="278" creationId="{28D0E39F-1727-4E5F-A0FC-02CBFD69418A}"/>
          </ac:cxnSpMkLst>
        </pc:cxnChg>
        <pc:cxnChg chg="del">
          <ac:chgData name="JINZHU WANG" userId="29ff2016-8b39-49ce-ad4a-3460f31506a6" providerId="ADAL" clId="{C728C340-686C-41FD-BE5E-AA6689FD46AC}" dt="2021-06-10T05:13:56.303" v="1253" actId="478"/>
          <ac:cxnSpMkLst>
            <pc:docMk/>
            <pc:sldMk cId="3433447559" sldId="258"/>
            <ac:cxnSpMk id="279" creationId="{9C4DC82A-AEAF-43F9-9A9A-8B8E3DFA4148}"/>
          </ac:cxnSpMkLst>
        </pc:cxnChg>
        <pc:cxnChg chg="add mod topLvl">
          <ac:chgData name="JINZHU WANG" userId="29ff2016-8b39-49ce-ad4a-3460f31506a6" providerId="ADAL" clId="{C728C340-686C-41FD-BE5E-AA6689FD46AC}" dt="2021-06-10T08:18:26.883" v="3201" actId="164"/>
          <ac:cxnSpMkLst>
            <pc:docMk/>
            <pc:sldMk cId="3433447559" sldId="258"/>
            <ac:cxnSpMk id="280" creationId="{D2E5D587-0289-4A7B-B2D4-10C72CEE3B48}"/>
          </ac:cxnSpMkLst>
        </pc:cxnChg>
        <pc:cxnChg chg="del">
          <ac:chgData name="JINZHU WANG" userId="29ff2016-8b39-49ce-ad4a-3460f31506a6" providerId="ADAL" clId="{C728C340-686C-41FD-BE5E-AA6689FD46AC}" dt="2021-06-10T05:13:56.303" v="1253" actId="478"/>
          <ac:cxnSpMkLst>
            <pc:docMk/>
            <pc:sldMk cId="3433447559" sldId="258"/>
            <ac:cxnSpMk id="281" creationId="{07ECEF5A-2868-4336-B0AA-2A013E7E3E62}"/>
          </ac:cxnSpMkLst>
        </pc:cxnChg>
        <pc:cxnChg chg="add mod topLvl">
          <ac:chgData name="JINZHU WANG" userId="29ff2016-8b39-49ce-ad4a-3460f31506a6" providerId="ADAL" clId="{C728C340-686C-41FD-BE5E-AA6689FD46AC}" dt="2021-06-10T08:18:26.883" v="3201" actId="164"/>
          <ac:cxnSpMkLst>
            <pc:docMk/>
            <pc:sldMk cId="3433447559" sldId="258"/>
            <ac:cxnSpMk id="282" creationId="{8161AF79-418D-4332-9D29-CAA67C6E4F52}"/>
          </ac:cxnSpMkLst>
        </pc:cxnChg>
        <pc:cxnChg chg="add mod topLvl">
          <ac:chgData name="JINZHU WANG" userId="29ff2016-8b39-49ce-ad4a-3460f31506a6" providerId="ADAL" clId="{C728C340-686C-41FD-BE5E-AA6689FD46AC}" dt="2021-06-10T08:18:26.883" v="3201" actId="164"/>
          <ac:cxnSpMkLst>
            <pc:docMk/>
            <pc:sldMk cId="3433447559" sldId="258"/>
            <ac:cxnSpMk id="283" creationId="{3DD7A671-4955-4DCD-A709-AAEB5A158650}"/>
          </ac:cxnSpMkLst>
        </pc:cxnChg>
        <pc:cxnChg chg="add mod topLvl">
          <ac:chgData name="JINZHU WANG" userId="29ff2016-8b39-49ce-ad4a-3460f31506a6" providerId="ADAL" clId="{C728C340-686C-41FD-BE5E-AA6689FD46AC}" dt="2021-06-10T08:18:26.883" v="3201" actId="164"/>
          <ac:cxnSpMkLst>
            <pc:docMk/>
            <pc:sldMk cId="3433447559" sldId="258"/>
            <ac:cxnSpMk id="284" creationId="{5698A458-181C-4D47-A9F1-ACE16707A0F1}"/>
          </ac:cxnSpMkLst>
        </pc:cxnChg>
        <pc:cxnChg chg="add mod topLvl">
          <ac:chgData name="JINZHU WANG" userId="29ff2016-8b39-49ce-ad4a-3460f31506a6" providerId="ADAL" clId="{C728C340-686C-41FD-BE5E-AA6689FD46AC}" dt="2021-06-10T08:18:26.883" v="3201" actId="164"/>
          <ac:cxnSpMkLst>
            <pc:docMk/>
            <pc:sldMk cId="3433447559" sldId="258"/>
            <ac:cxnSpMk id="285" creationId="{5854E3EE-3A4E-42D0-8CAC-25C8AC9E79A0}"/>
          </ac:cxnSpMkLst>
        </pc:cxnChg>
        <pc:cxnChg chg="del">
          <ac:chgData name="JINZHU WANG" userId="29ff2016-8b39-49ce-ad4a-3460f31506a6" providerId="ADAL" clId="{C728C340-686C-41FD-BE5E-AA6689FD46AC}" dt="2021-06-10T05:13:56.303" v="1253" actId="478"/>
          <ac:cxnSpMkLst>
            <pc:docMk/>
            <pc:sldMk cId="3433447559" sldId="258"/>
            <ac:cxnSpMk id="294" creationId="{17E209E0-3D18-4746-A7E9-0A55103C1E7D}"/>
          </ac:cxnSpMkLst>
        </pc:cxnChg>
        <pc:cxnChg chg="del">
          <ac:chgData name="JINZHU WANG" userId="29ff2016-8b39-49ce-ad4a-3460f31506a6" providerId="ADAL" clId="{C728C340-686C-41FD-BE5E-AA6689FD46AC}" dt="2021-06-10T05:13:56.303" v="1253" actId="478"/>
          <ac:cxnSpMkLst>
            <pc:docMk/>
            <pc:sldMk cId="3433447559" sldId="258"/>
            <ac:cxnSpMk id="319" creationId="{8026270C-5658-4A28-9BBF-207E373DAEA2}"/>
          </ac:cxnSpMkLst>
        </pc:cxnChg>
        <pc:cxnChg chg="del">
          <ac:chgData name="JINZHU WANG" userId="29ff2016-8b39-49ce-ad4a-3460f31506a6" providerId="ADAL" clId="{C728C340-686C-41FD-BE5E-AA6689FD46AC}" dt="2021-06-10T05:13:56.303" v="1253" actId="478"/>
          <ac:cxnSpMkLst>
            <pc:docMk/>
            <pc:sldMk cId="3433447559" sldId="258"/>
            <ac:cxnSpMk id="322" creationId="{C58DED97-E70D-47E3-B448-DC4C82692855}"/>
          </ac:cxnSpMkLst>
        </pc:cxnChg>
        <pc:cxnChg chg="del">
          <ac:chgData name="JINZHU WANG" userId="29ff2016-8b39-49ce-ad4a-3460f31506a6" providerId="ADAL" clId="{C728C340-686C-41FD-BE5E-AA6689FD46AC}" dt="2021-06-10T05:13:56.303" v="1253" actId="478"/>
          <ac:cxnSpMkLst>
            <pc:docMk/>
            <pc:sldMk cId="3433447559" sldId="258"/>
            <ac:cxnSpMk id="323" creationId="{41E1049C-5845-45FC-B540-B187616AC689}"/>
          </ac:cxnSpMkLst>
        </pc:cxnChg>
        <pc:cxnChg chg="del">
          <ac:chgData name="JINZHU WANG" userId="29ff2016-8b39-49ce-ad4a-3460f31506a6" providerId="ADAL" clId="{C728C340-686C-41FD-BE5E-AA6689FD46AC}" dt="2021-06-10T05:13:56.303" v="1253" actId="478"/>
          <ac:cxnSpMkLst>
            <pc:docMk/>
            <pc:sldMk cId="3433447559" sldId="258"/>
            <ac:cxnSpMk id="330" creationId="{5CE393A7-CD85-4A7D-997A-2EFD8073A5A6}"/>
          </ac:cxnSpMkLst>
        </pc:cxnChg>
        <pc:cxnChg chg="del">
          <ac:chgData name="JINZHU WANG" userId="29ff2016-8b39-49ce-ad4a-3460f31506a6" providerId="ADAL" clId="{C728C340-686C-41FD-BE5E-AA6689FD46AC}" dt="2021-06-10T05:13:56.303" v="1253" actId="478"/>
          <ac:cxnSpMkLst>
            <pc:docMk/>
            <pc:sldMk cId="3433447559" sldId="258"/>
            <ac:cxnSpMk id="335" creationId="{AA67C691-2F90-419D-B68D-AC1D7D1A85A9}"/>
          </ac:cxnSpMkLst>
        </pc:cxnChg>
        <pc:cxnChg chg="del">
          <ac:chgData name="JINZHU WANG" userId="29ff2016-8b39-49ce-ad4a-3460f31506a6" providerId="ADAL" clId="{C728C340-686C-41FD-BE5E-AA6689FD46AC}" dt="2021-06-10T05:13:56.303" v="1253" actId="478"/>
          <ac:cxnSpMkLst>
            <pc:docMk/>
            <pc:sldMk cId="3433447559" sldId="258"/>
            <ac:cxnSpMk id="336" creationId="{1E3A2ACC-3FAE-4E41-B719-9858081D76F2}"/>
          </ac:cxnSpMkLst>
        </pc:cxnChg>
        <pc:cxnChg chg="del">
          <ac:chgData name="JINZHU WANG" userId="29ff2016-8b39-49ce-ad4a-3460f31506a6" providerId="ADAL" clId="{C728C340-686C-41FD-BE5E-AA6689FD46AC}" dt="2021-06-10T05:13:56.303" v="1253" actId="478"/>
          <ac:cxnSpMkLst>
            <pc:docMk/>
            <pc:sldMk cId="3433447559" sldId="258"/>
            <ac:cxnSpMk id="347" creationId="{B519B047-05F2-43A5-AABD-252B691F4C45}"/>
          </ac:cxnSpMkLst>
        </pc:cxnChg>
        <pc:cxnChg chg="del">
          <ac:chgData name="JINZHU WANG" userId="29ff2016-8b39-49ce-ad4a-3460f31506a6" providerId="ADAL" clId="{C728C340-686C-41FD-BE5E-AA6689FD46AC}" dt="2021-06-10T05:13:56.303" v="1253" actId="478"/>
          <ac:cxnSpMkLst>
            <pc:docMk/>
            <pc:sldMk cId="3433447559" sldId="258"/>
            <ac:cxnSpMk id="355" creationId="{09C58332-B859-47D9-A56C-7671C63FFB70}"/>
          </ac:cxnSpMkLst>
        </pc:cxnChg>
        <pc:cxnChg chg="del">
          <ac:chgData name="JINZHU WANG" userId="29ff2016-8b39-49ce-ad4a-3460f31506a6" providerId="ADAL" clId="{C728C340-686C-41FD-BE5E-AA6689FD46AC}" dt="2021-06-10T05:13:56.303" v="1253" actId="478"/>
          <ac:cxnSpMkLst>
            <pc:docMk/>
            <pc:sldMk cId="3433447559" sldId="258"/>
            <ac:cxnSpMk id="361" creationId="{AF527C86-2284-40D9-B0EE-A43621168315}"/>
          </ac:cxnSpMkLst>
        </pc:cxnChg>
        <pc:cxnChg chg="del">
          <ac:chgData name="JINZHU WANG" userId="29ff2016-8b39-49ce-ad4a-3460f31506a6" providerId="ADAL" clId="{C728C340-686C-41FD-BE5E-AA6689FD46AC}" dt="2021-06-10T05:13:56.303" v="1253" actId="478"/>
          <ac:cxnSpMkLst>
            <pc:docMk/>
            <pc:sldMk cId="3433447559" sldId="258"/>
            <ac:cxnSpMk id="363" creationId="{3E91FDDE-6991-4B1A-A044-30056D9F3CEF}"/>
          </ac:cxnSpMkLst>
        </pc:cxnChg>
        <pc:cxnChg chg="del">
          <ac:chgData name="JINZHU WANG" userId="29ff2016-8b39-49ce-ad4a-3460f31506a6" providerId="ADAL" clId="{C728C340-686C-41FD-BE5E-AA6689FD46AC}" dt="2021-06-10T05:13:59.970" v="1255" actId="478"/>
          <ac:cxnSpMkLst>
            <pc:docMk/>
            <pc:sldMk cId="3433447559" sldId="258"/>
            <ac:cxnSpMk id="383" creationId="{922F96AC-3E86-47F0-9C00-A781452D7BA9}"/>
          </ac:cxnSpMkLst>
        </pc:cxnChg>
        <pc:cxnChg chg="del">
          <ac:chgData name="JINZHU WANG" userId="29ff2016-8b39-49ce-ad4a-3460f31506a6" providerId="ADAL" clId="{C728C340-686C-41FD-BE5E-AA6689FD46AC}" dt="2021-06-10T05:14:09.744" v="1263" actId="478"/>
          <ac:cxnSpMkLst>
            <pc:docMk/>
            <pc:sldMk cId="3433447559" sldId="258"/>
            <ac:cxnSpMk id="396" creationId="{B34DAEB7-E50A-4961-9319-2FA869D208DF}"/>
          </ac:cxnSpMkLst>
        </pc:cxnChg>
        <pc:cxnChg chg="del mod topLvl">
          <ac:chgData name="JINZHU WANG" userId="29ff2016-8b39-49ce-ad4a-3460f31506a6" providerId="ADAL" clId="{C728C340-686C-41FD-BE5E-AA6689FD46AC}" dt="2021-06-10T06:18:28.522" v="1892" actId="478"/>
          <ac:cxnSpMkLst>
            <pc:docMk/>
            <pc:sldMk cId="3433447559" sldId="258"/>
            <ac:cxnSpMk id="405" creationId="{D73BB6A7-4581-45D1-BD62-4BCCC244A59B}"/>
          </ac:cxnSpMkLst>
        </pc:cxnChg>
        <pc:cxnChg chg="del mod topLvl">
          <ac:chgData name="JINZHU WANG" userId="29ff2016-8b39-49ce-ad4a-3460f31506a6" providerId="ADAL" clId="{C728C340-686C-41FD-BE5E-AA6689FD46AC}" dt="2021-06-10T06:18:28.522" v="1892" actId="478"/>
          <ac:cxnSpMkLst>
            <pc:docMk/>
            <pc:sldMk cId="3433447559" sldId="258"/>
            <ac:cxnSpMk id="407" creationId="{C16E8D04-E1E3-4A1E-828B-EDD2E654CA99}"/>
          </ac:cxnSpMkLst>
        </pc:cxnChg>
        <pc:cxnChg chg="del">
          <ac:chgData name="JINZHU WANG" userId="29ff2016-8b39-49ce-ad4a-3460f31506a6" providerId="ADAL" clId="{C728C340-686C-41FD-BE5E-AA6689FD46AC}" dt="2021-06-10T05:14:03.648" v="1259" actId="478"/>
          <ac:cxnSpMkLst>
            <pc:docMk/>
            <pc:sldMk cId="3433447559" sldId="258"/>
            <ac:cxnSpMk id="413" creationId="{B43BB514-9634-412B-A32F-B65D258E7068}"/>
          </ac:cxnSpMkLst>
        </pc:cxnChg>
        <pc:cxnChg chg="del">
          <ac:chgData name="JINZHU WANG" userId="29ff2016-8b39-49ce-ad4a-3460f31506a6" providerId="ADAL" clId="{C728C340-686C-41FD-BE5E-AA6689FD46AC}" dt="2021-06-10T05:13:59.970" v="1255" actId="478"/>
          <ac:cxnSpMkLst>
            <pc:docMk/>
            <pc:sldMk cId="3433447559" sldId="258"/>
            <ac:cxnSpMk id="417" creationId="{3EE4707A-B774-4E57-B211-C1445525CE19}"/>
          </ac:cxnSpMkLst>
        </pc:cxnChg>
        <pc:cxnChg chg="del">
          <ac:chgData name="JINZHU WANG" userId="29ff2016-8b39-49ce-ad4a-3460f31506a6" providerId="ADAL" clId="{C728C340-686C-41FD-BE5E-AA6689FD46AC}" dt="2021-06-10T05:13:59.970" v="1255" actId="478"/>
          <ac:cxnSpMkLst>
            <pc:docMk/>
            <pc:sldMk cId="3433447559" sldId="258"/>
            <ac:cxnSpMk id="425" creationId="{E4651ED8-B35A-4D90-8B4D-51E7EAE45160}"/>
          </ac:cxnSpMkLst>
        </pc:cxnChg>
        <pc:cxnChg chg="del">
          <ac:chgData name="JINZHU WANG" userId="29ff2016-8b39-49ce-ad4a-3460f31506a6" providerId="ADAL" clId="{C728C340-686C-41FD-BE5E-AA6689FD46AC}" dt="2021-06-10T05:13:59.970" v="1255" actId="478"/>
          <ac:cxnSpMkLst>
            <pc:docMk/>
            <pc:sldMk cId="3433447559" sldId="258"/>
            <ac:cxnSpMk id="427" creationId="{C3966294-F2E4-44A2-BE01-8B6776FE6C23}"/>
          </ac:cxnSpMkLst>
        </pc:cxnChg>
        <pc:cxnChg chg="mod topLvl">
          <ac:chgData name="JINZHU WANG" userId="29ff2016-8b39-49ce-ad4a-3460f31506a6" providerId="ADAL" clId="{C728C340-686C-41FD-BE5E-AA6689FD46AC}" dt="2021-06-10T05:50:59.481" v="1453" actId="1582"/>
          <ac:cxnSpMkLst>
            <pc:docMk/>
            <pc:sldMk cId="3433447559" sldId="258"/>
            <ac:cxnSpMk id="435" creationId="{83F08B51-4F9F-404D-9A09-7C8202054309}"/>
          </ac:cxnSpMkLst>
        </pc:cxnChg>
        <pc:cxnChg chg="mod">
          <ac:chgData name="JINZHU WANG" userId="29ff2016-8b39-49ce-ad4a-3460f31506a6" providerId="ADAL" clId="{C728C340-686C-41FD-BE5E-AA6689FD46AC}" dt="2021-06-10T05:21:29.185" v="1267" actId="165"/>
          <ac:cxnSpMkLst>
            <pc:docMk/>
            <pc:sldMk cId="3433447559" sldId="258"/>
            <ac:cxnSpMk id="443" creationId="{50267C5C-9277-4A7B-BAB4-2B895AACA9B3}"/>
          </ac:cxnSpMkLst>
        </pc:cxnChg>
        <pc:cxnChg chg="del mod topLvl">
          <ac:chgData name="JINZHU WANG" userId="29ff2016-8b39-49ce-ad4a-3460f31506a6" providerId="ADAL" clId="{C728C340-686C-41FD-BE5E-AA6689FD46AC}" dt="2021-06-10T05:21:53.343" v="1273" actId="478"/>
          <ac:cxnSpMkLst>
            <pc:docMk/>
            <pc:sldMk cId="3433447559" sldId="258"/>
            <ac:cxnSpMk id="449" creationId="{451F6600-19B4-404F-AA90-25203CEE9F01}"/>
          </ac:cxnSpMkLst>
        </pc:cxnChg>
        <pc:cxnChg chg="mod">
          <ac:chgData name="JINZHU WANG" userId="29ff2016-8b39-49ce-ad4a-3460f31506a6" providerId="ADAL" clId="{C728C340-686C-41FD-BE5E-AA6689FD46AC}" dt="2021-06-10T05:21:29.185" v="1267" actId="165"/>
          <ac:cxnSpMkLst>
            <pc:docMk/>
            <pc:sldMk cId="3433447559" sldId="258"/>
            <ac:cxnSpMk id="472" creationId="{EAEF7EC7-FA62-460B-9C4E-E4C7DEDA1BD3}"/>
          </ac:cxnSpMkLst>
        </pc:cxnChg>
        <pc:cxnChg chg="del">
          <ac:chgData name="JINZHU WANG" userId="29ff2016-8b39-49ce-ad4a-3460f31506a6" providerId="ADAL" clId="{C728C340-686C-41FD-BE5E-AA6689FD46AC}" dt="2021-06-10T05:14:05.999" v="1261" actId="478"/>
          <ac:cxnSpMkLst>
            <pc:docMk/>
            <pc:sldMk cId="3433447559" sldId="258"/>
            <ac:cxnSpMk id="506" creationId="{1D2CC5AB-212B-44DD-8A53-13B822AF4A80}"/>
          </ac:cxnSpMkLst>
        </pc:cxnChg>
        <pc:cxnChg chg="del">
          <ac:chgData name="JINZHU WANG" userId="29ff2016-8b39-49ce-ad4a-3460f31506a6" providerId="ADAL" clId="{C728C340-686C-41FD-BE5E-AA6689FD46AC}" dt="2021-06-10T05:13:59.970" v="1255" actId="478"/>
          <ac:cxnSpMkLst>
            <pc:docMk/>
            <pc:sldMk cId="3433447559" sldId="258"/>
            <ac:cxnSpMk id="519" creationId="{116157B5-E655-43D8-8EC2-FD8063210198}"/>
          </ac:cxnSpMkLst>
        </pc:cxnChg>
        <pc:cxnChg chg="del">
          <ac:chgData name="JINZHU WANG" userId="29ff2016-8b39-49ce-ad4a-3460f31506a6" providerId="ADAL" clId="{C728C340-686C-41FD-BE5E-AA6689FD46AC}" dt="2021-06-10T05:13:59.970" v="1255" actId="478"/>
          <ac:cxnSpMkLst>
            <pc:docMk/>
            <pc:sldMk cId="3433447559" sldId="258"/>
            <ac:cxnSpMk id="520" creationId="{B7A51263-9473-4B80-BBCB-DC2027003C72}"/>
          </ac:cxnSpMkLst>
        </pc:cxnChg>
        <pc:cxnChg chg="del">
          <ac:chgData name="JINZHU WANG" userId="29ff2016-8b39-49ce-ad4a-3460f31506a6" providerId="ADAL" clId="{C728C340-686C-41FD-BE5E-AA6689FD46AC}" dt="2021-06-10T05:13:59.970" v="1255" actId="478"/>
          <ac:cxnSpMkLst>
            <pc:docMk/>
            <pc:sldMk cId="3433447559" sldId="258"/>
            <ac:cxnSpMk id="528" creationId="{16A89046-82F5-4C24-8C89-F96B2428BF75}"/>
          </ac:cxnSpMkLst>
        </pc:cxnChg>
        <pc:cxnChg chg="del">
          <ac:chgData name="JINZHU WANG" userId="29ff2016-8b39-49ce-ad4a-3460f31506a6" providerId="ADAL" clId="{C728C340-686C-41FD-BE5E-AA6689FD46AC}" dt="2021-06-10T05:13:59.970" v="1255" actId="478"/>
          <ac:cxnSpMkLst>
            <pc:docMk/>
            <pc:sldMk cId="3433447559" sldId="258"/>
            <ac:cxnSpMk id="529" creationId="{26C3C6AA-4D23-40E9-93E9-051EFA604B2E}"/>
          </ac:cxnSpMkLst>
        </pc:cxnChg>
        <pc:cxnChg chg="del">
          <ac:chgData name="JINZHU WANG" userId="29ff2016-8b39-49ce-ad4a-3460f31506a6" providerId="ADAL" clId="{C728C340-686C-41FD-BE5E-AA6689FD46AC}" dt="2021-06-10T05:13:59.970" v="1255" actId="478"/>
          <ac:cxnSpMkLst>
            <pc:docMk/>
            <pc:sldMk cId="3433447559" sldId="258"/>
            <ac:cxnSpMk id="532" creationId="{AECD7825-85D3-4D65-84F0-D68A5AE9EE91}"/>
          </ac:cxnSpMkLst>
        </pc:cxnChg>
        <pc:cxnChg chg="del">
          <ac:chgData name="JINZHU WANG" userId="29ff2016-8b39-49ce-ad4a-3460f31506a6" providerId="ADAL" clId="{C728C340-686C-41FD-BE5E-AA6689FD46AC}" dt="2021-06-10T05:13:59.970" v="1255" actId="478"/>
          <ac:cxnSpMkLst>
            <pc:docMk/>
            <pc:sldMk cId="3433447559" sldId="258"/>
            <ac:cxnSpMk id="538" creationId="{4E17B5CB-7608-47E8-BEDF-CF64388D3684}"/>
          </ac:cxnSpMkLst>
        </pc:cxnChg>
        <pc:cxnChg chg="del">
          <ac:chgData name="JINZHU WANG" userId="29ff2016-8b39-49ce-ad4a-3460f31506a6" providerId="ADAL" clId="{C728C340-686C-41FD-BE5E-AA6689FD46AC}" dt="2021-06-10T05:13:59.970" v="1255" actId="478"/>
          <ac:cxnSpMkLst>
            <pc:docMk/>
            <pc:sldMk cId="3433447559" sldId="258"/>
            <ac:cxnSpMk id="121861" creationId="{277FFF59-C1AB-4931-A7D0-C294F9800810}"/>
          </ac:cxnSpMkLst>
        </pc:cxnChg>
        <pc:cxnChg chg="del">
          <ac:chgData name="JINZHU WANG" userId="29ff2016-8b39-49ce-ad4a-3460f31506a6" providerId="ADAL" clId="{C728C340-686C-41FD-BE5E-AA6689FD46AC}" dt="2021-06-10T05:13:59.970" v="1255" actId="478"/>
          <ac:cxnSpMkLst>
            <pc:docMk/>
            <pc:sldMk cId="3433447559" sldId="258"/>
            <ac:cxnSpMk id="121867" creationId="{112E794D-F399-4ABA-9E05-7672EFA243F5}"/>
          </ac:cxnSpMkLst>
        </pc:cxnChg>
      </pc:sldChg>
      <pc:sldChg chg="addSp delSp modSp add mod">
        <pc:chgData name="JINZHU WANG" userId="29ff2016-8b39-49ce-ad4a-3460f31506a6" providerId="ADAL" clId="{C728C340-686C-41FD-BE5E-AA6689FD46AC}" dt="2021-06-10T08:28:19.025" v="3298" actId="1037"/>
        <pc:sldMkLst>
          <pc:docMk/>
          <pc:sldMk cId="902402059" sldId="259"/>
        </pc:sldMkLst>
        <pc:spChg chg="add del mod ord">
          <ac:chgData name="JINZHU WANG" userId="29ff2016-8b39-49ce-ad4a-3460f31506a6" providerId="ADAL" clId="{C728C340-686C-41FD-BE5E-AA6689FD46AC}" dt="2021-06-10T07:50:32.802" v="2481" actId="478"/>
          <ac:spMkLst>
            <pc:docMk/>
            <pc:sldMk cId="902402059" sldId="259"/>
            <ac:spMk id="6" creationId="{B6CE06CC-938F-401C-9D44-C7EF7ACB3EA4}"/>
          </ac:spMkLst>
        </pc:spChg>
        <pc:spChg chg="add mod">
          <ac:chgData name="JINZHU WANG" userId="29ff2016-8b39-49ce-ad4a-3460f31506a6" providerId="ADAL" clId="{C728C340-686C-41FD-BE5E-AA6689FD46AC}" dt="2021-06-10T08:24:33.967" v="3215" actId="1076"/>
          <ac:spMkLst>
            <pc:docMk/>
            <pc:sldMk cId="902402059" sldId="259"/>
            <ac:spMk id="7" creationId="{42D5CB67-11B1-4D2B-A4D8-77A43B7A98E9}"/>
          </ac:spMkLst>
        </pc:spChg>
        <pc:spChg chg="add mod">
          <ac:chgData name="JINZHU WANG" userId="29ff2016-8b39-49ce-ad4a-3460f31506a6" providerId="ADAL" clId="{C728C340-686C-41FD-BE5E-AA6689FD46AC}" dt="2021-06-10T08:24:33.967" v="3215" actId="1076"/>
          <ac:spMkLst>
            <pc:docMk/>
            <pc:sldMk cId="902402059" sldId="259"/>
            <ac:spMk id="11" creationId="{EEDEDA10-6949-4B9C-91A5-8DB62AF00FFE}"/>
          </ac:spMkLst>
        </pc:spChg>
        <pc:spChg chg="add mod">
          <ac:chgData name="JINZHU WANG" userId="29ff2016-8b39-49ce-ad4a-3460f31506a6" providerId="ADAL" clId="{C728C340-686C-41FD-BE5E-AA6689FD46AC}" dt="2021-06-10T08:26:57.539" v="3283" actId="1035"/>
          <ac:spMkLst>
            <pc:docMk/>
            <pc:sldMk cId="902402059" sldId="259"/>
            <ac:spMk id="24" creationId="{9456002D-7161-483D-B48A-63483933D28E}"/>
          </ac:spMkLst>
        </pc:spChg>
        <pc:spChg chg="del">
          <ac:chgData name="JINZHU WANG" userId="29ff2016-8b39-49ce-ad4a-3460f31506a6" providerId="ADAL" clId="{C728C340-686C-41FD-BE5E-AA6689FD46AC}" dt="2021-06-10T07:35:42.216" v="2366" actId="478"/>
          <ac:spMkLst>
            <pc:docMk/>
            <pc:sldMk cId="902402059" sldId="259"/>
            <ac:spMk id="58" creationId="{FB6C5761-DDFC-4AD6-BDA1-BEFCB99E9F93}"/>
          </ac:spMkLst>
        </pc:spChg>
        <pc:spChg chg="del">
          <ac:chgData name="JINZHU WANG" userId="29ff2016-8b39-49ce-ad4a-3460f31506a6" providerId="ADAL" clId="{C728C340-686C-41FD-BE5E-AA6689FD46AC}" dt="2021-06-10T07:35:42.216" v="2366" actId="478"/>
          <ac:spMkLst>
            <pc:docMk/>
            <pc:sldMk cId="902402059" sldId="259"/>
            <ac:spMk id="133" creationId="{0A8946F9-EFAF-4883-A1F6-A691385AC86D}"/>
          </ac:spMkLst>
        </pc:spChg>
        <pc:spChg chg="del">
          <ac:chgData name="JINZHU WANG" userId="29ff2016-8b39-49ce-ad4a-3460f31506a6" providerId="ADAL" clId="{C728C340-686C-41FD-BE5E-AA6689FD46AC}" dt="2021-06-10T07:35:42.216" v="2366" actId="478"/>
          <ac:spMkLst>
            <pc:docMk/>
            <pc:sldMk cId="902402059" sldId="259"/>
            <ac:spMk id="134" creationId="{0301D952-E5C8-421C-94DB-F320DB081E8F}"/>
          </ac:spMkLst>
        </pc:spChg>
        <pc:spChg chg="del">
          <ac:chgData name="JINZHU WANG" userId="29ff2016-8b39-49ce-ad4a-3460f31506a6" providerId="ADAL" clId="{C728C340-686C-41FD-BE5E-AA6689FD46AC}" dt="2021-06-10T07:35:42.216" v="2366" actId="478"/>
          <ac:spMkLst>
            <pc:docMk/>
            <pc:sldMk cId="902402059" sldId="259"/>
            <ac:spMk id="135" creationId="{911811D1-78F2-4EDB-AC29-1997DDC0F40C}"/>
          </ac:spMkLst>
        </pc:spChg>
        <pc:spChg chg="add del mod ord">
          <ac:chgData name="JINZHU WANG" userId="29ff2016-8b39-49ce-ad4a-3460f31506a6" providerId="ADAL" clId="{C728C340-686C-41FD-BE5E-AA6689FD46AC}" dt="2021-06-10T07:51:32.794" v="2491"/>
          <ac:spMkLst>
            <pc:docMk/>
            <pc:sldMk cId="902402059" sldId="259"/>
            <ac:spMk id="136" creationId="{B5D3E289-A82B-4754-AC4C-13DDA931114F}"/>
          </ac:spMkLst>
        </pc:spChg>
        <pc:spChg chg="add del mod">
          <ac:chgData name="JINZHU WANG" userId="29ff2016-8b39-49ce-ad4a-3460f31506a6" providerId="ADAL" clId="{C728C340-686C-41FD-BE5E-AA6689FD46AC}" dt="2021-06-10T07:51:32.794" v="2491"/>
          <ac:spMkLst>
            <pc:docMk/>
            <pc:sldMk cId="902402059" sldId="259"/>
            <ac:spMk id="137" creationId="{808577BB-B6E6-4C66-9AC5-2D2F8576122A}"/>
          </ac:spMkLst>
        </pc:spChg>
        <pc:spChg chg="add del mod">
          <ac:chgData name="JINZHU WANG" userId="29ff2016-8b39-49ce-ad4a-3460f31506a6" providerId="ADAL" clId="{C728C340-686C-41FD-BE5E-AA6689FD46AC}" dt="2021-06-10T07:52:22.530" v="2500" actId="478"/>
          <ac:spMkLst>
            <pc:docMk/>
            <pc:sldMk cId="902402059" sldId="259"/>
            <ac:spMk id="138" creationId="{429AC6FB-141F-4153-BE38-E8E375FFE635}"/>
          </ac:spMkLst>
        </pc:spChg>
        <pc:spChg chg="del">
          <ac:chgData name="JINZHU WANG" userId="29ff2016-8b39-49ce-ad4a-3460f31506a6" providerId="ADAL" clId="{C728C340-686C-41FD-BE5E-AA6689FD46AC}" dt="2021-06-10T07:35:42.216" v="2366" actId="478"/>
          <ac:spMkLst>
            <pc:docMk/>
            <pc:sldMk cId="902402059" sldId="259"/>
            <ac:spMk id="139" creationId="{1075411B-9095-45D7-A6F4-8A75AE11613C}"/>
          </ac:spMkLst>
        </pc:spChg>
        <pc:spChg chg="del">
          <ac:chgData name="JINZHU WANG" userId="29ff2016-8b39-49ce-ad4a-3460f31506a6" providerId="ADAL" clId="{C728C340-686C-41FD-BE5E-AA6689FD46AC}" dt="2021-06-10T07:35:42.216" v="2366" actId="478"/>
          <ac:spMkLst>
            <pc:docMk/>
            <pc:sldMk cId="902402059" sldId="259"/>
            <ac:spMk id="140" creationId="{7F86678F-2CF1-430B-9583-61CB9A08ED0C}"/>
          </ac:spMkLst>
        </pc:spChg>
        <pc:spChg chg="del">
          <ac:chgData name="JINZHU WANG" userId="29ff2016-8b39-49ce-ad4a-3460f31506a6" providerId="ADAL" clId="{C728C340-686C-41FD-BE5E-AA6689FD46AC}" dt="2021-06-10T07:35:42.216" v="2366" actId="478"/>
          <ac:spMkLst>
            <pc:docMk/>
            <pc:sldMk cId="902402059" sldId="259"/>
            <ac:spMk id="141" creationId="{3931AF26-234E-4304-8648-4F513AC4254A}"/>
          </ac:spMkLst>
        </pc:spChg>
        <pc:spChg chg="del">
          <ac:chgData name="JINZHU WANG" userId="29ff2016-8b39-49ce-ad4a-3460f31506a6" providerId="ADAL" clId="{C728C340-686C-41FD-BE5E-AA6689FD46AC}" dt="2021-06-10T07:35:42.216" v="2366" actId="478"/>
          <ac:spMkLst>
            <pc:docMk/>
            <pc:sldMk cId="902402059" sldId="259"/>
            <ac:spMk id="143" creationId="{915BBB43-71F7-40C2-9614-9BEC4FFA59D9}"/>
          </ac:spMkLst>
        </pc:spChg>
        <pc:spChg chg="del">
          <ac:chgData name="JINZHU WANG" userId="29ff2016-8b39-49ce-ad4a-3460f31506a6" providerId="ADAL" clId="{C728C340-686C-41FD-BE5E-AA6689FD46AC}" dt="2021-06-10T07:35:42.216" v="2366" actId="478"/>
          <ac:spMkLst>
            <pc:docMk/>
            <pc:sldMk cId="902402059" sldId="259"/>
            <ac:spMk id="144" creationId="{11CCF022-CA61-4A26-AFDC-979D853286F7}"/>
          </ac:spMkLst>
        </pc:spChg>
        <pc:spChg chg="del">
          <ac:chgData name="JINZHU WANG" userId="29ff2016-8b39-49ce-ad4a-3460f31506a6" providerId="ADAL" clId="{C728C340-686C-41FD-BE5E-AA6689FD46AC}" dt="2021-06-10T07:35:42.216" v="2366" actId="478"/>
          <ac:spMkLst>
            <pc:docMk/>
            <pc:sldMk cId="902402059" sldId="259"/>
            <ac:spMk id="145" creationId="{48119A79-E24A-418F-97CC-55418A299D81}"/>
          </ac:spMkLst>
        </pc:spChg>
        <pc:spChg chg="del">
          <ac:chgData name="JINZHU WANG" userId="29ff2016-8b39-49ce-ad4a-3460f31506a6" providerId="ADAL" clId="{C728C340-686C-41FD-BE5E-AA6689FD46AC}" dt="2021-06-10T07:35:42.216" v="2366" actId="478"/>
          <ac:spMkLst>
            <pc:docMk/>
            <pc:sldMk cId="902402059" sldId="259"/>
            <ac:spMk id="147" creationId="{7047AE1D-34EC-473B-AEAC-74113F0E6DFC}"/>
          </ac:spMkLst>
        </pc:spChg>
        <pc:spChg chg="del">
          <ac:chgData name="JINZHU WANG" userId="29ff2016-8b39-49ce-ad4a-3460f31506a6" providerId="ADAL" clId="{C728C340-686C-41FD-BE5E-AA6689FD46AC}" dt="2021-06-10T07:35:42.216" v="2366" actId="478"/>
          <ac:spMkLst>
            <pc:docMk/>
            <pc:sldMk cId="902402059" sldId="259"/>
            <ac:spMk id="148" creationId="{606F163A-E494-4059-9197-CCDF3B477E12}"/>
          </ac:spMkLst>
        </pc:spChg>
        <pc:spChg chg="del">
          <ac:chgData name="JINZHU WANG" userId="29ff2016-8b39-49ce-ad4a-3460f31506a6" providerId="ADAL" clId="{C728C340-686C-41FD-BE5E-AA6689FD46AC}" dt="2021-06-10T07:35:42.216" v="2366" actId="478"/>
          <ac:spMkLst>
            <pc:docMk/>
            <pc:sldMk cId="902402059" sldId="259"/>
            <ac:spMk id="151" creationId="{56A59EE0-5B1A-4186-A279-6603B57D0A58}"/>
          </ac:spMkLst>
        </pc:spChg>
        <pc:spChg chg="add mod">
          <ac:chgData name="JINZHU WANG" userId="29ff2016-8b39-49ce-ad4a-3460f31506a6" providerId="ADAL" clId="{C728C340-686C-41FD-BE5E-AA6689FD46AC}" dt="2021-06-10T08:24:33.967" v="3215" actId="1076"/>
          <ac:spMkLst>
            <pc:docMk/>
            <pc:sldMk cId="902402059" sldId="259"/>
            <ac:spMk id="155" creationId="{C316C798-156B-448D-B566-C21BEC61310F}"/>
          </ac:spMkLst>
        </pc:spChg>
        <pc:spChg chg="add mod">
          <ac:chgData name="JINZHU WANG" userId="29ff2016-8b39-49ce-ad4a-3460f31506a6" providerId="ADAL" clId="{C728C340-686C-41FD-BE5E-AA6689FD46AC}" dt="2021-06-10T08:24:33.967" v="3215" actId="1076"/>
          <ac:spMkLst>
            <pc:docMk/>
            <pc:sldMk cId="902402059" sldId="259"/>
            <ac:spMk id="156" creationId="{B8432366-696F-4FD0-9C0B-16C496A10890}"/>
          </ac:spMkLst>
        </pc:spChg>
        <pc:spChg chg="add del mod">
          <ac:chgData name="JINZHU WANG" userId="29ff2016-8b39-49ce-ad4a-3460f31506a6" providerId="ADAL" clId="{C728C340-686C-41FD-BE5E-AA6689FD46AC}" dt="2021-06-10T07:52:32.810" v="2510" actId="478"/>
          <ac:spMkLst>
            <pc:docMk/>
            <pc:sldMk cId="902402059" sldId="259"/>
            <ac:spMk id="157" creationId="{91F25295-0474-4896-94CF-41DD735BBB49}"/>
          </ac:spMkLst>
        </pc:spChg>
        <pc:spChg chg="mod">
          <ac:chgData name="JINZHU WANG" userId="29ff2016-8b39-49ce-ad4a-3460f31506a6" providerId="ADAL" clId="{C728C340-686C-41FD-BE5E-AA6689FD46AC}" dt="2021-06-10T08:24:33.967" v="3215" actId="1076"/>
          <ac:spMkLst>
            <pc:docMk/>
            <pc:sldMk cId="902402059" sldId="259"/>
            <ac:spMk id="158" creationId="{94FA982D-81B9-4D54-AA90-E2C17F686E46}"/>
          </ac:spMkLst>
        </pc:spChg>
        <pc:spChg chg="add mod ord">
          <ac:chgData name="JINZHU WANG" userId="29ff2016-8b39-49ce-ad4a-3460f31506a6" providerId="ADAL" clId="{C728C340-686C-41FD-BE5E-AA6689FD46AC}" dt="2021-06-10T08:28:08.530" v="3295" actId="1037"/>
          <ac:spMkLst>
            <pc:docMk/>
            <pc:sldMk cId="902402059" sldId="259"/>
            <ac:spMk id="159" creationId="{35E768CB-ACBD-4EEF-A451-AA3A88DF260C}"/>
          </ac:spMkLst>
        </pc:spChg>
        <pc:spChg chg="add mod">
          <ac:chgData name="JINZHU WANG" userId="29ff2016-8b39-49ce-ad4a-3460f31506a6" providerId="ADAL" clId="{C728C340-686C-41FD-BE5E-AA6689FD46AC}" dt="2021-06-10T08:28:14.448" v="3297" actId="1037"/>
          <ac:spMkLst>
            <pc:docMk/>
            <pc:sldMk cId="902402059" sldId="259"/>
            <ac:spMk id="160" creationId="{E4C6035A-BA25-474A-BE8E-F23CF0FA5FB2}"/>
          </ac:spMkLst>
        </pc:spChg>
        <pc:spChg chg="add mod">
          <ac:chgData name="JINZHU WANG" userId="29ff2016-8b39-49ce-ad4a-3460f31506a6" providerId="ADAL" clId="{C728C340-686C-41FD-BE5E-AA6689FD46AC}" dt="2021-06-10T08:24:40.631" v="3216" actId="1076"/>
          <ac:spMkLst>
            <pc:docMk/>
            <pc:sldMk cId="902402059" sldId="259"/>
            <ac:spMk id="161" creationId="{20F63AC2-1889-4984-B072-8D5220031E69}"/>
          </ac:spMkLst>
        </pc:spChg>
        <pc:spChg chg="add mod">
          <ac:chgData name="JINZHU WANG" userId="29ff2016-8b39-49ce-ad4a-3460f31506a6" providerId="ADAL" clId="{C728C340-686C-41FD-BE5E-AA6689FD46AC}" dt="2021-06-10T08:24:40.631" v="3216" actId="1076"/>
          <ac:spMkLst>
            <pc:docMk/>
            <pc:sldMk cId="902402059" sldId="259"/>
            <ac:spMk id="162" creationId="{6A820A10-B0AF-4E63-AB61-C22132443DB6}"/>
          </ac:spMkLst>
        </pc:spChg>
        <pc:spChg chg="add mod">
          <ac:chgData name="JINZHU WANG" userId="29ff2016-8b39-49ce-ad4a-3460f31506a6" providerId="ADAL" clId="{C728C340-686C-41FD-BE5E-AA6689FD46AC}" dt="2021-06-10T08:28:19.025" v="3298" actId="1037"/>
          <ac:spMkLst>
            <pc:docMk/>
            <pc:sldMk cId="902402059" sldId="259"/>
            <ac:spMk id="166" creationId="{ADF2B08B-966E-46D7-87CF-B2CE60ACC777}"/>
          </ac:spMkLst>
        </pc:spChg>
        <pc:spChg chg="del">
          <ac:chgData name="JINZHU WANG" userId="29ff2016-8b39-49ce-ad4a-3460f31506a6" providerId="ADAL" clId="{C728C340-686C-41FD-BE5E-AA6689FD46AC}" dt="2021-06-10T07:35:42.216" v="2366" actId="478"/>
          <ac:spMkLst>
            <pc:docMk/>
            <pc:sldMk cId="902402059" sldId="259"/>
            <ac:spMk id="167" creationId="{66F5B099-0211-49CD-9E28-9FDB7908FE7C}"/>
          </ac:spMkLst>
        </pc:spChg>
        <pc:spChg chg="del">
          <ac:chgData name="JINZHU WANG" userId="29ff2016-8b39-49ce-ad4a-3460f31506a6" providerId="ADAL" clId="{C728C340-686C-41FD-BE5E-AA6689FD46AC}" dt="2021-06-10T07:35:42.216" v="2366" actId="478"/>
          <ac:spMkLst>
            <pc:docMk/>
            <pc:sldMk cId="902402059" sldId="259"/>
            <ac:spMk id="168" creationId="{E7BF12F3-8D8E-49DC-9318-5C47E31220D9}"/>
          </ac:spMkLst>
        </pc:spChg>
        <pc:spChg chg="add mod">
          <ac:chgData name="JINZHU WANG" userId="29ff2016-8b39-49ce-ad4a-3460f31506a6" providerId="ADAL" clId="{C728C340-686C-41FD-BE5E-AA6689FD46AC}" dt="2021-06-10T08:24:33.967" v="3215" actId="1076"/>
          <ac:spMkLst>
            <pc:docMk/>
            <pc:sldMk cId="902402059" sldId="259"/>
            <ac:spMk id="175" creationId="{A37E92A1-6B34-4664-870F-67EA23A6D8F3}"/>
          </ac:spMkLst>
        </pc:spChg>
        <pc:spChg chg="add mod">
          <ac:chgData name="JINZHU WANG" userId="29ff2016-8b39-49ce-ad4a-3460f31506a6" providerId="ADAL" clId="{C728C340-686C-41FD-BE5E-AA6689FD46AC}" dt="2021-06-10T08:24:33.967" v="3215" actId="1076"/>
          <ac:spMkLst>
            <pc:docMk/>
            <pc:sldMk cId="902402059" sldId="259"/>
            <ac:spMk id="176" creationId="{DC43730C-C861-4AAD-AEDA-C7745AF18F1F}"/>
          </ac:spMkLst>
        </pc:spChg>
        <pc:spChg chg="add mod">
          <ac:chgData name="JINZHU WANG" userId="29ff2016-8b39-49ce-ad4a-3460f31506a6" providerId="ADAL" clId="{C728C340-686C-41FD-BE5E-AA6689FD46AC}" dt="2021-06-10T08:24:33.967" v="3215" actId="1076"/>
          <ac:spMkLst>
            <pc:docMk/>
            <pc:sldMk cId="902402059" sldId="259"/>
            <ac:spMk id="177" creationId="{E12E3B99-C5FB-4B27-98AE-048315F2D0A8}"/>
          </ac:spMkLst>
        </pc:spChg>
        <pc:spChg chg="add mod">
          <ac:chgData name="JINZHU WANG" userId="29ff2016-8b39-49ce-ad4a-3460f31506a6" providerId="ADAL" clId="{C728C340-686C-41FD-BE5E-AA6689FD46AC}" dt="2021-06-10T08:24:33.967" v="3215" actId="1076"/>
          <ac:spMkLst>
            <pc:docMk/>
            <pc:sldMk cId="902402059" sldId="259"/>
            <ac:spMk id="178" creationId="{219DD22C-DACA-4569-BCEB-601DD8A0A2F8}"/>
          </ac:spMkLst>
        </pc:spChg>
        <pc:spChg chg="del">
          <ac:chgData name="JINZHU WANG" userId="29ff2016-8b39-49ce-ad4a-3460f31506a6" providerId="ADAL" clId="{C728C340-686C-41FD-BE5E-AA6689FD46AC}" dt="2021-06-10T07:35:42.216" v="2366" actId="478"/>
          <ac:spMkLst>
            <pc:docMk/>
            <pc:sldMk cId="902402059" sldId="259"/>
            <ac:spMk id="183" creationId="{7A75B85B-84A6-4A7B-B3FA-228D42D8CEE7}"/>
          </ac:spMkLst>
        </pc:spChg>
        <pc:spChg chg="del">
          <ac:chgData name="JINZHU WANG" userId="29ff2016-8b39-49ce-ad4a-3460f31506a6" providerId="ADAL" clId="{C728C340-686C-41FD-BE5E-AA6689FD46AC}" dt="2021-06-10T07:35:42.216" v="2366" actId="478"/>
          <ac:spMkLst>
            <pc:docMk/>
            <pc:sldMk cId="902402059" sldId="259"/>
            <ac:spMk id="184" creationId="{5BDD0A2E-55DB-47B7-8A55-E169FD103EA2}"/>
          </ac:spMkLst>
        </pc:spChg>
        <pc:spChg chg="del">
          <ac:chgData name="JINZHU WANG" userId="29ff2016-8b39-49ce-ad4a-3460f31506a6" providerId="ADAL" clId="{C728C340-686C-41FD-BE5E-AA6689FD46AC}" dt="2021-06-10T07:35:42.216" v="2366" actId="478"/>
          <ac:spMkLst>
            <pc:docMk/>
            <pc:sldMk cId="902402059" sldId="259"/>
            <ac:spMk id="185" creationId="{ADB3D34E-9247-44BD-912F-8BD3401647D8}"/>
          </ac:spMkLst>
        </pc:spChg>
        <pc:spChg chg="del">
          <ac:chgData name="JINZHU WANG" userId="29ff2016-8b39-49ce-ad4a-3460f31506a6" providerId="ADAL" clId="{C728C340-686C-41FD-BE5E-AA6689FD46AC}" dt="2021-06-10T07:35:42.216" v="2366" actId="478"/>
          <ac:spMkLst>
            <pc:docMk/>
            <pc:sldMk cId="902402059" sldId="259"/>
            <ac:spMk id="186" creationId="{304C5781-14D5-4790-874F-BE4C72DA0260}"/>
          </ac:spMkLst>
        </pc:spChg>
        <pc:spChg chg="del">
          <ac:chgData name="JINZHU WANG" userId="29ff2016-8b39-49ce-ad4a-3460f31506a6" providerId="ADAL" clId="{C728C340-686C-41FD-BE5E-AA6689FD46AC}" dt="2021-06-10T07:35:42.216" v="2366" actId="478"/>
          <ac:spMkLst>
            <pc:docMk/>
            <pc:sldMk cId="902402059" sldId="259"/>
            <ac:spMk id="189" creationId="{FA1EBF35-BF77-46F8-B40B-7A63AA81EBFA}"/>
          </ac:spMkLst>
        </pc:spChg>
        <pc:spChg chg="add mod">
          <ac:chgData name="JINZHU WANG" userId="29ff2016-8b39-49ce-ad4a-3460f31506a6" providerId="ADAL" clId="{C728C340-686C-41FD-BE5E-AA6689FD46AC}" dt="2021-06-10T08:24:33.967" v="3215" actId="1076"/>
          <ac:spMkLst>
            <pc:docMk/>
            <pc:sldMk cId="902402059" sldId="259"/>
            <ac:spMk id="190" creationId="{05424C6C-4F15-4CC2-926C-A09EB7DDA8E2}"/>
          </ac:spMkLst>
        </pc:spChg>
        <pc:spChg chg="del">
          <ac:chgData name="JINZHU WANG" userId="29ff2016-8b39-49ce-ad4a-3460f31506a6" providerId="ADAL" clId="{C728C340-686C-41FD-BE5E-AA6689FD46AC}" dt="2021-06-10T07:35:42.216" v="2366" actId="478"/>
          <ac:spMkLst>
            <pc:docMk/>
            <pc:sldMk cId="902402059" sldId="259"/>
            <ac:spMk id="191" creationId="{1226D1C2-9E05-4984-8E35-5D1DB1E51D85}"/>
          </ac:spMkLst>
        </pc:spChg>
        <pc:spChg chg="del">
          <ac:chgData name="JINZHU WANG" userId="29ff2016-8b39-49ce-ad4a-3460f31506a6" providerId="ADAL" clId="{C728C340-686C-41FD-BE5E-AA6689FD46AC}" dt="2021-06-10T07:35:42.216" v="2366" actId="478"/>
          <ac:spMkLst>
            <pc:docMk/>
            <pc:sldMk cId="902402059" sldId="259"/>
            <ac:spMk id="192" creationId="{2338AE89-73ED-434A-B4EF-B1725057C5DA}"/>
          </ac:spMkLst>
        </pc:spChg>
        <pc:spChg chg="del">
          <ac:chgData name="JINZHU WANG" userId="29ff2016-8b39-49ce-ad4a-3460f31506a6" providerId="ADAL" clId="{C728C340-686C-41FD-BE5E-AA6689FD46AC}" dt="2021-06-10T07:35:42.216" v="2366" actId="478"/>
          <ac:spMkLst>
            <pc:docMk/>
            <pc:sldMk cId="902402059" sldId="259"/>
            <ac:spMk id="197" creationId="{0BF1C3A5-6F11-42A7-BAE9-15790EE91A5C}"/>
          </ac:spMkLst>
        </pc:spChg>
        <pc:spChg chg="del">
          <ac:chgData name="JINZHU WANG" userId="29ff2016-8b39-49ce-ad4a-3460f31506a6" providerId="ADAL" clId="{C728C340-686C-41FD-BE5E-AA6689FD46AC}" dt="2021-06-10T07:35:42.216" v="2366" actId="478"/>
          <ac:spMkLst>
            <pc:docMk/>
            <pc:sldMk cId="902402059" sldId="259"/>
            <ac:spMk id="200" creationId="{E6C9E0DC-87D7-4682-911E-5CB511B44A1D}"/>
          </ac:spMkLst>
        </pc:spChg>
        <pc:spChg chg="del">
          <ac:chgData name="JINZHU WANG" userId="29ff2016-8b39-49ce-ad4a-3460f31506a6" providerId="ADAL" clId="{C728C340-686C-41FD-BE5E-AA6689FD46AC}" dt="2021-06-10T07:35:42.216" v="2366" actId="478"/>
          <ac:spMkLst>
            <pc:docMk/>
            <pc:sldMk cId="902402059" sldId="259"/>
            <ac:spMk id="202" creationId="{1D69E043-3A50-433A-BF99-C05E1DDB8072}"/>
          </ac:spMkLst>
        </pc:spChg>
        <pc:spChg chg="add mod">
          <ac:chgData name="JINZHU WANG" userId="29ff2016-8b39-49ce-ad4a-3460f31506a6" providerId="ADAL" clId="{C728C340-686C-41FD-BE5E-AA6689FD46AC}" dt="2021-06-10T08:24:33.967" v="3215" actId="1076"/>
          <ac:spMkLst>
            <pc:docMk/>
            <pc:sldMk cId="902402059" sldId="259"/>
            <ac:spMk id="203" creationId="{9EBBC6DA-E83F-4C22-B0B3-0A0B57800D03}"/>
          </ac:spMkLst>
        </pc:spChg>
        <pc:spChg chg="del">
          <ac:chgData name="JINZHU WANG" userId="29ff2016-8b39-49ce-ad4a-3460f31506a6" providerId="ADAL" clId="{C728C340-686C-41FD-BE5E-AA6689FD46AC}" dt="2021-06-10T07:35:42.216" v="2366" actId="478"/>
          <ac:spMkLst>
            <pc:docMk/>
            <pc:sldMk cId="902402059" sldId="259"/>
            <ac:spMk id="204" creationId="{05D3804E-2A04-4127-A82C-FF2EEA4CE7CD}"/>
          </ac:spMkLst>
        </pc:spChg>
        <pc:spChg chg="del">
          <ac:chgData name="JINZHU WANG" userId="29ff2016-8b39-49ce-ad4a-3460f31506a6" providerId="ADAL" clId="{C728C340-686C-41FD-BE5E-AA6689FD46AC}" dt="2021-06-10T07:35:42.216" v="2366" actId="478"/>
          <ac:spMkLst>
            <pc:docMk/>
            <pc:sldMk cId="902402059" sldId="259"/>
            <ac:spMk id="205" creationId="{5B5D997D-660F-42C0-9B96-73C53F023969}"/>
          </ac:spMkLst>
        </pc:spChg>
        <pc:spChg chg="del">
          <ac:chgData name="JINZHU WANG" userId="29ff2016-8b39-49ce-ad4a-3460f31506a6" providerId="ADAL" clId="{C728C340-686C-41FD-BE5E-AA6689FD46AC}" dt="2021-06-10T07:35:42.216" v="2366" actId="478"/>
          <ac:spMkLst>
            <pc:docMk/>
            <pc:sldMk cId="902402059" sldId="259"/>
            <ac:spMk id="207" creationId="{89E27B1A-C870-40F8-A55C-1685D0F743F7}"/>
          </ac:spMkLst>
        </pc:spChg>
        <pc:spChg chg="del">
          <ac:chgData name="JINZHU WANG" userId="29ff2016-8b39-49ce-ad4a-3460f31506a6" providerId="ADAL" clId="{C728C340-686C-41FD-BE5E-AA6689FD46AC}" dt="2021-06-10T07:35:42.216" v="2366" actId="478"/>
          <ac:spMkLst>
            <pc:docMk/>
            <pc:sldMk cId="902402059" sldId="259"/>
            <ac:spMk id="208" creationId="{1F3F58D7-FF1F-4F95-A846-ABCC56E665B0}"/>
          </ac:spMkLst>
        </pc:spChg>
        <pc:spChg chg="mod">
          <ac:chgData name="JINZHU WANG" userId="29ff2016-8b39-49ce-ad4a-3460f31506a6" providerId="ADAL" clId="{C728C340-686C-41FD-BE5E-AA6689FD46AC}" dt="2021-06-10T08:24:54.047" v="3218"/>
          <ac:spMkLst>
            <pc:docMk/>
            <pc:sldMk cId="902402059" sldId="259"/>
            <ac:spMk id="209" creationId="{51963EAB-FC26-42EC-A642-5B3709041E0C}"/>
          </ac:spMkLst>
        </pc:spChg>
        <pc:spChg chg="mod">
          <ac:chgData name="JINZHU WANG" userId="29ff2016-8b39-49ce-ad4a-3460f31506a6" providerId="ADAL" clId="{C728C340-686C-41FD-BE5E-AA6689FD46AC}" dt="2021-06-10T08:24:54.047" v="3218"/>
          <ac:spMkLst>
            <pc:docMk/>
            <pc:sldMk cId="902402059" sldId="259"/>
            <ac:spMk id="210" creationId="{F9666E15-18E0-4608-8C67-FEC61B3D760C}"/>
          </ac:spMkLst>
        </pc:spChg>
        <pc:spChg chg="mod">
          <ac:chgData name="JINZHU WANG" userId="29ff2016-8b39-49ce-ad4a-3460f31506a6" providerId="ADAL" clId="{C728C340-686C-41FD-BE5E-AA6689FD46AC}" dt="2021-06-10T08:24:54.047" v="3218"/>
          <ac:spMkLst>
            <pc:docMk/>
            <pc:sldMk cId="902402059" sldId="259"/>
            <ac:spMk id="211" creationId="{6CC2E150-D09D-4736-BF93-C613DB4AF847}"/>
          </ac:spMkLst>
        </pc:spChg>
        <pc:spChg chg="mod">
          <ac:chgData name="JINZHU WANG" userId="29ff2016-8b39-49ce-ad4a-3460f31506a6" providerId="ADAL" clId="{C728C340-686C-41FD-BE5E-AA6689FD46AC}" dt="2021-06-10T08:24:54.047" v="3218"/>
          <ac:spMkLst>
            <pc:docMk/>
            <pc:sldMk cId="902402059" sldId="259"/>
            <ac:spMk id="212" creationId="{74F40474-944F-4E3D-A363-8D52B14930F0}"/>
          </ac:spMkLst>
        </pc:spChg>
        <pc:spChg chg="mod">
          <ac:chgData name="JINZHU WANG" userId="29ff2016-8b39-49ce-ad4a-3460f31506a6" providerId="ADAL" clId="{C728C340-686C-41FD-BE5E-AA6689FD46AC}" dt="2021-06-10T08:24:54.047" v="3218"/>
          <ac:spMkLst>
            <pc:docMk/>
            <pc:sldMk cId="902402059" sldId="259"/>
            <ac:spMk id="213" creationId="{8019AB72-6A09-43FC-8271-7F0994FE26E8}"/>
          </ac:spMkLst>
        </pc:spChg>
        <pc:spChg chg="del">
          <ac:chgData name="JINZHU WANG" userId="29ff2016-8b39-49ce-ad4a-3460f31506a6" providerId="ADAL" clId="{C728C340-686C-41FD-BE5E-AA6689FD46AC}" dt="2021-06-10T07:35:42.216" v="2366" actId="478"/>
          <ac:spMkLst>
            <pc:docMk/>
            <pc:sldMk cId="902402059" sldId="259"/>
            <ac:spMk id="229" creationId="{42E9CE8C-1AD2-47FF-8C62-2DC4B6E6DA11}"/>
          </ac:spMkLst>
        </pc:spChg>
        <pc:spChg chg="del">
          <ac:chgData name="JINZHU WANG" userId="29ff2016-8b39-49ce-ad4a-3460f31506a6" providerId="ADAL" clId="{C728C340-686C-41FD-BE5E-AA6689FD46AC}" dt="2021-06-10T07:35:42.216" v="2366" actId="478"/>
          <ac:spMkLst>
            <pc:docMk/>
            <pc:sldMk cId="902402059" sldId="259"/>
            <ac:spMk id="230" creationId="{C4E629EB-0874-4797-AAC1-0DC578CC54D3}"/>
          </ac:spMkLst>
        </pc:spChg>
        <pc:spChg chg="del">
          <ac:chgData name="JINZHU WANG" userId="29ff2016-8b39-49ce-ad4a-3460f31506a6" providerId="ADAL" clId="{C728C340-686C-41FD-BE5E-AA6689FD46AC}" dt="2021-06-10T07:35:42.216" v="2366" actId="478"/>
          <ac:spMkLst>
            <pc:docMk/>
            <pc:sldMk cId="902402059" sldId="259"/>
            <ac:spMk id="231" creationId="{8C3FE67B-0796-4B4B-8642-78BDEB46ADC5}"/>
          </ac:spMkLst>
        </pc:spChg>
        <pc:spChg chg="mod">
          <ac:chgData name="JINZHU WANG" userId="29ff2016-8b39-49ce-ad4a-3460f31506a6" providerId="ADAL" clId="{C728C340-686C-41FD-BE5E-AA6689FD46AC}" dt="2021-06-10T08:24:54.047" v="3218"/>
          <ac:spMkLst>
            <pc:docMk/>
            <pc:sldMk cId="902402059" sldId="259"/>
            <ac:spMk id="234" creationId="{81916412-6054-4A4B-AB87-958C81C6BA33}"/>
          </ac:spMkLst>
        </pc:spChg>
        <pc:spChg chg="mod">
          <ac:chgData name="JINZHU WANG" userId="29ff2016-8b39-49ce-ad4a-3460f31506a6" providerId="ADAL" clId="{C728C340-686C-41FD-BE5E-AA6689FD46AC}" dt="2021-06-10T08:24:54.047" v="3218"/>
          <ac:spMkLst>
            <pc:docMk/>
            <pc:sldMk cId="902402059" sldId="259"/>
            <ac:spMk id="236" creationId="{0314C2A7-34D6-450A-8882-F090BC0C8345}"/>
          </ac:spMkLst>
        </pc:spChg>
        <pc:spChg chg="mod">
          <ac:chgData name="JINZHU WANG" userId="29ff2016-8b39-49ce-ad4a-3460f31506a6" providerId="ADAL" clId="{C728C340-686C-41FD-BE5E-AA6689FD46AC}" dt="2021-06-10T08:24:54.047" v="3218"/>
          <ac:spMkLst>
            <pc:docMk/>
            <pc:sldMk cId="902402059" sldId="259"/>
            <ac:spMk id="247" creationId="{811EABA5-29C0-4AD3-BBD7-503363B01848}"/>
          </ac:spMkLst>
        </pc:spChg>
        <pc:spChg chg="mod">
          <ac:chgData name="JINZHU WANG" userId="29ff2016-8b39-49ce-ad4a-3460f31506a6" providerId="ADAL" clId="{C728C340-686C-41FD-BE5E-AA6689FD46AC}" dt="2021-06-10T08:24:54.047" v="3218"/>
          <ac:spMkLst>
            <pc:docMk/>
            <pc:sldMk cId="902402059" sldId="259"/>
            <ac:spMk id="249" creationId="{59227427-817B-4325-8507-8428CE87289B}"/>
          </ac:spMkLst>
        </pc:spChg>
        <pc:spChg chg="add mod">
          <ac:chgData name="JINZHU WANG" userId="29ff2016-8b39-49ce-ad4a-3460f31506a6" providerId="ADAL" clId="{C728C340-686C-41FD-BE5E-AA6689FD46AC}" dt="2021-06-10T08:25:38.292" v="3232" actId="1035"/>
          <ac:spMkLst>
            <pc:docMk/>
            <pc:sldMk cId="902402059" sldId="259"/>
            <ac:spMk id="251" creationId="{30C87C4B-DAA7-4CB5-909E-28D132D8380E}"/>
          </ac:spMkLst>
        </pc:spChg>
        <pc:spChg chg="add mod">
          <ac:chgData name="JINZHU WANG" userId="29ff2016-8b39-49ce-ad4a-3460f31506a6" providerId="ADAL" clId="{C728C340-686C-41FD-BE5E-AA6689FD46AC}" dt="2021-06-10T08:25:01.360" v="3221" actId="571"/>
          <ac:spMkLst>
            <pc:docMk/>
            <pc:sldMk cId="902402059" sldId="259"/>
            <ac:spMk id="252" creationId="{7C1AFE7D-4482-46AE-8BCC-679878DF4CDD}"/>
          </ac:spMkLst>
        </pc:spChg>
        <pc:spChg chg="mod">
          <ac:chgData name="JINZHU WANG" userId="29ff2016-8b39-49ce-ad4a-3460f31506a6" providerId="ADAL" clId="{C728C340-686C-41FD-BE5E-AA6689FD46AC}" dt="2021-06-10T08:25:01.360" v="3221" actId="571"/>
          <ac:spMkLst>
            <pc:docMk/>
            <pc:sldMk cId="902402059" sldId="259"/>
            <ac:spMk id="257" creationId="{C4882CEE-34E4-4EE0-8EF7-FB88C75526E0}"/>
          </ac:spMkLst>
        </pc:spChg>
        <pc:spChg chg="mod">
          <ac:chgData name="JINZHU WANG" userId="29ff2016-8b39-49ce-ad4a-3460f31506a6" providerId="ADAL" clId="{C728C340-686C-41FD-BE5E-AA6689FD46AC}" dt="2021-06-10T08:25:01.360" v="3221" actId="571"/>
          <ac:spMkLst>
            <pc:docMk/>
            <pc:sldMk cId="902402059" sldId="259"/>
            <ac:spMk id="258" creationId="{E1987A51-7DCC-4DEE-8B2C-059707E5D838}"/>
          </ac:spMkLst>
        </pc:spChg>
        <pc:spChg chg="mod">
          <ac:chgData name="JINZHU WANG" userId="29ff2016-8b39-49ce-ad4a-3460f31506a6" providerId="ADAL" clId="{C728C340-686C-41FD-BE5E-AA6689FD46AC}" dt="2021-06-10T08:25:01.360" v="3221" actId="571"/>
          <ac:spMkLst>
            <pc:docMk/>
            <pc:sldMk cId="902402059" sldId="259"/>
            <ac:spMk id="259" creationId="{AFF39698-D2A7-48D8-B143-A3F3E7B28AD4}"/>
          </ac:spMkLst>
        </pc:spChg>
        <pc:spChg chg="mod">
          <ac:chgData name="JINZHU WANG" userId="29ff2016-8b39-49ce-ad4a-3460f31506a6" providerId="ADAL" clId="{C728C340-686C-41FD-BE5E-AA6689FD46AC}" dt="2021-06-10T08:25:01.360" v="3221" actId="571"/>
          <ac:spMkLst>
            <pc:docMk/>
            <pc:sldMk cId="902402059" sldId="259"/>
            <ac:spMk id="266" creationId="{86D09867-CFE7-4AC3-8DA3-E94101125D30}"/>
          </ac:spMkLst>
        </pc:spChg>
        <pc:spChg chg="mod">
          <ac:chgData name="JINZHU WANG" userId="29ff2016-8b39-49ce-ad4a-3460f31506a6" providerId="ADAL" clId="{C728C340-686C-41FD-BE5E-AA6689FD46AC}" dt="2021-06-10T08:25:01.360" v="3221" actId="571"/>
          <ac:spMkLst>
            <pc:docMk/>
            <pc:sldMk cId="902402059" sldId="259"/>
            <ac:spMk id="279" creationId="{BF10CEE7-9812-44C4-9402-54901195F0DE}"/>
          </ac:spMkLst>
        </pc:spChg>
        <pc:spChg chg="del">
          <ac:chgData name="JINZHU WANG" userId="29ff2016-8b39-49ce-ad4a-3460f31506a6" providerId="ADAL" clId="{C728C340-686C-41FD-BE5E-AA6689FD46AC}" dt="2021-06-10T07:35:42.216" v="2366" actId="478"/>
          <ac:spMkLst>
            <pc:docMk/>
            <pc:sldMk cId="902402059" sldId="259"/>
            <ac:spMk id="289" creationId="{E01483FC-0BE6-466C-A856-2600331B88EA}"/>
          </ac:spMkLst>
        </pc:spChg>
        <pc:spChg chg="del">
          <ac:chgData name="JINZHU WANG" userId="29ff2016-8b39-49ce-ad4a-3460f31506a6" providerId="ADAL" clId="{C728C340-686C-41FD-BE5E-AA6689FD46AC}" dt="2021-06-10T07:35:42.216" v="2366" actId="478"/>
          <ac:spMkLst>
            <pc:docMk/>
            <pc:sldMk cId="902402059" sldId="259"/>
            <ac:spMk id="290" creationId="{14CD5157-AA64-4AD1-AFC6-A3A52A57C10F}"/>
          </ac:spMkLst>
        </pc:spChg>
        <pc:spChg chg="del">
          <ac:chgData name="JINZHU WANG" userId="29ff2016-8b39-49ce-ad4a-3460f31506a6" providerId="ADAL" clId="{C728C340-686C-41FD-BE5E-AA6689FD46AC}" dt="2021-06-10T07:35:42.216" v="2366" actId="478"/>
          <ac:spMkLst>
            <pc:docMk/>
            <pc:sldMk cId="902402059" sldId="259"/>
            <ac:spMk id="291" creationId="{B364FFCD-1D5F-47D7-BA96-8C5CB0BBF3EE}"/>
          </ac:spMkLst>
        </pc:spChg>
        <pc:spChg chg="del">
          <ac:chgData name="JINZHU WANG" userId="29ff2016-8b39-49ce-ad4a-3460f31506a6" providerId="ADAL" clId="{C728C340-686C-41FD-BE5E-AA6689FD46AC}" dt="2021-06-10T07:35:42.216" v="2366" actId="478"/>
          <ac:spMkLst>
            <pc:docMk/>
            <pc:sldMk cId="902402059" sldId="259"/>
            <ac:spMk id="292" creationId="{64027894-89D4-49E1-9185-738791FD1556}"/>
          </ac:spMkLst>
        </pc:spChg>
        <pc:spChg chg="del">
          <ac:chgData name="JINZHU WANG" userId="29ff2016-8b39-49ce-ad4a-3460f31506a6" providerId="ADAL" clId="{C728C340-686C-41FD-BE5E-AA6689FD46AC}" dt="2021-06-10T07:35:42.216" v="2366" actId="478"/>
          <ac:spMkLst>
            <pc:docMk/>
            <pc:sldMk cId="902402059" sldId="259"/>
            <ac:spMk id="293" creationId="{FF089080-443B-4385-A05A-20499BE1E2BF}"/>
          </ac:spMkLst>
        </pc:spChg>
        <pc:spChg chg="del">
          <ac:chgData name="JINZHU WANG" userId="29ff2016-8b39-49ce-ad4a-3460f31506a6" providerId="ADAL" clId="{C728C340-686C-41FD-BE5E-AA6689FD46AC}" dt="2021-06-10T07:35:42.216" v="2366" actId="478"/>
          <ac:spMkLst>
            <pc:docMk/>
            <pc:sldMk cId="902402059" sldId="259"/>
            <ac:spMk id="295" creationId="{18EDC282-17B0-40E0-8EBF-EF8F1E2F0EB0}"/>
          </ac:spMkLst>
        </pc:spChg>
        <pc:spChg chg="del">
          <ac:chgData name="JINZHU WANG" userId="29ff2016-8b39-49ce-ad4a-3460f31506a6" providerId="ADAL" clId="{C728C340-686C-41FD-BE5E-AA6689FD46AC}" dt="2021-06-10T07:35:42.216" v="2366" actId="478"/>
          <ac:spMkLst>
            <pc:docMk/>
            <pc:sldMk cId="902402059" sldId="259"/>
            <ac:spMk id="297" creationId="{6708FBC9-6274-4794-A413-FBF79F414C92}"/>
          </ac:spMkLst>
        </pc:spChg>
        <pc:spChg chg="del">
          <ac:chgData name="JINZHU WANG" userId="29ff2016-8b39-49ce-ad4a-3460f31506a6" providerId="ADAL" clId="{C728C340-686C-41FD-BE5E-AA6689FD46AC}" dt="2021-06-10T07:35:42.216" v="2366" actId="478"/>
          <ac:spMkLst>
            <pc:docMk/>
            <pc:sldMk cId="902402059" sldId="259"/>
            <ac:spMk id="298" creationId="{AB9317A5-BE7B-471E-90EA-918F8DA2AD16}"/>
          </ac:spMkLst>
        </pc:spChg>
        <pc:spChg chg="del">
          <ac:chgData name="JINZHU WANG" userId="29ff2016-8b39-49ce-ad4a-3460f31506a6" providerId="ADAL" clId="{C728C340-686C-41FD-BE5E-AA6689FD46AC}" dt="2021-06-10T07:35:42.216" v="2366" actId="478"/>
          <ac:spMkLst>
            <pc:docMk/>
            <pc:sldMk cId="902402059" sldId="259"/>
            <ac:spMk id="299" creationId="{C2803912-2EDC-44E4-9E78-C6C555D1BACE}"/>
          </ac:spMkLst>
        </pc:spChg>
        <pc:spChg chg="del">
          <ac:chgData name="JINZHU WANG" userId="29ff2016-8b39-49ce-ad4a-3460f31506a6" providerId="ADAL" clId="{C728C340-686C-41FD-BE5E-AA6689FD46AC}" dt="2021-06-10T07:35:42.216" v="2366" actId="478"/>
          <ac:spMkLst>
            <pc:docMk/>
            <pc:sldMk cId="902402059" sldId="259"/>
            <ac:spMk id="300" creationId="{4C7DA04B-0C4A-4A24-A605-C5C331F44B46}"/>
          </ac:spMkLst>
        </pc:spChg>
        <pc:spChg chg="mod">
          <ac:chgData name="JINZHU WANG" userId="29ff2016-8b39-49ce-ad4a-3460f31506a6" providerId="ADAL" clId="{C728C340-686C-41FD-BE5E-AA6689FD46AC}" dt="2021-06-10T08:25:01.360" v="3221" actId="571"/>
          <ac:spMkLst>
            <pc:docMk/>
            <pc:sldMk cId="902402059" sldId="259"/>
            <ac:spMk id="301" creationId="{4819A431-607C-4235-995A-AD1C2C264470}"/>
          </ac:spMkLst>
        </pc:spChg>
        <pc:spChg chg="del">
          <ac:chgData name="JINZHU WANG" userId="29ff2016-8b39-49ce-ad4a-3460f31506a6" providerId="ADAL" clId="{C728C340-686C-41FD-BE5E-AA6689FD46AC}" dt="2021-06-10T07:35:42.216" v="2366" actId="478"/>
          <ac:spMkLst>
            <pc:docMk/>
            <pc:sldMk cId="902402059" sldId="259"/>
            <ac:spMk id="303" creationId="{3C252971-5750-47F6-91F8-CA05CB883FCB}"/>
          </ac:spMkLst>
        </pc:spChg>
        <pc:spChg chg="mod">
          <ac:chgData name="JINZHU WANG" userId="29ff2016-8b39-49ce-ad4a-3460f31506a6" providerId="ADAL" clId="{C728C340-686C-41FD-BE5E-AA6689FD46AC}" dt="2021-06-10T08:25:01.360" v="3221" actId="571"/>
          <ac:spMkLst>
            <pc:docMk/>
            <pc:sldMk cId="902402059" sldId="259"/>
            <ac:spMk id="304" creationId="{562259E7-C40E-41E8-AC5B-F9E7D814CEB9}"/>
          </ac:spMkLst>
        </pc:spChg>
        <pc:spChg chg="mod">
          <ac:chgData name="JINZHU WANG" userId="29ff2016-8b39-49ce-ad4a-3460f31506a6" providerId="ADAL" clId="{C728C340-686C-41FD-BE5E-AA6689FD46AC}" dt="2021-06-10T08:25:01.360" v="3221" actId="571"/>
          <ac:spMkLst>
            <pc:docMk/>
            <pc:sldMk cId="902402059" sldId="259"/>
            <ac:spMk id="306" creationId="{CE963113-CC85-4070-815D-4FE966C5E9F9}"/>
          </ac:spMkLst>
        </pc:spChg>
        <pc:spChg chg="mod">
          <ac:chgData name="JINZHU WANG" userId="29ff2016-8b39-49ce-ad4a-3460f31506a6" providerId="ADAL" clId="{C728C340-686C-41FD-BE5E-AA6689FD46AC}" dt="2021-06-10T08:25:01.360" v="3221" actId="571"/>
          <ac:spMkLst>
            <pc:docMk/>
            <pc:sldMk cId="902402059" sldId="259"/>
            <ac:spMk id="308" creationId="{B7F338F8-757F-4102-8576-24769AF2DEA2}"/>
          </ac:spMkLst>
        </pc:spChg>
        <pc:spChg chg="add mod">
          <ac:chgData name="JINZHU WANG" userId="29ff2016-8b39-49ce-ad4a-3460f31506a6" providerId="ADAL" clId="{C728C340-686C-41FD-BE5E-AA6689FD46AC}" dt="2021-06-10T08:25:01.360" v="3221" actId="571"/>
          <ac:spMkLst>
            <pc:docMk/>
            <pc:sldMk cId="902402059" sldId="259"/>
            <ac:spMk id="310" creationId="{16FC03B6-6302-4C33-8327-CE8A1594E3F6}"/>
          </ac:spMkLst>
        </pc:spChg>
        <pc:spChg chg="add mod">
          <ac:chgData name="JINZHU WANG" userId="29ff2016-8b39-49ce-ad4a-3460f31506a6" providerId="ADAL" clId="{C728C340-686C-41FD-BE5E-AA6689FD46AC}" dt="2021-06-10T08:25:03.587" v="3223" actId="571"/>
          <ac:spMkLst>
            <pc:docMk/>
            <pc:sldMk cId="902402059" sldId="259"/>
            <ac:spMk id="311" creationId="{43B2D8D8-B24C-460A-9400-B5CCD9D0F166}"/>
          </ac:spMkLst>
        </pc:spChg>
        <pc:spChg chg="del">
          <ac:chgData name="JINZHU WANG" userId="29ff2016-8b39-49ce-ad4a-3460f31506a6" providerId="ADAL" clId="{C728C340-686C-41FD-BE5E-AA6689FD46AC}" dt="2021-06-10T07:35:42.216" v="2366" actId="478"/>
          <ac:spMkLst>
            <pc:docMk/>
            <pc:sldMk cId="902402059" sldId="259"/>
            <ac:spMk id="320" creationId="{9F60DE36-54BE-40FD-BE4B-33AD45150413}"/>
          </ac:spMkLst>
        </pc:spChg>
        <pc:spChg chg="del">
          <ac:chgData name="JINZHU WANG" userId="29ff2016-8b39-49ce-ad4a-3460f31506a6" providerId="ADAL" clId="{C728C340-686C-41FD-BE5E-AA6689FD46AC}" dt="2021-06-10T07:35:42.216" v="2366" actId="478"/>
          <ac:spMkLst>
            <pc:docMk/>
            <pc:sldMk cId="902402059" sldId="259"/>
            <ac:spMk id="321" creationId="{6063CF01-7975-49A7-98BF-BE13A49DFFE4}"/>
          </ac:spMkLst>
        </pc:spChg>
        <pc:spChg chg="del">
          <ac:chgData name="JINZHU WANG" userId="29ff2016-8b39-49ce-ad4a-3460f31506a6" providerId="ADAL" clId="{C728C340-686C-41FD-BE5E-AA6689FD46AC}" dt="2021-06-10T07:35:42.216" v="2366" actId="478"/>
          <ac:spMkLst>
            <pc:docMk/>
            <pc:sldMk cId="902402059" sldId="259"/>
            <ac:spMk id="324" creationId="{5A534221-0295-447B-AE5F-CD3488E4B9EB}"/>
          </ac:spMkLst>
        </pc:spChg>
        <pc:spChg chg="del">
          <ac:chgData name="JINZHU WANG" userId="29ff2016-8b39-49ce-ad4a-3460f31506a6" providerId="ADAL" clId="{C728C340-686C-41FD-BE5E-AA6689FD46AC}" dt="2021-06-10T07:35:42.216" v="2366" actId="478"/>
          <ac:spMkLst>
            <pc:docMk/>
            <pc:sldMk cId="902402059" sldId="259"/>
            <ac:spMk id="325" creationId="{6A9ABD2E-712E-4F30-BCF7-8D6A3E382C37}"/>
          </ac:spMkLst>
        </pc:spChg>
        <pc:spChg chg="del">
          <ac:chgData name="JINZHU WANG" userId="29ff2016-8b39-49ce-ad4a-3460f31506a6" providerId="ADAL" clId="{C728C340-686C-41FD-BE5E-AA6689FD46AC}" dt="2021-06-10T07:35:42.216" v="2366" actId="478"/>
          <ac:spMkLst>
            <pc:docMk/>
            <pc:sldMk cId="902402059" sldId="259"/>
            <ac:spMk id="326" creationId="{D7C6758B-9B36-46C9-8C7E-C6CEE2BDB70A}"/>
          </ac:spMkLst>
        </pc:spChg>
        <pc:spChg chg="del">
          <ac:chgData name="JINZHU WANG" userId="29ff2016-8b39-49ce-ad4a-3460f31506a6" providerId="ADAL" clId="{C728C340-686C-41FD-BE5E-AA6689FD46AC}" dt="2021-06-10T07:35:42.216" v="2366" actId="478"/>
          <ac:spMkLst>
            <pc:docMk/>
            <pc:sldMk cId="902402059" sldId="259"/>
            <ac:spMk id="327" creationId="{6DDD9CDE-DA4F-4CD5-AC3F-2D0F309A4D06}"/>
          </ac:spMkLst>
        </pc:spChg>
        <pc:spChg chg="del">
          <ac:chgData name="JINZHU WANG" userId="29ff2016-8b39-49ce-ad4a-3460f31506a6" providerId="ADAL" clId="{C728C340-686C-41FD-BE5E-AA6689FD46AC}" dt="2021-06-10T07:35:42.216" v="2366" actId="478"/>
          <ac:spMkLst>
            <pc:docMk/>
            <pc:sldMk cId="902402059" sldId="259"/>
            <ac:spMk id="328" creationId="{77E1C9C0-E218-4D1D-9EF6-7511F763DC1F}"/>
          </ac:spMkLst>
        </pc:spChg>
        <pc:spChg chg="del">
          <ac:chgData name="JINZHU WANG" userId="29ff2016-8b39-49ce-ad4a-3460f31506a6" providerId="ADAL" clId="{C728C340-686C-41FD-BE5E-AA6689FD46AC}" dt="2021-06-10T07:35:42.216" v="2366" actId="478"/>
          <ac:spMkLst>
            <pc:docMk/>
            <pc:sldMk cId="902402059" sldId="259"/>
            <ac:spMk id="329" creationId="{F59BBDED-6F3D-4586-A384-92E0F062CE01}"/>
          </ac:spMkLst>
        </pc:spChg>
        <pc:spChg chg="del">
          <ac:chgData name="JINZHU WANG" userId="29ff2016-8b39-49ce-ad4a-3460f31506a6" providerId="ADAL" clId="{C728C340-686C-41FD-BE5E-AA6689FD46AC}" dt="2021-06-10T07:35:42.216" v="2366" actId="478"/>
          <ac:spMkLst>
            <pc:docMk/>
            <pc:sldMk cId="902402059" sldId="259"/>
            <ac:spMk id="331" creationId="{2B8640EC-A39C-4195-8E79-342264EAD856}"/>
          </ac:spMkLst>
        </pc:spChg>
        <pc:spChg chg="del">
          <ac:chgData name="JINZHU WANG" userId="29ff2016-8b39-49ce-ad4a-3460f31506a6" providerId="ADAL" clId="{C728C340-686C-41FD-BE5E-AA6689FD46AC}" dt="2021-06-10T07:35:42.216" v="2366" actId="478"/>
          <ac:spMkLst>
            <pc:docMk/>
            <pc:sldMk cId="902402059" sldId="259"/>
            <ac:spMk id="332" creationId="{E623D35A-7F2B-43D7-9614-8D5AFE0966A2}"/>
          </ac:spMkLst>
        </pc:spChg>
        <pc:spChg chg="del">
          <ac:chgData name="JINZHU WANG" userId="29ff2016-8b39-49ce-ad4a-3460f31506a6" providerId="ADAL" clId="{C728C340-686C-41FD-BE5E-AA6689FD46AC}" dt="2021-06-10T07:35:42.216" v="2366" actId="478"/>
          <ac:spMkLst>
            <pc:docMk/>
            <pc:sldMk cId="902402059" sldId="259"/>
            <ac:spMk id="333" creationId="{4D2E2C19-8792-4E5D-A967-5404675C818B}"/>
          </ac:spMkLst>
        </pc:spChg>
        <pc:spChg chg="del">
          <ac:chgData name="JINZHU WANG" userId="29ff2016-8b39-49ce-ad4a-3460f31506a6" providerId="ADAL" clId="{C728C340-686C-41FD-BE5E-AA6689FD46AC}" dt="2021-06-10T07:35:42.216" v="2366" actId="478"/>
          <ac:spMkLst>
            <pc:docMk/>
            <pc:sldMk cId="902402059" sldId="259"/>
            <ac:spMk id="334" creationId="{E4F823E7-EFAC-4A68-B515-B5436F17F179}"/>
          </ac:spMkLst>
        </pc:spChg>
        <pc:spChg chg="del">
          <ac:chgData name="JINZHU WANG" userId="29ff2016-8b39-49ce-ad4a-3460f31506a6" providerId="ADAL" clId="{C728C340-686C-41FD-BE5E-AA6689FD46AC}" dt="2021-06-10T07:35:42.216" v="2366" actId="478"/>
          <ac:spMkLst>
            <pc:docMk/>
            <pc:sldMk cId="902402059" sldId="259"/>
            <ac:spMk id="337" creationId="{BDA47EFB-E98C-4799-9038-3FBC9FF2D5F0}"/>
          </ac:spMkLst>
        </pc:spChg>
        <pc:spChg chg="del">
          <ac:chgData name="JINZHU WANG" userId="29ff2016-8b39-49ce-ad4a-3460f31506a6" providerId="ADAL" clId="{C728C340-686C-41FD-BE5E-AA6689FD46AC}" dt="2021-06-10T07:35:42.216" v="2366" actId="478"/>
          <ac:spMkLst>
            <pc:docMk/>
            <pc:sldMk cId="902402059" sldId="259"/>
            <ac:spMk id="338" creationId="{C245A64A-6D7D-40B6-96F9-FC6DF13D500B}"/>
          </ac:spMkLst>
        </pc:spChg>
        <pc:spChg chg="del">
          <ac:chgData name="JINZHU WANG" userId="29ff2016-8b39-49ce-ad4a-3460f31506a6" providerId="ADAL" clId="{C728C340-686C-41FD-BE5E-AA6689FD46AC}" dt="2021-06-10T07:35:42.216" v="2366" actId="478"/>
          <ac:spMkLst>
            <pc:docMk/>
            <pc:sldMk cId="902402059" sldId="259"/>
            <ac:spMk id="339" creationId="{0CE2E861-DCB0-4688-BD4B-69B9035FBEC9}"/>
          </ac:spMkLst>
        </pc:spChg>
        <pc:spChg chg="del">
          <ac:chgData name="JINZHU WANG" userId="29ff2016-8b39-49ce-ad4a-3460f31506a6" providerId="ADAL" clId="{C728C340-686C-41FD-BE5E-AA6689FD46AC}" dt="2021-06-10T07:35:42.216" v="2366" actId="478"/>
          <ac:spMkLst>
            <pc:docMk/>
            <pc:sldMk cId="902402059" sldId="259"/>
            <ac:spMk id="340" creationId="{99F517A3-56C2-4892-8E9D-AA288A1C8144}"/>
          </ac:spMkLst>
        </pc:spChg>
        <pc:spChg chg="del">
          <ac:chgData name="JINZHU WANG" userId="29ff2016-8b39-49ce-ad4a-3460f31506a6" providerId="ADAL" clId="{C728C340-686C-41FD-BE5E-AA6689FD46AC}" dt="2021-06-10T07:35:42.216" v="2366" actId="478"/>
          <ac:spMkLst>
            <pc:docMk/>
            <pc:sldMk cId="902402059" sldId="259"/>
            <ac:spMk id="341" creationId="{191E8216-3E0B-4500-B812-154DF4BC3143}"/>
          </ac:spMkLst>
        </pc:spChg>
        <pc:spChg chg="del">
          <ac:chgData name="JINZHU WANG" userId="29ff2016-8b39-49ce-ad4a-3460f31506a6" providerId="ADAL" clId="{C728C340-686C-41FD-BE5E-AA6689FD46AC}" dt="2021-06-10T07:35:42.216" v="2366" actId="478"/>
          <ac:spMkLst>
            <pc:docMk/>
            <pc:sldMk cId="902402059" sldId="259"/>
            <ac:spMk id="342" creationId="{452C97E6-885D-4E5A-8F2F-12ED5D49BB10}"/>
          </ac:spMkLst>
        </pc:spChg>
        <pc:spChg chg="del">
          <ac:chgData name="JINZHU WANG" userId="29ff2016-8b39-49ce-ad4a-3460f31506a6" providerId="ADAL" clId="{C728C340-686C-41FD-BE5E-AA6689FD46AC}" dt="2021-06-10T07:35:42.216" v="2366" actId="478"/>
          <ac:spMkLst>
            <pc:docMk/>
            <pc:sldMk cId="902402059" sldId="259"/>
            <ac:spMk id="343" creationId="{0DC51A35-2DB1-49DF-A7F5-533BF865F1A7}"/>
          </ac:spMkLst>
        </pc:spChg>
        <pc:spChg chg="del">
          <ac:chgData name="JINZHU WANG" userId="29ff2016-8b39-49ce-ad4a-3460f31506a6" providerId="ADAL" clId="{C728C340-686C-41FD-BE5E-AA6689FD46AC}" dt="2021-06-10T07:35:42.216" v="2366" actId="478"/>
          <ac:spMkLst>
            <pc:docMk/>
            <pc:sldMk cId="902402059" sldId="259"/>
            <ac:spMk id="344" creationId="{043EB4F6-9406-453E-8815-849EF07074F1}"/>
          </ac:spMkLst>
        </pc:spChg>
        <pc:spChg chg="del">
          <ac:chgData name="JINZHU WANG" userId="29ff2016-8b39-49ce-ad4a-3460f31506a6" providerId="ADAL" clId="{C728C340-686C-41FD-BE5E-AA6689FD46AC}" dt="2021-06-10T07:35:42.216" v="2366" actId="478"/>
          <ac:spMkLst>
            <pc:docMk/>
            <pc:sldMk cId="902402059" sldId="259"/>
            <ac:spMk id="345" creationId="{62FBA5A4-8C0C-4185-B209-188977C1A2A3}"/>
          </ac:spMkLst>
        </pc:spChg>
        <pc:spChg chg="del">
          <ac:chgData name="JINZHU WANG" userId="29ff2016-8b39-49ce-ad4a-3460f31506a6" providerId="ADAL" clId="{C728C340-686C-41FD-BE5E-AA6689FD46AC}" dt="2021-06-10T07:35:42.216" v="2366" actId="478"/>
          <ac:spMkLst>
            <pc:docMk/>
            <pc:sldMk cId="902402059" sldId="259"/>
            <ac:spMk id="346" creationId="{2B57583D-005D-4C30-9DBD-E9EA01090296}"/>
          </ac:spMkLst>
        </pc:spChg>
        <pc:spChg chg="del">
          <ac:chgData name="JINZHU WANG" userId="29ff2016-8b39-49ce-ad4a-3460f31506a6" providerId="ADAL" clId="{C728C340-686C-41FD-BE5E-AA6689FD46AC}" dt="2021-06-10T07:35:42.216" v="2366" actId="478"/>
          <ac:spMkLst>
            <pc:docMk/>
            <pc:sldMk cId="902402059" sldId="259"/>
            <ac:spMk id="348" creationId="{E72A1939-4E99-411E-A75F-5F929044769B}"/>
          </ac:spMkLst>
        </pc:spChg>
        <pc:spChg chg="del">
          <ac:chgData name="JINZHU WANG" userId="29ff2016-8b39-49ce-ad4a-3460f31506a6" providerId="ADAL" clId="{C728C340-686C-41FD-BE5E-AA6689FD46AC}" dt="2021-06-10T07:35:42.216" v="2366" actId="478"/>
          <ac:spMkLst>
            <pc:docMk/>
            <pc:sldMk cId="902402059" sldId="259"/>
            <ac:spMk id="349" creationId="{606642A2-F72A-4532-A40C-D3C10FBD0348}"/>
          </ac:spMkLst>
        </pc:spChg>
        <pc:spChg chg="del">
          <ac:chgData name="JINZHU WANG" userId="29ff2016-8b39-49ce-ad4a-3460f31506a6" providerId="ADAL" clId="{C728C340-686C-41FD-BE5E-AA6689FD46AC}" dt="2021-06-10T07:35:42.216" v="2366" actId="478"/>
          <ac:spMkLst>
            <pc:docMk/>
            <pc:sldMk cId="902402059" sldId="259"/>
            <ac:spMk id="350" creationId="{2221667D-E0DF-4C1A-9F70-6B78845E0CAF}"/>
          </ac:spMkLst>
        </pc:spChg>
        <pc:spChg chg="del">
          <ac:chgData name="JINZHU WANG" userId="29ff2016-8b39-49ce-ad4a-3460f31506a6" providerId="ADAL" clId="{C728C340-686C-41FD-BE5E-AA6689FD46AC}" dt="2021-06-10T07:35:42.216" v="2366" actId="478"/>
          <ac:spMkLst>
            <pc:docMk/>
            <pc:sldMk cId="902402059" sldId="259"/>
            <ac:spMk id="351" creationId="{5018EB9F-F772-43F8-8528-4A436FFC48ED}"/>
          </ac:spMkLst>
        </pc:spChg>
        <pc:spChg chg="del">
          <ac:chgData name="JINZHU WANG" userId="29ff2016-8b39-49ce-ad4a-3460f31506a6" providerId="ADAL" clId="{C728C340-686C-41FD-BE5E-AA6689FD46AC}" dt="2021-06-10T07:35:42.216" v="2366" actId="478"/>
          <ac:spMkLst>
            <pc:docMk/>
            <pc:sldMk cId="902402059" sldId="259"/>
            <ac:spMk id="352" creationId="{A0AB5853-8576-4B35-B409-DF0819C15C71}"/>
          </ac:spMkLst>
        </pc:spChg>
        <pc:spChg chg="del">
          <ac:chgData name="JINZHU WANG" userId="29ff2016-8b39-49ce-ad4a-3460f31506a6" providerId="ADAL" clId="{C728C340-686C-41FD-BE5E-AA6689FD46AC}" dt="2021-06-10T07:35:42.216" v="2366" actId="478"/>
          <ac:spMkLst>
            <pc:docMk/>
            <pc:sldMk cId="902402059" sldId="259"/>
            <ac:spMk id="353" creationId="{FD5DC8BF-DF20-4935-93FA-B14633C86311}"/>
          </ac:spMkLst>
        </pc:spChg>
        <pc:spChg chg="del">
          <ac:chgData name="JINZHU WANG" userId="29ff2016-8b39-49ce-ad4a-3460f31506a6" providerId="ADAL" clId="{C728C340-686C-41FD-BE5E-AA6689FD46AC}" dt="2021-06-10T07:35:42.216" v="2366" actId="478"/>
          <ac:spMkLst>
            <pc:docMk/>
            <pc:sldMk cId="902402059" sldId="259"/>
            <ac:spMk id="354" creationId="{B16B2330-3135-48FB-BD8A-C2EDA66E0180}"/>
          </ac:spMkLst>
        </pc:spChg>
        <pc:spChg chg="del">
          <ac:chgData name="JINZHU WANG" userId="29ff2016-8b39-49ce-ad4a-3460f31506a6" providerId="ADAL" clId="{C728C340-686C-41FD-BE5E-AA6689FD46AC}" dt="2021-06-10T07:35:42.216" v="2366" actId="478"/>
          <ac:spMkLst>
            <pc:docMk/>
            <pc:sldMk cId="902402059" sldId="259"/>
            <ac:spMk id="356" creationId="{86ABE685-2FF9-40A5-B51D-362B42269D4A}"/>
          </ac:spMkLst>
        </pc:spChg>
        <pc:spChg chg="del">
          <ac:chgData name="JINZHU WANG" userId="29ff2016-8b39-49ce-ad4a-3460f31506a6" providerId="ADAL" clId="{C728C340-686C-41FD-BE5E-AA6689FD46AC}" dt="2021-06-10T07:35:42.216" v="2366" actId="478"/>
          <ac:spMkLst>
            <pc:docMk/>
            <pc:sldMk cId="902402059" sldId="259"/>
            <ac:spMk id="357" creationId="{5DE263C2-D2F4-4678-B991-682603A4B167}"/>
          </ac:spMkLst>
        </pc:spChg>
        <pc:spChg chg="del">
          <ac:chgData name="JINZHU WANG" userId="29ff2016-8b39-49ce-ad4a-3460f31506a6" providerId="ADAL" clId="{C728C340-686C-41FD-BE5E-AA6689FD46AC}" dt="2021-06-10T07:35:42.216" v="2366" actId="478"/>
          <ac:spMkLst>
            <pc:docMk/>
            <pc:sldMk cId="902402059" sldId="259"/>
            <ac:spMk id="362" creationId="{9F38D9E1-F645-4307-B6E0-16F05F64D2C2}"/>
          </ac:spMkLst>
        </pc:spChg>
        <pc:spChg chg="del">
          <ac:chgData name="JINZHU WANG" userId="29ff2016-8b39-49ce-ad4a-3460f31506a6" providerId="ADAL" clId="{C728C340-686C-41FD-BE5E-AA6689FD46AC}" dt="2021-06-10T07:35:42.216" v="2366" actId="478"/>
          <ac:spMkLst>
            <pc:docMk/>
            <pc:sldMk cId="902402059" sldId="259"/>
            <ac:spMk id="397" creationId="{3E7FB0A0-0B75-4C05-800D-5F80463A47F9}"/>
          </ac:spMkLst>
        </pc:spChg>
        <pc:grpChg chg="del">
          <ac:chgData name="JINZHU WANG" userId="29ff2016-8b39-49ce-ad4a-3460f31506a6" providerId="ADAL" clId="{C728C340-686C-41FD-BE5E-AA6689FD46AC}" dt="2021-06-10T07:35:42.216" v="2366" actId="478"/>
          <ac:grpSpMkLst>
            <pc:docMk/>
            <pc:sldMk cId="902402059" sldId="259"/>
            <ac:grpSpMk id="31" creationId="{F6A7DC3A-222C-43CD-8C68-EFD482557321}"/>
          </ac:grpSpMkLst>
        </pc:grpChg>
        <pc:grpChg chg="add mod">
          <ac:chgData name="JINZHU WANG" userId="29ff2016-8b39-49ce-ad4a-3460f31506a6" providerId="ADAL" clId="{C728C340-686C-41FD-BE5E-AA6689FD46AC}" dt="2021-06-10T08:24:40.631" v="3216" actId="1076"/>
          <ac:grpSpMkLst>
            <pc:docMk/>
            <pc:sldMk cId="902402059" sldId="259"/>
            <ac:grpSpMk id="142" creationId="{E4C172F7-DF2D-4E70-8281-910060A417C7}"/>
          </ac:grpSpMkLst>
        </pc:grpChg>
        <pc:grpChg chg="add mod">
          <ac:chgData name="JINZHU WANG" userId="29ff2016-8b39-49ce-ad4a-3460f31506a6" providerId="ADAL" clId="{C728C340-686C-41FD-BE5E-AA6689FD46AC}" dt="2021-06-10T08:24:57.639" v="3219" actId="1076"/>
          <ac:grpSpMkLst>
            <pc:docMk/>
            <pc:sldMk cId="902402059" sldId="259"/>
            <ac:grpSpMk id="206" creationId="{4561A6F6-184D-4D02-BD65-578F82C694D5}"/>
          </ac:grpSpMkLst>
        </pc:grpChg>
        <pc:grpChg chg="mod">
          <ac:chgData name="JINZHU WANG" userId="29ff2016-8b39-49ce-ad4a-3460f31506a6" providerId="ADAL" clId="{C728C340-686C-41FD-BE5E-AA6689FD46AC}" dt="2021-06-10T08:24:54.047" v="3218"/>
          <ac:grpSpMkLst>
            <pc:docMk/>
            <pc:sldMk cId="902402059" sldId="259"/>
            <ac:grpSpMk id="216" creationId="{B37A0F7C-963B-4A77-9435-DCDE483108AF}"/>
          </ac:grpSpMkLst>
        </pc:grpChg>
        <pc:grpChg chg="mod">
          <ac:chgData name="JINZHU WANG" userId="29ff2016-8b39-49ce-ad4a-3460f31506a6" providerId="ADAL" clId="{C728C340-686C-41FD-BE5E-AA6689FD46AC}" dt="2021-06-10T08:24:54.047" v="3218"/>
          <ac:grpSpMkLst>
            <pc:docMk/>
            <pc:sldMk cId="902402059" sldId="259"/>
            <ac:grpSpMk id="218" creationId="{355AB1E1-AFB8-4D51-AEC5-02BB223354C8}"/>
          </ac:grpSpMkLst>
        </pc:grpChg>
        <pc:grpChg chg="mod">
          <ac:chgData name="JINZHU WANG" userId="29ff2016-8b39-49ce-ad4a-3460f31506a6" providerId="ADAL" clId="{C728C340-686C-41FD-BE5E-AA6689FD46AC}" dt="2021-06-10T08:24:54.047" v="3218"/>
          <ac:grpSpMkLst>
            <pc:docMk/>
            <pc:sldMk cId="902402059" sldId="259"/>
            <ac:grpSpMk id="232" creationId="{C8A74C43-F3F5-45E7-BDA7-3B49C5E9E884}"/>
          </ac:grpSpMkLst>
        </pc:grpChg>
        <pc:grpChg chg="mod">
          <ac:chgData name="JINZHU WANG" userId="29ff2016-8b39-49ce-ad4a-3460f31506a6" providerId="ADAL" clId="{C728C340-686C-41FD-BE5E-AA6689FD46AC}" dt="2021-06-10T08:24:54.047" v="3218"/>
          <ac:grpSpMkLst>
            <pc:docMk/>
            <pc:sldMk cId="902402059" sldId="259"/>
            <ac:grpSpMk id="233" creationId="{4DE6EEA5-5E6F-4DD3-BD38-D1D60C6BD3D5}"/>
          </ac:grpSpMkLst>
        </pc:grpChg>
        <pc:grpChg chg="del">
          <ac:chgData name="JINZHU WANG" userId="29ff2016-8b39-49ce-ad4a-3460f31506a6" providerId="ADAL" clId="{C728C340-686C-41FD-BE5E-AA6689FD46AC}" dt="2021-06-10T07:35:42.216" v="2366" actId="478"/>
          <ac:grpSpMkLst>
            <pc:docMk/>
            <pc:sldMk cId="902402059" sldId="259"/>
            <ac:grpSpMk id="239" creationId="{9A6A7DC0-5F72-4C96-978D-E8E3082070EC}"/>
          </ac:grpSpMkLst>
        </pc:grpChg>
        <pc:grpChg chg="del">
          <ac:chgData name="JINZHU WANG" userId="29ff2016-8b39-49ce-ad4a-3460f31506a6" providerId="ADAL" clId="{C728C340-686C-41FD-BE5E-AA6689FD46AC}" dt="2021-06-10T07:35:42.216" v="2366" actId="478"/>
          <ac:grpSpMkLst>
            <pc:docMk/>
            <pc:sldMk cId="902402059" sldId="259"/>
            <ac:grpSpMk id="242" creationId="{9AE3A1C7-E484-4C53-B987-8793E693ED57}"/>
          </ac:grpSpMkLst>
        </pc:grpChg>
        <pc:grpChg chg="del">
          <ac:chgData name="JINZHU WANG" userId="29ff2016-8b39-49ce-ad4a-3460f31506a6" providerId="ADAL" clId="{C728C340-686C-41FD-BE5E-AA6689FD46AC}" dt="2021-06-10T07:35:42.216" v="2366" actId="478"/>
          <ac:grpSpMkLst>
            <pc:docMk/>
            <pc:sldMk cId="902402059" sldId="259"/>
            <ac:grpSpMk id="246" creationId="{D7554DA6-0971-44CD-840C-05E09231A68B}"/>
          </ac:grpSpMkLst>
        </pc:grpChg>
        <pc:grpChg chg="add mod">
          <ac:chgData name="JINZHU WANG" userId="29ff2016-8b39-49ce-ad4a-3460f31506a6" providerId="ADAL" clId="{C728C340-686C-41FD-BE5E-AA6689FD46AC}" dt="2021-06-10T08:25:01.360" v="3221" actId="571"/>
          <ac:grpSpMkLst>
            <pc:docMk/>
            <pc:sldMk cId="902402059" sldId="259"/>
            <ac:grpSpMk id="254" creationId="{A0F75177-C902-4CA3-A1DE-273357AAF71B}"/>
          </ac:grpSpMkLst>
        </pc:grpChg>
        <pc:grpChg chg="mod">
          <ac:chgData name="JINZHU WANG" userId="29ff2016-8b39-49ce-ad4a-3460f31506a6" providerId="ADAL" clId="{C728C340-686C-41FD-BE5E-AA6689FD46AC}" dt="2021-06-10T08:25:01.360" v="3221" actId="571"/>
          <ac:grpSpMkLst>
            <pc:docMk/>
            <pc:sldMk cId="902402059" sldId="259"/>
            <ac:grpSpMk id="287" creationId="{E3CE7B69-95FF-4DE2-84B0-D24A72B5F9FF}"/>
          </ac:grpSpMkLst>
        </pc:grpChg>
        <pc:grpChg chg="mod">
          <ac:chgData name="JINZHU WANG" userId="29ff2016-8b39-49ce-ad4a-3460f31506a6" providerId="ADAL" clId="{C728C340-686C-41FD-BE5E-AA6689FD46AC}" dt="2021-06-10T08:25:01.360" v="3221" actId="571"/>
          <ac:grpSpMkLst>
            <pc:docMk/>
            <pc:sldMk cId="902402059" sldId="259"/>
            <ac:grpSpMk id="288" creationId="{571F10D4-7309-4F9F-BEE4-C115C231F9AA}"/>
          </ac:grpSpMkLst>
        </pc:grpChg>
        <pc:grpChg chg="mod">
          <ac:chgData name="JINZHU WANG" userId="29ff2016-8b39-49ce-ad4a-3460f31506a6" providerId="ADAL" clId="{C728C340-686C-41FD-BE5E-AA6689FD46AC}" dt="2021-06-10T08:25:01.360" v="3221" actId="571"/>
          <ac:grpSpMkLst>
            <pc:docMk/>
            <pc:sldMk cId="902402059" sldId="259"/>
            <ac:grpSpMk id="294" creationId="{D381E978-5BDC-4E01-915E-52DB9868C6AC}"/>
          </ac:grpSpMkLst>
        </pc:grpChg>
        <pc:grpChg chg="mod">
          <ac:chgData name="JINZHU WANG" userId="29ff2016-8b39-49ce-ad4a-3460f31506a6" providerId="ADAL" clId="{C728C340-686C-41FD-BE5E-AA6689FD46AC}" dt="2021-06-10T08:25:01.360" v="3221" actId="571"/>
          <ac:grpSpMkLst>
            <pc:docMk/>
            <pc:sldMk cId="902402059" sldId="259"/>
            <ac:grpSpMk id="296" creationId="{3B47CF38-B244-49A2-A09E-0D7886FFBE89}"/>
          </ac:grpSpMkLst>
        </pc:grpChg>
        <pc:grpChg chg="del">
          <ac:chgData name="JINZHU WANG" userId="29ff2016-8b39-49ce-ad4a-3460f31506a6" providerId="ADAL" clId="{C728C340-686C-41FD-BE5E-AA6689FD46AC}" dt="2021-06-10T07:35:42.216" v="2366" actId="478"/>
          <ac:grpSpMkLst>
            <pc:docMk/>
            <pc:sldMk cId="902402059" sldId="259"/>
            <ac:grpSpMk id="358" creationId="{0CFDAD93-C4BD-45D8-A458-0A88652C9FA8}"/>
          </ac:grpSpMkLst>
        </pc:grpChg>
        <pc:picChg chg="add del mod">
          <ac:chgData name="JINZHU WANG" userId="29ff2016-8b39-49ce-ad4a-3460f31506a6" providerId="ADAL" clId="{C728C340-686C-41FD-BE5E-AA6689FD46AC}" dt="2021-06-10T07:38:53.107" v="2385" actId="478"/>
          <ac:picMkLst>
            <pc:docMk/>
            <pc:sldMk cId="902402059" sldId="259"/>
            <ac:picMk id="2" creationId="{3C4DE758-1DD8-48BF-9D2C-A933E23C80B7}"/>
          </ac:picMkLst>
        </pc:picChg>
        <pc:picChg chg="add del mod">
          <ac:chgData name="JINZHU WANG" userId="29ff2016-8b39-49ce-ad4a-3460f31506a6" providerId="ADAL" clId="{C728C340-686C-41FD-BE5E-AA6689FD46AC}" dt="2021-06-10T07:39:00.052" v="2388" actId="478"/>
          <ac:picMkLst>
            <pc:docMk/>
            <pc:sldMk cId="902402059" sldId="259"/>
            <ac:picMk id="3" creationId="{3B573E6D-017D-4034-B4A3-3BA8485F672E}"/>
          </ac:picMkLst>
        </pc:picChg>
        <pc:picChg chg="add mod">
          <ac:chgData name="JINZHU WANG" userId="29ff2016-8b39-49ce-ad4a-3460f31506a6" providerId="ADAL" clId="{C728C340-686C-41FD-BE5E-AA6689FD46AC}" dt="2021-06-10T08:24:33.967" v="3215" actId="1076"/>
          <ac:picMkLst>
            <pc:docMk/>
            <pc:sldMk cId="902402059" sldId="259"/>
            <ac:picMk id="4" creationId="{A0F3693A-76CB-4BA8-BF02-878E8B6B476C}"/>
          </ac:picMkLst>
        </pc:picChg>
        <pc:picChg chg="add mod">
          <ac:chgData name="JINZHU WANG" userId="29ff2016-8b39-49ce-ad4a-3460f31506a6" providerId="ADAL" clId="{C728C340-686C-41FD-BE5E-AA6689FD46AC}" dt="2021-06-10T08:24:33.967" v="3215" actId="1076"/>
          <ac:picMkLst>
            <pc:docMk/>
            <pc:sldMk cId="902402059" sldId="259"/>
            <ac:picMk id="5" creationId="{9EC2AFA4-1C70-4091-9171-4F6EE50EEE78}"/>
          </ac:picMkLst>
        </pc:picChg>
        <pc:picChg chg="mod">
          <ac:chgData name="JINZHU WANG" userId="29ff2016-8b39-49ce-ad4a-3460f31506a6" providerId="ADAL" clId="{C728C340-686C-41FD-BE5E-AA6689FD46AC}" dt="2021-06-10T07:48:48.358" v="2470"/>
          <ac:picMkLst>
            <pc:docMk/>
            <pc:sldMk cId="902402059" sldId="259"/>
            <ac:picMk id="146" creationId="{FB5F0271-2FBC-4212-81E8-E7B53246FAF9}"/>
          </ac:picMkLst>
        </pc:picChg>
        <pc:picChg chg="mod">
          <ac:chgData name="JINZHU WANG" userId="29ff2016-8b39-49ce-ad4a-3460f31506a6" providerId="ADAL" clId="{C728C340-686C-41FD-BE5E-AA6689FD46AC}" dt="2021-06-10T07:48:48.358" v="2470"/>
          <ac:picMkLst>
            <pc:docMk/>
            <pc:sldMk cId="902402059" sldId="259"/>
            <ac:picMk id="149" creationId="{8A5BF93F-43E0-4092-AF00-4CF0BDB15EFB}"/>
          </ac:picMkLst>
        </pc:picChg>
        <pc:picChg chg="mod">
          <ac:chgData name="JINZHU WANG" userId="29ff2016-8b39-49ce-ad4a-3460f31506a6" providerId="ADAL" clId="{C728C340-686C-41FD-BE5E-AA6689FD46AC}" dt="2021-06-10T07:48:48.358" v="2470"/>
          <ac:picMkLst>
            <pc:docMk/>
            <pc:sldMk cId="902402059" sldId="259"/>
            <ac:picMk id="150" creationId="{18DCBD01-C305-4E0D-AFFD-9909EA338A9F}"/>
          </ac:picMkLst>
        </pc:picChg>
        <pc:picChg chg="mod">
          <ac:chgData name="JINZHU WANG" userId="29ff2016-8b39-49ce-ad4a-3460f31506a6" providerId="ADAL" clId="{C728C340-686C-41FD-BE5E-AA6689FD46AC}" dt="2021-06-10T07:48:48.358" v="2470"/>
          <ac:picMkLst>
            <pc:docMk/>
            <pc:sldMk cId="902402059" sldId="259"/>
            <ac:picMk id="152" creationId="{7582A1C5-E4EF-426D-96C8-7F655D7F70E2}"/>
          </ac:picMkLst>
        </pc:picChg>
        <pc:picChg chg="mod">
          <ac:chgData name="JINZHU WANG" userId="29ff2016-8b39-49ce-ad4a-3460f31506a6" providerId="ADAL" clId="{C728C340-686C-41FD-BE5E-AA6689FD46AC}" dt="2021-06-10T07:48:48.358" v="2470"/>
          <ac:picMkLst>
            <pc:docMk/>
            <pc:sldMk cId="902402059" sldId="259"/>
            <ac:picMk id="153" creationId="{93E841AD-4428-4306-9D3F-6321FD4A2078}"/>
          </ac:picMkLst>
        </pc:picChg>
        <pc:picChg chg="mod">
          <ac:chgData name="JINZHU WANG" userId="29ff2016-8b39-49ce-ad4a-3460f31506a6" providerId="ADAL" clId="{C728C340-686C-41FD-BE5E-AA6689FD46AC}" dt="2021-06-10T07:48:48.358" v="2470"/>
          <ac:picMkLst>
            <pc:docMk/>
            <pc:sldMk cId="902402059" sldId="259"/>
            <ac:picMk id="154" creationId="{AB06696F-ACB3-4AB7-897A-65D9CB61D504}"/>
          </ac:picMkLst>
        </pc:picChg>
        <pc:cxnChg chg="del">
          <ac:chgData name="JINZHU WANG" userId="29ff2016-8b39-49ce-ad4a-3460f31506a6" providerId="ADAL" clId="{C728C340-686C-41FD-BE5E-AA6689FD46AC}" dt="2021-06-10T07:35:42.216" v="2366" actId="478"/>
          <ac:cxnSpMkLst>
            <pc:docMk/>
            <pc:sldMk cId="902402059" sldId="259"/>
            <ac:cxnSpMk id="13" creationId="{A6F90683-6F94-4639-B563-FD2902859AFE}"/>
          </ac:cxnSpMkLst>
        </pc:cxnChg>
        <pc:cxnChg chg="add mod">
          <ac:chgData name="JINZHU WANG" userId="29ff2016-8b39-49ce-ad4a-3460f31506a6" providerId="ADAL" clId="{C728C340-686C-41FD-BE5E-AA6689FD46AC}" dt="2021-06-10T08:24:33.967" v="3215" actId="1076"/>
          <ac:cxnSpMkLst>
            <pc:docMk/>
            <pc:sldMk cId="902402059" sldId="259"/>
            <ac:cxnSpMk id="26" creationId="{3D5478F8-F937-4E06-9860-F93BD9415126}"/>
          </ac:cxnSpMkLst>
        </pc:cxnChg>
        <pc:cxnChg chg="add mod">
          <ac:chgData name="JINZHU WANG" userId="29ff2016-8b39-49ce-ad4a-3460f31506a6" providerId="ADAL" clId="{C728C340-686C-41FD-BE5E-AA6689FD46AC}" dt="2021-06-10T08:24:33.967" v="3215" actId="1076"/>
          <ac:cxnSpMkLst>
            <pc:docMk/>
            <pc:sldMk cId="902402059" sldId="259"/>
            <ac:cxnSpMk id="163" creationId="{19AEC57C-B147-4F39-8A17-F31FBD06F43E}"/>
          </ac:cxnSpMkLst>
        </pc:cxnChg>
        <pc:cxnChg chg="add mod">
          <ac:chgData name="JINZHU WANG" userId="29ff2016-8b39-49ce-ad4a-3460f31506a6" providerId="ADAL" clId="{C728C340-686C-41FD-BE5E-AA6689FD46AC}" dt="2021-06-10T08:25:26.014" v="3230" actId="14100"/>
          <ac:cxnSpMkLst>
            <pc:docMk/>
            <pc:sldMk cId="902402059" sldId="259"/>
            <ac:cxnSpMk id="164" creationId="{86F9DCD3-A8BA-4852-ABD1-5952E3E5EB33}"/>
          </ac:cxnSpMkLst>
        </pc:cxnChg>
        <pc:cxnChg chg="add mod">
          <ac:chgData name="JINZHU WANG" userId="29ff2016-8b39-49ce-ad4a-3460f31506a6" providerId="ADAL" clId="{C728C340-686C-41FD-BE5E-AA6689FD46AC}" dt="2021-06-10T08:25:52.854" v="3233" actId="1036"/>
          <ac:cxnSpMkLst>
            <pc:docMk/>
            <pc:sldMk cId="902402059" sldId="259"/>
            <ac:cxnSpMk id="165" creationId="{E2D76ACB-3E06-410E-883E-63932F332018}"/>
          </ac:cxnSpMkLst>
        </pc:cxnChg>
        <pc:cxnChg chg="add mod">
          <ac:chgData name="JINZHU WANG" userId="29ff2016-8b39-49ce-ad4a-3460f31506a6" providerId="ADAL" clId="{C728C340-686C-41FD-BE5E-AA6689FD46AC}" dt="2021-06-10T08:24:33.967" v="3215" actId="1076"/>
          <ac:cxnSpMkLst>
            <pc:docMk/>
            <pc:sldMk cId="902402059" sldId="259"/>
            <ac:cxnSpMk id="169" creationId="{18FF12BA-54F4-4F3D-BE69-BC0A0DC84E6D}"/>
          </ac:cxnSpMkLst>
        </pc:cxnChg>
        <pc:cxnChg chg="add mod">
          <ac:chgData name="JINZHU WANG" userId="29ff2016-8b39-49ce-ad4a-3460f31506a6" providerId="ADAL" clId="{C728C340-686C-41FD-BE5E-AA6689FD46AC}" dt="2021-06-10T08:24:33.967" v="3215" actId="1076"/>
          <ac:cxnSpMkLst>
            <pc:docMk/>
            <pc:sldMk cId="902402059" sldId="259"/>
            <ac:cxnSpMk id="170" creationId="{A3083A8F-6915-4AB3-A089-FB6B7C2FAC45}"/>
          </ac:cxnSpMkLst>
        </pc:cxnChg>
        <pc:cxnChg chg="add mod">
          <ac:chgData name="JINZHU WANG" userId="29ff2016-8b39-49ce-ad4a-3460f31506a6" providerId="ADAL" clId="{C728C340-686C-41FD-BE5E-AA6689FD46AC}" dt="2021-06-10T08:26:19.087" v="3234" actId="14100"/>
          <ac:cxnSpMkLst>
            <pc:docMk/>
            <pc:sldMk cId="902402059" sldId="259"/>
            <ac:cxnSpMk id="171" creationId="{08333B3B-9642-4788-AD7C-431D28C4C00C}"/>
          </ac:cxnSpMkLst>
        </pc:cxnChg>
        <pc:cxnChg chg="add mod">
          <ac:chgData name="JINZHU WANG" userId="29ff2016-8b39-49ce-ad4a-3460f31506a6" providerId="ADAL" clId="{C728C340-686C-41FD-BE5E-AA6689FD46AC}" dt="2021-06-10T08:24:33.967" v="3215" actId="1076"/>
          <ac:cxnSpMkLst>
            <pc:docMk/>
            <pc:sldMk cId="902402059" sldId="259"/>
            <ac:cxnSpMk id="182" creationId="{E98B2D65-FBA5-434A-8B16-8FBA51155D5B}"/>
          </ac:cxnSpMkLst>
        </pc:cxnChg>
        <pc:cxnChg chg="add mod">
          <ac:chgData name="JINZHU WANG" userId="29ff2016-8b39-49ce-ad4a-3460f31506a6" providerId="ADAL" clId="{C728C340-686C-41FD-BE5E-AA6689FD46AC}" dt="2021-06-10T08:24:33.967" v="3215" actId="1076"/>
          <ac:cxnSpMkLst>
            <pc:docMk/>
            <pc:sldMk cId="902402059" sldId="259"/>
            <ac:cxnSpMk id="187" creationId="{6839702F-3942-4F5D-B30F-DCA06ACE7D35}"/>
          </ac:cxnSpMkLst>
        </pc:cxnChg>
        <pc:cxnChg chg="add mod">
          <ac:chgData name="JINZHU WANG" userId="29ff2016-8b39-49ce-ad4a-3460f31506a6" providerId="ADAL" clId="{C728C340-686C-41FD-BE5E-AA6689FD46AC}" dt="2021-06-10T08:24:33.967" v="3215" actId="1076"/>
          <ac:cxnSpMkLst>
            <pc:docMk/>
            <pc:sldMk cId="902402059" sldId="259"/>
            <ac:cxnSpMk id="188" creationId="{C2E3A96C-578D-4DA1-B0BE-CD43B15ED247}"/>
          </ac:cxnSpMkLst>
        </pc:cxnChg>
        <pc:cxnChg chg="add mod">
          <ac:chgData name="JINZHU WANG" userId="29ff2016-8b39-49ce-ad4a-3460f31506a6" providerId="ADAL" clId="{C728C340-686C-41FD-BE5E-AA6689FD46AC}" dt="2021-06-10T08:24:33.967" v="3215" actId="1076"/>
          <ac:cxnSpMkLst>
            <pc:docMk/>
            <pc:sldMk cId="902402059" sldId="259"/>
            <ac:cxnSpMk id="193" creationId="{592E6735-55D6-4998-B981-2C110C5BF9DC}"/>
          </ac:cxnSpMkLst>
        </pc:cxnChg>
        <pc:cxnChg chg="add mod">
          <ac:chgData name="JINZHU WANG" userId="29ff2016-8b39-49ce-ad4a-3460f31506a6" providerId="ADAL" clId="{C728C340-686C-41FD-BE5E-AA6689FD46AC}" dt="2021-06-10T08:06:54.193" v="2781" actId="571"/>
          <ac:cxnSpMkLst>
            <pc:docMk/>
            <pc:sldMk cId="902402059" sldId="259"/>
            <ac:cxnSpMk id="194" creationId="{4A2CFD69-3943-4EFA-934D-E37BECD12259}"/>
          </ac:cxnSpMkLst>
        </pc:cxnChg>
        <pc:cxnChg chg="add mod">
          <ac:chgData name="JINZHU WANG" userId="29ff2016-8b39-49ce-ad4a-3460f31506a6" providerId="ADAL" clId="{C728C340-686C-41FD-BE5E-AA6689FD46AC}" dt="2021-06-10T08:06:54.193" v="2781" actId="571"/>
          <ac:cxnSpMkLst>
            <pc:docMk/>
            <pc:sldMk cId="902402059" sldId="259"/>
            <ac:cxnSpMk id="195" creationId="{11F1609A-4044-4FC6-9740-80D1C3A910D9}"/>
          </ac:cxnSpMkLst>
        </pc:cxnChg>
        <pc:cxnChg chg="add del mod">
          <ac:chgData name="JINZHU WANG" userId="29ff2016-8b39-49ce-ad4a-3460f31506a6" providerId="ADAL" clId="{C728C340-686C-41FD-BE5E-AA6689FD46AC}" dt="2021-06-10T08:06:59.376" v="2783" actId="478"/>
          <ac:cxnSpMkLst>
            <pc:docMk/>
            <pc:sldMk cId="902402059" sldId="259"/>
            <ac:cxnSpMk id="196" creationId="{FAE2F14E-77A6-478C-9FBB-B7869C9DA273}"/>
          </ac:cxnSpMkLst>
        </pc:cxnChg>
        <pc:cxnChg chg="add mod">
          <ac:chgData name="JINZHU WANG" userId="29ff2016-8b39-49ce-ad4a-3460f31506a6" providerId="ADAL" clId="{C728C340-686C-41FD-BE5E-AA6689FD46AC}" dt="2021-06-10T08:24:33.967" v="3215" actId="1076"/>
          <ac:cxnSpMkLst>
            <pc:docMk/>
            <pc:sldMk cId="902402059" sldId="259"/>
            <ac:cxnSpMk id="198" creationId="{50449297-F911-4803-BBB5-8625AD86CD60}"/>
          </ac:cxnSpMkLst>
        </pc:cxnChg>
        <pc:cxnChg chg="add mod">
          <ac:chgData name="JINZHU WANG" userId="29ff2016-8b39-49ce-ad4a-3460f31506a6" providerId="ADAL" clId="{C728C340-686C-41FD-BE5E-AA6689FD46AC}" dt="2021-06-10T08:24:33.967" v="3215" actId="1076"/>
          <ac:cxnSpMkLst>
            <pc:docMk/>
            <pc:sldMk cId="902402059" sldId="259"/>
            <ac:cxnSpMk id="199" creationId="{A31A6DD5-AB28-48DD-9BAE-0530D65A4966}"/>
          </ac:cxnSpMkLst>
        </pc:cxnChg>
        <pc:cxnChg chg="add mod">
          <ac:chgData name="JINZHU WANG" userId="29ff2016-8b39-49ce-ad4a-3460f31506a6" providerId="ADAL" clId="{C728C340-686C-41FD-BE5E-AA6689FD46AC}" dt="2021-06-10T08:24:33.967" v="3215" actId="1076"/>
          <ac:cxnSpMkLst>
            <pc:docMk/>
            <pc:sldMk cId="902402059" sldId="259"/>
            <ac:cxnSpMk id="201" creationId="{CD450662-E372-43C3-8D3B-C9B6097AEA6A}"/>
          </ac:cxnSpMkLst>
        </pc:cxnChg>
        <pc:cxnChg chg="mod">
          <ac:chgData name="JINZHU WANG" userId="29ff2016-8b39-49ce-ad4a-3460f31506a6" providerId="ADAL" clId="{C728C340-686C-41FD-BE5E-AA6689FD46AC}" dt="2021-06-10T08:24:54.047" v="3218"/>
          <ac:cxnSpMkLst>
            <pc:docMk/>
            <pc:sldMk cId="902402059" sldId="259"/>
            <ac:cxnSpMk id="214" creationId="{ACCD5D90-A2AA-48DE-8E64-B99164E1B7D0}"/>
          </ac:cxnSpMkLst>
        </pc:cxnChg>
        <pc:cxnChg chg="mod">
          <ac:chgData name="JINZHU WANG" userId="29ff2016-8b39-49ce-ad4a-3460f31506a6" providerId="ADAL" clId="{C728C340-686C-41FD-BE5E-AA6689FD46AC}" dt="2021-06-10T08:24:54.047" v="3218"/>
          <ac:cxnSpMkLst>
            <pc:docMk/>
            <pc:sldMk cId="902402059" sldId="259"/>
            <ac:cxnSpMk id="215" creationId="{3D33C78F-4835-47F1-AAB6-7CA4F3E9D359}"/>
          </ac:cxnSpMkLst>
        </pc:cxnChg>
        <pc:cxnChg chg="del">
          <ac:chgData name="JINZHU WANG" userId="29ff2016-8b39-49ce-ad4a-3460f31506a6" providerId="ADAL" clId="{C728C340-686C-41FD-BE5E-AA6689FD46AC}" dt="2021-06-10T07:35:42.216" v="2366" actId="478"/>
          <ac:cxnSpMkLst>
            <pc:docMk/>
            <pc:sldMk cId="902402059" sldId="259"/>
            <ac:cxnSpMk id="217" creationId="{84543E18-A081-4441-87FC-2EC3D01B9D7B}"/>
          </ac:cxnSpMkLst>
        </pc:cxnChg>
        <pc:cxnChg chg="del">
          <ac:chgData name="JINZHU WANG" userId="29ff2016-8b39-49ce-ad4a-3460f31506a6" providerId="ADAL" clId="{C728C340-686C-41FD-BE5E-AA6689FD46AC}" dt="2021-06-10T07:35:42.216" v="2366" actId="478"/>
          <ac:cxnSpMkLst>
            <pc:docMk/>
            <pc:sldMk cId="902402059" sldId="259"/>
            <ac:cxnSpMk id="219" creationId="{6509E8F9-0920-442E-B677-6904A3FDF626}"/>
          </ac:cxnSpMkLst>
        </pc:cxnChg>
        <pc:cxnChg chg="del">
          <ac:chgData name="JINZHU WANG" userId="29ff2016-8b39-49ce-ad4a-3460f31506a6" providerId="ADAL" clId="{C728C340-686C-41FD-BE5E-AA6689FD46AC}" dt="2021-06-10T07:35:42.216" v="2366" actId="478"/>
          <ac:cxnSpMkLst>
            <pc:docMk/>
            <pc:sldMk cId="902402059" sldId="259"/>
            <ac:cxnSpMk id="220" creationId="{88A49471-D3F9-485C-975B-3966BEBD3345}"/>
          </ac:cxnSpMkLst>
        </pc:cxnChg>
        <pc:cxnChg chg="del">
          <ac:chgData name="JINZHU WANG" userId="29ff2016-8b39-49ce-ad4a-3460f31506a6" providerId="ADAL" clId="{C728C340-686C-41FD-BE5E-AA6689FD46AC}" dt="2021-06-10T07:35:42.216" v="2366" actId="478"/>
          <ac:cxnSpMkLst>
            <pc:docMk/>
            <pc:sldMk cId="902402059" sldId="259"/>
            <ac:cxnSpMk id="221" creationId="{DA256843-D3FE-41A4-A3F9-AC5BE5ECC673}"/>
          </ac:cxnSpMkLst>
        </pc:cxnChg>
        <pc:cxnChg chg="del">
          <ac:chgData name="JINZHU WANG" userId="29ff2016-8b39-49ce-ad4a-3460f31506a6" providerId="ADAL" clId="{C728C340-686C-41FD-BE5E-AA6689FD46AC}" dt="2021-06-10T07:35:42.216" v="2366" actId="478"/>
          <ac:cxnSpMkLst>
            <pc:docMk/>
            <pc:sldMk cId="902402059" sldId="259"/>
            <ac:cxnSpMk id="222" creationId="{A639744D-0924-471B-B8EA-496055D33259}"/>
          </ac:cxnSpMkLst>
        </pc:cxnChg>
        <pc:cxnChg chg="del">
          <ac:chgData name="JINZHU WANG" userId="29ff2016-8b39-49ce-ad4a-3460f31506a6" providerId="ADAL" clId="{C728C340-686C-41FD-BE5E-AA6689FD46AC}" dt="2021-06-10T07:35:42.216" v="2366" actId="478"/>
          <ac:cxnSpMkLst>
            <pc:docMk/>
            <pc:sldMk cId="902402059" sldId="259"/>
            <ac:cxnSpMk id="223" creationId="{08A7BA08-E3D6-40A4-92DA-19CE7961E410}"/>
          </ac:cxnSpMkLst>
        </pc:cxnChg>
        <pc:cxnChg chg="del">
          <ac:chgData name="JINZHU WANG" userId="29ff2016-8b39-49ce-ad4a-3460f31506a6" providerId="ADAL" clId="{C728C340-686C-41FD-BE5E-AA6689FD46AC}" dt="2021-06-10T07:35:42.216" v="2366" actId="478"/>
          <ac:cxnSpMkLst>
            <pc:docMk/>
            <pc:sldMk cId="902402059" sldId="259"/>
            <ac:cxnSpMk id="224" creationId="{0792DDB1-2FF2-4A09-BB08-8ACBC0C6E46F}"/>
          </ac:cxnSpMkLst>
        </pc:cxnChg>
        <pc:cxnChg chg="del">
          <ac:chgData name="JINZHU WANG" userId="29ff2016-8b39-49ce-ad4a-3460f31506a6" providerId="ADAL" clId="{C728C340-686C-41FD-BE5E-AA6689FD46AC}" dt="2021-06-10T07:35:42.216" v="2366" actId="478"/>
          <ac:cxnSpMkLst>
            <pc:docMk/>
            <pc:sldMk cId="902402059" sldId="259"/>
            <ac:cxnSpMk id="225" creationId="{E4A57666-FE74-472B-B6B8-BD8DC2EE3493}"/>
          </ac:cxnSpMkLst>
        </pc:cxnChg>
        <pc:cxnChg chg="del">
          <ac:chgData name="JINZHU WANG" userId="29ff2016-8b39-49ce-ad4a-3460f31506a6" providerId="ADAL" clId="{C728C340-686C-41FD-BE5E-AA6689FD46AC}" dt="2021-06-10T07:35:42.216" v="2366" actId="478"/>
          <ac:cxnSpMkLst>
            <pc:docMk/>
            <pc:sldMk cId="902402059" sldId="259"/>
            <ac:cxnSpMk id="226" creationId="{BA1C6855-1FB0-44FC-B4C1-2E0A1167DAC1}"/>
          </ac:cxnSpMkLst>
        </pc:cxnChg>
        <pc:cxnChg chg="del">
          <ac:chgData name="JINZHU WANG" userId="29ff2016-8b39-49ce-ad4a-3460f31506a6" providerId="ADAL" clId="{C728C340-686C-41FD-BE5E-AA6689FD46AC}" dt="2021-06-10T07:35:42.216" v="2366" actId="478"/>
          <ac:cxnSpMkLst>
            <pc:docMk/>
            <pc:sldMk cId="902402059" sldId="259"/>
            <ac:cxnSpMk id="227" creationId="{E387A9BE-1BB0-43FC-AF82-8F00BBA13ED6}"/>
          </ac:cxnSpMkLst>
        </pc:cxnChg>
        <pc:cxnChg chg="del">
          <ac:chgData name="JINZHU WANG" userId="29ff2016-8b39-49ce-ad4a-3460f31506a6" providerId="ADAL" clId="{C728C340-686C-41FD-BE5E-AA6689FD46AC}" dt="2021-06-10T07:35:42.216" v="2366" actId="478"/>
          <ac:cxnSpMkLst>
            <pc:docMk/>
            <pc:sldMk cId="902402059" sldId="259"/>
            <ac:cxnSpMk id="228" creationId="{C686C729-1511-4918-8D03-3FA5CA517731}"/>
          </ac:cxnSpMkLst>
        </pc:cxnChg>
        <pc:cxnChg chg="mod">
          <ac:chgData name="JINZHU WANG" userId="29ff2016-8b39-49ce-ad4a-3460f31506a6" providerId="ADAL" clId="{C728C340-686C-41FD-BE5E-AA6689FD46AC}" dt="2021-06-10T08:24:54.047" v="3218"/>
          <ac:cxnSpMkLst>
            <pc:docMk/>
            <pc:sldMk cId="902402059" sldId="259"/>
            <ac:cxnSpMk id="235" creationId="{57F56B61-83D3-4F20-BEA2-C707EEE7F5F1}"/>
          </ac:cxnSpMkLst>
        </pc:cxnChg>
        <pc:cxnChg chg="mod">
          <ac:chgData name="JINZHU WANG" userId="29ff2016-8b39-49ce-ad4a-3460f31506a6" providerId="ADAL" clId="{C728C340-686C-41FD-BE5E-AA6689FD46AC}" dt="2021-06-10T08:24:54.047" v="3218"/>
          <ac:cxnSpMkLst>
            <pc:docMk/>
            <pc:sldMk cId="902402059" sldId="259"/>
            <ac:cxnSpMk id="245" creationId="{E296286F-506D-4387-8FE9-DB3AB423B553}"/>
          </ac:cxnSpMkLst>
        </pc:cxnChg>
        <pc:cxnChg chg="mod">
          <ac:chgData name="JINZHU WANG" userId="29ff2016-8b39-49ce-ad4a-3460f31506a6" providerId="ADAL" clId="{C728C340-686C-41FD-BE5E-AA6689FD46AC}" dt="2021-06-10T08:24:54.047" v="3218"/>
          <ac:cxnSpMkLst>
            <pc:docMk/>
            <pc:sldMk cId="902402059" sldId="259"/>
            <ac:cxnSpMk id="248" creationId="{F74C7A9E-9A34-4F67-8E96-7903A89024D5}"/>
          </ac:cxnSpMkLst>
        </pc:cxnChg>
        <pc:cxnChg chg="mod">
          <ac:chgData name="JINZHU WANG" userId="29ff2016-8b39-49ce-ad4a-3460f31506a6" providerId="ADAL" clId="{C728C340-686C-41FD-BE5E-AA6689FD46AC}" dt="2021-06-10T08:24:54.047" v="3218"/>
          <ac:cxnSpMkLst>
            <pc:docMk/>
            <pc:sldMk cId="902402059" sldId="259"/>
            <ac:cxnSpMk id="250" creationId="{5E9B380A-EFE0-4A8E-8F39-20D87A3B75AB}"/>
          </ac:cxnSpMkLst>
        </pc:cxnChg>
        <pc:cxnChg chg="del">
          <ac:chgData name="JINZHU WANG" userId="29ff2016-8b39-49ce-ad4a-3460f31506a6" providerId="ADAL" clId="{C728C340-686C-41FD-BE5E-AA6689FD46AC}" dt="2021-06-10T07:35:42.216" v="2366" actId="478"/>
          <ac:cxnSpMkLst>
            <pc:docMk/>
            <pc:sldMk cId="902402059" sldId="259"/>
            <ac:cxnSpMk id="256" creationId="{ED76CBAF-4B84-4C5C-87CB-620FC9D6B728}"/>
          </ac:cxnSpMkLst>
        </pc:cxnChg>
        <pc:cxnChg chg="del">
          <ac:chgData name="JINZHU WANG" userId="29ff2016-8b39-49ce-ad4a-3460f31506a6" providerId="ADAL" clId="{C728C340-686C-41FD-BE5E-AA6689FD46AC}" dt="2021-06-10T07:35:42.216" v="2366" actId="478"/>
          <ac:cxnSpMkLst>
            <pc:docMk/>
            <pc:sldMk cId="902402059" sldId="259"/>
            <ac:cxnSpMk id="260" creationId="{54E062F2-A188-4F78-9DCA-B3593FDAAD70}"/>
          </ac:cxnSpMkLst>
        </pc:cxnChg>
        <pc:cxnChg chg="del">
          <ac:chgData name="JINZHU WANG" userId="29ff2016-8b39-49ce-ad4a-3460f31506a6" providerId="ADAL" clId="{C728C340-686C-41FD-BE5E-AA6689FD46AC}" dt="2021-06-10T07:35:42.216" v="2366" actId="478"/>
          <ac:cxnSpMkLst>
            <pc:docMk/>
            <pc:sldMk cId="902402059" sldId="259"/>
            <ac:cxnSpMk id="261" creationId="{B327BB6F-05DB-47EF-9DD1-C2F221AEAC3B}"/>
          </ac:cxnSpMkLst>
        </pc:cxnChg>
        <pc:cxnChg chg="del">
          <ac:chgData name="JINZHU WANG" userId="29ff2016-8b39-49ce-ad4a-3460f31506a6" providerId="ADAL" clId="{C728C340-686C-41FD-BE5E-AA6689FD46AC}" dt="2021-06-10T07:35:42.216" v="2366" actId="478"/>
          <ac:cxnSpMkLst>
            <pc:docMk/>
            <pc:sldMk cId="902402059" sldId="259"/>
            <ac:cxnSpMk id="262" creationId="{21AB265B-0D71-4832-A5F5-14FA2C58459C}"/>
          </ac:cxnSpMkLst>
        </pc:cxnChg>
        <pc:cxnChg chg="del">
          <ac:chgData name="JINZHU WANG" userId="29ff2016-8b39-49ce-ad4a-3460f31506a6" providerId="ADAL" clId="{C728C340-686C-41FD-BE5E-AA6689FD46AC}" dt="2021-06-10T07:35:42.216" v="2366" actId="478"/>
          <ac:cxnSpMkLst>
            <pc:docMk/>
            <pc:sldMk cId="902402059" sldId="259"/>
            <ac:cxnSpMk id="263" creationId="{73BC8F7A-D4DD-44C9-8280-2548B607DD58}"/>
          </ac:cxnSpMkLst>
        </pc:cxnChg>
        <pc:cxnChg chg="del">
          <ac:chgData name="JINZHU WANG" userId="29ff2016-8b39-49ce-ad4a-3460f31506a6" providerId="ADAL" clId="{C728C340-686C-41FD-BE5E-AA6689FD46AC}" dt="2021-06-10T07:35:42.216" v="2366" actId="478"/>
          <ac:cxnSpMkLst>
            <pc:docMk/>
            <pc:sldMk cId="902402059" sldId="259"/>
            <ac:cxnSpMk id="264" creationId="{8BBE310F-2D5A-4C4A-BBAF-BF8A1FE7B599}"/>
          </ac:cxnSpMkLst>
        </pc:cxnChg>
        <pc:cxnChg chg="del">
          <ac:chgData name="JINZHU WANG" userId="29ff2016-8b39-49ce-ad4a-3460f31506a6" providerId="ADAL" clId="{C728C340-686C-41FD-BE5E-AA6689FD46AC}" dt="2021-06-10T07:35:42.216" v="2366" actId="478"/>
          <ac:cxnSpMkLst>
            <pc:docMk/>
            <pc:sldMk cId="902402059" sldId="259"/>
            <ac:cxnSpMk id="265" creationId="{26E70315-89D4-41B3-84FE-6CD38648BFF8}"/>
          </ac:cxnSpMkLst>
        </pc:cxnChg>
        <pc:cxnChg chg="del">
          <ac:chgData name="JINZHU WANG" userId="29ff2016-8b39-49ce-ad4a-3460f31506a6" providerId="ADAL" clId="{C728C340-686C-41FD-BE5E-AA6689FD46AC}" dt="2021-06-10T07:35:42.216" v="2366" actId="478"/>
          <ac:cxnSpMkLst>
            <pc:docMk/>
            <pc:sldMk cId="902402059" sldId="259"/>
            <ac:cxnSpMk id="267" creationId="{137C670D-0BE3-46F5-B25F-E1A52B7A4A69}"/>
          </ac:cxnSpMkLst>
        </pc:cxnChg>
        <pc:cxnChg chg="del">
          <ac:chgData name="JINZHU WANG" userId="29ff2016-8b39-49ce-ad4a-3460f31506a6" providerId="ADAL" clId="{C728C340-686C-41FD-BE5E-AA6689FD46AC}" dt="2021-06-10T07:35:42.216" v="2366" actId="478"/>
          <ac:cxnSpMkLst>
            <pc:docMk/>
            <pc:sldMk cId="902402059" sldId="259"/>
            <ac:cxnSpMk id="268" creationId="{06B4C51F-2853-4BDB-8051-B2F0CCA7F9DD}"/>
          </ac:cxnSpMkLst>
        </pc:cxnChg>
        <pc:cxnChg chg="del">
          <ac:chgData name="JINZHU WANG" userId="29ff2016-8b39-49ce-ad4a-3460f31506a6" providerId="ADAL" clId="{C728C340-686C-41FD-BE5E-AA6689FD46AC}" dt="2021-06-10T07:35:42.216" v="2366" actId="478"/>
          <ac:cxnSpMkLst>
            <pc:docMk/>
            <pc:sldMk cId="902402059" sldId="259"/>
            <ac:cxnSpMk id="269" creationId="{B360101A-C7BE-4723-B5A7-D299C24F7500}"/>
          </ac:cxnSpMkLst>
        </pc:cxnChg>
        <pc:cxnChg chg="del">
          <ac:chgData name="JINZHU WANG" userId="29ff2016-8b39-49ce-ad4a-3460f31506a6" providerId="ADAL" clId="{C728C340-686C-41FD-BE5E-AA6689FD46AC}" dt="2021-06-10T07:35:42.216" v="2366" actId="478"/>
          <ac:cxnSpMkLst>
            <pc:docMk/>
            <pc:sldMk cId="902402059" sldId="259"/>
            <ac:cxnSpMk id="270" creationId="{E4FF1F3A-B5AF-40EA-AF4C-26D682732D00}"/>
          </ac:cxnSpMkLst>
        </pc:cxnChg>
        <pc:cxnChg chg="del">
          <ac:chgData name="JINZHU WANG" userId="29ff2016-8b39-49ce-ad4a-3460f31506a6" providerId="ADAL" clId="{C728C340-686C-41FD-BE5E-AA6689FD46AC}" dt="2021-06-10T07:35:42.216" v="2366" actId="478"/>
          <ac:cxnSpMkLst>
            <pc:docMk/>
            <pc:sldMk cId="902402059" sldId="259"/>
            <ac:cxnSpMk id="271" creationId="{AECF4EFC-04CC-4D74-AED3-97F81034A5DC}"/>
          </ac:cxnSpMkLst>
        </pc:cxnChg>
        <pc:cxnChg chg="del">
          <ac:chgData name="JINZHU WANG" userId="29ff2016-8b39-49ce-ad4a-3460f31506a6" providerId="ADAL" clId="{C728C340-686C-41FD-BE5E-AA6689FD46AC}" dt="2021-06-10T07:35:42.216" v="2366" actId="478"/>
          <ac:cxnSpMkLst>
            <pc:docMk/>
            <pc:sldMk cId="902402059" sldId="259"/>
            <ac:cxnSpMk id="272" creationId="{349F132E-2EE4-4EB6-8EBE-DFF625E0AF4E}"/>
          </ac:cxnSpMkLst>
        </pc:cxnChg>
        <pc:cxnChg chg="del">
          <ac:chgData name="JINZHU WANG" userId="29ff2016-8b39-49ce-ad4a-3460f31506a6" providerId="ADAL" clId="{C728C340-686C-41FD-BE5E-AA6689FD46AC}" dt="2021-06-10T07:35:42.216" v="2366" actId="478"/>
          <ac:cxnSpMkLst>
            <pc:docMk/>
            <pc:sldMk cId="902402059" sldId="259"/>
            <ac:cxnSpMk id="273" creationId="{19246303-4DDD-457A-AAC4-D174F236267A}"/>
          </ac:cxnSpMkLst>
        </pc:cxnChg>
        <pc:cxnChg chg="del">
          <ac:chgData name="JINZHU WANG" userId="29ff2016-8b39-49ce-ad4a-3460f31506a6" providerId="ADAL" clId="{C728C340-686C-41FD-BE5E-AA6689FD46AC}" dt="2021-06-10T07:35:42.216" v="2366" actId="478"/>
          <ac:cxnSpMkLst>
            <pc:docMk/>
            <pc:sldMk cId="902402059" sldId="259"/>
            <ac:cxnSpMk id="274" creationId="{BDE8BA19-0B3D-4D1A-8101-8C61AA00421A}"/>
          </ac:cxnSpMkLst>
        </pc:cxnChg>
        <pc:cxnChg chg="del">
          <ac:chgData name="JINZHU WANG" userId="29ff2016-8b39-49ce-ad4a-3460f31506a6" providerId="ADAL" clId="{C728C340-686C-41FD-BE5E-AA6689FD46AC}" dt="2021-06-10T07:35:42.216" v="2366" actId="478"/>
          <ac:cxnSpMkLst>
            <pc:docMk/>
            <pc:sldMk cId="902402059" sldId="259"/>
            <ac:cxnSpMk id="275" creationId="{498B5233-6827-46D0-ADFB-4F6070D2B878}"/>
          </ac:cxnSpMkLst>
        </pc:cxnChg>
        <pc:cxnChg chg="del">
          <ac:chgData name="JINZHU WANG" userId="29ff2016-8b39-49ce-ad4a-3460f31506a6" providerId="ADAL" clId="{C728C340-686C-41FD-BE5E-AA6689FD46AC}" dt="2021-06-10T07:35:42.216" v="2366" actId="478"/>
          <ac:cxnSpMkLst>
            <pc:docMk/>
            <pc:sldMk cId="902402059" sldId="259"/>
            <ac:cxnSpMk id="276" creationId="{154DFB82-3396-4C9B-A7ED-2F7A2E33D038}"/>
          </ac:cxnSpMkLst>
        </pc:cxnChg>
        <pc:cxnChg chg="del">
          <ac:chgData name="JINZHU WANG" userId="29ff2016-8b39-49ce-ad4a-3460f31506a6" providerId="ADAL" clId="{C728C340-686C-41FD-BE5E-AA6689FD46AC}" dt="2021-06-10T07:35:42.216" v="2366" actId="478"/>
          <ac:cxnSpMkLst>
            <pc:docMk/>
            <pc:sldMk cId="902402059" sldId="259"/>
            <ac:cxnSpMk id="277" creationId="{DC66AF32-9400-42C3-AD1F-0DBFD1BB39A0}"/>
          </ac:cxnSpMkLst>
        </pc:cxnChg>
        <pc:cxnChg chg="del">
          <ac:chgData name="JINZHU WANG" userId="29ff2016-8b39-49ce-ad4a-3460f31506a6" providerId="ADAL" clId="{C728C340-686C-41FD-BE5E-AA6689FD46AC}" dt="2021-06-10T07:35:42.216" v="2366" actId="478"/>
          <ac:cxnSpMkLst>
            <pc:docMk/>
            <pc:sldMk cId="902402059" sldId="259"/>
            <ac:cxnSpMk id="278" creationId="{28D0E39F-1727-4E5F-A0FC-02CBFD69418A}"/>
          </ac:cxnSpMkLst>
        </pc:cxnChg>
        <pc:cxnChg chg="del">
          <ac:chgData name="JINZHU WANG" userId="29ff2016-8b39-49ce-ad4a-3460f31506a6" providerId="ADAL" clId="{C728C340-686C-41FD-BE5E-AA6689FD46AC}" dt="2021-06-10T07:35:42.216" v="2366" actId="478"/>
          <ac:cxnSpMkLst>
            <pc:docMk/>
            <pc:sldMk cId="902402059" sldId="259"/>
            <ac:cxnSpMk id="280" creationId="{D2E5D587-0289-4A7B-B2D4-10C72CEE3B48}"/>
          </ac:cxnSpMkLst>
        </pc:cxnChg>
        <pc:cxnChg chg="mod">
          <ac:chgData name="JINZHU WANG" userId="29ff2016-8b39-49ce-ad4a-3460f31506a6" providerId="ADAL" clId="{C728C340-686C-41FD-BE5E-AA6689FD46AC}" dt="2021-06-10T08:25:01.360" v="3221" actId="571"/>
          <ac:cxnSpMkLst>
            <pc:docMk/>
            <pc:sldMk cId="902402059" sldId="259"/>
            <ac:cxnSpMk id="281" creationId="{6C78842B-181A-4FC4-8988-3D0CE5327F9A}"/>
          </ac:cxnSpMkLst>
        </pc:cxnChg>
        <pc:cxnChg chg="del">
          <ac:chgData name="JINZHU WANG" userId="29ff2016-8b39-49ce-ad4a-3460f31506a6" providerId="ADAL" clId="{C728C340-686C-41FD-BE5E-AA6689FD46AC}" dt="2021-06-10T07:35:42.216" v="2366" actId="478"/>
          <ac:cxnSpMkLst>
            <pc:docMk/>
            <pc:sldMk cId="902402059" sldId="259"/>
            <ac:cxnSpMk id="282" creationId="{8161AF79-418D-4332-9D29-CAA67C6E4F52}"/>
          </ac:cxnSpMkLst>
        </pc:cxnChg>
        <pc:cxnChg chg="del">
          <ac:chgData name="JINZHU WANG" userId="29ff2016-8b39-49ce-ad4a-3460f31506a6" providerId="ADAL" clId="{C728C340-686C-41FD-BE5E-AA6689FD46AC}" dt="2021-06-10T07:35:42.216" v="2366" actId="478"/>
          <ac:cxnSpMkLst>
            <pc:docMk/>
            <pc:sldMk cId="902402059" sldId="259"/>
            <ac:cxnSpMk id="283" creationId="{3DD7A671-4955-4DCD-A709-AAEB5A158650}"/>
          </ac:cxnSpMkLst>
        </pc:cxnChg>
        <pc:cxnChg chg="del">
          <ac:chgData name="JINZHU WANG" userId="29ff2016-8b39-49ce-ad4a-3460f31506a6" providerId="ADAL" clId="{C728C340-686C-41FD-BE5E-AA6689FD46AC}" dt="2021-06-10T07:35:42.216" v="2366" actId="478"/>
          <ac:cxnSpMkLst>
            <pc:docMk/>
            <pc:sldMk cId="902402059" sldId="259"/>
            <ac:cxnSpMk id="284" creationId="{5698A458-181C-4D47-A9F1-ACE16707A0F1}"/>
          </ac:cxnSpMkLst>
        </pc:cxnChg>
        <pc:cxnChg chg="del">
          <ac:chgData name="JINZHU WANG" userId="29ff2016-8b39-49ce-ad4a-3460f31506a6" providerId="ADAL" clId="{C728C340-686C-41FD-BE5E-AA6689FD46AC}" dt="2021-06-10T07:35:42.216" v="2366" actId="478"/>
          <ac:cxnSpMkLst>
            <pc:docMk/>
            <pc:sldMk cId="902402059" sldId="259"/>
            <ac:cxnSpMk id="285" creationId="{5854E3EE-3A4E-42D0-8CAC-25C8AC9E79A0}"/>
          </ac:cxnSpMkLst>
        </pc:cxnChg>
        <pc:cxnChg chg="mod">
          <ac:chgData name="JINZHU WANG" userId="29ff2016-8b39-49ce-ad4a-3460f31506a6" providerId="ADAL" clId="{C728C340-686C-41FD-BE5E-AA6689FD46AC}" dt="2021-06-10T08:25:01.360" v="3221" actId="571"/>
          <ac:cxnSpMkLst>
            <pc:docMk/>
            <pc:sldMk cId="902402059" sldId="259"/>
            <ac:cxnSpMk id="286" creationId="{2C4B7B94-D381-4BFF-AF2E-49B2A8A62179}"/>
          </ac:cxnSpMkLst>
        </pc:cxnChg>
        <pc:cxnChg chg="mod">
          <ac:chgData name="JINZHU WANG" userId="29ff2016-8b39-49ce-ad4a-3460f31506a6" providerId="ADAL" clId="{C728C340-686C-41FD-BE5E-AA6689FD46AC}" dt="2021-06-10T08:25:01.360" v="3221" actId="571"/>
          <ac:cxnSpMkLst>
            <pc:docMk/>
            <pc:sldMk cId="902402059" sldId="259"/>
            <ac:cxnSpMk id="302" creationId="{36BBC5C3-D009-4BF9-9133-AC582EB20385}"/>
          </ac:cxnSpMkLst>
        </pc:cxnChg>
        <pc:cxnChg chg="mod">
          <ac:chgData name="JINZHU WANG" userId="29ff2016-8b39-49ce-ad4a-3460f31506a6" providerId="ADAL" clId="{C728C340-686C-41FD-BE5E-AA6689FD46AC}" dt="2021-06-10T08:25:01.360" v="3221" actId="571"/>
          <ac:cxnSpMkLst>
            <pc:docMk/>
            <pc:sldMk cId="902402059" sldId="259"/>
            <ac:cxnSpMk id="305" creationId="{1AE644BD-49BE-49A9-B8A9-62F58677B1E6}"/>
          </ac:cxnSpMkLst>
        </pc:cxnChg>
        <pc:cxnChg chg="mod">
          <ac:chgData name="JINZHU WANG" userId="29ff2016-8b39-49ce-ad4a-3460f31506a6" providerId="ADAL" clId="{C728C340-686C-41FD-BE5E-AA6689FD46AC}" dt="2021-06-10T08:25:01.360" v="3221" actId="571"/>
          <ac:cxnSpMkLst>
            <pc:docMk/>
            <pc:sldMk cId="902402059" sldId="259"/>
            <ac:cxnSpMk id="307" creationId="{848AF615-EA74-4CD7-BE79-7BC91FCD9BD1}"/>
          </ac:cxnSpMkLst>
        </pc:cxnChg>
        <pc:cxnChg chg="mod">
          <ac:chgData name="JINZHU WANG" userId="29ff2016-8b39-49ce-ad4a-3460f31506a6" providerId="ADAL" clId="{C728C340-686C-41FD-BE5E-AA6689FD46AC}" dt="2021-06-10T08:25:01.360" v="3221" actId="571"/>
          <ac:cxnSpMkLst>
            <pc:docMk/>
            <pc:sldMk cId="902402059" sldId="259"/>
            <ac:cxnSpMk id="309" creationId="{F16B7880-E75B-4B13-821E-0D0DEBAD41B4}"/>
          </ac:cxnSpMkLst>
        </pc:cxnChg>
        <pc:cxnChg chg="add mod">
          <ac:chgData name="JINZHU WANG" userId="29ff2016-8b39-49ce-ad4a-3460f31506a6" providerId="ADAL" clId="{C728C340-686C-41FD-BE5E-AA6689FD46AC}" dt="2021-06-10T08:25:14.590" v="3227" actId="1076"/>
          <ac:cxnSpMkLst>
            <pc:docMk/>
            <pc:sldMk cId="902402059" sldId="259"/>
            <ac:cxnSpMk id="312" creationId="{FD378A32-657F-4C46-B2D1-37DFC5A29006}"/>
          </ac:cxnSpMkLst>
        </pc:cxnChg>
      </pc:sldChg>
    </pc:docChg>
  </pc:docChgLst>
  <pc:docChgLst>
    <pc:chgData name="JINZHU" userId="29ff2016-8b39-49ce-ad4a-3460f31506a6" providerId="ADAL" clId="{0962C7E0-6340-44B1-9CE3-E5CBDE8A7927}"/>
    <pc:docChg chg="undo redo custSel addSld modSld">
      <pc:chgData name="JINZHU" userId="29ff2016-8b39-49ce-ad4a-3460f31506a6" providerId="ADAL" clId="{0962C7E0-6340-44B1-9CE3-E5CBDE8A7927}" dt="2021-06-24T09:12:41.181" v="1039" actId="1037"/>
      <pc:docMkLst>
        <pc:docMk/>
      </pc:docMkLst>
      <pc:sldChg chg="addSp modSp mod">
        <pc:chgData name="JINZHU" userId="29ff2016-8b39-49ce-ad4a-3460f31506a6" providerId="ADAL" clId="{0962C7E0-6340-44B1-9CE3-E5CBDE8A7927}" dt="2021-06-22T01:23:14.380" v="69" actId="1036"/>
        <pc:sldMkLst>
          <pc:docMk/>
          <pc:sldMk cId="3034930763" sldId="256"/>
        </pc:sldMkLst>
        <pc:spChg chg="mod">
          <ac:chgData name="JINZHU" userId="29ff2016-8b39-49ce-ad4a-3460f31506a6" providerId="ADAL" clId="{0962C7E0-6340-44B1-9CE3-E5CBDE8A7927}" dt="2021-06-22T01:03:24.777" v="28" actId="1076"/>
          <ac:spMkLst>
            <pc:docMk/>
            <pc:sldMk cId="3034930763" sldId="256"/>
            <ac:spMk id="2" creationId="{58710E1D-0537-4455-B9E1-97803D39325A}"/>
          </ac:spMkLst>
        </pc:spChg>
        <pc:spChg chg="mod">
          <ac:chgData name="JINZHU" userId="29ff2016-8b39-49ce-ad4a-3460f31506a6" providerId="ADAL" clId="{0962C7E0-6340-44B1-9CE3-E5CBDE8A7927}" dt="2021-06-22T01:03:24.274" v="27" actId="1076"/>
          <ac:spMkLst>
            <pc:docMk/>
            <pc:sldMk cId="3034930763" sldId="256"/>
            <ac:spMk id="124" creationId="{5191D968-7FBF-4CD4-8A13-1369D69959C6}"/>
          </ac:spMkLst>
        </pc:spChg>
        <pc:spChg chg="mod">
          <ac:chgData name="JINZHU" userId="29ff2016-8b39-49ce-ad4a-3460f31506a6" providerId="ADAL" clId="{0962C7E0-6340-44B1-9CE3-E5CBDE8A7927}" dt="2021-06-22T01:23:14.380" v="69" actId="1036"/>
          <ac:spMkLst>
            <pc:docMk/>
            <pc:sldMk cId="3034930763" sldId="256"/>
            <ac:spMk id="125" creationId="{9DE0E6BC-2BA4-4DA2-8C31-9B7ED652C811}"/>
          </ac:spMkLst>
        </pc:spChg>
        <pc:spChg chg="mod">
          <ac:chgData name="JINZHU" userId="29ff2016-8b39-49ce-ad4a-3460f31506a6" providerId="ADAL" clId="{0962C7E0-6340-44B1-9CE3-E5CBDE8A7927}" dt="2021-06-22T01:03:33.472" v="36"/>
          <ac:spMkLst>
            <pc:docMk/>
            <pc:sldMk cId="3034930763" sldId="256"/>
            <ac:spMk id="135" creationId="{7CFB4CA7-AEDE-4187-83E5-035DC7240370}"/>
          </ac:spMkLst>
        </pc:spChg>
        <pc:spChg chg="mod">
          <ac:chgData name="JINZHU" userId="29ff2016-8b39-49ce-ad4a-3460f31506a6" providerId="ADAL" clId="{0962C7E0-6340-44B1-9CE3-E5CBDE8A7927}" dt="2021-06-22T01:02:16.838" v="7" actId="1076"/>
          <ac:spMkLst>
            <pc:docMk/>
            <pc:sldMk cId="3034930763" sldId="256"/>
            <ac:spMk id="170" creationId="{B3C9EAB3-EC2A-487A-A137-D9F6696A32B0}"/>
          </ac:spMkLst>
        </pc:spChg>
        <pc:spChg chg="mod">
          <ac:chgData name="JINZHU" userId="29ff2016-8b39-49ce-ad4a-3460f31506a6" providerId="ADAL" clId="{0962C7E0-6340-44B1-9CE3-E5CBDE8A7927}" dt="2021-06-22T01:03:24.854" v="30" actId="403"/>
          <ac:spMkLst>
            <pc:docMk/>
            <pc:sldMk cId="3034930763" sldId="256"/>
            <ac:spMk id="172" creationId="{DDDD595A-C433-439B-8381-F9378407199A}"/>
          </ac:spMkLst>
        </pc:spChg>
        <pc:spChg chg="mod">
          <ac:chgData name="JINZHU" userId="29ff2016-8b39-49ce-ad4a-3460f31506a6" providerId="ADAL" clId="{0962C7E0-6340-44B1-9CE3-E5CBDE8A7927}" dt="2021-06-22T01:03:24.886" v="31" actId="14100"/>
          <ac:spMkLst>
            <pc:docMk/>
            <pc:sldMk cId="3034930763" sldId="256"/>
            <ac:spMk id="174" creationId="{004DF662-CE13-47AA-9ECA-7093552BB171}"/>
          </ac:spMkLst>
        </pc:spChg>
        <pc:spChg chg="mod">
          <ac:chgData name="JINZHU" userId="29ff2016-8b39-49ce-ad4a-3460f31506a6" providerId="ADAL" clId="{0962C7E0-6340-44B1-9CE3-E5CBDE8A7927}" dt="2021-06-22T01:03:25.586" v="34" actId="554"/>
          <ac:spMkLst>
            <pc:docMk/>
            <pc:sldMk cId="3034930763" sldId="256"/>
            <ac:spMk id="177" creationId="{26802D90-40CD-4FB1-973B-8EABBAE8383C}"/>
          </ac:spMkLst>
        </pc:spChg>
        <pc:spChg chg="mod">
          <ac:chgData name="JINZHU" userId="29ff2016-8b39-49ce-ad4a-3460f31506a6" providerId="ADAL" clId="{0962C7E0-6340-44B1-9CE3-E5CBDE8A7927}" dt="2021-06-22T01:03:25.586" v="34" actId="554"/>
          <ac:spMkLst>
            <pc:docMk/>
            <pc:sldMk cId="3034930763" sldId="256"/>
            <ac:spMk id="178" creationId="{F5E3AA91-1FD2-4B53-8544-F231A095C902}"/>
          </ac:spMkLst>
        </pc:spChg>
        <pc:spChg chg="mod">
          <ac:chgData name="JINZHU" userId="29ff2016-8b39-49ce-ad4a-3460f31506a6" providerId="ADAL" clId="{0962C7E0-6340-44B1-9CE3-E5CBDE8A7927}" dt="2021-06-22T01:03:25.586" v="34" actId="554"/>
          <ac:spMkLst>
            <pc:docMk/>
            <pc:sldMk cId="3034930763" sldId="256"/>
            <ac:spMk id="179" creationId="{1E6A3FBE-CC7F-47F7-ABE4-3DDADC420911}"/>
          </ac:spMkLst>
        </pc:spChg>
        <pc:spChg chg="mod">
          <ac:chgData name="JINZHU" userId="29ff2016-8b39-49ce-ad4a-3460f31506a6" providerId="ADAL" clId="{0962C7E0-6340-44B1-9CE3-E5CBDE8A7927}" dt="2021-06-22T01:03:25.586" v="34" actId="554"/>
          <ac:spMkLst>
            <pc:docMk/>
            <pc:sldMk cId="3034930763" sldId="256"/>
            <ac:spMk id="180" creationId="{DB1F44FB-86A9-4786-A594-A8CF2675E693}"/>
          </ac:spMkLst>
        </pc:spChg>
        <pc:spChg chg="mod ord">
          <ac:chgData name="JINZHU" userId="29ff2016-8b39-49ce-ad4a-3460f31506a6" providerId="ADAL" clId="{0962C7E0-6340-44B1-9CE3-E5CBDE8A7927}" dt="2021-06-22T01:03:49.056" v="42" actId="1076"/>
          <ac:spMkLst>
            <pc:docMk/>
            <pc:sldMk cId="3034930763" sldId="256"/>
            <ac:spMk id="181" creationId="{9F64E6B1-F6B8-4468-86ED-1560584597B0}"/>
          </ac:spMkLst>
        </pc:spChg>
        <pc:spChg chg="mod">
          <ac:chgData name="JINZHU" userId="29ff2016-8b39-49ce-ad4a-3460f31506a6" providerId="ADAL" clId="{0962C7E0-6340-44B1-9CE3-E5CBDE8A7927}" dt="2021-06-22T01:23:12.025" v="68" actId="1036"/>
          <ac:spMkLst>
            <pc:docMk/>
            <pc:sldMk cId="3034930763" sldId="256"/>
            <ac:spMk id="182" creationId="{D52D2481-85ED-434E-B3FB-1ED3F45DF1B2}"/>
          </ac:spMkLst>
        </pc:spChg>
        <pc:spChg chg="mod">
          <ac:chgData name="JINZHU" userId="29ff2016-8b39-49ce-ad4a-3460f31506a6" providerId="ADAL" clId="{0962C7E0-6340-44B1-9CE3-E5CBDE8A7927}" dt="2021-06-22T01:02:19.590" v="8" actId="1076"/>
          <ac:spMkLst>
            <pc:docMk/>
            <pc:sldMk cId="3034930763" sldId="256"/>
            <ac:spMk id="187" creationId="{2B795623-8ED4-4ED1-BDD8-04CD3B88E180}"/>
          </ac:spMkLst>
        </pc:spChg>
        <pc:spChg chg="mod">
          <ac:chgData name="JINZHU" userId="29ff2016-8b39-49ce-ad4a-3460f31506a6" providerId="ADAL" clId="{0962C7E0-6340-44B1-9CE3-E5CBDE8A7927}" dt="2021-06-22T01:23:06.510" v="63" actId="14100"/>
          <ac:spMkLst>
            <pc:docMk/>
            <pc:sldMk cId="3034930763" sldId="256"/>
            <ac:spMk id="188" creationId="{B4D1FB15-F85C-49AB-B9E7-0FA2FBB71E60}"/>
          </ac:spMkLst>
        </pc:spChg>
        <pc:spChg chg="mod">
          <ac:chgData name="JINZHU" userId="29ff2016-8b39-49ce-ad4a-3460f31506a6" providerId="ADAL" clId="{0962C7E0-6340-44B1-9CE3-E5CBDE8A7927}" dt="2021-06-22T01:03:52.726" v="43" actId="1076"/>
          <ac:spMkLst>
            <pc:docMk/>
            <pc:sldMk cId="3034930763" sldId="256"/>
            <ac:spMk id="196" creationId="{D178AA6D-544A-4E5A-B8C5-EF85AFD5786D}"/>
          </ac:spMkLst>
        </pc:spChg>
        <pc:spChg chg="mod">
          <ac:chgData name="JINZHU" userId="29ff2016-8b39-49ce-ad4a-3460f31506a6" providerId="ADAL" clId="{0962C7E0-6340-44B1-9CE3-E5CBDE8A7927}" dt="2021-06-22T01:07:19.025" v="52" actId="20577"/>
          <ac:spMkLst>
            <pc:docMk/>
            <pc:sldMk cId="3034930763" sldId="256"/>
            <ac:spMk id="317" creationId="{71798389-C83D-4C39-8929-060774660760}"/>
          </ac:spMkLst>
        </pc:spChg>
        <pc:spChg chg="mod">
          <ac:chgData name="JINZHU" userId="29ff2016-8b39-49ce-ad4a-3460f31506a6" providerId="ADAL" clId="{0962C7E0-6340-44B1-9CE3-E5CBDE8A7927}" dt="2021-06-22T01:07:02.612" v="49" actId="20577"/>
          <ac:spMkLst>
            <pc:docMk/>
            <pc:sldMk cId="3034930763" sldId="256"/>
            <ac:spMk id="318" creationId="{C976FF37-313F-4F92-9CE3-88BF83732DAF}"/>
          </ac:spMkLst>
        </pc:spChg>
        <pc:grpChg chg="add mod">
          <ac:chgData name="JINZHU" userId="29ff2016-8b39-49ce-ad4a-3460f31506a6" providerId="ADAL" clId="{0962C7E0-6340-44B1-9CE3-E5CBDE8A7927}" dt="2021-06-22T01:03:40.207" v="39" actId="1076"/>
          <ac:grpSpMkLst>
            <pc:docMk/>
            <pc:sldMk cId="3034930763" sldId="256"/>
            <ac:grpSpMk id="134" creationId="{503B2C80-43FB-4BF0-BF65-3384817937AC}"/>
          </ac:grpSpMkLst>
        </pc:grpChg>
        <pc:picChg chg="mod">
          <ac:chgData name="JINZHU" userId="29ff2016-8b39-49ce-ad4a-3460f31506a6" providerId="ADAL" clId="{0962C7E0-6340-44B1-9CE3-E5CBDE8A7927}" dt="2021-06-22T01:03:33.472" v="36"/>
          <ac:picMkLst>
            <pc:docMk/>
            <pc:sldMk cId="3034930763" sldId="256"/>
            <ac:picMk id="136" creationId="{739EAE09-3722-4DB2-A301-75957A3953B1}"/>
          </ac:picMkLst>
        </pc:picChg>
      </pc:sldChg>
      <pc:sldChg chg="addSp delSp modSp mod">
        <pc:chgData name="JINZHU" userId="29ff2016-8b39-49ce-ad4a-3460f31506a6" providerId="ADAL" clId="{0962C7E0-6340-44B1-9CE3-E5CBDE8A7927}" dt="2021-06-24T09:12:41.181" v="1039" actId="1037"/>
        <pc:sldMkLst>
          <pc:docMk/>
          <pc:sldMk cId="3433447559" sldId="258"/>
        </pc:sldMkLst>
        <pc:spChg chg="mod">
          <ac:chgData name="JINZHU" userId="29ff2016-8b39-49ce-ad4a-3460f31506a6" providerId="ADAL" clId="{0962C7E0-6340-44B1-9CE3-E5CBDE8A7927}" dt="2021-06-24T09:08:06.151" v="937" actId="1076"/>
          <ac:spMkLst>
            <pc:docMk/>
            <pc:sldMk cId="3433447559" sldId="258"/>
            <ac:spMk id="58" creationId="{FB6C5761-DDFC-4AD6-BDA1-BEFCB99E9F93}"/>
          </ac:spMkLst>
        </pc:spChg>
        <pc:spChg chg="add mod">
          <ac:chgData name="JINZHU" userId="29ff2016-8b39-49ce-ad4a-3460f31506a6" providerId="ADAL" clId="{0962C7E0-6340-44B1-9CE3-E5CBDE8A7927}" dt="2021-06-24T09:08:06.151" v="937" actId="1076"/>
          <ac:spMkLst>
            <pc:docMk/>
            <pc:sldMk cId="3433447559" sldId="258"/>
            <ac:spMk id="130" creationId="{C12AA018-85BD-418E-B4DE-5940BED454D0}"/>
          </ac:spMkLst>
        </pc:spChg>
        <pc:spChg chg="add mod">
          <ac:chgData name="JINZHU" userId="29ff2016-8b39-49ce-ad4a-3460f31506a6" providerId="ADAL" clId="{0962C7E0-6340-44B1-9CE3-E5CBDE8A7927}" dt="2021-06-24T09:08:06.151" v="937" actId="1076"/>
          <ac:spMkLst>
            <pc:docMk/>
            <pc:sldMk cId="3433447559" sldId="258"/>
            <ac:spMk id="131" creationId="{99F485A4-B852-4042-A12F-ECC3B75B1C9A}"/>
          </ac:spMkLst>
        </pc:spChg>
        <pc:spChg chg="mod">
          <ac:chgData name="JINZHU" userId="29ff2016-8b39-49ce-ad4a-3460f31506a6" providerId="ADAL" clId="{0962C7E0-6340-44B1-9CE3-E5CBDE8A7927}" dt="2021-06-24T09:08:06.151" v="937" actId="1076"/>
          <ac:spMkLst>
            <pc:docMk/>
            <pc:sldMk cId="3433447559" sldId="258"/>
            <ac:spMk id="133" creationId="{0A8946F9-EFAF-4883-A1F6-A691385AC86D}"/>
          </ac:spMkLst>
        </pc:spChg>
        <pc:spChg chg="mod">
          <ac:chgData name="JINZHU" userId="29ff2016-8b39-49ce-ad4a-3460f31506a6" providerId="ADAL" clId="{0962C7E0-6340-44B1-9CE3-E5CBDE8A7927}" dt="2021-06-24T09:08:06.151" v="937" actId="1076"/>
          <ac:spMkLst>
            <pc:docMk/>
            <pc:sldMk cId="3433447559" sldId="258"/>
            <ac:spMk id="134" creationId="{0301D952-E5C8-421C-94DB-F320DB081E8F}"/>
          </ac:spMkLst>
        </pc:spChg>
        <pc:spChg chg="mod">
          <ac:chgData name="JINZHU" userId="29ff2016-8b39-49ce-ad4a-3460f31506a6" providerId="ADAL" clId="{0962C7E0-6340-44B1-9CE3-E5CBDE8A7927}" dt="2021-06-24T09:08:06.151" v="937" actId="1076"/>
          <ac:spMkLst>
            <pc:docMk/>
            <pc:sldMk cId="3433447559" sldId="258"/>
            <ac:spMk id="135" creationId="{911811D1-78F2-4EDB-AC29-1997DDC0F40C}"/>
          </ac:spMkLst>
        </pc:spChg>
        <pc:spChg chg="add mod">
          <ac:chgData name="JINZHU" userId="29ff2016-8b39-49ce-ad4a-3460f31506a6" providerId="ADAL" clId="{0962C7E0-6340-44B1-9CE3-E5CBDE8A7927}" dt="2021-06-24T09:12:23.597" v="1031" actId="1076"/>
          <ac:spMkLst>
            <pc:docMk/>
            <pc:sldMk cId="3433447559" sldId="258"/>
            <ac:spMk id="136" creationId="{B51C7B55-407C-48DD-B6BD-FEC5DB0C481A}"/>
          </ac:spMkLst>
        </pc:spChg>
        <pc:spChg chg="add mod">
          <ac:chgData name="JINZHU" userId="29ff2016-8b39-49ce-ad4a-3460f31506a6" providerId="ADAL" clId="{0962C7E0-6340-44B1-9CE3-E5CBDE8A7927}" dt="2021-06-24T09:12:23.597" v="1031" actId="1076"/>
          <ac:spMkLst>
            <pc:docMk/>
            <pc:sldMk cId="3433447559" sldId="258"/>
            <ac:spMk id="137" creationId="{1600C444-A028-4994-9E6F-D97B13EED21B}"/>
          </ac:spMkLst>
        </pc:spChg>
        <pc:spChg chg="add mod">
          <ac:chgData name="JINZHU" userId="29ff2016-8b39-49ce-ad4a-3460f31506a6" providerId="ADAL" clId="{0962C7E0-6340-44B1-9CE3-E5CBDE8A7927}" dt="2021-06-24T09:07:01.133" v="916" actId="1076"/>
          <ac:spMkLst>
            <pc:docMk/>
            <pc:sldMk cId="3433447559" sldId="258"/>
            <ac:spMk id="138" creationId="{66DE34AC-86CE-4548-8DB8-6D1D0DB69F23}"/>
          </ac:spMkLst>
        </pc:spChg>
        <pc:spChg chg="mod">
          <ac:chgData name="JINZHU" userId="29ff2016-8b39-49ce-ad4a-3460f31506a6" providerId="ADAL" clId="{0962C7E0-6340-44B1-9CE3-E5CBDE8A7927}" dt="2021-06-24T09:08:06.151" v="937" actId="1076"/>
          <ac:spMkLst>
            <pc:docMk/>
            <pc:sldMk cId="3433447559" sldId="258"/>
            <ac:spMk id="139" creationId="{1075411B-9095-45D7-A6F4-8A75AE11613C}"/>
          </ac:spMkLst>
        </pc:spChg>
        <pc:spChg chg="mod">
          <ac:chgData name="JINZHU" userId="29ff2016-8b39-49ce-ad4a-3460f31506a6" providerId="ADAL" clId="{0962C7E0-6340-44B1-9CE3-E5CBDE8A7927}" dt="2021-06-24T09:08:06.151" v="937" actId="1076"/>
          <ac:spMkLst>
            <pc:docMk/>
            <pc:sldMk cId="3433447559" sldId="258"/>
            <ac:spMk id="140" creationId="{7F86678F-2CF1-430B-9583-61CB9A08ED0C}"/>
          </ac:spMkLst>
        </pc:spChg>
        <pc:spChg chg="mod">
          <ac:chgData name="JINZHU" userId="29ff2016-8b39-49ce-ad4a-3460f31506a6" providerId="ADAL" clId="{0962C7E0-6340-44B1-9CE3-E5CBDE8A7927}" dt="2021-06-24T09:08:06.151" v="937" actId="1076"/>
          <ac:spMkLst>
            <pc:docMk/>
            <pc:sldMk cId="3433447559" sldId="258"/>
            <ac:spMk id="141" creationId="{3931AF26-234E-4304-8648-4F513AC4254A}"/>
          </ac:spMkLst>
        </pc:spChg>
        <pc:spChg chg="add mod">
          <ac:chgData name="JINZHU" userId="29ff2016-8b39-49ce-ad4a-3460f31506a6" providerId="ADAL" clId="{0962C7E0-6340-44B1-9CE3-E5CBDE8A7927}" dt="2021-06-24T09:06:48.437" v="913" actId="1076"/>
          <ac:spMkLst>
            <pc:docMk/>
            <pc:sldMk cId="3433447559" sldId="258"/>
            <ac:spMk id="142" creationId="{08DD34B8-C94B-4252-8C25-9014428E916D}"/>
          </ac:spMkLst>
        </pc:spChg>
        <pc:spChg chg="mod">
          <ac:chgData name="JINZHU" userId="29ff2016-8b39-49ce-ad4a-3460f31506a6" providerId="ADAL" clId="{0962C7E0-6340-44B1-9CE3-E5CBDE8A7927}" dt="2021-06-24T09:08:06.151" v="937" actId="1076"/>
          <ac:spMkLst>
            <pc:docMk/>
            <pc:sldMk cId="3433447559" sldId="258"/>
            <ac:spMk id="143" creationId="{915BBB43-71F7-40C2-9614-9BEC4FFA59D9}"/>
          </ac:spMkLst>
        </pc:spChg>
        <pc:spChg chg="mod">
          <ac:chgData name="JINZHU" userId="29ff2016-8b39-49ce-ad4a-3460f31506a6" providerId="ADAL" clId="{0962C7E0-6340-44B1-9CE3-E5CBDE8A7927}" dt="2021-06-24T09:08:06.151" v="937" actId="1076"/>
          <ac:spMkLst>
            <pc:docMk/>
            <pc:sldMk cId="3433447559" sldId="258"/>
            <ac:spMk id="144" creationId="{11CCF022-CA61-4A26-AFDC-979D853286F7}"/>
          </ac:spMkLst>
        </pc:spChg>
        <pc:spChg chg="mod">
          <ac:chgData name="JINZHU" userId="29ff2016-8b39-49ce-ad4a-3460f31506a6" providerId="ADAL" clId="{0962C7E0-6340-44B1-9CE3-E5CBDE8A7927}" dt="2021-06-24T09:08:06.151" v="937" actId="1076"/>
          <ac:spMkLst>
            <pc:docMk/>
            <pc:sldMk cId="3433447559" sldId="258"/>
            <ac:spMk id="145" creationId="{48119A79-E24A-418F-97CC-55418A299D81}"/>
          </ac:spMkLst>
        </pc:spChg>
        <pc:spChg chg="add mod">
          <ac:chgData name="JINZHU" userId="29ff2016-8b39-49ce-ad4a-3460f31506a6" providerId="ADAL" clId="{0962C7E0-6340-44B1-9CE3-E5CBDE8A7927}" dt="2021-06-24T09:06:48.437" v="913" actId="1076"/>
          <ac:spMkLst>
            <pc:docMk/>
            <pc:sldMk cId="3433447559" sldId="258"/>
            <ac:spMk id="146" creationId="{97738E4E-9CD7-4641-82C1-1A943F177489}"/>
          </ac:spMkLst>
        </pc:spChg>
        <pc:spChg chg="mod">
          <ac:chgData name="JINZHU" userId="29ff2016-8b39-49ce-ad4a-3460f31506a6" providerId="ADAL" clId="{0962C7E0-6340-44B1-9CE3-E5CBDE8A7927}" dt="2021-06-24T09:08:06.151" v="937" actId="1076"/>
          <ac:spMkLst>
            <pc:docMk/>
            <pc:sldMk cId="3433447559" sldId="258"/>
            <ac:spMk id="147" creationId="{7047AE1D-34EC-473B-AEAC-74113F0E6DFC}"/>
          </ac:spMkLst>
        </pc:spChg>
        <pc:spChg chg="mod">
          <ac:chgData name="JINZHU" userId="29ff2016-8b39-49ce-ad4a-3460f31506a6" providerId="ADAL" clId="{0962C7E0-6340-44B1-9CE3-E5CBDE8A7927}" dt="2021-06-24T09:08:06.151" v="937" actId="1076"/>
          <ac:spMkLst>
            <pc:docMk/>
            <pc:sldMk cId="3433447559" sldId="258"/>
            <ac:spMk id="148" creationId="{606F163A-E494-4059-9197-CCDF3B477E12}"/>
          </ac:spMkLst>
        </pc:spChg>
        <pc:spChg chg="add mod">
          <ac:chgData name="JINZHU" userId="29ff2016-8b39-49ce-ad4a-3460f31506a6" providerId="ADAL" clId="{0962C7E0-6340-44B1-9CE3-E5CBDE8A7927}" dt="2021-06-24T09:04:59.730" v="891" actId="571"/>
          <ac:spMkLst>
            <pc:docMk/>
            <pc:sldMk cId="3433447559" sldId="258"/>
            <ac:spMk id="149" creationId="{D5F83E19-3125-4F29-8EAE-8078A639FEF5}"/>
          </ac:spMkLst>
        </pc:spChg>
        <pc:spChg chg="add mod">
          <ac:chgData name="JINZHU" userId="29ff2016-8b39-49ce-ad4a-3460f31506a6" providerId="ADAL" clId="{0962C7E0-6340-44B1-9CE3-E5CBDE8A7927}" dt="2021-06-24T09:04:59.730" v="891" actId="571"/>
          <ac:spMkLst>
            <pc:docMk/>
            <pc:sldMk cId="3433447559" sldId="258"/>
            <ac:spMk id="150" creationId="{95DA522A-F78D-48F9-8944-BB1664BE2B2A}"/>
          </ac:spMkLst>
        </pc:spChg>
        <pc:spChg chg="mod">
          <ac:chgData name="JINZHU" userId="29ff2016-8b39-49ce-ad4a-3460f31506a6" providerId="ADAL" clId="{0962C7E0-6340-44B1-9CE3-E5CBDE8A7927}" dt="2021-06-24T09:08:06.151" v="937" actId="1076"/>
          <ac:spMkLst>
            <pc:docMk/>
            <pc:sldMk cId="3433447559" sldId="258"/>
            <ac:spMk id="151" creationId="{56A59EE0-5B1A-4186-A279-6603B57D0A58}"/>
          </ac:spMkLst>
        </pc:spChg>
        <pc:spChg chg="add mod">
          <ac:chgData name="JINZHU" userId="29ff2016-8b39-49ce-ad4a-3460f31506a6" providerId="ADAL" clId="{0962C7E0-6340-44B1-9CE3-E5CBDE8A7927}" dt="2021-06-24T09:05:04.671" v="893" actId="571"/>
          <ac:spMkLst>
            <pc:docMk/>
            <pc:sldMk cId="3433447559" sldId="258"/>
            <ac:spMk id="152" creationId="{F972CD53-8941-4B6F-9605-E5E530B8B00F}"/>
          </ac:spMkLst>
        </pc:spChg>
        <pc:spChg chg="add mod">
          <ac:chgData name="JINZHU" userId="29ff2016-8b39-49ce-ad4a-3460f31506a6" providerId="ADAL" clId="{0962C7E0-6340-44B1-9CE3-E5CBDE8A7927}" dt="2021-06-24T09:07:14.844" v="927" actId="1035"/>
          <ac:spMkLst>
            <pc:docMk/>
            <pc:sldMk cId="3433447559" sldId="258"/>
            <ac:spMk id="154" creationId="{96A1FB05-498E-4B91-B564-4AD84603BB06}"/>
          </ac:spMkLst>
        </pc:spChg>
        <pc:spChg chg="add mod">
          <ac:chgData name="JINZHU" userId="29ff2016-8b39-49ce-ad4a-3460f31506a6" providerId="ADAL" clId="{0962C7E0-6340-44B1-9CE3-E5CBDE8A7927}" dt="2021-06-24T09:07:46.446" v="936" actId="1038"/>
          <ac:spMkLst>
            <pc:docMk/>
            <pc:sldMk cId="3433447559" sldId="258"/>
            <ac:spMk id="160" creationId="{70F5E1DA-0D5B-4C6B-A36E-C67789CA383B}"/>
          </ac:spMkLst>
        </pc:spChg>
        <pc:spChg chg="add mod">
          <ac:chgData name="JINZHU" userId="29ff2016-8b39-49ce-ad4a-3460f31506a6" providerId="ADAL" clId="{0962C7E0-6340-44B1-9CE3-E5CBDE8A7927}" dt="2021-06-24T09:08:37.702" v="951" actId="1076"/>
          <ac:spMkLst>
            <pc:docMk/>
            <pc:sldMk cId="3433447559" sldId="258"/>
            <ac:spMk id="161" creationId="{8ECB18B6-8F5E-48A9-B204-6C11BF17605E}"/>
          </ac:spMkLst>
        </pc:spChg>
        <pc:spChg chg="add del mod">
          <ac:chgData name="JINZHU" userId="29ff2016-8b39-49ce-ad4a-3460f31506a6" providerId="ADAL" clId="{0962C7E0-6340-44B1-9CE3-E5CBDE8A7927}" dt="2021-06-24T09:11:58.751" v="1026" actId="478"/>
          <ac:spMkLst>
            <pc:docMk/>
            <pc:sldMk cId="3433447559" sldId="258"/>
            <ac:spMk id="162" creationId="{4D25A5AC-1824-4585-B42F-35D879F00E29}"/>
          </ac:spMkLst>
        </pc:spChg>
        <pc:spChg chg="add mod">
          <ac:chgData name="JINZHU" userId="29ff2016-8b39-49ce-ad4a-3460f31506a6" providerId="ADAL" clId="{0962C7E0-6340-44B1-9CE3-E5CBDE8A7927}" dt="2021-06-24T09:09:03.372" v="962" actId="571"/>
          <ac:spMkLst>
            <pc:docMk/>
            <pc:sldMk cId="3433447559" sldId="258"/>
            <ac:spMk id="163" creationId="{0DB0361F-90B4-41A1-B239-0A0F84FB7962}"/>
          </ac:spMkLst>
        </pc:spChg>
        <pc:spChg chg="add mod">
          <ac:chgData name="JINZHU" userId="29ff2016-8b39-49ce-ad4a-3460f31506a6" providerId="ADAL" clId="{0962C7E0-6340-44B1-9CE3-E5CBDE8A7927}" dt="2021-06-24T09:12:23.597" v="1031" actId="1076"/>
          <ac:spMkLst>
            <pc:docMk/>
            <pc:sldMk cId="3433447559" sldId="258"/>
            <ac:spMk id="164" creationId="{ACC5158C-981B-4CF6-BF12-23EB173E2B3E}"/>
          </ac:spMkLst>
        </pc:spChg>
        <pc:spChg chg="add mod">
          <ac:chgData name="JINZHU" userId="29ff2016-8b39-49ce-ad4a-3460f31506a6" providerId="ADAL" clId="{0962C7E0-6340-44B1-9CE3-E5CBDE8A7927}" dt="2021-06-24T09:12:28.102" v="1033" actId="1076"/>
          <ac:spMkLst>
            <pc:docMk/>
            <pc:sldMk cId="3433447559" sldId="258"/>
            <ac:spMk id="165" creationId="{4FEBB963-8A6A-4154-80A1-DF963E34ADAB}"/>
          </ac:spMkLst>
        </pc:spChg>
        <pc:spChg chg="mod">
          <ac:chgData name="JINZHU" userId="29ff2016-8b39-49ce-ad4a-3460f31506a6" providerId="ADAL" clId="{0962C7E0-6340-44B1-9CE3-E5CBDE8A7927}" dt="2021-06-24T09:10:30.465" v="996" actId="1076"/>
          <ac:spMkLst>
            <pc:docMk/>
            <pc:sldMk cId="3433447559" sldId="258"/>
            <ac:spMk id="167" creationId="{66F5B099-0211-49CD-9E28-9FDB7908FE7C}"/>
          </ac:spMkLst>
        </pc:spChg>
        <pc:spChg chg="mod">
          <ac:chgData name="JINZHU" userId="29ff2016-8b39-49ce-ad4a-3460f31506a6" providerId="ADAL" clId="{0962C7E0-6340-44B1-9CE3-E5CBDE8A7927}" dt="2021-06-24T09:10:30.465" v="996" actId="1076"/>
          <ac:spMkLst>
            <pc:docMk/>
            <pc:sldMk cId="3433447559" sldId="258"/>
            <ac:spMk id="168" creationId="{E7BF12F3-8D8E-49DC-9318-5C47E31220D9}"/>
          </ac:spMkLst>
        </pc:spChg>
        <pc:spChg chg="add mod">
          <ac:chgData name="JINZHU" userId="29ff2016-8b39-49ce-ad4a-3460f31506a6" providerId="ADAL" clId="{0962C7E0-6340-44B1-9CE3-E5CBDE8A7927}" dt="2021-06-24T09:10:37.532" v="998" actId="571"/>
          <ac:spMkLst>
            <pc:docMk/>
            <pc:sldMk cId="3433447559" sldId="258"/>
            <ac:spMk id="171" creationId="{8F799CAB-A365-4A05-A19C-D94A14C3BF20}"/>
          </ac:spMkLst>
        </pc:spChg>
        <pc:spChg chg="add mod">
          <ac:chgData name="JINZHU" userId="29ff2016-8b39-49ce-ad4a-3460f31506a6" providerId="ADAL" clId="{0962C7E0-6340-44B1-9CE3-E5CBDE8A7927}" dt="2021-06-24T09:10:39.693" v="999" actId="571"/>
          <ac:spMkLst>
            <pc:docMk/>
            <pc:sldMk cId="3433447559" sldId="258"/>
            <ac:spMk id="172" creationId="{328C67BC-AA5A-4F4E-B1C9-A8BCC2714365}"/>
          </ac:spMkLst>
        </pc:spChg>
        <pc:spChg chg="add mod">
          <ac:chgData name="JINZHU" userId="29ff2016-8b39-49ce-ad4a-3460f31506a6" providerId="ADAL" clId="{0962C7E0-6340-44B1-9CE3-E5CBDE8A7927}" dt="2021-06-24T09:12:37.092" v="1034" actId="1076"/>
          <ac:spMkLst>
            <pc:docMk/>
            <pc:sldMk cId="3433447559" sldId="258"/>
            <ac:spMk id="173" creationId="{0BA214A6-7969-4B4E-A519-78C4A74BA007}"/>
          </ac:spMkLst>
        </pc:spChg>
        <pc:spChg chg="mod">
          <ac:chgData name="JINZHU" userId="29ff2016-8b39-49ce-ad4a-3460f31506a6" providerId="ADAL" clId="{0962C7E0-6340-44B1-9CE3-E5CBDE8A7927}" dt="2021-06-24T09:11:20.046" v="1015" actId="571"/>
          <ac:spMkLst>
            <pc:docMk/>
            <pc:sldMk cId="3433447559" sldId="258"/>
            <ac:spMk id="175" creationId="{5FD45B00-B6C2-4C6C-86DC-2459EC1DC814}"/>
          </ac:spMkLst>
        </pc:spChg>
        <pc:spChg chg="mod">
          <ac:chgData name="JINZHU" userId="29ff2016-8b39-49ce-ad4a-3460f31506a6" providerId="ADAL" clId="{0962C7E0-6340-44B1-9CE3-E5CBDE8A7927}" dt="2021-06-24T09:10:30.465" v="996" actId="1076"/>
          <ac:spMkLst>
            <pc:docMk/>
            <pc:sldMk cId="3433447559" sldId="258"/>
            <ac:spMk id="183" creationId="{7A75B85B-84A6-4A7B-B3FA-228D42D8CEE7}"/>
          </ac:spMkLst>
        </pc:spChg>
        <pc:spChg chg="mod">
          <ac:chgData name="JINZHU" userId="29ff2016-8b39-49ce-ad4a-3460f31506a6" providerId="ADAL" clId="{0962C7E0-6340-44B1-9CE3-E5CBDE8A7927}" dt="2021-06-24T09:10:30.465" v="996" actId="1076"/>
          <ac:spMkLst>
            <pc:docMk/>
            <pc:sldMk cId="3433447559" sldId="258"/>
            <ac:spMk id="184" creationId="{5BDD0A2E-55DB-47B7-8A55-E169FD103EA2}"/>
          </ac:spMkLst>
        </pc:spChg>
        <pc:spChg chg="mod">
          <ac:chgData name="JINZHU" userId="29ff2016-8b39-49ce-ad4a-3460f31506a6" providerId="ADAL" clId="{0962C7E0-6340-44B1-9CE3-E5CBDE8A7927}" dt="2021-06-24T09:10:30.465" v="996" actId="1076"/>
          <ac:spMkLst>
            <pc:docMk/>
            <pc:sldMk cId="3433447559" sldId="258"/>
            <ac:spMk id="185" creationId="{ADB3D34E-9247-44BD-912F-8BD3401647D8}"/>
          </ac:spMkLst>
        </pc:spChg>
        <pc:spChg chg="mod">
          <ac:chgData name="JINZHU" userId="29ff2016-8b39-49ce-ad4a-3460f31506a6" providerId="ADAL" clId="{0962C7E0-6340-44B1-9CE3-E5CBDE8A7927}" dt="2021-06-24T09:10:30.465" v="996" actId="1076"/>
          <ac:spMkLst>
            <pc:docMk/>
            <pc:sldMk cId="3433447559" sldId="258"/>
            <ac:spMk id="186" creationId="{304C5781-14D5-4790-874F-BE4C72DA0260}"/>
          </ac:spMkLst>
        </pc:spChg>
        <pc:spChg chg="mod">
          <ac:chgData name="JINZHU" userId="29ff2016-8b39-49ce-ad4a-3460f31506a6" providerId="ADAL" clId="{0962C7E0-6340-44B1-9CE3-E5CBDE8A7927}" dt="2021-06-24T09:10:30.465" v="996" actId="1076"/>
          <ac:spMkLst>
            <pc:docMk/>
            <pc:sldMk cId="3433447559" sldId="258"/>
            <ac:spMk id="189" creationId="{FA1EBF35-BF77-46F8-B40B-7A63AA81EBFA}"/>
          </ac:spMkLst>
        </pc:spChg>
        <pc:spChg chg="mod">
          <ac:chgData name="JINZHU" userId="29ff2016-8b39-49ce-ad4a-3460f31506a6" providerId="ADAL" clId="{0962C7E0-6340-44B1-9CE3-E5CBDE8A7927}" dt="2021-06-24T09:10:30.465" v="996" actId="1076"/>
          <ac:spMkLst>
            <pc:docMk/>
            <pc:sldMk cId="3433447559" sldId="258"/>
            <ac:spMk id="191" creationId="{1226D1C2-9E05-4984-8E35-5D1DB1E51D85}"/>
          </ac:spMkLst>
        </pc:spChg>
        <pc:spChg chg="mod">
          <ac:chgData name="JINZHU" userId="29ff2016-8b39-49ce-ad4a-3460f31506a6" providerId="ADAL" clId="{0962C7E0-6340-44B1-9CE3-E5CBDE8A7927}" dt="2021-06-24T09:10:30.465" v="996" actId="1076"/>
          <ac:spMkLst>
            <pc:docMk/>
            <pc:sldMk cId="3433447559" sldId="258"/>
            <ac:spMk id="192" creationId="{2338AE89-73ED-434A-B4EF-B1725057C5DA}"/>
          </ac:spMkLst>
        </pc:spChg>
        <pc:spChg chg="mod">
          <ac:chgData name="JINZHU" userId="29ff2016-8b39-49ce-ad4a-3460f31506a6" providerId="ADAL" clId="{0962C7E0-6340-44B1-9CE3-E5CBDE8A7927}" dt="2021-06-24T09:10:30.465" v="996" actId="1076"/>
          <ac:spMkLst>
            <pc:docMk/>
            <pc:sldMk cId="3433447559" sldId="258"/>
            <ac:spMk id="197" creationId="{0BF1C3A5-6F11-42A7-BAE9-15790EE91A5C}"/>
          </ac:spMkLst>
        </pc:spChg>
        <pc:spChg chg="mod">
          <ac:chgData name="JINZHU" userId="29ff2016-8b39-49ce-ad4a-3460f31506a6" providerId="ADAL" clId="{0962C7E0-6340-44B1-9CE3-E5CBDE8A7927}" dt="2021-06-24T09:10:30.465" v="996" actId="1076"/>
          <ac:spMkLst>
            <pc:docMk/>
            <pc:sldMk cId="3433447559" sldId="258"/>
            <ac:spMk id="200" creationId="{E6C9E0DC-87D7-4682-911E-5CB511B44A1D}"/>
          </ac:spMkLst>
        </pc:spChg>
        <pc:spChg chg="mod">
          <ac:chgData name="JINZHU" userId="29ff2016-8b39-49ce-ad4a-3460f31506a6" providerId="ADAL" clId="{0962C7E0-6340-44B1-9CE3-E5CBDE8A7927}" dt="2021-06-24T09:10:30.465" v="996" actId="1076"/>
          <ac:spMkLst>
            <pc:docMk/>
            <pc:sldMk cId="3433447559" sldId="258"/>
            <ac:spMk id="202" creationId="{1D69E043-3A50-433A-BF99-C05E1DDB8072}"/>
          </ac:spMkLst>
        </pc:spChg>
        <pc:spChg chg="mod">
          <ac:chgData name="JINZHU" userId="29ff2016-8b39-49ce-ad4a-3460f31506a6" providerId="ADAL" clId="{0962C7E0-6340-44B1-9CE3-E5CBDE8A7927}" dt="2021-06-24T09:10:30.465" v="996" actId="1076"/>
          <ac:spMkLst>
            <pc:docMk/>
            <pc:sldMk cId="3433447559" sldId="258"/>
            <ac:spMk id="204" creationId="{05D3804E-2A04-4127-A82C-FF2EEA4CE7CD}"/>
          </ac:spMkLst>
        </pc:spChg>
        <pc:spChg chg="mod">
          <ac:chgData name="JINZHU" userId="29ff2016-8b39-49ce-ad4a-3460f31506a6" providerId="ADAL" clId="{0962C7E0-6340-44B1-9CE3-E5CBDE8A7927}" dt="2021-06-24T09:10:30.465" v="996" actId="1076"/>
          <ac:spMkLst>
            <pc:docMk/>
            <pc:sldMk cId="3433447559" sldId="258"/>
            <ac:spMk id="205" creationId="{5B5D997D-660F-42C0-9B96-73C53F023969}"/>
          </ac:spMkLst>
        </pc:spChg>
        <pc:spChg chg="mod">
          <ac:chgData name="JINZHU" userId="29ff2016-8b39-49ce-ad4a-3460f31506a6" providerId="ADAL" clId="{0962C7E0-6340-44B1-9CE3-E5CBDE8A7927}" dt="2021-06-24T09:12:08.356" v="1030" actId="14100"/>
          <ac:spMkLst>
            <pc:docMk/>
            <pc:sldMk cId="3433447559" sldId="258"/>
            <ac:spMk id="207" creationId="{89E27B1A-C870-40F8-A55C-1685D0F743F7}"/>
          </ac:spMkLst>
        </pc:spChg>
        <pc:spChg chg="del mod">
          <ac:chgData name="JINZHU" userId="29ff2016-8b39-49ce-ad4a-3460f31506a6" providerId="ADAL" clId="{0962C7E0-6340-44B1-9CE3-E5CBDE8A7927}" dt="2021-06-24T09:10:09.633" v="992" actId="478"/>
          <ac:spMkLst>
            <pc:docMk/>
            <pc:sldMk cId="3433447559" sldId="258"/>
            <ac:spMk id="208" creationId="{1F3F58D7-FF1F-4F95-A846-ABCC56E665B0}"/>
          </ac:spMkLst>
        </pc:spChg>
        <pc:spChg chg="mod">
          <ac:chgData name="JINZHU" userId="29ff2016-8b39-49ce-ad4a-3460f31506a6" providerId="ADAL" clId="{0962C7E0-6340-44B1-9CE3-E5CBDE8A7927}" dt="2021-06-24T09:10:30.465" v="996" actId="1076"/>
          <ac:spMkLst>
            <pc:docMk/>
            <pc:sldMk cId="3433447559" sldId="258"/>
            <ac:spMk id="229" creationId="{42E9CE8C-1AD2-47FF-8C62-2DC4B6E6DA11}"/>
          </ac:spMkLst>
        </pc:spChg>
        <pc:spChg chg="mod">
          <ac:chgData name="JINZHU" userId="29ff2016-8b39-49ce-ad4a-3460f31506a6" providerId="ADAL" clId="{0962C7E0-6340-44B1-9CE3-E5CBDE8A7927}" dt="2021-06-24T09:10:30.465" v="996" actId="1076"/>
          <ac:spMkLst>
            <pc:docMk/>
            <pc:sldMk cId="3433447559" sldId="258"/>
            <ac:spMk id="230" creationId="{C4E629EB-0874-4797-AAC1-0DC578CC54D3}"/>
          </ac:spMkLst>
        </pc:spChg>
        <pc:spChg chg="mod">
          <ac:chgData name="JINZHU" userId="29ff2016-8b39-49ce-ad4a-3460f31506a6" providerId="ADAL" clId="{0962C7E0-6340-44B1-9CE3-E5CBDE8A7927}" dt="2021-06-24T09:10:30.465" v="996" actId="1076"/>
          <ac:spMkLst>
            <pc:docMk/>
            <pc:sldMk cId="3433447559" sldId="258"/>
            <ac:spMk id="231" creationId="{8C3FE67B-0796-4B4B-8642-78BDEB46ADC5}"/>
          </ac:spMkLst>
        </pc:spChg>
        <pc:spChg chg="mod">
          <ac:chgData name="JINZHU" userId="29ff2016-8b39-49ce-ad4a-3460f31506a6" providerId="ADAL" clId="{0962C7E0-6340-44B1-9CE3-E5CBDE8A7927}" dt="2021-06-24T09:08:06.151" v="937" actId="1076"/>
          <ac:spMkLst>
            <pc:docMk/>
            <pc:sldMk cId="3433447559" sldId="258"/>
            <ac:spMk id="297" creationId="{6708FBC9-6274-4794-A413-FBF79F414C92}"/>
          </ac:spMkLst>
        </pc:spChg>
        <pc:spChg chg="mod">
          <ac:chgData name="JINZHU" userId="29ff2016-8b39-49ce-ad4a-3460f31506a6" providerId="ADAL" clId="{0962C7E0-6340-44B1-9CE3-E5CBDE8A7927}" dt="2021-06-24T09:08:06.151" v="937" actId="1076"/>
          <ac:spMkLst>
            <pc:docMk/>
            <pc:sldMk cId="3433447559" sldId="258"/>
            <ac:spMk id="298" creationId="{AB9317A5-BE7B-471E-90EA-918F8DA2AD16}"/>
          </ac:spMkLst>
        </pc:spChg>
        <pc:spChg chg="mod">
          <ac:chgData name="JINZHU" userId="29ff2016-8b39-49ce-ad4a-3460f31506a6" providerId="ADAL" clId="{0962C7E0-6340-44B1-9CE3-E5CBDE8A7927}" dt="2021-06-24T09:08:06.151" v="937" actId="1076"/>
          <ac:spMkLst>
            <pc:docMk/>
            <pc:sldMk cId="3433447559" sldId="258"/>
            <ac:spMk id="299" creationId="{C2803912-2EDC-44E4-9E78-C6C555D1BACE}"/>
          </ac:spMkLst>
        </pc:spChg>
        <pc:spChg chg="mod">
          <ac:chgData name="JINZHU" userId="29ff2016-8b39-49ce-ad4a-3460f31506a6" providerId="ADAL" clId="{0962C7E0-6340-44B1-9CE3-E5CBDE8A7927}" dt="2021-06-24T09:08:06.151" v="937" actId="1076"/>
          <ac:spMkLst>
            <pc:docMk/>
            <pc:sldMk cId="3433447559" sldId="258"/>
            <ac:spMk id="300" creationId="{4C7DA04B-0C4A-4A24-A605-C5C331F44B46}"/>
          </ac:spMkLst>
        </pc:spChg>
        <pc:spChg chg="mod">
          <ac:chgData name="JINZHU" userId="29ff2016-8b39-49ce-ad4a-3460f31506a6" providerId="ADAL" clId="{0962C7E0-6340-44B1-9CE3-E5CBDE8A7927}" dt="2021-06-24T09:08:06.151" v="937" actId="1076"/>
          <ac:spMkLst>
            <pc:docMk/>
            <pc:sldMk cId="3433447559" sldId="258"/>
            <ac:spMk id="303" creationId="{3C252971-5750-47F6-91F8-CA05CB883FCB}"/>
          </ac:spMkLst>
        </pc:spChg>
        <pc:spChg chg="mod">
          <ac:chgData name="JINZHU" userId="29ff2016-8b39-49ce-ad4a-3460f31506a6" providerId="ADAL" clId="{0962C7E0-6340-44B1-9CE3-E5CBDE8A7927}" dt="2021-06-24T09:08:06.151" v="937" actId="1076"/>
          <ac:spMkLst>
            <pc:docMk/>
            <pc:sldMk cId="3433447559" sldId="258"/>
            <ac:spMk id="320" creationId="{9F60DE36-54BE-40FD-BE4B-33AD45150413}"/>
          </ac:spMkLst>
        </pc:spChg>
        <pc:spChg chg="mod">
          <ac:chgData name="JINZHU" userId="29ff2016-8b39-49ce-ad4a-3460f31506a6" providerId="ADAL" clId="{0962C7E0-6340-44B1-9CE3-E5CBDE8A7927}" dt="2021-06-24T09:08:06.151" v="937" actId="1076"/>
          <ac:spMkLst>
            <pc:docMk/>
            <pc:sldMk cId="3433447559" sldId="258"/>
            <ac:spMk id="321" creationId="{6063CF01-7975-49A7-98BF-BE13A49DFFE4}"/>
          </ac:spMkLst>
        </pc:spChg>
        <pc:spChg chg="mod">
          <ac:chgData name="JINZHU" userId="29ff2016-8b39-49ce-ad4a-3460f31506a6" providerId="ADAL" clId="{0962C7E0-6340-44B1-9CE3-E5CBDE8A7927}" dt="2021-06-24T09:08:06.151" v="937" actId="1076"/>
          <ac:spMkLst>
            <pc:docMk/>
            <pc:sldMk cId="3433447559" sldId="258"/>
            <ac:spMk id="324" creationId="{5A534221-0295-447B-AE5F-CD3488E4B9EB}"/>
          </ac:spMkLst>
        </pc:spChg>
        <pc:spChg chg="mod">
          <ac:chgData name="JINZHU" userId="29ff2016-8b39-49ce-ad4a-3460f31506a6" providerId="ADAL" clId="{0962C7E0-6340-44B1-9CE3-E5CBDE8A7927}" dt="2021-06-24T09:09:01.950" v="961" actId="1076"/>
          <ac:spMkLst>
            <pc:docMk/>
            <pc:sldMk cId="3433447559" sldId="258"/>
            <ac:spMk id="325" creationId="{6A9ABD2E-712E-4F30-BCF7-8D6A3E382C37}"/>
          </ac:spMkLst>
        </pc:spChg>
        <pc:spChg chg="mod">
          <ac:chgData name="JINZHU" userId="29ff2016-8b39-49ce-ad4a-3460f31506a6" providerId="ADAL" clId="{0962C7E0-6340-44B1-9CE3-E5CBDE8A7927}" dt="2021-06-24T09:10:35.614" v="997" actId="1076"/>
          <ac:spMkLst>
            <pc:docMk/>
            <pc:sldMk cId="3433447559" sldId="258"/>
            <ac:spMk id="326" creationId="{D7C6758B-9B36-46C9-8C7E-C6CEE2BDB70A}"/>
          </ac:spMkLst>
        </pc:spChg>
        <pc:spChg chg="mod">
          <ac:chgData name="JINZHU" userId="29ff2016-8b39-49ce-ad4a-3460f31506a6" providerId="ADAL" clId="{0962C7E0-6340-44B1-9CE3-E5CBDE8A7927}" dt="2021-06-24T09:08:06.151" v="937" actId="1076"/>
          <ac:spMkLst>
            <pc:docMk/>
            <pc:sldMk cId="3433447559" sldId="258"/>
            <ac:spMk id="327" creationId="{6DDD9CDE-DA4F-4CD5-AC3F-2D0F309A4D06}"/>
          </ac:spMkLst>
        </pc:spChg>
        <pc:spChg chg="mod">
          <ac:chgData name="JINZHU" userId="29ff2016-8b39-49ce-ad4a-3460f31506a6" providerId="ADAL" clId="{0962C7E0-6340-44B1-9CE3-E5CBDE8A7927}" dt="2021-06-24T09:08:06.151" v="937" actId="1076"/>
          <ac:spMkLst>
            <pc:docMk/>
            <pc:sldMk cId="3433447559" sldId="258"/>
            <ac:spMk id="328" creationId="{77E1C9C0-E218-4D1D-9EF6-7511F763DC1F}"/>
          </ac:spMkLst>
        </pc:spChg>
        <pc:spChg chg="mod">
          <ac:chgData name="JINZHU" userId="29ff2016-8b39-49ce-ad4a-3460f31506a6" providerId="ADAL" clId="{0962C7E0-6340-44B1-9CE3-E5CBDE8A7927}" dt="2021-06-24T09:08:06.151" v="937" actId="1076"/>
          <ac:spMkLst>
            <pc:docMk/>
            <pc:sldMk cId="3433447559" sldId="258"/>
            <ac:spMk id="329" creationId="{F59BBDED-6F3D-4586-A384-92E0F062CE01}"/>
          </ac:spMkLst>
        </pc:spChg>
        <pc:spChg chg="mod">
          <ac:chgData name="JINZHU" userId="29ff2016-8b39-49ce-ad4a-3460f31506a6" providerId="ADAL" clId="{0962C7E0-6340-44B1-9CE3-E5CBDE8A7927}" dt="2021-06-24T09:08:06.151" v="937" actId="1076"/>
          <ac:spMkLst>
            <pc:docMk/>
            <pc:sldMk cId="3433447559" sldId="258"/>
            <ac:spMk id="331" creationId="{2B8640EC-A39C-4195-8E79-342264EAD856}"/>
          </ac:spMkLst>
        </pc:spChg>
        <pc:spChg chg="mod">
          <ac:chgData name="JINZHU" userId="29ff2016-8b39-49ce-ad4a-3460f31506a6" providerId="ADAL" clId="{0962C7E0-6340-44B1-9CE3-E5CBDE8A7927}" dt="2021-06-24T09:08:06.151" v="937" actId="1076"/>
          <ac:spMkLst>
            <pc:docMk/>
            <pc:sldMk cId="3433447559" sldId="258"/>
            <ac:spMk id="332" creationId="{E623D35A-7F2B-43D7-9614-8D5AFE0966A2}"/>
          </ac:spMkLst>
        </pc:spChg>
        <pc:spChg chg="mod">
          <ac:chgData name="JINZHU" userId="29ff2016-8b39-49ce-ad4a-3460f31506a6" providerId="ADAL" clId="{0962C7E0-6340-44B1-9CE3-E5CBDE8A7927}" dt="2021-06-24T09:10:30.465" v="996" actId="1076"/>
          <ac:spMkLst>
            <pc:docMk/>
            <pc:sldMk cId="3433447559" sldId="258"/>
            <ac:spMk id="333" creationId="{4D2E2C19-8792-4E5D-A967-5404675C818B}"/>
          </ac:spMkLst>
        </pc:spChg>
        <pc:spChg chg="mod">
          <ac:chgData name="JINZHU" userId="29ff2016-8b39-49ce-ad4a-3460f31506a6" providerId="ADAL" clId="{0962C7E0-6340-44B1-9CE3-E5CBDE8A7927}" dt="2021-06-24T09:10:30.465" v="996" actId="1076"/>
          <ac:spMkLst>
            <pc:docMk/>
            <pc:sldMk cId="3433447559" sldId="258"/>
            <ac:spMk id="334" creationId="{E4F823E7-EFAC-4A68-B515-B5436F17F179}"/>
          </ac:spMkLst>
        </pc:spChg>
        <pc:spChg chg="mod">
          <ac:chgData name="JINZHU" userId="29ff2016-8b39-49ce-ad4a-3460f31506a6" providerId="ADAL" clId="{0962C7E0-6340-44B1-9CE3-E5CBDE8A7927}" dt="2021-06-24T09:10:30.465" v="996" actId="1076"/>
          <ac:spMkLst>
            <pc:docMk/>
            <pc:sldMk cId="3433447559" sldId="258"/>
            <ac:spMk id="337" creationId="{BDA47EFB-E98C-4799-9038-3FBC9FF2D5F0}"/>
          </ac:spMkLst>
        </pc:spChg>
        <pc:spChg chg="mod">
          <ac:chgData name="JINZHU" userId="29ff2016-8b39-49ce-ad4a-3460f31506a6" providerId="ADAL" clId="{0962C7E0-6340-44B1-9CE3-E5CBDE8A7927}" dt="2021-06-24T09:10:30.465" v="996" actId="1076"/>
          <ac:spMkLst>
            <pc:docMk/>
            <pc:sldMk cId="3433447559" sldId="258"/>
            <ac:spMk id="338" creationId="{C245A64A-6D7D-40B6-96F9-FC6DF13D500B}"/>
          </ac:spMkLst>
        </pc:spChg>
        <pc:spChg chg="mod">
          <ac:chgData name="JINZHU" userId="29ff2016-8b39-49ce-ad4a-3460f31506a6" providerId="ADAL" clId="{0962C7E0-6340-44B1-9CE3-E5CBDE8A7927}" dt="2021-06-24T09:10:30.465" v="996" actId="1076"/>
          <ac:spMkLst>
            <pc:docMk/>
            <pc:sldMk cId="3433447559" sldId="258"/>
            <ac:spMk id="339" creationId="{0CE2E861-DCB0-4688-BD4B-69B9035FBEC9}"/>
          </ac:spMkLst>
        </pc:spChg>
        <pc:spChg chg="mod">
          <ac:chgData name="JINZHU" userId="29ff2016-8b39-49ce-ad4a-3460f31506a6" providerId="ADAL" clId="{0962C7E0-6340-44B1-9CE3-E5CBDE8A7927}" dt="2021-06-24T09:10:30.465" v="996" actId="1076"/>
          <ac:spMkLst>
            <pc:docMk/>
            <pc:sldMk cId="3433447559" sldId="258"/>
            <ac:spMk id="340" creationId="{99F517A3-56C2-4892-8E9D-AA288A1C8144}"/>
          </ac:spMkLst>
        </pc:spChg>
        <pc:spChg chg="mod">
          <ac:chgData name="JINZHU" userId="29ff2016-8b39-49ce-ad4a-3460f31506a6" providerId="ADAL" clId="{0962C7E0-6340-44B1-9CE3-E5CBDE8A7927}" dt="2021-06-24T09:10:30.465" v="996" actId="1076"/>
          <ac:spMkLst>
            <pc:docMk/>
            <pc:sldMk cId="3433447559" sldId="258"/>
            <ac:spMk id="341" creationId="{191E8216-3E0B-4500-B812-154DF4BC3143}"/>
          </ac:spMkLst>
        </pc:spChg>
        <pc:spChg chg="mod">
          <ac:chgData name="JINZHU" userId="29ff2016-8b39-49ce-ad4a-3460f31506a6" providerId="ADAL" clId="{0962C7E0-6340-44B1-9CE3-E5CBDE8A7927}" dt="2021-06-24T09:10:30.465" v="996" actId="1076"/>
          <ac:spMkLst>
            <pc:docMk/>
            <pc:sldMk cId="3433447559" sldId="258"/>
            <ac:spMk id="342" creationId="{452C97E6-885D-4E5A-8F2F-12ED5D49BB10}"/>
          </ac:spMkLst>
        </pc:spChg>
        <pc:spChg chg="mod">
          <ac:chgData name="JINZHU" userId="29ff2016-8b39-49ce-ad4a-3460f31506a6" providerId="ADAL" clId="{0962C7E0-6340-44B1-9CE3-E5CBDE8A7927}" dt="2021-06-24T09:10:30.465" v="996" actId="1076"/>
          <ac:spMkLst>
            <pc:docMk/>
            <pc:sldMk cId="3433447559" sldId="258"/>
            <ac:spMk id="343" creationId="{0DC51A35-2DB1-49DF-A7F5-533BF865F1A7}"/>
          </ac:spMkLst>
        </pc:spChg>
        <pc:spChg chg="mod">
          <ac:chgData name="JINZHU" userId="29ff2016-8b39-49ce-ad4a-3460f31506a6" providerId="ADAL" clId="{0962C7E0-6340-44B1-9CE3-E5CBDE8A7927}" dt="2021-06-24T09:10:30.465" v="996" actId="1076"/>
          <ac:spMkLst>
            <pc:docMk/>
            <pc:sldMk cId="3433447559" sldId="258"/>
            <ac:spMk id="344" creationId="{043EB4F6-9406-453E-8815-849EF07074F1}"/>
          </ac:spMkLst>
        </pc:spChg>
        <pc:spChg chg="mod">
          <ac:chgData name="JINZHU" userId="29ff2016-8b39-49ce-ad4a-3460f31506a6" providerId="ADAL" clId="{0962C7E0-6340-44B1-9CE3-E5CBDE8A7927}" dt="2021-06-24T09:10:30.465" v="996" actId="1076"/>
          <ac:spMkLst>
            <pc:docMk/>
            <pc:sldMk cId="3433447559" sldId="258"/>
            <ac:spMk id="345" creationId="{62FBA5A4-8C0C-4185-B209-188977C1A2A3}"/>
          </ac:spMkLst>
        </pc:spChg>
        <pc:spChg chg="mod">
          <ac:chgData name="JINZHU" userId="29ff2016-8b39-49ce-ad4a-3460f31506a6" providerId="ADAL" clId="{0962C7E0-6340-44B1-9CE3-E5CBDE8A7927}" dt="2021-06-24T09:10:30.465" v="996" actId="1076"/>
          <ac:spMkLst>
            <pc:docMk/>
            <pc:sldMk cId="3433447559" sldId="258"/>
            <ac:spMk id="346" creationId="{2B57583D-005D-4C30-9DBD-E9EA01090296}"/>
          </ac:spMkLst>
        </pc:spChg>
        <pc:spChg chg="mod">
          <ac:chgData name="JINZHU" userId="29ff2016-8b39-49ce-ad4a-3460f31506a6" providerId="ADAL" clId="{0962C7E0-6340-44B1-9CE3-E5CBDE8A7927}" dt="2021-06-24T09:10:30.465" v="996" actId="1076"/>
          <ac:spMkLst>
            <pc:docMk/>
            <pc:sldMk cId="3433447559" sldId="258"/>
            <ac:spMk id="348" creationId="{E72A1939-4E99-411E-A75F-5F929044769B}"/>
          </ac:spMkLst>
        </pc:spChg>
        <pc:spChg chg="mod">
          <ac:chgData name="JINZHU" userId="29ff2016-8b39-49ce-ad4a-3460f31506a6" providerId="ADAL" clId="{0962C7E0-6340-44B1-9CE3-E5CBDE8A7927}" dt="2021-06-24T09:10:30.465" v="996" actId="1076"/>
          <ac:spMkLst>
            <pc:docMk/>
            <pc:sldMk cId="3433447559" sldId="258"/>
            <ac:spMk id="349" creationId="{606642A2-F72A-4532-A40C-D3C10FBD0348}"/>
          </ac:spMkLst>
        </pc:spChg>
        <pc:spChg chg="mod">
          <ac:chgData name="JINZHU" userId="29ff2016-8b39-49ce-ad4a-3460f31506a6" providerId="ADAL" clId="{0962C7E0-6340-44B1-9CE3-E5CBDE8A7927}" dt="2021-06-24T09:10:30.465" v="996" actId="1076"/>
          <ac:spMkLst>
            <pc:docMk/>
            <pc:sldMk cId="3433447559" sldId="258"/>
            <ac:spMk id="350" creationId="{2221667D-E0DF-4C1A-9F70-6B78845E0CAF}"/>
          </ac:spMkLst>
        </pc:spChg>
        <pc:spChg chg="mod">
          <ac:chgData name="JINZHU" userId="29ff2016-8b39-49ce-ad4a-3460f31506a6" providerId="ADAL" clId="{0962C7E0-6340-44B1-9CE3-E5CBDE8A7927}" dt="2021-06-24T09:10:30.465" v="996" actId="1076"/>
          <ac:spMkLst>
            <pc:docMk/>
            <pc:sldMk cId="3433447559" sldId="258"/>
            <ac:spMk id="351" creationId="{5018EB9F-F772-43F8-8528-4A436FFC48ED}"/>
          </ac:spMkLst>
        </pc:spChg>
        <pc:spChg chg="mod">
          <ac:chgData name="JINZHU" userId="29ff2016-8b39-49ce-ad4a-3460f31506a6" providerId="ADAL" clId="{0962C7E0-6340-44B1-9CE3-E5CBDE8A7927}" dt="2021-06-24T09:10:30.465" v="996" actId="1076"/>
          <ac:spMkLst>
            <pc:docMk/>
            <pc:sldMk cId="3433447559" sldId="258"/>
            <ac:spMk id="352" creationId="{A0AB5853-8576-4B35-B409-DF0819C15C71}"/>
          </ac:spMkLst>
        </pc:spChg>
        <pc:spChg chg="mod">
          <ac:chgData name="JINZHU" userId="29ff2016-8b39-49ce-ad4a-3460f31506a6" providerId="ADAL" clId="{0962C7E0-6340-44B1-9CE3-E5CBDE8A7927}" dt="2021-06-24T09:10:30.465" v="996" actId="1076"/>
          <ac:spMkLst>
            <pc:docMk/>
            <pc:sldMk cId="3433447559" sldId="258"/>
            <ac:spMk id="353" creationId="{FD5DC8BF-DF20-4935-93FA-B14633C86311}"/>
          </ac:spMkLst>
        </pc:spChg>
        <pc:spChg chg="mod">
          <ac:chgData name="JINZHU" userId="29ff2016-8b39-49ce-ad4a-3460f31506a6" providerId="ADAL" clId="{0962C7E0-6340-44B1-9CE3-E5CBDE8A7927}" dt="2021-06-24T09:10:30.465" v="996" actId="1076"/>
          <ac:spMkLst>
            <pc:docMk/>
            <pc:sldMk cId="3433447559" sldId="258"/>
            <ac:spMk id="354" creationId="{B16B2330-3135-48FB-BD8A-C2EDA66E0180}"/>
          </ac:spMkLst>
        </pc:spChg>
        <pc:spChg chg="mod">
          <ac:chgData name="JINZHU" userId="29ff2016-8b39-49ce-ad4a-3460f31506a6" providerId="ADAL" clId="{0962C7E0-6340-44B1-9CE3-E5CBDE8A7927}" dt="2021-06-24T09:10:30.465" v="996" actId="1076"/>
          <ac:spMkLst>
            <pc:docMk/>
            <pc:sldMk cId="3433447559" sldId="258"/>
            <ac:spMk id="356" creationId="{86ABE685-2FF9-40A5-B51D-362B42269D4A}"/>
          </ac:spMkLst>
        </pc:spChg>
        <pc:spChg chg="mod">
          <ac:chgData name="JINZHU" userId="29ff2016-8b39-49ce-ad4a-3460f31506a6" providerId="ADAL" clId="{0962C7E0-6340-44B1-9CE3-E5CBDE8A7927}" dt="2021-06-24T09:10:30.465" v="996" actId="1076"/>
          <ac:spMkLst>
            <pc:docMk/>
            <pc:sldMk cId="3433447559" sldId="258"/>
            <ac:spMk id="357" creationId="{5DE263C2-D2F4-4678-B991-682603A4B167}"/>
          </ac:spMkLst>
        </pc:spChg>
        <pc:spChg chg="mod">
          <ac:chgData name="JINZHU" userId="29ff2016-8b39-49ce-ad4a-3460f31506a6" providerId="ADAL" clId="{0962C7E0-6340-44B1-9CE3-E5CBDE8A7927}" dt="2021-06-24T09:08:06.151" v="937" actId="1076"/>
          <ac:spMkLst>
            <pc:docMk/>
            <pc:sldMk cId="3433447559" sldId="258"/>
            <ac:spMk id="397" creationId="{3E7FB0A0-0B75-4C05-800D-5F80463A47F9}"/>
          </ac:spMkLst>
        </pc:spChg>
        <pc:grpChg chg="mod">
          <ac:chgData name="JINZHU" userId="29ff2016-8b39-49ce-ad4a-3460f31506a6" providerId="ADAL" clId="{0962C7E0-6340-44B1-9CE3-E5CBDE8A7927}" dt="2021-06-24T09:10:30.465" v="996" actId="1076"/>
          <ac:grpSpMkLst>
            <pc:docMk/>
            <pc:sldMk cId="3433447559" sldId="258"/>
            <ac:grpSpMk id="31" creationId="{F6A7DC3A-222C-43CD-8C68-EFD482557321}"/>
          </ac:grpSpMkLst>
        </pc:grpChg>
        <pc:grpChg chg="add mod">
          <ac:chgData name="JINZHU" userId="29ff2016-8b39-49ce-ad4a-3460f31506a6" providerId="ADAL" clId="{0962C7E0-6340-44B1-9CE3-E5CBDE8A7927}" dt="2021-06-24T09:11:23.428" v="1022" actId="1038"/>
          <ac:grpSpMkLst>
            <pc:docMk/>
            <pc:sldMk cId="3433447559" sldId="258"/>
            <ac:grpSpMk id="174" creationId="{2A4387FA-9784-46CD-A750-496D0E74A01A}"/>
          </ac:grpSpMkLst>
        </pc:grpChg>
        <pc:grpChg chg="mod">
          <ac:chgData name="JINZHU" userId="29ff2016-8b39-49ce-ad4a-3460f31506a6" providerId="ADAL" clId="{0962C7E0-6340-44B1-9CE3-E5CBDE8A7927}" dt="2021-06-24T09:10:30.465" v="996" actId="1076"/>
          <ac:grpSpMkLst>
            <pc:docMk/>
            <pc:sldMk cId="3433447559" sldId="258"/>
            <ac:grpSpMk id="239" creationId="{9A6A7DC0-5F72-4C96-978D-E8E3082070EC}"/>
          </ac:grpSpMkLst>
        </pc:grpChg>
        <pc:grpChg chg="mod">
          <ac:chgData name="JINZHU" userId="29ff2016-8b39-49ce-ad4a-3460f31506a6" providerId="ADAL" clId="{0962C7E0-6340-44B1-9CE3-E5CBDE8A7927}" dt="2021-06-24T09:10:30.465" v="996" actId="1076"/>
          <ac:grpSpMkLst>
            <pc:docMk/>
            <pc:sldMk cId="3433447559" sldId="258"/>
            <ac:grpSpMk id="242" creationId="{9AE3A1C7-E484-4C53-B987-8793E693ED57}"/>
          </ac:grpSpMkLst>
        </pc:grpChg>
        <pc:grpChg chg="mod">
          <ac:chgData name="JINZHU" userId="29ff2016-8b39-49ce-ad4a-3460f31506a6" providerId="ADAL" clId="{0962C7E0-6340-44B1-9CE3-E5CBDE8A7927}" dt="2021-06-24T09:10:30.465" v="996" actId="1076"/>
          <ac:grpSpMkLst>
            <pc:docMk/>
            <pc:sldMk cId="3433447559" sldId="258"/>
            <ac:grpSpMk id="246" creationId="{D7554DA6-0971-44CD-840C-05E09231A68B}"/>
          </ac:grpSpMkLst>
        </pc:grpChg>
        <pc:grpChg chg="mod">
          <ac:chgData name="JINZHU" userId="29ff2016-8b39-49ce-ad4a-3460f31506a6" providerId="ADAL" clId="{0962C7E0-6340-44B1-9CE3-E5CBDE8A7927}" dt="2021-06-24T09:11:02.452" v="1013" actId="1076"/>
          <ac:grpSpMkLst>
            <pc:docMk/>
            <pc:sldMk cId="3433447559" sldId="258"/>
            <ac:grpSpMk id="121866" creationId="{A2B3C5F1-E9BF-4A47-BBC1-67B18495327B}"/>
          </ac:grpSpMkLst>
        </pc:grpChg>
        <pc:picChg chg="mod">
          <ac:chgData name="JINZHU" userId="29ff2016-8b39-49ce-ad4a-3460f31506a6" providerId="ADAL" clId="{0962C7E0-6340-44B1-9CE3-E5CBDE8A7927}" dt="2021-06-24T09:11:20.046" v="1015" actId="571"/>
          <ac:picMkLst>
            <pc:docMk/>
            <pc:sldMk cId="3433447559" sldId="258"/>
            <ac:picMk id="176" creationId="{EECF73A4-6536-4665-A3A2-81C34235DA94}"/>
          </ac:picMkLst>
        </pc:picChg>
        <pc:cxnChg chg="mod">
          <ac:chgData name="JINZHU" userId="29ff2016-8b39-49ce-ad4a-3460f31506a6" providerId="ADAL" clId="{0962C7E0-6340-44B1-9CE3-E5CBDE8A7927}" dt="2021-06-24T09:11:34.333" v="1023" actId="14100"/>
          <ac:cxnSpMkLst>
            <pc:docMk/>
            <pc:sldMk cId="3433447559" sldId="258"/>
            <ac:cxnSpMk id="13" creationId="{A6F90683-6F94-4639-B563-FD2902859AFE}"/>
          </ac:cxnSpMkLst>
        </pc:cxnChg>
        <pc:cxnChg chg="add mod">
          <ac:chgData name="JINZHU" userId="29ff2016-8b39-49ce-ad4a-3460f31506a6" providerId="ADAL" clId="{0962C7E0-6340-44B1-9CE3-E5CBDE8A7927}" dt="2021-06-24T09:08:51.780" v="959" actId="1076"/>
          <ac:cxnSpMkLst>
            <pc:docMk/>
            <pc:sldMk cId="3433447559" sldId="258"/>
            <ac:cxnSpMk id="132" creationId="{AA13DD66-2FC0-44A2-8469-018DE24789C4}"/>
          </ac:cxnSpMkLst>
        </pc:cxnChg>
        <pc:cxnChg chg="add mod">
          <ac:chgData name="JINZHU" userId="29ff2016-8b39-49ce-ad4a-3460f31506a6" providerId="ADAL" clId="{0962C7E0-6340-44B1-9CE3-E5CBDE8A7927}" dt="2021-06-24T09:12:26.622" v="1032" actId="1076"/>
          <ac:cxnSpMkLst>
            <pc:docMk/>
            <pc:sldMk cId="3433447559" sldId="258"/>
            <ac:cxnSpMk id="153" creationId="{50F9C661-4DFD-4529-8728-ECAFBDDE7F2C}"/>
          </ac:cxnSpMkLst>
        </pc:cxnChg>
        <pc:cxnChg chg="add mod">
          <ac:chgData name="JINZHU" userId="29ff2016-8b39-49ce-ad4a-3460f31506a6" providerId="ADAL" clId="{0962C7E0-6340-44B1-9CE3-E5CBDE8A7927}" dt="2021-06-24T09:08:06.151" v="937" actId="1076"/>
          <ac:cxnSpMkLst>
            <pc:docMk/>
            <pc:sldMk cId="3433447559" sldId="258"/>
            <ac:cxnSpMk id="155" creationId="{8FC09C19-AFC9-4EDA-87E2-3EFB92B1FAAE}"/>
          </ac:cxnSpMkLst>
        </pc:cxnChg>
        <pc:cxnChg chg="add mod">
          <ac:chgData name="JINZHU" userId="29ff2016-8b39-49ce-ad4a-3460f31506a6" providerId="ADAL" clId="{0962C7E0-6340-44B1-9CE3-E5CBDE8A7927}" dt="2021-06-24T09:08:06.151" v="937" actId="1076"/>
          <ac:cxnSpMkLst>
            <pc:docMk/>
            <pc:sldMk cId="3433447559" sldId="258"/>
            <ac:cxnSpMk id="156" creationId="{316A686E-16EC-47C9-92D3-263946B43402}"/>
          </ac:cxnSpMkLst>
        </pc:cxnChg>
        <pc:cxnChg chg="add del mod">
          <ac:chgData name="JINZHU" userId="29ff2016-8b39-49ce-ad4a-3460f31506a6" providerId="ADAL" clId="{0962C7E0-6340-44B1-9CE3-E5CBDE8A7927}" dt="2021-06-24T09:11:18.079" v="1014" actId="478"/>
          <ac:cxnSpMkLst>
            <pc:docMk/>
            <pc:sldMk cId="3433447559" sldId="258"/>
            <ac:cxnSpMk id="157" creationId="{CD3EB7A5-C381-4D80-884B-4A281EDA35B6}"/>
          </ac:cxnSpMkLst>
        </pc:cxnChg>
        <pc:cxnChg chg="add mod">
          <ac:chgData name="JINZHU" userId="29ff2016-8b39-49ce-ad4a-3460f31506a6" providerId="ADAL" clId="{0962C7E0-6340-44B1-9CE3-E5CBDE8A7927}" dt="2021-06-24T09:07:18.261" v="928" actId="571"/>
          <ac:cxnSpMkLst>
            <pc:docMk/>
            <pc:sldMk cId="3433447559" sldId="258"/>
            <ac:cxnSpMk id="158" creationId="{A5F4C0C4-1306-45E4-9921-8D0479D2FFF2}"/>
          </ac:cxnSpMkLst>
        </pc:cxnChg>
        <pc:cxnChg chg="add mod">
          <ac:chgData name="JINZHU" userId="29ff2016-8b39-49ce-ad4a-3460f31506a6" providerId="ADAL" clId="{0962C7E0-6340-44B1-9CE3-E5CBDE8A7927}" dt="2021-06-24T09:07:20.223" v="929" actId="571"/>
          <ac:cxnSpMkLst>
            <pc:docMk/>
            <pc:sldMk cId="3433447559" sldId="258"/>
            <ac:cxnSpMk id="159" creationId="{C37674A2-7B02-4741-890F-DC0802DCE89B}"/>
          </ac:cxnSpMkLst>
        </pc:cxnChg>
        <pc:cxnChg chg="add mod">
          <ac:chgData name="JINZHU" userId="29ff2016-8b39-49ce-ad4a-3460f31506a6" providerId="ADAL" clId="{0962C7E0-6340-44B1-9CE3-E5CBDE8A7927}" dt="2021-06-24T09:09:38.640" v="987" actId="571"/>
          <ac:cxnSpMkLst>
            <pc:docMk/>
            <pc:sldMk cId="3433447559" sldId="258"/>
            <ac:cxnSpMk id="166" creationId="{51A4E7A1-761F-4AF4-AC14-49368989C45D}"/>
          </ac:cxnSpMkLst>
        </pc:cxnChg>
        <pc:cxnChg chg="add mod">
          <ac:chgData name="JINZHU" userId="29ff2016-8b39-49ce-ad4a-3460f31506a6" providerId="ADAL" clId="{0962C7E0-6340-44B1-9CE3-E5CBDE8A7927}" dt="2021-06-24T09:09:38.640" v="987" actId="571"/>
          <ac:cxnSpMkLst>
            <pc:docMk/>
            <pc:sldMk cId="3433447559" sldId="258"/>
            <ac:cxnSpMk id="169" creationId="{78B7939B-22EF-49AC-873A-E6971DE3B270}"/>
          </ac:cxnSpMkLst>
        </pc:cxnChg>
        <pc:cxnChg chg="add mod">
          <ac:chgData name="JINZHU" userId="29ff2016-8b39-49ce-ad4a-3460f31506a6" providerId="ADAL" clId="{0962C7E0-6340-44B1-9CE3-E5CBDE8A7927}" dt="2021-06-24T09:09:45.052" v="990" actId="1076"/>
          <ac:cxnSpMkLst>
            <pc:docMk/>
            <pc:sldMk cId="3433447559" sldId="258"/>
            <ac:cxnSpMk id="170" creationId="{2AF4369A-0056-40D5-9306-1FF54F30EDB6}"/>
          </ac:cxnSpMkLst>
        </pc:cxnChg>
        <pc:cxnChg chg="mod">
          <ac:chgData name="JINZHU" userId="29ff2016-8b39-49ce-ad4a-3460f31506a6" providerId="ADAL" clId="{0962C7E0-6340-44B1-9CE3-E5CBDE8A7927}" dt="2021-06-24T09:11:36.118" v="1024" actId="14100"/>
          <ac:cxnSpMkLst>
            <pc:docMk/>
            <pc:sldMk cId="3433447559" sldId="258"/>
            <ac:cxnSpMk id="217" creationId="{84543E18-A081-4441-87FC-2EC3D01B9D7B}"/>
          </ac:cxnSpMkLst>
        </pc:cxnChg>
        <pc:cxnChg chg="mod">
          <ac:chgData name="JINZHU" userId="29ff2016-8b39-49ce-ad4a-3460f31506a6" providerId="ADAL" clId="{0962C7E0-6340-44B1-9CE3-E5CBDE8A7927}" dt="2021-06-24T09:11:38.197" v="1025" actId="14100"/>
          <ac:cxnSpMkLst>
            <pc:docMk/>
            <pc:sldMk cId="3433447559" sldId="258"/>
            <ac:cxnSpMk id="219" creationId="{6509E8F9-0920-442E-B677-6904A3FDF626}"/>
          </ac:cxnSpMkLst>
        </pc:cxnChg>
        <pc:cxnChg chg="mod">
          <ac:chgData name="JINZHU" userId="29ff2016-8b39-49ce-ad4a-3460f31506a6" providerId="ADAL" clId="{0962C7E0-6340-44B1-9CE3-E5CBDE8A7927}" dt="2021-06-24T09:10:49.796" v="1009" actId="14100"/>
          <ac:cxnSpMkLst>
            <pc:docMk/>
            <pc:sldMk cId="3433447559" sldId="258"/>
            <ac:cxnSpMk id="220" creationId="{88A49471-D3F9-485C-975B-3966BEBD3345}"/>
          </ac:cxnSpMkLst>
        </pc:cxnChg>
        <pc:cxnChg chg="mod">
          <ac:chgData name="JINZHU" userId="29ff2016-8b39-49ce-ad4a-3460f31506a6" providerId="ADAL" clId="{0962C7E0-6340-44B1-9CE3-E5CBDE8A7927}" dt="2021-06-24T09:08:06.151" v="937" actId="1076"/>
          <ac:cxnSpMkLst>
            <pc:docMk/>
            <pc:sldMk cId="3433447559" sldId="258"/>
            <ac:cxnSpMk id="221" creationId="{DA256843-D3FE-41A4-A3F9-AC5BE5ECC673}"/>
          </ac:cxnSpMkLst>
        </pc:cxnChg>
        <pc:cxnChg chg="mod">
          <ac:chgData name="JINZHU" userId="29ff2016-8b39-49ce-ad4a-3460f31506a6" providerId="ADAL" clId="{0962C7E0-6340-44B1-9CE3-E5CBDE8A7927}" dt="2021-06-24T09:08:06.151" v="937" actId="1076"/>
          <ac:cxnSpMkLst>
            <pc:docMk/>
            <pc:sldMk cId="3433447559" sldId="258"/>
            <ac:cxnSpMk id="222" creationId="{A639744D-0924-471B-B8EA-496055D33259}"/>
          </ac:cxnSpMkLst>
        </pc:cxnChg>
        <pc:cxnChg chg="mod">
          <ac:chgData name="JINZHU" userId="29ff2016-8b39-49ce-ad4a-3460f31506a6" providerId="ADAL" clId="{0962C7E0-6340-44B1-9CE3-E5CBDE8A7927}" dt="2021-06-24T09:08:06.151" v="937" actId="1076"/>
          <ac:cxnSpMkLst>
            <pc:docMk/>
            <pc:sldMk cId="3433447559" sldId="258"/>
            <ac:cxnSpMk id="223" creationId="{08A7BA08-E3D6-40A4-92DA-19CE7961E410}"/>
          </ac:cxnSpMkLst>
        </pc:cxnChg>
        <pc:cxnChg chg="mod">
          <ac:chgData name="JINZHU" userId="29ff2016-8b39-49ce-ad4a-3460f31506a6" providerId="ADAL" clId="{0962C7E0-6340-44B1-9CE3-E5CBDE8A7927}" dt="2021-06-24T09:08:06.151" v="937" actId="1076"/>
          <ac:cxnSpMkLst>
            <pc:docMk/>
            <pc:sldMk cId="3433447559" sldId="258"/>
            <ac:cxnSpMk id="224" creationId="{0792DDB1-2FF2-4A09-BB08-8ACBC0C6E46F}"/>
          </ac:cxnSpMkLst>
        </pc:cxnChg>
        <pc:cxnChg chg="mod">
          <ac:chgData name="JINZHU" userId="29ff2016-8b39-49ce-ad4a-3460f31506a6" providerId="ADAL" clId="{0962C7E0-6340-44B1-9CE3-E5CBDE8A7927}" dt="2021-06-24T09:12:41.181" v="1039" actId="1037"/>
          <ac:cxnSpMkLst>
            <pc:docMk/>
            <pc:sldMk cId="3433447559" sldId="258"/>
            <ac:cxnSpMk id="225" creationId="{E4A57666-FE74-472B-B6B8-BD8DC2EE3493}"/>
          </ac:cxnSpMkLst>
        </pc:cxnChg>
        <pc:cxnChg chg="mod">
          <ac:chgData name="JINZHU" userId="29ff2016-8b39-49ce-ad4a-3460f31506a6" providerId="ADAL" clId="{0962C7E0-6340-44B1-9CE3-E5CBDE8A7927}" dt="2021-06-24T09:10:30.465" v="996" actId="1076"/>
          <ac:cxnSpMkLst>
            <pc:docMk/>
            <pc:sldMk cId="3433447559" sldId="258"/>
            <ac:cxnSpMk id="226" creationId="{BA1C6855-1FB0-44FC-B4C1-2E0A1167DAC1}"/>
          </ac:cxnSpMkLst>
        </pc:cxnChg>
        <pc:cxnChg chg="mod">
          <ac:chgData name="JINZHU" userId="29ff2016-8b39-49ce-ad4a-3460f31506a6" providerId="ADAL" clId="{0962C7E0-6340-44B1-9CE3-E5CBDE8A7927}" dt="2021-06-24T09:10:30.465" v="996" actId="1076"/>
          <ac:cxnSpMkLst>
            <pc:docMk/>
            <pc:sldMk cId="3433447559" sldId="258"/>
            <ac:cxnSpMk id="227" creationId="{E387A9BE-1BB0-43FC-AF82-8F00BBA13ED6}"/>
          </ac:cxnSpMkLst>
        </pc:cxnChg>
        <pc:cxnChg chg="mod">
          <ac:chgData name="JINZHU" userId="29ff2016-8b39-49ce-ad4a-3460f31506a6" providerId="ADAL" clId="{0962C7E0-6340-44B1-9CE3-E5CBDE8A7927}" dt="2021-06-24T09:10:30.465" v="996" actId="1076"/>
          <ac:cxnSpMkLst>
            <pc:docMk/>
            <pc:sldMk cId="3433447559" sldId="258"/>
            <ac:cxnSpMk id="228" creationId="{C686C729-1511-4918-8D03-3FA5CA517731}"/>
          </ac:cxnSpMkLst>
        </pc:cxnChg>
        <pc:cxnChg chg="mod">
          <ac:chgData name="JINZHU" userId="29ff2016-8b39-49ce-ad4a-3460f31506a6" providerId="ADAL" clId="{0962C7E0-6340-44B1-9CE3-E5CBDE8A7927}" dt="2021-06-24T09:08:06.151" v="937" actId="1076"/>
          <ac:cxnSpMkLst>
            <pc:docMk/>
            <pc:sldMk cId="3433447559" sldId="258"/>
            <ac:cxnSpMk id="256" creationId="{ED76CBAF-4B84-4C5C-87CB-620FC9D6B728}"/>
          </ac:cxnSpMkLst>
        </pc:cxnChg>
        <pc:cxnChg chg="mod">
          <ac:chgData name="JINZHU" userId="29ff2016-8b39-49ce-ad4a-3460f31506a6" providerId="ADAL" clId="{0962C7E0-6340-44B1-9CE3-E5CBDE8A7927}" dt="2021-06-24T09:08:06.151" v="937" actId="1076"/>
          <ac:cxnSpMkLst>
            <pc:docMk/>
            <pc:sldMk cId="3433447559" sldId="258"/>
            <ac:cxnSpMk id="260" creationId="{54E062F2-A188-4F78-9DCA-B3593FDAAD70}"/>
          </ac:cxnSpMkLst>
        </pc:cxnChg>
        <pc:cxnChg chg="mod">
          <ac:chgData name="JINZHU" userId="29ff2016-8b39-49ce-ad4a-3460f31506a6" providerId="ADAL" clId="{0962C7E0-6340-44B1-9CE3-E5CBDE8A7927}" dt="2021-06-24T09:08:06.151" v="937" actId="1076"/>
          <ac:cxnSpMkLst>
            <pc:docMk/>
            <pc:sldMk cId="3433447559" sldId="258"/>
            <ac:cxnSpMk id="261" creationId="{B327BB6F-05DB-47EF-9DD1-C2F221AEAC3B}"/>
          </ac:cxnSpMkLst>
        </pc:cxnChg>
        <pc:cxnChg chg="mod">
          <ac:chgData name="JINZHU" userId="29ff2016-8b39-49ce-ad4a-3460f31506a6" providerId="ADAL" clId="{0962C7E0-6340-44B1-9CE3-E5CBDE8A7927}" dt="2021-06-24T09:08:06.151" v="937" actId="1076"/>
          <ac:cxnSpMkLst>
            <pc:docMk/>
            <pc:sldMk cId="3433447559" sldId="258"/>
            <ac:cxnSpMk id="262" creationId="{21AB265B-0D71-4832-A5F5-14FA2C58459C}"/>
          </ac:cxnSpMkLst>
        </pc:cxnChg>
        <pc:cxnChg chg="mod">
          <ac:chgData name="JINZHU" userId="29ff2016-8b39-49ce-ad4a-3460f31506a6" providerId="ADAL" clId="{0962C7E0-6340-44B1-9CE3-E5CBDE8A7927}" dt="2021-06-24T09:08:06.151" v="937" actId="1076"/>
          <ac:cxnSpMkLst>
            <pc:docMk/>
            <pc:sldMk cId="3433447559" sldId="258"/>
            <ac:cxnSpMk id="263" creationId="{73BC8F7A-D4DD-44C9-8280-2548B607DD58}"/>
          </ac:cxnSpMkLst>
        </pc:cxnChg>
        <pc:cxnChg chg="mod">
          <ac:chgData name="JINZHU" userId="29ff2016-8b39-49ce-ad4a-3460f31506a6" providerId="ADAL" clId="{0962C7E0-6340-44B1-9CE3-E5CBDE8A7927}" dt="2021-06-24T09:08:06.151" v="937" actId="1076"/>
          <ac:cxnSpMkLst>
            <pc:docMk/>
            <pc:sldMk cId="3433447559" sldId="258"/>
            <ac:cxnSpMk id="264" creationId="{8BBE310F-2D5A-4C4A-BBAF-BF8A1FE7B599}"/>
          </ac:cxnSpMkLst>
        </pc:cxnChg>
        <pc:cxnChg chg="mod">
          <ac:chgData name="JINZHU" userId="29ff2016-8b39-49ce-ad4a-3460f31506a6" providerId="ADAL" clId="{0962C7E0-6340-44B1-9CE3-E5CBDE8A7927}" dt="2021-06-24T09:08:06.151" v="937" actId="1076"/>
          <ac:cxnSpMkLst>
            <pc:docMk/>
            <pc:sldMk cId="3433447559" sldId="258"/>
            <ac:cxnSpMk id="265" creationId="{26E70315-89D4-41B3-84FE-6CD38648BFF8}"/>
          </ac:cxnSpMkLst>
        </pc:cxnChg>
        <pc:cxnChg chg="mod">
          <ac:chgData name="JINZHU" userId="29ff2016-8b39-49ce-ad4a-3460f31506a6" providerId="ADAL" clId="{0962C7E0-6340-44B1-9CE3-E5CBDE8A7927}" dt="2021-06-24T09:08:06.151" v="937" actId="1076"/>
          <ac:cxnSpMkLst>
            <pc:docMk/>
            <pc:sldMk cId="3433447559" sldId="258"/>
            <ac:cxnSpMk id="267" creationId="{137C670D-0BE3-46F5-B25F-E1A52B7A4A69}"/>
          </ac:cxnSpMkLst>
        </pc:cxnChg>
        <pc:cxnChg chg="mod">
          <ac:chgData name="JINZHU" userId="29ff2016-8b39-49ce-ad4a-3460f31506a6" providerId="ADAL" clId="{0962C7E0-6340-44B1-9CE3-E5CBDE8A7927}" dt="2021-06-24T09:12:23.597" v="1031" actId="1076"/>
          <ac:cxnSpMkLst>
            <pc:docMk/>
            <pc:sldMk cId="3433447559" sldId="258"/>
            <ac:cxnSpMk id="268" creationId="{06B4C51F-2853-4BDB-8051-B2F0CCA7F9DD}"/>
          </ac:cxnSpMkLst>
        </pc:cxnChg>
        <pc:cxnChg chg="mod">
          <ac:chgData name="JINZHU" userId="29ff2016-8b39-49ce-ad4a-3460f31506a6" providerId="ADAL" clId="{0962C7E0-6340-44B1-9CE3-E5CBDE8A7927}" dt="2021-06-24T09:12:23.597" v="1031" actId="1076"/>
          <ac:cxnSpMkLst>
            <pc:docMk/>
            <pc:sldMk cId="3433447559" sldId="258"/>
            <ac:cxnSpMk id="269" creationId="{B360101A-C7BE-4723-B5A7-D299C24F7500}"/>
          </ac:cxnSpMkLst>
        </pc:cxnChg>
        <pc:cxnChg chg="mod">
          <ac:chgData name="JINZHU" userId="29ff2016-8b39-49ce-ad4a-3460f31506a6" providerId="ADAL" clId="{0962C7E0-6340-44B1-9CE3-E5CBDE8A7927}" dt="2021-06-24T09:10:30.465" v="996" actId="1076"/>
          <ac:cxnSpMkLst>
            <pc:docMk/>
            <pc:sldMk cId="3433447559" sldId="258"/>
            <ac:cxnSpMk id="270" creationId="{E4FF1F3A-B5AF-40EA-AF4C-26D682732D00}"/>
          </ac:cxnSpMkLst>
        </pc:cxnChg>
        <pc:cxnChg chg="mod">
          <ac:chgData name="JINZHU" userId="29ff2016-8b39-49ce-ad4a-3460f31506a6" providerId="ADAL" clId="{0962C7E0-6340-44B1-9CE3-E5CBDE8A7927}" dt="2021-06-24T09:10:30.465" v="996" actId="1076"/>
          <ac:cxnSpMkLst>
            <pc:docMk/>
            <pc:sldMk cId="3433447559" sldId="258"/>
            <ac:cxnSpMk id="271" creationId="{AECF4EFC-04CC-4D74-AED3-97F81034A5DC}"/>
          </ac:cxnSpMkLst>
        </pc:cxnChg>
        <pc:cxnChg chg="mod">
          <ac:chgData name="JINZHU" userId="29ff2016-8b39-49ce-ad4a-3460f31506a6" providerId="ADAL" clId="{0962C7E0-6340-44B1-9CE3-E5CBDE8A7927}" dt="2021-06-24T09:10:30.465" v="996" actId="1076"/>
          <ac:cxnSpMkLst>
            <pc:docMk/>
            <pc:sldMk cId="3433447559" sldId="258"/>
            <ac:cxnSpMk id="272" creationId="{349F132E-2EE4-4EB6-8EBE-DFF625E0AF4E}"/>
          </ac:cxnSpMkLst>
        </pc:cxnChg>
        <pc:cxnChg chg="mod">
          <ac:chgData name="JINZHU" userId="29ff2016-8b39-49ce-ad4a-3460f31506a6" providerId="ADAL" clId="{0962C7E0-6340-44B1-9CE3-E5CBDE8A7927}" dt="2021-06-24T09:10:30.465" v="996" actId="1076"/>
          <ac:cxnSpMkLst>
            <pc:docMk/>
            <pc:sldMk cId="3433447559" sldId="258"/>
            <ac:cxnSpMk id="273" creationId="{19246303-4DDD-457A-AAC4-D174F236267A}"/>
          </ac:cxnSpMkLst>
        </pc:cxnChg>
        <pc:cxnChg chg="mod">
          <ac:chgData name="JINZHU" userId="29ff2016-8b39-49ce-ad4a-3460f31506a6" providerId="ADAL" clId="{0962C7E0-6340-44B1-9CE3-E5CBDE8A7927}" dt="2021-06-24T09:10:30.465" v="996" actId="1076"/>
          <ac:cxnSpMkLst>
            <pc:docMk/>
            <pc:sldMk cId="3433447559" sldId="258"/>
            <ac:cxnSpMk id="274" creationId="{BDE8BA19-0B3D-4D1A-8101-8C61AA00421A}"/>
          </ac:cxnSpMkLst>
        </pc:cxnChg>
        <pc:cxnChg chg="mod">
          <ac:chgData name="JINZHU" userId="29ff2016-8b39-49ce-ad4a-3460f31506a6" providerId="ADAL" clId="{0962C7E0-6340-44B1-9CE3-E5CBDE8A7927}" dt="2021-06-24T09:10:30.465" v="996" actId="1076"/>
          <ac:cxnSpMkLst>
            <pc:docMk/>
            <pc:sldMk cId="3433447559" sldId="258"/>
            <ac:cxnSpMk id="275" creationId="{498B5233-6827-46D0-ADFB-4F6070D2B878}"/>
          </ac:cxnSpMkLst>
        </pc:cxnChg>
        <pc:cxnChg chg="mod">
          <ac:chgData name="JINZHU" userId="29ff2016-8b39-49ce-ad4a-3460f31506a6" providerId="ADAL" clId="{0962C7E0-6340-44B1-9CE3-E5CBDE8A7927}" dt="2021-06-24T09:10:30.465" v="996" actId="1076"/>
          <ac:cxnSpMkLst>
            <pc:docMk/>
            <pc:sldMk cId="3433447559" sldId="258"/>
            <ac:cxnSpMk id="276" creationId="{154DFB82-3396-4C9B-A7ED-2F7A2E33D038}"/>
          </ac:cxnSpMkLst>
        </pc:cxnChg>
        <pc:cxnChg chg="mod">
          <ac:chgData name="JINZHU" userId="29ff2016-8b39-49ce-ad4a-3460f31506a6" providerId="ADAL" clId="{0962C7E0-6340-44B1-9CE3-E5CBDE8A7927}" dt="2021-06-24T09:10:30.465" v="996" actId="1076"/>
          <ac:cxnSpMkLst>
            <pc:docMk/>
            <pc:sldMk cId="3433447559" sldId="258"/>
            <ac:cxnSpMk id="277" creationId="{DC66AF32-9400-42C3-AD1F-0DBFD1BB39A0}"/>
          </ac:cxnSpMkLst>
        </pc:cxnChg>
        <pc:cxnChg chg="mod">
          <ac:chgData name="JINZHU" userId="29ff2016-8b39-49ce-ad4a-3460f31506a6" providerId="ADAL" clId="{0962C7E0-6340-44B1-9CE3-E5CBDE8A7927}" dt="2021-06-24T09:10:30.465" v="996" actId="1076"/>
          <ac:cxnSpMkLst>
            <pc:docMk/>
            <pc:sldMk cId="3433447559" sldId="258"/>
            <ac:cxnSpMk id="278" creationId="{28D0E39F-1727-4E5F-A0FC-02CBFD69418A}"/>
          </ac:cxnSpMkLst>
        </pc:cxnChg>
      </pc:sldChg>
      <pc:sldChg chg="addSp delSp modSp add mod">
        <pc:chgData name="JINZHU" userId="29ff2016-8b39-49ce-ad4a-3460f31506a6" providerId="ADAL" clId="{0962C7E0-6340-44B1-9CE3-E5CBDE8A7927}" dt="2021-06-22T02:16:18.943" v="871" actId="478"/>
        <pc:sldMkLst>
          <pc:docMk/>
          <pc:sldMk cId="368367502" sldId="260"/>
        </pc:sldMkLst>
        <pc:spChg chg="del">
          <ac:chgData name="JINZHU" userId="29ff2016-8b39-49ce-ad4a-3460f31506a6" providerId="ADAL" clId="{0962C7E0-6340-44B1-9CE3-E5CBDE8A7927}" dt="2021-06-22T01:28:15.754" v="71" actId="478"/>
          <ac:spMkLst>
            <pc:docMk/>
            <pc:sldMk cId="368367502" sldId="260"/>
            <ac:spMk id="7" creationId="{42D5CB67-11B1-4D2B-A4D8-77A43B7A98E9}"/>
          </ac:spMkLst>
        </pc:spChg>
        <pc:spChg chg="del">
          <ac:chgData name="JINZHU" userId="29ff2016-8b39-49ce-ad4a-3460f31506a6" providerId="ADAL" clId="{0962C7E0-6340-44B1-9CE3-E5CBDE8A7927}" dt="2021-06-22T01:28:15.754" v="71" actId="478"/>
          <ac:spMkLst>
            <pc:docMk/>
            <pc:sldMk cId="368367502" sldId="260"/>
            <ac:spMk id="11" creationId="{EEDEDA10-6949-4B9C-91A5-8DB62AF00FFE}"/>
          </ac:spMkLst>
        </pc:spChg>
        <pc:spChg chg="add del">
          <ac:chgData name="JINZHU" userId="29ff2016-8b39-49ce-ad4a-3460f31506a6" providerId="ADAL" clId="{0962C7E0-6340-44B1-9CE3-E5CBDE8A7927}" dt="2021-06-22T01:38:07.072" v="150" actId="478"/>
          <ac:spMkLst>
            <pc:docMk/>
            <pc:sldMk cId="368367502" sldId="260"/>
            <ac:spMk id="13" creationId="{65C34491-F916-4BC5-A8A0-D2BA0493585F}"/>
          </ac:spMkLst>
        </pc:spChg>
        <pc:spChg chg="mod">
          <ac:chgData name="JINZHU" userId="29ff2016-8b39-49ce-ad4a-3460f31506a6" providerId="ADAL" clId="{0962C7E0-6340-44B1-9CE3-E5CBDE8A7927}" dt="2021-06-22T01:38:32.840" v="153" actId="27803"/>
          <ac:spMkLst>
            <pc:docMk/>
            <pc:sldMk cId="368367502" sldId="260"/>
            <ac:spMk id="15" creationId="{2BDC8E38-DEC1-4834-B0C3-42A7851A544F}"/>
          </ac:spMkLst>
        </pc:spChg>
        <pc:spChg chg="mod">
          <ac:chgData name="JINZHU" userId="29ff2016-8b39-49ce-ad4a-3460f31506a6" providerId="ADAL" clId="{0962C7E0-6340-44B1-9CE3-E5CBDE8A7927}" dt="2021-06-22T01:38:32.840" v="153" actId="27803"/>
          <ac:spMkLst>
            <pc:docMk/>
            <pc:sldMk cId="368367502" sldId="260"/>
            <ac:spMk id="16" creationId="{895115FF-70C9-43AE-A450-DCC06C09283E}"/>
          </ac:spMkLst>
        </pc:spChg>
        <pc:spChg chg="mod">
          <ac:chgData name="JINZHU" userId="29ff2016-8b39-49ce-ad4a-3460f31506a6" providerId="ADAL" clId="{0962C7E0-6340-44B1-9CE3-E5CBDE8A7927}" dt="2021-06-22T01:38:32.840" v="153" actId="27803"/>
          <ac:spMkLst>
            <pc:docMk/>
            <pc:sldMk cId="368367502" sldId="260"/>
            <ac:spMk id="17" creationId="{5F0A9D5A-5378-4EBF-83D7-EB2EAB0EA91B}"/>
          </ac:spMkLst>
        </pc:spChg>
        <pc:spChg chg="mod">
          <ac:chgData name="JINZHU" userId="29ff2016-8b39-49ce-ad4a-3460f31506a6" providerId="ADAL" clId="{0962C7E0-6340-44B1-9CE3-E5CBDE8A7927}" dt="2021-06-22T01:38:32.840" v="153" actId="27803"/>
          <ac:spMkLst>
            <pc:docMk/>
            <pc:sldMk cId="368367502" sldId="260"/>
            <ac:spMk id="18" creationId="{972AC6EE-0845-420F-AF44-84E088326BCE}"/>
          </ac:spMkLst>
        </pc:spChg>
        <pc:spChg chg="mod">
          <ac:chgData name="JINZHU" userId="29ff2016-8b39-49ce-ad4a-3460f31506a6" providerId="ADAL" clId="{0962C7E0-6340-44B1-9CE3-E5CBDE8A7927}" dt="2021-06-22T01:38:32.840" v="153" actId="27803"/>
          <ac:spMkLst>
            <pc:docMk/>
            <pc:sldMk cId="368367502" sldId="260"/>
            <ac:spMk id="19" creationId="{3CE6056D-9ACD-43E3-BCCB-D280F031B3F8}"/>
          </ac:spMkLst>
        </pc:spChg>
        <pc:spChg chg="mod">
          <ac:chgData name="JINZHU" userId="29ff2016-8b39-49ce-ad4a-3460f31506a6" providerId="ADAL" clId="{0962C7E0-6340-44B1-9CE3-E5CBDE8A7927}" dt="2021-06-22T01:38:32.840" v="153" actId="27803"/>
          <ac:spMkLst>
            <pc:docMk/>
            <pc:sldMk cId="368367502" sldId="260"/>
            <ac:spMk id="20" creationId="{4A933FD2-07A1-4C35-B2B8-1C638ABF23F9}"/>
          </ac:spMkLst>
        </pc:spChg>
        <pc:spChg chg="mod">
          <ac:chgData name="JINZHU" userId="29ff2016-8b39-49ce-ad4a-3460f31506a6" providerId="ADAL" clId="{0962C7E0-6340-44B1-9CE3-E5CBDE8A7927}" dt="2021-06-22T01:38:32.840" v="153" actId="27803"/>
          <ac:spMkLst>
            <pc:docMk/>
            <pc:sldMk cId="368367502" sldId="260"/>
            <ac:spMk id="21" creationId="{68A8BFEA-01A5-45D6-8779-A5933E9C2D62}"/>
          </ac:spMkLst>
        </pc:spChg>
        <pc:spChg chg="mod">
          <ac:chgData name="JINZHU" userId="29ff2016-8b39-49ce-ad4a-3460f31506a6" providerId="ADAL" clId="{0962C7E0-6340-44B1-9CE3-E5CBDE8A7927}" dt="2021-06-22T01:38:32.840" v="153" actId="27803"/>
          <ac:spMkLst>
            <pc:docMk/>
            <pc:sldMk cId="368367502" sldId="260"/>
            <ac:spMk id="22" creationId="{83E2AA57-2232-4E09-9FBE-7C2E2A3835A0}"/>
          </ac:spMkLst>
        </pc:spChg>
        <pc:spChg chg="mod">
          <ac:chgData name="JINZHU" userId="29ff2016-8b39-49ce-ad4a-3460f31506a6" providerId="ADAL" clId="{0962C7E0-6340-44B1-9CE3-E5CBDE8A7927}" dt="2021-06-22T01:38:32.840" v="153" actId="27803"/>
          <ac:spMkLst>
            <pc:docMk/>
            <pc:sldMk cId="368367502" sldId="260"/>
            <ac:spMk id="23" creationId="{C77997AC-26C7-4FB7-94DD-46ADFF2D43C0}"/>
          </ac:spMkLst>
        </pc:spChg>
        <pc:spChg chg="del">
          <ac:chgData name="JINZHU" userId="29ff2016-8b39-49ce-ad4a-3460f31506a6" providerId="ADAL" clId="{0962C7E0-6340-44B1-9CE3-E5CBDE8A7927}" dt="2021-06-22T01:28:15.754" v="71" actId="478"/>
          <ac:spMkLst>
            <pc:docMk/>
            <pc:sldMk cId="368367502" sldId="260"/>
            <ac:spMk id="24" creationId="{9456002D-7161-483D-B48A-63483933D28E}"/>
          </ac:spMkLst>
        </pc:spChg>
        <pc:spChg chg="mod">
          <ac:chgData name="JINZHU" userId="29ff2016-8b39-49ce-ad4a-3460f31506a6" providerId="ADAL" clId="{0962C7E0-6340-44B1-9CE3-E5CBDE8A7927}" dt="2021-06-22T01:38:32.840" v="153" actId="27803"/>
          <ac:spMkLst>
            <pc:docMk/>
            <pc:sldMk cId="368367502" sldId="260"/>
            <ac:spMk id="25" creationId="{E01FDCA5-07C7-4EA0-97E0-8D3A1C5EBE43}"/>
          </ac:spMkLst>
        </pc:spChg>
        <pc:spChg chg="mod">
          <ac:chgData name="JINZHU" userId="29ff2016-8b39-49ce-ad4a-3460f31506a6" providerId="ADAL" clId="{0962C7E0-6340-44B1-9CE3-E5CBDE8A7927}" dt="2021-06-22T01:38:32.840" v="153" actId="27803"/>
          <ac:spMkLst>
            <pc:docMk/>
            <pc:sldMk cId="368367502" sldId="260"/>
            <ac:spMk id="27" creationId="{C79EF37F-7E72-4BE6-8A3F-8577CB130450}"/>
          </ac:spMkLst>
        </pc:spChg>
        <pc:spChg chg="mod">
          <ac:chgData name="JINZHU" userId="29ff2016-8b39-49ce-ad4a-3460f31506a6" providerId="ADAL" clId="{0962C7E0-6340-44B1-9CE3-E5CBDE8A7927}" dt="2021-06-22T01:38:32.840" v="153" actId="27803"/>
          <ac:spMkLst>
            <pc:docMk/>
            <pc:sldMk cId="368367502" sldId="260"/>
            <ac:spMk id="28" creationId="{20E97963-DDD8-4B0B-8914-7489F3DB0846}"/>
          </ac:spMkLst>
        </pc:spChg>
        <pc:spChg chg="mod">
          <ac:chgData name="JINZHU" userId="29ff2016-8b39-49ce-ad4a-3460f31506a6" providerId="ADAL" clId="{0962C7E0-6340-44B1-9CE3-E5CBDE8A7927}" dt="2021-06-22T01:38:32.840" v="153" actId="27803"/>
          <ac:spMkLst>
            <pc:docMk/>
            <pc:sldMk cId="368367502" sldId="260"/>
            <ac:spMk id="29" creationId="{E7FD1F89-9CB4-4320-8CBA-25D5EDF5BED4}"/>
          </ac:spMkLst>
        </pc:spChg>
        <pc:spChg chg="mod">
          <ac:chgData name="JINZHU" userId="29ff2016-8b39-49ce-ad4a-3460f31506a6" providerId="ADAL" clId="{0962C7E0-6340-44B1-9CE3-E5CBDE8A7927}" dt="2021-06-22T01:38:32.840" v="153" actId="27803"/>
          <ac:spMkLst>
            <pc:docMk/>
            <pc:sldMk cId="368367502" sldId="260"/>
            <ac:spMk id="30" creationId="{B7C4F4DC-D5F0-4994-A252-C4493BEEF102}"/>
          </ac:spMkLst>
        </pc:spChg>
        <pc:spChg chg="mod">
          <ac:chgData name="JINZHU" userId="29ff2016-8b39-49ce-ad4a-3460f31506a6" providerId="ADAL" clId="{0962C7E0-6340-44B1-9CE3-E5CBDE8A7927}" dt="2021-06-22T01:38:32.840" v="153" actId="27803"/>
          <ac:spMkLst>
            <pc:docMk/>
            <pc:sldMk cId="368367502" sldId="260"/>
            <ac:spMk id="31" creationId="{A4EC7861-C0BF-48ED-8768-4C1B258B8203}"/>
          </ac:spMkLst>
        </pc:spChg>
        <pc:spChg chg="mod">
          <ac:chgData name="JINZHU" userId="29ff2016-8b39-49ce-ad4a-3460f31506a6" providerId="ADAL" clId="{0962C7E0-6340-44B1-9CE3-E5CBDE8A7927}" dt="2021-06-22T01:38:32.840" v="153" actId="27803"/>
          <ac:spMkLst>
            <pc:docMk/>
            <pc:sldMk cId="368367502" sldId="260"/>
            <ac:spMk id="32" creationId="{3AF49B90-EC97-46A6-B8CC-4FDE1D5211AF}"/>
          </ac:spMkLst>
        </pc:spChg>
        <pc:spChg chg="mod">
          <ac:chgData name="JINZHU" userId="29ff2016-8b39-49ce-ad4a-3460f31506a6" providerId="ADAL" clId="{0962C7E0-6340-44B1-9CE3-E5CBDE8A7927}" dt="2021-06-22T01:38:32.840" v="153" actId="27803"/>
          <ac:spMkLst>
            <pc:docMk/>
            <pc:sldMk cId="368367502" sldId="260"/>
            <ac:spMk id="33" creationId="{C26FF384-1030-486E-936C-5E783B42D949}"/>
          </ac:spMkLst>
        </pc:spChg>
        <pc:spChg chg="mod">
          <ac:chgData name="JINZHU" userId="29ff2016-8b39-49ce-ad4a-3460f31506a6" providerId="ADAL" clId="{0962C7E0-6340-44B1-9CE3-E5CBDE8A7927}" dt="2021-06-22T01:38:32.840" v="153" actId="27803"/>
          <ac:spMkLst>
            <pc:docMk/>
            <pc:sldMk cId="368367502" sldId="260"/>
            <ac:spMk id="34" creationId="{F3997A93-8D0C-4F4F-8C70-0F40011D33CB}"/>
          </ac:spMkLst>
        </pc:spChg>
        <pc:spChg chg="mod">
          <ac:chgData name="JINZHU" userId="29ff2016-8b39-49ce-ad4a-3460f31506a6" providerId="ADAL" clId="{0962C7E0-6340-44B1-9CE3-E5CBDE8A7927}" dt="2021-06-22T01:38:32.840" v="153" actId="27803"/>
          <ac:spMkLst>
            <pc:docMk/>
            <pc:sldMk cId="368367502" sldId="260"/>
            <ac:spMk id="35" creationId="{1B383CC7-17BB-4E69-A5B7-6336002B71FB}"/>
          </ac:spMkLst>
        </pc:spChg>
        <pc:spChg chg="mod">
          <ac:chgData name="JINZHU" userId="29ff2016-8b39-49ce-ad4a-3460f31506a6" providerId="ADAL" clId="{0962C7E0-6340-44B1-9CE3-E5CBDE8A7927}" dt="2021-06-22T01:38:32.840" v="153" actId="27803"/>
          <ac:spMkLst>
            <pc:docMk/>
            <pc:sldMk cId="368367502" sldId="260"/>
            <ac:spMk id="36" creationId="{DAEFB830-181F-4F8C-B1DC-EB7CBFF29BC6}"/>
          </ac:spMkLst>
        </pc:spChg>
        <pc:spChg chg="mod">
          <ac:chgData name="JINZHU" userId="29ff2016-8b39-49ce-ad4a-3460f31506a6" providerId="ADAL" clId="{0962C7E0-6340-44B1-9CE3-E5CBDE8A7927}" dt="2021-06-22T01:38:32.840" v="153" actId="27803"/>
          <ac:spMkLst>
            <pc:docMk/>
            <pc:sldMk cId="368367502" sldId="260"/>
            <ac:spMk id="37" creationId="{8B665159-49D0-49F5-A44C-0C2C90F98159}"/>
          </ac:spMkLst>
        </pc:spChg>
        <pc:spChg chg="mod">
          <ac:chgData name="JINZHU" userId="29ff2016-8b39-49ce-ad4a-3460f31506a6" providerId="ADAL" clId="{0962C7E0-6340-44B1-9CE3-E5CBDE8A7927}" dt="2021-06-22T01:38:32.840" v="153" actId="27803"/>
          <ac:spMkLst>
            <pc:docMk/>
            <pc:sldMk cId="368367502" sldId="260"/>
            <ac:spMk id="38" creationId="{3FE31837-4D76-4409-B10A-0A39C977CEC1}"/>
          </ac:spMkLst>
        </pc:spChg>
        <pc:spChg chg="mod">
          <ac:chgData name="JINZHU" userId="29ff2016-8b39-49ce-ad4a-3460f31506a6" providerId="ADAL" clId="{0962C7E0-6340-44B1-9CE3-E5CBDE8A7927}" dt="2021-06-22T01:38:32.840" v="153" actId="27803"/>
          <ac:spMkLst>
            <pc:docMk/>
            <pc:sldMk cId="368367502" sldId="260"/>
            <ac:spMk id="39" creationId="{8C264D0C-9838-4415-9226-145B299C5EA4}"/>
          </ac:spMkLst>
        </pc:spChg>
        <pc:spChg chg="mod">
          <ac:chgData name="JINZHU" userId="29ff2016-8b39-49ce-ad4a-3460f31506a6" providerId="ADAL" clId="{0962C7E0-6340-44B1-9CE3-E5CBDE8A7927}" dt="2021-06-22T01:38:32.840" v="153" actId="27803"/>
          <ac:spMkLst>
            <pc:docMk/>
            <pc:sldMk cId="368367502" sldId="260"/>
            <ac:spMk id="40" creationId="{22DCBB51-7789-4169-8CD9-D353D544D0CE}"/>
          </ac:spMkLst>
        </pc:spChg>
        <pc:spChg chg="mod">
          <ac:chgData name="JINZHU" userId="29ff2016-8b39-49ce-ad4a-3460f31506a6" providerId="ADAL" clId="{0962C7E0-6340-44B1-9CE3-E5CBDE8A7927}" dt="2021-06-22T01:38:32.840" v="153" actId="27803"/>
          <ac:spMkLst>
            <pc:docMk/>
            <pc:sldMk cId="368367502" sldId="260"/>
            <ac:spMk id="41" creationId="{9B2B188D-E489-4F1D-9D81-84BF5A8E2592}"/>
          </ac:spMkLst>
        </pc:spChg>
        <pc:spChg chg="mod">
          <ac:chgData name="JINZHU" userId="29ff2016-8b39-49ce-ad4a-3460f31506a6" providerId="ADAL" clId="{0962C7E0-6340-44B1-9CE3-E5CBDE8A7927}" dt="2021-06-22T01:38:32.840" v="153" actId="27803"/>
          <ac:spMkLst>
            <pc:docMk/>
            <pc:sldMk cId="368367502" sldId="260"/>
            <ac:spMk id="42" creationId="{29CE32B1-D178-4811-93CD-53FE18638F1C}"/>
          </ac:spMkLst>
        </pc:spChg>
        <pc:spChg chg="mod">
          <ac:chgData name="JINZHU" userId="29ff2016-8b39-49ce-ad4a-3460f31506a6" providerId="ADAL" clId="{0962C7E0-6340-44B1-9CE3-E5CBDE8A7927}" dt="2021-06-22T01:38:32.840" v="153" actId="27803"/>
          <ac:spMkLst>
            <pc:docMk/>
            <pc:sldMk cId="368367502" sldId="260"/>
            <ac:spMk id="43" creationId="{3599487A-297C-432F-BECF-AADFD8F1EAD2}"/>
          </ac:spMkLst>
        </pc:spChg>
        <pc:spChg chg="mod">
          <ac:chgData name="JINZHU" userId="29ff2016-8b39-49ce-ad4a-3460f31506a6" providerId="ADAL" clId="{0962C7E0-6340-44B1-9CE3-E5CBDE8A7927}" dt="2021-06-22T01:38:32.840" v="153" actId="27803"/>
          <ac:spMkLst>
            <pc:docMk/>
            <pc:sldMk cId="368367502" sldId="260"/>
            <ac:spMk id="44" creationId="{1469FE0B-AAC9-43BE-81EE-A9CD6DE78F24}"/>
          </ac:spMkLst>
        </pc:spChg>
        <pc:spChg chg="mod">
          <ac:chgData name="JINZHU" userId="29ff2016-8b39-49ce-ad4a-3460f31506a6" providerId="ADAL" clId="{0962C7E0-6340-44B1-9CE3-E5CBDE8A7927}" dt="2021-06-22T01:38:32.840" v="153" actId="27803"/>
          <ac:spMkLst>
            <pc:docMk/>
            <pc:sldMk cId="368367502" sldId="260"/>
            <ac:spMk id="45" creationId="{1F83ADAB-3C57-4A65-8A12-9CA87C434ADB}"/>
          </ac:spMkLst>
        </pc:spChg>
        <pc:spChg chg="mod">
          <ac:chgData name="JINZHU" userId="29ff2016-8b39-49ce-ad4a-3460f31506a6" providerId="ADAL" clId="{0962C7E0-6340-44B1-9CE3-E5CBDE8A7927}" dt="2021-06-22T01:38:32.840" v="153" actId="27803"/>
          <ac:spMkLst>
            <pc:docMk/>
            <pc:sldMk cId="368367502" sldId="260"/>
            <ac:spMk id="46" creationId="{7FB28B7C-72EA-4024-A5D5-D94CD47BC57D}"/>
          </ac:spMkLst>
        </pc:spChg>
        <pc:spChg chg="mod">
          <ac:chgData name="JINZHU" userId="29ff2016-8b39-49ce-ad4a-3460f31506a6" providerId="ADAL" clId="{0962C7E0-6340-44B1-9CE3-E5CBDE8A7927}" dt="2021-06-22T01:38:32.840" v="153" actId="27803"/>
          <ac:spMkLst>
            <pc:docMk/>
            <pc:sldMk cId="368367502" sldId="260"/>
            <ac:spMk id="47" creationId="{9775E8E0-425A-4442-AF52-6DF1B9D9FE04}"/>
          </ac:spMkLst>
        </pc:spChg>
        <pc:spChg chg="mod">
          <ac:chgData name="JINZHU" userId="29ff2016-8b39-49ce-ad4a-3460f31506a6" providerId="ADAL" clId="{0962C7E0-6340-44B1-9CE3-E5CBDE8A7927}" dt="2021-06-22T01:38:32.840" v="153" actId="27803"/>
          <ac:spMkLst>
            <pc:docMk/>
            <pc:sldMk cId="368367502" sldId="260"/>
            <ac:spMk id="48" creationId="{9948A081-99B1-4137-9A2C-949336873D2D}"/>
          </ac:spMkLst>
        </pc:spChg>
        <pc:spChg chg="mod">
          <ac:chgData name="JINZHU" userId="29ff2016-8b39-49ce-ad4a-3460f31506a6" providerId="ADAL" clId="{0962C7E0-6340-44B1-9CE3-E5CBDE8A7927}" dt="2021-06-22T01:38:32.840" v="153" actId="27803"/>
          <ac:spMkLst>
            <pc:docMk/>
            <pc:sldMk cId="368367502" sldId="260"/>
            <ac:spMk id="49" creationId="{59482D51-4569-4DB0-B055-E3A74D86EA4B}"/>
          </ac:spMkLst>
        </pc:spChg>
        <pc:spChg chg="mod">
          <ac:chgData name="JINZHU" userId="29ff2016-8b39-49ce-ad4a-3460f31506a6" providerId="ADAL" clId="{0962C7E0-6340-44B1-9CE3-E5CBDE8A7927}" dt="2021-06-22T01:38:32.840" v="153" actId="27803"/>
          <ac:spMkLst>
            <pc:docMk/>
            <pc:sldMk cId="368367502" sldId="260"/>
            <ac:spMk id="50" creationId="{9D32ECC4-BD50-460E-867D-A228D54D0706}"/>
          </ac:spMkLst>
        </pc:spChg>
        <pc:spChg chg="mod">
          <ac:chgData name="JINZHU" userId="29ff2016-8b39-49ce-ad4a-3460f31506a6" providerId="ADAL" clId="{0962C7E0-6340-44B1-9CE3-E5CBDE8A7927}" dt="2021-06-22T01:38:32.840" v="153" actId="27803"/>
          <ac:spMkLst>
            <pc:docMk/>
            <pc:sldMk cId="368367502" sldId="260"/>
            <ac:spMk id="51" creationId="{428944C6-60D6-4B7F-9B11-7484319AA93C}"/>
          </ac:spMkLst>
        </pc:spChg>
        <pc:spChg chg="mod">
          <ac:chgData name="JINZHU" userId="29ff2016-8b39-49ce-ad4a-3460f31506a6" providerId="ADAL" clId="{0962C7E0-6340-44B1-9CE3-E5CBDE8A7927}" dt="2021-06-22T01:38:32.840" v="153" actId="27803"/>
          <ac:spMkLst>
            <pc:docMk/>
            <pc:sldMk cId="368367502" sldId="260"/>
            <ac:spMk id="52" creationId="{22D2C795-40F7-4654-A284-ED4A5DDB1D17}"/>
          </ac:spMkLst>
        </pc:spChg>
        <pc:spChg chg="mod">
          <ac:chgData name="JINZHU" userId="29ff2016-8b39-49ce-ad4a-3460f31506a6" providerId="ADAL" clId="{0962C7E0-6340-44B1-9CE3-E5CBDE8A7927}" dt="2021-06-22T01:38:32.840" v="153" actId="27803"/>
          <ac:spMkLst>
            <pc:docMk/>
            <pc:sldMk cId="368367502" sldId="260"/>
            <ac:spMk id="53" creationId="{A02AE804-38DD-461A-984A-6DD67A88A4EB}"/>
          </ac:spMkLst>
        </pc:spChg>
        <pc:spChg chg="mod">
          <ac:chgData name="JINZHU" userId="29ff2016-8b39-49ce-ad4a-3460f31506a6" providerId="ADAL" clId="{0962C7E0-6340-44B1-9CE3-E5CBDE8A7927}" dt="2021-06-22T01:38:32.840" v="153" actId="27803"/>
          <ac:spMkLst>
            <pc:docMk/>
            <pc:sldMk cId="368367502" sldId="260"/>
            <ac:spMk id="54" creationId="{1E340C24-7892-44AD-B428-A3E5486A26EF}"/>
          </ac:spMkLst>
        </pc:spChg>
        <pc:spChg chg="mod">
          <ac:chgData name="JINZHU" userId="29ff2016-8b39-49ce-ad4a-3460f31506a6" providerId="ADAL" clId="{0962C7E0-6340-44B1-9CE3-E5CBDE8A7927}" dt="2021-06-22T01:38:32.840" v="153" actId="27803"/>
          <ac:spMkLst>
            <pc:docMk/>
            <pc:sldMk cId="368367502" sldId="260"/>
            <ac:spMk id="55" creationId="{7DD69483-8CF1-4709-8B9C-06A7C1D8F4EA}"/>
          </ac:spMkLst>
        </pc:spChg>
        <pc:spChg chg="mod">
          <ac:chgData name="JINZHU" userId="29ff2016-8b39-49ce-ad4a-3460f31506a6" providerId="ADAL" clId="{0962C7E0-6340-44B1-9CE3-E5CBDE8A7927}" dt="2021-06-22T01:38:32.840" v="153" actId="27803"/>
          <ac:spMkLst>
            <pc:docMk/>
            <pc:sldMk cId="368367502" sldId="260"/>
            <ac:spMk id="56" creationId="{D398B603-C463-42DE-AF8D-1783E92C5DA8}"/>
          </ac:spMkLst>
        </pc:spChg>
        <pc:spChg chg="mod">
          <ac:chgData name="JINZHU" userId="29ff2016-8b39-49ce-ad4a-3460f31506a6" providerId="ADAL" clId="{0962C7E0-6340-44B1-9CE3-E5CBDE8A7927}" dt="2021-06-22T01:38:32.840" v="153" actId="27803"/>
          <ac:spMkLst>
            <pc:docMk/>
            <pc:sldMk cId="368367502" sldId="260"/>
            <ac:spMk id="57" creationId="{42B89243-4D6A-4B39-B904-B39CB4A08FD9}"/>
          </ac:spMkLst>
        </pc:spChg>
        <pc:spChg chg="mod">
          <ac:chgData name="JINZHU" userId="29ff2016-8b39-49ce-ad4a-3460f31506a6" providerId="ADAL" clId="{0962C7E0-6340-44B1-9CE3-E5CBDE8A7927}" dt="2021-06-22T01:38:32.840" v="153" actId="27803"/>
          <ac:spMkLst>
            <pc:docMk/>
            <pc:sldMk cId="368367502" sldId="260"/>
            <ac:spMk id="58" creationId="{FA99333C-397C-4A1E-B67B-CC7C3F8A9565}"/>
          </ac:spMkLst>
        </pc:spChg>
        <pc:spChg chg="mod">
          <ac:chgData name="JINZHU" userId="29ff2016-8b39-49ce-ad4a-3460f31506a6" providerId="ADAL" clId="{0962C7E0-6340-44B1-9CE3-E5CBDE8A7927}" dt="2021-06-22T01:38:32.840" v="153" actId="27803"/>
          <ac:spMkLst>
            <pc:docMk/>
            <pc:sldMk cId="368367502" sldId="260"/>
            <ac:spMk id="59" creationId="{44768955-8E3A-4194-9F59-9986A0B1A877}"/>
          </ac:spMkLst>
        </pc:spChg>
        <pc:spChg chg="mod">
          <ac:chgData name="JINZHU" userId="29ff2016-8b39-49ce-ad4a-3460f31506a6" providerId="ADAL" clId="{0962C7E0-6340-44B1-9CE3-E5CBDE8A7927}" dt="2021-06-22T01:38:32.840" v="153" actId="27803"/>
          <ac:spMkLst>
            <pc:docMk/>
            <pc:sldMk cId="368367502" sldId="260"/>
            <ac:spMk id="60" creationId="{F5E466FA-8E06-428C-A580-315B271BA1C9}"/>
          </ac:spMkLst>
        </pc:spChg>
        <pc:spChg chg="mod">
          <ac:chgData name="JINZHU" userId="29ff2016-8b39-49ce-ad4a-3460f31506a6" providerId="ADAL" clId="{0962C7E0-6340-44B1-9CE3-E5CBDE8A7927}" dt="2021-06-22T01:38:32.840" v="153" actId="27803"/>
          <ac:spMkLst>
            <pc:docMk/>
            <pc:sldMk cId="368367502" sldId="260"/>
            <ac:spMk id="61" creationId="{50B72B67-121F-4404-8A38-B7084FB32E14}"/>
          </ac:spMkLst>
        </pc:spChg>
        <pc:spChg chg="mod">
          <ac:chgData name="JINZHU" userId="29ff2016-8b39-49ce-ad4a-3460f31506a6" providerId="ADAL" clId="{0962C7E0-6340-44B1-9CE3-E5CBDE8A7927}" dt="2021-06-22T01:38:32.840" v="153" actId="27803"/>
          <ac:spMkLst>
            <pc:docMk/>
            <pc:sldMk cId="368367502" sldId="260"/>
            <ac:spMk id="62" creationId="{48697054-5546-4755-BB10-EE33A4466CA7}"/>
          </ac:spMkLst>
        </pc:spChg>
        <pc:spChg chg="mod">
          <ac:chgData name="JINZHU" userId="29ff2016-8b39-49ce-ad4a-3460f31506a6" providerId="ADAL" clId="{0962C7E0-6340-44B1-9CE3-E5CBDE8A7927}" dt="2021-06-22T01:38:32.840" v="153" actId="27803"/>
          <ac:spMkLst>
            <pc:docMk/>
            <pc:sldMk cId="368367502" sldId="260"/>
            <ac:spMk id="63" creationId="{84C34E91-71A3-44D7-81A9-A087669D1687}"/>
          </ac:spMkLst>
        </pc:spChg>
        <pc:spChg chg="mod">
          <ac:chgData name="JINZHU" userId="29ff2016-8b39-49ce-ad4a-3460f31506a6" providerId="ADAL" clId="{0962C7E0-6340-44B1-9CE3-E5CBDE8A7927}" dt="2021-06-22T01:38:32.840" v="153" actId="27803"/>
          <ac:spMkLst>
            <pc:docMk/>
            <pc:sldMk cId="368367502" sldId="260"/>
            <ac:spMk id="65" creationId="{D4C281AD-256C-4FBE-A6C9-B305F92EFC51}"/>
          </ac:spMkLst>
        </pc:spChg>
        <pc:spChg chg="mod">
          <ac:chgData name="JINZHU" userId="29ff2016-8b39-49ce-ad4a-3460f31506a6" providerId="ADAL" clId="{0962C7E0-6340-44B1-9CE3-E5CBDE8A7927}" dt="2021-06-22T01:38:32.840" v="153" actId="27803"/>
          <ac:spMkLst>
            <pc:docMk/>
            <pc:sldMk cId="368367502" sldId="260"/>
            <ac:spMk id="66" creationId="{145F3381-722A-4460-931D-2A8ED0303197}"/>
          </ac:spMkLst>
        </pc:spChg>
        <pc:spChg chg="mod">
          <ac:chgData name="JINZHU" userId="29ff2016-8b39-49ce-ad4a-3460f31506a6" providerId="ADAL" clId="{0962C7E0-6340-44B1-9CE3-E5CBDE8A7927}" dt="2021-06-22T01:38:32.840" v="153" actId="27803"/>
          <ac:spMkLst>
            <pc:docMk/>
            <pc:sldMk cId="368367502" sldId="260"/>
            <ac:spMk id="68" creationId="{1CC00117-C6CF-4ED1-B650-E2379817981A}"/>
          </ac:spMkLst>
        </pc:spChg>
        <pc:spChg chg="mod">
          <ac:chgData name="JINZHU" userId="29ff2016-8b39-49ce-ad4a-3460f31506a6" providerId="ADAL" clId="{0962C7E0-6340-44B1-9CE3-E5CBDE8A7927}" dt="2021-06-22T01:38:32.840" v="153" actId="27803"/>
          <ac:spMkLst>
            <pc:docMk/>
            <pc:sldMk cId="368367502" sldId="260"/>
            <ac:spMk id="70" creationId="{EA3985F3-B693-43E8-964D-8BD34E166203}"/>
          </ac:spMkLst>
        </pc:spChg>
        <pc:spChg chg="mod">
          <ac:chgData name="JINZHU" userId="29ff2016-8b39-49ce-ad4a-3460f31506a6" providerId="ADAL" clId="{0962C7E0-6340-44B1-9CE3-E5CBDE8A7927}" dt="2021-06-22T01:38:32.840" v="153" actId="27803"/>
          <ac:spMkLst>
            <pc:docMk/>
            <pc:sldMk cId="368367502" sldId="260"/>
            <ac:spMk id="73" creationId="{9517D40D-0581-4CA6-8235-D428C7954AAC}"/>
          </ac:spMkLst>
        </pc:spChg>
        <pc:spChg chg="mod">
          <ac:chgData name="JINZHU" userId="29ff2016-8b39-49ce-ad4a-3460f31506a6" providerId="ADAL" clId="{0962C7E0-6340-44B1-9CE3-E5CBDE8A7927}" dt="2021-06-22T01:38:32.840" v="153" actId="27803"/>
          <ac:spMkLst>
            <pc:docMk/>
            <pc:sldMk cId="368367502" sldId="260"/>
            <ac:spMk id="82" creationId="{22C3A506-BFD0-46BD-A9CF-F90DC7FA9379}"/>
          </ac:spMkLst>
        </pc:spChg>
        <pc:spChg chg="mod">
          <ac:chgData name="JINZHU" userId="29ff2016-8b39-49ce-ad4a-3460f31506a6" providerId="ADAL" clId="{0962C7E0-6340-44B1-9CE3-E5CBDE8A7927}" dt="2021-06-22T01:38:32.840" v="153" actId="27803"/>
          <ac:spMkLst>
            <pc:docMk/>
            <pc:sldMk cId="368367502" sldId="260"/>
            <ac:spMk id="83" creationId="{C06B0151-9089-4E5E-9D57-48FCDE6C3565}"/>
          </ac:spMkLst>
        </pc:spChg>
        <pc:spChg chg="mod">
          <ac:chgData name="JINZHU" userId="29ff2016-8b39-49ce-ad4a-3460f31506a6" providerId="ADAL" clId="{0962C7E0-6340-44B1-9CE3-E5CBDE8A7927}" dt="2021-06-22T01:38:32.840" v="153" actId="27803"/>
          <ac:spMkLst>
            <pc:docMk/>
            <pc:sldMk cId="368367502" sldId="260"/>
            <ac:spMk id="92" creationId="{FBEF226F-9EF6-4777-BB64-85BF140A7717}"/>
          </ac:spMkLst>
        </pc:spChg>
        <pc:spChg chg="mod">
          <ac:chgData name="JINZHU" userId="29ff2016-8b39-49ce-ad4a-3460f31506a6" providerId="ADAL" clId="{0962C7E0-6340-44B1-9CE3-E5CBDE8A7927}" dt="2021-06-22T01:38:32.840" v="153" actId="27803"/>
          <ac:spMkLst>
            <pc:docMk/>
            <pc:sldMk cId="368367502" sldId="260"/>
            <ac:spMk id="94" creationId="{EF737158-6CB2-4FA9-9C0F-54E7B9215F21}"/>
          </ac:spMkLst>
        </pc:spChg>
        <pc:spChg chg="mod">
          <ac:chgData name="JINZHU" userId="29ff2016-8b39-49ce-ad4a-3460f31506a6" providerId="ADAL" clId="{0962C7E0-6340-44B1-9CE3-E5CBDE8A7927}" dt="2021-06-22T01:38:32.840" v="153" actId="27803"/>
          <ac:spMkLst>
            <pc:docMk/>
            <pc:sldMk cId="368367502" sldId="260"/>
            <ac:spMk id="95" creationId="{1B7A1CFC-E58F-4CE6-A39D-B9A3C47CB1E1}"/>
          </ac:spMkLst>
        </pc:spChg>
        <pc:spChg chg="mod">
          <ac:chgData name="JINZHU" userId="29ff2016-8b39-49ce-ad4a-3460f31506a6" providerId="ADAL" clId="{0962C7E0-6340-44B1-9CE3-E5CBDE8A7927}" dt="2021-06-22T01:38:32.840" v="153" actId="27803"/>
          <ac:spMkLst>
            <pc:docMk/>
            <pc:sldMk cId="368367502" sldId="260"/>
            <ac:spMk id="96" creationId="{494F8F7F-DCC1-48C0-9A49-8589BD00AD8F}"/>
          </ac:spMkLst>
        </pc:spChg>
        <pc:spChg chg="mod">
          <ac:chgData name="JINZHU" userId="29ff2016-8b39-49ce-ad4a-3460f31506a6" providerId="ADAL" clId="{0962C7E0-6340-44B1-9CE3-E5CBDE8A7927}" dt="2021-06-22T01:38:32.840" v="153" actId="27803"/>
          <ac:spMkLst>
            <pc:docMk/>
            <pc:sldMk cId="368367502" sldId="260"/>
            <ac:spMk id="97" creationId="{71974009-EEB2-4752-93A2-A75CE25F69FC}"/>
          </ac:spMkLst>
        </pc:spChg>
        <pc:spChg chg="mod">
          <ac:chgData name="JINZHU" userId="29ff2016-8b39-49ce-ad4a-3460f31506a6" providerId="ADAL" clId="{0962C7E0-6340-44B1-9CE3-E5CBDE8A7927}" dt="2021-06-22T01:38:32.840" v="153" actId="27803"/>
          <ac:spMkLst>
            <pc:docMk/>
            <pc:sldMk cId="368367502" sldId="260"/>
            <ac:spMk id="98" creationId="{7826584E-C79A-42F3-B832-71B3B37E9A93}"/>
          </ac:spMkLst>
        </pc:spChg>
        <pc:spChg chg="mod">
          <ac:chgData name="JINZHU" userId="29ff2016-8b39-49ce-ad4a-3460f31506a6" providerId="ADAL" clId="{0962C7E0-6340-44B1-9CE3-E5CBDE8A7927}" dt="2021-06-22T01:38:32.840" v="153" actId="27803"/>
          <ac:spMkLst>
            <pc:docMk/>
            <pc:sldMk cId="368367502" sldId="260"/>
            <ac:spMk id="99" creationId="{7B6185E7-70FB-413D-8BD3-DCA209E95829}"/>
          </ac:spMkLst>
        </pc:spChg>
        <pc:spChg chg="mod">
          <ac:chgData name="JINZHU" userId="29ff2016-8b39-49ce-ad4a-3460f31506a6" providerId="ADAL" clId="{0962C7E0-6340-44B1-9CE3-E5CBDE8A7927}" dt="2021-06-22T01:38:32.840" v="153" actId="27803"/>
          <ac:spMkLst>
            <pc:docMk/>
            <pc:sldMk cId="368367502" sldId="260"/>
            <ac:spMk id="100" creationId="{AA630F51-D5E2-4806-BAAD-A8BAA0B0A7AD}"/>
          </ac:spMkLst>
        </pc:spChg>
        <pc:spChg chg="mod">
          <ac:chgData name="JINZHU" userId="29ff2016-8b39-49ce-ad4a-3460f31506a6" providerId="ADAL" clId="{0962C7E0-6340-44B1-9CE3-E5CBDE8A7927}" dt="2021-06-22T01:38:32.840" v="153" actId="27803"/>
          <ac:spMkLst>
            <pc:docMk/>
            <pc:sldMk cId="368367502" sldId="260"/>
            <ac:spMk id="101" creationId="{AD77D8B3-EB5E-4E29-84F2-B4AB4448D82A}"/>
          </ac:spMkLst>
        </pc:spChg>
        <pc:spChg chg="mod">
          <ac:chgData name="JINZHU" userId="29ff2016-8b39-49ce-ad4a-3460f31506a6" providerId="ADAL" clId="{0962C7E0-6340-44B1-9CE3-E5CBDE8A7927}" dt="2021-06-22T01:38:32.840" v="153" actId="27803"/>
          <ac:spMkLst>
            <pc:docMk/>
            <pc:sldMk cId="368367502" sldId="260"/>
            <ac:spMk id="102" creationId="{EBD4CD85-8D86-43D2-96B7-DB8863190E77}"/>
          </ac:spMkLst>
        </pc:spChg>
        <pc:spChg chg="mod">
          <ac:chgData name="JINZHU" userId="29ff2016-8b39-49ce-ad4a-3460f31506a6" providerId="ADAL" clId="{0962C7E0-6340-44B1-9CE3-E5CBDE8A7927}" dt="2021-06-22T01:38:32.840" v="153" actId="27803"/>
          <ac:spMkLst>
            <pc:docMk/>
            <pc:sldMk cId="368367502" sldId="260"/>
            <ac:spMk id="103" creationId="{10DC0978-1065-4472-9DA2-331ACCE65A2C}"/>
          </ac:spMkLst>
        </pc:spChg>
        <pc:spChg chg="mod">
          <ac:chgData name="JINZHU" userId="29ff2016-8b39-49ce-ad4a-3460f31506a6" providerId="ADAL" clId="{0962C7E0-6340-44B1-9CE3-E5CBDE8A7927}" dt="2021-06-22T01:38:32.840" v="153" actId="27803"/>
          <ac:spMkLst>
            <pc:docMk/>
            <pc:sldMk cId="368367502" sldId="260"/>
            <ac:spMk id="104" creationId="{A1786DF1-D29B-4BF1-9E9E-2FA05851784A}"/>
          </ac:spMkLst>
        </pc:spChg>
        <pc:spChg chg="mod">
          <ac:chgData name="JINZHU" userId="29ff2016-8b39-49ce-ad4a-3460f31506a6" providerId="ADAL" clId="{0962C7E0-6340-44B1-9CE3-E5CBDE8A7927}" dt="2021-06-22T01:38:32.840" v="153" actId="27803"/>
          <ac:spMkLst>
            <pc:docMk/>
            <pc:sldMk cId="368367502" sldId="260"/>
            <ac:spMk id="105" creationId="{6E0848CD-9907-4E27-BCCE-88244790A3ED}"/>
          </ac:spMkLst>
        </pc:spChg>
        <pc:spChg chg="mod">
          <ac:chgData name="JINZHU" userId="29ff2016-8b39-49ce-ad4a-3460f31506a6" providerId="ADAL" clId="{0962C7E0-6340-44B1-9CE3-E5CBDE8A7927}" dt="2021-06-22T01:38:32.840" v="153" actId="27803"/>
          <ac:spMkLst>
            <pc:docMk/>
            <pc:sldMk cId="368367502" sldId="260"/>
            <ac:spMk id="106" creationId="{9F2560E8-E91E-4B11-B561-47B23EBE1797}"/>
          </ac:spMkLst>
        </pc:spChg>
        <pc:spChg chg="mod">
          <ac:chgData name="JINZHU" userId="29ff2016-8b39-49ce-ad4a-3460f31506a6" providerId="ADAL" clId="{0962C7E0-6340-44B1-9CE3-E5CBDE8A7927}" dt="2021-06-22T01:38:32.840" v="153" actId="27803"/>
          <ac:spMkLst>
            <pc:docMk/>
            <pc:sldMk cId="368367502" sldId="260"/>
            <ac:spMk id="107" creationId="{FF6F129C-67CE-453C-B363-92DF890EFD60}"/>
          </ac:spMkLst>
        </pc:spChg>
        <pc:spChg chg="mod">
          <ac:chgData name="JINZHU" userId="29ff2016-8b39-49ce-ad4a-3460f31506a6" providerId="ADAL" clId="{0962C7E0-6340-44B1-9CE3-E5CBDE8A7927}" dt="2021-06-22T01:38:32.840" v="153" actId="27803"/>
          <ac:spMkLst>
            <pc:docMk/>
            <pc:sldMk cId="368367502" sldId="260"/>
            <ac:spMk id="108" creationId="{DCDF46F5-9334-4B74-B5FD-D0A2C738CFA9}"/>
          </ac:spMkLst>
        </pc:spChg>
        <pc:spChg chg="mod">
          <ac:chgData name="JINZHU" userId="29ff2016-8b39-49ce-ad4a-3460f31506a6" providerId="ADAL" clId="{0962C7E0-6340-44B1-9CE3-E5CBDE8A7927}" dt="2021-06-22T01:38:32.840" v="153" actId="27803"/>
          <ac:spMkLst>
            <pc:docMk/>
            <pc:sldMk cId="368367502" sldId="260"/>
            <ac:spMk id="109" creationId="{64263AE4-5F1D-4486-9632-883678C45C1F}"/>
          </ac:spMkLst>
        </pc:spChg>
        <pc:spChg chg="mod">
          <ac:chgData name="JINZHU" userId="29ff2016-8b39-49ce-ad4a-3460f31506a6" providerId="ADAL" clId="{0962C7E0-6340-44B1-9CE3-E5CBDE8A7927}" dt="2021-06-22T01:38:32.840" v="153" actId="27803"/>
          <ac:spMkLst>
            <pc:docMk/>
            <pc:sldMk cId="368367502" sldId="260"/>
            <ac:spMk id="110" creationId="{87E81F1F-833D-4E05-A45C-5F1CEC59706F}"/>
          </ac:spMkLst>
        </pc:spChg>
        <pc:spChg chg="add del mod ord">
          <ac:chgData name="JINZHU" userId="29ff2016-8b39-49ce-ad4a-3460f31506a6" providerId="ADAL" clId="{0962C7E0-6340-44B1-9CE3-E5CBDE8A7927}" dt="2021-06-22T01:44:14.078" v="222" actId="478"/>
          <ac:spMkLst>
            <pc:docMk/>
            <pc:sldMk cId="368367502" sldId="260"/>
            <ac:spMk id="112" creationId="{6964D9BF-D596-4325-A649-B3E189B8008C}"/>
          </ac:spMkLst>
        </pc:spChg>
        <pc:spChg chg="add del mod">
          <ac:chgData name="JINZHU" userId="29ff2016-8b39-49ce-ad4a-3460f31506a6" providerId="ADAL" clId="{0962C7E0-6340-44B1-9CE3-E5CBDE8A7927}" dt="2021-06-22T01:40:41.136" v="175" actId="478"/>
          <ac:spMkLst>
            <pc:docMk/>
            <pc:sldMk cId="368367502" sldId="260"/>
            <ac:spMk id="113" creationId="{9CFE1123-5AB8-4558-A47E-C26DAD3C818A}"/>
          </ac:spMkLst>
        </pc:spChg>
        <pc:spChg chg="add del mod">
          <ac:chgData name="JINZHU" userId="29ff2016-8b39-49ce-ad4a-3460f31506a6" providerId="ADAL" clId="{0962C7E0-6340-44B1-9CE3-E5CBDE8A7927}" dt="2021-06-22T01:44:12.318" v="220" actId="478"/>
          <ac:spMkLst>
            <pc:docMk/>
            <pc:sldMk cId="368367502" sldId="260"/>
            <ac:spMk id="114" creationId="{9A721082-8490-4B04-AAB5-93306FBC816C}"/>
          </ac:spMkLst>
        </pc:spChg>
        <pc:spChg chg="add del mod">
          <ac:chgData name="JINZHU" userId="29ff2016-8b39-49ce-ad4a-3460f31506a6" providerId="ADAL" clId="{0962C7E0-6340-44B1-9CE3-E5CBDE8A7927}" dt="2021-06-22T01:44:13.521" v="221" actId="478"/>
          <ac:spMkLst>
            <pc:docMk/>
            <pc:sldMk cId="368367502" sldId="260"/>
            <ac:spMk id="115" creationId="{6ABBD6BD-F3F8-410B-9D39-ACDE3513D7E6}"/>
          </ac:spMkLst>
        </pc:spChg>
        <pc:spChg chg="add del mod">
          <ac:chgData name="JINZHU" userId="29ff2016-8b39-49ce-ad4a-3460f31506a6" providerId="ADAL" clId="{0962C7E0-6340-44B1-9CE3-E5CBDE8A7927}" dt="2021-06-22T01:43:19.840" v="208" actId="478"/>
          <ac:spMkLst>
            <pc:docMk/>
            <pc:sldMk cId="368367502" sldId="260"/>
            <ac:spMk id="116" creationId="{A6B56566-7F7E-48CB-87EA-C627B567131C}"/>
          </ac:spMkLst>
        </pc:spChg>
        <pc:spChg chg="add mod ord topLvl">
          <ac:chgData name="JINZHU" userId="29ff2016-8b39-49ce-ad4a-3460f31506a6" providerId="ADAL" clId="{0962C7E0-6340-44B1-9CE3-E5CBDE8A7927}" dt="2021-06-22T02:08:26.209" v="691" actId="165"/>
          <ac:spMkLst>
            <pc:docMk/>
            <pc:sldMk cId="368367502" sldId="260"/>
            <ac:spMk id="119" creationId="{EE81CF6B-A9DE-4998-A38E-B19A8F1B5A39}"/>
          </ac:spMkLst>
        </pc:spChg>
        <pc:spChg chg="add del">
          <ac:chgData name="JINZHU" userId="29ff2016-8b39-49ce-ad4a-3460f31506a6" providerId="ADAL" clId="{0962C7E0-6340-44B1-9CE3-E5CBDE8A7927}" dt="2021-06-22T01:46:04.769" v="235" actId="478"/>
          <ac:spMkLst>
            <pc:docMk/>
            <pc:sldMk cId="368367502" sldId="260"/>
            <ac:spMk id="120" creationId="{4156B203-0A0D-4099-8923-DDBC8D9C2D3A}"/>
          </ac:spMkLst>
        </pc:spChg>
        <pc:spChg chg="add del mod">
          <ac:chgData name="JINZHU" userId="29ff2016-8b39-49ce-ad4a-3460f31506a6" providerId="ADAL" clId="{0962C7E0-6340-44B1-9CE3-E5CBDE8A7927}" dt="2021-06-22T01:49:41.600" v="334" actId="478"/>
          <ac:spMkLst>
            <pc:docMk/>
            <pc:sldMk cId="368367502" sldId="260"/>
            <ac:spMk id="121" creationId="{7838AD1E-BB4C-4CF8-905F-8D29DF9DE5C8}"/>
          </ac:spMkLst>
        </pc:spChg>
        <pc:spChg chg="add mod topLvl">
          <ac:chgData name="JINZHU" userId="29ff2016-8b39-49ce-ad4a-3460f31506a6" providerId="ADAL" clId="{0962C7E0-6340-44B1-9CE3-E5CBDE8A7927}" dt="2021-06-22T02:08:26.209" v="691" actId="165"/>
          <ac:spMkLst>
            <pc:docMk/>
            <pc:sldMk cId="368367502" sldId="260"/>
            <ac:spMk id="123" creationId="{D5D65009-B61D-4E14-924F-4172D1901C6D}"/>
          </ac:spMkLst>
        </pc:spChg>
        <pc:spChg chg="add del mod">
          <ac:chgData name="JINZHU" userId="29ff2016-8b39-49ce-ad4a-3460f31506a6" providerId="ADAL" clId="{0962C7E0-6340-44B1-9CE3-E5CBDE8A7927}" dt="2021-06-22T01:50:55.149" v="350" actId="478"/>
          <ac:spMkLst>
            <pc:docMk/>
            <pc:sldMk cId="368367502" sldId="260"/>
            <ac:spMk id="124" creationId="{7E92104E-EB3A-4040-8B1F-5F40BA023601}"/>
          </ac:spMkLst>
        </pc:spChg>
        <pc:spChg chg="add del">
          <ac:chgData name="JINZHU" userId="29ff2016-8b39-49ce-ad4a-3460f31506a6" providerId="ADAL" clId="{0962C7E0-6340-44B1-9CE3-E5CBDE8A7927}" dt="2021-06-22T01:51:27.519" v="352" actId="478"/>
          <ac:spMkLst>
            <pc:docMk/>
            <pc:sldMk cId="368367502" sldId="260"/>
            <ac:spMk id="125" creationId="{2BB4ABB1-29D2-49AC-ADD8-AF0B21A40B4A}"/>
          </ac:spMkLst>
        </pc:spChg>
        <pc:spChg chg="add del mod">
          <ac:chgData name="JINZHU" userId="29ff2016-8b39-49ce-ad4a-3460f31506a6" providerId="ADAL" clId="{0962C7E0-6340-44B1-9CE3-E5CBDE8A7927}" dt="2021-06-22T02:01:38.255" v="538" actId="478"/>
          <ac:spMkLst>
            <pc:docMk/>
            <pc:sldMk cId="368367502" sldId="260"/>
            <ac:spMk id="126" creationId="{91E81519-F8D5-422F-B5B7-0F490C61C7D8}"/>
          </ac:spMkLst>
        </pc:spChg>
        <pc:spChg chg="add mod ord topLvl">
          <ac:chgData name="JINZHU" userId="29ff2016-8b39-49ce-ad4a-3460f31506a6" providerId="ADAL" clId="{0962C7E0-6340-44B1-9CE3-E5CBDE8A7927}" dt="2021-06-22T02:08:26.209" v="691" actId="165"/>
          <ac:spMkLst>
            <pc:docMk/>
            <pc:sldMk cId="368367502" sldId="260"/>
            <ac:spMk id="127" creationId="{BCB6CED9-0527-4298-8237-0A20582B4954}"/>
          </ac:spMkLst>
        </pc:spChg>
        <pc:spChg chg="add del mod">
          <ac:chgData name="JINZHU" userId="29ff2016-8b39-49ce-ad4a-3460f31506a6" providerId="ADAL" clId="{0962C7E0-6340-44B1-9CE3-E5CBDE8A7927}" dt="2021-06-22T01:54:20.383" v="369" actId="478"/>
          <ac:spMkLst>
            <pc:docMk/>
            <pc:sldMk cId="368367502" sldId="260"/>
            <ac:spMk id="128" creationId="{D5CFC52A-9318-4480-A7E1-8C8FC47E8256}"/>
          </ac:spMkLst>
        </pc:spChg>
        <pc:spChg chg="add del">
          <ac:chgData name="JINZHU" userId="29ff2016-8b39-49ce-ad4a-3460f31506a6" providerId="ADAL" clId="{0962C7E0-6340-44B1-9CE3-E5CBDE8A7927}" dt="2021-06-22T01:55:13.262" v="371" actId="478"/>
          <ac:spMkLst>
            <pc:docMk/>
            <pc:sldMk cId="368367502" sldId="260"/>
            <ac:spMk id="129" creationId="{DA209B9A-C7D1-49AC-B97D-AF172A5A7E7C}"/>
          </ac:spMkLst>
        </pc:spChg>
        <pc:spChg chg="add del">
          <ac:chgData name="JINZHU" userId="29ff2016-8b39-49ce-ad4a-3460f31506a6" providerId="ADAL" clId="{0962C7E0-6340-44B1-9CE3-E5CBDE8A7927}" dt="2021-06-22T01:56:25.728" v="382" actId="478"/>
          <ac:spMkLst>
            <pc:docMk/>
            <pc:sldMk cId="368367502" sldId="260"/>
            <ac:spMk id="131" creationId="{470870D4-2B15-4EAC-982B-A04801BBAA12}"/>
          </ac:spMkLst>
        </pc:spChg>
        <pc:spChg chg="add mod ord topLvl">
          <ac:chgData name="JINZHU" userId="29ff2016-8b39-49ce-ad4a-3460f31506a6" providerId="ADAL" clId="{0962C7E0-6340-44B1-9CE3-E5CBDE8A7927}" dt="2021-06-22T02:08:33.087" v="697" actId="1036"/>
          <ac:spMkLst>
            <pc:docMk/>
            <pc:sldMk cId="368367502" sldId="260"/>
            <ac:spMk id="132" creationId="{9AC94E35-EFF9-4081-AD2B-B6F7A518E561}"/>
          </ac:spMkLst>
        </pc:spChg>
        <pc:spChg chg="add mod topLvl">
          <ac:chgData name="JINZHU" userId="29ff2016-8b39-49ce-ad4a-3460f31506a6" providerId="ADAL" clId="{0962C7E0-6340-44B1-9CE3-E5CBDE8A7927}" dt="2021-06-22T02:08:28.431" v="695" actId="1036"/>
          <ac:spMkLst>
            <pc:docMk/>
            <pc:sldMk cId="368367502" sldId="260"/>
            <ac:spMk id="133" creationId="{5C2CBFF2-7BD1-4F64-903B-243EF66C2B89}"/>
          </ac:spMkLst>
        </pc:spChg>
        <pc:spChg chg="add del">
          <ac:chgData name="JINZHU" userId="29ff2016-8b39-49ce-ad4a-3460f31506a6" providerId="ADAL" clId="{0962C7E0-6340-44B1-9CE3-E5CBDE8A7927}" dt="2021-06-22T02:00:47.213" v="475" actId="478"/>
          <ac:spMkLst>
            <pc:docMk/>
            <pc:sldMk cId="368367502" sldId="260"/>
            <ac:spMk id="138" creationId="{5F89225C-24F6-48F5-AD39-E52E3FFE767E}"/>
          </ac:spMkLst>
        </pc:spChg>
        <pc:spChg chg="add mod topLvl">
          <ac:chgData name="JINZHU" userId="29ff2016-8b39-49ce-ad4a-3460f31506a6" providerId="ADAL" clId="{0962C7E0-6340-44B1-9CE3-E5CBDE8A7927}" dt="2021-06-22T02:08:26.209" v="691" actId="165"/>
          <ac:spMkLst>
            <pc:docMk/>
            <pc:sldMk cId="368367502" sldId="260"/>
            <ac:spMk id="139" creationId="{A234C1BD-C91E-4C1F-8C8E-1B79F0643405}"/>
          </ac:spMkLst>
        </pc:spChg>
        <pc:spChg chg="add mod topLvl">
          <ac:chgData name="JINZHU" userId="29ff2016-8b39-49ce-ad4a-3460f31506a6" providerId="ADAL" clId="{0962C7E0-6340-44B1-9CE3-E5CBDE8A7927}" dt="2021-06-22T02:13:55.086" v="825" actId="255"/>
          <ac:spMkLst>
            <pc:docMk/>
            <pc:sldMk cId="368367502" sldId="260"/>
            <ac:spMk id="140" creationId="{9821475D-A97E-46AA-BEA6-A08E430551C6}"/>
          </ac:spMkLst>
        </pc:spChg>
        <pc:spChg chg="del">
          <ac:chgData name="JINZHU" userId="29ff2016-8b39-49ce-ad4a-3460f31506a6" providerId="ADAL" clId="{0962C7E0-6340-44B1-9CE3-E5CBDE8A7927}" dt="2021-06-22T01:28:15.754" v="71" actId="478"/>
          <ac:spMkLst>
            <pc:docMk/>
            <pc:sldMk cId="368367502" sldId="260"/>
            <ac:spMk id="155" creationId="{C316C798-156B-448D-B566-C21BEC61310F}"/>
          </ac:spMkLst>
        </pc:spChg>
        <pc:spChg chg="del">
          <ac:chgData name="JINZHU" userId="29ff2016-8b39-49ce-ad4a-3460f31506a6" providerId="ADAL" clId="{0962C7E0-6340-44B1-9CE3-E5CBDE8A7927}" dt="2021-06-22T01:28:15.754" v="71" actId="478"/>
          <ac:spMkLst>
            <pc:docMk/>
            <pc:sldMk cId="368367502" sldId="260"/>
            <ac:spMk id="156" creationId="{B8432366-696F-4FD0-9C0B-16C496A10890}"/>
          </ac:spMkLst>
        </pc:spChg>
        <pc:spChg chg="del">
          <ac:chgData name="JINZHU" userId="29ff2016-8b39-49ce-ad4a-3460f31506a6" providerId="ADAL" clId="{0962C7E0-6340-44B1-9CE3-E5CBDE8A7927}" dt="2021-06-22T01:28:15.754" v="71" actId="478"/>
          <ac:spMkLst>
            <pc:docMk/>
            <pc:sldMk cId="368367502" sldId="260"/>
            <ac:spMk id="158" creationId="{94FA982D-81B9-4D54-AA90-E2C17F686E46}"/>
          </ac:spMkLst>
        </pc:spChg>
        <pc:spChg chg="del">
          <ac:chgData name="JINZHU" userId="29ff2016-8b39-49ce-ad4a-3460f31506a6" providerId="ADAL" clId="{0962C7E0-6340-44B1-9CE3-E5CBDE8A7927}" dt="2021-06-22T01:28:15.754" v="71" actId="478"/>
          <ac:spMkLst>
            <pc:docMk/>
            <pc:sldMk cId="368367502" sldId="260"/>
            <ac:spMk id="159" creationId="{35E768CB-ACBD-4EEF-A451-AA3A88DF260C}"/>
          </ac:spMkLst>
        </pc:spChg>
        <pc:spChg chg="del">
          <ac:chgData name="JINZHU" userId="29ff2016-8b39-49ce-ad4a-3460f31506a6" providerId="ADAL" clId="{0962C7E0-6340-44B1-9CE3-E5CBDE8A7927}" dt="2021-06-22T01:28:15.754" v="71" actId="478"/>
          <ac:spMkLst>
            <pc:docMk/>
            <pc:sldMk cId="368367502" sldId="260"/>
            <ac:spMk id="160" creationId="{E4C6035A-BA25-474A-BE8E-F23CF0FA5FB2}"/>
          </ac:spMkLst>
        </pc:spChg>
        <pc:spChg chg="del">
          <ac:chgData name="JINZHU" userId="29ff2016-8b39-49ce-ad4a-3460f31506a6" providerId="ADAL" clId="{0962C7E0-6340-44B1-9CE3-E5CBDE8A7927}" dt="2021-06-22T01:28:15.754" v="71" actId="478"/>
          <ac:spMkLst>
            <pc:docMk/>
            <pc:sldMk cId="368367502" sldId="260"/>
            <ac:spMk id="161" creationId="{20F63AC2-1889-4984-B072-8D5220031E69}"/>
          </ac:spMkLst>
        </pc:spChg>
        <pc:spChg chg="del">
          <ac:chgData name="JINZHU" userId="29ff2016-8b39-49ce-ad4a-3460f31506a6" providerId="ADAL" clId="{0962C7E0-6340-44B1-9CE3-E5CBDE8A7927}" dt="2021-06-22T01:28:15.754" v="71" actId="478"/>
          <ac:spMkLst>
            <pc:docMk/>
            <pc:sldMk cId="368367502" sldId="260"/>
            <ac:spMk id="162" creationId="{6A820A10-B0AF-4E63-AB61-C22132443DB6}"/>
          </ac:spMkLst>
        </pc:spChg>
        <pc:spChg chg="del">
          <ac:chgData name="JINZHU" userId="29ff2016-8b39-49ce-ad4a-3460f31506a6" providerId="ADAL" clId="{0962C7E0-6340-44B1-9CE3-E5CBDE8A7927}" dt="2021-06-22T01:28:15.754" v="71" actId="478"/>
          <ac:spMkLst>
            <pc:docMk/>
            <pc:sldMk cId="368367502" sldId="260"/>
            <ac:spMk id="166" creationId="{ADF2B08B-966E-46D7-87CF-B2CE60ACC777}"/>
          </ac:spMkLst>
        </pc:spChg>
        <pc:spChg chg="del">
          <ac:chgData name="JINZHU" userId="29ff2016-8b39-49ce-ad4a-3460f31506a6" providerId="ADAL" clId="{0962C7E0-6340-44B1-9CE3-E5CBDE8A7927}" dt="2021-06-22T01:28:15.754" v="71" actId="478"/>
          <ac:spMkLst>
            <pc:docMk/>
            <pc:sldMk cId="368367502" sldId="260"/>
            <ac:spMk id="175" creationId="{A37E92A1-6B34-4664-870F-67EA23A6D8F3}"/>
          </ac:spMkLst>
        </pc:spChg>
        <pc:spChg chg="del">
          <ac:chgData name="JINZHU" userId="29ff2016-8b39-49ce-ad4a-3460f31506a6" providerId="ADAL" clId="{0962C7E0-6340-44B1-9CE3-E5CBDE8A7927}" dt="2021-06-22T01:28:15.754" v="71" actId="478"/>
          <ac:spMkLst>
            <pc:docMk/>
            <pc:sldMk cId="368367502" sldId="260"/>
            <ac:spMk id="176" creationId="{DC43730C-C861-4AAD-AEDA-C7745AF18F1F}"/>
          </ac:spMkLst>
        </pc:spChg>
        <pc:spChg chg="del">
          <ac:chgData name="JINZHU" userId="29ff2016-8b39-49ce-ad4a-3460f31506a6" providerId="ADAL" clId="{0962C7E0-6340-44B1-9CE3-E5CBDE8A7927}" dt="2021-06-22T01:28:15.754" v="71" actId="478"/>
          <ac:spMkLst>
            <pc:docMk/>
            <pc:sldMk cId="368367502" sldId="260"/>
            <ac:spMk id="177" creationId="{E12E3B99-C5FB-4B27-98AE-048315F2D0A8}"/>
          </ac:spMkLst>
        </pc:spChg>
        <pc:spChg chg="del">
          <ac:chgData name="JINZHU" userId="29ff2016-8b39-49ce-ad4a-3460f31506a6" providerId="ADAL" clId="{0962C7E0-6340-44B1-9CE3-E5CBDE8A7927}" dt="2021-06-22T01:28:15.754" v="71" actId="478"/>
          <ac:spMkLst>
            <pc:docMk/>
            <pc:sldMk cId="368367502" sldId="260"/>
            <ac:spMk id="178" creationId="{219DD22C-DACA-4569-BCEB-601DD8A0A2F8}"/>
          </ac:spMkLst>
        </pc:spChg>
        <pc:spChg chg="add del mod">
          <ac:chgData name="JINZHU" userId="29ff2016-8b39-49ce-ad4a-3460f31506a6" providerId="ADAL" clId="{0962C7E0-6340-44B1-9CE3-E5CBDE8A7927}" dt="2021-06-22T01:50:49.406" v="349" actId="478"/>
          <ac:spMkLst>
            <pc:docMk/>
            <pc:sldMk cId="368367502" sldId="260"/>
            <ac:spMk id="183" creationId="{DC8D44D9-762E-488E-AA76-15972DA70853}"/>
          </ac:spMkLst>
        </pc:spChg>
        <pc:spChg chg="del">
          <ac:chgData name="JINZHU" userId="29ff2016-8b39-49ce-ad4a-3460f31506a6" providerId="ADAL" clId="{0962C7E0-6340-44B1-9CE3-E5CBDE8A7927}" dt="2021-06-22T01:28:15.754" v="71" actId="478"/>
          <ac:spMkLst>
            <pc:docMk/>
            <pc:sldMk cId="368367502" sldId="260"/>
            <ac:spMk id="190" creationId="{05424C6C-4F15-4CC2-926C-A09EB7DDA8E2}"/>
          </ac:spMkLst>
        </pc:spChg>
        <pc:spChg chg="add mod topLvl">
          <ac:chgData name="JINZHU" userId="29ff2016-8b39-49ce-ad4a-3460f31506a6" providerId="ADAL" clId="{0962C7E0-6340-44B1-9CE3-E5CBDE8A7927}" dt="2021-06-22T02:08:28.431" v="695" actId="1036"/>
          <ac:spMkLst>
            <pc:docMk/>
            <pc:sldMk cId="368367502" sldId="260"/>
            <ac:spMk id="192" creationId="{CB84E87B-5C64-4358-828B-CF34CA138B78}"/>
          </ac:spMkLst>
        </pc:spChg>
        <pc:spChg chg="add mod topLvl">
          <ac:chgData name="JINZHU" userId="29ff2016-8b39-49ce-ad4a-3460f31506a6" providerId="ADAL" clId="{0962C7E0-6340-44B1-9CE3-E5CBDE8A7927}" dt="2021-06-22T02:08:28.431" v="695" actId="1036"/>
          <ac:spMkLst>
            <pc:docMk/>
            <pc:sldMk cId="368367502" sldId="260"/>
            <ac:spMk id="194" creationId="{19CE0F91-2C4D-436E-A137-0F9AD6BD08A5}"/>
          </ac:spMkLst>
        </pc:spChg>
        <pc:spChg chg="add mod topLvl">
          <ac:chgData name="JINZHU" userId="29ff2016-8b39-49ce-ad4a-3460f31506a6" providerId="ADAL" clId="{0962C7E0-6340-44B1-9CE3-E5CBDE8A7927}" dt="2021-06-22T02:08:26.209" v="691" actId="165"/>
          <ac:spMkLst>
            <pc:docMk/>
            <pc:sldMk cId="368367502" sldId="260"/>
            <ac:spMk id="202" creationId="{D60F8EC9-2DD6-4299-9857-3F1846345A56}"/>
          </ac:spMkLst>
        </pc:spChg>
        <pc:spChg chg="del">
          <ac:chgData name="JINZHU" userId="29ff2016-8b39-49ce-ad4a-3460f31506a6" providerId="ADAL" clId="{0962C7E0-6340-44B1-9CE3-E5CBDE8A7927}" dt="2021-06-22T01:28:15.754" v="71" actId="478"/>
          <ac:spMkLst>
            <pc:docMk/>
            <pc:sldMk cId="368367502" sldId="260"/>
            <ac:spMk id="203" creationId="{9EBBC6DA-E83F-4C22-B0B3-0A0B57800D03}"/>
          </ac:spMkLst>
        </pc:spChg>
        <pc:spChg chg="add mod topLvl">
          <ac:chgData name="JINZHU" userId="29ff2016-8b39-49ce-ad4a-3460f31506a6" providerId="ADAL" clId="{0962C7E0-6340-44B1-9CE3-E5CBDE8A7927}" dt="2021-06-22T02:08:26.209" v="691" actId="165"/>
          <ac:spMkLst>
            <pc:docMk/>
            <pc:sldMk cId="368367502" sldId="260"/>
            <ac:spMk id="204" creationId="{3E6A3E47-81C6-40AF-8976-B2FB6B9D21D9}"/>
          </ac:spMkLst>
        </pc:spChg>
        <pc:spChg chg="add mod topLvl">
          <ac:chgData name="JINZHU" userId="29ff2016-8b39-49ce-ad4a-3460f31506a6" providerId="ADAL" clId="{0962C7E0-6340-44B1-9CE3-E5CBDE8A7927}" dt="2021-06-22T02:08:26.209" v="691" actId="165"/>
          <ac:spMkLst>
            <pc:docMk/>
            <pc:sldMk cId="368367502" sldId="260"/>
            <ac:spMk id="205" creationId="{2B4C8B98-9578-44F7-AC2A-F96070211CA6}"/>
          </ac:spMkLst>
        </pc:spChg>
        <pc:spChg chg="add del mod">
          <ac:chgData name="JINZHU" userId="29ff2016-8b39-49ce-ad4a-3460f31506a6" providerId="ADAL" clId="{0962C7E0-6340-44B1-9CE3-E5CBDE8A7927}" dt="2021-06-22T02:09:09.727" v="724" actId="478"/>
          <ac:spMkLst>
            <pc:docMk/>
            <pc:sldMk cId="368367502" sldId="260"/>
            <ac:spMk id="207" creationId="{EC7B4604-96D9-40FF-9457-577B5097DF01}"/>
          </ac:spMkLst>
        </pc:spChg>
        <pc:spChg chg="add mod">
          <ac:chgData name="JINZHU" userId="29ff2016-8b39-49ce-ad4a-3460f31506a6" providerId="ADAL" clId="{0962C7E0-6340-44B1-9CE3-E5CBDE8A7927}" dt="2021-06-22T02:09:13.957" v="725" actId="1076"/>
          <ac:spMkLst>
            <pc:docMk/>
            <pc:sldMk cId="368367502" sldId="260"/>
            <ac:spMk id="208" creationId="{244CE48D-4408-402C-B045-16B92AE086E0}"/>
          </ac:spMkLst>
        </pc:spChg>
        <pc:spChg chg="add mod">
          <ac:chgData name="JINZHU" userId="29ff2016-8b39-49ce-ad4a-3460f31506a6" providerId="ADAL" clId="{0962C7E0-6340-44B1-9CE3-E5CBDE8A7927}" dt="2021-06-22T02:09:16.148" v="726" actId="1076"/>
          <ac:spMkLst>
            <pc:docMk/>
            <pc:sldMk cId="368367502" sldId="260"/>
            <ac:spMk id="217" creationId="{07535929-4BDF-45A3-807F-B17D5F304F05}"/>
          </ac:spMkLst>
        </pc:spChg>
        <pc:spChg chg="add mod">
          <ac:chgData name="JINZHU" userId="29ff2016-8b39-49ce-ad4a-3460f31506a6" providerId="ADAL" clId="{0962C7E0-6340-44B1-9CE3-E5CBDE8A7927}" dt="2021-06-22T02:09:20.415" v="728" actId="20577"/>
          <ac:spMkLst>
            <pc:docMk/>
            <pc:sldMk cId="368367502" sldId="260"/>
            <ac:spMk id="219" creationId="{E4FE3794-3DD3-4750-BDE5-83E5623281F3}"/>
          </ac:spMkLst>
        </pc:spChg>
        <pc:spChg chg="add del mod">
          <ac:chgData name="JINZHU" userId="29ff2016-8b39-49ce-ad4a-3460f31506a6" providerId="ADAL" clId="{0962C7E0-6340-44B1-9CE3-E5CBDE8A7927}" dt="2021-06-22T02:16:18.943" v="871" actId="478"/>
          <ac:spMkLst>
            <pc:docMk/>
            <pc:sldMk cId="368367502" sldId="260"/>
            <ac:spMk id="223" creationId="{B43B1C1C-EC85-47C1-AFBE-456EAAD00F22}"/>
          </ac:spMkLst>
        </pc:spChg>
        <pc:spChg chg="add del mod">
          <ac:chgData name="JINZHU" userId="29ff2016-8b39-49ce-ad4a-3460f31506a6" providerId="ADAL" clId="{0962C7E0-6340-44B1-9CE3-E5CBDE8A7927}" dt="2021-06-22T02:16:18.943" v="871" actId="478"/>
          <ac:spMkLst>
            <pc:docMk/>
            <pc:sldMk cId="368367502" sldId="260"/>
            <ac:spMk id="228" creationId="{14054013-CD55-4D79-BDEB-0C1B6EA50A34}"/>
          </ac:spMkLst>
        </pc:spChg>
        <pc:spChg chg="del">
          <ac:chgData name="JINZHU" userId="29ff2016-8b39-49ce-ad4a-3460f31506a6" providerId="ADAL" clId="{0962C7E0-6340-44B1-9CE3-E5CBDE8A7927}" dt="2021-06-22T01:28:15.754" v="71" actId="478"/>
          <ac:spMkLst>
            <pc:docMk/>
            <pc:sldMk cId="368367502" sldId="260"/>
            <ac:spMk id="251" creationId="{30C87C4B-DAA7-4CB5-909E-28D132D8380E}"/>
          </ac:spMkLst>
        </pc:spChg>
        <pc:grpChg chg="mod">
          <ac:chgData name="JINZHU" userId="29ff2016-8b39-49ce-ad4a-3460f31506a6" providerId="ADAL" clId="{0962C7E0-6340-44B1-9CE3-E5CBDE8A7927}" dt="2021-06-22T01:38:36.849" v="155" actId="1076"/>
          <ac:grpSpMkLst>
            <pc:docMk/>
            <pc:sldMk cId="368367502" sldId="260"/>
            <ac:grpSpMk id="14" creationId="{9DA97433-8C06-4AC9-B960-40BFF0E103F2}"/>
          </ac:grpSpMkLst>
        </pc:grpChg>
        <pc:grpChg chg="add del mod">
          <ac:chgData name="JINZHU" userId="29ff2016-8b39-49ce-ad4a-3460f31506a6" providerId="ADAL" clId="{0962C7E0-6340-44B1-9CE3-E5CBDE8A7927}" dt="2021-06-22T02:08:26.209" v="691" actId="165"/>
          <ac:grpSpMkLst>
            <pc:docMk/>
            <pc:sldMk cId="368367502" sldId="260"/>
            <ac:grpSpMk id="141" creationId="{E625862C-271F-4A43-91B6-1040A06C12D1}"/>
          </ac:grpSpMkLst>
        </pc:grpChg>
        <pc:grpChg chg="del">
          <ac:chgData name="JINZHU" userId="29ff2016-8b39-49ce-ad4a-3460f31506a6" providerId="ADAL" clId="{0962C7E0-6340-44B1-9CE3-E5CBDE8A7927}" dt="2021-06-22T01:28:15.754" v="71" actId="478"/>
          <ac:grpSpMkLst>
            <pc:docMk/>
            <pc:sldMk cId="368367502" sldId="260"/>
            <ac:grpSpMk id="142" creationId="{E4C172F7-DF2D-4E70-8281-910060A417C7}"/>
          </ac:grpSpMkLst>
        </pc:grpChg>
        <pc:grpChg chg="del">
          <ac:chgData name="JINZHU" userId="29ff2016-8b39-49ce-ad4a-3460f31506a6" providerId="ADAL" clId="{0962C7E0-6340-44B1-9CE3-E5CBDE8A7927}" dt="2021-06-22T01:28:15.754" v="71" actId="478"/>
          <ac:grpSpMkLst>
            <pc:docMk/>
            <pc:sldMk cId="368367502" sldId="260"/>
            <ac:grpSpMk id="206" creationId="{4561A6F6-184D-4D02-BD65-578F82C694D5}"/>
          </ac:grpSpMkLst>
        </pc:grpChg>
        <pc:picChg chg="del">
          <ac:chgData name="JINZHU" userId="29ff2016-8b39-49ce-ad4a-3460f31506a6" providerId="ADAL" clId="{0962C7E0-6340-44B1-9CE3-E5CBDE8A7927}" dt="2021-06-22T01:28:15.754" v="71" actId="478"/>
          <ac:picMkLst>
            <pc:docMk/>
            <pc:sldMk cId="368367502" sldId="260"/>
            <ac:picMk id="4" creationId="{A0F3693A-76CB-4BA8-BF02-878E8B6B476C}"/>
          </ac:picMkLst>
        </pc:picChg>
        <pc:picChg chg="del">
          <ac:chgData name="JINZHU" userId="29ff2016-8b39-49ce-ad4a-3460f31506a6" providerId="ADAL" clId="{0962C7E0-6340-44B1-9CE3-E5CBDE8A7927}" dt="2021-06-22T01:28:15.754" v="71" actId="478"/>
          <ac:picMkLst>
            <pc:docMk/>
            <pc:sldMk cId="368367502" sldId="260"/>
            <ac:picMk id="5" creationId="{9EC2AFA4-1C70-4091-9171-4F6EE50EEE78}"/>
          </ac:picMkLst>
        </pc:picChg>
        <pc:picChg chg="add del mod">
          <ac:chgData name="JINZHU" userId="29ff2016-8b39-49ce-ad4a-3460f31506a6" providerId="ADAL" clId="{0962C7E0-6340-44B1-9CE3-E5CBDE8A7927}" dt="2021-06-22T02:08:03.054" v="682" actId="478"/>
          <ac:picMkLst>
            <pc:docMk/>
            <pc:sldMk cId="368367502" sldId="260"/>
            <ac:picMk id="64" creationId="{C7528CD5-B1D8-4BC9-B39A-FB3392BCA65C}"/>
          </ac:picMkLst>
        </pc:picChg>
        <pc:picChg chg="add del mod">
          <ac:chgData name="JINZHU" userId="29ff2016-8b39-49ce-ad4a-3460f31506a6" providerId="ADAL" clId="{0962C7E0-6340-44B1-9CE3-E5CBDE8A7927}" dt="2021-06-22T01:38:38.879" v="158"/>
          <ac:picMkLst>
            <pc:docMk/>
            <pc:sldMk cId="368367502" sldId="260"/>
            <ac:picMk id="93" creationId="{9DA97433-8C06-4AC9-B960-40BFF0E103F2}"/>
          </ac:picMkLst>
        </pc:picChg>
        <pc:picChg chg="add del mod">
          <ac:chgData name="JINZHU" userId="29ff2016-8b39-49ce-ad4a-3460f31506a6" providerId="ADAL" clId="{0962C7E0-6340-44B1-9CE3-E5CBDE8A7927}" dt="2021-06-22T01:39:13.838" v="164" actId="478"/>
          <ac:picMkLst>
            <pc:docMk/>
            <pc:sldMk cId="368367502" sldId="260"/>
            <ac:picMk id="111" creationId="{743A8BAE-FE95-4049-A640-CE334ADBF5B2}"/>
          </ac:picMkLst>
        </pc:picChg>
        <pc:picChg chg="add del mod ord">
          <ac:chgData name="JINZHU" userId="29ff2016-8b39-49ce-ad4a-3460f31506a6" providerId="ADAL" clId="{0962C7E0-6340-44B1-9CE3-E5CBDE8A7927}" dt="2021-06-22T01:57:16.014" v="404" actId="478"/>
          <ac:picMkLst>
            <pc:docMk/>
            <pc:sldMk cId="368367502" sldId="260"/>
            <ac:picMk id="130" creationId="{74A46511-7CC2-471A-82E2-867E2B2C80F5}"/>
          </ac:picMkLst>
        </pc:picChg>
        <pc:cxnChg chg="add del mod">
          <ac:chgData name="JINZHU" userId="29ff2016-8b39-49ce-ad4a-3460f31506a6" providerId="ADAL" clId="{0962C7E0-6340-44B1-9CE3-E5CBDE8A7927}" dt="2021-06-22T01:44:31.822" v="224" actId="478"/>
          <ac:cxnSpMkLst>
            <pc:docMk/>
            <pc:sldMk cId="368367502" sldId="260"/>
            <ac:cxnSpMk id="3" creationId="{FD4115D1-8A22-4A30-B85C-13028B4B0495}"/>
          </ac:cxnSpMkLst>
        </pc:cxnChg>
        <pc:cxnChg chg="del">
          <ac:chgData name="JINZHU" userId="29ff2016-8b39-49ce-ad4a-3460f31506a6" providerId="ADAL" clId="{0962C7E0-6340-44B1-9CE3-E5CBDE8A7927}" dt="2021-06-22T01:28:15.754" v="71" actId="478"/>
          <ac:cxnSpMkLst>
            <pc:docMk/>
            <pc:sldMk cId="368367502" sldId="260"/>
            <ac:cxnSpMk id="26" creationId="{3D5478F8-F937-4E06-9860-F93BD9415126}"/>
          </ac:cxnSpMkLst>
        </pc:cxnChg>
        <pc:cxnChg chg="add del mod">
          <ac:chgData name="JINZHU" userId="29ff2016-8b39-49ce-ad4a-3460f31506a6" providerId="ADAL" clId="{0962C7E0-6340-44B1-9CE3-E5CBDE8A7927}" dt="2021-06-22T01:44:33.535" v="226" actId="478"/>
          <ac:cxnSpMkLst>
            <pc:docMk/>
            <pc:sldMk cId="368367502" sldId="260"/>
            <ac:cxnSpMk id="67" creationId="{2EC0B724-F8D8-48EF-BFC1-C385DB650BC9}"/>
          </ac:cxnSpMkLst>
        </pc:cxnChg>
        <pc:cxnChg chg="add del mod">
          <ac:chgData name="JINZHU" userId="29ff2016-8b39-49ce-ad4a-3460f31506a6" providerId="ADAL" clId="{0962C7E0-6340-44B1-9CE3-E5CBDE8A7927}" dt="2021-06-22T01:44:33.535" v="226" actId="478"/>
          <ac:cxnSpMkLst>
            <pc:docMk/>
            <pc:sldMk cId="368367502" sldId="260"/>
            <ac:cxnSpMk id="69" creationId="{705ED3DE-C3C6-44B0-A6E3-B14505405B25}"/>
          </ac:cxnSpMkLst>
        </pc:cxnChg>
        <pc:cxnChg chg="add del mod">
          <ac:chgData name="JINZHU" userId="29ff2016-8b39-49ce-ad4a-3460f31506a6" providerId="ADAL" clId="{0962C7E0-6340-44B1-9CE3-E5CBDE8A7927}" dt="2021-06-22T01:44:34.654" v="227" actId="478"/>
          <ac:cxnSpMkLst>
            <pc:docMk/>
            <pc:sldMk cId="368367502" sldId="260"/>
            <ac:cxnSpMk id="71" creationId="{0025974E-8595-4148-8FC3-BEC5DBF71FBA}"/>
          </ac:cxnSpMkLst>
        </pc:cxnChg>
        <pc:cxnChg chg="add del mod">
          <ac:chgData name="JINZHU" userId="29ff2016-8b39-49ce-ad4a-3460f31506a6" providerId="ADAL" clId="{0962C7E0-6340-44B1-9CE3-E5CBDE8A7927}" dt="2021-06-22T01:44:34.654" v="227" actId="478"/>
          <ac:cxnSpMkLst>
            <pc:docMk/>
            <pc:sldMk cId="368367502" sldId="260"/>
            <ac:cxnSpMk id="72" creationId="{FAC81135-FBCF-4F34-A73C-31CF1EDEE949}"/>
          </ac:cxnSpMkLst>
        </pc:cxnChg>
        <pc:cxnChg chg="add del mod">
          <ac:chgData name="JINZHU" userId="29ff2016-8b39-49ce-ad4a-3460f31506a6" providerId="ADAL" clId="{0962C7E0-6340-44B1-9CE3-E5CBDE8A7927}" dt="2021-06-22T01:44:34.654" v="227" actId="478"/>
          <ac:cxnSpMkLst>
            <pc:docMk/>
            <pc:sldMk cId="368367502" sldId="260"/>
            <ac:cxnSpMk id="74" creationId="{20CECB0A-80BA-4B00-B560-49F197601CBA}"/>
          </ac:cxnSpMkLst>
        </pc:cxnChg>
        <pc:cxnChg chg="add del mod">
          <ac:chgData name="JINZHU" userId="29ff2016-8b39-49ce-ad4a-3460f31506a6" providerId="ADAL" clId="{0962C7E0-6340-44B1-9CE3-E5CBDE8A7927}" dt="2021-06-22T01:44:34.654" v="227" actId="478"/>
          <ac:cxnSpMkLst>
            <pc:docMk/>
            <pc:sldMk cId="368367502" sldId="260"/>
            <ac:cxnSpMk id="75" creationId="{EE030942-5263-48B8-A451-D4BC41FBDF8C}"/>
          </ac:cxnSpMkLst>
        </pc:cxnChg>
        <pc:cxnChg chg="add del mod">
          <ac:chgData name="JINZHU" userId="29ff2016-8b39-49ce-ad4a-3460f31506a6" providerId="ADAL" clId="{0962C7E0-6340-44B1-9CE3-E5CBDE8A7927}" dt="2021-06-22T01:44:34.654" v="227" actId="478"/>
          <ac:cxnSpMkLst>
            <pc:docMk/>
            <pc:sldMk cId="368367502" sldId="260"/>
            <ac:cxnSpMk id="76" creationId="{ADE74063-3269-4CCF-A3DE-19BDA816774A}"/>
          </ac:cxnSpMkLst>
        </pc:cxnChg>
        <pc:cxnChg chg="add del mod">
          <ac:chgData name="JINZHU" userId="29ff2016-8b39-49ce-ad4a-3460f31506a6" providerId="ADAL" clId="{0962C7E0-6340-44B1-9CE3-E5CBDE8A7927}" dt="2021-06-22T01:44:34.654" v="227" actId="478"/>
          <ac:cxnSpMkLst>
            <pc:docMk/>
            <pc:sldMk cId="368367502" sldId="260"/>
            <ac:cxnSpMk id="77" creationId="{8CBBA8F0-DDC7-4F88-9E04-EC57E5FCF82C}"/>
          </ac:cxnSpMkLst>
        </pc:cxnChg>
        <pc:cxnChg chg="add del mod">
          <ac:chgData name="JINZHU" userId="29ff2016-8b39-49ce-ad4a-3460f31506a6" providerId="ADAL" clId="{0962C7E0-6340-44B1-9CE3-E5CBDE8A7927}" dt="2021-06-22T01:44:34.654" v="227" actId="478"/>
          <ac:cxnSpMkLst>
            <pc:docMk/>
            <pc:sldMk cId="368367502" sldId="260"/>
            <ac:cxnSpMk id="78" creationId="{DB76507A-0D00-4D76-A28E-24E32F365F21}"/>
          </ac:cxnSpMkLst>
        </pc:cxnChg>
        <pc:cxnChg chg="add del mod">
          <ac:chgData name="JINZHU" userId="29ff2016-8b39-49ce-ad4a-3460f31506a6" providerId="ADAL" clId="{0962C7E0-6340-44B1-9CE3-E5CBDE8A7927}" dt="2021-06-22T01:44:34.654" v="227" actId="478"/>
          <ac:cxnSpMkLst>
            <pc:docMk/>
            <pc:sldMk cId="368367502" sldId="260"/>
            <ac:cxnSpMk id="79" creationId="{E6DF52EA-0AD2-47FC-B4E7-BA9A3DF0BC8B}"/>
          </ac:cxnSpMkLst>
        </pc:cxnChg>
        <pc:cxnChg chg="add del mod">
          <ac:chgData name="JINZHU" userId="29ff2016-8b39-49ce-ad4a-3460f31506a6" providerId="ADAL" clId="{0962C7E0-6340-44B1-9CE3-E5CBDE8A7927}" dt="2021-06-22T01:32:41.121" v="98" actId="478"/>
          <ac:cxnSpMkLst>
            <pc:docMk/>
            <pc:sldMk cId="368367502" sldId="260"/>
            <ac:cxnSpMk id="80" creationId="{86CCCB15-5A12-43C4-904F-E2E6EEEDB40F}"/>
          </ac:cxnSpMkLst>
        </pc:cxnChg>
        <pc:cxnChg chg="add del mod">
          <ac:chgData name="JINZHU" userId="29ff2016-8b39-49ce-ad4a-3460f31506a6" providerId="ADAL" clId="{0962C7E0-6340-44B1-9CE3-E5CBDE8A7927}" dt="2021-06-22T01:44:33.535" v="226" actId="478"/>
          <ac:cxnSpMkLst>
            <pc:docMk/>
            <pc:sldMk cId="368367502" sldId="260"/>
            <ac:cxnSpMk id="81" creationId="{C65A4384-23BC-4F00-B4C4-51F8CCCD1C5F}"/>
          </ac:cxnSpMkLst>
        </pc:cxnChg>
        <pc:cxnChg chg="add del mod">
          <ac:chgData name="JINZHU" userId="29ff2016-8b39-49ce-ad4a-3460f31506a6" providerId="ADAL" clId="{0962C7E0-6340-44B1-9CE3-E5CBDE8A7927}" dt="2021-06-22T01:44:33.535" v="226" actId="478"/>
          <ac:cxnSpMkLst>
            <pc:docMk/>
            <pc:sldMk cId="368367502" sldId="260"/>
            <ac:cxnSpMk id="84" creationId="{FBDD7154-0614-44A6-B081-CB4F46B2998C}"/>
          </ac:cxnSpMkLst>
        </pc:cxnChg>
        <pc:cxnChg chg="add del mod">
          <ac:chgData name="JINZHU" userId="29ff2016-8b39-49ce-ad4a-3460f31506a6" providerId="ADAL" clId="{0962C7E0-6340-44B1-9CE3-E5CBDE8A7927}" dt="2021-06-22T01:44:32.670" v="225" actId="478"/>
          <ac:cxnSpMkLst>
            <pc:docMk/>
            <pc:sldMk cId="368367502" sldId="260"/>
            <ac:cxnSpMk id="85" creationId="{5867C653-6153-4371-97AE-A918D0372F4C}"/>
          </ac:cxnSpMkLst>
        </pc:cxnChg>
        <pc:cxnChg chg="add del mod">
          <ac:chgData name="JINZHU" userId="29ff2016-8b39-49ce-ad4a-3460f31506a6" providerId="ADAL" clId="{0962C7E0-6340-44B1-9CE3-E5CBDE8A7927}" dt="2021-06-22T01:44:33.535" v="226" actId="478"/>
          <ac:cxnSpMkLst>
            <pc:docMk/>
            <pc:sldMk cId="368367502" sldId="260"/>
            <ac:cxnSpMk id="86" creationId="{6FFBB74E-8449-4BC9-91C3-FE752590A3FA}"/>
          </ac:cxnSpMkLst>
        </pc:cxnChg>
        <pc:cxnChg chg="add del mod">
          <ac:chgData name="JINZHU" userId="29ff2016-8b39-49ce-ad4a-3460f31506a6" providerId="ADAL" clId="{0962C7E0-6340-44B1-9CE3-E5CBDE8A7927}" dt="2021-06-22T01:44:33.535" v="226" actId="478"/>
          <ac:cxnSpMkLst>
            <pc:docMk/>
            <pc:sldMk cId="368367502" sldId="260"/>
            <ac:cxnSpMk id="87" creationId="{21467141-3B94-4CBB-A8B8-42290A05DEF6}"/>
          </ac:cxnSpMkLst>
        </pc:cxnChg>
        <pc:cxnChg chg="add del mod">
          <ac:chgData name="JINZHU" userId="29ff2016-8b39-49ce-ad4a-3460f31506a6" providerId="ADAL" clId="{0962C7E0-6340-44B1-9CE3-E5CBDE8A7927}" dt="2021-06-22T01:44:33.535" v="226" actId="478"/>
          <ac:cxnSpMkLst>
            <pc:docMk/>
            <pc:sldMk cId="368367502" sldId="260"/>
            <ac:cxnSpMk id="88" creationId="{B89D0FB4-674E-4769-91BB-583B12ECC655}"/>
          </ac:cxnSpMkLst>
        </pc:cxnChg>
        <pc:cxnChg chg="add del mod">
          <ac:chgData name="JINZHU" userId="29ff2016-8b39-49ce-ad4a-3460f31506a6" providerId="ADAL" clId="{0962C7E0-6340-44B1-9CE3-E5CBDE8A7927}" dt="2021-06-22T01:44:34.654" v="227" actId="478"/>
          <ac:cxnSpMkLst>
            <pc:docMk/>
            <pc:sldMk cId="368367502" sldId="260"/>
            <ac:cxnSpMk id="89" creationId="{8F5675F0-220D-4F0C-92AF-4F15551DFB7B}"/>
          </ac:cxnSpMkLst>
        </pc:cxnChg>
        <pc:cxnChg chg="add del mod">
          <ac:chgData name="JINZHU" userId="29ff2016-8b39-49ce-ad4a-3460f31506a6" providerId="ADAL" clId="{0962C7E0-6340-44B1-9CE3-E5CBDE8A7927}" dt="2021-06-22T01:44:34.654" v="227" actId="478"/>
          <ac:cxnSpMkLst>
            <pc:docMk/>
            <pc:sldMk cId="368367502" sldId="260"/>
            <ac:cxnSpMk id="90" creationId="{9AB70E50-4A1F-41F1-A115-53F8F6592EA2}"/>
          </ac:cxnSpMkLst>
        </pc:cxnChg>
        <pc:cxnChg chg="add del mod">
          <ac:chgData name="JINZHU" userId="29ff2016-8b39-49ce-ad4a-3460f31506a6" providerId="ADAL" clId="{0962C7E0-6340-44B1-9CE3-E5CBDE8A7927}" dt="2021-06-22T01:44:34.654" v="227" actId="478"/>
          <ac:cxnSpMkLst>
            <pc:docMk/>
            <pc:sldMk cId="368367502" sldId="260"/>
            <ac:cxnSpMk id="91" creationId="{9323544C-7355-42A5-855C-2410876D316B}"/>
          </ac:cxnSpMkLst>
        </pc:cxnChg>
        <pc:cxnChg chg="add del mod">
          <ac:chgData name="JINZHU" userId="29ff2016-8b39-49ce-ad4a-3460f31506a6" providerId="ADAL" clId="{0962C7E0-6340-44B1-9CE3-E5CBDE8A7927}" dt="2021-06-22T01:56:12.543" v="380" actId="478"/>
          <ac:cxnSpMkLst>
            <pc:docMk/>
            <pc:sldMk cId="368367502" sldId="260"/>
            <ac:cxnSpMk id="118" creationId="{D2CE197A-6A69-4A67-BD7F-EB039B327F90}"/>
          </ac:cxnSpMkLst>
        </pc:cxnChg>
        <pc:cxnChg chg="add mod topLvl">
          <ac:chgData name="JINZHU" userId="29ff2016-8b39-49ce-ad4a-3460f31506a6" providerId="ADAL" clId="{0962C7E0-6340-44B1-9CE3-E5CBDE8A7927}" dt="2021-06-22T02:08:26.209" v="691" actId="165"/>
          <ac:cxnSpMkLst>
            <pc:docMk/>
            <pc:sldMk cId="368367502" sldId="260"/>
            <ac:cxnSpMk id="135" creationId="{23314A55-353E-47EF-99D2-73F18294DD53}"/>
          </ac:cxnSpMkLst>
        </pc:cxnChg>
        <pc:cxnChg chg="add del mod">
          <ac:chgData name="JINZHU" userId="29ff2016-8b39-49ce-ad4a-3460f31506a6" providerId="ADAL" clId="{0962C7E0-6340-44B1-9CE3-E5CBDE8A7927}" dt="2021-06-22T02:16:18.943" v="871" actId="478"/>
          <ac:cxnSpMkLst>
            <pc:docMk/>
            <pc:sldMk cId="368367502" sldId="260"/>
            <ac:cxnSpMk id="144" creationId="{056CBE6B-FD71-4A90-9A13-3277DC07D930}"/>
          </ac:cxnSpMkLst>
        </pc:cxnChg>
        <pc:cxnChg chg="add del">
          <ac:chgData name="JINZHU" userId="29ff2016-8b39-49ce-ad4a-3460f31506a6" providerId="ADAL" clId="{0962C7E0-6340-44B1-9CE3-E5CBDE8A7927}" dt="2021-06-22T02:11:18.590" v="740" actId="478"/>
          <ac:cxnSpMkLst>
            <pc:docMk/>
            <pc:sldMk cId="368367502" sldId="260"/>
            <ac:cxnSpMk id="148" creationId="{7A38B15C-85CE-43E1-BE76-71B76FDE9879}"/>
          </ac:cxnSpMkLst>
        </pc:cxnChg>
        <pc:cxnChg chg="add del mod">
          <ac:chgData name="JINZHU" userId="29ff2016-8b39-49ce-ad4a-3460f31506a6" providerId="ADAL" clId="{0962C7E0-6340-44B1-9CE3-E5CBDE8A7927}" dt="2021-06-22T02:16:18.943" v="871" actId="478"/>
          <ac:cxnSpMkLst>
            <pc:docMk/>
            <pc:sldMk cId="368367502" sldId="260"/>
            <ac:cxnSpMk id="157" creationId="{674CE905-5CF2-42A7-BB58-9AED1BA535EF}"/>
          </ac:cxnSpMkLst>
        </pc:cxnChg>
        <pc:cxnChg chg="del">
          <ac:chgData name="JINZHU" userId="29ff2016-8b39-49ce-ad4a-3460f31506a6" providerId="ADAL" clId="{0962C7E0-6340-44B1-9CE3-E5CBDE8A7927}" dt="2021-06-22T01:28:15.754" v="71" actId="478"/>
          <ac:cxnSpMkLst>
            <pc:docMk/>
            <pc:sldMk cId="368367502" sldId="260"/>
            <ac:cxnSpMk id="163" creationId="{19AEC57C-B147-4F39-8A17-F31FBD06F43E}"/>
          </ac:cxnSpMkLst>
        </pc:cxnChg>
        <pc:cxnChg chg="del">
          <ac:chgData name="JINZHU" userId="29ff2016-8b39-49ce-ad4a-3460f31506a6" providerId="ADAL" clId="{0962C7E0-6340-44B1-9CE3-E5CBDE8A7927}" dt="2021-06-22T01:28:15.754" v="71" actId="478"/>
          <ac:cxnSpMkLst>
            <pc:docMk/>
            <pc:sldMk cId="368367502" sldId="260"/>
            <ac:cxnSpMk id="164" creationId="{86F9DCD3-A8BA-4852-ABD1-5952E3E5EB33}"/>
          </ac:cxnSpMkLst>
        </pc:cxnChg>
        <pc:cxnChg chg="del">
          <ac:chgData name="JINZHU" userId="29ff2016-8b39-49ce-ad4a-3460f31506a6" providerId="ADAL" clId="{0962C7E0-6340-44B1-9CE3-E5CBDE8A7927}" dt="2021-06-22T01:28:15.754" v="71" actId="478"/>
          <ac:cxnSpMkLst>
            <pc:docMk/>
            <pc:sldMk cId="368367502" sldId="260"/>
            <ac:cxnSpMk id="165" creationId="{E2D76ACB-3E06-410E-883E-63932F332018}"/>
          </ac:cxnSpMkLst>
        </pc:cxnChg>
        <pc:cxnChg chg="del">
          <ac:chgData name="JINZHU" userId="29ff2016-8b39-49ce-ad4a-3460f31506a6" providerId="ADAL" clId="{0962C7E0-6340-44B1-9CE3-E5CBDE8A7927}" dt="2021-06-22T01:28:15.754" v="71" actId="478"/>
          <ac:cxnSpMkLst>
            <pc:docMk/>
            <pc:sldMk cId="368367502" sldId="260"/>
            <ac:cxnSpMk id="169" creationId="{18FF12BA-54F4-4F3D-BE69-BC0A0DC84E6D}"/>
          </ac:cxnSpMkLst>
        </pc:cxnChg>
        <pc:cxnChg chg="del">
          <ac:chgData name="JINZHU" userId="29ff2016-8b39-49ce-ad4a-3460f31506a6" providerId="ADAL" clId="{0962C7E0-6340-44B1-9CE3-E5CBDE8A7927}" dt="2021-06-22T01:28:15.754" v="71" actId="478"/>
          <ac:cxnSpMkLst>
            <pc:docMk/>
            <pc:sldMk cId="368367502" sldId="260"/>
            <ac:cxnSpMk id="170" creationId="{A3083A8F-6915-4AB3-A089-FB6B7C2FAC45}"/>
          </ac:cxnSpMkLst>
        </pc:cxnChg>
        <pc:cxnChg chg="del">
          <ac:chgData name="JINZHU" userId="29ff2016-8b39-49ce-ad4a-3460f31506a6" providerId="ADAL" clId="{0962C7E0-6340-44B1-9CE3-E5CBDE8A7927}" dt="2021-06-22T01:28:15.754" v="71" actId="478"/>
          <ac:cxnSpMkLst>
            <pc:docMk/>
            <pc:sldMk cId="368367502" sldId="260"/>
            <ac:cxnSpMk id="171" creationId="{08333B3B-9642-4788-AD7C-431D28C4C00C}"/>
          </ac:cxnSpMkLst>
        </pc:cxnChg>
        <pc:cxnChg chg="add del mod">
          <ac:chgData name="JINZHU" userId="29ff2016-8b39-49ce-ad4a-3460f31506a6" providerId="ADAL" clId="{0962C7E0-6340-44B1-9CE3-E5CBDE8A7927}" dt="2021-06-22T01:48:22.880" v="291" actId="478"/>
          <ac:cxnSpMkLst>
            <pc:docMk/>
            <pc:sldMk cId="368367502" sldId="260"/>
            <ac:cxnSpMk id="179" creationId="{1351088C-CCBF-4F02-B298-6E6D7FA88ADE}"/>
          </ac:cxnSpMkLst>
        </pc:cxnChg>
        <pc:cxnChg chg="del">
          <ac:chgData name="JINZHU" userId="29ff2016-8b39-49ce-ad4a-3460f31506a6" providerId="ADAL" clId="{0962C7E0-6340-44B1-9CE3-E5CBDE8A7927}" dt="2021-06-22T01:28:15.754" v="71" actId="478"/>
          <ac:cxnSpMkLst>
            <pc:docMk/>
            <pc:sldMk cId="368367502" sldId="260"/>
            <ac:cxnSpMk id="182" creationId="{E98B2D65-FBA5-434A-8B16-8FBA51155D5B}"/>
          </ac:cxnSpMkLst>
        </pc:cxnChg>
        <pc:cxnChg chg="del">
          <ac:chgData name="JINZHU" userId="29ff2016-8b39-49ce-ad4a-3460f31506a6" providerId="ADAL" clId="{0962C7E0-6340-44B1-9CE3-E5CBDE8A7927}" dt="2021-06-22T01:28:15.754" v="71" actId="478"/>
          <ac:cxnSpMkLst>
            <pc:docMk/>
            <pc:sldMk cId="368367502" sldId="260"/>
            <ac:cxnSpMk id="187" creationId="{6839702F-3942-4F5D-B30F-DCA06ACE7D35}"/>
          </ac:cxnSpMkLst>
        </pc:cxnChg>
        <pc:cxnChg chg="del">
          <ac:chgData name="JINZHU" userId="29ff2016-8b39-49ce-ad4a-3460f31506a6" providerId="ADAL" clId="{0962C7E0-6340-44B1-9CE3-E5CBDE8A7927}" dt="2021-06-22T01:28:15.754" v="71" actId="478"/>
          <ac:cxnSpMkLst>
            <pc:docMk/>
            <pc:sldMk cId="368367502" sldId="260"/>
            <ac:cxnSpMk id="188" creationId="{C2E3A96C-578D-4DA1-B0BE-CD43B15ED247}"/>
          </ac:cxnSpMkLst>
        </pc:cxnChg>
        <pc:cxnChg chg="del">
          <ac:chgData name="JINZHU" userId="29ff2016-8b39-49ce-ad4a-3460f31506a6" providerId="ADAL" clId="{0962C7E0-6340-44B1-9CE3-E5CBDE8A7927}" dt="2021-06-22T01:28:15.754" v="71" actId="478"/>
          <ac:cxnSpMkLst>
            <pc:docMk/>
            <pc:sldMk cId="368367502" sldId="260"/>
            <ac:cxnSpMk id="193" creationId="{592E6735-55D6-4998-B981-2C110C5BF9DC}"/>
          </ac:cxnSpMkLst>
        </pc:cxnChg>
        <pc:cxnChg chg="del">
          <ac:chgData name="JINZHU" userId="29ff2016-8b39-49ce-ad4a-3460f31506a6" providerId="ADAL" clId="{0962C7E0-6340-44B1-9CE3-E5CBDE8A7927}" dt="2021-06-22T01:28:15.754" v="71" actId="478"/>
          <ac:cxnSpMkLst>
            <pc:docMk/>
            <pc:sldMk cId="368367502" sldId="260"/>
            <ac:cxnSpMk id="198" creationId="{50449297-F911-4803-BBB5-8625AD86CD60}"/>
          </ac:cxnSpMkLst>
        </pc:cxnChg>
        <pc:cxnChg chg="del">
          <ac:chgData name="JINZHU" userId="29ff2016-8b39-49ce-ad4a-3460f31506a6" providerId="ADAL" clId="{0962C7E0-6340-44B1-9CE3-E5CBDE8A7927}" dt="2021-06-22T01:28:15.754" v="71" actId="478"/>
          <ac:cxnSpMkLst>
            <pc:docMk/>
            <pc:sldMk cId="368367502" sldId="260"/>
            <ac:cxnSpMk id="199" creationId="{A31A6DD5-AB28-48DD-9BAE-0530D65A4966}"/>
          </ac:cxnSpMkLst>
        </pc:cxnChg>
        <pc:cxnChg chg="del">
          <ac:chgData name="JINZHU" userId="29ff2016-8b39-49ce-ad4a-3460f31506a6" providerId="ADAL" clId="{0962C7E0-6340-44B1-9CE3-E5CBDE8A7927}" dt="2021-06-22T01:28:15.754" v="71" actId="478"/>
          <ac:cxnSpMkLst>
            <pc:docMk/>
            <pc:sldMk cId="368367502" sldId="260"/>
            <ac:cxnSpMk id="201" creationId="{CD450662-E372-43C3-8D3B-C9B6097AEA6A}"/>
          </ac:cxnSpMkLst>
        </pc:cxnChg>
        <pc:cxnChg chg="add del mod">
          <ac:chgData name="JINZHU" userId="29ff2016-8b39-49ce-ad4a-3460f31506a6" providerId="ADAL" clId="{0962C7E0-6340-44B1-9CE3-E5CBDE8A7927}" dt="2021-06-22T02:16:18.943" v="871" actId="478"/>
          <ac:cxnSpMkLst>
            <pc:docMk/>
            <pc:sldMk cId="368367502" sldId="260"/>
            <ac:cxnSpMk id="220" creationId="{7655B10C-754A-4912-96F7-599B4B3BD70A}"/>
          </ac:cxnSpMkLst>
        </pc:cxnChg>
        <pc:cxnChg chg="add del mod">
          <ac:chgData name="JINZHU" userId="29ff2016-8b39-49ce-ad4a-3460f31506a6" providerId="ADAL" clId="{0962C7E0-6340-44B1-9CE3-E5CBDE8A7927}" dt="2021-06-22T02:10:59.454" v="738" actId="478"/>
          <ac:cxnSpMkLst>
            <pc:docMk/>
            <pc:sldMk cId="368367502" sldId="260"/>
            <ac:cxnSpMk id="221" creationId="{AAB9C7F9-075D-4C13-AB0E-9C1C373124D6}"/>
          </ac:cxnSpMkLst>
        </pc:cxnChg>
        <pc:cxnChg chg="add del mod">
          <ac:chgData name="JINZHU" userId="29ff2016-8b39-49ce-ad4a-3460f31506a6" providerId="ADAL" clId="{0962C7E0-6340-44B1-9CE3-E5CBDE8A7927}" dt="2021-06-22T02:16:18.943" v="871" actId="478"/>
          <ac:cxnSpMkLst>
            <pc:docMk/>
            <pc:sldMk cId="368367502" sldId="260"/>
            <ac:cxnSpMk id="222" creationId="{2243573B-E972-4CF5-AE90-EC387CA75B31}"/>
          </ac:cxnSpMkLst>
        </pc:cxnChg>
        <pc:cxnChg chg="add del mod">
          <ac:chgData name="JINZHU" userId="29ff2016-8b39-49ce-ad4a-3460f31506a6" providerId="ADAL" clId="{0962C7E0-6340-44B1-9CE3-E5CBDE8A7927}" dt="2021-06-22T02:16:01.116" v="862" actId="478"/>
          <ac:cxnSpMkLst>
            <pc:docMk/>
            <pc:sldMk cId="368367502" sldId="260"/>
            <ac:cxnSpMk id="224" creationId="{C641D38F-74FB-4D47-B5D1-C9D95E9CA5AC}"/>
          </ac:cxnSpMkLst>
        </pc:cxnChg>
        <pc:cxnChg chg="add del mod">
          <ac:chgData name="JINZHU" userId="29ff2016-8b39-49ce-ad4a-3460f31506a6" providerId="ADAL" clId="{0962C7E0-6340-44B1-9CE3-E5CBDE8A7927}" dt="2021-06-22T02:16:18.943" v="871" actId="478"/>
          <ac:cxnSpMkLst>
            <pc:docMk/>
            <pc:sldMk cId="368367502" sldId="260"/>
            <ac:cxnSpMk id="225" creationId="{9498B0B6-D4ED-4BF5-88EF-F771017F0B96}"/>
          </ac:cxnSpMkLst>
        </pc:cxnChg>
        <pc:cxnChg chg="add del mod">
          <ac:chgData name="JINZHU" userId="29ff2016-8b39-49ce-ad4a-3460f31506a6" providerId="ADAL" clId="{0962C7E0-6340-44B1-9CE3-E5CBDE8A7927}" dt="2021-06-22T02:16:18.943" v="871" actId="478"/>
          <ac:cxnSpMkLst>
            <pc:docMk/>
            <pc:sldMk cId="368367502" sldId="260"/>
            <ac:cxnSpMk id="226" creationId="{155F1E0C-B6E6-49E5-AD65-6A3EE8372739}"/>
          </ac:cxnSpMkLst>
        </pc:cxnChg>
        <pc:cxnChg chg="add del mod">
          <ac:chgData name="JINZHU" userId="29ff2016-8b39-49ce-ad4a-3460f31506a6" providerId="ADAL" clId="{0962C7E0-6340-44B1-9CE3-E5CBDE8A7927}" dt="2021-06-22T02:16:18.943" v="871" actId="478"/>
          <ac:cxnSpMkLst>
            <pc:docMk/>
            <pc:sldMk cId="368367502" sldId="260"/>
            <ac:cxnSpMk id="227" creationId="{7AF8E83D-9485-4F55-A942-8DAB74800172}"/>
          </ac:cxnSpMkLst>
        </pc:cxnChg>
        <pc:cxnChg chg="mod">
          <ac:chgData name="JINZHU" userId="29ff2016-8b39-49ce-ad4a-3460f31506a6" providerId="ADAL" clId="{0962C7E0-6340-44B1-9CE3-E5CBDE8A7927}" dt="2021-06-22T01:28:15.754" v="71" actId="478"/>
          <ac:cxnSpMkLst>
            <pc:docMk/>
            <pc:sldMk cId="368367502" sldId="260"/>
            <ac:cxnSpMk id="245" creationId="{E296286F-506D-4387-8FE9-DB3AB423B553}"/>
          </ac:cxnSpMkLst>
        </pc:cxnChg>
        <pc:cxnChg chg="del">
          <ac:chgData name="JINZHU" userId="29ff2016-8b39-49ce-ad4a-3460f31506a6" providerId="ADAL" clId="{0962C7E0-6340-44B1-9CE3-E5CBDE8A7927}" dt="2021-06-22T01:28:15.754" v="71" actId="478"/>
          <ac:cxnSpMkLst>
            <pc:docMk/>
            <pc:sldMk cId="368367502" sldId="260"/>
            <ac:cxnSpMk id="312" creationId="{FD378A32-657F-4C46-B2D1-37DFC5A29006}"/>
          </ac:cxnSpMkLst>
        </pc:cxnChg>
      </pc:sldChg>
    </pc:docChg>
  </pc:docChgLst>
  <pc:docChgLst>
    <pc:chgData name="JINZHU WANG" userId="29ff2016-8b39-49ce-ad4a-3460f31506a6" providerId="ADAL" clId="{63980DEA-D017-4C23-B432-037D3760B894}"/>
    <pc:docChg chg="undo custSel addSld delSld modSld sldOrd">
      <pc:chgData name="JINZHU WANG" userId="29ff2016-8b39-49ce-ad4a-3460f31506a6" providerId="ADAL" clId="{63980DEA-D017-4C23-B432-037D3760B894}" dt="2022-05-09T10:18:00.378" v="606" actId="47"/>
      <pc:docMkLst>
        <pc:docMk/>
      </pc:docMkLst>
      <pc:sldChg chg="modSp mod">
        <pc:chgData name="JINZHU WANG" userId="29ff2016-8b39-49ce-ad4a-3460f31506a6" providerId="ADAL" clId="{63980DEA-D017-4C23-B432-037D3760B894}" dt="2022-04-27T03:46:13.318" v="32" actId="14100"/>
        <pc:sldMkLst>
          <pc:docMk/>
          <pc:sldMk cId="3034930763" sldId="256"/>
        </pc:sldMkLst>
        <pc:spChg chg="mod">
          <ac:chgData name="JINZHU WANG" userId="29ff2016-8b39-49ce-ad4a-3460f31506a6" providerId="ADAL" clId="{63980DEA-D017-4C23-B432-037D3760B894}" dt="2022-04-27T03:46:13.318" v="32" actId="14100"/>
          <ac:spMkLst>
            <pc:docMk/>
            <pc:sldMk cId="3034930763" sldId="256"/>
            <ac:spMk id="174" creationId="{004DF662-CE13-47AA-9ECA-7093552BB171}"/>
          </ac:spMkLst>
        </pc:spChg>
      </pc:sldChg>
      <pc:sldChg chg="addSp delSp modSp add mod ord">
        <pc:chgData name="JINZHU WANG" userId="29ff2016-8b39-49ce-ad4a-3460f31506a6" providerId="ADAL" clId="{63980DEA-D017-4C23-B432-037D3760B894}" dt="2022-05-09T10:17:46.026" v="605" actId="208"/>
        <pc:sldMkLst>
          <pc:docMk/>
          <pc:sldMk cId="1451916384" sldId="266"/>
        </pc:sldMkLst>
        <pc:spChg chg="mod">
          <ac:chgData name="JINZHU WANG" userId="29ff2016-8b39-49ce-ad4a-3460f31506a6" providerId="ADAL" clId="{63980DEA-D017-4C23-B432-037D3760B894}" dt="2022-05-09T10:11:12.710" v="440" actId="1036"/>
          <ac:spMkLst>
            <pc:docMk/>
            <pc:sldMk cId="1451916384" sldId="266"/>
            <ac:spMk id="2" creationId="{58710E1D-0537-4455-B9E1-97803D39325A}"/>
          </ac:spMkLst>
        </pc:spChg>
        <pc:spChg chg="mod topLvl">
          <ac:chgData name="JINZHU WANG" userId="29ff2016-8b39-49ce-ad4a-3460f31506a6" providerId="ADAL" clId="{63980DEA-D017-4C23-B432-037D3760B894}" dt="2022-05-09T10:10:27.066" v="430" actId="1076"/>
          <ac:spMkLst>
            <pc:docMk/>
            <pc:sldMk cId="1451916384" sldId="266"/>
            <ac:spMk id="4" creationId="{A4DEC0FD-83E5-4EC9-A557-1BB24F64F34F}"/>
          </ac:spMkLst>
        </pc:spChg>
        <pc:spChg chg="mod">
          <ac:chgData name="JINZHU WANG" userId="29ff2016-8b39-49ce-ad4a-3460f31506a6" providerId="ADAL" clId="{63980DEA-D017-4C23-B432-037D3760B894}" dt="2022-05-09T10:10:36.632" v="431" actId="1076"/>
          <ac:spMkLst>
            <pc:docMk/>
            <pc:sldMk cId="1451916384" sldId="266"/>
            <ac:spMk id="55" creationId="{5379330E-F63E-4649-94A2-25763777A459}"/>
          </ac:spMkLst>
        </pc:spChg>
        <pc:spChg chg="mod">
          <ac:chgData name="JINZHU WANG" userId="29ff2016-8b39-49ce-ad4a-3460f31506a6" providerId="ADAL" clId="{63980DEA-D017-4C23-B432-037D3760B894}" dt="2022-05-09T10:11:20.972" v="446" actId="1036"/>
          <ac:spMkLst>
            <pc:docMk/>
            <pc:sldMk cId="1451916384" sldId="266"/>
            <ac:spMk id="124" creationId="{5191D968-7FBF-4CD4-8A13-1369D69959C6}"/>
          </ac:spMkLst>
        </pc:spChg>
        <pc:spChg chg="mod">
          <ac:chgData name="JINZHU WANG" userId="29ff2016-8b39-49ce-ad4a-3460f31506a6" providerId="ADAL" clId="{63980DEA-D017-4C23-B432-037D3760B894}" dt="2022-05-09T10:10:27.066" v="430" actId="1076"/>
          <ac:spMkLst>
            <pc:docMk/>
            <pc:sldMk cId="1451916384" sldId="266"/>
            <ac:spMk id="125" creationId="{9DE0E6BC-2BA4-4DA2-8C31-9B7ED652C811}"/>
          </ac:spMkLst>
        </pc:spChg>
        <pc:spChg chg="mod">
          <ac:chgData name="JINZHU WANG" userId="29ff2016-8b39-49ce-ad4a-3460f31506a6" providerId="ADAL" clId="{63980DEA-D017-4C23-B432-037D3760B894}" dt="2022-05-09T10:10:27.066" v="430" actId="1076"/>
          <ac:spMkLst>
            <pc:docMk/>
            <pc:sldMk cId="1451916384" sldId="266"/>
            <ac:spMk id="126" creationId="{5EF9F8BC-6B44-4FEB-98C5-2C2BA13C100D}"/>
          </ac:spMkLst>
        </pc:spChg>
        <pc:spChg chg="mod topLvl">
          <ac:chgData name="JINZHU WANG" userId="29ff2016-8b39-49ce-ad4a-3460f31506a6" providerId="ADAL" clId="{63980DEA-D017-4C23-B432-037D3760B894}" dt="2022-05-09T10:10:27.066" v="430" actId="1076"/>
          <ac:spMkLst>
            <pc:docMk/>
            <pc:sldMk cId="1451916384" sldId="266"/>
            <ac:spMk id="138" creationId="{10093F1A-EEE7-4438-A282-8277DEC2B6AE}"/>
          </ac:spMkLst>
        </pc:spChg>
        <pc:spChg chg="mod">
          <ac:chgData name="JINZHU WANG" userId="29ff2016-8b39-49ce-ad4a-3460f31506a6" providerId="ADAL" clId="{63980DEA-D017-4C23-B432-037D3760B894}" dt="2022-05-09T10:10:36.632" v="431" actId="1076"/>
          <ac:spMkLst>
            <pc:docMk/>
            <pc:sldMk cId="1451916384" sldId="266"/>
            <ac:spMk id="149" creationId="{C1B5A250-9695-4DB9-A0A9-7FC0618929E2}"/>
          </ac:spMkLst>
        </pc:spChg>
        <pc:spChg chg="mod">
          <ac:chgData name="JINZHU WANG" userId="29ff2016-8b39-49ce-ad4a-3460f31506a6" providerId="ADAL" clId="{63980DEA-D017-4C23-B432-037D3760B894}" dt="2022-05-09T10:10:36.632" v="431" actId="1076"/>
          <ac:spMkLst>
            <pc:docMk/>
            <pc:sldMk cId="1451916384" sldId="266"/>
            <ac:spMk id="155" creationId="{178C727F-3C50-4DAD-8B65-5D5B1AF83D4B}"/>
          </ac:spMkLst>
        </pc:spChg>
        <pc:spChg chg="mod">
          <ac:chgData name="JINZHU WANG" userId="29ff2016-8b39-49ce-ad4a-3460f31506a6" providerId="ADAL" clId="{63980DEA-D017-4C23-B432-037D3760B894}" dt="2022-05-09T10:10:27.066" v="430" actId="1076"/>
          <ac:spMkLst>
            <pc:docMk/>
            <pc:sldMk cId="1451916384" sldId="266"/>
            <ac:spMk id="170" creationId="{B3C9EAB3-EC2A-487A-A137-D9F6696A32B0}"/>
          </ac:spMkLst>
        </pc:spChg>
        <pc:spChg chg="mod">
          <ac:chgData name="JINZHU WANG" userId="29ff2016-8b39-49ce-ad4a-3460f31506a6" providerId="ADAL" clId="{63980DEA-D017-4C23-B432-037D3760B894}" dt="2022-05-09T10:10:58.444" v="433" actId="1076"/>
          <ac:spMkLst>
            <pc:docMk/>
            <pc:sldMk cId="1451916384" sldId="266"/>
            <ac:spMk id="172" creationId="{DDDD595A-C433-439B-8381-F9378407199A}"/>
          </ac:spMkLst>
        </pc:spChg>
        <pc:spChg chg="mod">
          <ac:chgData name="JINZHU WANG" userId="29ff2016-8b39-49ce-ad4a-3460f31506a6" providerId="ADAL" clId="{63980DEA-D017-4C23-B432-037D3760B894}" dt="2022-05-09T10:10:58.444" v="433" actId="1076"/>
          <ac:spMkLst>
            <pc:docMk/>
            <pc:sldMk cId="1451916384" sldId="266"/>
            <ac:spMk id="174" creationId="{004DF662-CE13-47AA-9ECA-7093552BB171}"/>
          </ac:spMkLst>
        </pc:spChg>
        <pc:spChg chg="mod">
          <ac:chgData name="JINZHU WANG" userId="29ff2016-8b39-49ce-ad4a-3460f31506a6" providerId="ADAL" clId="{63980DEA-D017-4C23-B432-037D3760B894}" dt="2022-05-09T10:10:36.632" v="431" actId="1076"/>
          <ac:spMkLst>
            <pc:docMk/>
            <pc:sldMk cId="1451916384" sldId="266"/>
            <ac:spMk id="177" creationId="{D290A0C4-55E3-4492-A580-05C571330571}"/>
          </ac:spMkLst>
        </pc:spChg>
        <pc:spChg chg="mod">
          <ac:chgData name="JINZHU WANG" userId="29ff2016-8b39-49ce-ad4a-3460f31506a6" providerId="ADAL" clId="{63980DEA-D017-4C23-B432-037D3760B894}" dt="2022-05-09T10:10:58.444" v="433" actId="1076"/>
          <ac:spMkLst>
            <pc:docMk/>
            <pc:sldMk cId="1451916384" sldId="266"/>
            <ac:spMk id="178" creationId="{F5E3AA91-1FD2-4B53-8544-F231A095C902}"/>
          </ac:spMkLst>
        </pc:spChg>
        <pc:spChg chg="mod">
          <ac:chgData name="JINZHU WANG" userId="29ff2016-8b39-49ce-ad4a-3460f31506a6" providerId="ADAL" clId="{63980DEA-D017-4C23-B432-037D3760B894}" dt="2022-05-09T10:10:58.444" v="433" actId="1076"/>
          <ac:spMkLst>
            <pc:docMk/>
            <pc:sldMk cId="1451916384" sldId="266"/>
            <ac:spMk id="180" creationId="{DB1F44FB-86A9-4786-A594-A8CF2675E693}"/>
          </ac:spMkLst>
        </pc:spChg>
        <pc:spChg chg="mod">
          <ac:chgData name="JINZHU WANG" userId="29ff2016-8b39-49ce-ad4a-3460f31506a6" providerId="ADAL" clId="{63980DEA-D017-4C23-B432-037D3760B894}" dt="2022-05-09T10:10:58.444" v="433" actId="1076"/>
          <ac:spMkLst>
            <pc:docMk/>
            <pc:sldMk cId="1451916384" sldId="266"/>
            <ac:spMk id="181" creationId="{9F64E6B1-F6B8-4468-86ED-1560584597B0}"/>
          </ac:spMkLst>
        </pc:spChg>
        <pc:spChg chg="del mod">
          <ac:chgData name="JINZHU WANG" userId="29ff2016-8b39-49ce-ad4a-3460f31506a6" providerId="ADAL" clId="{63980DEA-D017-4C23-B432-037D3760B894}" dt="2022-05-09T10:06:45.302" v="378" actId="478"/>
          <ac:spMkLst>
            <pc:docMk/>
            <pc:sldMk cId="1451916384" sldId="266"/>
            <ac:spMk id="182" creationId="{D52D2481-85ED-434E-B3FB-1ED3F45DF1B2}"/>
          </ac:spMkLst>
        </pc:spChg>
        <pc:spChg chg="mod">
          <ac:chgData name="JINZHU WANG" userId="29ff2016-8b39-49ce-ad4a-3460f31506a6" providerId="ADAL" clId="{63980DEA-D017-4C23-B432-037D3760B894}" dt="2022-05-09T10:10:36.632" v="431" actId="1076"/>
          <ac:spMkLst>
            <pc:docMk/>
            <pc:sldMk cId="1451916384" sldId="266"/>
            <ac:spMk id="183" creationId="{988DD7B8-53DB-49E0-8237-FD23F714F5E8}"/>
          </ac:spMkLst>
        </pc:spChg>
        <pc:spChg chg="mod">
          <ac:chgData name="JINZHU WANG" userId="29ff2016-8b39-49ce-ad4a-3460f31506a6" providerId="ADAL" clId="{63980DEA-D017-4C23-B432-037D3760B894}" dt="2022-05-09T10:10:36.632" v="431" actId="1076"/>
          <ac:spMkLst>
            <pc:docMk/>
            <pc:sldMk cId="1451916384" sldId="266"/>
            <ac:spMk id="184" creationId="{4B8397C5-9F32-47BC-B3E6-C6EC76B74D18}"/>
          </ac:spMkLst>
        </pc:spChg>
        <pc:spChg chg="mod">
          <ac:chgData name="JINZHU WANG" userId="29ff2016-8b39-49ce-ad4a-3460f31506a6" providerId="ADAL" clId="{63980DEA-D017-4C23-B432-037D3760B894}" dt="2022-05-09T10:10:36.632" v="431" actId="1076"/>
          <ac:spMkLst>
            <pc:docMk/>
            <pc:sldMk cId="1451916384" sldId="266"/>
            <ac:spMk id="186" creationId="{D0ADC7C2-E34A-44E4-8661-1F268BEBE8DE}"/>
          </ac:spMkLst>
        </pc:spChg>
        <pc:spChg chg="mod">
          <ac:chgData name="JINZHU WANG" userId="29ff2016-8b39-49ce-ad4a-3460f31506a6" providerId="ADAL" clId="{63980DEA-D017-4C23-B432-037D3760B894}" dt="2022-05-09T10:10:27.066" v="430" actId="1076"/>
          <ac:spMkLst>
            <pc:docMk/>
            <pc:sldMk cId="1451916384" sldId="266"/>
            <ac:spMk id="187" creationId="{2B795623-8ED4-4ED1-BDD8-04CD3B88E180}"/>
          </ac:spMkLst>
        </pc:spChg>
        <pc:spChg chg="mod">
          <ac:chgData name="JINZHU WANG" userId="29ff2016-8b39-49ce-ad4a-3460f31506a6" providerId="ADAL" clId="{63980DEA-D017-4C23-B432-037D3760B894}" dt="2022-05-09T10:10:27.066" v="430" actId="1076"/>
          <ac:spMkLst>
            <pc:docMk/>
            <pc:sldMk cId="1451916384" sldId="266"/>
            <ac:spMk id="188" creationId="{B4D1FB15-F85C-49AB-B9E7-0FA2FBB71E60}"/>
          </ac:spMkLst>
        </pc:spChg>
        <pc:spChg chg="mod">
          <ac:chgData name="JINZHU WANG" userId="29ff2016-8b39-49ce-ad4a-3460f31506a6" providerId="ADAL" clId="{63980DEA-D017-4C23-B432-037D3760B894}" dt="2022-05-09T10:16:57.392" v="563" actId="14100"/>
          <ac:spMkLst>
            <pc:docMk/>
            <pc:sldMk cId="1451916384" sldId="266"/>
            <ac:spMk id="195" creationId="{CCEA7586-C086-4A4A-8C65-D9D0A3508120}"/>
          </ac:spMkLst>
        </pc:spChg>
        <pc:spChg chg="mod">
          <ac:chgData name="JINZHU WANG" userId="29ff2016-8b39-49ce-ad4a-3460f31506a6" providerId="ADAL" clId="{63980DEA-D017-4C23-B432-037D3760B894}" dt="2022-05-09T10:10:27.066" v="430" actId="1076"/>
          <ac:spMkLst>
            <pc:docMk/>
            <pc:sldMk cId="1451916384" sldId="266"/>
            <ac:spMk id="196" creationId="{D178AA6D-544A-4E5A-B8C5-EF85AFD5786D}"/>
          </ac:spMkLst>
        </pc:spChg>
        <pc:spChg chg="mod">
          <ac:chgData name="JINZHU WANG" userId="29ff2016-8b39-49ce-ad4a-3460f31506a6" providerId="ADAL" clId="{63980DEA-D017-4C23-B432-037D3760B894}" dt="2022-05-09T10:16:57.392" v="563" actId="14100"/>
          <ac:spMkLst>
            <pc:docMk/>
            <pc:sldMk cId="1451916384" sldId="266"/>
            <ac:spMk id="197" creationId="{9371567E-95F5-46B3-B52F-114F3D9F1274}"/>
          </ac:spMkLst>
        </pc:spChg>
        <pc:spChg chg="mod">
          <ac:chgData name="JINZHU WANG" userId="29ff2016-8b39-49ce-ad4a-3460f31506a6" providerId="ADAL" clId="{63980DEA-D017-4C23-B432-037D3760B894}" dt="2022-05-09T10:16:57.392" v="563" actId="14100"/>
          <ac:spMkLst>
            <pc:docMk/>
            <pc:sldMk cId="1451916384" sldId="266"/>
            <ac:spMk id="198" creationId="{274165F5-C147-484E-AAEF-E1F09E6DB7B6}"/>
          </ac:spMkLst>
        </pc:spChg>
        <pc:spChg chg="mod">
          <ac:chgData name="JINZHU WANG" userId="29ff2016-8b39-49ce-ad4a-3460f31506a6" providerId="ADAL" clId="{63980DEA-D017-4C23-B432-037D3760B894}" dt="2022-05-09T10:10:36.632" v="431" actId="1076"/>
          <ac:spMkLst>
            <pc:docMk/>
            <pc:sldMk cId="1451916384" sldId="266"/>
            <ac:spMk id="199" creationId="{E54CB555-FAE4-4309-B170-9C806A47B917}"/>
          </ac:spMkLst>
        </pc:spChg>
        <pc:spChg chg="mod">
          <ac:chgData name="JINZHU WANG" userId="29ff2016-8b39-49ce-ad4a-3460f31506a6" providerId="ADAL" clId="{63980DEA-D017-4C23-B432-037D3760B894}" dt="2022-05-09T10:10:36.632" v="431" actId="1076"/>
          <ac:spMkLst>
            <pc:docMk/>
            <pc:sldMk cId="1451916384" sldId="266"/>
            <ac:spMk id="200" creationId="{C92329D1-0040-498C-8C85-7EC24840C784}"/>
          </ac:spMkLst>
        </pc:spChg>
        <pc:spChg chg="mod">
          <ac:chgData name="JINZHU WANG" userId="29ff2016-8b39-49ce-ad4a-3460f31506a6" providerId="ADAL" clId="{63980DEA-D017-4C23-B432-037D3760B894}" dt="2022-05-09T10:10:36.632" v="431" actId="1076"/>
          <ac:spMkLst>
            <pc:docMk/>
            <pc:sldMk cId="1451916384" sldId="266"/>
            <ac:spMk id="202" creationId="{2AAE006D-B574-4D41-AD09-C352398DBD4D}"/>
          </ac:spMkLst>
        </pc:spChg>
        <pc:spChg chg="mod">
          <ac:chgData name="JINZHU WANG" userId="29ff2016-8b39-49ce-ad4a-3460f31506a6" providerId="ADAL" clId="{63980DEA-D017-4C23-B432-037D3760B894}" dt="2022-05-09T10:10:36.632" v="431" actId="1076"/>
          <ac:spMkLst>
            <pc:docMk/>
            <pc:sldMk cId="1451916384" sldId="266"/>
            <ac:spMk id="203" creationId="{45F37E10-74F0-4B8D-A4E2-0FE48781B63B}"/>
          </ac:spMkLst>
        </pc:spChg>
        <pc:spChg chg="mod">
          <ac:chgData name="JINZHU WANG" userId="29ff2016-8b39-49ce-ad4a-3460f31506a6" providerId="ADAL" clId="{63980DEA-D017-4C23-B432-037D3760B894}" dt="2022-05-09T10:10:36.632" v="431" actId="1076"/>
          <ac:spMkLst>
            <pc:docMk/>
            <pc:sldMk cId="1451916384" sldId="266"/>
            <ac:spMk id="204" creationId="{0EA92E62-7FF6-4B0A-A47A-D9CBAEAC187F}"/>
          </ac:spMkLst>
        </pc:spChg>
        <pc:spChg chg="mod">
          <ac:chgData name="JINZHU WANG" userId="29ff2016-8b39-49ce-ad4a-3460f31506a6" providerId="ADAL" clId="{63980DEA-D017-4C23-B432-037D3760B894}" dt="2022-05-09T10:16:57.392" v="563" actId="14100"/>
          <ac:spMkLst>
            <pc:docMk/>
            <pc:sldMk cId="1451916384" sldId="266"/>
            <ac:spMk id="205" creationId="{F163277F-4162-4262-A13F-6BF37ACD3DDC}"/>
          </ac:spMkLst>
        </pc:spChg>
        <pc:spChg chg="mod">
          <ac:chgData name="JINZHU WANG" userId="29ff2016-8b39-49ce-ad4a-3460f31506a6" providerId="ADAL" clId="{63980DEA-D017-4C23-B432-037D3760B894}" dt="2022-05-09T10:16:57.392" v="563" actId="14100"/>
          <ac:spMkLst>
            <pc:docMk/>
            <pc:sldMk cId="1451916384" sldId="266"/>
            <ac:spMk id="206" creationId="{2D022314-3952-4EA6-8459-DE58CB00C9D3}"/>
          </ac:spMkLst>
        </pc:spChg>
        <pc:spChg chg="mod ord">
          <ac:chgData name="JINZHU WANG" userId="29ff2016-8b39-49ce-ad4a-3460f31506a6" providerId="ADAL" clId="{63980DEA-D017-4C23-B432-037D3760B894}" dt="2022-05-09T10:17:02.273" v="564" actId="1076"/>
          <ac:spMkLst>
            <pc:docMk/>
            <pc:sldMk cId="1451916384" sldId="266"/>
            <ac:spMk id="207" creationId="{6614BE5E-1D6A-47C9-87B5-EE983C734BA5}"/>
          </ac:spMkLst>
        </pc:spChg>
        <pc:spChg chg="mod">
          <ac:chgData name="JINZHU WANG" userId="29ff2016-8b39-49ce-ad4a-3460f31506a6" providerId="ADAL" clId="{63980DEA-D017-4C23-B432-037D3760B894}" dt="2022-05-09T10:16:57.392" v="563" actId="14100"/>
          <ac:spMkLst>
            <pc:docMk/>
            <pc:sldMk cId="1451916384" sldId="266"/>
            <ac:spMk id="208" creationId="{DB52F9B3-31FF-4956-BADD-73D64B26242A}"/>
          </ac:spMkLst>
        </pc:spChg>
        <pc:spChg chg="add mod">
          <ac:chgData name="JINZHU WANG" userId="29ff2016-8b39-49ce-ad4a-3460f31506a6" providerId="ADAL" clId="{63980DEA-D017-4C23-B432-037D3760B894}" dt="2022-05-09T10:10:27.066" v="430" actId="1076"/>
          <ac:spMkLst>
            <pc:docMk/>
            <pc:sldMk cId="1451916384" sldId="266"/>
            <ac:spMk id="209" creationId="{12AA0E90-BDF9-441D-8C5B-30A27BD702BB}"/>
          </ac:spMkLst>
        </pc:spChg>
        <pc:spChg chg="add del mod">
          <ac:chgData name="JINZHU WANG" userId="29ff2016-8b39-49ce-ad4a-3460f31506a6" providerId="ADAL" clId="{63980DEA-D017-4C23-B432-037D3760B894}" dt="2022-05-09T10:06:51.984" v="384" actId="478"/>
          <ac:spMkLst>
            <pc:docMk/>
            <pc:sldMk cId="1451916384" sldId="266"/>
            <ac:spMk id="210" creationId="{23486672-0836-4112-AB4C-F07A5066E679}"/>
          </ac:spMkLst>
        </pc:spChg>
        <pc:spChg chg="add mod">
          <ac:chgData name="JINZHU WANG" userId="29ff2016-8b39-49ce-ad4a-3460f31506a6" providerId="ADAL" clId="{63980DEA-D017-4C23-B432-037D3760B894}" dt="2022-05-09T10:10:27.066" v="430" actId="1076"/>
          <ac:spMkLst>
            <pc:docMk/>
            <pc:sldMk cId="1451916384" sldId="266"/>
            <ac:spMk id="212" creationId="{7F8A8482-59CA-4814-A065-776382D928F0}"/>
          </ac:spMkLst>
        </pc:spChg>
        <pc:spChg chg="add mod">
          <ac:chgData name="JINZHU WANG" userId="29ff2016-8b39-49ce-ad4a-3460f31506a6" providerId="ADAL" clId="{63980DEA-D017-4C23-B432-037D3760B894}" dt="2022-05-09T10:17:25.342" v="601" actId="1036"/>
          <ac:spMkLst>
            <pc:docMk/>
            <pc:sldMk cId="1451916384" sldId="266"/>
            <ac:spMk id="215" creationId="{22E61E79-D201-41D2-977B-8CF1D03FC6A7}"/>
          </ac:spMkLst>
        </pc:spChg>
        <pc:spChg chg="add mod">
          <ac:chgData name="JINZHU WANG" userId="29ff2016-8b39-49ce-ad4a-3460f31506a6" providerId="ADAL" clId="{63980DEA-D017-4C23-B432-037D3760B894}" dt="2022-05-09T10:16:03.794" v="554" actId="1076"/>
          <ac:spMkLst>
            <pc:docMk/>
            <pc:sldMk cId="1451916384" sldId="266"/>
            <ac:spMk id="216" creationId="{AF32ADF4-125B-4251-9B86-628B7F7C7EAB}"/>
          </ac:spMkLst>
        </pc:spChg>
        <pc:spChg chg="mod">
          <ac:chgData name="JINZHU WANG" userId="29ff2016-8b39-49ce-ad4a-3460f31506a6" providerId="ADAL" clId="{63980DEA-D017-4C23-B432-037D3760B894}" dt="2022-05-09T10:10:27.066" v="430" actId="1076"/>
          <ac:spMkLst>
            <pc:docMk/>
            <pc:sldMk cId="1451916384" sldId="266"/>
            <ac:spMk id="245" creationId="{095AED6A-4A6E-43B6-9F66-FBEBC538777C}"/>
          </ac:spMkLst>
        </pc:spChg>
        <pc:spChg chg="mod">
          <ac:chgData name="JINZHU WANG" userId="29ff2016-8b39-49ce-ad4a-3460f31506a6" providerId="ADAL" clId="{63980DEA-D017-4C23-B432-037D3760B894}" dt="2022-05-09T10:10:27.066" v="430" actId="1076"/>
          <ac:spMkLst>
            <pc:docMk/>
            <pc:sldMk cId="1451916384" sldId="266"/>
            <ac:spMk id="248" creationId="{C13F03AE-61BC-4A0C-9D01-7A5867DAB7E2}"/>
          </ac:spMkLst>
        </pc:spChg>
        <pc:spChg chg="mod">
          <ac:chgData name="JINZHU WANG" userId="29ff2016-8b39-49ce-ad4a-3460f31506a6" providerId="ADAL" clId="{63980DEA-D017-4C23-B432-037D3760B894}" dt="2022-05-09T10:10:27.066" v="430" actId="1076"/>
          <ac:spMkLst>
            <pc:docMk/>
            <pc:sldMk cId="1451916384" sldId="266"/>
            <ac:spMk id="249" creationId="{BE921B2F-C57B-40A6-9B2A-0316EDAE76B8}"/>
          </ac:spMkLst>
        </pc:spChg>
        <pc:spChg chg="mod">
          <ac:chgData name="JINZHU WANG" userId="29ff2016-8b39-49ce-ad4a-3460f31506a6" providerId="ADAL" clId="{63980DEA-D017-4C23-B432-037D3760B894}" dt="2022-05-09T10:10:27.066" v="430" actId="1076"/>
          <ac:spMkLst>
            <pc:docMk/>
            <pc:sldMk cId="1451916384" sldId="266"/>
            <ac:spMk id="250" creationId="{FA06BB75-A7A1-4816-826F-C832B6851912}"/>
          </ac:spMkLst>
        </pc:spChg>
        <pc:spChg chg="mod">
          <ac:chgData name="JINZHU WANG" userId="29ff2016-8b39-49ce-ad4a-3460f31506a6" providerId="ADAL" clId="{63980DEA-D017-4C23-B432-037D3760B894}" dt="2022-05-09T10:10:27.066" v="430" actId="1076"/>
          <ac:spMkLst>
            <pc:docMk/>
            <pc:sldMk cId="1451916384" sldId="266"/>
            <ac:spMk id="251" creationId="{89779B45-76E1-45C7-8324-1A69A5D48992}"/>
          </ac:spMkLst>
        </pc:spChg>
        <pc:spChg chg="mod">
          <ac:chgData name="JINZHU WANG" userId="29ff2016-8b39-49ce-ad4a-3460f31506a6" providerId="ADAL" clId="{63980DEA-D017-4C23-B432-037D3760B894}" dt="2022-05-09T10:10:27.066" v="430" actId="1076"/>
          <ac:spMkLst>
            <pc:docMk/>
            <pc:sldMk cId="1451916384" sldId="266"/>
            <ac:spMk id="252" creationId="{74A2AFC4-B9C2-41BB-9BAD-7F0C6016BC6D}"/>
          </ac:spMkLst>
        </pc:spChg>
        <pc:spChg chg="mod">
          <ac:chgData name="JINZHU WANG" userId="29ff2016-8b39-49ce-ad4a-3460f31506a6" providerId="ADAL" clId="{63980DEA-D017-4C23-B432-037D3760B894}" dt="2022-05-09T10:10:27.066" v="430" actId="1076"/>
          <ac:spMkLst>
            <pc:docMk/>
            <pc:sldMk cId="1451916384" sldId="266"/>
            <ac:spMk id="254" creationId="{DC11FD34-29B9-4664-A60A-040804EC8A88}"/>
          </ac:spMkLst>
        </pc:spChg>
        <pc:spChg chg="mod">
          <ac:chgData name="JINZHU WANG" userId="29ff2016-8b39-49ce-ad4a-3460f31506a6" providerId="ADAL" clId="{63980DEA-D017-4C23-B432-037D3760B894}" dt="2022-05-09T10:10:27.066" v="430" actId="1076"/>
          <ac:spMkLst>
            <pc:docMk/>
            <pc:sldMk cId="1451916384" sldId="266"/>
            <ac:spMk id="301" creationId="{3CAEDBC5-62FB-46FE-A2FA-F8A7ADD5A4DD}"/>
          </ac:spMkLst>
        </pc:spChg>
        <pc:spChg chg="mod">
          <ac:chgData name="JINZHU WANG" userId="29ff2016-8b39-49ce-ad4a-3460f31506a6" providerId="ADAL" clId="{63980DEA-D017-4C23-B432-037D3760B894}" dt="2022-05-09T10:10:27.066" v="430" actId="1076"/>
          <ac:spMkLst>
            <pc:docMk/>
            <pc:sldMk cId="1451916384" sldId="266"/>
            <ac:spMk id="302" creationId="{E7277645-C339-4383-850C-D82B6B961EFA}"/>
          </ac:spMkLst>
        </pc:spChg>
        <pc:spChg chg="mod">
          <ac:chgData name="JINZHU WANG" userId="29ff2016-8b39-49ce-ad4a-3460f31506a6" providerId="ADAL" clId="{63980DEA-D017-4C23-B432-037D3760B894}" dt="2022-05-09T10:10:27.066" v="430" actId="1076"/>
          <ac:spMkLst>
            <pc:docMk/>
            <pc:sldMk cId="1451916384" sldId="266"/>
            <ac:spMk id="304" creationId="{CC7A1A3E-21A0-4260-9652-65D028DEAD11}"/>
          </ac:spMkLst>
        </pc:spChg>
        <pc:spChg chg="mod">
          <ac:chgData name="JINZHU WANG" userId="29ff2016-8b39-49ce-ad4a-3460f31506a6" providerId="ADAL" clId="{63980DEA-D017-4C23-B432-037D3760B894}" dt="2022-05-09T10:10:27.066" v="430" actId="1076"/>
          <ac:spMkLst>
            <pc:docMk/>
            <pc:sldMk cId="1451916384" sldId="266"/>
            <ac:spMk id="305" creationId="{04DA623E-E1C9-43D6-9155-F37D071FEC73}"/>
          </ac:spMkLst>
        </pc:spChg>
        <pc:spChg chg="mod">
          <ac:chgData name="JINZHU WANG" userId="29ff2016-8b39-49ce-ad4a-3460f31506a6" providerId="ADAL" clId="{63980DEA-D017-4C23-B432-037D3760B894}" dt="2022-05-09T10:10:27.066" v="430" actId="1076"/>
          <ac:spMkLst>
            <pc:docMk/>
            <pc:sldMk cId="1451916384" sldId="266"/>
            <ac:spMk id="306" creationId="{DB28A9D1-FB9B-418F-8BC8-83E771831E72}"/>
          </ac:spMkLst>
        </pc:spChg>
        <pc:spChg chg="mod">
          <ac:chgData name="JINZHU WANG" userId="29ff2016-8b39-49ce-ad4a-3460f31506a6" providerId="ADAL" clId="{63980DEA-D017-4C23-B432-037D3760B894}" dt="2022-05-09T10:10:27.066" v="430" actId="1076"/>
          <ac:spMkLst>
            <pc:docMk/>
            <pc:sldMk cId="1451916384" sldId="266"/>
            <ac:spMk id="307" creationId="{E6BDDCF4-AA4F-4D30-9EBD-9A0D55AFF7D6}"/>
          </ac:spMkLst>
        </pc:spChg>
        <pc:spChg chg="mod">
          <ac:chgData name="JINZHU WANG" userId="29ff2016-8b39-49ce-ad4a-3460f31506a6" providerId="ADAL" clId="{63980DEA-D017-4C23-B432-037D3760B894}" dt="2022-05-09T10:10:27.066" v="430" actId="1076"/>
          <ac:spMkLst>
            <pc:docMk/>
            <pc:sldMk cId="1451916384" sldId="266"/>
            <ac:spMk id="308" creationId="{D87CEEF6-955A-4355-B10E-EC40F33B8ACA}"/>
          </ac:spMkLst>
        </pc:spChg>
        <pc:spChg chg="mod">
          <ac:chgData name="JINZHU WANG" userId="29ff2016-8b39-49ce-ad4a-3460f31506a6" providerId="ADAL" clId="{63980DEA-D017-4C23-B432-037D3760B894}" dt="2022-05-09T10:10:27.066" v="430" actId="1076"/>
          <ac:spMkLst>
            <pc:docMk/>
            <pc:sldMk cId="1451916384" sldId="266"/>
            <ac:spMk id="309" creationId="{DC012A9A-1CFD-46DA-8F71-CC199980E2F1}"/>
          </ac:spMkLst>
        </pc:spChg>
        <pc:spChg chg="mod">
          <ac:chgData name="JINZHU WANG" userId="29ff2016-8b39-49ce-ad4a-3460f31506a6" providerId="ADAL" clId="{63980DEA-D017-4C23-B432-037D3760B894}" dt="2022-05-09T10:10:27.066" v="430" actId="1076"/>
          <ac:spMkLst>
            <pc:docMk/>
            <pc:sldMk cId="1451916384" sldId="266"/>
            <ac:spMk id="310" creationId="{E64709AB-D88B-4C38-8BFB-D1DFA04B9E91}"/>
          </ac:spMkLst>
        </pc:spChg>
        <pc:spChg chg="mod">
          <ac:chgData name="JINZHU WANG" userId="29ff2016-8b39-49ce-ad4a-3460f31506a6" providerId="ADAL" clId="{63980DEA-D017-4C23-B432-037D3760B894}" dt="2022-05-09T10:10:27.066" v="430" actId="1076"/>
          <ac:spMkLst>
            <pc:docMk/>
            <pc:sldMk cId="1451916384" sldId="266"/>
            <ac:spMk id="311" creationId="{44D1D351-04B1-4E19-B35F-4D23AA86063D}"/>
          </ac:spMkLst>
        </pc:spChg>
        <pc:spChg chg="mod">
          <ac:chgData name="JINZHU WANG" userId="29ff2016-8b39-49ce-ad4a-3460f31506a6" providerId="ADAL" clId="{63980DEA-D017-4C23-B432-037D3760B894}" dt="2022-05-09T10:10:27.066" v="430" actId="1076"/>
          <ac:spMkLst>
            <pc:docMk/>
            <pc:sldMk cId="1451916384" sldId="266"/>
            <ac:spMk id="312" creationId="{0621E614-8CF1-4BE6-9F0C-83B3BC0890C8}"/>
          </ac:spMkLst>
        </pc:spChg>
        <pc:spChg chg="mod">
          <ac:chgData name="JINZHU WANG" userId="29ff2016-8b39-49ce-ad4a-3460f31506a6" providerId="ADAL" clId="{63980DEA-D017-4C23-B432-037D3760B894}" dt="2022-05-09T10:10:27.066" v="430" actId="1076"/>
          <ac:spMkLst>
            <pc:docMk/>
            <pc:sldMk cId="1451916384" sldId="266"/>
            <ac:spMk id="313" creationId="{19840A8A-B8AE-4564-B9A4-2F4305FA3D50}"/>
          </ac:spMkLst>
        </pc:spChg>
        <pc:spChg chg="mod">
          <ac:chgData name="JINZHU WANG" userId="29ff2016-8b39-49ce-ad4a-3460f31506a6" providerId="ADAL" clId="{63980DEA-D017-4C23-B432-037D3760B894}" dt="2022-05-09T10:10:27.066" v="430" actId="1076"/>
          <ac:spMkLst>
            <pc:docMk/>
            <pc:sldMk cId="1451916384" sldId="266"/>
            <ac:spMk id="314" creationId="{282B9844-D165-4DBC-A4A9-0DA6EED48A68}"/>
          </ac:spMkLst>
        </pc:spChg>
        <pc:spChg chg="mod">
          <ac:chgData name="JINZHU WANG" userId="29ff2016-8b39-49ce-ad4a-3460f31506a6" providerId="ADAL" clId="{63980DEA-D017-4C23-B432-037D3760B894}" dt="2022-05-09T10:10:27.066" v="430" actId="1076"/>
          <ac:spMkLst>
            <pc:docMk/>
            <pc:sldMk cId="1451916384" sldId="266"/>
            <ac:spMk id="315" creationId="{32A5FDBD-F183-4B10-AD4F-388C9AC2042B}"/>
          </ac:spMkLst>
        </pc:spChg>
        <pc:spChg chg="mod">
          <ac:chgData name="JINZHU WANG" userId="29ff2016-8b39-49ce-ad4a-3460f31506a6" providerId="ADAL" clId="{63980DEA-D017-4C23-B432-037D3760B894}" dt="2022-05-09T10:10:27.066" v="430" actId="1076"/>
          <ac:spMkLst>
            <pc:docMk/>
            <pc:sldMk cId="1451916384" sldId="266"/>
            <ac:spMk id="316" creationId="{9BB49296-0674-4DB9-B207-6C52AF5333F0}"/>
          </ac:spMkLst>
        </pc:spChg>
        <pc:spChg chg="mod">
          <ac:chgData name="JINZHU WANG" userId="29ff2016-8b39-49ce-ad4a-3460f31506a6" providerId="ADAL" clId="{63980DEA-D017-4C23-B432-037D3760B894}" dt="2022-05-09T10:10:27.066" v="430" actId="1076"/>
          <ac:spMkLst>
            <pc:docMk/>
            <pc:sldMk cId="1451916384" sldId="266"/>
            <ac:spMk id="317" creationId="{71798389-C83D-4C39-8929-060774660760}"/>
          </ac:spMkLst>
        </pc:spChg>
        <pc:spChg chg="mod">
          <ac:chgData name="JINZHU WANG" userId="29ff2016-8b39-49ce-ad4a-3460f31506a6" providerId="ADAL" clId="{63980DEA-D017-4C23-B432-037D3760B894}" dt="2022-05-09T10:10:27.066" v="430" actId="1076"/>
          <ac:spMkLst>
            <pc:docMk/>
            <pc:sldMk cId="1451916384" sldId="266"/>
            <ac:spMk id="318" creationId="{C976FF37-313F-4F92-9CE3-88BF83732DAF}"/>
          </ac:spMkLst>
        </pc:spChg>
        <pc:spChg chg="mod">
          <ac:chgData name="JINZHU WANG" userId="29ff2016-8b39-49ce-ad4a-3460f31506a6" providerId="ADAL" clId="{63980DEA-D017-4C23-B432-037D3760B894}" dt="2022-05-09T10:10:43.661" v="432" actId="14100"/>
          <ac:spMkLst>
            <pc:docMk/>
            <pc:sldMk cId="1451916384" sldId="266"/>
            <ac:spMk id="420" creationId="{5FA97EA7-1FF8-4EF0-9126-EF2574449E2C}"/>
          </ac:spMkLst>
        </pc:spChg>
        <pc:spChg chg="mod">
          <ac:chgData name="JINZHU WANG" userId="29ff2016-8b39-49ce-ad4a-3460f31506a6" providerId="ADAL" clId="{63980DEA-D017-4C23-B432-037D3760B894}" dt="2022-05-09T10:11:17.708" v="441" actId="14100"/>
          <ac:spMkLst>
            <pc:docMk/>
            <pc:sldMk cId="1451916384" sldId="266"/>
            <ac:spMk id="422" creationId="{2A970479-C26A-49AE-8006-69F455BCCCC9}"/>
          </ac:spMkLst>
        </pc:spChg>
        <pc:spChg chg="mod">
          <ac:chgData name="JINZHU WANG" userId="29ff2016-8b39-49ce-ad4a-3460f31506a6" providerId="ADAL" clId="{63980DEA-D017-4C23-B432-037D3760B894}" dt="2022-05-09T10:10:27.066" v="430" actId="1076"/>
          <ac:spMkLst>
            <pc:docMk/>
            <pc:sldMk cId="1451916384" sldId="266"/>
            <ac:spMk id="424" creationId="{010B65B5-CD09-494D-8BDC-C4AE33500797}"/>
          </ac:spMkLst>
        </pc:spChg>
        <pc:spChg chg="mod">
          <ac:chgData name="JINZHU WANG" userId="29ff2016-8b39-49ce-ad4a-3460f31506a6" providerId="ADAL" clId="{63980DEA-D017-4C23-B432-037D3760B894}" dt="2022-05-09T10:10:27.066" v="430" actId="1076"/>
          <ac:spMkLst>
            <pc:docMk/>
            <pc:sldMk cId="1451916384" sldId="266"/>
            <ac:spMk id="465" creationId="{03C386FA-DABA-4CD4-A748-98B139CDD83A}"/>
          </ac:spMkLst>
        </pc:spChg>
        <pc:spChg chg="mod">
          <ac:chgData name="JINZHU WANG" userId="29ff2016-8b39-49ce-ad4a-3460f31506a6" providerId="ADAL" clId="{63980DEA-D017-4C23-B432-037D3760B894}" dt="2022-05-09T10:10:27.066" v="430" actId="1076"/>
          <ac:spMkLst>
            <pc:docMk/>
            <pc:sldMk cId="1451916384" sldId="266"/>
            <ac:spMk id="491" creationId="{042F7BDB-444D-4CEE-962B-8E56AAE865F2}"/>
          </ac:spMkLst>
        </pc:spChg>
        <pc:spChg chg="del mod">
          <ac:chgData name="JINZHU WANG" userId="29ff2016-8b39-49ce-ad4a-3460f31506a6" providerId="ADAL" clId="{63980DEA-D017-4C23-B432-037D3760B894}" dt="2022-05-09T10:02:38.301" v="256" actId="478"/>
          <ac:spMkLst>
            <pc:docMk/>
            <pc:sldMk cId="1451916384" sldId="266"/>
            <ac:spMk id="514" creationId="{E92D2943-2965-4E17-9886-13DA37E390B8}"/>
          </ac:spMkLst>
        </pc:spChg>
        <pc:grpChg chg="add del mod">
          <ac:chgData name="JINZHU WANG" userId="29ff2016-8b39-49ce-ad4a-3460f31506a6" providerId="ADAL" clId="{63980DEA-D017-4C23-B432-037D3760B894}" dt="2022-05-09T09:56:10.404" v="152" actId="165"/>
          <ac:grpSpMkLst>
            <pc:docMk/>
            <pc:sldMk cId="1451916384" sldId="266"/>
            <ac:grpSpMk id="11" creationId="{9C23A501-D224-4679-B6FD-3A8A9C9C625E}"/>
          </ac:grpSpMkLst>
        </pc:grpChg>
        <pc:grpChg chg="mod">
          <ac:chgData name="JINZHU WANG" userId="29ff2016-8b39-49ce-ad4a-3460f31506a6" providerId="ADAL" clId="{63980DEA-D017-4C23-B432-037D3760B894}" dt="2022-05-09T10:10:58.444" v="433" actId="1076"/>
          <ac:grpSpMkLst>
            <pc:docMk/>
            <pc:sldMk cId="1451916384" sldId="266"/>
            <ac:grpSpMk id="50" creationId="{D7CB8D68-EC0A-4DE9-B6AA-2DAC270AE0C9}"/>
          </ac:grpSpMkLst>
        </pc:grpChg>
        <pc:grpChg chg="mod">
          <ac:chgData name="JINZHU WANG" userId="29ff2016-8b39-49ce-ad4a-3460f31506a6" providerId="ADAL" clId="{63980DEA-D017-4C23-B432-037D3760B894}" dt="2022-05-09T10:10:58.444" v="433" actId="1076"/>
          <ac:grpSpMkLst>
            <pc:docMk/>
            <pc:sldMk cId="1451916384" sldId="266"/>
            <ac:grpSpMk id="134" creationId="{503B2C80-43FB-4BF0-BF65-3384817937AC}"/>
          </ac:grpSpMkLst>
        </pc:grpChg>
        <pc:grpChg chg="add mod">
          <ac:chgData name="JINZHU WANG" userId="29ff2016-8b39-49ce-ad4a-3460f31506a6" providerId="ADAL" clId="{63980DEA-D017-4C23-B432-037D3760B894}" dt="2022-05-09T10:17:25.342" v="601" actId="1036"/>
          <ac:grpSpMkLst>
            <pc:docMk/>
            <pc:sldMk cId="1451916384" sldId="266"/>
            <ac:grpSpMk id="192" creationId="{1145EB94-CB14-4DF2-9A0C-5EFF2C8C5669}"/>
          </ac:grpSpMkLst>
        </pc:grpChg>
        <pc:grpChg chg="mod">
          <ac:chgData name="JINZHU WANG" userId="29ff2016-8b39-49ce-ad4a-3460f31506a6" providerId="ADAL" clId="{63980DEA-D017-4C23-B432-037D3760B894}" dt="2022-05-09T10:10:27.066" v="430" actId="1076"/>
          <ac:grpSpMkLst>
            <pc:docMk/>
            <pc:sldMk cId="1451916384" sldId="266"/>
            <ac:grpSpMk id="469" creationId="{B7550447-1330-462A-B29E-72EACA65EB96}"/>
          </ac:grpSpMkLst>
        </pc:grpChg>
        <pc:grpChg chg="mod">
          <ac:chgData name="JINZHU WANG" userId="29ff2016-8b39-49ce-ad4a-3460f31506a6" providerId="ADAL" clId="{63980DEA-D017-4C23-B432-037D3760B894}" dt="2022-05-09T10:10:27.066" v="430" actId="1076"/>
          <ac:grpSpMkLst>
            <pc:docMk/>
            <pc:sldMk cId="1451916384" sldId="266"/>
            <ac:grpSpMk id="543" creationId="{48C1D19C-A624-4233-ACA7-B4BC82C38DA3}"/>
          </ac:grpSpMkLst>
        </pc:grpChg>
        <pc:grpChg chg="mod">
          <ac:chgData name="JINZHU WANG" userId="29ff2016-8b39-49ce-ad4a-3460f31506a6" providerId="ADAL" clId="{63980DEA-D017-4C23-B432-037D3760B894}" dt="2022-05-09T10:10:36.632" v="431" actId="1076"/>
          <ac:grpSpMkLst>
            <pc:docMk/>
            <pc:sldMk cId="1451916384" sldId="266"/>
            <ac:grpSpMk id="121879" creationId="{D486DA5A-982E-4EB4-8BCC-5A16E8FB9948}"/>
          </ac:grpSpMkLst>
        </pc:grpChg>
        <pc:graphicFrameChg chg="mod">
          <ac:chgData name="JINZHU WANG" userId="29ff2016-8b39-49ce-ad4a-3460f31506a6" providerId="ADAL" clId="{63980DEA-D017-4C23-B432-037D3760B894}" dt="2022-05-09T10:10:36.632" v="431" actId="1076"/>
          <ac:graphicFrameMkLst>
            <pc:docMk/>
            <pc:sldMk cId="1451916384" sldId="266"/>
            <ac:graphicFrameMk id="52" creationId="{E90BB11C-0894-41CF-843C-68CFDE69FCDB}"/>
          </ac:graphicFrameMkLst>
        </pc:graphicFrameChg>
        <pc:picChg chg="mod">
          <ac:chgData name="JINZHU WANG" userId="29ff2016-8b39-49ce-ad4a-3460f31506a6" providerId="ADAL" clId="{63980DEA-D017-4C23-B432-037D3760B894}" dt="2022-05-09T10:10:27.066" v="430" actId="1076"/>
          <ac:picMkLst>
            <pc:docMk/>
            <pc:sldMk cId="1451916384" sldId="266"/>
            <ac:picMk id="8" creationId="{8D815656-6B44-4ACC-9A29-3FA994F3F1B8}"/>
          </ac:picMkLst>
        </pc:picChg>
        <pc:picChg chg="mod">
          <ac:chgData name="JINZHU WANG" userId="29ff2016-8b39-49ce-ad4a-3460f31506a6" providerId="ADAL" clId="{63980DEA-D017-4C23-B432-037D3760B894}" dt="2022-05-09T10:10:27.066" v="430" actId="1076"/>
          <ac:picMkLst>
            <pc:docMk/>
            <pc:sldMk cId="1451916384" sldId="266"/>
            <ac:picMk id="152" creationId="{E28CBDBC-A782-4CDB-9C8C-3578043187E9}"/>
          </ac:picMkLst>
        </pc:picChg>
        <pc:picChg chg="mod">
          <ac:chgData name="JINZHU WANG" userId="29ff2016-8b39-49ce-ad4a-3460f31506a6" providerId="ADAL" clId="{63980DEA-D017-4C23-B432-037D3760B894}" dt="2022-05-09T10:10:36.632" v="431" actId="1076"/>
          <ac:picMkLst>
            <pc:docMk/>
            <pc:sldMk cId="1451916384" sldId="266"/>
            <ac:picMk id="167" creationId="{DD78FB11-BBBB-4D0D-81B6-758B17CB5BC9}"/>
          </ac:picMkLst>
        </pc:picChg>
        <pc:picChg chg="mod">
          <ac:chgData name="JINZHU WANG" userId="29ff2016-8b39-49ce-ad4a-3460f31506a6" providerId="ADAL" clId="{63980DEA-D017-4C23-B432-037D3760B894}" dt="2022-05-09T10:10:58.444" v="433" actId="1076"/>
          <ac:picMkLst>
            <pc:docMk/>
            <pc:sldMk cId="1451916384" sldId="266"/>
            <ac:picMk id="169" creationId="{A8AEE154-54F9-4165-9986-791AFC9C76D2}"/>
          </ac:picMkLst>
        </pc:picChg>
        <pc:picChg chg="mod">
          <ac:chgData name="JINZHU WANG" userId="29ff2016-8b39-49ce-ad4a-3460f31506a6" providerId="ADAL" clId="{63980DEA-D017-4C23-B432-037D3760B894}" dt="2022-05-09T10:10:58.444" v="433" actId="1076"/>
          <ac:picMkLst>
            <pc:docMk/>
            <pc:sldMk cId="1451916384" sldId="266"/>
            <ac:picMk id="171" creationId="{F611F3CE-18BD-4E3B-B250-13941C07C2FC}"/>
          </ac:picMkLst>
        </pc:picChg>
        <pc:picChg chg="mod">
          <ac:chgData name="JINZHU WANG" userId="29ff2016-8b39-49ce-ad4a-3460f31506a6" providerId="ADAL" clId="{63980DEA-D017-4C23-B432-037D3760B894}" dt="2022-05-09T10:10:58.444" v="433" actId="1076"/>
          <ac:picMkLst>
            <pc:docMk/>
            <pc:sldMk cId="1451916384" sldId="266"/>
            <ac:picMk id="509" creationId="{C979E9AA-C33F-43F8-B176-5E112FA2CB6F}"/>
          </ac:picMkLst>
        </pc:picChg>
        <pc:picChg chg="mod topLvl">
          <ac:chgData name="JINZHU WANG" userId="29ff2016-8b39-49ce-ad4a-3460f31506a6" providerId="ADAL" clId="{63980DEA-D017-4C23-B432-037D3760B894}" dt="2022-05-09T10:10:27.066" v="430" actId="1076"/>
          <ac:picMkLst>
            <pc:docMk/>
            <pc:sldMk cId="1451916384" sldId="266"/>
            <ac:picMk id="121859" creationId="{3DB8F0CD-7BEC-4C1D-B57F-5552B4809DF3}"/>
          </ac:picMkLst>
        </pc:picChg>
        <pc:cxnChg chg="mod">
          <ac:chgData name="JINZHU WANG" userId="29ff2016-8b39-49ce-ad4a-3460f31506a6" providerId="ADAL" clId="{63980DEA-D017-4C23-B432-037D3760B894}" dt="2022-05-09T10:10:58.444" v="433" actId="1076"/>
          <ac:cxnSpMkLst>
            <pc:docMk/>
            <pc:sldMk cId="1451916384" sldId="266"/>
            <ac:cxnSpMk id="16" creationId="{FD0B66D4-6475-4161-9019-D35C614F4985}"/>
          </ac:cxnSpMkLst>
        </pc:cxnChg>
        <pc:cxnChg chg="mod">
          <ac:chgData name="JINZHU WANG" userId="29ff2016-8b39-49ce-ad4a-3460f31506a6" providerId="ADAL" clId="{63980DEA-D017-4C23-B432-037D3760B894}" dt="2022-05-09T10:10:58.444" v="433" actId="1076"/>
          <ac:cxnSpMkLst>
            <pc:docMk/>
            <pc:sldMk cId="1451916384" sldId="266"/>
            <ac:cxnSpMk id="137" creationId="{EBADE4EB-44F8-4A0D-AACA-3C8CD36F8923}"/>
          </ac:cxnSpMkLst>
        </pc:cxnChg>
        <pc:cxnChg chg="mod topLvl">
          <ac:chgData name="JINZHU WANG" userId="29ff2016-8b39-49ce-ad4a-3460f31506a6" providerId="ADAL" clId="{63980DEA-D017-4C23-B432-037D3760B894}" dt="2022-05-09T10:10:27.066" v="430" actId="1076"/>
          <ac:cxnSpMkLst>
            <pc:docMk/>
            <pc:sldMk cId="1451916384" sldId="266"/>
            <ac:cxnSpMk id="139" creationId="{EF7CD08A-5C5E-4AED-9802-9B228C10464F}"/>
          </ac:cxnSpMkLst>
        </pc:cxnChg>
        <pc:cxnChg chg="mod">
          <ac:chgData name="JINZHU WANG" userId="29ff2016-8b39-49ce-ad4a-3460f31506a6" providerId="ADAL" clId="{63980DEA-D017-4C23-B432-037D3760B894}" dt="2022-05-09T10:10:27.066" v="430" actId="1076"/>
          <ac:cxnSpMkLst>
            <pc:docMk/>
            <pc:sldMk cId="1451916384" sldId="266"/>
            <ac:cxnSpMk id="146" creationId="{8D08BC32-58FB-4E99-9983-B2E1370CB4C2}"/>
          </ac:cxnSpMkLst>
        </pc:cxnChg>
        <pc:cxnChg chg="mod">
          <ac:chgData name="JINZHU WANG" userId="29ff2016-8b39-49ce-ad4a-3460f31506a6" providerId="ADAL" clId="{63980DEA-D017-4C23-B432-037D3760B894}" dt="2022-05-09T10:10:58.444" v="433" actId="1076"/>
          <ac:cxnSpMkLst>
            <pc:docMk/>
            <pc:sldMk cId="1451916384" sldId="266"/>
            <ac:cxnSpMk id="147" creationId="{39EF0FFD-9076-4458-924F-2A85F024DA4C}"/>
          </ac:cxnSpMkLst>
        </pc:cxnChg>
        <pc:cxnChg chg="mod">
          <ac:chgData name="JINZHU WANG" userId="29ff2016-8b39-49ce-ad4a-3460f31506a6" providerId="ADAL" clId="{63980DEA-D017-4C23-B432-037D3760B894}" dt="2022-05-09T10:13:43.144" v="532" actId="14100"/>
          <ac:cxnSpMkLst>
            <pc:docMk/>
            <pc:sldMk cId="1451916384" sldId="266"/>
            <ac:cxnSpMk id="151" creationId="{26719868-7B4C-46F5-A74D-1B19006C4651}"/>
          </ac:cxnSpMkLst>
        </pc:cxnChg>
        <pc:cxnChg chg="mod">
          <ac:chgData name="JINZHU WANG" userId="29ff2016-8b39-49ce-ad4a-3460f31506a6" providerId="ADAL" clId="{63980DEA-D017-4C23-B432-037D3760B894}" dt="2022-05-09T10:10:58.444" v="433" actId="1076"/>
          <ac:cxnSpMkLst>
            <pc:docMk/>
            <pc:sldMk cId="1451916384" sldId="266"/>
            <ac:cxnSpMk id="158" creationId="{5C801685-39C8-4D1B-B741-6A7B381326CB}"/>
          </ac:cxnSpMkLst>
        </pc:cxnChg>
        <pc:cxnChg chg="mod">
          <ac:chgData name="JINZHU WANG" userId="29ff2016-8b39-49ce-ad4a-3460f31506a6" providerId="ADAL" clId="{63980DEA-D017-4C23-B432-037D3760B894}" dt="2022-05-09T10:13:45.088" v="533" actId="14100"/>
          <ac:cxnSpMkLst>
            <pc:docMk/>
            <pc:sldMk cId="1451916384" sldId="266"/>
            <ac:cxnSpMk id="161" creationId="{3449AA46-17EC-4D9F-A8A2-73E79F173EC0}"/>
          </ac:cxnSpMkLst>
        </pc:cxnChg>
        <pc:cxnChg chg="mod">
          <ac:chgData name="JINZHU WANG" userId="29ff2016-8b39-49ce-ad4a-3460f31506a6" providerId="ADAL" clId="{63980DEA-D017-4C23-B432-037D3760B894}" dt="2022-05-09T10:10:36.632" v="431" actId="1076"/>
          <ac:cxnSpMkLst>
            <pc:docMk/>
            <pc:sldMk cId="1451916384" sldId="266"/>
            <ac:cxnSpMk id="164" creationId="{98D26985-8B00-45B6-B242-B1E2905EB260}"/>
          </ac:cxnSpMkLst>
        </pc:cxnChg>
        <pc:cxnChg chg="mod">
          <ac:chgData name="JINZHU WANG" userId="29ff2016-8b39-49ce-ad4a-3460f31506a6" providerId="ADAL" clId="{63980DEA-D017-4C23-B432-037D3760B894}" dt="2022-05-09T10:10:27.066" v="430" actId="1076"/>
          <ac:cxnSpMkLst>
            <pc:docMk/>
            <pc:sldMk cId="1451916384" sldId="266"/>
            <ac:cxnSpMk id="165" creationId="{9A4E0AFD-C424-4313-B2C9-39FF5F0850F4}"/>
          </ac:cxnSpMkLst>
        </pc:cxnChg>
        <pc:cxnChg chg="mod">
          <ac:chgData name="JINZHU WANG" userId="29ff2016-8b39-49ce-ad4a-3460f31506a6" providerId="ADAL" clId="{63980DEA-D017-4C23-B432-037D3760B894}" dt="2022-05-09T10:13:40.979" v="531" actId="14100"/>
          <ac:cxnSpMkLst>
            <pc:docMk/>
            <pc:sldMk cId="1451916384" sldId="266"/>
            <ac:cxnSpMk id="168" creationId="{7E682686-18E7-4DD7-B896-F92B47BED9B5}"/>
          </ac:cxnSpMkLst>
        </pc:cxnChg>
        <pc:cxnChg chg="mod">
          <ac:chgData name="JINZHU WANG" userId="29ff2016-8b39-49ce-ad4a-3460f31506a6" providerId="ADAL" clId="{63980DEA-D017-4C23-B432-037D3760B894}" dt="2022-05-09T10:10:36.632" v="431" actId="1076"/>
          <ac:cxnSpMkLst>
            <pc:docMk/>
            <pc:sldMk cId="1451916384" sldId="266"/>
            <ac:cxnSpMk id="173" creationId="{FFBB1740-2F48-4876-B209-64D5AADE12C7}"/>
          </ac:cxnSpMkLst>
        </pc:cxnChg>
        <pc:cxnChg chg="mod">
          <ac:chgData name="JINZHU WANG" userId="29ff2016-8b39-49ce-ad4a-3460f31506a6" providerId="ADAL" clId="{63980DEA-D017-4C23-B432-037D3760B894}" dt="2022-05-09T10:10:58.444" v="433" actId="1076"/>
          <ac:cxnSpMkLst>
            <pc:docMk/>
            <pc:sldMk cId="1451916384" sldId="266"/>
            <ac:cxnSpMk id="175" creationId="{9CA38E65-F97F-4DEA-9E54-7D9D2239F0ED}"/>
          </ac:cxnSpMkLst>
        </pc:cxnChg>
        <pc:cxnChg chg="mod">
          <ac:chgData name="JINZHU WANG" userId="29ff2016-8b39-49ce-ad4a-3460f31506a6" providerId="ADAL" clId="{63980DEA-D017-4C23-B432-037D3760B894}" dt="2022-05-09T10:10:58.444" v="433" actId="1076"/>
          <ac:cxnSpMkLst>
            <pc:docMk/>
            <pc:sldMk cId="1451916384" sldId="266"/>
            <ac:cxnSpMk id="176" creationId="{DF0242FA-90E0-46C9-84F3-DE2B15908BDE}"/>
          </ac:cxnSpMkLst>
        </pc:cxnChg>
        <pc:cxnChg chg="add mod">
          <ac:chgData name="JINZHU WANG" userId="29ff2016-8b39-49ce-ad4a-3460f31506a6" providerId="ADAL" clId="{63980DEA-D017-4C23-B432-037D3760B894}" dt="2022-05-09T10:10:27.066" v="430" actId="1076"/>
          <ac:cxnSpMkLst>
            <pc:docMk/>
            <pc:sldMk cId="1451916384" sldId="266"/>
            <ac:cxnSpMk id="185" creationId="{523A3B49-9E8E-47C3-ADC0-04723758603B}"/>
          </ac:cxnSpMkLst>
        </pc:cxnChg>
        <pc:cxnChg chg="mod">
          <ac:chgData name="JINZHU WANG" userId="29ff2016-8b39-49ce-ad4a-3460f31506a6" providerId="ADAL" clId="{63980DEA-D017-4C23-B432-037D3760B894}" dt="2022-05-09T10:01:59.311" v="244" actId="208"/>
          <ac:cxnSpMkLst>
            <pc:docMk/>
            <pc:sldMk cId="1451916384" sldId="266"/>
            <ac:cxnSpMk id="193" creationId="{BBB657AD-7DC8-4F48-AF2A-7D64E97A0FC8}"/>
          </ac:cxnSpMkLst>
        </pc:cxnChg>
        <pc:cxnChg chg="mod">
          <ac:chgData name="JINZHU WANG" userId="29ff2016-8b39-49ce-ad4a-3460f31506a6" providerId="ADAL" clId="{63980DEA-D017-4C23-B432-037D3760B894}" dt="2022-05-09T10:05:11.403" v="301" actId="1036"/>
          <ac:cxnSpMkLst>
            <pc:docMk/>
            <pc:sldMk cId="1451916384" sldId="266"/>
            <ac:cxnSpMk id="194" creationId="{E4E1E428-5F84-4716-BD8B-411C9F6BCB47}"/>
          </ac:cxnSpMkLst>
        </pc:cxnChg>
        <pc:cxnChg chg="mod">
          <ac:chgData name="JINZHU WANG" userId="29ff2016-8b39-49ce-ad4a-3460f31506a6" providerId="ADAL" clId="{63980DEA-D017-4C23-B432-037D3760B894}" dt="2022-05-09T10:10:27.066" v="430" actId="1076"/>
          <ac:cxnSpMkLst>
            <pc:docMk/>
            <pc:sldMk cId="1451916384" sldId="266"/>
            <ac:cxnSpMk id="201" creationId="{FEC33411-02E5-4E51-9192-532A98F31D78}"/>
          </ac:cxnSpMkLst>
        </pc:cxnChg>
        <pc:cxnChg chg="mod">
          <ac:chgData name="JINZHU WANG" userId="29ff2016-8b39-49ce-ad4a-3460f31506a6" providerId="ADAL" clId="{63980DEA-D017-4C23-B432-037D3760B894}" dt="2022-05-09T10:10:58.444" v="433" actId="1076"/>
          <ac:cxnSpMkLst>
            <pc:docMk/>
            <pc:sldMk cId="1451916384" sldId="266"/>
            <ac:cxnSpMk id="211" creationId="{F95023D4-E20B-4BAB-B9E9-C605489633C5}"/>
          </ac:cxnSpMkLst>
        </pc:cxnChg>
        <pc:cxnChg chg="add mod">
          <ac:chgData name="JINZHU WANG" userId="29ff2016-8b39-49ce-ad4a-3460f31506a6" providerId="ADAL" clId="{63980DEA-D017-4C23-B432-037D3760B894}" dt="2022-05-09T10:14:01.994" v="538" actId="1036"/>
          <ac:cxnSpMkLst>
            <pc:docMk/>
            <pc:sldMk cId="1451916384" sldId="266"/>
            <ac:cxnSpMk id="213" creationId="{7968A0EF-37DA-439E-B3BA-5231F0DC386D}"/>
          </ac:cxnSpMkLst>
        </pc:cxnChg>
        <pc:cxnChg chg="mod">
          <ac:chgData name="JINZHU WANG" userId="29ff2016-8b39-49ce-ad4a-3460f31506a6" providerId="ADAL" clId="{63980DEA-D017-4C23-B432-037D3760B894}" dt="2022-05-09T10:10:58.444" v="433" actId="1076"/>
          <ac:cxnSpMkLst>
            <pc:docMk/>
            <pc:sldMk cId="1451916384" sldId="266"/>
            <ac:cxnSpMk id="214" creationId="{82AB48AC-8362-4339-8618-676B1B34DBE8}"/>
          </ac:cxnSpMkLst>
        </pc:cxnChg>
        <pc:cxnChg chg="add mod">
          <ac:chgData name="JINZHU WANG" userId="29ff2016-8b39-49ce-ad4a-3460f31506a6" providerId="ADAL" clId="{63980DEA-D017-4C23-B432-037D3760B894}" dt="2022-05-09T10:17:46.026" v="605" actId="208"/>
          <ac:cxnSpMkLst>
            <pc:docMk/>
            <pc:sldMk cId="1451916384" sldId="266"/>
            <ac:cxnSpMk id="217" creationId="{D36C6543-19E0-4E5E-8FF4-6C414D949DF4}"/>
          </ac:cxnSpMkLst>
        </pc:cxnChg>
        <pc:cxnChg chg="mod">
          <ac:chgData name="JINZHU WANG" userId="29ff2016-8b39-49ce-ad4a-3460f31506a6" providerId="ADAL" clId="{63980DEA-D017-4C23-B432-037D3760B894}" dt="2022-05-09T10:10:27.066" v="430" actId="1076"/>
          <ac:cxnSpMkLst>
            <pc:docMk/>
            <pc:sldMk cId="1451916384" sldId="266"/>
            <ac:cxnSpMk id="247" creationId="{98871899-0A99-4391-80FD-F7485DAF05C1}"/>
          </ac:cxnSpMkLst>
        </pc:cxnChg>
        <pc:cxnChg chg="mod">
          <ac:chgData name="JINZHU WANG" userId="29ff2016-8b39-49ce-ad4a-3460f31506a6" providerId="ADAL" clId="{63980DEA-D017-4C23-B432-037D3760B894}" dt="2022-05-09T10:10:27.066" v="430" actId="1076"/>
          <ac:cxnSpMkLst>
            <pc:docMk/>
            <pc:sldMk cId="1451916384" sldId="266"/>
            <ac:cxnSpMk id="257" creationId="{4F983984-68BD-4A9F-A97B-5A784B9644D7}"/>
          </ac:cxnSpMkLst>
        </pc:cxnChg>
        <pc:cxnChg chg="mod">
          <ac:chgData name="JINZHU WANG" userId="29ff2016-8b39-49ce-ad4a-3460f31506a6" providerId="ADAL" clId="{63980DEA-D017-4C23-B432-037D3760B894}" dt="2022-05-09T10:10:27.066" v="430" actId="1076"/>
          <ac:cxnSpMkLst>
            <pc:docMk/>
            <pc:sldMk cId="1451916384" sldId="266"/>
            <ac:cxnSpMk id="258" creationId="{6189FA48-86BB-489A-9C2D-A114AACFBF38}"/>
          </ac:cxnSpMkLst>
        </pc:cxnChg>
        <pc:cxnChg chg="mod">
          <ac:chgData name="JINZHU WANG" userId="29ff2016-8b39-49ce-ad4a-3460f31506a6" providerId="ADAL" clId="{63980DEA-D017-4C23-B432-037D3760B894}" dt="2022-05-09T10:10:27.066" v="430" actId="1076"/>
          <ac:cxnSpMkLst>
            <pc:docMk/>
            <pc:sldMk cId="1451916384" sldId="266"/>
            <ac:cxnSpMk id="259" creationId="{0253D638-1B27-45D7-86D9-0F7ED1CC6982}"/>
          </ac:cxnSpMkLst>
        </pc:cxnChg>
        <pc:cxnChg chg="mod">
          <ac:chgData name="JINZHU WANG" userId="29ff2016-8b39-49ce-ad4a-3460f31506a6" providerId="ADAL" clId="{63980DEA-D017-4C23-B432-037D3760B894}" dt="2022-05-09T10:10:27.066" v="430" actId="1076"/>
          <ac:cxnSpMkLst>
            <pc:docMk/>
            <pc:sldMk cId="1451916384" sldId="266"/>
            <ac:cxnSpMk id="266" creationId="{BC53625B-E3D7-4852-BD14-1B144D0AEBC0}"/>
          </ac:cxnSpMkLst>
        </pc:cxnChg>
        <pc:cxnChg chg="mod">
          <ac:chgData name="JINZHU WANG" userId="29ff2016-8b39-49ce-ad4a-3460f31506a6" providerId="ADAL" clId="{63980DEA-D017-4C23-B432-037D3760B894}" dt="2022-05-09T10:10:27.066" v="430" actId="1076"/>
          <ac:cxnSpMkLst>
            <pc:docMk/>
            <pc:sldMk cId="1451916384" sldId="266"/>
            <ac:cxnSpMk id="279" creationId="{9C4DC82A-AEAF-43F9-9A9A-8B8E3DFA4148}"/>
          </ac:cxnSpMkLst>
        </pc:cxnChg>
        <pc:cxnChg chg="mod">
          <ac:chgData name="JINZHU WANG" userId="29ff2016-8b39-49ce-ad4a-3460f31506a6" providerId="ADAL" clId="{63980DEA-D017-4C23-B432-037D3760B894}" dt="2022-05-09T10:10:27.066" v="430" actId="1076"/>
          <ac:cxnSpMkLst>
            <pc:docMk/>
            <pc:sldMk cId="1451916384" sldId="266"/>
            <ac:cxnSpMk id="281" creationId="{07ECEF5A-2868-4336-B0AA-2A013E7E3E62}"/>
          </ac:cxnSpMkLst>
        </pc:cxnChg>
        <pc:cxnChg chg="mod">
          <ac:chgData name="JINZHU WANG" userId="29ff2016-8b39-49ce-ad4a-3460f31506a6" providerId="ADAL" clId="{63980DEA-D017-4C23-B432-037D3760B894}" dt="2022-05-09T10:10:27.066" v="430" actId="1076"/>
          <ac:cxnSpMkLst>
            <pc:docMk/>
            <pc:sldMk cId="1451916384" sldId="266"/>
            <ac:cxnSpMk id="294" creationId="{17E209E0-3D18-4746-A7E9-0A55103C1E7D}"/>
          </ac:cxnSpMkLst>
        </pc:cxnChg>
        <pc:cxnChg chg="mod">
          <ac:chgData name="JINZHU WANG" userId="29ff2016-8b39-49ce-ad4a-3460f31506a6" providerId="ADAL" clId="{63980DEA-D017-4C23-B432-037D3760B894}" dt="2022-05-09T10:10:27.066" v="430" actId="1076"/>
          <ac:cxnSpMkLst>
            <pc:docMk/>
            <pc:sldMk cId="1451916384" sldId="266"/>
            <ac:cxnSpMk id="319" creationId="{8026270C-5658-4A28-9BBF-207E373DAEA2}"/>
          </ac:cxnSpMkLst>
        </pc:cxnChg>
        <pc:cxnChg chg="mod">
          <ac:chgData name="JINZHU WANG" userId="29ff2016-8b39-49ce-ad4a-3460f31506a6" providerId="ADAL" clId="{63980DEA-D017-4C23-B432-037D3760B894}" dt="2022-05-09T10:10:27.066" v="430" actId="1076"/>
          <ac:cxnSpMkLst>
            <pc:docMk/>
            <pc:sldMk cId="1451916384" sldId="266"/>
            <ac:cxnSpMk id="322" creationId="{C58DED97-E70D-47E3-B448-DC4C82692855}"/>
          </ac:cxnSpMkLst>
        </pc:cxnChg>
        <pc:cxnChg chg="mod">
          <ac:chgData name="JINZHU WANG" userId="29ff2016-8b39-49ce-ad4a-3460f31506a6" providerId="ADAL" clId="{63980DEA-D017-4C23-B432-037D3760B894}" dt="2022-05-09T10:10:27.066" v="430" actId="1076"/>
          <ac:cxnSpMkLst>
            <pc:docMk/>
            <pc:sldMk cId="1451916384" sldId="266"/>
            <ac:cxnSpMk id="323" creationId="{41E1049C-5845-45FC-B540-B187616AC689}"/>
          </ac:cxnSpMkLst>
        </pc:cxnChg>
        <pc:cxnChg chg="mod">
          <ac:chgData name="JINZHU WANG" userId="29ff2016-8b39-49ce-ad4a-3460f31506a6" providerId="ADAL" clId="{63980DEA-D017-4C23-B432-037D3760B894}" dt="2022-05-09T10:10:27.066" v="430" actId="1076"/>
          <ac:cxnSpMkLst>
            <pc:docMk/>
            <pc:sldMk cId="1451916384" sldId="266"/>
            <ac:cxnSpMk id="330" creationId="{5CE393A7-CD85-4A7D-997A-2EFD8073A5A6}"/>
          </ac:cxnSpMkLst>
        </pc:cxnChg>
        <pc:cxnChg chg="mod">
          <ac:chgData name="JINZHU WANG" userId="29ff2016-8b39-49ce-ad4a-3460f31506a6" providerId="ADAL" clId="{63980DEA-D017-4C23-B432-037D3760B894}" dt="2022-05-09T10:10:27.066" v="430" actId="1076"/>
          <ac:cxnSpMkLst>
            <pc:docMk/>
            <pc:sldMk cId="1451916384" sldId="266"/>
            <ac:cxnSpMk id="335" creationId="{AA67C691-2F90-419D-B68D-AC1D7D1A85A9}"/>
          </ac:cxnSpMkLst>
        </pc:cxnChg>
        <pc:cxnChg chg="mod">
          <ac:chgData name="JINZHU WANG" userId="29ff2016-8b39-49ce-ad4a-3460f31506a6" providerId="ADAL" clId="{63980DEA-D017-4C23-B432-037D3760B894}" dt="2022-05-09T10:10:27.066" v="430" actId="1076"/>
          <ac:cxnSpMkLst>
            <pc:docMk/>
            <pc:sldMk cId="1451916384" sldId="266"/>
            <ac:cxnSpMk id="336" creationId="{1E3A2ACC-3FAE-4E41-B719-9858081D76F2}"/>
          </ac:cxnSpMkLst>
        </pc:cxnChg>
        <pc:cxnChg chg="mod">
          <ac:chgData name="JINZHU WANG" userId="29ff2016-8b39-49ce-ad4a-3460f31506a6" providerId="ADAL" clId="{63980DEA-D017-4C23-B432-037D3760B894}" dt="2022-05-09T10:10:27.066" v="430" actId="1076"/>
          <ac:cxnSpMkLst>
            <pc:docMk/>
            <pc:sldMk cId="1451916384" sldId="266"/>
            <ac:cxnSpMk id="347" creationId="{B519B047-05F2-43A5-AABD-252B691F4C45}"/>
          </ac:cxnSpMkLst>
        </pc:cxnChg>
        <pc:cxnChg chg="mod">
          <ac:chgData name="JINZHU WANG" userId="29ff2016-8b39-49ce-ad4a-3460f31506a6" providerId="ADAL" clId="{63980DEA-D017-4C23-B432-037D3760B894}" dt="2022-05-09T10:10:27.066" v="430" actId="1076"/>
          <ac:cxnSpMkLst>
            <pc:docMk/>
            <pc:sldMk cId="1451916384" sldId="266"/>
            <ac:cxnSpMk id="355" creationId="{09C58332-B859-47D9-A56C-7671C63FFB70}"/>
          </ac:cxnSpMkLst>
        </pc:cxnChg>
        <pc:cxnChg chg="mod">
          <ac:chgData name="JINZHU WANG" userId="29ff2016-8b39-49ce-ad4a-3460f31506a6" providerId="ADAL" clId="{63980DEA-D017-4C23-B432-037D3760B894}" dt="2022-05-09T10:10:27.066" v="430" actId="1076"/>
          <ac:cxnSpMkLst>
            <pc:docMk/>
            <pc:sldMk cId="1451916384" sldId="266"/>
            <ac:cxnSpMk id="361" creationId="{AF527C86-2284-40D9-B0EE-A43621168315}"/>
          </ac:cxnSpMkLst>
        </pc:cxnChg>
        <pc:cxnChg chg="mod">
          <ac:chgData name="JINZHU WANG" userId="29ff2016-8b39-49ce-ad4a-3460f31506a6" providerId="ADAL" clId="{63980DEA-D017-4C23-B432-037D3760B894}" dt="2022-05-09T10:10:27.066" v="430" actId="1076"/>
          <ac:cxnSpMkLst>
            <pc:docMk/>
            <pc:sldMk cId="1451916384" sldId="266"/>
            <ac:cxnSpMk id="363" creationId="{3E91FDDE-6991-4B1A-A044-30056D9F3CEF}"/>
          </ac:cxnSpMkLst>
        </pc:cxnChg>
        <pc:cxnChg chg="mod">
          <ac:chgData name="JINZHU WANG" userId="29ff2016-8b39-49ce-ad4a-3460f31506a6" providerId="ADAL" clId="{63980DEA-D017-4C23-B432-037D3760B894}" dt="2022-05-09T10:10:27.066" v="430" actId="1076"/>
          <ac:cxnSpMkLst>
            <pc:docMk/>
            <pc:sldMk cId="1451916384" sldId="266"/>
            <ac:cxnSpMk id="396" creationId="{B34DAEB7-E50A-4961-9319-2FA869D208DF}"/>
          </ac:cxnSpMkLst>
        </pc:cxnChg>
        <pc:cxnChg chg="mod">
          <ac:chgData name="JINZHU WANG" userId="29ff2016-8b39-49ce-ad4a-3460f31506a6" providerId="ADAL" clId="{63980DEA-D017-4C23-B432-037D3760B894}" dt="2022-05-09T10:10:27.066" v="430" actId="1076"/>
          <ac:cxnSpMkLst>
            <pc:docMk/>
            <pc:sldMk cId="1451916384" sldId="266"/>
            <ac:cxnSpMk id="413" creationId="{B43BB514-9634-412B-A32F-B65D258E7068}"/>
          </ac:cxnSpMkLst>
        </pc:cxnChg>
        <pc:cxnChg chg="mod">
          <ac:chgData name="JINZHU WANG" userId="29ff2016-8b39-49ce-ad4a-3460f31506a6" providerId="ADAL" clId="{63980DEA-D017-4C23-B432-037D3760B894}" dt="2022-05-09T10:10:27.066" v="430" actId="1076"/>
          <ac:cxnSpMkLst>
            <pc:docMk/>
            <pc:sldMk cId="1451916384" sldId="266"/>
            <ac:cxnSpMk id="417" creationId="{3EE4707A-B774-4E57-B211-C1445525CE19}"/>
          </ac:cxnSpMkLst>
        </pc:cxnChg>
        <pc:cxnChg chg="mod">
          <ac:chgData name="JINZHU WANG" userId="29ff2016-8b39-49ce-ad4a-3460f31506a6" providerId="ADAL" clId="{63980DEA-D017-4C23-B432-037D3760B894}" dt="2022-05-09T10:10:27.066" v="430" actId="1076"/>
          <ac:cxnSpMkLst>
            <pc:docMk/>
            <pc:sldMk cId="1451916384" sldId="266"/>
            <ac:cxnSpMk id="425" creationId="{E4651ED8-B35A-4D90-8B4D-51E7EAE45160}"/>
          </ac:cxnSpMkLst>
        </pc:cxnChg>
        <pc:cxnChg chg="mod">
          <ac:chgData name="JINZHU WANG" userId="29ff2016-8b39-49ce-ad4a-3460f31506a6" providerId="ADAL" clId="{63980DEA-D017-4C23-B432-037D3760B894}" dt="2022-05-09T10:10:27.066" v="430" actId="1076"/>
          <ac:cxnSpMkLst>
            <pc:docMk/>
            <pc:sldMk cId="1451916384" sldId="266"/>
            <ac:cxnSpMk id="427" creationId="{C3966294-F2E4-44A2-BE01-8B6776FE6C23}"/>
          </ac:cxnSpMkLst>
        </pc:cxnChg>
        <pc:cxnChg chg="mod">
          <ac:chgData name="JINZHU WANG" userId="29ff2016-8b39-49ce-ad4a-3460f31506a6" providerId="ADAL" clId="{63980DEA-D017-4C23-B432-037D3760B894}" dt="2022-05-09T10:10:27.066" v="430" actId="1076"/>
          <ac:cxnSpMkLst>
            <pc:docMk/>
            <pc:sldMk cId="1451916384" sldId="266"/>
            <ac:cxnSpMk id="488" creationId="{7C7BEE1A-2236-4169-A67D-E0AF4375CE90}"/>
          </ac:cxnSpMkLst>
        </pc:cxnChg>
        <pc:cxnChg chg="del">
          <ac:chgData name="JINZHU WANG" userId="29ff2016-8b39-49ce-ad4a-3460f31506a6" providerId="ADAL" clId="{63980DEA-D017-4C23-B432-037D3760B894}" dt="2022-05-09T09:54:23.080" v="75" actId="478"/>
          <ac:cxnSpMkLst>
            <pc:docMk/>
            <pc:sldMk cId="1451916384" sldId="266"/>
            <ac:cxnSpMk id="506" creationId="{1D2CC5AB-212B-44DD-8A53-13B822AF4A80}"/>
          </ac:cxnSpMkLst>
        </pc:cxnChg>
        <pc:cxnChg chg="mod topLvl">
          <ac:chgData name="JINZHU WANG" userId="29ff2016-8b39-49ce-ad4a-3460f31506a6" providerId="ADAL" clId="{63980DEA-D017-4C23-B432-037D3760B894}" dt="2022-05-09T10:10:27.066" v="430" actId="1076"/>
          <ac:cxnSpMkLst>
            <pc:docMk/>
            <pc:sldMk cId="1451916384" sldId="266"/>
            <ac:cxnSpMk id="519" creationId="{116157B5-E655-43D8-8EC2-FD8063210198}"/>
          </ac:cxnSpMkLst>
        </pc:cxnChg>
        <pc:cxnChg chg="mod topLvl">
          <ac:chgData name="JINZHU WANG" userId="29ff2016-8b39-49ce-ad4a-3460f31506a6" providerId="ADAL" clId="{63980DEA-D017-4C23-B432-037D3760B894}" dt="2022-05-09T10:10:27.066" v="430" actId="1076"/>
          <ac:cxnSpMkLst>
            <pc:docMk/>
            <pc:sldMk cId="1451916384" sldId="266"/>
            <ac:cxnSpMk id="520" creationId="{B7A51263-9473-4B80-BBCB-DC2027003C72}"/>
          </ac:cxnSpMkLst>
        </pc:cxnChg>
        <pc:cxnChg chg="mod topLvl">
          <ac:chgData name="JINZHU WANG" userId="29ff2016-8b39-49ce-ad4a-3460f31506a6" providerId="ADAL" clId="{63980DEA-D017-4C23-B432-037D3760B894}" dt="2022-05-09T10:10:27.066" v="430" actId="1076"/>
          <ac:cxnSpMkLst>
            <pc:docMk/>
            <pc:sldMk cId="1451916384" sldId="266"/>
            <ac:cxnSpMk id="528" creationId="{16A89046-82F5-4C24-8C89-F96B2428BF75}"/>
          </ac:cxnSpMkLst>
        </pc:cxnChg>
        <pc:cxnChg chg="mod topLvl">
          <ac:chgData name="JINZHU WANG" userId="29ff2016-8b39-49ce-ad4a-3460f31506a6" providerId="ADAL" clId="{63980DEA-D017-4C23-B432-037D3760B894}" dt="2022-05-09T10:10:27.066" v="430" actId="1076"/>
          <ac:cxnSpMkLst>
            <pc:docMk/>
            <pc:sldMk cId="1451916384" sldId="266"/>
            <ac:cxnSpMk id="529" creationId="{26C3C6AA-4D23-40E9-93E9-051EFA604B2E}"/>
          </ac:cxnSpMkLst>
        </pc:cxnChg>
        <pc:cxnChg chg="mod topLvl">
          <ac:chgData name="JINZHU WANG" userId="29ff2016-8b39-49ce-ad4a-3460f31506a6" providerId="ADAL" clId="{63980DEA-D017-4C23-B432-037D3760B894}" dt="2022-05-09T10:10:27.066" v="430" actId="1076"/>
          <ac:cxnSpMkLst>
            <pc:docMk/>
            <pc:sldMk cId="1451916384" sldId="266"/>
            <ac:cxnSpMk id="532" creationId="{AECD7825-85D3-4D65-84F0-D68A5AE9EE91}"/>
          </ac:cxnSpMkLst>
        </pc:cxnChg>
        <pc:cxnChg chg="del">
          <ac:chgData name="JINZHU WANG" userId="29ff2016-8b39-49ce-ad4a-3460f31506a6" providerId="ADAL" clId="{63980DEA-D017-4C23-B432-037D3760B894}" dt="2022-05-09T09:54:21.760" v="74" actId="478"/>
          <ac:cxnSpMkLst>
            <pc:docMk/>
            <pc:sldMk cId="1451916384" sldId="266"/>
            <ac:cxnSpMk id="538" creationId="{4E17B5CB-7608-47E8-BEDF-CF64388D3684}"/>
          </ac:cxnSpMkLst>
        </pc:cxnChg>
        <pc:cxnChg chg="mod topLvl">
          <ac:chgData name="JINZHU WANG" userId="29ff2016-8b39-49ce-ad4a-3460f31506a6" providerId="ADAL" clId="{63980DEA-D017-4C23-B432-037D3760B894}" dt="2022-05-09T10:10:27.066" v="430" actId="1076"/>
          <ac:cxnSpMkLst>
            <pc:docMk/>
            <pc:sldMk cId="1451916384" sldId="266"/>
            <ac:cxnSpMk id="121861" creationId="{277FFF59-C1AB-4931-A7D0-C294F9800810}"/>
          </ac:cxnSpMkLst>
        </pc:cxnChg>
        <pc:cxnChg chg="mod topLvl">
          <ac:chgData name="JINZHU WANG" userId="29ff2016-8b39-49ce-ad4a-3460f31506a6" providerId="ADAL" clId="{63980DEA-D017-4C23-B432-037D3760B894}" dt="2022-05-09T10:10:27.066" v="430" actId="1076"/>
          <ac:cxnSpMkLst>
            <pc:docMk/>
            <pc:sldMk cId="1451916384" sldId="266"/>
            <ac:cxnSpMk id="121867" creationId="{112E794D-F399-4ABA-9E05-7672EFA243F5}"/>
          </ac:cxnSpMkLst>
        </pc:cxnChg>
      </pc:sldChg>
      <pc:sldChg chg="addSp delSp modSp add del mod">
        <pc:chgData name="JINZHU WANG" userId="29ff2016-8b39-49ce-ad4a-3460f31506a6" providerId="ADAL" clId="{63980DEA-D017-4C23-B432-037D3760B894}" dt="2022-05-09T10:18:00.378" v="606" actId="47"/>
        <pc:sldMkLst>
          <pc:docMk/>
          <pc:sldMk cId="91328573" sldId="267"/>
        </pc:sldMkLst>
        <pc:spChg chg="del">
          <ac:chgData name="JINZHU WANG" userId="29ff2016-8b39-49ce-ad4a-3460f31506a6" providerId="ADAL" clId="{63980DEA-D017-4C23-B432-037D3760B894}" dt="2022-05-09T09:57:14.589" v="182" actId="478"/>
          <ac:spMkLst>
            <pc:docMk/>
            <pc:sldMk cId="91328573" sldId="267"/>
            <ac:spMk id="2" creationId="{58710E1D-0537-4455-B9E1-97803D39325A}"/>
          </ac:spMkLst>
        </pc:spChg>
        <pc:spChg chg="del">
          <ac:chgData name="JINZHU WANG" userId="29ff2016-8b39-49ce-ad4a-3460f31506a6" providerId="ADAL" clId="{63980DEA-D017-4C23-B432-037D3760B894}" dt="2022-05-09T09:57:14.589" v="182" actId="478"/>
          <ac:spMkLst>
            <pc:docMk/>
            <pc:sldMk cId="91328573" sldId="267"/>
            <ac:spMk id="4" creationId="{A4DEC0FD-83E5-4EC9-A557-1BB24F64F34F}"/>
          </ac:spMkLst>
        </pc:spChg>
        <pc:spChg chg="add mod">
          <ac:chgData name="JINZHU WANG" userId="29ff2016-8b39-49ce-ad4a-3460f31506a6" providerId="ADAL" clId="{63980DEA-D017-4C23-B432-037D3760B894}" dt="2022-05-09T10:00:15.740" v="223" actId="164"/>
          <ac:spMkLst>
            <pc:docMk/>
            <pc:sldMk cId="91328573" sldId="267"/>
            <ac:spMk id="9" creationId="{5D51BAD3-AD79-4CE3-A79B-C94B0578DBDE}"/>
          </ac:spMkLst>
        </pc:spChg>
        <pc:spChg chg="add del">
          <ac:chgData name="JINZHU WANG" userId="29ff2016-8b39-49ce-ad4a-3460f31506a6" providerId="ADAL" clId="{63980DEA-D017-4C23-B432-037D3760B894}" dt="2022-05-09T09:58:14.611" v="199" actId="478"/>
          <ac:spMkLst>
            <pc:docMk/>
            <pc:sldMk cId="91328573" sldId="267"/>
            <ac:spMk id="10" creationId="{63FC4AC5-A680-4C7B-AA92-FE3AE66C75C5}"/>
          </ac:spMkLst>
        </pc:spChg>
        <pc:spChg chg="add del">
          <ac:chgData name="JINZHU WANG" userId="29ff2016-8b39-49ce-ad4a-3460f31506a6" providerId="ADAL" clId="{63980DEA-D017-4C23-B432-037D3760B894}" dt="2022-05-09T09:58:24.784" v="201" actId="478"/>
          <ac:spMkLst>
            <pc:docMk/>
            <pc:sldMk cId="91328573" sldId="267"/>
            <ac:spMk id="11" creationId="{E5601162-153D-4578-9635-8D3F31B5E6F2}"/>
          </ac:spMkLst>
        </pc:spChg>
        <pc:spChg chg="add mod">
          <ac:chgData name="JINZHU WANG" userId="29ff2016-8b39-49ce-ad4a-3460f31506a6" providerId="ADAL" clId="{63980DEA-D017-4C23-B432-037D3760B894}" dt="2022-05-09T10:00:15.740" v="223" actId="164"/>
          <ac:spMkLst>
            <pc:docMk/>
            <pc:sldMk cId="91328573" sldId="267"/>
            <ac:spMk id="13" creationId="{68744DFC-73FF-4A4E-9E17-CC4B44100D39}"/>
          </ac:spMkLst>
        </pc:spChg>
        <pc:spChg chg="del">
          <ac:chgData name="JINZHU WANG" userId="29ff2016-8b39-49ce-ad4a-3460f31506a6" providerId="ADAL" clId="{63980DEA-D017-4C23-B432-037D3760B894}" dt="2022-05-09T09:57:14.589" v="182" actId="478"/>
          <ac:spMkLst>
            <pc:docMk/>
            <pc:sldMk cId="91328573" sldId="267"/>
            <ac:spMk id="55" creationId="{5379330E-F63E-4649-94A2-25763777A459}"/>
          </ac:spMkLst>
        </pc:spChg>
        <pc:spChg chg="del">
          <ac:chgData name="JINZHU WANG" userId="29ff2016-8b39-49ce-ad4a-3460f31506a6" providerId="ADAL" clId="{63980DEA-D017-4C23-B432-037D3760B894}" dt="2022-05-09T09:57:14.589" v="182" actId="478"/>
          <ac:spMkLst>
            <pc:docMk/>
            <pc:sldMk cId="91328573" sldId="267"/>
            <ac:spMk id="124" creationId="{5191D968-7FBF-4CD4-8A13-1369D69959C6}"/>
          </ac:spMkLst>
        </pc:spChg>
        <pc:spChg chg="del">
          <ac:chgData name="JINZHU WANG" userId="29ff2016-8b39-49ce-ad4a-3460f31506a6" providerId="ADAL" clId="{63980DEA-D017-4C23-B432-037D3760B894}" dt="2022-05-09T09:57:14.589" v="182" actId="478"/>
          <ac:spMkLst>
            <pc:docMk/>
            <pc:sldMk cId="91328573" sldId="267"/>
            <ac:spMk id="125" creationId="{9DE0E6BC-2BA4-4DA2-8C31-9B7ED652C811}"/>
          </ac:spMkLst>
        </pc:spChg>
        <pc:spChg chg="del">
          <ac:chgData name="JINZHU WANG" userId="29ff2016-8b39-49ce-ad4a-3460f31506a6" providerId="ADAL" clId="{63980DEA-D017-4C23-B432-037D3760B894}" dt="2022-05-09T09:57:14.589" v="182" actId="478"/>
          <ac:spMkLst>
            <pc:docMk/>
            <pc:sldMk cId="91328573" sldId="267"/>
            <ac:spMk id="126" creationId="{5EF9F8BC-6B44-4FEB-98C5-2C2BA13C100D}"/>
          </ac:spMkLst>
        </pc:spChg>
        <pc:spChg chg="del">
          <ac:chgData name="JINZHU WANG" userId="29ff2016-8b39-49ce-ad4a-3460f31506a6" providerId="ADAL" clId="{63980DEA-D017-4C23-B432-037D3760B894}" dt="2022-05-09T09:57:14.589" v="182" actId="478"/>
          <ac:spMkLst>
            <pc:docMk/>
            <pc:sldMk cId="91328573" sldId="267"/>
            <ac:spMk id="138" creationId="{10093F1A-EEE7-4438-A282-8277DEC2B6AE}"/>
          </ac:spMkLst>
        </pc:spChg>
        <pc:spChg chg="del">
          <ac:chgData name="JINZHU WANG" userId="29ff2016-8b39-49ce-ad4a-3460f31506a6" providerId="ADAL" clId="{63980DEA-D017-4C23-B432-037D3760B894}" dt="2022-05-09T09:57:14.589" v="182" actId="478"/>
          <ac:spMkLst>
            <pc:docMk/>
            <pc:sldMk cId="91328573" sldId="267"/>
            <ac:spMk id="149" creationId="{C1B5A250-9695-4DB9-A0A9-7FC0618929E2}"/>
          </ac:spMkLst>
        </pc:spChg>
        <pc:spChg chg="del">
          <ac:chgData name="JINZHU WANG" userId="29ff2016-8b39-49ce-ad4a-3460f31506a6" providerId="ADAL" clId="{63980DEA-D017-4C23-B432-037D3760B894}" dt="2022-05-09T09:57:14.589" v="182" actId="478"/>
          <ac:spMkLst>
            <pc:docMk/>
            <pc:sldMk cId="91328573" sldId="267"/>
            <ac:spMk id="155" creationId="{178C727F-3C50-4DAD-8B65-5D5B1AF83D4B}"/>
          </ac:spMkLst>
        </pc:spChg>
        <pc:spChg chg="del">
          <ac:chgData name="JINZHU WANG" userId="29ff2016-8b39-49ce-ad4a-3460f31506a6" providerId="ADAL" clId="{63980DEA-D017-4C23-B432-037D3760B894}" dt="2022-05-09T09:57:14.589" v="182" actId="478"/>
          <ac:spMkLst>
            <pc:docMk/>
            <pc:sldMk cId="91328573" sldId="267"/>
            <ac:spMk id="170" creationId="{B3C9EAB3-EC2A-487A-A137-D9F6696A32B0}"/>
          </ac:spMkLst>
        </pc:spChg>
        <pc:spChg chg="del">
          <ac:chgData name="JINZHU WANG" userId="29ff2016-8b39-49ce-ad4a-3460f31506a6" providerId="ADAL" clId="{63980DEA-D017-4C23-B432-037D3760B894}" dt="2022-05-09T09:57:14.589" v="182" actId="478"/>
          <ac:spMkLst>
            <pc:docMk/>
            <pc:sldMk cId="91328573" sldId="267"/>
            <ac:spMk id="172" creationId="{DDDD595A-C433-439B-8381-F9378407199A}"/>
          </ac:spMkLst>
        </pc:spChg>
        <pc:spChg chg="del">
          <ac:chgData name="JINZHU WANG" userId="29ff2016-8b39-49ce-ad4a-3460f31506a6" providerId="ADAL" clId="{63980DEA-D017-4C23-B432-037D3760B894}" dt="2022-05-09T09:57:14.589" v="182" actId="478"/>
          <ac:spMkLst>
            <pc:docMk/>
            <pc:sldMk cId="91328573" sldId="267"/>
            <ac:spMk id="174" creationId="{004DF662-CE13-47AA-9ECA-7093552BB171}"/>
          </ac:spMkLst>
        </pc:spChg>
        <pc:spChg chg="del">
          <ac:chgData name="JINZHU WANG" userId="29ff2016-8b39-49ce-ad4a-3460f31506a6" providerId="ADAL" clId="{63980DEA-D017-4C23-B432-037D3760B894}" dt="2022-05-09T09:57:14.589" v="182" actId="478"/>
          <ac:spMkLst>
            <pc:docMk/>
            <pc:sldMk cId="91328573" sldId="267"/>
            <ac:spMk id="177" creationId="{D290A0C4-55E3-4492-A580-05C571330571}"/>
          </ac:spMkLst>
        </pc:spChg>
        <pc:spChg chg="del">
          <ac:chgData name="JINZHU WANG" userId="29ff2016-8b39-49ce-ad4a-3460f31506a6" providerId="ADAL" clId="{63980DEA-D017-4C23-B432-037D3760B894}" dt="2022-05-09T09:57:14.589" v="182" actId="478"/>
          <ac:spMkLst>
            <pc:docMk/>
            <pc:sldMk cId="91328573" sldId="267"/>
            <ac:spMk id="178" creationId="{F5E3AA91-1FD2-4B53-8544-F231A095C902}"/>
          </ac:spMkLst>
        </pc:spChg>
        <pc:spChg chg="del">
          <ac:chgData name="JINZHU WANG" userId="29ff2016-8b39-49ce-ad4a-3460f31506a6" providerId="ADAL" clId="{63980DEA-D017-4C23-B432-037D3760B894}" dt="2022-05-09T09:57:14.589" v="182" actId="478"/>
          <ac:spMkLst>
            <pc:docMk/>
            <pc:sldMk cId="91328573" sldId="267"/>
            <ac:spMk id="180" creationId="{DB1F44FB-86A9-4786-A594-A8CF2675E693}"/>
          </ac:spMkLst>
        </pc:spChg>
        <pc:spChg chg="del">
          <ac:chgData name="JINZHU WANG" userId="29ff2016-8b39-49ce-ad4a-3460f31506a6" providerId="ADAL" clId="{63980DEA-D017-4C23-B432-037D3760B894}" dt="2022-05-09T09:57:14.589" v="182" actId="478"/>
          <ac:spMkLst>
            <pc:docMk/>
            <pc:sldMk cId="91328573" sldId="267"/>
            <ac:spMk id="181" creationId="{9F64E6B1-F6B8-4468-86ED-1560584597B0}"/>
          </ac:spMkLst>
        </pc:spChg>
        <pc:spChg chg="del">
          <ac:chgData name="JINZHU WANG" userId="29ff2016-8b39-49ce-ad4a-3460f31506a6" providerId="ADAL" clId="{63980DEA-D017-4C23-B432-037D3760B894}" dt="2022-05-09T09:57:14.589" v="182" actId="478"/>
          <ac:spMkLst>
            <pc:docMk/>
            <pc:sldMk cId="91328573" sldId="267"/>
            <ac:spMk id="182" creationId="{D52D2481-85ED-434E-B3FB-1ED3F45DF1B2}"/>
          </ac:spMkLst>
        </pc:spChg>
        <pc:spChg chg="del">
          <ac:chgData name="JINZHU WANG" userId="29ff2016-8b39-49ce-ad4a-3460f31506a6" providerId="ADAL" clId="{63980DEA-D017-4C23-B432-037D3760B894}" dt="2022-05-09T09:57:14.589" v="182" actId="478"/>
          <ac:spMkLst>
            <pc:docMk/>
            <pc:sldMk cId="91328573" sldId="267"/>
            <ac:spMk id="183" creationId="{988DD7B8-53DB-49E0-8237-FD23F714F5E8}"/>
          </ac:spMkLst>
        </pc:spChg>
        <pc:spChg chg="del">
          <ac:chgData name="JINZHU WANG" userId="29ff2016-8b39-49ce-ad4a-3460f31506a6" providerId="ADAL" clId="{63980DEA-D017-4C23-B432-037D3760B894}" dt="2022-05-09T09:57:14.589" v="182" actId="478"/>
          <ac:spMkLst>
            <pc:docMk/>
            <pc:sldMk cId="91328573" sldId="267"/>
            <ac:spMk id="184" creationId="{4B8397C5-9F32-47BC-B3E6-C6EC76B74D18}"/>
          </ac:spMkLst>
        </pc:spChg>
        <pc:spChg chg="del">
          <ac:chgData name="JINZHU WANG" userId="29ff2016-8b39-49ce-ad4a-3460f31506a6" providerId="ADAL" clId="{63980DEA-D017-4C23-B432-037D3760B894}" dt="2022-05-09T09:57:14.589" v="182" actId="478"/>
          <ac:spMkLst>
            <pc:docMk/>
            <pc:sldMk cId="91328573" sldId="267"/>
            <ac:spMk id="186" creationId="{D0ADC7C2-E34A-44E4-8661-1F268BEBE8DE}"/>
          </ac:spMkLst>
        </pc:spChg>
        <pc:spChg chg="del">
          <ac:chgData name="JINZHU WANG" userId="29ff2016-8b39-49ce-ad4a-3460f31506a6" providerId="ADAL" clId="{63980DEA-D017-4C23-B432-037D3760B894}" dt="2022-05-09T09:57:14.589" v="182" actId="478"/>
          <ac:spMkLst>
            <pc:docMk/>
            <pc:sldMk cId="91328573" sldId="267"/>
            <ac:spMk id="187" creationId="{2B795623-8ED4-4ED1-BDD8-04CD3B88E180}"/>
          </ac:spMkLst>
        </pc:spChg>
        <pc:spChg chg="del">
          <ac:chgData name="JINZHU WANG" userId="29ff2016-8b39-49ce-ad4a-3460f31506a6" providerId="ADAL" clId="{63980DEA-D017-4C23-B432-037D3760B894}" dt="2022-05-09T09:57:14.589" v="182" actId="478"/>
          <ac:spMkLst>
            <pc:docMk/>
            <pc:sldMk cId="91328573" sldId="267"/>
            <ac:spMk id="188" creationId="{B4D1FB15-F85C-49AB-B9E7-0FA2FBB71E60}"/>
          </ac:spMkLst>
        </pc:spChg>
        <pc:spChg chg="add mod">
          <ac:chgData name="JINZHU WANG" userId="29ff2016-8b39-49ce-ad4a-3460f31506a6" providerId="ADAL" clId="{63980DEA-D017-4C23-B432-037D3760B894}" dt="2022-05-09T10:00:15.740" v="223" actId="164"/>
          <ac:spMkLst>
            <pc:docMk/>
            <pc:sldMk cId="91328573" sldId="267"/>
            <ac:spMk id="192" creationId="{8350945E-1E88-465F-BA82-007AAF950932}"/>
          </ac:spMkLst>
        </pc:spChg>
        <pc:spChg chg="add mod">
          <ac:chgData name="JINZHU WANG" userId="29ff2016-8b39-49ce-ad4a-3460f31506a6" providerId="ADAL" clId="{63980DEA-D017-4C23-B432-037D3760B894}" dt="2022-05-09T10:00:15.740" v="223" actId="164"/>
          <ac:spMkLst>
            <pc:docMk/>
            <pc:sldMk cId="91328573" sldId="267"/>
            <ac:spMk id="193" creationId="{3366EAAA-985E-42D7-BBE5-BAC74B0470F0}"/>
          </ac:spMkLst>
        </pc:spChg>
        <pc:spChg chg="add mod">
          <ac:chgData name="JINZHU WANG" userId="29ff2016-8b39-49ce-ad4a-3460f31506a6" providerId="ADAL" clId="{63980DEA-D017-4C23-B432-037D3760B894}" dt="2022-05-09T10:00:15.740" v="223" actId="164"/>
          <ac:spMkLst>
            <pc:docMk/>
            <pc:sldMk cId="91328573" sldId="267"/>
            <ac:spMk id="194" creationId="{84E23248-1C8B-48E3-B92F-1769A89E540C}"/>
          </ac:spMkLst>
        </pc:spChg>
        <pc:spChg chg="add mod">
          <ac:chgData name="JINZHU WANG" userId="29ff2016-8b39-49ce-ad4a-3460f31506a6" providerId="ADAL" clId="{63980DEA-D017-4C23-B432-037D3760B894}" dt="2022-05-09T10:00:15.740" v="223" actId="164"/>
          <ac:spMkLst>
            <pc:docMk/>
            <pc:sldMk cId="91328573" sldId="267"/>
            <ac:spMk id="195" creationId="{003B3BAC-4BBA-489A-BD8E-34A4915B6C28}"/>
          </ac:spMkLst>
        </pc:spChg>
        <pc:spChg chg="del">
          <ac:chgData name="JINZHU WANG" userId="29ff2016-8b39-49ce-ad4a-3460f31506a6" providerId="ADAL" clId="{63980DEA-D017-4C23-B432-037D3760B894}" dt="2022-05-09T09:57:14.589" v="182" actId="478"/>
          <ac:spMkLst>
            <pc:docMk/>
            <pc:sldMk cId="91328573" sldId="267"/>
            <ac:spMk id="196" creationId="{D178AA6D-544A-4E5A-B8C5-EF85AFD5786D}"/>
          </ac:spMkLst>
        </pc:spChg>
        <pc:spChg chg="add mod">
          <ac:chgData name="JINZHU WANG" userId="29ff2016-8b39-49ce-ad4a-3460f31506a6" providerId="ADAL" clId="{63980DEA-D017-4C23-B432-037D3760B894}" dt="2022-05-09T10:00:15.740" v="223" actId="164"/>
          <ac:spMkLst>
            <pc:docMk/>
            <pc:sldMk cId="91328573" sldId="267"/>
            <ac:spMk id="197" creationId="{0DFA280E-D5E8-4ECD-9CE6-353E0DDE8468}"/>
          </ac:spMkLst>
        </pc:spChg>
        <pc:spChg chg="del">
          <ac:chgData name="JINZHU WANG" userId="29ff2016-8b39-49ce-ad4a-3460f31506a6" providerId="ADAL" clId="{63980DEA-D017-4C23-B432-037D3760B894}" dt="2022-05-09T09:57:14.589" v="182" actId="478"/>
          <ac:spMkLst>
            <pc:docMk/>
            <pc:sldMk cId="91328573" sldId="267"/>
            <ac:spMk id="199" creationId="{E54CB555-FAE4-4309-B170-9C806A47B917}"/>
          </ac:spMkLst>
        </pc:spChg>
        <pc:spChg chg="del">
          <ac:chgData name="JINZHU WANG" userId="29ff2016-8b39-49ce-ad4a-3460f31506a6" providerId="ADAL" clId="{63980DEA-D017-4C23-B432-037D3760B894}" dt="2022-05-09T09:57:14.589" v="182" actId="478"/>
          <ac:spMkLst>
            <pc:docMk/>
            <pc:sldMk cId="91328573" sldId="267"/>
            <ac:spMk id="200" creationId="{C92329D1-0040-498C-8C85-7EC24840C784}"/>
          </ac:spMkLst>
        </pc:spChg>
        <pc:spChg chg="del">
          <ac:chgData name="JINZHU WANG" userId="29ff2016-8b39-49ce-ad4a-3460f31506a6" providerId="ADAL" clId="{63980DEA-D017-4C23-B432-037D3760B894}" dt="2022-05-09T09:57:14.589" v="182" actId="478"/>
          <ac:spMkLst>
            <pc:docMk/>
            <pc:sldMk cId="91328573" sldId="267"/>
            <ac:spMk id="202" creationId="{2AAE006D-B574-4D41-AD09-C352398DBD4D}"/>
          </ac:spMkLst>
        </pc:spChg>
        <pc:spChg chg="del">
          <ac:chgData name="JINZHU WANG" userId="29ff2016-8b39-49ce-ad4a-3460f31506a6" providerId="ADAL" clId="{63980DEA-D017-4C23-B432-037D3760B894}" dt="2022-05-09T09:57:14.589" v="182" actId="478"/>
          <ac:spMkLst>
            <pc:docMk/>
            <pc:sldMk cId="91328573" sldId="267"/>
            <ac:spMk id="203" creationId="{45F37E10-74F0-4B8D-A4E2-0FE48781B63B}"/>
          </ac:spMkLst>
        </pc:spChg>
        <pc:spChg chg="del">
          <ac:chgData name="JINZHU WANG" userId="29ff2016-8b39-49ce-ad4a-3460f31506a6" providerId="ADAL" clId="{63980DEA-D017-4C23-B432-037D3760B894}" dt="2022-05-09T09:57:14.589" v="182" actId="478"/>
          <ac:spMkLst>
            <pc:docMk/>
            <pc:sldMk cId="91328573" sldId="267"/>
            <ac:spMk id="204" creationId="{0EA92E62-7FF6-4B0A-A47A-D9CBAEAC187F}"/>
          </ac:spMkLst>
        </pc:spChg>
        <pc:spChg chg="del">
          <ac:chgData name="JINZHU WANG" userId="29ff2016-8b39-49ce-ad4a-3460f31506a6" providerId="ADAL" clId="{63980DEA-D017-4C23-B432-037D3760B894}" dt="2022-05-09T09:57:14.589" v="182" actId="478"/>
          <ac:spMkLst>
            <pc:docMk/>
            <pc:sldMk cId="91328573" sldId="267"/>
            <ac:spMk id="245" creationId="{095AED6A-4A6E-43B6-9F66-FBEBC538777C}"/>
          </ac:spMkLst>
        </pc:spChg>
        <pc:spChg chg="del">
          <ac:chgData name="JINZHU WANG" userId="29ff2016-8b39-49ce-ad4a-3460f31506a6" providerId="ADAL" clId="{63980DEA-D017-4C23-B432-037D3760B894}" dt="2022-05-09T09:57:14.589" v="182" actId="478"/>
          <ac:spMkLst>
            <pc:docMk/>
            <pc:sldMk cId="91328573" sldId="267"/>
            <ac:spMk id="248" creationId="{C13F03AE-61BC-4A0C-9D01-7A5867DAB7E2}"/>
          </ac:spMkLst>
        </pc:spChg>
        <pc:spChg chg="del">
          <ac:chgData name="JINZHU WANG" userId="29ff2016-8b39-49ce-ad4a-3460f31506a6" providerId="ADAL" clId="{63980DEA-D017-4C23-B432-037D3760B894}" dt="2022-05-09T09:57:14.589" v="182" actId="478"/>
          <ac:spMkLst>
            <pc:docMk/>
            <pc:sldMk cId="91328573" sldId="267"/>
            <ac:spMk id="249" creationId="{BE921B2F-C57B-40A6-9B2A-0316EDAE76B8}"/>
          </ac:spMkLst>
        </pc:spChg>
        <pc:spChg chg="del">
          <ac:chgData name="JINZHU WANG" userId="29ff2016-8b39-49ce-ad4a-3460f31506a6" providerId="ADAL" clId="{63980DEA-D017-4C23-B432-037D3760B894}" dt="2022-05-09T09:57:14.589" v="182" actId="478"/>
          <ac:spMkLst>
            <pc:docMk/>
            <pc:sldMk cId="91328573" sldId="267"/>
            <ac:spMk id="250" creationId="{FA06BB75-A7A1-4816-826F-C832B6851912}"/>
          </ac:spMkLst>
        </pc:spChg>
        <pc:spChg chg="del">
          <ac:chgData name="JINZHU WANG" userId="29ff2016-8b39-49ce-ad4a-3460f31506a6" providerId="ADAL" clId="{63980DEA-D017-4C23-B432-037D3760B894}" dt="2022-05-09T09:57:14.589" v="182" actId="478"/>
          <ac:spMkLst>
            <pc:docMk/>
            <pc:sldMk cId="91328573" sldId="267"/>
            <ac:spMk id="251" creationId="{89779B45-76E1-45C7-8324-1A69A5D48992}"/>
          </ac:spMkLst>
        </pc:spChg>
        <pc:spChg chg="del">
          <ac:chgData name="JINZHU WANG" userId="29ff2016-8b39-49ce-ad4a-3460f31506a6" providerId="ADAL" clId="{63980DEA-D017-4C23-B432-037D3760B894}" dt="2022-05-09T09:57:14.589" v="182" actId="478"/>
          <ac:spMkLst>
            <pc:docMk/>
            <pc:sldMk cId="91328573" sldId="267"/>
            <ac:spMk id="252" creationId="{74A2AFC4-B9C2-41BB-9BAD-7F0C6016BC6D}"/>
          </ac:spMkLst>
        </pc:spChg>
        <pc:spChg chg="del">
          <ac:chgData name="JINZHU WANG" userId="29ff2016-8b39-49ce-ad4a-3460f31506a6" providerId="ADAL" clId="{63980DEA-D017-4C23-B432-037D3760B894}" dt="2022-05-09T09:57:14.589" v="182" actId="478"/>
          <ac:spMkLst>
            <pc:docMk/>
            <pc:sldMk cId="91328573" sldId="267"/>
            <ac:spMk id="254" creationId="{DC11FD34-29B9-4664-A60A-040804EC8A88}"/>
          </ac:spMkLst>
        </pc:spChg>
        <pc:spChg chg="del">
          <ac:chgData name="JINZHU WANG" userId="29ff2016-8b39-49ce-ad4a-3460f31506a6" providerId="ADAL" clId="{63980DEA-D017-4C23-B432-037D3760B894}" dt="2022-05-09T09:57:14.589" v="182" actId="478"/>
          <ac:spMkLst>
            <pc:docMk/>
            <pc:sldMk cId="91328573" sldId="267"/>
            <ac:spMk id="301" creationId="{3CAEDBC5-62FB-46FE-A2FA-F8A7ADD5A4DD}"/>
          </ac:spMkLst>
        </pc:spChg>
        <pc:spChg chg="del">
          <ac:chgData name="JINZHU WANG" userId="29ff2016-8b39-49ce-ad4a-3460f31506a6" providerId="ADAL" clId="{63980DEA-D017-4C23-B432-037D3760B894}" dt="2022-05-09T09:57:14.589" v="182" actId="478"/>
          <ac:spMkLst>
            <pc:docMk/>
            <pc:sldMk cId="91328573" sldId="267"/>
            <ac:spMk id="302" creationId="{E7277645-C339-4383-850C-D82B6B961EFA}"/>
          </ac:spMkLst>
        </pc:spChg>
        <pc:spChg chg="del">
          <ac:chgData name="JINZHU WANG" userId="29ff2016-8b39-49ce-ad4a-3460f31506a6" providerId="ADAL" clId="{63980DEA-D017-4C23-B432-037D3760B894}" dt="2022-05-09T09:57:14.589" v="182" actId="478"/>
          <ac:spMkLst>
            <pc:docMk/>
            <pc:sldMk cId="91328573" sldId="267"/>
            <ac:spMk id="304" creationId="{CC7A1A3E-21A0-4260-9652-65D028DEAD11}"/>
          </ac:spMkLst>
        </pc:spChg>
        <pc:spChg chg="del">
          <ac:chgData name="JINZHU WANG" userId="29ff2016-8b39-49ce-ad4a-3460f31506a6" providerId="ADAL" clId="{63980DEA-D017-4C23-B432-037D3760B894}" dt="2022-05-09T09:57:14.589" v="182" actId="478"/>
          <ac:spMkLst>
            <pc:docMk/>
            <pc:sldMk cId="91328573" sldId="267"/>
            <ac:spMk id="305" creationId="{04DA623E-E1C9-43D6-9155-F37D071FEC73}"/>
          </ac:spMkLst>
        </pc:spChg>
        <pc:spChg chg="del">
          <ac:chgData name="JINZHU WANG" userId="29ff2016-8b39-49ce-ad4a-3460f31506a6" providerId="ADAL" clId="{63980DEA-D017-4C23-B432-037D3760B894}" dt="2022-05-09T09:57:14.589" v="182" actId="478"/>
          <ac:spMkLst>
            <pc:docMk/>
            <pc:sldMk cId="91328573" sldId="267"/>
            <ac:spMk id="306" creationId="{DB28A9D1-FB9B-418F-8BC8-83E771831E72}"/>
          </ac:spMkLst>
        </pc:spChg>
        <pc:spChg chg="del">
          <ac:chgData name="JINZHU WANG" userId="29ff2016-8b39-49ce-ad4a-3460f31506a6" providerId="ADAL" clId="{63980DEA-D017-4C23-B432-037D3760B894}" dt="2022-05-09T09:57:14.589" v="182" actId="478"/>
          <ac:spMkLst>
            <pc:docMk/>
            <pc:sldMk cId="91328573" sldId="267"/>
            <ac:spMk id="307" creationId="{E6BDDCF4-AA4F-4D30-9EBD-9A0D55AFF7D6}"/>
          </ac:spMkLst>
        </pc:spChg>
        <pc:spChg chg="del">
          <ac:chgData name="JINZHU WANG" userId="29ff2016-8b39-49ce-ad4a-3460f31506a6" providerId="ADAL" clId="{63980DEA-D017-4C23-B432-037D3760B894}" dt="2022-05-09T09:57:14.589" v="182" actId="478"/>
          <ac:spMkLst>
            <pc:docMk/>
            <pc:sldMk cId="91328573" sldId="267"/>
            <ac:spMk id="308" creationId="{D87CEEF6-955A-4355-B10E-EC40F33B8ACA}"/>
          </ac:spMkLst>
        </pc:spChg>
        <pc:spChg chg="del">
          <ac:chgData name="JINZHU WANG" userId="29ff2016-8b39-49ce-ad4a-3460f31506a6" providerId="ADAL" clId="{63980DEA-D017-4C23-B432-037D3760B894}" dt="2022-05-09T09:57:14.589" v="182" actId="478"/>
          <ac:spMkLst>
            <pc:docMk/>
            <pc:sldMk cId="91328573" sldId="267"/>
            <ac:spMk id="309" creationId="{DC012A9A-1CFD-46DA-8F71-CC199980E2F1}"/>
          </ac:spMkLst>
        </pc:spChg>
        <pc:spChg chg="del">
          <ac:chgData name="JINZHU WANG" userId="29ff2016-8b39-49ce-ad4a-3460f31506a6" providerId="ADAL" clId="{63980DEA-D017-4C23-B432-037D3760B894}" dt="2022-05-09T09:57:14.589" v="182" actId="478"/>
          <ac:spMkLst>
            <pc:docMk/>
            <pc:sldMk cId="91328573" sldId="267"/>
            <ac:spMk id="310" creationId="{E64709AB-D88B-4C38-8BFB-D1DFA04B9E91}"/>
          </ac:spMkLst>
        </pc:spChg>
        <pc:spChg chg="del">
          <ac:chgData name="JINZHU WANG" userId="29ff2016-8b39-49ce-ad4a-3460f31506a6" providerId="ADAL" clId="{63980DEA-D017-4C23-B432-037D3760B894}" dt="2022-05-09T09:57:14.589" v="182" actId="478"/>
          <ac:spMkLst>
            <pc:docMk/>
            <pc:sldMk cId="91328573" sldId="267"/>
            <ac:spMk id="311" creationId="{44D1D351-04B1-4E19-B35F-4D23AA86063D}"/>
          </ac:spMkLst>
        </pc:spChg>
        <pc:spChg chg="del">
          <ac:chgData name="JINZHU WANG" userId="29ff2016-8b39-49ce-ad4a-3460f31506a6" providerId="ADAL" clId="{63980DEA-D017-4C23-B432-037D3760B894}" dt="2022-05-09T09:57:14.589" v="182" actId="478"/>
          <ac:spMkLst>
            <pc:docMk/>
            <pc:sldMk cId="91328573" sldId="267"/>
            <ac:spMk id="312" creationId="{0621E614-8CF1-4BE6-9F0C-83B3BC0890C8}"/>
          </ac:spMkLst>
        </pc:spChg>
        <pc:spChg chg="del">
          <ac:chgData name="JINZHU WANG" userId="29ff2016-8b39-49ce-ad4a-3460f31506a6" providerId="ADAL" clId="{63980DEA-D017-4C23-B432-037D3760B894}" dt="2022-05-09T09:57:14.589" v="182" actId="478"/>
          <ac:spMkLst>
            <pc:docMk/>
            <pc:sldMk cId="91328573" sldId="267"/>
            <ac:spMk id="313" creationId="{19840A8A-B8AE-4564-B9A4-2F4305FA3D50}"/>
          </ac:spMkLst>
        </pc:spChg>
        <pc:spChg chg="del">
          <ac:chgData name="JINZHU WANG" userId="29ff2016-8b39-49ce-ad4a-3460f31506a6" providerId="ADAL" clId="{63980DEA-D017-4C23-B432-037D3760B894}" dt="2022-05-09T09:57:14.589" v="182" actId="478"/>
          <ac:spMkLst>
            <pc:docMk/>
            <pc:sldMk cId="91328573" sldId="267"/>
            <ac:spMk id="314" creationId="{282B9844-D165-4DBC-A4A9-0DA6EED48A68}"/>
          </ac:spMkLst>
        </pc:spChg>
        <pc:spChg chg="del">
          <ac:chgData name="JINZHU WANG" userId="29ff2016-8b39-49ce-ad4a-3460f31506a6" providerId="ADAL" clId="{63980DEA-D017-4C23-B432-037D3760B894}" dt="2022-05-09T09:57:14.589" v="182" actId="478"/>
          <ac:spMkLst>
            <pc:docMk/>
            <pc:sldMk cId="91328573" sldId="267"/>
            <ac:spMk id="315" creationId="{32A5FDBD-F183-4B10-AD4F-388C9AC2042B}"/>
          </ac:spMkLst>
        </pc:spChg>
        <pc:spChg chg="del">
          <ac:chgData name="JINZHU WANG" userId="29ff2016-8b39-49ce-ad4a-3460f31506a6" providerId="ADAL" clId="{63980DEA-D017-4C23-B432-037D3760B894}" dt="2022-05-09T09:57:14.589" v="182" actId="478"/>
          <ac:spMkLst>
            <pc:docMk/>
            <pc:sldMk cId="91328573" sldId="267"/>
            <ac:spMk id="316" creationId="{9BB49296-0674-4DB9-B207-6C52AF5333F0}"/>
          </ac:spMkLst>
        </pc:spChg>
        <pc:spChg chg="del">
          <ac:chgData name="JINZHU WANG" userId="29ff2016-8b39-49ce-ad4a-3460f31506a6" providerId="ADAL" clId="{63980DEA-D017-4C23-B432-037D3760B894}" dt="2022-05-09T09:57:14.589" v="182" actId="478"/>
          <ac:spMkLst>
            <pc:docMk/>
            <pc:sldMk cId="91328573" sldId="267"/>
            <ac:spMk id="317" creationId="{71798389-C83D-4C39-8929-060774660760}"/>
          </ac:spMkLst>
        </pc:spChg>
        <pc:spChg chg="del">
          <ac:chgData name="JINZHU WANG" userId="29ff2016-8b39-49ce-ad4a-3460f31506a6" providerId="ADAL" clId="{63980DEA-D017-4C23-B432-037D3760B894}" dt="2022-05-09T09:57:14.589" v="182" actId="478"/>
          <ac:spMkLst>
            <pc:docMk/>
            <pc:sldMk cId="91328573" sldId="267"/>
            <ac:spMk id="318" creationId="{C976FF37-313F-4F92-9CE3-88BF83732DAF}"/>
          </ac:spMkLst>
        </pc:spChg>
        <pc:spChg chg="del">
          <ac:chgData name="JINZHU WANG" userId="29ff2016-8b39-49ce-ad4a-3460f31506a6" providerId="ADAL" clId="{63980DEA-D017-4C23-B432-037D3760B894}" dt="2022-05-09T09:57:14.589" v="182" actId="478"/>
          <ac:spMkLst>
            <pc:docMk/>
            <pc:sldMk cId="91328573" sldId="267"/>
            <ac:spMk id="420" creationId="{5FA97EA7-1FF8-4EF0-9126-EF2574449E2C}"/>
          </ac:spMkLst>
        </pc:spChg>
        <pc:spChg chg="del">
          <ac:chgData name="JINZHU WANG" userId="29ff2016-8b39-49ce-ad4a-3460f31506a6" providerId="ADAL" clId="{63980DEA-D017-4C23-B432-037D3760B894}" dt="2022-05-09T09:57:14.589" v="182" actId="478"/>
          <ac:spMkLst>
            <pc:docMk/>
            <pc:sldMk cId="91328573" sldId="267"/>
            <ac:spMk id="422" creationId="{2A970479-C26A-49AE-8006-69F455BCCCC9}"/>
          </ac:spMkLst>
        </pc:spChg>
        <pc:spChg chg="del">
          <ac:chgData name="JINZHU WANG" userId="29ff2016-8b39-49ce-ad4a-3460f31506a6" providerId="ADAL" clId="{63980DEA-D017-4C23-B432-037D3760B894}" dt="2022-05-09T09:57:14.589" v="182" actId="478"/>
          <ac:spMkLst>
            <pc:docMk/>
            <pc:sldMk cId="91328573" sldId="267"/>
            <ac:spMk id="424" creationId="{010B65B5-CD09-494D-8BDC-C4AE33500797}"/>
          </ac:spMkLst>
        </pc:spChg>
        <pc:spChg chg="del">
          <ac:chgData name="JINZHU WANG" userId="29ff2016-8b39-49ce-ad4a-3460f31506a6" providerId="ADAL" clId="{63980DEA-D017-4C23-B432-037D3760B894}" dt="2022-05-09T09:57:14.589" v="182" actId="478"/>
          <ac:spMkLst>
            <pc:docMk/>
            <pc:sldMk cId="91328573" sldId="267"/>
            <ac:spMk id="465" creationId="{03C386FA-DABA-4CD4-A748-98B139CDD83A}"/>
          </ac:spMkLst>
        </pc:spChg>
        <pc:spChg chg="del">
          <ac:chgData name="JINZHU WANG" userId="29ff2016-8b39-49ce-ad4a-3460f31506a6" providerId="ADAL" clId="{63980DEA-D017-4C23-B432-037D3760B894}" dt="2022-05-09T09:57:14.589" v="182" actId="478"/>
          <ac:spMkLst>
            <pc:docMk/>
            <pc:sldMk cId="91328573" sldId="267"/>
            <ac:spMk id="491" creationId="{042F7BDB-444D-4CEE-962B-8E56AAE865F2}"/>
          </ac:spMkLst>
        </pc:spChg>
        <pc:spChg chg="del">
          <ac:chgData name="JINZHU WANG" userId="29ff2016-8b39-49ce-ad4a-3460f31506a6" providerId="ADAL" clId="{63980DEA-D017-4C23-B432-037D3760B894}" dt="2022-05-09T09:57:14.589" v="182" actId="478"/>
          <ac:spMkLst>
            <pc:docMk/>
            <pc:sldMk cId="91328573" sldId="267"/>
            <ac:spMk id="514" creationId="{E92D2943-2965-4E17-9886-13DA37E390B8}"/>
          </ac:spMkLst>
        </pc:spChg>
        <pc:grpChg chg="add mod">
          <ac:chgData name="JINZHU WANG" userId="29ff2016-8b39-49ce-ad4a-3460f31506a6" providerId="ADAL" clId="{63980DEA-D017-4C23-B432-037D3760B894}" dt="2022-05-09T10:00:15.740" v="223" actId="164"/>
          <ac:grpSpMkLst>
            <pc:docMk/>
            <pc:sldMk cId="91328573" sldId="267"/>
            <ac:grpSpMk id="15" creationId="{976DB609-361E-4DFC-9287-030A1B85C538}"/>
          </ac:grpSpMkLst>
        </pc:grpChg>
        <pc:grpChg chg="del">
          <ac:chgData name="JINZHU WANG" userId="29ff2016-8b39-49ce-ad4a-3460f31506a6" providerId="ADAL" clId="{63980DEA-D017-4C23-B432-037D3760B894}" dt="2022-05-09T09:57:14.589" v="182" actId="478"/>
          <ac:grpSpMkLst>
            <pc:docMk/>
            <pc:sldMk cId="91328573" sldId="267"/>
            <ac:grpSpMk id="50" creationId="{D7CB8D68-EC0A-4DE9-B6AA-2DAC270AE0C9}"/>
          </ac:grpSpMkLst>
        </pc:grpChg>
        <pc:grpChg chg="del">
          <ac:chgData name="JINZHU WANG" userId="29ff2016-8b39-49ce-ad4a-3460f31506a6" providerId="ADAL" clId="{63980DEA-D017-4C23-B432-037D3760B894}" dt="2022-05-09T09:57:14.589" v="182" actId="478"/>
          <ac:grpSpMkLst>
            <pc:docMk/>
            <pc:sldMk cId="91328573" sldId="267"/>
            <ac:grpSpMk id="134" creationId="{503B2C80-43FB-4BF0-BF65-3384817937AC}"/>
          </ac:grpSpMkLst>
        </pc:grpChg>
        <pc:grpChg chg="del">
          <ac:chgData name="JINZHU WANG" userId="29ff2016-8b39-49ce-ad4a-3460f31506a6" providerId="ADAL" clId="{63980DEA-D017-4C23-B432-037D3760B894}" dt="2022-05-09T09:57:14.589" v="182" actId="478"/>
          <ac:grpSpMkLst>
            <pc:docMk/>
            <pc:sldMk cId="91328573" sldId="267"/>
            <ac:grpSpMk id="469" creationId="{B7550447-1330-462A-B29E-72EACA65EB96}"/>
          </ac:grpSpMkLst>
        </pc:grpChg>
        <pc:grpChg chg="del">
          <ac:chgData name="JINZHU WANG" userId="29ff2016-8b39-49ce-ad4a-3460f31506a6" providerId="ADAL" clId="{63980DEA-D017-4C23-B432-037D3760B894}" dt="2022-05-09T09:57:14.589" v="182" actId="478"/>
          <ac:grpSpMkLst>
            <pc:docMk/>
            <pc:sldMk cId="91328573" sldId="267"/>
            <ac:grpSpMk id="543" creationId="{48C1D19C-A624-4233-ACA7-B4BC82C38DA3}"/>
          </ac:grpSpMkLst>
        </pc:grpChg>
        <pc:grpChg chg="del">
          <ac:chgData name="JINZHU WANG" userId="29ff2016-8b39-49ce-ad4a-3460f31506a6" providerId="ADAL" clId="{63980DEA-D017-4C23-B432-037D3760B894}" dt="2022-05-09T09:57:14.589" v="182" actId="478"/>
          <ac:grpSpMkLst>
            <pc:docMk/>
            <pc:sldMk cId="91328573" sldId="267"/>
            <ac:grpSpMk id="121879" creationId="{D486DA5A-982E-4EB4-8BCC-5A16E8FB9948}"/>
          </ac:grpSpMkLst>
        </pc:grpChg>
        <pc:graphicFrameChg chg="del">
          <ac:chgData name="JINZHU WANG" userId="29ff2016-8b39-49ce-ad4a-3460f31506a6" providerId="ADAL" clId="{63980DEA-D017-4C23-B432-037D3760B894}" dt="2022-05-09T09:57:14.589" v="182" actId="478"/>
          <ac:graphicFrameMkLst>
            <pc:docMk/>
            <pc:sldMk cId="91328573" sldId="267"/>
            <ac:graphicFrameMk id="52" creationId="{E90BB11C-0894-41CF-843C-68CFDE69FCDB}"/>
          </ac:graphicFrameMkLst>
        </pc:graphicFrameChg>
        <pc:picChg chg="del">
          <ac:chgData name="JINZHU WANG" userId="29ff2016-8b39-49ce-ad4a-3460f31506a6" providerId="ADAL" clId="{63980DEA-D017-4C23-B432-037D3760B894}" dt="2022-05-09T09:57:14.589" v="182" actId="478"/>
          <ac:picMkLst>
            <pc:docMk/>
            <pc:sldMk cId="91328573" sldId="267"/>
            <ac:picMk id="8" creationId="{8D815656-6B44-4ACC-9A29-3FA994F3F1B8}"/>
          </ac:picMkLst>
        </pc:picChg>
        <pc:picChg chg="del">
          <ac:chgData name="JINZHU WANG" userId="29ff2016-8b39-49ce-ad4a-3460f31506a6" providerId="ADAL" clId="{63980DEA-D017-4C23-B432-037D3760B894}" dt="2022-05-09T09:57:14.589" v="182" actId="478"/>
          <ac:picMkLst>
            <pc:docMk/>
            <pc:sldMk cId="91328573" sldId="267"/>
            <ac:picMk id="152" creationId="{E28CBDBC-A782-4CDB-9C8C-3578043187E9}"/>
          </ac:picMkLst>
        </pc:picChg>
        <pc:picChg chg="add mod">
          <ac:chgData name="JINZHU WANG" userId="29ff2016-8b39-49ce-ad4a-3460f31506a6" providerId="ADAL" clId="{63980DEA-D017-4C23-B432-037D3760B894}" dt="2022-05-09T09:57:17.148" v="184" actId="1076"/>
          <ac:picMkLst>
            <pc:docMk/>
            <pc:sldMk cId="91328573" sldId="267"/>
            <ac:picMk id="163" creationId="{551706A8-EE66-45EA-944A-BB6AC7DAB9DA}"/>
          </ac:picMkLst>
        </pc:picChg>
        <pc:picChg chg="del">
          <ac:chgData name="JINZHU WANG" userId="29ff2016-8b39-49ce-ad4a-3460f31506a6" providerId="ADAL" clId="{63980DEA-D017-4C23-B432-037D3760B894}" dt="2022-05-09T09:57:14.589" v="182" actId="478"/>
          <ac:picMkLst>
            <pc:docMk/>
            <pc:sldMk cId="91328573" sldId="267"/>
            <ac:picMk id="167" creationId="{DD78FB11-BBBB-4D0D-81B6-758B17CB5BC9}"/>
          </ac:picMkLst>
        </pc:picChg>
        <pc:picChg chg="del">
          <ac:chgData name="JINZHU WANG" userId="29ff2016-8b39-49ce-ad4a-3460f31506a6" providerId="ADAL" clId="{63980DEA-D017-4C23-B432-037D3760B894}" dt="2022-05-09T09:57:14.589" v="182" actId="478"/>
          <ac:picMkLst>
            <pc:docMk/>
            <pc:sldMk cId="91328573" sldId="267"/>
            <ac:picMk id="169" creationId="{A8AEE154-54F9-4165-9986-791AFC9C76D2}"/>
          </ac:picMkLst>
        </pc:picChg>
        <pc:picChg chg="del">
          <ac:chgData name="JINZHU WANG" userId="29ff2016-8b39-49ce-ad4a-3460f31506a6" providerId="ADAL" clId="{63980DEA-D017-4C23-B432-037D3760B894}" dt="2022-05-09T09:57:14.589" v="182" actId="478"/>
          <ac:picMkLst>
            <pc:docMk/>
            <pc:sldMk cId="91328573" sldId="267"/>
            <ac:picMk id="171" creationId="{F611F3CE-18BD-4E3B-B250-13941C07C2FC}"/>
          </ac:picMkLst>
        </pc:picChg>
        <pc:picChg chg="del">
          <ac:chgData name="JINZHU WANG" userId="29ff2016-8b39-49ce-ad4a-3460f31506a6" providerId="ADAL" clId="{63980DEA-D017-4C23-B432-037D3760B894}" dt="2022-05-09T09:57:14.589" v="182" actId="478"/>
          <ac:picMkLst>
            <pc:docMk/>
            <pc:sldMk cId="91328573" sldId="267"/>
            <ac:picMk id="509" creationId="{C979E9AA-C33F-43F8-B176-5E112FA2CB6F}"/>
          </ac:picMkLst>
        </pc:picChg>
        <pc:picChg chg="del">
          <ac:chgData name="JINZHU WANG" userId="29ff2016-8b39-49ce-ad4a-3460f31506a6" providerId="ADAL" clId="{63980DEA-D017-4C23-B432-037D3760B894}" dt="2022-05-09T09:57:14.589" v="182" actId="478"/>
          <ac:picMkLst>
            <pc:docMk/>
            <pc:sldMk cId="91328573" sldId="267"/>
            <ac:picMk id="121859" creationId="{3DB8F0CD-7BEC-4C1D-B57F-5552B4809DF3}"/>
          </ac:picMkLst>
        </pc:picChg>
        <pc:cxnChg chg="add mod">
          <ac:chgData name="JINZHU WANG" userId="29ff2016-8b39-49ce-ad4a-3460f31506a6" providerId="ADAL" clId="{63980DEA-D017-4C23-B432-037D3760B894}" dt="2022-05-09T10:00:15.740" v="223" actId="164"/>
          <ac:cxnSpMkLst>
            <pc:docMk/>
            <pc:sldMk cId="91328573" sldId="267"/>
            <ac:cxnSpMk id="5" creationId="{26EDE32A-F538-4F85-8711-AAA5A3988D4E}"/>
          </ac:cxnSpMkLst>
        </pc:cxnChg>
        <pc:cxnChg chg="del">
          <ac:chgData name="JINZHU WANG" userId="29ff2016-8b39-49ce-ad4a-3460f31506a6" providerId="ADAL" clId="{63980DEA-D017-4C23-B432-037D3760B894}" dt="2022-05-09T09:57:14.589" v="182" actId="478"/>
          <ac:cxnSpMkLst>
            <pc:docMk/>
            <pc:sldMk cId="91328573" sldId="267"/>
            <ac:cxnSpMk id="16" creationId="{FD0B66D4-6475-4161-9019-D35C614F4985}"/>
          </ac:cxnSpMkLst>
        </pc:cxnChg>
        <pc:cxnChg chg="del">
          <ac:chgData name="JINZHU WANG" userId="29ff2016-8b39-49ce-ad4a-3460f31506a6" providerId="ADAL" clId="{63980DEA-D017-4C23-B432-037D3760B894}" dt="2022-05-09T09:57:14.589" v="182" actId="478"/>
          <ac:cxnSpMkLst>
            <pc:docMk/>
            <pc:sldMk cId="91328573" sldId="267"/>
            <ac:cxnSpMk id="137" creationId="{EBADE4EB-44F8-4A0D-AACA-3C8CD36F8923}"/>
          </ac:cxnSpMkLst>
        </pc:cxnChg>
        <pc:cxnChg chg="del">
          <ac:chgData name="JINZHU WANG" userId="29ff2016-8b39-49ce-ad4a-3460f31506a6" providerId="ADAL" clId="{63980DEA-D017-4C23-B432-037D3760B894}" dt="2022-05-09T09:57:14.589" v="182" actId="478"/>
          <ac:cxnSpMkLst>
            <pc:docMk/>
            <pc:sldMk cId="91328573" sldId="267"/>
            <ac:cxnSpMk id="139" creationId="{EF7CD08A-5C5E-4AED-9802-9B228C10464F}"/>
          </ac:cxnSpMkLst>
        </pc:cxnChg>
        <pc:cxnChg chg="del">
          <ac:chgData name="JINZHU WANG" userId="29ff2016-8b39-49ce-ad4a-3460f31506a6" providerId="ADAL" clId="{63980DEA-D017-4C23-B432-037D3760B894}" dt="2022-05-09T09:57:14.589" v="182" actId="478"/>
          <ac:cxnSpMkLst>
            <pc:docMk/>
            <pc:sldMk cId="91328573" sldId="267"/>
            <ac:cxnSpMk id="146" creationId="{8D08BC32-58FB-4E99-9983-B2E1370CB4C2}"/>
          </ac:cxnSpMkLst>
        </pc:cxnChg>
        <pc:cxnChg chg="del mod">
          <ac:chgData name="JINZHU WANG" userId="29ff2016-8b39-49ce-ad4a-3460f31506a6" providerId="ADAL" clId="{63980DEA-D017-4C23-B432-037D3760B894}" dt="2022-05-09T09:57:14.589" v="182" actId="478"/>
          <ac:cxnSpMkLst>
            <pc:docMk/>
            <pc:sldMk cId="91328573" sldId="267"/>
            <ac:cxnSpMk id="147" creationId="{39EF0FFD-9076-4458-924F-2A85F024DA4C}"/>
          </ac:cxnSpMkLst>
        </pc:cxnChg>
        <pc:cxnChg chg="del">
          <ac:chgData name="JINZHU WANG" userId="29ff2016-8b39-49ce-ad4a-3460f31506a6" providerId="ADAL" clId="{63980DEA-D017-4C23-B432-037D3760B894}" dt="2022-05-09T09:57:14.589" v="182" actId="478"/>
          <ac:cxnSpMkLst>
            <pc:docMk/>
            <pc:sldMk cId="91328573" sldId="267"/>
            <ac:cxnSpMk id="151" creationId="{26719868-7B4C-46F5-A74D-1B19006C4651}"/>
          </ac:cxnSpMkLst>
        </pc:cxnChg>
        <pc:cxnChg chg="del">
          <ac:chgData name="JINZHU WANG" userId="29ff2016-8b39-49ce-ad4a-3460f31506a6" providerId="ADAL" clId="{63980DEA-D017-4C23-B432-037D3760B894}" dt="2022-05-09T09:57:14.589" v="182" actId="478"/>
          <ac:cxnSpMkLst>
            <pc:docMk/>
            <pc:sldMk cId="91328573" sldId="267"/>
            <ac:cxnSpMk id="158" creationId="{5C801685-39C8-4D1B-B741-6A7B381326CB}"/>
          </ac:cxnSpMkLst>
        </pc:cxnChg>
        <pc:cxnChg chg="del">
          <ac:chgData name="JINZHU WANG" userId="29ff2016-8b39-49ce-ad4a-3460f31506a6" providerId="ADAL" clId="{63980DEA-D017-4C23-B432-037D3760B894}" dt="2022-05-09T09:57:14.589" v="182" actId="478"/>
          <ac:cxnSpMkLst>
            <pc:docMk/>
            <pc:sldMk cId="91328573" sldId="267"/>
            <ac:cxnSpMk id="161" creationId="{3449AA46-17EC-4D9F-A8A2-73E79F173EC0}"/>
          </ac:cxnSpMkLst>
        </pc:cxnChg>
        <pc:cxnChg chg="del">
          <ac:chgData name="JINZHU WANG" userId="29ff2016-8b39-49ce-ad4a-3460f31506a6" providerId="ADAL" clId="{63980DEA-D017-4C23-B432-037D3760B894}" dt="2022-05-09T09:57:14.589" v="182" actId="478"/>
          <ac:cxnSpMkLst>
            <pc:docMk/>
            <pc:sldMk cId="91328573" sldId="267"/>
            <ac:cxnSpMk id="164" creationId="{98D26985-8B00-45B6-B242-B1E2905EB260}"/>
          </ac:cxnSpMkLst>
        </pc:cxnChg>
        <pc:cxnChg chg="del">
          <ac:chgData name="JINZHU WANG" userId="29ff2016-8b39-49ce-ad4a-3460f31506a6" providerId="ADAL" clId="{63980DEA-D017-4C23-B432-037D3760B894}" dt="2022-05-09T09:57:14.589" v="182" actId="478"/>
          <ac:cxnSpMkLst>
            <pc:docMk/>
            <pc:sldMk cId="91328573" sldId="267"/>
            <ac:cxnSpMk id="165" creationId="{9A4E0AFD-C424-4313-B2C9-39FF5F0850F4}"/>
          </ac:cxnSpMkLst>
        </pc:cxnChg>
        <pc:cxnChg chg="add mod">
          <ac:chgData name="JINZHU WANG" userId="29ff2016-8b39-49ce-ad4a-3460f31506a6" providerId="ADAL" clId="{63980DEA-D017-4C23-B432-037D3760B894}" dt="2022-05-09T10:00:15.740" v="223" actId="164"/>
          <ac:cxnSpMkLst>
            <pc:docMk/>
            <pc:sldMk cId="91328573" sldId="267"/>
            <ac:cxnSpMk id="166" creationId="{2FDA321F-F778-4498-90E3-B078146A0DE6}"/>
          </ac:cxnSpMkLst>
        </pc:cxnChg>
        <pc:cxnChg chg="del">
          <ac:chgData name="JINZHU WANG" userId="29ff2016-8b39-49ce-ad4a-3460f31506a6" providerId="ADAL" clId="{63980DEA-D017-4C23-B432-037D3760B894}" dt="2022-05-09T09:57:14.589" v="182" actId="478"/>
          <ac:cxnSpMkLst>
            <pc:docMk/>
            <pc:sldMk cId="91328573" sldId="267"/>
            <ac:cxnSpMk id="168" creationId="{7E682686-18E7-4DD7-B896-F92B47BED9B5}"/>
          </ac:cxnSpMkLst>
        </pc:cxnChg>
        <pc:cxnChg chg="del">
          <ac:chgData name="JINZHU WANG" userId="29ff2016-8b39-49ce-ad4a-3460f31506a6" providerId="ADAL" clId="{63980DEA-D017-4C23-B432-037D3760B894}" dt="2022-05-09T09:57:14.589" v="182" actId="478"/>
          <ac:cxnSpMkLst>
            <pc:docMk/>
            <pc:sldMk cId="91328573" sldId="267"/>
            <ac:cxnSpMk id="173" creationId="{FFBB1740-2F48-4876-B209-64D5AADE12C7}"/>
          </ac:cxnSpMkLst>
        </pc:cxnChg>
        <pc:cxnChg chg="del">
          <ac:chgData name="JINZHU WANG" userId="29ff2016-8b39-49ce-ad4a-3460f31506a6" providerId="ADAL" clId="{63980DEA-D017-4C23-B432-037D3760B894}" dt="2022-05-09T09:57:14.589" v="182" actId="478"/>
          <ac:cxnSpMkLst>
            <pc:docMk/>
            <pc:sldMk cId="91328573" sldId="267"/>
            <ac:cxnSpMk id="175" creationId="{9CA38E65-F97F-4DEA-9E54-7D9D2239F0ED}"/>
          </ac:cxnSpMkLst>
        </pc:cxnChg>
        <pc:cxnChg chg="del">
          <ac:chgData name="JINZHU WANG" userId="29ff2016-8b39-49ce-ad4a-3460f31506a6" providerId="ADAL" clId="{63980DEA-D017-4C23-B432-037D3760B894}" dt="2022-05-09T09:57:14.589" v="182" actId="478"/>
          <ac:cxnSpMkLst>
            <pc:docMk/>
            <pc:sldMk cId="91328573" sldId="267"/>
            <ac:cxnSpMk id="176" creationId="{DF0242FA-90E0-46C9-84F3-DE2B15908BDE}"/>
          </ac:cxnSpMkLst>
        </pc:cxnChg>
        <pc:cxnChg chg="del">
          <ac:chgData name="JINZHU WANG" userId="29ff2016-8b39-49ce-ad4a-3460f31506a6" providerId="ADAL" clId="{63980DEA-D017-4C23-B432-037D3760B894}" dt="2022-05-09T09:57:14.589" v="182" actId="478"/>
          <ac:cxnSpMkLst>
            <pc:docMk/>
            <pc:sldMk cId="91328573" sldId="267"/>
            <ac:cxnSpMk id="185" creationId="{523A3B49-9E8E-47C3-ADC0-04723758603B}"/>
          </ac:cxnSpMkLst>
        </pc:cxnChg>
        <pc:cxnChg chg="del">
          <ac:chgData name="JINZHU WANG" userId="29ff2016-8b39-49ce-ad4a-3460f31506a6" providerId="ADAL" clId="{63980DEA-D017-4C23-B432-037D3760B894}" dt="2022-05-09T09:57:14.589" v="182" actId="478"/>
          <ac:cxnSpMkLst>
            <pc:docMk/>
            <pc:sldMk cId="91328573" sldId="267"/>
            <ac:cxnSpMk id="201" creationId="{FEC33411-02E5-4E51-9192-532A98F31D78}"/>
          </ac:cxnSpMkLst>
        </pc:cxnChg>
        <pc:cxnChg chg="del">
          <ac:chgData name="JINZHU WANG" userId="29ff2016-8b39-49ce-ad4a-3460f31506a6" providerId="ADAL" clId="{63980DEA-D017-4C23-B432-037D3760B894}" dt="2022-05-09T09:57:14.589" v="182" actId="478"/>
          <ac:cxnSpMkLst>
            <pc:docMk/>
            <pc:sldMk cId="91328573" sldId="267"/>
            <ac:cxnSpMk id="211" creationId="{F95023D4-E20B-4BAB-B9E9-C605489633C5}"/>
          </ac:cxnSpMkLst>
        </pc:cxnChg>
        <pc:cxnChg chg="del">
          <ac:chgData name="JINZHU WANG" userId="29ff2016-8b39-49ce-ad4a-3460f31506a6" providerId="ADAL" clId="{63980DEA-D017-4C23-B432-037D3760B894}" dt="2022-05-09T09:57:14.589" v="182" actId="478"/>
          <ac:cxnSpMkLst>
            <pc:docMk/>
            <pc:sldMk cId="91328573" sldId="267"/>
            <ac:cxnSpMk id="214" creationId="{82AB48AC-8362-4339-8618-676B1B34DBE8}"/>
          </ac:cxnSpMkLst>
        </pc:cxnChg>
        <pc:cxnChg chg="del">
          <ac:chgData name="JINZHU WANG" userId="29ff2016-8b39-49ce-ad4a-3460f31506a6" providerId="ADAL" clId="{63980DEA-D017-4C23-B432-037D3760B894}" dt="2022-05-09T09:57:14.589" v="182" actId="478"/>
          <ac:cxnSpMkLst>
            <pc:docMk/>
            <pc:sldMk cId="91328573" sldId="267"/>
            <ac:cxnSpMk id="247" creationId="{98871899-0A99-4391-80FD-F7485DAF05C1}"/>
          </ac:cxnSpMkLst>
        </pc:cxnChg>
        <pc:cxnChg chg="del">
          <ac:chgData name="JINZHU WANG" userId="29ff2016-8b39-49ce-ad4a-3460f31506a6" providerId="ADAL" clId="{63980DEA-D017-4C23-B432-037D3760B894}" dt="2022-05-09T09:57:14.589" v="182" actId="478"/>
          <ac:cxnSpMkLst>
            <pc:docMk/>
            <pc:sldMk cId="91328573" sldId="267"/>
            <ac:cxnSpMk id="257" creationId="{4F983984-68BD-4A9F-A97B-5A784B9644D7}"/>
          </ac:cxnSpMkLst>
        </pc:cxnChg>
        <pc:cxnChg chg="del">
          <ac:chgData name="JINZHU WANG" userId="29ff2016-8b39-49ce-ad4a-3460f31506a6" providerId="ADAL" clId="{63980DEA-D017-4C23-B432-037D3760B894}" dt="2022-05-09T09:57:14.589" v="182" actId="478"/>
          <ac:cxnSpMkLst>
            <pc:docMk/>
            <pc:sldMk cId="91328573" sldId="267"/>
            <ac:cxnSpMk id="258" creationId="{6189FA48-86BB-489A-9C2D-A114AACFBF38}"/>
          </ac:cxnSpMkLst>
        </pc:cxnChg>
        <pc:cxnChg chg="del">
          <ac:chgData name="JINZHU WANG" userId="29ff2016-8b39-49ce-ad4a-3460f31506a6" providerId="ADAL" clId="{63980DEA-D017-4C23-B432-037D3760B894}" dt="2022-05-09T09:57:14.589" v="182" actId="478"/>
          <ac:cxnSpMkLst>
            <pc:docMk/>
            <pc:sldMk cId="91328573" sldId="267"/>
            <ac:cxnSpMk id="259" creationId="{0253D638-1B27-45D7-86D9-0F7ED1CC6982}"/>
          </ac:cxnSpMkLst>
        </pc:cxnChg>
        <pc:cxnChg chg="del">
          <ac:chgData name="JINZHU WANG" userId="29ff2016-8b39-49ce-ad4a-3460f31506a6" providerId="ADAL" clId="{63980DEA-D017-4C23-B432-037D3760B894}" dt="2022-05-09T09:57:14.589" v="182" actId="478"/>
          <ac:cxnSpMkLst>
            <pc:docMk/>
            <pc:sldMk cId="91328573" sldId="267"/>
            <ac:cxnSpMk id="266" creationId="{BC53625B-E3D7-4852-BD14-1B144D0AEBC0}"/>
          </ac:cxnSpMkLst>
        </pc:cxnChg>
        <pc:cxnChg chg="del">
          <ac:chgData name="JINZHU WANG" userId="29ff2016-8b39-49ce-ad4a-3460f31506a6" providerId="ADAL" clId="{63980DEA-D017-4C23-B432-037D3760B894}" dt="2022-05-09T09:57:14.589" v="182" actId="478"/>
          <ac:cxnSpMkLst>
            <pc:docMk/>
            <pc:sldMk cId="91328573" sldId="267"/>
            <ac:cxnSpMk id="279" creationId="{9C4DC82A-AEAF-43F9-9A9A-8B8E3DFA4148}"/>
          </ac:cxnSpMkLst>
        </pc:cxnChg>
        <pc:cxnChg chg="del">
          <ac:chgData name="JINZHU WANG" userId="29ff2016-8b39-49ce-ad4a-3460f31506a6" providerId="ADAL" clId="{63980DEA-D017-4C23-B432-037D3760B894}" dt="2022-05-09T09:57:14.589" v="182" actId="478"/>
          <ac:cxnSpMkLst>
            <pc:docMk/>
            <pc:sldMk cId="91328573" sldId="267"/>
            <ac:cxnSpMk id="281" creationId="{07ECEF5A-2868-4336-B0AA-2A013E7E3E62}"/>
          </ac:cxnSpMkLst>
        </pc:cxnChg>
        <pc:cxnChg chg="del">
          <ac:chgData name="JINZHU WANG" userId="29ff2016-8b39-49ce-ad4a-3460f31506a6" providerId="ADAL" clId="{63980DEA-D017-4C23-B432-037D3760B894}" dt="2022-05-09T09:57:14.589" v="182" actId="478"/>
          <ac:cxnSpMkLst>
            <pc:docMk/>
            <pc:sldMk cId="91328573" sldId="267"/>
            <ac:cxnSpMk id="294" creationId="{17E209E0-3D18-4746-A7E9-0A55103C1E7D}"/>
          </ac:cxnSpMkLst>
        </pc:cxnChg>
        <pc:cxnChg chg="del">
          <ac:chgData name="JINZHU WANG" userId="29ff2016-8b39-49ce-ad4a-3460f31506a6" providerId="ADAL" clId="{63980DEA-D017-4C23-B432-037D3760B894}" dt="2022-05-09T09:57:14.589" v="182" actId="478"/>
          <ac:cxnSpMkLst>
            <pc:docMk/>
            <pc:sldMk cId="91328573" sldId="267"/>
            <ac:cxnSpMk id="319" creationId="{8026270C-5658-4A28-9BBF-207E373DAEA2}"/>
          </ac:cxnSpMkLst>
        </pc:cxnChg>
        <pc:cxnChg chg="del">
          <ac:chgData name="JINZHU WANG" userId="29ff2016-8b39-49ce-ad4a-3460f31506a6" providerId="ADAL" clId="{63980DEA-D017-4C23-B432-037D3760B894}" dt="2022-05-09T09:57:14.589" v="182" actId="478"/>
          <ac:cxnSpMkLst>
            <pc:docMk/>
            <pc:sldMk cId="91328573" sldId="267"/>
            <ac:cxnSpMk id="322" creationId="{C58DED97-E70D-47E3-B448-DC4C82692855}"/>
          </ac:cxnSpMkLst>
        </pc:cxnChg>
        <pc:cxnChg chg="del">
          <ac:chgData name="JINZHU WANG" userId="29ff2016-8b39-49ce-ad4a-3460f31506a6" providerId="ADAL" clId="{63980DEA-D017-4C23-B432-037D3760B894}" dt="2022-05-09T09:57:14.589" v="182" actId="478"/>
          <ac:cxnSpMkLst>
            <pc:docMk/>
            <pc:sldMk cId="91328573" sldId="267"/>
            <ac:cxnSpMk id="323" creationId="{41E1049C-5845-45FC-B540-B187616AC689}"/>
          </ac:cxnSpMkLst>
        </pc:cxnChg>
        <pc:cxnChg chg="del">
          <ac:chgData name="JINZHU WANG" userId="29ff2016-8b39-49ce-ad4a-3460f31506a6" providerId="ADAL" clId="{63980DEA-D017-4C23-B432-037D3760B894}" dt="2022-05-09T09:57:14.589" v="182" actId="478"/>
          <ac:cxnSpMkLst>
            <pc:docMk/>
            <pc:sldMk cId="91328573" sldId="267"/>
            <ac:cxnSpMk id="330" creationId="{5CE393A7-CD85-4A7D-997A-2EFD8073A5A6}"/>
          </ac:cxnSpMkLst>
        </pc:cxnChg>
        <pc:cxnChg chg="del">
          <ac:chgData name="JINZHU WANG" userId="29ff2016-8b39-49ce-ad4a-3460f31506a6" providerId="ADAL" clId="{63980DEA-D017-4C23-B432-037D3760B894}" dt="2022-05-09T09:57:14.589" v="182" actId="478"/>
          <ac:cxnSpMkLst>
            <pc:docMk/>
            <pc:sldMk cId="91328573" sldId="267"/>
            <ac:cxnSpMk id="335" creationId="{AA67C691-2F90-419D-B68D-AC1D7D1A85A9}"/>
          </ac:cxnSpMkLst>
        </pc:cxnChg>
        <pc:cxnChg chg="del">
          <ac:chgData name="JINZHU WANG" userId="29ff2016-8b39-49ce-ad4a-3460f31506a6" providerId="ADAL" clId="{63980DEA-D017-4C23-B432-037D3760B894}" dt="2022-05-09T09:57:14.589" v="182" actId="478"/>
          <ac:cxnSpMkLst>
            <pc:docMk/>
            <pc:sldMk cId="91328573" sldId="267"/>
            <ac:cxnSpMk id="336" creationId="{1E3A2ACC-3FAE-4E41-B719-9858081D76F2}"/>
          </ac:cxnSpMkLst>
        </pc:cxnChg>
        <pc:cxnChg chg="del">
          <ac:chgData name="JINZHU WANG" userId="29ff2016-8b39-49ce-ad4a-3460f31506a6" providerId="ADAL" clId="{63980DEA-D017-4C23-B432-037D3760B894}" dt="2022-05-09T09:57:14.589" v="182" actId="478"/>
          <ac:cxnSpMkLst>
            <pc:docMk/>
            <pc:sldMk cId="91328573" sldId="267"/>
            <ac:cxnSpMk id="347" creationId="{B519B047-05F2-43A5-AABD-252B691F4C45}"/>
          </ac:cxnSpMkLst>
        </pc:cxnChg>
        <pc:cxnChg chg="del">
          <ac:chgData name="JINZHU WANG" userId="29ff2016-8b39-49ce-ad4a-3460f31506a6" providerId="ADAL" clId="{63980DEA-D017-4C23-B432-037D3760B894}" dt="2022-05-09T09:57:14.589" v="182" actId="478"/>
          <ac:cxnSpMkLst>
            <pc:docMk/>
            <pc:sldMk cId="91328573" sldId="267"/>
            <ac:cxnSpMk id="355" creationId="{09C58332-B859-47D9-A56C-7671C63FFB70}"/>
          </ac:cxnSpMkLst>
        </pc:cxnChg>
        <pc:cxnChg chg="del">
          <ac:chgData name="JINZHU WANG" userId="29ff2016-8b39-49ce-ad4a-3460f31506a6" providerId="ADAL" clId="{63980DEA-D017-4C23-B432-037D3760B894}" dt="2022-05-09T09:57:14.589" v="182" actId="478"/>
          <ac:cxnSpMkLst>
            <pc:docMk/>
            <pc:sldMk cId="91328573" sldId="267"/>
            <ac:cxnSpMk id="361" creationId="{AF527C86-2284-40D9-B0EE-A43621168315}"/>
          </ac:cxnSpMkLst>
        </pc:cxnChg>
        <pc:cxnChg chg="del">
          <ac:chgData name="JINZHU WANG" userId="29ff2016-8b39-49ce-ad4a-3460f31506a6" providerId="ADAL" clId="{63980DEA-D017-4C23-B432-037D3760B894}" dt="2022-05-09T09:57:14.589" v="182" actId="478"/>
          <ac:cxnSpMkLst>
            <pc:docMk/>
            <pc:sldMk cId="91328573" sldId="267"/>
            <ac:cxnSpMk id="363" creationId="{3E91FDDE-6991-4B1A-A044-30056D9F3CEF}"/>
          </ac:cxnSpMkLst>
        </pc:cxnChg>
        <pc:cxnChg chg="del">
          <ac:chgData name="JINZHU WANG" userId="29ff2016-8b39-49ce-ad4a-3460f31506a6" providerId="ADAL" clId="{63980DEA-D017-4C23-B432-037D3760B894}" dt="2022-05-09T09:57:14.589" v="182" actId="478"/>
          <ac:cxnSpMkLst>
            <pc:docMk/>
            <pc:sldMk cId="91328573" sldId="267"/>
            <ac:cxnSpMk id="396" creationId="{B34DAEB7-E50A-4961-9319-2FA869D208DF}"/>
          </ac:cxnSpMkLst>
        </pc:cxnChg>
        <pc:cxnChg chg="del">
          <ac:chgData name="JINZHU WANG" userId="29ff2016-8b39-49ce-ad4a-3460f31506a6" providerId="ADAL" clId="{63980DEA-D017-4C23-B432-037D3760B894}" dt="2022-05-09T09:57:14.589" v="182" actId="478"/>
          <ac:cxnSpMkLst>
            <pc:docMk/>
            <pc:sldMk cId="91328573" sldId="267"/>
            <ac:cxnSpMk id="413" creationId="{B43BB514-9634-412B-A32F-B65D258E7068}"/>
          </ac:cxnSpMkLst>
        </pc:cxnChg>
        <pc:cxnChg chg="del">
          <ac:chgData name="JINZHU WANG" userId="29ff2016-8b39-49ce-ad4a-3460f31506a6" providerId="ADAL" clId="{63980DEA-D017-4C23-B432-037D3760B894}" dt="2022-05-09T09:57:14.589" v="182" actId="478"/>
          <ac:cxnSpMkLst>
            <pc:docMk/>
            <pc:sldMk cId="91328573" sldId="267"/>
            <ac:cxnSpMk id="417" creationId="{3EE4707A-B774-4E57-B211-C1445525CE19}"/>
          </ac:cxnSpMkLst>
        </pc:cxnChg>
        <pc:cxnChg chg="del">
          <ac:chgData name="JINZHU WANG" userId="29ff2016-8b39-49ce-ad4a-3460f31506a6" providerId="ADAL" clId="{63980DEA-D017-4C23-B432-037D3760B894}" dt="2022-05-09T09:57:14.589" v="182" actId="478"/>
          <ac:cxnSpMkLst>
            <pc:docMk/>
            <pc:sldMk cId="91328573" sldId="267"/>
            <ac:cxnSpMk id="425" creationId="{E4651ED8-B35A-4D90-8B4D-51E7EAE45160}"/>
          </ac:cxnSpMkLst>
        </pc:cxnChg>
        <pc:cxnChg chg="del">
          <ac:chgData name="JINZHU WANG" userId="29ff2016-8b39-49ce-ad4a-3460f31506a6" providerId="ADAL" clId="{63980DEA-D017-4C23-B432-037D3760B894}" dt="2022-05-09T09:57:14.589" v="182" actId="478"/>
          <ac:cxnSpMkLst>
            <pc:docMk/>
            <pc:sldMk cId="91328573" sldId="267"/>
            <ac:cxnSpMk id="427" creationId="{C3966294-F2E4-44A2-BE01-8B6776FE6C23}"/>
          </ac:cxnSpMkLst>
        </pc:cxnChg>
        <pc:cxnChg chg="mod">
          <ac:chgData name="JINZHU WANG" userId="29ff2016-8b39-49ce-ad4a-3460f31506a6" providerId="ADAL" clId="{63980DEA-D017-4C23-B432-037D3760B894}" dt="2022-05-09T09:57:14.589" v="182" actId="478"/>
          <ac:cxnSpMkLst>
            <pc:docMk/>
            <pc:sldMk cId="91328573" sldId="267"/>
            <ac:cxnSpMk id="449" creationId="{451F6600-19B4-404F-AA90-25203CEE9F01}"/>
          </ac:cxnSpMkLst>
        </pc:cxnChg>
        <pc:cxnChg chg="del">
          <ac:chgData name="JINZHU WANG" userId="29ff2016-8b39-49ce-ad4a-3460f31506a6" providerId="ADAL" clId="{63980DEA-D017-4C23-B432-037D3760B894}" dt="2022-05-09T09:57:14.589" v="182" actId="478"/>
          <ac:cxnSpMkLst>
            <pc:docMk/>
            <pc:sldMk cId="91328573" sldId="267"/>
            <ac:cxnSpMk id="488" creationId="{7C7BEE1A-2236-4169-A67D-E0AF4375CE90}"/>
          </ac:cxnSpMkLst>
        </pc:cxnChg>
        <pc:cxnChg chg="del">
          <ac:chgData name="JINZHU WANG" userId="29ff2016-8b39-49ce-ad4a-3460f31506a6" providerId="ADAL" clId="{63980DEA-D017-4C23-B432-037D3760B894}" dt="2022-05-09T09:57:14.589" v="182" actId="478"/>
          <ac:cxnSpMkLst>
            <pc:docMk/>
            <pc:sldMk cId="91328573" sldId="267"/>
            <ac:cxnSpMk id="519" creationId="{116157B5-E655-43D8-8EC2-FD8063210198}"/>
          </ac:cxnSpMkLst>
        </pc:cxnChg>
        <pc:cxnChg chg="del">
          <ac:chgData name="JINZHU WANG" userId="29ff2016-8b39-49ce-ad4a-3460f31506a6" providerId="ADAL" clId="{63980DEA-D017-4C23-B432-037D3760B894}" dt="2022-05-09T09:57:14.589" v="182" actId="478"/>
          <ac:cxnSpMkLst>
            <pc:docMk/>
            <pc:sldMk cId="91328573" sldId="267"/>
            <ac:cxnSpMk id="520" creationId="{B7A51263-9473-4B80-BBCB-DC2027003C72}"/>
          </ac:cxnSpMkLst>
        </pc:cxnChg>
        <pc:cxnChg chg="del">
          <ac:chgData name="JINZHU WANG" userId="29ff2016-8b39-49ce-ad4a-3460f31506a6" providerId="ADAL" clId="{63980DEA-D017-4C23-B432-037D3760B894}" dt="2022-05-09T09:57:14.589" v="182" actId="478"/>
          <ac:cxnSpMkLst>
            <pc:docMk/>
            <pc:sldMk cId="91328573" sldId="267"/>
            <ac:cxnSpMk id="528" creationId="{16A89046-82F5-4C24-8C89-F96B2428BF75}"/>
          </ac:cxnSpMkLst>
        </pc:cxnChg>
        <pc:cxnChg chg="del">
          <ac:chgData name="JINZHU WANG" userId="29ff2016-8b39-49ce-ad4a-3460f31506a6" providerId="ADAL" clId="{63980DEA-D017-4C23-B432-037D3760B894}" dt="2022-05-09T09:57:14.589" v="182" actId="478"/>
          <ac:cxnSpMkLst>
            <pc:docMk/>
            <pc:sldMk cId="91328573" sldId="267"/>
            <ac:cxnSpMk id="529" creationId="{26C3C6AA-4D23-40E9-93E9-051EFA604B2E}"/>
          </ac:cxnSpMkLst>
        </pc:cxnChg>
        <pc:cxnChg chg="del">
          <ac:chgData name="JINZHU WANG" userId="29ff2016-8b39-49ce-ad4a-3460f31506a6" providerId="ADAL" clId="{63980DEA-D017-4C23-B432-037D3760B894}" dt="2022-05-09T09:57:14.589" v="182" actId="478"/>
          <ac:cxnSpMkLst>
            <pc:docMk/>
            <pc:sldMk cId="91328573" sldId="267"/>
            <ac:cxnSpMk id="532" creationId="{AECD7825-85D3-4D65-84F0-D68A5AE9EE91}"/>
          </ac:cxnSpMkLst>
        </pc:cxnChg>
        <pc:cxnChg chg="del">
          <ac:chgData name="JINZHU WANG" userId="29ff2016-8b39-49ce-ad4a-3460f31506a6" providerId="ADAL" clId="{63980DEA-D017-4C23-B432-037D3760B894}" dt="2022-05-09T09:57:14.589" v="182" actId="478"/>
          <ac:cxnSpMkLst>
            <pc:docMk/>
            <pc:sldMk cId="91328573" sldId="267"/>
            <ac:cxnSpMk id="121861" creationId="{277FFF59-C1AB-4931-A7D0-C294F9800810}"/>
          </ac:cxnSpMkLst>
        </pc:cxnChg>
        <pc:cxnChg chg="del">
          <ac:chgData name="JINZHU WANG" userId="29ff2016-8b39-49ce-ad4a-3460f31506a6" providerId="ADAL" clId="{63980DEA-D017-4C23-B432-037D3760B894}" dt="2022-05-09T09:57:14.589" v="182" actId="478"/>
          <ac:cxnSpMkLst>
            <pc:docMk/>
            <pc:sldMk cId="91328573" sldId="267"/>
            <ac:cxnSpMk id="121867" creationId="{112E794D-F399-4ABA-9E05-7672EFA243F5}"/>
          </ac:cxnSpMkLst>
        </pc:cxnChg>
      </pc:sldChg>
    </pc:docChg>
  </pc:docChgLst>
  <pc:docChgLst>
    <pc:chgData name="JINZHU WANG" userId="29ff2016-8b39-49ce-ad4a-3460f31506a6" providerId="ADAL" clId="{0A8E3EC6-771F-4ED2-A41E-63C9D4734EBD}"/>
    <pc:docChg chg="undo custSel modSld">
      <pc:chgData name="JINZHU WANG" userId="29ff2016-8b39-49ce-ad4a-3460f31506a6" providerId="ADAL" clId="{0A8E3EC6-771F-4ED2-A41E-63C9D4734EBD}" dt="2021-07-19T01:46:37.744" v="6" actId="14100"/>
      <pc:docMkLst>
        <pc:docMk/>
      </pc:docMkLst>
      <pc:sldChg chg="modSp mod">
        <pc:chgData name="JINZHU WANG" userId="29ff2016-8b39-49ce-ad4a-3460f31506a6" providerId="ADAL" clId="{0A8E3EC6-771F-4ED2-A41E-63C9D4734EBD}" dt="2021-07-19T01:46:37.744" v="6" actId="14100"/>
        <pc:sldMkLst>
          <pc:docMk/>
          <pc:sldMk cId="3433447559" sldId="258"/>
        </pc:sldMkLst>
        <pc:grpChg chg="mod">
          <ac:chgData name="JINZHU WANG" userId="29ff2016-8b39-49ce-ad4a-3460f31506a6" providerId="ADAL" clId="{0A8E3EC6-771F-4ED2-A41E-63C9D4734EBD}" dt="2021-07-19T01:46:18.568" v="0" actId="1076"/>
          <ac:grpSpMkLst>
            <pc:docMk/>
            <pc:sldMk cId="3433447559" sldId="258"/>
            <ac:grpSpMk id="121866" creationId="{A2B3C5F1-E9BF-4A47-BBC1-67B18495327B}"/>
          </ac:grpSpMkLst>
        </pc:grpChg>
        <pc:cxnChg chg="mod">
          <ac:chgData name="JINZHU WANG" userId="29ff2016-8b39-49ce-ad4a-3460f31506a6" providerId="ADAL" clId="{0A8E3EC6-771F-4ED2-A41E-63C9D4734EBD}" dt="2021-07-19T01:46:37.744" v="6" actId="14100"/>
          <ac:cxnSpMkLst>
            <pc:docMk/>
            <pc:sldMk cId="3433447559" sldId="258"/>
            <ac:cxnSpMk id="220" creationId="{88A49471-D3F9-485C-975B-3966BEBD3345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2CAE3E-210C-46B7-9E11-1D8D0DFCBB65}" type="datetimeFigureOut">
              <a:rPr lang="en-US" smtClean="0"/>
              <a:t>8/29/2022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F16A29-54DE-4092-8B28-0CE722945B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062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67D79E-C5AD-45AB-BC61-C890CBAD0D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32C4DC-D02E-4C0F-95A4-9C8C409A42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610848-253F-4F78-A4EE-DB8C376013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BA758-4EAF-4CC3-A9DB-5F8481248773}" type="datetimeFigureOut">
              <a:rPr lang="en-US" smtClean="0"/>
              <a:t>8/29/2022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7633DC-C527-4B33-A014-41258B1085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063CB8-4D6D-4FF6-B3F6-30D3B599CA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70BD9-3B6C-4955-8725-C30FBAF0A6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714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F2D20C-1055-4990-8426-3791EFA6F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B3CBC1-419F-4BCF-86BB-74A04D8C5A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722178-D8BF-4AB0-802B-0CED42B62B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BA758-4EAF-4CC3-A9DB-5F8481248773}" type="datetimeFigureOut">
              <a:rPr lang="en-US" smtClean="0"/>
              <a:t>8/29/2022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363D1F-79D0-44AC-A5E3-91BFE6959C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329F58-C6DF-4B05-A180-F48067E29F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70BD9-3B6C-4955-8725-C30FBAF0A6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3864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14CB43A-5C36-4237-857E-22B4637710B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92688C-0437-4201-8EAE-FB76A1C834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5125E4-5650-4B2C-A3BB-08CC4D58F5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BA758-4EAF-4CC3-A9DB-5F8481248773}" type="datetimeFigureOut">
              <a:rPr lang="en-US" smtClean="0"/>
              <a:t>8/29/2022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BE12E2-D425-4D2C-A129-880F255565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BA6294-A5EC-49F0-B963-83B87EBE8E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70BD9-3B6C-4955-8725-C30FBAF0A6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9992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99C955-7F81-424C-B5FD-4B82FF1CD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CF55C2-0C33-4C71-85D8-BD3762BF94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DEC9B6-1EF3-409E-9A3D-E70B9DE68F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BA758-4EAF-4CC3-A9DB-5F8481248773}" type="datetimeFigureOut">
              <a:rPr lang="en-US" smtClean="0"/>
              <a:t>8/29/2022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C25E9C-BCC4-4BEE-847E-7A5DD7F1EF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7877FF-44A1-422B-A938-23CFA48042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70BD9-3B6C-4955-8725-C30FBAF0A6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5489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051E22-435C-4BE9-BD36-9A4E683D2A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045121-B5B1-4636-A652-D8A3D25FE4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2B83AF-28C5-4EF2-BC9A-26861F3FE2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BA758-4EAF-4CC3-A9DB-5F8481248773}" type="datetimeFigureOut">
              <a:rPr lang="en-US" smtClean="0"/>
              <a:t>8/29/2022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FDF01E-7191-4525-9B0E-8E04F4AEA7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7B8995-EBBC-4AA3-9AA4-E763C1AB3D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70BD9-3B6C-4955-8725-C30FBAF0A6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4978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C4E39-5585-45CD-B0A7-A0B081DB1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954DB3-6B8D-4AD2-8D09-F892F30372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4AD580-0EF4-411A-8B49-09D4A2CC70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3E6353-7B50-4DA2-9669-77F125BFAF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BA758-4EAF-4CC3-A9DB-5F8481248773}" type="datetimeFigureOut">
              <a:rPr lang="en-US" smtClean="0"/>
              <a:t>8/29/2022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B42402-5231-4F94-A60C-2EDFC262C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177AC1-6449-4C73-83F8-B2127DCAC0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70BD9-3B6C-4955-8725-C30FBAF0A6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9022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AF288A-853A-4EA8-A346-4FFB7BB73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CB0130-0634-4FA9-B2EC-CDB5C59AC3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0196D3-CE6B-4AF1-A37D-F93C95D6BB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936A71D-C41E-48A6-936D-CBE69610A03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759253-586A-4C7D-9EFE-B222AB22F1C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BAD84B2-A6F1-4024-BC73-C70D862E12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BA758-4EAF-4CC3-A9DB-5F8481248773}" type="datetimeFigureOut">
              <a:rPr lang="en-US" smtClean="0"/>
              <a:t>8/29/2022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C7EB518-CAE6-4014-91D5-D6C6B0A764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41D614B-FB6E-4628-9EA2-7769118021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70BD9-3B6C-4955-8725-C30FBAF0A6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5724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540E90-17D5-41C5-99BC-1367F3F1A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F4B096D-F440-4FCB-A099-74D563F0A4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BA758-4EAF-4CC3-A9DB-5F8481248773}" type="datetimeFigureOut">
              <a:rPr lang="en-US" smtClean="0"/>
              <a:t>8/29/2022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8584FE-6ED2-47B2-8D98-D6066B3202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FE17BA-CBB0-4BD6-BB99-7BF7837EB9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70BD9-3B6C-4955-8725-C30FBAF0A6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99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46EFC3B-EA58-48A8-A424-50CFD60A96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BA758-4EAF-4CC3-A9DB-5F8481248773}" type="datetimeFigureOut">
              <a:rPr lang="en-US" smtClean="0"/>
              <a:t>8/29/2022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C407BB1-A344-45F4-9029-8936A8B06A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E6051B-66DE-4131-8D16-7500A4FF1F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70BD9-3B6C-4955-8725-C30FBAF0A6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72938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2D5EB1-18E5-40F1-8379-9633755C06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D10B28-C39D-4721-AFA8-DBD6411D49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9E2C77-3B57-42C5-8A5B-FFFE449730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6F7720-11B6-4929-8655-0361D861FC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BA758-4EAF-4CC3-A9DB-5F8481248773}" type="datetimeFigureOut">
              <a:rPr lang="en-US" smtClean="0"/>
              <a:t>8/29/2022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03D5AA-EF97-48D7-A4FB-C375CEF67B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DB373A-9261-4FA4-99B6-009638884E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70BD9-3B6C-4955-8725-C30FBAF0A6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0322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32FB57-88F0-435F-A115-60F152CC52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BABCD88-AC71-4E79-BD15-177D98E4F21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6EA4F8-839D-41B5-8E66-85ABBA475E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6B4C8D-3F8F-4CFC-A600-3F375353D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BA758-4EAF-4CC3-A9DB-5F8481248773}" type="datetimeFigureOut">
              <a:rPr lang="en-US" smtClean="0"/>
              <a:t>8/29/2022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42F053-966C-47D0-B0E9-A9F7753121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CD8A12-2046-4F5F-83A5-22442C211D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70BD9-3B6C-4955-8725-C30FBAF0A6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373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6E353C4-2B89-4BE2-BF75-40E930ABDC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03813C-6DE0-48FE-B162-1708FB31A0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E0E46A-2CBB-401E-A32D-5761F23A61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9BA758-4EAF-4CC3-A9DB-5F8481248773}" type="datetimeFigureOut">
              <a:rPr lang="en-US" smtClean="0"/>
              <a:t>8/29/2022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E7CB4A-D3D1-4E8F-8C2D-C453D446FD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136081-1AFD-49D6-97F2-743B9A8F3B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570BD9-3B6C-4955-8725-C30FBAF0A6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0081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8.png"/><Relationship Id="rId18" Type="http://schemas.microsoft.com/office/2007/relationships/hdphoto" Target="../media/hdphoto6.wdp"/><Relationship Id="rId3" Type="http://schemas.microsoft.com/office/2007/relationships/hdphoto" Target="../media/hdphoto1.wdp"/><Relationship Id="rId7" Type="http://schemas.openxmlformats.org/officeDocument/2006/relationships/image" Target="../media/image4.png"/><Relationship Id="rId12" Type="http://schemas.microsoft.com/office/2007/relationships/hdphoto" Target="../media/hdphoto4.wdp"/><Relationship Id="rId17" Type="http://schemas.openxmlformats.org/officeDocument/2006/relationships/image" Target="../media/image11.png"/><Relationship Id="rId2" Type="http://schemas.openxmlformats.org/officeDocument/2006/relationships/image" Target="../media/image1.png"/><Relationship Id="rId16" Type="http://schemas.microsoft.com/office/2007/relationships/hdphoto" Target="../media/hdphoto5.wdp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7.png"/><Relationship Id="rId5" Type="http://schemas.microsoft.com/office/2007/relationships/hdphoto" Target="../media/hdphoto2.wdp"/><Relationship Id="rId15" Type="http://schemas.openxmlformats.org/officeDocument/2006/relationships/image" Target="../media/image10.png"/><Relationship Id="rId10" Type="http://schemas.openxmlformats.org/officeDocument/2006/relationships/image" Target="../media/image6.png"/><Relationship Id="rId19" Type="http://schemas.openxmlformats.org/officeDocument/2006/relationships/image" Target="../media/image12.png"/><Relationship Id="rId4" Type="http://schemas.openxmlformats.org/officeDocument/2006/relationships/image" Target="../media/image2.png"/><Relationship Id="rId9" Type="http://schemas.openxmlformats.org/officeDocument/2006/relationships/image" Target="../media/image5.png"/><Relationship Id="rId14" Type="http://schemas.openxmlformats.org/officeDocument/2006/relationships/image" Target="../media/image9.sv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10.png"/><Relationship Id="rId18" Type="http://schemas.microsoft.com/office/2007/relationships/hdphoto" Target="../media/hdphoto6.wdp"/><Relationship Id="rId3" Type="http://schemas.microsoft.com/office/2007/relationships/hdphoto" Target="../media/hdphoto1.wdp"/><Relationship Id="rId7" Type="http://schemas.openxmlformats.org/officeDocument/2006/relationships/image" Target="../media/image4.png"/><Relationship Id="rId12" Type="http://schemas.microsoft.com/office/2007/relationships/hdphoto" Target="../media/hdphoto4.wdp"/><Relationship Id="rId17" Type="http://schemas.openxmlformats.org/officeDocument/2006/relationships/image" Target="../media/image11.png"/><Relationship Id="rId2" Type="http://schemas.openxmlformats.org/officeDocument/2006/relationships/image" Target="../media/image1.png"/><Relationship Id="rId16" Type="http://schemas.openxmlformats.org/officeDocument/2006/relationships/image" Target="../media/image9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7.png"/><Relationship Id="rId5" Type="http://schemas.microsoft.com/office/2007/relationships/hdphoto" Target="../media/hdphoto2.wdp"/><Relationship Id="rId15" Type="http://schemas.openxmlformats.org/officeDocument/2006/relationships/image" Target="../media/image8.png"/><Relationship Id="rId10" Type="http://schemas.openxmlformats.org/officeDocument/2006/relationships/image" Target="../media/image6.png"/><Relationship Id="rId19" Type="http://schemas.openxmlformats.org/officeDocument/2006/relationships/image" Target="../media/image12.png"/><Relationship Id="rId4" Type="http://schemas.openxmlformats.org/officeDocument/2006/relationships/image" Target="../media/image2.png"/><Relationship Id="rId9" Type="http://schemas.openxmlformats.org/officeDocument/2006/relationships/image" Target="../media/image5.png"/><Relationship Id="rId14" Type="http://schemas.microsoft.com/office/2007/relationships/hdphoto" Target="../media/hdphoto5.wdp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10.png"/><Relationship Id="rId18" Type="http://schemas.microsoft.com/office/2007/relationships/hdphoto" Target="../media/hdphoto6.wdp"/><Relationship Id="rId3" Type="http://schemas.microsoft.com/office/2007/relationships/hdphoto" Target="../media/hdphoto1.wdp"/><Relationship Id="rId7" Type="http://schemas.openxmlformats.org/officeDocument/2006/relationships/image" Target="../media/image4.png"/><Relationship Id="rId12" Type="http://schemas.microsoft.com/office/2007/relationships/hdphoto" Target="../media/hdphoto4.wdp"/><Relationship Id="rId17" Type="http://schemas.openxmlformats.org/officeDocument/2006/relationships/image" Target="../media/image11.png"/><Relationship Id="rId2" Type="http://schemas.openxmlformats.org/officeDocument/2006/relationships/image" Target="../media/image1.png"/><Relationship Id="rId16" Type="http://schemas.openxmlformats.org/officeDocument/2006/relationships/image" Target="../media/image9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7.png"/><Relationship Id="rId5" Type="http://schemas.microsoft.com/office/2007/relationships/hdphoto" Target="../media/hdphoto2.wdp"/><Relationship Id="rId15" Type="http://schemas.openxmlformats.org/officeDocument/2006/relationships/image" Target="../media/image8.png"/><Relationship Id="rId10" Type="http://schemas.openxmlformats.org/officeDocument/2006/relationships/image" Target="../media/image6.png"/><Relationship Id="rId4" Type="http://schemas.openxmlformats.org/officeDocument/2006/relationships/image" Target="../media/image2.png"/><Relationship Id="rId9" Type="http://schemas.openxmlformats.org/officeDocument/2006/relationships/image" Target="../media/image5.png"/><Relationship Id="rId14" Type="http://schemas.microsoft.com/office/2007/relationships/hdphoto" Target="../media/hdphoto5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19.png"/><Relationship Id="rId18" Type="http://schemas.openxmlformats.org/officeDocument/2006/relationships/image" Target="../media/image23.png"/><Relationship Id="rId3" Type="http://schemas.microsoft.com/office/2007/relationships/hdphoto" Target="../media/hdphoto7.wdp"/><Relationship Id="rId21" Type="http://schemas.openxmlformats.org/officeDocument/2006/relationships/image" Target="../media/image26.png"/><Relationship Id="rId7" Type="http://schemas.microsoft.com/office/2007/relationships/hdphoto" Target="../media/hdphoto9.wdp"/><Relationship Id="rId12" Type="http://schemas.microsoft.com/office/2007/relationships/hdphoto" Target="../media/hdphoto11.wdp"/><Relationship Id="rId17" Type="http://schemas.openxmlformats.org/officeDocument/2006/relationships/image" Target="../media/image22.png"/><Relationship Id="rId2" Type="http://schemas.openxmlformats.org/officeDocument/2006/relationships/image" Target="../media/image13.png"/><Relationship Id="rId16" Type="http://schemas.openxmlformats.org/officeDocument/2006/relationships/image" Target="../media/image21.png"/><Relationship Id="rId20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image" Target="../media/image18.png"/><Relationship Id="rId5" Type="http://schemas.microsoft.com/office/2007/relationships/hdphoto" Target="../media/hdphoto8.wdp"/><Relationship Id="rId15" Type="http://schemas.openxmlformats.org/officeDocument/2006/relationships/image" Target="../media/image20.png"/><Relationship Id="rId10" Type="http://schemas.openxmlformats.org/officeDocument/2006/relationships/image" Target="../media/image17.png"/><Relationship Id="rId19" Type="http://schemas.openxmlformats.org/officeDocument/2006/relationships/image" Target="../media/image24.png"/><Relationship Id="rId4" Type="http://schemas.openxmlformats.org/officeDocument/2006/relationships/image" Target="../media/image14.png"/><Relationship Id="rId9" Type="http://schemas.microsoft.com/office/2007/relationships/hdphoto" Target="../media/hdphoto10.wdp"/><Relationship Id="rId14" Type="http://schemas.microsoft.com/office/2007/relationships/hdphoto" Target="../media/hdphoto12.wdp"/><Relationship Id="rId22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microsoft.com/office/2007/relationships/hdphoto" Target="../media/hdphoto13.wdp"/><Relationship Id="rId7" Type="http://schemas.microsoft.com/office/2007/relationships/hdphoto" Target="../media/hdphoto1.wdp"/><Relationship Id="rId12" Type="http://schemas.openxmlformats.org/officeDocument/2006/relationships/image" Target="../media/image6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11" Type="http://schemas.openxmlformats.org/officeDocument/2006/relationships/image" Target="../media/image5.png"/><Relationship Id="rId5" Type="http://schemas.microsoft.com/office/2007/relationships/hdphoto" Target="../media/hdphoto14.wdp"/><Relationship Id="rId10" Type="http://schemas.microsoft.com/office/2007/relationships/hdphoto" Target="../media/hdphoto4.wdp"/><Relationship Id="rId4" Type="http://schemas.openxmlformats.org/officeDocument/2006/relationships/image" Target="../media/image29.png"/><Relationship Id="rId9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8.png"/><Relationship Id="rId18" Type="http://schemas.openxmlformats.org/officeDocument/2006/relationships/image" Target="../media/image10.png"/><Relationship Id="rId3" Type="http://schemas.microsoft.com/office/2007/relationships/hdphoto" Target="../media/hdphoto1.wdp"/><Relationship Id="rId21" Type="http://schemas.openxmlformats.org/officeDocument/2006/relationships/image" Target="../media/image36.svg"/><Relationship Id="rId7" Type="http://schemas.openxmlformats.org/officeDocument/2006/relationships/image" Target="../media/image3.png"/><Relationship Id="rId12" Type="http://schemas.openxmlformats.org/officeDocument/2006/relationships/image" Target="../media/image6.png"/><Relationship Id="rId17" Type="http://schemas.openxmlformats.org/officeDocument/2006/relationships/image" Target="../media/image34.png"/><Relationship Id="rId2" Type="http://schemas.openxmlformats.org/officeDocument/2006/relationships/image" Target="../media/image1.png"/><Relationship Id="rId16" Type="http://schemas.microsoft.com/office/2007/relationships/hdphoto" Target="../media/hdphoto4.wdp"/><Relationship Id="rId20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11" Type="http://schemas.openxmlformats.org/officeDocument/2006/relationships/image" Target="../media/image5.png"/><Relationship Id="rId5" Type="http://schemas.openxmlformats.org/officeDocument/2006/relationships/image" Target="../media/image2.png"/><Relationship Id="rId15" Type="http://schemas.openxmlformats.org/officeDocument/2006/relationships/image" Target="../media/image7.png"/><Relationship Id="rId23" Type="http://schemas.openxmlformats.org/officeDocument/2006/relationships/image" Target="../media/image38.svg"/><Relationship Id="rId10" Type="http://schemas.openxmlformats.org/officeDocument/2006/relationships/image" Target="../media/image32.png"/><Relationship Id="rId19" Type="http://schemas.microsoft.com/office/2007/relationships/hdphoto" Target="../media/hdphoto5.wdp"/><Relationship Id="rId4" Type="http://schemas.openxmlformats.org/officeDocument/2006/relationships/image" Target="../media/image31.png"/><Relationship Id="rId9" Type="http://schemas.microsoft.com/office/2007/relationships/hdphoto" Target="../media/hdphoto3.wdp"/><Relationship Id="rId14" Type="http://schemas.openxmlformats.org/officeDocument/2006/relationships/image" Target="../media/image33.svg"/><Relationship Id="rId22" Type="http://schemas.openxmlformats.org/officeDocument/2006/relationships/image" Target="../media/image3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3" name="Group 542">
            <a:extLst>
              <a:ext uri="{FF2B5EF4-FFF2-40B4-BE49-F238E27FC236}">
                <a16:creationId xmlns:a16="http://schemas.microsoft.com/office/drawing/2014/main" id="{48C1D19C-A624-4233-ACA7-B4BC82C38DA3}"/>
              </a:ext>
            </a:extLst>
          </p:cNvPr>
          <p:cNvGrpSpPr/>
          <p:nvPr/>
        </p:nvGrpSpPr>
        <p:grpSpPr>
          <a:xfrm>
            <a:off x="6068519" y="436110"/>
            <a:ext cx="1232760" cy="1393882"/>
            <a:chOff x="4757114" y="1624679"/>
            <a:chExt cx="1679993" cy="1899569"/>
          </a:xfrm>
        </p:grpSpPr>
        <p:pic>
          <p:nvPicPr>
            <p:cNvPr id="544" name="Picture 543" descr="Map&#10;&#10;Description automatically generated">
              <a:extLst>
                <a:ext uri="{FF2B5EF4-FFF2-40B4-BE49-F238E27FC236}">
                  <a16:creationId xmlns:a16="http://schemas.microsoft.com/office/drawing/2014/main" id="{23A4E83A-BA38-43F9-8469-59EE583FC0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alphaModFix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6492" b="80922" l="6000" r="90171">
                          <a14:foregroundMark x1="53657" y1="19038" x2="47600" y2="19846"/>
                          <a14:foregroundMark x1="55029" y1="16492" x2="57771" y2="17057"/>
                          <a14:foregroundMark x1="11086" y1="56589" x2="12914" y2="63864"/>
                          <a14:foregroundMark x1="6000" y1="58246" x2="7371" y2="57114"/>
                          <a14:foregroundMark x1="47600" y1="77041" x2="64286" y2="77324"/>
                          <a14:foregroundMark x1="55029" y1="80113" x2="61029" y2="80962"/>
                          <a14:foregroundMark x1="90171" y1="42563" x2="85086" y2="43129"/>
                        </a14:backgroundRemoval>
                      </a14:imgEffect>
                      <a14:imgEffect>
                        <a14:sharpenSoften amount="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27" t="13469" r="6153" b="16673"/>
            <a:stretch/>
          </p:blipFill>
          <p:spPr>
            <a:xfrm>
              <a:off x="4757114" y="1624679"/>
              <a:ext cx="1519466" cy="1899569"/>
            </a:xfrm>
            <a:prstGeom prst="rect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19199988" rev="21599991"/>
              </a:camera>
              <a:lightRig rig="threePt" dir="t"/>
            </a:scene3d>
          </p:spPr>
        </p:pic>
        <p:pic>
          <p:nvPicPr>
            <p:cNvPr id="545" name="Picture 544" descr="Map&#10;&#10;Description automatically generated">
              <a:extLst>
                <a:ext uri="{FF2B5EF4-FFF2-40B4-BE49-F238E27FC236}">
                  <a16:creationId xmlns:a16="http://schemas.microsoft.com/office/drawing/2014/main" id="{32C2E596-8E1D-477E-935B-E57F84F6B8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alphaModFix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6492" b="80922" l="6000" r="90171">
                          <a14:foregroundMark x1="53657" y1="19038" x2="47600" y2="19846"/>
                          <a14:foregroundMark x1="55029" y1="16492" x2="57771" y2="17057"/>
                          <a14:foregroundMark x1="11086" y1="56589" x2="12914" y2="63864"/>
                          <a14:foregroundMark x1="6000" y1="58246" x2="7371" y2="57114"/>
                          <a14:foregroundMark x1="47600" y1="77041" x2="64286" y2="77324"/>
                          <a14:foregroundMark x1="55029" y1="80113" x2="61029" y2="80962"/>
                          <a14:foregroundMark x1="90171" y1="42563" x2="85086" y2="43129"/>
                        </a14:backgroundRemoval>
                      </a14:imgEffect>
                      <a14:imgEffect>
                        <a14:sharpenSoften amount="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27" t="13469" r="6153" b="16673"/>
            <a:stretch/>
          </p:blipFill>
          <p:spPr>
            <a:xfrm>
              <a:off x="4789219" y="1624679"/>
              <a:ext cx="1519466" cy="1899569"/>
            </a:xfrm>
            <a:prstGeom prst="rect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19199988" rev="21599991"/>
              </a:camera>
              <a:lightRig rig="threePt" dir="t"/>
            </a:scene3d>
          </p:spPr>
        </p:pic>
        <p:pic>
          <p:nvPicPr>
            <p:cNvPr id="546" name="Picture 545" descr="Map&#10;&#10;Description automatically generated">
              <a:extLst>
                <a:ext uri="{FF2B5EF4-FFF2-40B4-BE49-F238E27FC236}">
                  <a16:creationId xmlns:a16="http://schemas.microsoft.com/office/drawing/2014/main" id="{4AF8CB8F-97CA-4C6C-AA16-77A6870E74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alphaModFix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6492" b="80922" l="6000" r="90171">
                          <a14:foregroundMark x1="53657" y1="19038" x2="47600" y2="19846"/>
                          <a14:foregroundMark x1="55029" y1="16492" x2="57771" y2="17057"/>
                          <a14:foregroundMark x1="11086" y1="56589" x2="12914" y2="63864"/>
                          <a14:foregroundMark x1="6000" y1="58246" x2="7371" y2="57114"/>
                          <a14:foregroundMark x1="47600" y1="77041" x2="64286" y2="77324"/>
                          <a14:foregroundMark x1="55029" y1="80113" x2="61029" y2="80962"/>
                          <a14:foregroundMark x1="90171" y1="42563" x2="85086" y2="43129"/>
                        </a14:backgroundRemoval>
                      </a14:imgEffect>
                      <a14:imgEffect>
                        <a14:sharpenSoften amount="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27" t="13469" r="6153" b="16673"/>
            <a:stretch/>
          </p:blipFill>
          <p:spPr>
            <a:xfrm>
              <a:off x="4821324" y="1624679"/>
              <a:ext cx="1519466" cy="1899569"/>
            </a:xfrm>
            <a:prstGeom prst="rect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19199988" rev="21599991"/>
              </a:camera>
              <a:lightRig rig="threePt" dir="t"/>
            </a:scene3d>
          </p:spPr>
        </p:pic>
        <p:pic>
          <p:nvPicPr>
            <p:cNvPr id="547" name="Picture 546" descr="Map&#10;&#10;Description automatically generated">
              <a:extLst>
                <a:ext uri="{FF2B5EF4-FFF2-40B4-BE49-F238E27FC236}">
                  <a16:creationId xmlns:a16="http://schemas.microsoft.com/office/drawing/2014/main" id="{C1B8E491-4ED6-4E99-B0B2-596CDDFA5D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alphaModFix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6492" b="80922" l="6000" r="90171">
                          <a14:foregroundMark x1="53657" y1="19038" x2="47600" y2="19846"/>
                          <a14:foregroundMark x1="55029" y1="16492" x2="57771" y2="17057"/>
                          <a14:foregroundMark x1="11086" y1="56589" x2="12914" y2="63864"/>
                          <a14:foregroundMark x1="6000" y1="58246" x2="7371" y2="57114"/>
                          <a14:foregroundMark x1="47600" y1="77041" x2="64286" y2="77324"/>
                          <a14:foregroundMark x1="55029" y1="80113" x2="61029" y2="80962"/>
                          <a14:foregroundMark x1="90171" y1="42563" x2="85086" y2="43129"/>
                        </a14:backgroundRemoval>
                      </a14:imgEffect>
                      <a14:imgEffect>
                        <a14:sharpenSoften amount="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27" t="13469" r="6153" b="16673"/>
            <a:stretch/>
          </p:blipFill>
          <p:spPr>
            <a:xfrm>
              <a:off x="4853429" y="1624679"/>
              <a:ext cx="1519466" cy="1899569"/>
            </a:xfrm>
            <a:prstGeom prst="rect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19199988" rev="21599991"/>
              </a:camera>
              <a:lightRig rig="threePt" dir="t"/>
            </a:scene3d>
          </p:spPr>
        </p:pic>
        <p:pic>
          <p:nvPicPr>
            <p:cNvPr id="548" name="Picture 547" descr="Map&#10;&#10;Description automatically generated">
              <a:extLst>
                <a:ext uri="{FF2B5EF4-FFF2-40B4-BE49-F238E27FC236}">
                  <a16:creationId xmlns:a16="http://schemas.microsoft.com/office/drawing/2014/main" id="{8CE87058-4CAD-4AFD-B417-DEBFC36758D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alphaModFix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6492" b="80922" l="6000" r="90171">
                          <a14:foregroundMark x1="53657" y1="19038" x2="47600" y2="19846"/>
                          <a14:foregroundMark x1="55029" y1="16492" x2="57771" y2="17057"/>
                          <a14:foregroundMark x1="11086" y1="56589" x2="12914" y2="63864"/>
                          <a14:foregroundMark x1="6000" y1="58246" x2="7371" y2="57114"/>
                          <a14:foregroundMark x1="47600" y1="77041" x2="64286" y2="77324"/>
                          <a14:foregroundMark x1="55029" y1="80113" x2="61029" y2="80962"/>
                          <a14:foregroundMark x1="90171" y1="42563" x2="85086" y2="43129"/>
                        </a14:backgroundRemoval>
                      </a14:imgEffect>
                      <a14:imgEffect>
                        <a14:sharpenSoften amount="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27" t="13469" r="6153" b="16673"/>
            <a:stretch/>
          </p:blipFill>
          <p:spPr>
            <a:xfrm>
              <a:off x="4885534" y="1624679"/>
              <a:ext cx="1519466" cy="1899569"/>
            </a:xfrm>
            <a:prstGeom prst="rect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19199988" rev="21599991"/>
              </a:camera>
              <a:lightRig rig="threePt" dir="t"/>
            </a:scene3d>
          </p:spPr>
        </p:pic>
        <p:pic>
          <p:nvPicPr>
            <p:cNvPr id="549" name="Picture 548" descr="Map&#10;&#10;Description automatically generated">
              <a:extLst>
                <a:ext uri="{FF2B5EF4-FFF2-40B4-BE49-F238E27FC236}">
                  <a16:creationId xmlns:a16="http://schemas.microsoft.com/office/drawing/2014/main" id="{227DAAC4-0023-4F87-8924-42F8BB4D91C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alphaModFix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6492" b="80922" l="6000" r="90171">
                          <a14:foregroundMark x1="53657" y1="19038" x2="47600" y2="19846"/>
                          <a14:foregroundMark x1="55029" y1="16492" x2="57771" y2="17057"/>
                          <a14:foregroundMark x1="11086" y1="56589" x2="12914" y2="63864"/>
                          <a14:foregroundMark x1="6000" y1="58246" x2="7371" y2="57114"/>
                          <a14:foregroundMark x1="47600" y1="77041" x2="64286" y2="77324"/>
                          <a14:foregroundMark x1="55029" y1="80113" x2="61029" y2="80962"/>
                          <a14:foregroundMark x1="90171" y1="42563" x2="85086" y2="43129"/>
                        </a14:backgroundRemoval>
                      </a14:imgEffect>
                      <a14:imgEffect>
                        <a14:sharpenSoften amount="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27" t="13469" r="6153" b="16673"/>
            <a:stretch/>
          </p:blipFill>
          <p:spPr>
            <a:xfrm>
              <a:off x="4917641" y="1624679"/>
              <a:ext cx="1519466" cy="1899569"/>
            </a:xfrm>
            <a:prstGeom prst="rect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19199988" rev="21599991"/>
              </a:camera>
              <a:lightRig rig="threePt" dir="t"/>
            </a:scene3d>
          </p:spPr>
        </p:pic>
      </p:grp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D0B66D4-6475-4161-9019-D35C614F4985}"/>
              </a:ext>
            </a:extLst>
          </p:cNvPr>
          <p:cNvCxnSpPr>
            <a:cxnSpLocks/>
          </p:cNvCxnSpPr>
          <p:nvPr/>
        </p:nvCxnSpPr>
        <p:spPr>
          <a:xfrm>
            <a:off x="2131847" y="3857729"/>
            <a:ext cx="60585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Group 49">
            <a:extLst>
              <a:ext uri="{FF2B5EF4-FFF2-40B4-BE49-F238E27FC236}">
                <a16:creationId xmlns:a16="http://schemas.microsoft.com/office/drawing/2014/main" id="{D7CB8D68-EC0A-4DE9-B6AA-2DAC270AE0C9}"/>
              </a:ext>
            </a:extLst>
          </p:cNvPr>
          <p:cNvGrpSpPr/>
          <p:nvPr/>
        </p:nvGrpSpPr>
        <p:grpSpPr>
          <a:xfrm>
            <a:off x="1261613" y="2954622"/>
            <a:ext cx="1083008" cy="1554069"/>
            <a:chOff x="1138901" y="1149001"/>
            <a:chExt cx="1083008" cy="1554069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CF6B1415-9E41-4AE5-8233-EEB0AD9A2A0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500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138901" y="1149001"/>
              <a:ext cx="926468" cy="1554069"/>
            </a:xfrm>
            <a:prstGeom prst="rect">
              <a:avLst/>
            </a:prstGeom>
            <a:effectLst>
              <a:outerShdw blurRad="50800" dist="38100" dir="8100000" algn="tr" rotWithShape="0">
                <a:schemeClr val="bg1">
                  <a:alpha val="70000"/>
                </a:schemeClr>
              </a:outerShdw>
            </a:effectLst>
            <a:scene3d>
              <a:camera prst="orthographicFront">
                <a:rot lat="0" lon="0" rev="0"/>
              </a:camera>
              <a:lightRig rig="threePt" dir="t"/>
            </a:scene3d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6FA7A5F9-873D-4D87-ABBA-2E806CDC83F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500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178036" y="1149001"/>
              <a:ext cx="926468" cy="1554069"/>
            </a:xfrm>
            <a:prstGeom prst="rect">
              <a:avLst/>
            </a:prstGeom>
            <a:effectLst>
              <a:outerShdw blurRad="50800" dist="38100" dir="8100000" algn="tr" rotWithShape="0">
                <a:schemeClr val="bg1">
                  <a:alpha val="70000"/>
                </a:schemeClr>
              </a:outerShdw>
            </a:effectLst>
            <a:scene3d>
              <a:camera prst="orthographicFront">
                <a:rot lat="0" lon="0" rev="0"/>
              </a:camera>
              <a:lightRig rig="threePt" dir="t"/>
            </a:scene3d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2B8939C4-4D55-43EC-A87C-F63E9EEBEC4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500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217171" y="1149001"/>
              <a:ext cx="926468" cy="1554069"/>
            </a:xfrm>
            <a:prstGeom prst="rect">
              <a:avLst/>
            </a:prstGeom>
            <a:effectLst>
              <a:outerShdw blurRad="50800" dist="38100" dir="8100000" algn="tr" rotWithShape="0">
                <a:schemeClr val="bg1">
                  <a:alpha val="70000"/>
                </a:schemeClr>
              </a:outerShdw>
            </a:effectLst>
            <a:scene3d>
              <a:camera prst="orthographicFront">
                <a:rot lat="0" lon="0" rev="0"/>
              </a:camera>
              <a:lightRig rig="threePt" dir="t"/>
            </a:scene3d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2D759097-969C-4436-B1C8-6F6E9FA8CDD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500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256306" y="1149001"/>
              <a:ext cx="926468" cy="1554069"/>
            </a:xfrm>
            <a:prstGeom prst="rect">
              <a:avLst/>
            </a:prstGeom>
            <a:effectLst>
              <a:outerShdw blurRad="50800" dist="38100" dir="8100000" algn="tr" rotWithShape="0">
                <a:schemeClr val="bg1">
                  <a:alpha val="70000"/>
                </a:schemeClr>
              </a:outerShdw>
            </a:effectLst>
            <a:scene3d>
              <a:camera prst="orthographicFront">
                <a:rot lat="0" lon="0" rev="0"/>
              </a:camera>
              <a:lightRig rig="threePt" dir="t"/>
            </a:scene3d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621DC4BB-025C-4182-9D24-B54E4E6E840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50000"/>
                      </a14:imgEffect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295441" y="1149001"/>
              <a:ext cx="926468" cy="1554069"/>
            </a:xfrm>
            <a:prstGeom prst="rect">
              <a:avLst/>
            </a:prstGeom>
            <a:ln>
              <a:noFill/>
            </a:ln>
            <a:effectLst>
              <a:outerShdw blurRad="50800" dist="38100" dir="8100000" algn="tr" rotWithShape="0">
                <a:schemeClr val="bg1">
                  <a:alpha val="70000"/>
                </a:schemeClr>
              </a:outerShdw>
            </a:effectLst>
            <a:scene3d>
              <a:camera prst="orthographicFront">
                <a:rot lat="0" lon="0" rev="0"/>
              </a:camera>
              <a:lightRig rig="threePt" dir="t"/>
            </a:scene3d>
          </p:spPr>
        </p:pic>
      </p:grpSp>
      <p:pic>
        <p:nvPicPr>
          <p:cNvPr id="152" name="Picture 151" descr="A picture containing tree&#10;&#10;Description automatically generated">
            <a:extLst>
              <a:ext uri="{FF2B5EF4-FFF2-40B4-BE49-F238E27FC236}">
                <a16:creationId xmlns:a16="http://schemas.microsoft.com/office/drawing/2014/main" id="{E28CBDBC-A782-4CDB-9C8C-3578043187E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8724" b="93134" l="5543" r="92400">
                        <a14:foregroundMark x1="5543" y1="59855" x2="9086" y2="63166"/>
                        <a14:foregroundMark x1="92400" y1="41478" x2="90286" y2="42003"/>
                        <a14:foregroundMark x1="57486" y1="8724" x2="57486" y2="10541"/>
                        <a14:foregroundMark x1="63371" y1="91801" x2="62171" y2="90994"/>
                        <a14:foregroundMark x1="52114" y1="92124" x2="52114" y2="92124"/>
                        <a14:foregroundMark x1="63371" y1="93134" x2="63371" y2="93134"/>
                      </a14:backgroundRemoval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304" b="6110"/>
          <a:stretch/>
        </p:blipFill>
        <p:spPr>
          <a:xfrm>
            <a:off x="8336913" y="3708110"/>
            <a:ext cx="993840" cy="1231290"/>
          </a:xfrm>
          <a:prstGeom prst="rect">
            <a:avLst/>
          </a:prstGeom>
        </p:spPr>
      </p:pic>
      <p:pic>
        <p:nvPicPr>
          <p:cNvPr id="169" name="Picture 168" descr="Map&#10;&#10;Description automatically generated">
            <a:extLst>
              <a:ext uri="{FF2B5EF4-FFF2-40B4-BE49-F238E27FC236}">
                <a16:creationId xmlns:a16="http://schemas.microsoft.com/office/drawing/2014/main" id="{A8AEE154-54F9-4165-9986-791AFC9C76D2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40" b="13205"/>
          <a:stretch/>
        </p:blipFill>
        <p:spPr>
          <a:xfrm>
            <a:off x="925369" y="795065"/>
            <a:ext cx="1504270" cy="1554480"/>
          </a:xfrm>
          <a:prstGeom prst="rect">
            <a:avLst/>
          </a:prstGeom>
          <a:effectLst>
            <a:outerShdw blurRad="50800" dist="38100" dir="8100000" algn="tr" rotWithShape="0">
              <a:schemeClr val="tx1">
                <a:alpha val="40000"/>
              </a:schemeClr>
            </a:outerShdw>
          </a:effectLst>
          <a:scene3d>
            <a:camera prst="orthographicFront">
              <a:rot lat="21300000" lon="18960000" rev="0"/>
            </a:camera>
            <a:lightRig rig="threePt" dir="t"/>
          </a:scene3d>
        </p:spPr>
      </p:pic>
      <p:pic>
        <p:nvPicPr>
          <p:cNvPr id="171" name="Picture 170" descr="Map&#10;&#10;Description automatically generated">
            <a:extLst>
              <a:ext uri="{FF2B5EF4-FFF2-40B4-BE49-F238E27FC236}">
                <a16:creationId xmlns:a16="http://schemas.microsoft.com/office/drawing/2014/main" id="{F611F3CE-18BD-4E3B-B250-13941C07C2FC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96" b="13748"/>
          <a:stretch/>
        </p:blipFill>
        <p:spPr>
          <a:xfrm>
            <a:off x="2551243" y="795065"/>
            <a:ext cx="1504269" cy="1554480"/>
          </a:xfrm>
          <a:prstGeom prst="rect">
            <a:avLst/>
          </a:prstGeom>
          <a:effectLst>
            <a:outerShdw blurRad="50800" dist="38100" dir="8100000" algn="tr" rotWithShape="0">
              <a:schemeClr val="tx1">
                <a:alpha val="40000"/>
              </a:schemeClr>
            </a:outerShdw>
          </a:effectLst>
          <a:scene3d>
            <a:camera prst="orthographicFront">
              <a:rot lat="21300000" lon="18960000" rev="0"/>
            </a:camera>
            <a:lightRig rig="threePt" dir="t"/>
          </a:scene3d>
        </p:spPr>
      </p:pic>
      <p:cxnSp>
        <p:nvCxnSpPr>
          <p:cNvPr id="175" name="Straight Connector 174">
            <a:extLst>
              <a:ext uri="{FF2B5EF4-FFF2-40B4-BE49-F238E27FC236}">
                <a16:creationId xmlns:a16="http://schemas.microsoft.com/office/drawing/2014/main" id="{9CA38E65-F97F-4DEA-9E54-7D9D2239F0ED}"/>
              </a:ext>
            </a:extLst>
          </p:cNvPr>
          <p:cNvCxnSpPr>
            <a:cxnSpLocks/>
          </p:cNvCxnSpPr>
          <p:nvPr/>
        </p:nvCxnSpPr>
        <p:spPr>
          <a:xfrm>
            <a:off x="3573354" y="1269680"/>
            <a:ext cx="910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Connector 175">
            <a:extLst>
              <a:ext uri="{FF2B5EF4-FFF2-40B4-BE49-F238E27FC236}">
                <a16:creationId xmlns:a16="http://schemas.microsoft.com/office/drawing/2014/main" id="{DF0242FA-90E0-46C9-84F3-DE2B15908BDE}"/>
              </a:ext>
            </a:extLst>
          </p:cNvPr>
          <p:cNvCxnSpPr>
            <a:cxnSpLocks/>
          </p:cNvCxnSpPr>
          <p:nvPr/>
        </p:nvCxnSpPr>
        <p:spPr>
          <a:xfrm>
            <a:off x="3826276" y="3857729"/>
            <a:ext cx="65047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Arrow Connector 210">
            <a:extLst>
              <a:ext uri="{FF2B5EF4-FFF2-40B4-BE49-F238E27FC236}">
                <a16:creationId xmlns:a16="http://schemas.microsoft.com/office/drawing/2014/main" id="{F95023D4-E20B-4BAB-B9E9-C605489633C5}"/>
              </a:ext>
            </a:extLst>
          </p:cNvPr>
          <p:cNvCxnSpPr>
            <a:cxnSpLocks/>
          </p:cNvCxnSpPr>
          <p:nvPr/>
        </p:nvCxnSpPr>
        <p:spPr>
          <a:xfrm flipV="1">
            <a:off x="4476756" y="2760693"/>
            <a:ext cx="0" cy="1097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Straight Arrow Connector 213">
            <a:extLst>
              <a:ext uri="{FF2B5EF4-FFF2-40B4-BE49-F238E27FC236}">
                <a16:creationId xmlns:a16="http://schemas.microsoft.com/office/drawing/2014/main" id="{82AB48AC-8362-4339-8618-676B1B34DBE8}"/>
              </a:ext>
            </a:extLst>
          </p:cNvPr>
          <p:cNvCxnSpPr>
            <a:cxnSpLocks/>
          </p:cNvCxnSpPr>
          <p:nvPr/>
        </p:nvCxnSpPr>
        <p:spPr>
          <a:xfrm>
            <a:off x="4476756" y="1269680"/>
            <a:ext cx="0" cy="11857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5" name="Flowchart: Process 244">
            <a:extLst>
              <a:ext uri="{FF2B5EF4-FFF2-40B4-BE49-F238E27FC236}">
                <a16:creationId xmlns:a16="http://schemas.microsoft.com/office/drawing/2014/main" id="{095AED6A-4A6E-43B6-9F66-FBEBC538777C}"/>
              </a:ext>
            </a:extLst>
          </p:cNvPr>
          <p:cNvSpPr/>
          <p:nvPr/>
        </p:nvSpPr>
        <p:spPr>
          <a:xfrm rot="586329">
            <a:off x="6715569" y="1441907"/>
            <a:ext cx="36576" cy="36576"/>
          </a:xfrm>
          <a:prstGeom prst="flowChartProcess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7" name="Straight Arrow Connector 246">
            <a:extLst>
              <a:ext uri="{FF2B5EF4-FFF2-40B4-BE49-F238E27FC236}">
                <a16:creationId xmlns:a16="http://schemas.microsoft.com/office/drawing/2014/main" id="{98871899-0A99-4391-80FD-F7485DAF05C1}"/>
              </a:ext>
            </a:extLst>
          </p:cNvPr>
          <p:cNvCxnSpPr>
            <a:cxnSpLocks/>
          </p:cNvCxnSpPr>
          <p:nvPr/>
        </p:nvCxnSpPr>
        <p:spPr>
          <a:xfrm>
            <a:off x="5621431" y="1154812"/>
            <a:ext cx="7146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8" name="Flowchart: Process 247">
            <a:extLst>
              <a:ext uri="{FF2B5EF4-FFF2-40B4-BE49-F238E27FC236}">
                <a16:creationId xmlns:a16="http://schemas.microsoft.com/office/drawing/2014/main" id="{C13F03AE-61BC-4A0C-9D01-7A5867DAB7E2}"/>
              </a:ext>
            </a:extLst>
          </p:cNvPr>
          <p:cNvSpPr/>
          <p:nvPr/>
        </p:nvSpPr>
        <p:spPr>
          <a:xfrm rot="586329">
            <a:off x="6593320" y="1067081"/>
            <a:ext cx="36576" cy="36576"/>
          </a:xfrm>
          <a:prstGeom prst="flowChartProcess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9" name="Flowchart: Process 248">
            <a:extLst>
              <a:ext uri="{FF2B5EF4-FFF2-40B4-BE49-F238E27FC236}">
                <a16:creationId xmlns:a16="http://schemas.microsoft.com/office/drawing/2014/main" id="{BE921B2F-C57B-40A6-9B2A-0316EDAE76B8}"/>
              </a:ext>
            </a:extLst>
          </p:cNvPr>
          <p:cNvSpPr/>
          <p:nvPr/>
        </p:nvSpPr>
        <p:spPr>
          <a:xfrm rot="586329">
            <a:off x="6813889" y="958010"/>
            <a:ext cx="36576" cy="36576"/>
          </a:xfrm>
          <a:prstGeom prst="flowChartProcess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0" name="Flowchart: Process 249">
            <a:extLst>
              <a:ext uri="{FF2B5EF4-FFF2-40B4-BE49-F238E27FC236}">
                <a16:creationId xmlns:a16="http://schemas.microsoft.com/office/drawing/2014/main" id="{FA06BB75-A7A1-4816-826F-C832B6851912}"/>
              </a:ext>
            </a:extLst>
          </p:cNvPr>
          <p:cNvSpPr/>
          <p:nvPr/>
        </p:nvSpPr>
        <p:spPr>
          <a:xfrm rot="586329">
            <a:off x="6651269" y="760806"/>
            <a:ext cx="36576" cy="36576"/>
          </a:xfrm>
          <a:prstGeom prst="flowChartProcess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" name="Flowchart: Process 250">
            <a:extLst>
              <a:ext uri="{FF2B5EF4-FFF2-40B4-BE49-F238E27FC236}">
                <a16:creationId xmlns:a16="http://schemas.microsoft.com/office/drawing/2014/main" id="{89779B45-76E1-45C7-8324-1A69A5D48992}"/>
              </a:ext>
            </a:extLst>
          </p:cNvPr>
          <p:cNvSpPr/>
          <p:nvPr/>
        </p:nvSpPr>
        <p:spPr>
          <a:xfrm rot="586329">
            <a:off x="6436549" y="1282904"/>
            <a:ext cx="36576" cy="36576"/>
          </a:xfrm>
          <a:prstGeom prst="flowChartProcess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Flowchart: Process 251">
            <a:extLst>
              <a:ext uri="{FF2B5EF4-FFF2-40B4-BE49-F238E27FC236}">
                <a16:creationId xmlns:a16="http://schemas.microsoft.com/office/drawing/2014/main" id="{74A2AFC4-B9C2-41BB-9BAD-7F0C6016BC6D}"/>
              </a:ext>
            </a:extLst>
          </p:cNvPr>
          <p:cNvSpPr/>
          <p:nvPr/>
        </p:nvSpPr>
        <p:spPr>
          <a:xfrm rot="586329">
            <a:off x="6777346" y="1646218"/>
            <a:ext cx="36576" cy="36576"/>
          </a:xfrm>
          <a:prstGeom prst="flowChartProcess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4" name="Flowchart: Process 253">
            <a:extLst>
              <a:ext uri="{FF2B5EF4-FFF2-40B4-BE49-F238E27FC236}">
                <a16:creationId xmlns:a16="http://schemas.microsoft.com/office/drawing/2014/main" id="{DC11FD34-29B9-4664-A60A-040804EC8A88}"/>
              </a:ext>
            </a:extLst>
          </p:cNvPr>
          <p:cNvSpPr/>
          <p:nvPr/>
        </p:nvSpPr>
        <p:spPr>
          <a:xfrm rot="586329">
            <a:off x="6818025" y="592992"/>
            <a:ext cx="36576" cy="36576"/>
          </a:xfrm>
          <a:prstGeom prst="flowChartProcess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7" name="Straight Connector 256">
            <a:extLst>
              <a:ext uri="{FF2B5EF4-FFF2-40B4-BE49-F238E27FC236}">
                <a16:creationId xmlns:a16="http://schemas.microsoft.com/office/drawing/2014/main" id="{4F983984-68BD-4A9F-A97B-5A784B9644D7}"/>
              </a:ext>
            </a:extLst>
          </p:cNvPr>
          <p:cNvCxnSpPr>
            <a:cxnSpLocks/>
          </p:cNvCxnSpPr>
          <p:nvPr/>
        </p:nvCxnSpPr>
        <p:spPr>
          <a:xfrm>
            <a:off x="6684663" y="800221"/>
            <a:ext cx="55325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Straight Connector 257">
            <a:extLst>
              <a:ext uri="{FF2B5EF4-FFF2-40B4-BE49-F238E27FC236}">
                <a16:creationId xmlns:a16="http://schemas.microsoft.com/office/drawing/2014/main" id="{6189FA48-86BB-489A-9C2D-A114AACFBF38}"/>
              </a:ext>
            </a:extLst>
          </p:cNvPr>
          <p:cNvCxnSpPr>
            <a:cxnSpLocks/>
          </p:cNvCxnSpPr>
          <p:nvPr/>
        </p:nvCxnSpPr>
        <p:spPr>
          <a:xfrm>
            <a:off x="6851657" y="629325"/>
            <a:ext cx="38629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Straight Connector 258">
            <a:extLst>
              <a:ext uri="{FF2B5EF4-FFF2-40B4-BE49-F238E27FC236}">
                <a16:creationId xmlns:a16="http://schemas.microsoft.com/office/drawing/2014/main" id="{0253D638-1B27-45D7-86D9-0F7ED1CC6982}"/>
              </a:ext>
            </a:extLst>
          </p:cNvPr>
          <p:cNvCxnSpPr>
            <a:cxnSpLocks/>
          </p:cNvCxnSpPr>
          <p:nvPr/>
        </p:nvCxnSpPr>
        <p:spPr>
          <a:xfrm>
            <a:off x="6621360" y="1106122"/>
            <a:ext cx="99714" cy="457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Straight Connector 265">
            <a:extLst>
              <a:ext uri="{FF2B5EF4-FFF2-40B4-BE49-F238E27FC236}">
                <a16:creationId xmlns:a16="http://schemas.microsoft.com/office/drawing/2014/main" id="{BC53625B-E3D7-4852-BD14-1B144D0AEBC0}"/>
              </a:ext>
            </a:extLst>
          </p:cNvPr>
          <p:cNvCxnSpPr>
            <a:cxnSpLocks/>
          </p:cNvCxnSpPr>
          <p:nvPr/>
        </p:nvCxnSpPr>
        <p:spPr>
          <a:xfrm>
            <a:off x="7240325" y="631538"/>
            <a:ext cx="0" cy="10540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9" name="Straight Connector 278">
            <a:extLst>
              <a:ext uri="{FF2B5EF4-FFF2-40B4-BE49-F238E27FC236}">
                <a16:creationId xmlns:a16="http://schemas.microsoft.com/office/drawing/2014/main" id="{9C4DC82A-AEAF-43F9-9A9A-8B8E3DFA4148}"/>
              </a:ext>
            </a:extLst>
          </p:cNvPr>
          <p:cNvCxnSpPr>
            <a:cxnSpLocks/>
          </p:cNvCxnSpPr>
          <p:nvPr/>
        </p:nvCxnSpPr>
        <p:spPr>
          <a:xfrm>
            <a:off x="6809392" y="1685633"/>
            <a:ext cx="42852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1" name="Straight Connector 280">
            <a:extLst>
              <a:ext uri="{FF2B5EF4-FFF2-40B4-BE49-F238E27FC236}">
                <a16:creationId xmlns:a16="http://schemas.microsoft.com/office/drawing/2014/main" id="{07ECEF5A-2868-4336-B0AA-2A013E7E3E62}"/>
              </a:ext>
            </a:extLst>
          </p:cNvPr>
          <p:cNvCxnSpPr>
            <a:cxnSpLocks/>
          </p:cNvCxnSpPr>
          <p:nvPr/>
        </p:nvCxnSpPr>
        <p:spPr>
          <a:xfrm>
            <a:off x="6467752" y="1322319"/>
            <a:ext cx="77016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Straight Arrow Connector 293">
            <a:extLst>
              <a:ext uri="{FF2B5EF4-FFF2-40B4-BE49-F238E27FC236}">
                <a16:creationId xmlns:a16="http://schemas.microsoft.com/office/drawing/2014/main" id="{17E209E0-3D18-4746-A7E9-0A55103C1E7D}"/>
              </a:ext>
            </a:extLst>
          </p:cNvPr>
          <p:cNvCxnSpPr>
            <a:cxnSpLocks/>
          </p:cNvCxnSpPr>
          <p:nvPr/>
        </p:nvCxnSpPr>
        <p:spPr>
          <a:xfrm>
            <a:off x="6711591" y="1150030"/>
            <a:ext cx="14987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1" name="Flowchart: Process 300">
            <a:extLst>
              <a:ext uri="{FF2B5EF4-FFF2-40B4-BE49-F238E27FC236}">
                <a16:creationId xmlns:a16="http://schemas.microsoft.com/office/drawing/2014/main" id="{3CAEDBC5-62FB-46FE-A2FA-F8A7ADD5A4DD}"/>
              </a:ext>
            </a:extLst>
          </p:cNvPr>
          <p:cNvSpPr/>
          <p:nvPr/>
        </p:nvSpPr>
        <p:spPr>
          <a:xfrm rot="586329">
            <a:off x="8430084" y="1390699"/>
            <a:ext cx="695512" cy="692847"/>
          </a:xfrm>
          <a:prstGeom prst="flowChartProcess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>
              <a:rot lat="1939612" lon="3998650" rev="4847216"/>
            </a:camera>
            <a:lightRig rig="threePt" dir="t"/>
          </a:scene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2" name="Flowchart: Process 301">
            <a:extLst>
              <a:ext uri="{FF2B5EF4-FFF2-40B4-BE49-F238E27FC236}">
                <a16:creationId xmlns:a16="http://schemas.microsoft.com/office/drawing/2014/main" id="{E7277645-C339-4383-850C-D82B6B961EFA}"/>
              </a:ext>
            </a:extLst>
          </p:cNvPr>
          <p:cNvSpPr/>
          <p:nvPr/>
        </p:nvSpPr>
        <p:spPr>
          <a:xfrm rot="586329">
            <a:off x="8430084" y="1332395"/>
            <a:ext cx="695512" cy="692847"/>
          </a:xfrm>
          <a:prstGeom prst="flowChartProcess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>
              <a:rot lat="1939612" lon="3998650" rev="4847216"/>
            </a:camera>
            <a:lightRig rig="threePt" dir="t"/>
          </a:scene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4" name="Flowchart: Process 303">
            <a:extLst>
              <a:ext uri="{FF2B5EF4-FFF2-40B4-BE49-F238E27FC236}">
                <a16:creationId xmlns:a16="http://schemas.microsoft.com/office/drawing/2014/main" id="{CC7A1A3E-21A0-4260-9652-65D028DEAD11}"/>
              </a:ext>
            </a:extLst>
          </p:cNvPr>
          <p:cNvSpPr/>
          <p:nvPr/>
        </p:nvSpPr>
        <p:spPr>
          <a:xfrm rot="586329">
            <a:off x="8430084" y="1274087"/>
            <a:ext cx="695512" cy="692847"/>
          </a:xfrm>
          <a:prstGeom prst="flowChartProcess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>
              <a:rot lat="1939612" lon="3998650" rev="4847216"/>
            </a:camera>
            <a:lightRig rig="threePt" dir="t"/>
          </a:scene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5" name="Flowchart: Process 304">
            <a:extLst>
              <a:ext uri="{FF2B5EF4-FFF2-40B4-BE49-F238E27FC236}">
                <a16:creationId xmlns:a16="http://schemas.microsoft.com/office/drawing/2014/main" id="{04DA623E-E1C9-43D6-9155-F37D071FEC73}"/>
              </a:ext>
            </a:extLst>
          </p:cNvPr>
          <p:cNvSpPr/>
          <p:nvPr/>
        </p:nvSpPr>
        <p:spPr>
          <a:xfrm rot="586329">
            <a:off x="8430084" y="1215779"/>
            <a:ext cx="695512" cy="692847"/>
          </a:xfrm>
          <a:prstGeom prst="flowChartProcess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>
              <a:rot lat="1939612" lon="3998650" rev="4847216"/>
            </a:camera>
            <a:lightRig rig="threePt" dir="t"/>
          </a:scene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6" name="Flowchart: Process 305">
            <a:extLst>
              <a:ext uri="{FF2B5EF4-FFF2-40B4-BE49-F238E27FC236}">
                <a16:creationId xmlns:a16="http://schemas.microsoft.com/office/drawing/2014/main" id="{DB28A9D1-FB9B-418F-8BC8-83E771831E72}"/>
              </a:ext>
            </a:extLst>
          </p:cNvPr>
          <p:cNvSpPr/>
          <p:nvPr/>
        </p:nvSpPr>
        <p:spPr>
          <a:xfrm rot="586329">
            <a:off x="8430084" y="1157471"/>
            <a:ext cx="695512" cy="692847"/>
          </a:xfrm>
          <a:prstGeom prst="flowChartProcess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>
              <a:rot lat="1939612" lon="3998650" rev="4847216"/>
            </a:camera>
            <a:lightRig rig="threePt" dir="t"/>
          </a:scene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7" name="Flowchart: Process 306">
            <a:extLst>
              <a:ext uri="{FF2B5EF4-FFF2-40B4-BE49-F238E27FC236}">
                <a16:creationId xmlns:a16="http://schemas.microsoft.com/office/drawing/2014/main" id="{E6BDDCF4-AA4F-4D30-9EBD-9A0D55AFF7D6}"/>
              </a:ext>
            </a:extLst>
          </p:cNvPr>
          <p:cNvSpPr/>
          <p:nvPr/>
        </p:nvSpPr>
        <p:spPr>
          <a:xfrm rot="586329">
            <a:off x="8430084" y="1099163"/>
            <a:ext cx="695512" cy="692847"/>
          </a:xfrm>
          <a:prstGeom prst="flowChartProcess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>
              <a:rot lat="1939612" lon="3998650" rev="4847216"/>
            </a:camera>
            <a:lightRig rig="threePt" dir="t"/>
          </a:scene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" name="Flowchart: Process 307">
            <a:extLst>
              <a:ext uri="{FF2B5EF4-FFF2-40B4-BE49-F238E27FC236}">
                <a16:creationId xmlns:a16="http://schemas.microsoft.com/office/drawing/2014/main" id="{D87CEEF6-955A-4355-B10E-EC40F33B8ACA}"/>
              </a:ext>
            </a:extLst>
          </p:cNvPr>
          <p:cNvSpPr/>
          <p:nvPr/>
        </p:nvSpPr>
        <p:spPr>
          <a:xfrm rot="586329">
            <a:off x="8430084" y="1040855"/>
            <a:ext cx="695512" cy="692847"/>
          </a:xfrm>
          <a:prstGeom prst="flowChartProcess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>
              <a:rot lat="1939612" lon="3998650" rev="4847216"/>
            </a:camera>
            <a:lightRig rig="threePt" dir="t"/>
          </a:scene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" name="Flowchart: Process 308">
            <a:extLst>
              <a:ext uri="{FF2B5EF4-FFF2-40B4-BE49-F238E27FC236}">
                <a16:creationId xmlns:a16="http://schemas.microsoft.com/office/drawing/2014/main" id="{DC012A9A-1CFD-46DA-8F71-CC199980E2F1}"/>
              </a:ext>
            </a:extLst>
          </p:cNvPr>
          <p:cNvSpPr/>
          <p:nvPr/>
        </p:nvSpPr>
        <p:spPr>
          <a:xfrm rot="586329">
            <a:off x="8430084" y="982547"/>
            <a:ext cx="695512" cy="692847"/>
          </a:xfrm>
          <a:prstGeom prst="flowChartProcess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>
              <a:rot lat="1939612" lon="3998650" rev="4847216"/>
            </a:camera>
            <a:lightRig rig="threePt" dir="t"/>
          </a:scene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0" name="Flowchart: Process 309">
            <a:extLst>
              <a:ext uri="{FF2B5EF4-FFF2-40B4-BE49-F238E27FC236}">
                <a16:creationId xmlns:a16="http://schemas.microsoft.com/office/drawing/2014/main" id="{E64709AB-D88B-4C38-8BFB-D1DFA04B9E91}"/>
              </a:ext>
            </a:extLst>
          </p:cNvPr>
          <p:cNvSpPr/>
          <p:nvPr/>
        </p:nvSpPr>
        <p:spPr>
          <a:xfrm rot="586329">
            <a:off x="8430084" y="924239"/>
            <a:ext cx="695512" cy="692847"/>
          </a:xfrm>
          <a:prstGeom prst="flowChartProcess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>
              <a:rot lat="1939612" lon="3998650" rev="4847216"/>
            </a:camera>
            <a:lightRig rig="threePt" dir="t"/>
          </a:scene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1" name="Flowchart: Process 310">
            <a:extLst>
              <a:ext uri="{FF2B5EF4-FFF2-40B4-BE49-F238E27FC236}">
                <a16:creationId xmlns:a16="http://schemas.microsoft.com/office/drawing/2014/main" id="{44D1D351-04B1-4E19-B35F-4D23AA86063D}"/>
              </a:ext>
            </a:extLst>
          </p:cNvPr>
          <p:cNvSpPr/>
          <p:nvPr/>
        </p:nvSpPr>
        <p:spPr>
          <a:xfrm rot="586329">
            <a:off x="8430084" y="865931"/>
            <a:ext cx="695512" cy="692847"/>
          </a:xfrm>
          <a:prstGeom prst="flowChartProcess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>
              <a:rot lat="1939612" lon="3998650" rev="4847216"/>
            </a:camera>
            <a:lightRig rig="threePt" dir="t"/>
          </a:scene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2" name="Flowchart: Process 311">
            <a:extLst>
              <a:ext uri="{FF2B5EF4-FFF2-40B4-BE49-F238E27FC236}">
                <a16:creationId xmlns:a16="http://schemas.microsoft.com/office/drawing/2014/main" id="{0621E614-8CF1-4BE6-9F0C-83B3BC0890C8}"/>
              </a:ext>
            </a:extLst>
          </p:cNvPr>
          <p:cNvSpPr/>
          <p:nvPr/>
        </p:nvSpPr>
        <p:spPr>
          <a:xfrm rot="586329">
            <a:off x="8430084" y="807623"/>
            <a:ext cx="695512" cy="692847"/>
          </a:xfrm>
          <a:prstGeom prst="flowChartProcess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>
              <a:rot lat="1939612" lon="3998650" rev="4847216"/>
            </a:camera>
            <a:lightRig rig="threePt" dir="t"/>
          </a:scene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3" name="Flowchart: Process 312">
            <a:extLst>
              <a:ext uri="{FF2B5EF4-FFF2-40B4-BE49-F238E27FC236}">
                <a16:creationId xmlns:a16="http://schemas.microsoft.com/office/drawing/2014/main" id="{19840A8A-B8AE-4564-B9A4-2F4305FA3D50}"/>
              </a:ext>
            </a:extLst>
          </p:cNvPr>
          <p:cNvSpPr/>
          <p:nvPr/>
        </p:nvSpPr>
        <p:spPr>
          <a:xfrm rot="586329">
            <a:off x="8430084" y="749315"/>
            <a:ext cx="695512" cy="692847"/>
          </a:xfrm>
          <a:prstGeom prst="flowChartProcess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>
              <a:rot lat="1939612" lon="3998650" rev="4847216"/>
            </a:camera>
            <a:lightRig rig="threePt" dir="t"/>
          </a:scene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4" name="Flowchart: Process 313">
            <a:extLst>
              <a:ext uri="{FF2B5EF4-FFF2-40B4-BE49-F238E27FC236}">
                <a16:creationId xmlns:a16="http://schemas.microsoft.com/office/drawing/2014/main" id="{282B9844-D165-4DBC-A4A9-0DA6EED48A68}"/>
              </a:ext>
            </a:extLst>
          </p:cNvPr>
          <p:cNvSpPr/>
          <p:nvPr/>
        </p:nvSpPr>
        <p:spPr>
          <a:xfrm rot="586329">
            <a:off x="8430084" y="691007"/>
            <a:ext cx="695512" cy="692847"/>
          </a:xfrm>
          <a:prstGeom prst="flowChartProcess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>
              <a:rot lat="1939612" lon="3998650" rev="4847216"/>
            </a:camera>
            <a:lightRig rig="threePt" dir="t"/>
          </a:scene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5" name="Flowchart: Process 314">
            <a:extLst>
              <a:ext uri="{FF2B5EF4-FFF2-40B4-BE49-F238E27FC236}">
                <a16:creationId xmlns:a16="http://schemas.microsoft.com/office/drawing/2014/main" id="{32A5FDBD-F183-4B10-AD4F-388C9AC2042B}"/>
              </a:ext>
            </a:extLst>
          </p:cNvPr>
          <p:cNvSpPr/>
          <p:nvPr/>
        </p:nvSpPr>
        <p:spPr>
          <a:xfrm rot="586329">
            <a:off x="8430084" y="632699"/>
            <a:ext cx="695512" cy="692847"/>
          </a:xfrm>
          <a:prstGeom prst="flowChartProcess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>
              <a:rot lat="1939612" lon="3998650" rev="4847216"/>
            </a:camera>
            <a:lightRig rig="threePt" dir="t"/>
          </a:scene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6" name="Flowchart: Process 315">
            <a:extLst>
              <a:ext uri="{FF2B5EF4-FFF2-40B4-BE49-F238E27FC236}">
                <a16:creationId xmlns:a16="http://schemas.microsoft.com/office/drawing/2014/main" id="{9BB49296-0674-4DB9-B207-6C52AF5333F0}"/>
              </a:ext>
            </a:extLst>
          </p:cNvPr>
          <p:cNvSpPr/>
          <p:nvPr/>
        </p:nvSpPr>
        <p:spPr>
          <a:xfrm rot="586329">
            <a:off x="8430084" y="574391"/>
            <a:ext cx="695512" cy="692847"/>
          </a:xfrm>
          <a:prstGeom prst="flowChartProcess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>
              <a:rot lat="1939612" lon="3998650" rev="4847216"/>
            </a:camera>
            <a:lightRig rig="threePt" dir="t"/>
          </a:scene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7" name="TextBox 316">
            <a:extLst>
              <a:ext uri="{FF2B5EF4-FFF2-40B4-BE49-F238E27FC236}">
                <a16:creationId xmlns:a16="http://schemas.microsoft.com/office/drawing/2014/main" id="{71798389-C83D-4C39-8929-060774660760}"/>
              </a:ext>
            </a:extLst>
          </p:cNvPr>
          <p:cNvSpPr txBox="1"/>
          <p:nvPr/>
        </p:nvSpPr>
        <p:spPr>
          <a:xfrm>
            <a:off x="8248144" y="490799"/>
            <a:ext cx="561842" cy="338554"/>
          </a:xfrm>
          <a:prstGeom prst="rect">
            <a:avLst/>
          </a:prstGeom>
          <a:noFill/>
          <a:scene3d>
            <a:camera prst="orthographicFront">
              <a:rot lat="1475687" lon="18539400" rev="21322229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sz="1600" b="1" dirty="0"/>
              <a:t>256</a:t>
            </a:r>
          </a:p>
        </p:txBody>
      </p:sp>
      <p:sp>
        <p:nvSpPr>
          <p:cNvPr id="318" name="TextBox 317">
            <a:extLst>
              <a:ext uri="{FF2B5EF4-FFF2-40B4-BE49-F238E27FC236}">
                <a16:creationId xmlns:a16="http://schemas.microsoft.com/office/drawing/2014/main" id="{C976FF37-313F-4F92-9CE3-88BF83732DAF}"/>
              </a:ext>
            </a:extLst>
          </p:cNvPr>
          <p:cNvSpPr txBox="1"/>
          <p:nvPr/>
        </p:nvSpPr>
        <p:spPr>
          <a:xfrm>
            <a:off x="8781915" y="553154"/>
            <a:ext cx="477119" cy="307777"/>
          </a:xfrm>
          <a:prstGeom prst="rect">
            <a:avLst/>
          </a:prstGeom>
          <a:noFill/>
          <a:scene3d>
            <a:camera prst="isometricLeftDown">
              <a:rot lat="1195244" lon="2380858" rev="21490969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sz="1400" b="1" dirty="0"/>
              <a:t>256</a:t>
            </a:r>
          </a:p>
        </p:txBody>
      </p:sp>
      <p:cxnSp>
        <p:nvCxnSpPr>
          <p:cNvPr id="319" name="Straight Connector 318">
            <a:extLst>
              <a:ext uri="{FF2B5EF4-FFF2-40B4-BE49-F238E27FC236}">
                <a16:creationId xmlns:a16="http://schemas.microsoft.com/office/drawing/2014/main" id="{8026270C-5658-4A28-9BBF-207E373DAEA2}"/>
              </a:ext>
            </a:extLst>
          </p:cNvPr>
          <p:cNvCxnSpPr>
            <a:cxnSpLocks/>
          </p:cNvCxnSpPr>
          <p:nvPr/>
        </p:nvCxnSpPr>
        <p:spPr>
          <a:xfrm>
            <a:off x="8296645" y="777015"/>
            <a:ext cx="0" cy="1104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2" name="Straight Connector 321">
            <a:extLst>
              <a:ext uri="{FF2B5EF4-FFF2-40B4-BE49-F238E27FC236}">
                <a16:creationId xmlns:a16="http://schemas.microsoft.com/office/drawing/2014/main" id="{C58DED97-E70D-47E3-B448-DC4C82692855}"/>
              </a:ext>
            </a:extLst>
          </p:cNvPr>
          <p:cNvCxnSpPr>
            <a:cxnSpLocks/>
          </p:cNvCxnSpPr>
          <p:nvPr/>
        </p:nvCxnSpPr>
        <p:spPr>
          <a:xfrm>
            <a:off x="8700711" y="637008"/>
            <a:ext cx="0" cy="1020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3" name="Straight Connector 322">
            <a:extLst>
              <a:ext uri="{FF2B5EF4-FFF2-40B4-BE49-F238E27FC236}">
                <a16:creationId xmlns:a16="http://schemas.microsoft.com/office/drawing/2014/main" id="{41E1049C-5845-45FC-B540-B187616AC689}"/>
              </a:ext>
            </a:extLst>
          </p:cNvPr>
          <p:cNvCxnSpPr>
            <a:cxnSpLocks/>
          </p:cNvCxnSpPr>
          <p:nvPr/>
        </p:nvCxnSpPr>
        <p:spPr>
          <a:xfrm flipV="1">
            <a:off x="8296645" y="739011"/>
            <a:ext cx="404066" cy="1484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0" name="Straight Connector 329">
            <a:extLst>
              <a:ext uri="{FF2B5EF4-FFF2-40B4-BE49-F238E27FC236}">
                <a16:creationId xmlns:a16="http://schemas.microsoft.com/office/drawing/2014/main" id="{5CE393A7-CD85-4A7D-997A-2EFD8073A5A6}"/>
              </a:ext>
            </a:extLst>
          </p:cNvPr>
          <p:cNvCxnSpPr>
            <a:cxnSpLocks/>
          </p:cNvCxnSpPr>
          <p:nvPr/>
        </p:nvCxnSpPr>
        <p:spPr>
          <a:xfrm>
            <a:off x="8717009" y="739079"/>
            <a:ext cx="535738" cy="1817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5" name="Straight Connector 334">
            <a:extLst>
              <a:ext uri="{FF2B5EF4-FFF2-40B4-BE49-F238E27FC236}">
                <a16:creationId xmlns:a16="http://schemas.microsoft.com/office/drawing/2014/main" id="{AA67C691-2F90-419D-B68D-AC1D7D1A85A9}"/>
              </a:ext>
            </a:extLst>
          </p:cNvPr>
          <p:cNvCxnSpPr>
            <a:cxnSpLocks/>
          </p:cNvCxnSpPr>
          <p:nvPr/>
        </p:nvCxnSpPr>
        <p:spPr>
          <a:xfrm>
            <a:off x="9254202" y="799461"/>
            <a:ext cx="0" cy="1229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6" name="Straight Connector 335">
            <a:extLst>
              <a:ext uri="{FF2B5EF4-FFF2-40B4-BE49-F238E27FC236}">
                <a16:creationId xmlns:a16="http://schemas.microsoft.com/office/drawing/2014/main" id="{1E3A2ACC-3FAE-4E41-B719-9858081D76F2}"/>
              </a:ext>
            </a:extLst>
          </p:cNvPr>
          <p:cNvCxnSpPr>
            <a:cxnSpLocks/>
          </p:cNvCxnSpPr>
          <p:nvPr/>
        </p:nvCxnSpPr>
        <p:spPr>
          <a:xfrm>
            <a:off x="8717009" y="637008"/>
            <a:ext cx="0" cy="1020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7" name="Straight Arrow Connector 346">
            <a:extLst>
              <a:ext uri="{FF2B5EF4-FFF2-40B4-BE49-F238E27FC236}">
                <a16:creationId xmlns:a16="http://schemas.microsoft.com/office/drawing/2014/main" id="{B519B047-05F2-43A5-AABD-252B691F4C45}"/>
              </a:ext>
            </a:extLst>
          </p:cNvPr>
          <p:cNvCxnSpPr>
            <a:cxnSpLocks/>
          </p:cNvCxnSpPr>
          <p:nvPr/>
        </p:nvCxnSpPr>
        <p:spPr>
          <a:xfrm flipH="1">
            <a:off x="8293301" y="777015"/>
            <a:ext cx="144840" cy="450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5" name="Straight Arrow Connector 354">
            <a:extLst>
              <a:ext uri="{FF2B5EF4-FFF2-40B4-BE49-F238E27FC236}">
                <a16:creationId xmlns:a16="http://schemas.microsoft.com/office/drawing/2014/main" id="{09C58332-B859-47D9-A56C-7671C63FFB70}"/>
              </a:ext>
            </a:extLst>
          </p:cNvPr>
          <p:cNvCxnSpPr>
            <a:cxnSpLocks/>
          </p:cNvCxnSpPr>
          <p:nvPr/>
        </p:nvCxnSpPr>
        <p:spPr>
          <a:xfrm flipV="1">
            <a:off x="8567043" y="680703"/>
            <a:ext cx="128579" cy="399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1" name="Straight Arrow Connector 360">
            <a:extLst>
              <a:ext uri="{FF2B5EF4-FFF2-40B4-BE49-F238E27FC236}">
                <a16:creationId xmlns:a16="http://schemas.microsoft.com/office/drawing/2014/main" id="{AF527C86-2284-40D9-B0EE-A43621168315}"/>
              </a:ext>
            </a:extLst>
          </p:cNvPr>
          <p:cNvCxnSpPr>
            <a:cxnSpLocks/>
          </p:cNvCxnSpPr>
          <p:nvPr/>
        </p:nvCxnSpPr>
        <p:spPr>
          <a:xfrm>
            <a:off x="9123208" y="812461"/>
            <a:ext cx="128579" cy="395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3" name="Straight Arrow Connector 362">
            <a:extLst>
              <a:ext uri="{FF2B5EF4-FFF2-40B4-BE49-F238E27FC236}">
                <a16:creationId xmlns:a16="http://schemas.microsoft.com/office/drawing/2014/main" id="{3E91FDDE-6991-4B1A-A044-30056D9F3CEF}"/>
              </a:ext>
            </a:extLst>
          </p:cNvPr>
          <p:cNvCxnSpPr>
            <a:cxnSpLocks/>
          </p:cNvCxnSpPr>
          <p:nvPr/>
        </p:nvCxnSpPr>
        <p:spPr>
          <a:xfrm flipH="1" flipV="1">
            <a:off x="8719133" y="690127"/>
            <a:ext cx="154692" cy="401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6" name="Straight Arrow Connector 395">
            <a:extLst>
              <a:ext uri="{FF2B5EF4-FFF2-40B4-BE49-F238E27FC236}">
                <a16:creationId xmlns:a16="http://schemas.microsoft.com/office/drawing/2014/main" id="{B34DAEB7-E50A-4961-9319-2FA869D208DF}"/>
              </a:ext>
            </a:extLst>
          </p:cNvPr>
          <p:cNvCxnSpPr>
            <a:cxnSpLocks/>
          </p:cNvCxnSpPr>
          <p:nvPr/>
        </p:nvCxnSpPr>
        <p:spPr>
          <a:xfrm>
            <a:off x="8769316" y="1868768"/>
            <a:ext cx="0" cy="6455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3" name="Straight Arrow Connector 412">
            <a:extLst>
              <a:ext uri="{FF2B5EF4-FFF2-40B4-BE49-F238E27FC236}">
                <a16:creationId xmlns:a16="http://schemas.microsoft.com/office/drawing/2014/main" id="{B43BB514-9634-412B-A32F-B65D258E7068}"/>
              </a:ext>
            </a:extLst>
          </p:cNvPr>
          <p:cNvCxnSpPr>
            <a:cxnSpLocks/>
          </p:cNvCxnSpPr>
          <p:nvPr/>
        </p:nvCxnSpPr>
        <p:spPr>
          <a:xfrm flipH="1">
            <a:off x="7359742" y="2845821"/>
            <a:ext cx="11252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7" name="Straight Arrow Connector 416">
            <a:extLst>
              <a:ext uri="{FF2B5EF4-FFF2-40B4-BE49-F238E27FC236}">
                <a16:creationId xmlns:a16="http://schemas.microsoft.com/office/drawing/2014/main" id="{3EE4707A-B774-4E57-B211-C1445525CE19}"/>
              </a:ext>
            </a:extLst>
          </p:cNvPr>
          <p:cNvCxnSpPr>
            <a:cxnSpLocks/>
          </p:cNvCxnSpPr>
          <p:nvPr/>
        </p:nvCxnSpPr>
        <p:spPr>
          <a:xfrm>
            <a:off x="5621431" y="2493573"/>
            <a:ext cx="37153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0" name="Rectangle: Rounded Corners 419">
            <a:extLst>
              <a:ext uri="{FF2B5EF4-FFF2-40B4-BE49-F238E27FC236}">
                <a16:creationId xmlns:a16="http://schemas.microsoft.com/office/drawing/2014/main" id="{5FA97EA7-1FF8-4EF0-9126-EF2574449E2C}"/>
              </a:ext>
            </a:extLst>
          </p:cNvPr>
          <p:cNvSpPr/>
          <p:nvPr/>
        </p:nvSpPr>
        <p:spPr>
          <a:xfrm>
            <a:off x="969196" y="327909"/>
            <a:ext cx="3753714" cy="4606304"/>
          </a:xfrm>
          <a:prstGeom prst="roundRect">
            <a:avLst>
              <a:gd name="adj" fmla="val 8344"/>
            </a:avLst>
          </a:prstGeom>
          <a:noFill/>
          <a:ln w="12700" cap="flat" cmpd="sng" algn="ctr">
            <a:solidFill>
              <a:schemeClr val="bg1">
                <a:lumMod val="65000"/>
              </a:schemeClr>
            </a:solidFill>
            <a:prstDash val="lg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2" name="Rectangle: Rounded Corners 421">
            <a:extLst>
              <a:ext uri="{FF2B5EF4-FFF2-40B4-BE49-F238E27FC236}">
                <a16:creationId xmlns:a16="http://schemas.microsoft.com/office/drawing/2014/main" id="{2A970479-C26A-49AE-8006-69F455BCCCC9}"/>
              </a:ext>
            </a:extLst>
          </p:cNvPr>
          <p:cNvSpPr/>
          <p:nvPr/>
        </p:nvSpPr>
        <p:spPr>
          <a:xfrm>
            <a:off x="5884499" y="314103"/>
            <a:ext cx="3635595" cy="1647201"/>
          </a:xfrm>
          <a:prstGeom prst="roundRect">
            <a:avLst/>
          </a:prstGeom>
          <a:noFill/>
          <a:ln w="12700" cap="flat" cmpd="sng" algn="ctr">
            <a:solidFill>
              <a:schemeClr val="bg1">
                <a:lumMod val="65000"/>
              </a:schemeClr>
            </a:solidFill>
            <a:prstDash val="lg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4" name="Rectangle: Rounded Corners 423">
            <a:extLst>
              <a:ext uri="{FF2B5EF4-FFF2-40B4-BE49-F238E27FC236}">
                <a16:creationId xmlns:a16="http://schemas.microsoft.com/office/drawing/2014/main" id="{010B65B5-CD09-494D-8BDC-C4AE33500797}"/>
              </a:ext>
            </a:extLst>
          </p:cNvPr>
          <p:cNvSpPr/>
          <p:nvPr/>
        </p:nvSpPr>
        <p:spPr>
          <a:xfrm>
            <a:off x="8077813" y="2268431"/>
            <a:ext cx="1453389" cy="1118996"/>
          </a:xfrm>
          <a:prstGeom prst="roundRect">
            <a:avLst>
              <a:gd name="adj" fmla="val 19181"/>
            </a:avLst>
          </a:prstGeom>
          <a:noFill/>
          <a:ln w="12700" cap="flat" cmpd="sng" algn="ctr">
            <a:solidFill>
              <a:schemeClr val="bg1">
                <a:lumMod val="65000"/>
              </a:schemeClr>
            </a:solidFill>
            <a:prstDash val="lg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5" name="Straight Connector 424">
            <a:extLst>
              <a:ext uri="{FF2B5EF4-FFF2-40B4-BE49-F238E27FC236}">
                <a16:creationId xmlns:a16="http://schemas.microsoft.com/office/drawing/2014/main" id="{E4651ED8-B35A-4D90-8B4D-51E7EAE45160}"/>
              </a:ext>
            </a:extLst>
          </p:cNvPr>
          <p:cNvCxnSpPr>
            <a:cxnSpLocks/>
          </p:cNvCxnSpPr>
          <p:nvPr/>
        </p:nvCxnSpPr>
        <p:spPr>
          <a:xfrm>
            <a:off x="4629412" y="2493169"/>
            <a:ext cx="99201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7" name="Straight Connector 426">
            <a:extLst>
              <a:ext uri="{FF2B5EF4-FFF2-40B4-BE49-F238E27FC236}">
                <a16:creationId xmlns:a16="http://schemas.microsoft.com/office/drawing/2014/main" id="{C3966294-F2E4-44A2-BE01-8B6776FE6C23}"/>
              </a:ext>
            </a:extLst>
          </p:cNvPr>
          <p:cNvCxnSpPr>
            <a:cxnSpLocks/>
          </p:cNvCxnSpPr>
          <p:nvPr/>
        </p:nvCxnSpPr>
        <p:spPr>
          <a:xfrm flipV="1">
            <a:off x="5621431" y="1154817"/>
            <a:ext cx="0" cy="13416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5" name="Rectangle: Rounded Corners 464">
            <a:extLst>
              <a:ext uri="{FF2B5EF4-FFF2-40B4-BE49-F238E27FC236}">
                <a16:creationId xmlns:a16="http://schemas.microsoft.com/office/drawing/2014/main" id="{03C386FA-DABA-4CD4-A748-98B139CDD83A}"/>
              </a:ext>
            </a:extLst>
          </p:cNvPr>
          <p:cNvSpPr/>
          <p:nvPr/>
        </p:nvSpPr>
        <p:spPr>
          <a:xfrm>
            <a:off x="5985438" y="2249008"/>
            <a:ext cx="1374304" cy="1154346"/>
          </a:xfrm>
          <a:prstGeom prst="roundRect">
            <a:avLst>
              <a:gd name="adj" fmla="val 19181"/>
            </a:avLst>
          </a:prstGeom>
          <a:noFill/>
          <a:ln w="12700" cap="flat" cmpd="sng" algn="ctr">
            <a:solidFill>
              <a:schemeClr val="bg1">
                <a:lumMod val="65000"/>
              </a:schemeClr>
            </a:solidFill>
            <a:prstDash val="lg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69" name="Group 468">
            <a:extLst>
              <a:ext uri="{FF2B5EF4-FFF2-40B4-BE49-F238E27FC236}">
                <a16:creationId xmlns:a16="http://schemas.microsoft.com/office/drawing/2014/main" id="{B7550447-1330-462A-B29E-72EACA65EB96}"/>
              </a:ext>
            </a:extLst>
          </p:cNvPr>
          <p:cNvGrpSpPr/>
          <p:nvPr/>
        </p:nvGrpSpPr>
        <p:grpSpPr>
          <a:xfrm>
            <a:off x="8485004" y="2488970"/>
            <a:ext cx="635063" cy="696914"/>
            <a:chOff x="8241105" y="3176622"/>
            <a:chExt cx="847402" cy="929933"/>
          </a:xfrm>
        </p:grpSpPr>
        <p:sp>
          <p:nvSpPr>
            <p:cNvPr id="397" name="Rectangle: Rounded Corners 396">
              <a:extLst>
                <a:ext uri="{FF2B5EF4-FFF2-40B4-BE49-F238E27FC236}">
                  <a16:creationId xmlns:a16="http://schemas.microsoft.com/office/drawing/2014/main" id="{3E7FB0A0-0B75-4C05-800D-5F80463A47F9}"/>
                </a:ext>
              </a:extLst>
            </p:cNvPr>
            <p:cNvSpPr/>
            <p:nvPr/>
          </p:nvSpPr>
          <p:spPr>
            <a:xfrm>
              <a:off x="8241105" y="3176622"/>
              <a:ext cx="71058" cy="455713"/>
            </a:xfrm>
            <a:prstGeom prst="round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9" name="Rectangle: Rounded Corners 398">
              <a:extLst>
                <a:ext uri="{FF2B5EF4-FFF2-40B4-BE49-F238E27FC236}">
                  <a16:creationId xmlns:a16="http://schemas.microsoft.com/office/drawing/2014/main" id="{FEB56167-1584-4660-B5CA-66304C66F684}"/>
                </a:ext>
              </a:extLst>
            </p:cNvPr>
            <p:cNvSpPr/>
            <p:nvPr/>
          </p:nvSpPr>
          <p:spPr>
            <a:xfrm>
              <a:off x="8360220" y="3632335"/>
              <a:ext cx="142388" cy="286825"/>
            </a:xfrm>
            <a:prstGeom prst="round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0" name="Rectangle: Rounded Corners 399">
              <a:extLst>
                <a:ext uri="{FF2B5EF4-FFF2-40B4-BE49-F238E27FC236}">
                  <a16:creationId xmlns:a16="http://schemas.microsoft.com/office/drawing/2014/main" id="{A3A26B3C-B967-41D6-8367-1E925C145D36}"/>
                </a:ext>
              </a:extLst>
            </p:cNvPr>
            <p:cNvSpPr/>
            <p:nvPr/>
          </p:nvSpPr>
          <p:spPr>
            <a:xfrm>
              <a:off x="8521657" y="3955983"/>
              <a:ext cx="289970" cy="150572"/>
            </a:xfrm>
            <a:prstGeom prst="round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1" name="Rectangle: Rounded Corners 400">
              <a:extLst>
                <a:ext uri="{FF2B5EF4-FFF2-40B4-BE49-F238E27FC236}">
                  <a16:creationId xmlns:a16="http://schemas.microsoft.com/office/drawing/2014/main" id="{0C8A1070-4F99-4317-B642-AB793A5F50D8}"/>
                </a:ext>
              </a:extLst>
            </p:cNvPr>
            <p:cNvSpPr/>
            <p:nvPr/>
          </p:nvSpPr>
          <p:spPr>
            <a:xfrm>
              <a:off x="8828449" y="3625962"/>
              <a:ext cx="142388" cy="286825"/>
            </a:xfrm>
            <a:prstGeom prst="round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4" name="Rectangle: Rounded Corners 403">
              <a:extLst>
                <a:ext uri="{FF2B5EF4-FFF2-40B4-BE49-F238E27FC236}">
                  <a16:creationId xmlns:a16="http://schemas.microsoft.com/office/drawing/2014/main" id="{7A5EBA83-67AE-407C-8D70-628BE65A376D}"/>
                </a:ext>
              </a:extLst>
            </p:cNvPr>
            <p:cNvSpPr/>
            <p:nvPr/>
          </p:nvSpPr>
          <p:spPr>
            <a:xfrm>
              <a:off x="9017449" y="3176622"/>
              <a:ext cx="71058" cy="455713"/>
            </a:xfrm>
            <a:prstGeom prst="round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5" name="Straight Arrow Connector 404">
              <a:extLst>
                <a:ext uri="{FF2B5EF4-FFF2-40B4-BE49-F238E27FC236}">
                  <a16:creationId xmlns:a16="http://schemas.microsoft.com/office/drawing/2014/main" id="{D73BB6A7-4581-45D1-BD62-4BCCC244A59B}"/>
                </a:ext>
              </a:extLst>
            </p:cNvPr>
            <p:cNvCxnSpPr>
              <a:cxnSpLocks/>
            </p:cNvCxnSpPr>
            <p:nvPr/>
          </p:nvCxnSpPr>
          <p:spPr>
            <a:xfrm>
              <a:off x="8360220" y="3398976"/>
              <a:ext cx="622649" cy="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07" name="Straight Arrow Connector 406">
              <a:extLst>
                <a:ext uri="{FF2B5EF4-FFF2-40B4-BE49-F238E27FC236}">
                  <a16:creationId xmlns:a16="http://schemas.microsoft.com/office/drawing/2014/main" id="{C16E8D04-E1E3-4A1E-828B-EDD2E654CA99}"/>
                </a:ext>
              </a:extLst>
            </p:cNvPr>
            <p:cNvCxnSpPr>
              <a:cxnSpLocks/>
            </p:cNvCxnSpPr>
            <p:nvPr/>
          </p:nvCxnSpPr>
          <p:spPr>
            <a:xfrm>
              <a:off x="8527838" y="3778122"/>
              <a:ext cx="274265" cy="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439" name="Group 438">
              <a:extLst>
                <a:ext uri="{FF2B5EF4-FFF2-40B4-BE49-F238E27FC236}">
                  <a16:creationId xmlns:a16="http://schemas.microsoft.com/office/drawing/2014/main" id="{226DA746-8DF1-43FA-9092-1DD7D33EFE60}"/>
                </a:ext>
              </a:extLst>
            </p:cNvPr>
            <p:cNvGrpSpPr/>
            <p:nvPr/>
          </p:nvGrpSpPr>
          <p:grpSpPr>
            <a:xfrm>
              <a:off x="8274664" y="3558161"/>
              <a:ext cx="149152" cy="194319"/>
              <a:chOff x="8260941" y="3654164"/>
              <a:chExt cx="149152" cy="194319"/>
            </a:xfrm>
          </p:grpSpPr>
          <p:sp>
            <p:nvSpPr>
              <p:cNvPr id="432" name="Arc 431">
                <a:extLst>
                  <a:ext uri="{FF2B5EF4-FFF2-40B4-BE49-F238E27FC236}">
                    <a16:creationId xmlns:a16="http://schemas.microsoft.com/office/drawing/2014/main" id="{0E3BAF1B-BEA1-447A-8D6C-EDD7EBED6B86}"/>
                  </a:ext>
                </a:extLst>
              </p:cNvPr>
              <p:cNvSpPr/>
              <p:nvPr/>
            </p:nvSpPr>
            <p:spPr>
              <a:xfrm flipH="1" flipV="1">
                <a:off x="8260941" y="3654164"/>
                <a:ext cx="149152" cy="160292"/>
              </a:xfrm>
              <a:prstGeom prst="arc">
                <a:avLst>
                  <a:gd name="adj1" fmla="val 17467129"/>
                  <a:gd name="adj2" fmla="val 121335"/>
                </a:avLst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35" name="Straight Arrow Connector 434">
                <a:extLst>
                  <a:ext uri="{FF2B5EF4-FFF2-40B4-BE49-F238E27FC236}">
                    <a16:creationId xmlns:a16="http://schemas.microsoft.com/office/drawing/2014/main" id="{83F08B51-4F9F-404D-9A09-7C820205430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295222" y="3802512"/>
                <a:ext cx="51275" cy="45971"/>
              </a:xfrm>
              <a:prstGeom prst="straightConnector1">
                <a:avLst/>
              </a:prstGeom>
              <a:ln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441" name="Group 440">
              <a:extLst>
                <a:ext uri="{FF2B5EF4-FFF2-40B4-BE49-F238E27FC236}">
                  <a16:creationId xmlns:a16="http://schemas.microsoft.com/office/drawing/2014/main" id="{F99C296A-F1AE-426F-8CA5-3B362B40BCE8}"/>
                </a:ext>
              </a:extLst>
            </p:cNvPr>
            <p:cNvGrpSpPr/>
            <p:nvPr/>
          </p:nvGrpSpPr>
          <p:grpSpPr>
            <a:xfrm>
              <a:off x="8432741" y="3849299"/>
              <a:ext cx="149152" cy="194319"/>
              <a:chOff x="8260941" y="3654164"/>
              <a:chExt cx="149152" cy="194319"/>
            </a:xfrm>
          </p:grpSpPr>
          <p:sp>
            <p:nvSpPr>
              <p:cNvPr id="442" name="Arc 441">
                <a:extLst>
                  <a:ext uri="{FF2B5EF4-FFF2-40B4-BE49-F238E27FC236}">
                    <a16:creationId xmlns:a16="http://schemas.microsoft.com/office/drawing/2014/main" id="{B24F9912-1214-4DA8-B7E5-773940942D0F}"/>
                  </a:ext>
                </a:extLst>
              </p:cNvPr>
              <p:cNvSpPr/>
              <p:nvPr/>
            </p:nvSpPr>
            <p:spPr>
              <a:xfrm flipH="1" flipV="1">
                <a:off x="8260941" y="3654164"/>
                <a:ext cx="149152" cy="160292"/>
              </a:xfrm>
              <a:prstGeom prst="arc">
                <a:avLst>
                  <a:gd name="adj1" fmla="val 17467129"/>
                  <a:gd name="adj2" fmla="val 121335"/>
                </a:avLst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43" name="Straight Arrow Connector 442">
                <a:extLst>
                  <a:ext uri="{FF2B5EF4-FFF2-40B4-BE49-F238E27FC236}">
                    <a16:creationId xmlns:a16="http://schemas.microsoft.com/office/drawing/2014/main" id="{50267C5C-9277-4A7B-BAB4-2B895AACA9B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295222" y="3802512"/>
                <a:ext cx="51275" cy="45971"/>
              </a:xfrm>
              <a:prstGeom prst="straightConnector1">
                <a:avLst/>
              </a:prstGeom>
              <a:ln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453" name="Group 452">
              <a:extLst>
                <a:ext uri="{FF2B5EF4-FFF2-40B4-BE49-F238E27FC236}">
                  <a16:creationId xmlns:a16="http://schemas.microsoft.com/office/drawing/2014/main" id="{1330508B-5C48-43C1-B8E7-DB7235776CDB}"/>
                </a:ext>
              </a:extLst>
            </p:cNvPr>
            <p:cNvGrpSpPr/>
            <p:nvPr/>
          </p:nvGrpSpPr>
          <p:grpSpPr>
            <a:xfrm>
              <a:off x="8728013" y="3885734"/>
              <a:ext cx="171630" cy="160292"/>
              <a:chOff x="8728013" y="3888115"/>
              <a:chExt cx="171630" cy="160292"/>
            </a:xfrm>
          </p:grpSpPr>
          <p:sp>
            <p:nvSpPr>
              <p:cNvPr id="448" name="Arc 447">
                <a:extLst>
                  <a:ext uri="{FF2B5EF4-FFF2-40B4-BE49-F238E27FC236}">
                    <a16:creationId xmlns:a16="http://schemas.microsoft.com/office/drawing/2014/main" id="{5AB75A09-F73F-46D2-AB70-73F17F372CD8}"/>
                  </a:ext>
                </a:extLst>
              </p:cNvPr>
              <p:cNvSpPr/>
              <p:nvPr/>
            </p:nvSpPr>
            <p:spPr>
              <a:xfrm rot="747006" flipV="1">
                <a:off x="8728013" y="3888115"/>
                <a:ext cx="156189" cy="160292"/>
              </a:xfrm>
              <a:prstGeom prst="arc">
                <a:avLst>
                  <a:gd name="adj1" fmla="val 17255551"/>
                  <a:gd name="adj2" fmla="val 121335"/>
                </a:avLst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49" name="Straight Arrow Connector 448">
                <a:extLst>
                  <a:ext uri="{FF2B5EF4-FFF2-40B4-BE49-F238E27FC236}">
                    <a16:creationId xmlns:a16="http://schemas.microsoft.com/office/drawing/2014/main" id="{451F6600-19B4-404F-AA90-25203CEE9F01}"/>
                  </a:ext>
                </a:extLst>
              </p:cNvPr>
              <p:cNvCxnSpPr>
                <a:cxnSpLocks/>
                <a:endCxn id="401" idx="2"/>
              </p:cNvCxnSpPr>
              <p:nvPr/>
            </p:nvCxnSpPr>
            <p:spPr>
              <a:xfrm flipV="1">
                <a:off x="8880959" y="3912787"/>
                <a:ext cx="18684" cy="62106"/>
              </a:xfrm>
              <a:prstGeom prst="straightConnector1">
                <a:avLst/>
              </a:prstGeom>
              <a:ln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470" name="Group 469">
              <a:extLst>
                <a:ext uri="{FF2B5EF4-FFF2-40B4-BE49-F238E27FC236}">
                  <a16:creationId xmlns:a16="http://schemas.microsoft.com/office/drawing/2014/main" id="{99778F42-9E6C-478F-B192-D31EA9BEB207}"/>
                </a:ext>
              </a:extLst>
            </p:cNvPr>
            <p:cNvGrpSpPr/>
            <p:nvPr/>
          </p:nvGrpSpPr>
          <p:grpSpPr>
            <a:xfrm>
              <a:off x="8885022" y="3609003"/>
              <a:ext cx="171630" cy="160292"/>
              <a:chOff x="8728013" y="3888115"/>
              <a:chExt cx="171630" cy="160292"/>
            </a:xfrm>
          </p:grpSpPr>
          <p:sp>
            <p:nvSpPr>
              <p:cNvPr id="471" name="Arc 470">
                <a:extLst>
                  <a:ext uri="{FF2B5EF4-FFF2-40B4-BE49-F238E27FC236}">
                    <a16:creationId xmlns:a16="http://schemas.microsoft.com/office/drawing/2014/main" id="{30FC51C8-3F6C-404F-B084-E61A7618B97D}"/>
                  </a:ext>
                </a:extLst>
              </p:cNvPr>
              <p:cNvSpPr/>
              <p:nvPr/>
            </p:nvSpPr>
            <p:spPr>
              <a:xfrm rot="747006" flipV="1">
                <a:off x="8728013" y="3888115"/>
                <a:ext cx="156189" cy="160292"/>
              </a:xfrm>
              <a:prstGeom prst="arc">
                <a:avLst>
                  <a:gd name="adj1" fmla="val 17255551"/>
                  <a:gd name="adj2" fmla="val 121335"/>
                </a:avLst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72" name="Straight Arrow Connector 471">
                <a:extLst>
                  <a:ext uri="{FF2B5EF4-FFF2-40B4-BE49-F238E27FC236}">
                    <a16:creationId xmlns:a16="http://schemas.microsoft.com/office/drawing/2014/main" id="{EAEF7EC7-FA62-460B-9C4E-E4C7DEDA1BD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880959" y="3912787"/>
                <a:ext cx="18684" cy="62106"/>
              </a:xfrm>
              <a:prstGeom prst="straightConnector1">
                <a:avLst/>
              </a:prstGeom>
              <a:ln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488" name="Straight Arrow Connector 487">
            <a:extLst>
              <a:ext uri="{FF2B5EF4-FFF2-40B4-BE49-F238E27FC236}">
                <a16:creationId xmlns:a16="http://schemas.microsoft.com/office/drawing/2014/main" id="{7C7BEE1A-2236-4169-A67D-E0AF4375CE90}"/>
              </a:ext>
            </a:extLst>
          </p:cNvPr>
          <p:cNvCxnSpPr>
            <a:cxnSpLocks/>
          </p:cNvCxnSpPr>
          <p:nvPr/>
        </p:nvCxnSpPr>
        <p:spPr>
          <a:xfrm flipH="1">
            <a:off x="6669558" y="2408140"/>
            <a:ext cx="1" cy="7156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1" name="Rectangle: Rounded Corners 490">
            <a:extLst>
              <a:ext uri="{FF2B5EF4-FFF2-40B4-BE49-F238E27FC236}">
                <a16:creationId xmlns:a16="http://schemas.microsoft.com/office/drawing/2014/main" id="{042F7BDB-444D-4CEE-962B-8E56AAE865F2}"/>
              </a:ext>
            </a:extLst>
          </p:cNvPr>
          <p:cNvSpPr/>
          <p:nvPr/>
        </p:nvSpPr>
        <p:spPr>
          <a:xfrm>
            <a:off x="8107303" y="3702555"/>
            <a:ext cx="1453389" cy="1231753"/>
          </a:xfrm>
          <a:prstGeom prst="roundRect">
            <a:avLst>
              <a:gd name="adj" fmla="val 19181"/>
            </a:avLst>
          </a:prstGeom>
          <a:noFill/>
          <a:ln w="12700" cap="flat" cmpd="sng" algn="ctr">
            <a:solidFill>
              <a:schemeClr val="bg1">
                <a:lumMod val="65000"/>
              </a:schemeClr>
            </a:solidFill>
            <a:prstDash val="lg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09" name="Picture 508" descr="A picture containing tree&#10;&#10;Description automatically generated">
            <a:extLst>
              <a:ext uri="{FF2B5EF4-FFF2-40B4-BE49-F238E27FC236}">
                <a16:creationId xmlns:a16="http://schemas.microsoft.com/office/drawing/2014/main" id="{C979E9AA-C33F-43F8-B176-5E112FA2CB6F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8724" b="93134" l="5543" r="92400">
                        <a14:foregroundMark x1="5543" y1="59855" x2="9086" y2="63166"/>
                        <a14:foregroundMark x1="92400" y1="41478" x2="90286" y2="42003"/>
                        <a14:foregroundMark x1="57486" y1="8724" x2="57486" y2="10541"/>
                        <a14:foregroundMark x1="63371" y1="91801" x2="62171" y2="90994"/>
                        <a14:foregroundMark x1="52114" y1="92124" x2="52114" y2="92124"/>
                        <a14:foregroundMark x1="63371" y1="93134" x2="63371" y2="93134"/>
                      </a14:backgroundRemoval>
                    </a14:imgEffect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304" b="6110"/>
          <a:stretch/>
        </p:blipFill>
        <p:spPr>
          <a:xfrm>
            <a:off x="2737704" y="2945498"/>
            <a:ext cx="1254704" cy="155448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8710E1D-0537-4455-B9E1-97803D39325A}"/>
              </a:ext>
            </a:extLst>
          </p:cNvPr>
          <p:cNvSpPr txBox="1"/>
          <p:nvPr/>
        </p:nvSpPr>
        <p:spPr>
          <a:xfrm>
            <a:off x="969196" y="68575"/>
            <a:ext cx="21677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Data preprocessing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5191D968-7FBF-4CD4-8A13-1369D69959C6}"/>
              </a:ext>
            </a:extLst>
          </p:cNvPr>
          <p:cNvSpPr txBox="1"/>
          <p:nvPr/>
        </p:nvSpPr>
        <p:spPr>
          <a:xfrm>
            <a:off x="5796099" y="59050"/>
            <a:ext cx="21677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Training sample collection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9DE0E6BC-2BA4-4DA2-8C31-9B7ED652C811}"/>
              </a:ext>
            </a:extLst>
          </p:cNvPr>
          <p:cNvSpPr txBox="1"/>
          <p:nvPr/>
        </p:nvSpPr>
        <p:spPr>
          <a:xfrm>
            <a:off x="5830402" y="1986689"/>
            <a:ext cx="16965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Transition potential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5EF9F8BC-6B44-4FEB-98C5-2C2BA13C100D}"/>
              </a:ext>
            </a:extLst>
          </p:cNvPr>
          <p:cNvSpPr txBox="1"/>
          <p:nvPr/>
        </p:nvSpPr>
        <p:spPr>
          <a:xfrm>
            <a:off x="8577419" y="2467565"/>
            <a:ext cx="46662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UNET</a:t>
            </a:r>
          </a:p>
        </p:txBody>
      </p: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8D08BC32-58FB-4E99-9983-B2E1370CB4C2}"/>
              </a:ext>
            </a:extLst>
          </p:cNvPr>
          <p:cNvCxnSpPr>
            <a:cxnSpLocks/>
          </p:cNvCxnSpPr>
          <p:nvPr/>
        </p:nvCxnSpPr>
        <p:spPr>
          <a:xfrm>
            <a:off x="6843734" y="996064"/>
            <a:ext cx="39735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TextBox 169">
            <a:extLst>
              <a:ext uri="{FF2B5EF4-FFF2-40B4-BE49-F238E27FC236}">
                <a16:creationId xmlns:a16="http://schemas.microsoft.com/office/drawing/2014/main" id="{B3C9EAB3-EC2A-487A-A137-D9F6696A32B0}"/>
              </a:ext>
            </a:extLst>
          </p:cNvPr>
          <p:cNvSpPr txBox="1"/>
          <p:nvPr/>
        </p:nvSpPr>
        <p:spPr>
          <a:xfrm>
            <a:off x="8054740" y="1995310"/>
            <a:ext cx="7773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Training</a:t>
            </a: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DDDD595A-C433-439B-8381-F9378407199A}"/>
              </a:ext>
            </a:extLst>
          </p:cNvPr>
          <p:cNvSpPr txBox="1"/>
          <p:nvPr/>
        </p:nvSpPr>
        <p:spPr>
          <a:xfrm>
            <a:off x="1185910" y="2722239"/>
            <a:ext cx="123857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Landsat archive</a:t>
            </a: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004DF662-CE13-47AA-9ECA-7093552BB171}"/>
              </a:ext>
            </a:extLst>
          </p:cNvPr>
          <p:cNvSpPr txBox="1"/>
          <p:nvPr/>
        </p:nvSpPr>
        <p:spPr>
          <a:xfrm>
            <a:off x="2665610" y="2722239"/>
            <a:ext cx="168480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Historical urban land-use</a:t>
            </a: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F5E3AA91-1FD2-4B53-8544-F231A095C902}"/>
              </a:ext>
            </a:extLst>
          </p:cNvPr>
          <p:cNvSpPr txBox="1"/>
          <p:nvPr/>
        </p:nvSpPr>
        <p:spPr>
          <a:xfrm>
            <a:off x="1367080" y="557161"/>
            <a:ext cx="89927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Elevation</a:t>
            </a: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DB1F44FB-86A9-4786-A594-A8CF2675E693}"/>
              </a:ext>
            </a:extLst>
          </p:cNvPr>
          <p:cNvSpPr txBox="1"/>
          <p:nvPr/>
        </p:nvSpPr>
        <p:spPr>
          <a:xfrm>
            <a:off x="3045102" y="549389"/>
            <a:ext cx="64020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Slope</a:t>
            </a:r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2B795623-8ED4-4ED1-BDD8-04CD3B88E180}"/>
              </a:ext>
            </a:extLst>
          </p:cNvPr>
          <p:cNvSpPr txBox="1"/>
          <p:nvPr/>
        </p:nvSpPr>
        <p:spPr>
          <a:xfrm>
            <a:off x="8054740" y="3447056"/>
            <a:ext cx="14611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Projection map</a:t>
            </a: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B4D1FB15-F85C-49AB-B9E7-0FA2FBB71E60}"/>
              </a:ext>
            </a:extLst>
          </p:cNvPr>
          <p:cNvSpPr txBox="1"/>
          <p:nvPr/>
        </p:nvSpPr>
        <p:spPr>
          <a:xfrm>
            <a:off x="8273704" y="345614"/>
            <a:ext cx="111496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Training parcels</a:t>
            </a:r>
          </a:p>
        </p:txBody>
      </p:sp>
      <p:sp>
        <p:nvSpPr>
          <p:cNvPr id="196" name="TextBox 195">
            <a:extLst>
              <a:ext uri="{FF2B5EF4-FFF2-40B4-BE49-F238E27FC236}">
                <a16:creationId xmlns:a16="http://schemas.microsoft.com/office/drawing/2014/main" id="{D178AA6D-544A-4E5A-B8C5-EF85AFD5786D}"/>
              </a:ext>
            </a:extLst>
          </p:cNvPr>
          <p:cNvSpPr txBox="1"/>
          <p:nvPr/>
        </p:nvSpPr>
        <p:spPr>
          <a:xfrm>
            <a:off x="7259358" y="955142"/>
            <a:ext cx="104959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Random crop</a:t>
            </a:r>
          </a:p>
        </p:txBody>
      </p:sp>
      <p:cxnSp>
        <p:nvCxnSpPr>
          <p:cNvPr id="201" name="Straight Connector 200">
            <a:extLst>
              <a:ext uri="{FF2B5EF4-FFF2-40B4-BE49-F238E27FC236}">
                <a16:creationId xmlns:a16="http://schemas.microsoft.com/office/drawing/2014/main" id="{FEC33411-02E5-4E51-9192-532A98F31D78}"/>
              </a:ext>
            </a:extLst>
          </p:cNvPr>
          <p:cNvCxnSpPr>
            <a:cxnSpLocks/>
          </p:cNvCxnSpPr>
          <p:nvPr/>
        </p:nvCxnSpPr>
        <p:spPr>
          <a:xfrm>
            <a:off x="6746970" y="1480582"/>
            <a:ext cx="49094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503B2C80-43FB-4BF0-BF65-3384817937AC}"/>
              </a:ext>
            </a:extLst>
          </p:cNvPr>
          <p:cNvGrpSpPr/>
          <p:nvPr/>
        </p:nvGrpSpPr>
        <p:grpSpPr>
          <a:xfrm>
            <a:off x="4321300" y="2461936"/>
            <a:ext cx="283168" cy="283168"/>
            <a:chOff x="4190934" y="3011776"/>
            <a:chExt cx="305313" cy="305313"/>
          </a:xfrm>
        </p:grpSpPr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7CFB4CA7-AEDE-4187-83E5-035DC7240370}"/>
                </a:ext>
              </a:extLst>
            </p:cNvPr>
            <p:cNvSpPr/>
            <p:nvPr/>
          </p:nvSpPr>
          <p:spPr>
            <a:xfrm>
              <a:off x="4190934" y="3011776"/>
              <a:ext cx="305313" cy="305313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5000"/>
                    <a:lumOff val="95000"/>
                  </a:schemeClr>
                </a:gs>
                <a:gs pos="74000">
                  <a:schemeClr val="accent2">
                    <a:lumMod val="45000"/>
                    <a:lumOff val="55000"/>
                  </a:schemeClr>
                </a:gs>
                <a:gs pos="83000">
                  <a:schemeClr val="accent2">
                    <a:lumMod val="45000"/>
                    <a:lumOff val="55000"/>
                  </a:schemeClr>
                </a:gs>
                <a:gs pos="100000">
                  <a:schemeClr val="accent2">
                    <a:lumMod val="30000"/>
                    <a:lumOff val="70000"/>
                  </a:schemeClr>
                </a:gs>
              </a:gsLst>
              <a:lin ang="8100000" scaled="1"/>
              <a:tileRect/>
            </a:gradFill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6" name="Graphic 135" descr="Add">
              <a:extLst>
                <a:ext uri="{FF2B5EF4-FFF2-40B4-BE49-F238E27FC236}">
                  <a16:creationId xmlns:a16="http://schemas.microsoft.com/office/drawing/2014/main" id="{739EAE09-3722-4DB2-A301-75957A3953B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 flipH="1">
              <a:off x="4225036" y="3049210"/>
              <a:ext cx="243143" cy="243143"/>
            </a:xfrm>
            <a:prstGeom prst="rect">
              <a:avLst/>
            </a:prstGeom>
          </p:spPr>
        </p:pic>
      </p:grpSp>
      <p:sp>
        <p:nvSpPr>
          <p:cNvPr id="181" name="TextBox 180">
            <a:extLst>
              <a:ext uri="{FF2B5EF4-FFF2-40B4-BE49-F238E27FC236}">
                <a16:creationId xmlns:a16="http://schemas.microsoft.com/office/drawing/2014/main" id="{9F64E6B1-F6B8-4468-86ED-1560584597B0}"/>
              </a:ext>
            </a:extLst>
          </p:cNvPr>
          <p:cNvSpPr txBox="1"/>
          <p:nvPr/>
        </p:nvSpPr>
        <p:spPr>
          <a:xfrm>
            <a:off x="3392379" y="2375263"/>
            <a:ext cx="104356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Concatenation</a:t>
            </a:r>
          </a:p>
        </p:txBody>
      </p: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EBADE4EB-44F8-4A0D-AACA-3C8CD36F8923}"/>
              </a:ext>
            </a:extLst>
          </p:cNvPr>
          <p:cNvCxnSpPr>
            <a:cxnSpLocks/>
          </p:cNvCxnSpPr>
          <p:nvPr/>
        </p:nvCxnSpPr>
        <p:spPr>
          <a:xfrm flipV="1">
            <a:off x="1830519" y="2358519"/>
            <a:ext cx="0" cy="2365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39EF0FFD-9076-4458-924F-2A85F024DA4C}"/>
              </a:ext>
            </a:extLst>
          </p:cNvPr>
          <p:cNvCxnSpPr>
            <a:cxnSpLocks/>
            <a:endCxn id="135" idx="2"/>
          </p:cNvCxnSpPr>
          <p:nvPr/>
        </p:nvCxnSpPr>
        <p:spPr>
          <a:xfrm>
            <a:off x="1830519" y="2603520"/>
            <a:ext cx="249078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1859" name="Picture 121858">
            <a:extLst>
              <a:ext uri="{FF2B5EF4-FFF2-40B4-BE49-F238E27FC236}">
                <a16:creationId xmlns:a16="http://schemas.microsoft.com/office/drawing/2014/main" id="{3DB8F0CD-7BEC-4C1D-B57F-5552B4809DF3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sharpenSoften amount="-500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l="6526" t="3454" r="14190"/>
          <a:stretch/>
        </p:blipFill>
        <p:spPr>
          <a:xfrm rot="16200000">
            <a:off x="6573071" y="4191008"/>
            <a:ext cx="183099" cy="1044380"/>
          </a:xfrm>
          <a:prstGeom prst="rect">
            <a:avLst/>
          </a:prstGeom>
        </p:spPr>
      </p:pic>
      <p:cxnSp>
        <p:nvCxnSpPr>
          <p:cNvPr id="121861" name="Straight Connector 121860">
            <a:extLst>
              <a:ext uri="{FF2B5EF4-FFF2-40B4-BE49-F238E27FC236}">
                <a16:creationId xmlns:a16="http://schemas.microsoft.com/office/drawing/2014/main" id="{277FFF59-C1AB-4931-A7D0-C294F9800810}"/>
              </a:ext>
            </a:extLst>
          </p:cNvPr>
          <p:cNvCxnSpPr/>
          <p:nvPr/>
        </p:nvCxnSpPr>
        <p:spPr>
          <a:xfrm>
            <a:off x="6151100" y="4540751"/>
            <a:ext cx="0" cy="76133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19" name="Straight Connector 518">
            <a:extLst>
              <a:ext uri="{FF2B5EF4-FFF2-40B4-BE49-F238E27FC236}">
                <a16:creationId xmlns:a16="http://schemas.microsoft.com/office/drawing/2014/main" id="{116157B5-E655-43D8-8EC2-FD8063210198}"/>
              </a:ext>
            </a:extLst>
          </p:cNvPr>
          <p:cNvCxnSpPr/>
          <p:nvPr/>
        </p:nvCxnSpPr>
        <p:spPr>
          <a:xfrm>
            <a:off x="6503510" y="4543664"/>
            <a:ext cx="0" cy="76133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20" name="Straight Connector 519">
            <a:extLst>
              <a:ext uri="{FF2B5EF4-FFF2-40B4-BE49-F238E27FC236}">
                <a16:creationId xmlns:a16="http://schemas.microsoft.com/office/drawing/2014/main" id="{B7A51263-9473-4B80-BBCB-DC2027003C72}"/>
              </a:ext>
            </a:extLst>
          </p:cNvPr>
          <p:cNvCxnSpPr/>
          <p:nvPr/>
        </p:nvCxnSpPr>
        <p:spPr>
          <a:xfrm>
            <a:off x="7179019" y="4543664"/>
            <a:ext cx="0" cy="76133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1867" name="Straight Arrow Connector 121866">
            <a:extLst>
              <a:ext uri="{FF2B5EF4-FFF2-40B4-BE49-F238E27FC236}">
                <a16:creationId xmlns:a16="http://schemas.microsoft.com/office/drawing/2014/main" id="{112E794D-F399-4ABA-9E05-7672EFA243F5}"/>
              </a:ext>
            </a:extLst>
          </p:cNvPr>
          <p:cNvCxnSpPr>
            <a:cxnSpLocks/>
          </p:cNvCxnSpPr>
          <p:nvPr/>
        </p:nvCxnSpPr>
        <p:spPr>
          <a:xfrm>
            <a:off x="6369676" y="4574910"/>
            <a:ext cx="126655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8" name="Straight Arrow Connector 527">
            <a:extLst>
              <a:ext uri="{FF2B5EF4-FFF2-40B4-BE49-F238E27FC236}">
                <a16:creationId xmlns:a16="http://schemas.microsoft.com/office/drawing/2014/main" id="{16A89046-82F5-4C24-8C89-F96B2428BF75}"/>
              </a:ext>
            </a:extLst>
          </p:cNvPr>
          <p:cNvCxnSpPr>
            <a:cxnSpLocks/>
          </p:cNvCxnSpPr>
          <p:nvPr/>
        </p:nvCxnSpPr>
        <p:spPr>
          <a:xfrm>
            <a:off x="6913106" y="4574910"/>
            <a:ext cx="252170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9" name="Straight Arrow Connector 528">
            <a:extLst>
              <a:ext uri="{FF2B5EF4-FFF2-40B4-BE49-F238E27FC236}">
                <a16:creationId xmlns:a16="http://schemas.microsoft.com/office/drawing/2014/main" id="{26C3C6AA-4D23-40E9-93E9-051EFA604B2E}"/>
              </a:ext>
            </a:extLst>
          </p:cNvPr>
          <p:cNvCxnSpPr>
            <a:cxnSpLocks/>
          </p:cNvCxnSpPr>
          <p:nvPr/>
        </p:nvCxnSpPr>
        <p:spPr>
          <a:xfrm flipH="1">
            <a:off x="6156813" y="4574910"/>
            <a:ext cx="126501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2" name="Straight Arrow Connector 531">
            <a:extLst>
              <a:ext uri="{FF2B5EF4-FFF2-40B4-BE49-F238E27FC236}">
                <a16:creationId xmlns:a16="http://schemas.microsoft.com/office/drawing/2014/main" id="{AECD7825-85D3-4D65-84F0-D68A5AE9EE91}"/>
              </a:ext>
            </a:extLst>
          </p:cNvPr>
          <p:cNvCxnSpPr>
            <a:cxnSpLocks/>
          </p:cNvCxnSpPr>
          <p:nvPr/>
        </p:nvCxnSpPr>
        <p:spPr>
          <a:xfrm flipH="1">
            <a:off x="6512656" y="4574910"/>
            <a:ext cx="284750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A4DEC0FD-83E5-4EC9-A557-1BB24F64F34F}"/>
              </a:ext>
            </a:extLst>
          </p:cNvPr>
          <p:cNvSpPr/>
          <p:nvPr/>
        </p:nvSpPr>
        <p:spPr>
          <a:xfrm>
            <a:off x="6732927" y="4450115"/>
            <a:ext cx="325121" cy="2713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/>
              <a:t>0</a:t>
            </a:r>
            <a:endParaRPr lang="en-US" sz="1000" dirty="0"/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10093F1A-EEE7-4438-A282-8277DEC2B6AE}"/>
              </a:ext>
            </a:extLst>
          </p:cNvPr>
          <p:cNvSpPr/>
          <p:nvPr/>
        </p:nvSpPr>
        <p:spPr>
          <a:xfrm>
            <a:off x="6205063" y="4444633"/>
            <a:ext cx="325121" cy="2713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/>
              <a:t>1</a:t>
            </a:r>
            <a:endParaRPr lang="en-US" sz="1000" dirty="0"/>
          </a:p>
        </p:txBody>
      </p: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EF7CD08A-5C5E-4AED-9802-9B228C10464F}"/>
              </a:ext>
            </a:extLst>
          </p:cNvPr>
          <p:cNvCxnSpPr>
            <a:cxnSpLocks/>
          </p:cNvCxnSpPr>
          <p:nvPr/>
        </p:nvCxnSpPr>
        <p:spPr>
          <a:xfrm flipV="1">
            <a:off x="6503510" y="4629462"/>
            <a:ext cx="0" cy="173331"/>
          </a:xfrm>
          <a:prstGeom prst="line">
            <a:avLst/>
          </a:prstGeom>
          <a:ln w="12700" cap="flat" cmpd="sng" algn="ctr">
            <a:solidFill>
              <a:schemeClr val="bg1">
                <a:lumMod val="50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49" name="Rectangle: Rounded Corners 148">
            <a:extLst>
              <a:ext uri="{FF2B5EF4-FFF2-40B4-BE49-F238E27FC236}">
                <a16:creationId xmlns:a16="http://schemas.microsoft.com/office/drawing/2014/main" id="{C1B5A250-9695-4DB9-A0A9-7FC0618929E2}"/>
              </a:ext>
            </a:extLst>
          </p:cNvPr>
          <p:cNvSpPr/>
          <p:nvPr/>
        </p:nvSpPr>
        <p:spPr>
          <a:xfrm>
            <a:off x="933926" y="5276027"/>
            <a:ext cx="8597276" cy="1555627"/>
          </a:xfrm>
          <a:prstGeom prst="roundRect">
            <a:avLst>
              <a:gd name="adj" fmla="val 19181"/>
            </a:avLst>
          </a:prstGeom>
          <a:noFill/>
          <a:ln w="12700" cap="flat" cmpd="sng" algn="ctr">
            <a:solidFill>
              <a:schemeClr val="bg1">
                <a:lumMod val="65000"/>
              </a:schemeClr>
            </a:solidFill>
            <a:prstDash val="lg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26719868-7B4C-46F5-A74D-1B19006C4651}"/>
              </a:ext>
            </a:extLst>
          </p:cNvPr>
          <p:cNvCxnSpPr>
            <a:cxnSpLocks/>
          </p:cNvCxnSpPr>
          <p:nvPr/>
        </p:nvCxnSpPr>
        <p:spPr>
          <a:xfrm>
            <a:off x="5621431" y="2839754"/>
            <a:ext cx="0" cy="2436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TextBox 154">
            <a:extLst>
              <a:ext uri="{FF2B5EF4-FFF2-40B4-BE49-F238E27FC236}">
                <a16:creationId xmlns:a16="http://schemas.microsoft.com/office/drawing/2014/main" id="{178C727F-3C50-4DAD-8B65-5D5B1AF83D4B}"/>
              </a:ext>
            </a:extLst>
          </p:cNvPr>
          <p:cNvSpPr txBox="1"/>
          <p:nvPr/>
        </p:nvSpPr>
        <p:spPr>
          <a:xfrm>
            <a:off x="1028642" y="5020599"/>
            <a:ext cx="19773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/>
              <a:t>Performance evaluation</a:t>
            </a:r>
            <a:endParaRPr lang="en-US" sz="1400" b="1" dirty="0"/>
          </a:p>
        </p:txBody>
      </p:sp>
      <p:cxnSp>
        <p:nvCxnSpPr>
          <p:cNvPr id="161" name="Straight Arrow Connector 160">
            <a:extLst>
              <a:ext uri="{FF2B5EF4-FFF2-40B4-BE49-F238E27FC236}">
                <a16:creationId xmlns:a16="http://schemas.microsoft.com/office/drawing/2014/main" id="{3449AA46-17EC-4D9F-A8A2-73E79F173EC0}"/>
              </a:ext>
            </a:extLst>
          </p:cNvPr>
          <p:cNvCxnSpPr>
            <a:cxnSpLocks/>
          </p:cNvCxnSpPr>
          <p:nvPr/>
        </p:nvCxnSpPr>
        <p:spPr>
          <a:xfrm>
            <a:off x="8548832" y="4715952"/>
            <a:ext cx="0" cy="5600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5C801685-39C8-4D1B-B741-6A7B381326CB}"/>
              </a:ext>
            </a:extLst>
          </p:cNvPr>
          <p:cNvCxnSpPr>
            <a:cxnSpLocks/>
          </p:cNvCxnSpPr>
          <p:nvPr/>
        </p:nvCxnSpPr>
        <p:spPr>
          <a:xfrm>
            <a:off x="2000250" y="1291910"/>
            <a:ext cx="871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7E682686-18E7-4DD7-B896-F92B47BED9B5}"/>
              </a:ext>
            </a:extLst>
          </p:cNvPr>
          <p:cNvCxnSpPr>
            <a:cxnSpLocks/>
          </p:cNvCxnSpPr>
          <p:nvPr/>
        </p:nvCxnSpPr>
        <p:spPr>
          <a:xfrm>
            <a:off x="3464637" y="4444633"/>
            <a:ext cx="0" cy="8313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id="{FFBB1740-2F48-4876-B209-64D5AADE12C7}"/>
              </a:ext>
            </a:extLst>
          </p:cNvPr>
          <p:cNvCxnSpPr>
            <a:cxnSpLocks/>
          </p:cNvCxnSpPr>
          <p:nvPr/>
        </p:nvCxnSpPr>
        <p:spPr>
          <a:xfrm flipV="1">
            <a:off x="3012990" y="5389110"/>
            <a:ext cx="0" cy="1329459"/>
          </a:xfrm>
          <a:prstGeom prst="line">
            <a:avLst/>
          </a:prstGeom>
          <a:ln w="12700" cap="flat" cmpd="sng" algn="ctr">
            <a:solidFill>
              <a:schemeClr val="bg1">
                <a:lumMod val="50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121879" name="Group 121878">
            <a:extLst>
              <a:ext uri="{FF2B5EF4-FFF2-40B4-BE49-F238E27FC236}">
                <a16:creationId xmlns:a16="http://schemas.microsoft.com/office/drawing/2014/main" id="{D486DA5A-982E-4EB4-8BCC-5A16E8FB9948}"/>
              </a:ext>
            </a:extLst>
          </p:cNvPr>
          <p:cNvGrpSpPr/>
          <p:nvPr/>
        </p:nvGrpSpPr>
        <p:grpSpPr>
          <a:xfrm>
            <a:off x="1232292" y="5355768"/>
            <a:ext cx="1390738" cy="1451904"/>
            <a:chOff x="5096901" y="5250426"/>
            <a:chExt cx="1390738" cy="1451904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146CCF0E-C90F-4113-9D9A-7151830653F1}"/>
                </a:ext>
              </a:extLst>
            </p:cNvPr>
            <p:cNvGrpSpPr/>
            <p:nvPr/>
          </p:nvGrpSpPr>
          <p:grpSpPr>
            <a:xfrm>
              <a:off x="5096901" y="5250426"/>
              <a:ext cx="1390738" cy="1451904"/>
              <a:chOff x="1041686" y="5203501"/>
              <a:chExt cx="1152552" cy="1203241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6A6D90F0-0C70-41A0-8DF1-EA0B35D55A96}"/>
                  </a:ext>
                </a:extLst>
              </p:cNvPr>
              <p:cNvGrpSpPr/>
              <p:nvPr/>
            </p:nvGrpSpPr>
            <p:grpSpPr>
              <a:xfrm>
                <a:off x="1252090" y="5314532"/>
                <a:ext cx="935675" cy="888118"/>
                <a:chOff x="1252089" y="5314534"/>
                <a:chExt cx="935674" cy="888118"/>
              </a:xfrm>
            </p:grpSpPr>
            <p:sp>
              <p:nvSpPr>
                <p:cNvPr id="44" name="Freeform: Shape 43">
                  <a:extLst>
                    <a:ext uri="{FF2B5EF4-FFF2-40B4-BE49-F238E27FC236}">
                      <a16:creationId xmlns:a16="http://schemas.microsoft.com/office/drawing/2014/main" id="{6CB51803-4C73-4E6E-9F7C-4ABFDEF382E7}"/>
                    </a:ext>
                  </a:extLst>
                </p:cNvPr>
                <p:cNvSpPr/>
                <p:nvPr/>
              </p:nvSpPr>
              <p:spPr>
                <a:xfrm>
                  <a:off x="1263304" y="5451159"/>
                  <a:ext cx="920480" cy="751493"/>
                </a:xfrm>
                <a:custGeom>
                  <a:avLst/>
                  <a:gdLst>
                    <a:gd name="connsiteX0" fmla="*/ 0 w 1102519"/>
                    <a:gd name="connsiteY0" fmla="*/ 900112 h 900112"/>
                    <a:gd name="connsiteX1" fmla="*/ 19050 w 1102519"/>
                    <a:gd name="connsiteY1" fmla="*/ 821531 h 900112"/>
                    <a:gd name="connsiteX2" fmla="*/ 45244 w 1102519"/>
                    <a:gd name="connsiteY2" fmla="*/ 731043 h 900112"/>
                    <a:gd name="connsiteX3" fmla="*/ 69057 w 1102519"/>
                    <a:gd name="connsiteY3" fmla="*/ 638175 h 900112"/>
                    <a:gd name="connsiteX4" fmla="*/ 114300 w 1102519"/>
                    <a:gd name="connsiteY4" fmla="*/ 528637 h 900112"/>
                    <a:gd name="connsiteX5" fmla="*/ 157163 w 1102519"/>
                    <a:gd name="connsiteY5" fmla="*/ 454818 h 900112"/>
                    <a:gd name="connsiteX6" fmla="*/ 207169 w 1102519"/>
                    <a:gd name="connsiteY6" fmla="*/ 395287 h 900112"/>
                    <a:gd name="connsiteX7" fmla="*/ 252413 w 1102519"/>
                    <a:gd name="connsiteY7" fmla="*/ 352425 h 900112"/>
                    <a:gd name="connsiteX8" fmla="*/ 288132 w 1102519"/>
                    <a:gd name="connsiteY8" fmla="*/ 335756 h 900112"/>
                    <a:gd name="connsiteX9" fmla="*/ 345282 w 1102519"/>
                    <a:gd name="connsiteY9" fmla="*/ 290512 h 900112"/>
                    <a:gd name="connsiteX10" fmla="*/ 388144 w 1102519"/>
                    <a:gd name="connsiteY10" fmla="*/ 252412 h 900112"/>
                    <a:gd name="connsiteX11" fmla="*/ 426244 w 1102519"/>
                    <a:gd name="connsiteY11" fmla="*/ 226218 h 900112"/>
                    <a:gd name="connsiteX12" fmla="*/ 450057 w 1102519"/>
                    <a:gd name="connsiteY12" fmla="*/ 219075 h 900112"/>
                    <a:gd name="connsiteX13" fmla="*/ 473869 w 1102519"/>
                    <a:gd name="connsiteY13" fmla="*/ 197643 h 900112"/>
                    <a:gd name="connsiteX14" fmla="*/ 492919 w 1102519"/>
                    <a:gd name="connsiteY14" fmla="*/ 190500 h 900112"/>
                    <a:gd name="connsiteX15" fmla="*/ 514350 w 1102519"/>
                    <a:gd name="connsiteY15" fmla="*/ 169068 h 900112"/>
                    <a:gd name="connsiteX16" fmla="*/ 557213 w 1102519"/>
                    <a:gd name="connsiteY16" fmla="*/ 142875 h 900112"/>
                    <a:gd name="connsiteX17" fmla="*/ 623888 w 1102519"/>
                    <a:gd name="connsiteY17" fmla="*/ 116681 h 900112"/>
                    <a:gd name="connsiteX18" fmla="*/ 685800 w 1102519"/>
                    <a:gd name="connsiteY18" fmla="*/ 69056 h 900112"/>
                    <a:gd name="connsiteX19" fmla="*/ 752475 w 1102519"/>
                    <a:gd name="connsiteY19" fmla="*/ 42862 h 900112"/>
                    <a:gd name="connsiteX20" fmla="*/ 814388 w 1102519"/>
                    <a:gd name="connsiteY20" fmla="*/ 28575 h 900112"/>
                    <a:gd name="connsiteX21" fmla="*/ 838200 w 1102519"/>
                    <a:gd name="connsiteY21" fmla="*/ 26193 h 900112"/>
                    <a:gd name="connsiteX22" fmla="*/ 847725 w 1102519"/>
                    <a:gd name="connsiteY22" fmla="*/ 23812 h 900112"/>
                    <a:gd name="connsiteX23" fmla="*/ 897732 w 1102519"/>
                    <a:gd name="connsiteY23" fmla="*/ 11906 h 900112"/>
                    <a:gd name="connsiteX24" fmla="*/ 978694 w 1102519"/>
                    <a:gd name="connsiteY24" fmla="*/ 4762 h 900112"/>
                    <a:gd name="connsiteX25" fmla="*/ 1062038 w 1102519"/>
                    <a:gd name="connsiteY25" fmla="*/ 0 h 900112"/>
                    <a:gd name="connsiteX26" fmla="*/ 1102519 w 1102519"/>
                    <a:gd name="connsiteY26" fmla="*/ 0 h 900112"/>
                    <a:gd name="connsiteX27" fmla="*/ 1102519 w 1102519"/>
                    <a:gd name="connsiteY27" fmla="*/ 892968 h 900112"/>
                    <a:gd name="connsiteX28" fmla="*/ 0 w 1102519"/>
                    <a:gd name="connsiteY28" fmla="*/ 900112 h 900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1102519" h="900112">
                      <a:moveTo>
                        <a:pt x="0" y="900112"/>
                      </a:moveTo>
                      <a:lnTo>
                        <a:pt x="19050" y="821531"/>
                      </a:lnTo>
                      <a:lnTo>
                        <a:pt x="45244" y="731043"/>
                      </a:lnTo>
                      <a:lnTo>
                        <a:pt x="69057" y="638175"/>
                      </a:lnTo>
                      <a:lnTo>
                        <a:pt x="114300" y="528637"/>
                      </a:lnTo>
                      <a:lnTo>
                        <a:pt x="157163" y="454818"/>
                      </a:lnTo>
                      <a:lnTo>
                        <a:pt x="207169" y="395287"/>
                      </a:lnTo>
                      <a:lnTo>
                        <a:pt x="252413" y="352425"/>
                      </a:lnTo>
                      <a:lnTo>
                        <a:pt x="288132" y="335756"/>
                      </a:lnTo>
                      <a:lnTo>
                        <a:pt x="345282" y="290512"/>
                      </a:lnTo>
                      <a:lnTo>
                        <a:pt x="388144" y="252412"/>
                      </a:lnTo>
                      <a:lnTo>
                        <a:pt x="426244" y="226218"/>
                      </a:lnTo>
                      <a:cubicBezTo>
                        <a:pt x="446781" y="218518"/>
                        <a:pt x="438512" y="219075"/>
                        <a:pt x="450057" y="219075"/>
                      </a:cubicBezTo>
                      <a:lnTo>
                        <a:pt x="473869" y="197643"/>
                      </a:lnTo>
                      <a:lnTo>
                        <a:pt x="492919" y="190500"/>
                      </a:lnTo>
                      <a:lnTo>
                        <a:pt x="514350" y="169068"/>
                      </a:lnTo>
                      <a:lnTo>
                        <a:pt x="557213" y="142875"/>
                      </a:lnTo>
                      <a:lnTo>
                        <a:pt x="623888" y="116681"/>
                      </a:lnTo>
                      <a:lnTo>
                        <a:pt x="685800" y="69056"/>
                      </a:lnTo>
                      <a:lnTo>
                        <a:pt x="752475" y="42862"/>
                      </a:lnTo>
                      <a:lnTo>
                        <a:pt x="814388" y="28575"/>
                      </a:lnTo>
                      <a:cubicBezTo>
                        <a:pt x="822325" y="27781"/>
                        <a:pt x="830303" y="27321"/>
                        <a:pt x="838200" y="26193"/>
                      </a:cubicBezTo>
                      <a:cubicBezTo>
                        <a:pt x="841440" y="25730"/>
                        <a:pt x="847725" y="23812"/>
                        <a:pt x="847725" y="23812"/>
                      </a:cubicBezTo>
                      <a:lnTo>
                        <a:pt x="897732" y="11906"/>
                      </a:lnTo>
                      <a:lnTo>
                        <a:pt x="978694" y="4762"/>
                      </a:lnTo>
                      <a:lnTo>
                        <a:pt x="1062038" y="0"/>
                      </a:lnTo>
                      <a:lnTo>
                        <a:pt x="1102519" y="0"/>
                      </a:lnTo>
                      <a:lnTo>
                        <a:pt x="1102519" y="892968"/>
                      </a:lnTo>
                      <a:lnTo>
                        <a:pt x="0" y="900112"/>
                      </a:lnTo>
                      <a:close/>
                    </a:path>
                  </a:pathLst>
                </a:custGeom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5" name="Freeform: Shape 44">
                  <a:extLst>
                    <a:ext uri="{FF2B5EF4-FFF2-40B4-BE49-F238E27FC236}">
                      <a16:creationId xmlns:a16="http://schemas.microsoft.com/office/drawing/2014/main" id="{10107A56-F146-4778-B9F7-D78B684D9604}"/>
                    </a:ext>
                  </a:extLst>
                </p:cNvPr>
                <p:cNvSpPr/>
                <p:nvPr/>
              </p:nvSpPr>
              <p:spPr>
                <a:xfrm>
                  <a:off x="1265506" y="5448489"/>
                  <a:ext cx="916504" cy="746320"/>
                </a:xfrm>
                <a:custGeom>
                  <a:avLst/>
                  <a:gdLst>
                    <a:gd name="connsiteX0" fmla="*/ 0 w 1097756"/>
                    <a:gd name="connsiteY0" fmla="*/ 903639 h 903639"/>
                    <a:gd name="connsiteX1" fmla="*/ 21431 w 1097756"/>
                    <a:gd name="connsiteY1" fmla="*/ 825058 h 903639"/>
                    <a:gd name="connsiteX2" fmla="*/ 45244 w 1097756"/>
                    <a:gd name="connsiteY2" fmla="*/ 734570 h 903639"/>
                    <a:gd name="connsiteX3" fmla="*/ 59531 w 1097756"/>
                    <a:gd name="connsiteY3" fmla="*/ 670277 h 903639"/>
                    <a:gd name="connsiteX4" fmla="*/ 78581 w 1097756"/>
                    <a:gd name="connsiteY4" fmla="*/ 596458 h 903639"/>
                    <a:gd name="connsiteX5" fmla="*/ 97631 w 1097756"/>
                    <a:gd name="connsiteY5" fmla="*/ 558358 h 903639"/>
                    <a:gd name="connsiteX6" fmla="*/ 130969 w 1097756"/>
                    <a:gd name="connsiteY6" fmla="*/ 498827 h 903639"/>
                    <a:gd name="connsiteX7" fmla="*/ 176213 w 1097756"/>
                    <a:gd name="connsiteY7" fmla="*/ 434533 h 903639"/>
                    <a:gd name="connsiteX8" fmla="*/ 219075 w 1097756"/>
                    <a:gd name="connsiteY8" fmla="*/ 377383 h 903639"/>
                    <a:gd name="connsiteX9" fmla="*/ 257175 w 1097756"/>
                    <a:gd name="connsiteY9" fmla="*/ 344045 h 903639"/>
                    <a:gd name="connsiteX10" fmla="*/ 300038 w 1097756"/>
                    <a:gd name="connsiteY10" fmla="*/ 317852 h 903639"/>
                    <a:gd name="connsiteX11" fmla="*/ 361950 w 1097756"/>
                    <a:gd name="connsiteY11" fmla="*/ 272608 h 903639"/>
                    <a:gd name="connsiteX12" fmla="*/ 426244 w 1097756"/>
                    <a:gd name="connsiteY12" fmla="*/ 232127 h 903639"/>
                    <a:gd name="connsiteX13" fmla="*/ 452438 w 1097756"/>
                    <a:gd name="connsiteY13" fmla="*/ 220220 h 903639"/>
                    <a:gd name="connsiteX14" fmla="*/ 488156 w 1097756"/>
                    <a:gd name="connsiteY14" fmla="*/ 194027 h 903639"/>
                    <a:gd name="connsiteX15" fmla="*/ 526256 w 1097756"/>
                    <a:gd name="connsiteY15" fmla="*/ 160689 h 903639"/>
                    <a:gd name="connsiteX16" fmla="*/ 611981 w 1097756"/>
                    <a:gd name="connsiteY16" fmla="*/ 124970 h 903639"/>
                    <a:gd name="connsiteX17" fmla="*/ 645319 w 1097756"/>
                    <a:gd name="connsiteY17" fmla="*/ 98777 h 903639"/>
                    <a:gd name="connsiteX18" fmla="*/ 669131 w 1097756"/>
                    <a:gd name="connsiteY18" fmla="*/ 74964 h 903639"/>
                    <a:gd name="connsiteX19" fmla="*/ 714375 w 1097756"/>
                    <a:gd name="connsiteY19" fmla="*/ 51152 h 903639"/>
                    <a:gd name="connsiteX20" fmla="*/ 778669 w 1097756"/>
                    <a:gd name="connsiteY20" fmla="*/ 36864 h 903639"/>
                    <a:gd name="connsiteX21" fmla="*/ 840581 w 1097756"/>
                    <a:gd name="connsiteY21" fmla="*/ 20195 h 903639"/>
                    <a:gd name="connsiteX22" fmla="*/ 919163 w 1097756"/>
                    <a:gd name="connsiteY22" fmla="*/ 13052 h 903639"/>
                    <a:gd name="connsiteX23" fmla="*/ 983456 w 1097756"/>
                    <a:gd name="connsiteY23" fmla="*/ 1145 h 903639"/>
                    <a:gd name="connsiteX24" fmla="*/ 1097756 w 1097756"/>
                    <a:gd name="connsiteY24" fmla="*/ 1145 h 9036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1097756" h="903639">
                      <a:moveTo>
                        <a:pt x="0" y="903639"/>
                      </a:moveTo>
                      <a:cubicBezTo>
                        <a:pt x="6945" y="878437"/>
                        <a:pt x="13890" y="853236"/>
                        <a:pt x="21431" y="825058"/>
                      </a:cubicBezTo>
                      <a:cubicBezTo>
                        <a:pt x="28972" y="796880"/>
                        <a:pt x="38894" y="760367"/>
                        <a:pt x="45244" y="734570"/>
                      </a:cubicBezTo>
                      <a:cubicBezTo>
                        <a:pt x="51594" y="708773"/>
                        <a:pt x="53975" y="693296"/>
                        <a:pt x="59531" y="670277"/>
                      </a:cubicBezTo>
                      <a:cubicBezTo>
                        <a:pt x="65087" y="647258"/>
                        <a:pt x="72231" y="615111"/>
                        <a:pt x="78581" y="596458"/>
                      </a:cubicBezTo>
                      <a:cubicBezTo>
                        <a:pt x="84931" y="577805"/>
                        <a:pt x="88900" y="574630"/>
                        <a:pt x="97631" y="558358"/>
                      </a:cubicBezTo>
                      <a:cubicBezTo>
                        <a:pt x="106362" y="542086"/>
                        <a:pt x="117872" y="519464"/>
                        <a:pt x="130969" y="498827"/>
                      </a:cubicBezTo>
                      <a:cubicBezTo>
                        <a:pt x="144066" y="478190"/>
                        <a:pt x="161529" y="454774"/>
                        <a:pt x="176213" y="434533"/>
                      </a:cubicBezTo>
                      <a:cubicBezTo>
                        <a:pt x="190897" y="414292"/>
                        <a:pt x="205581" y="392464"/>
                        <a:pt x="219075" y="377383"/>
                      </a:cubicBezTo>
                      <a:cubicBezTo>
                        <a:pt x="232569" y="362302"/>
                        <a:pt x="243681" y="353967"/>
                        <a:pt x="257175" y="344045"/>
                      </a:cubicBezTo>
                      <a:cubicBezTo>
                        <a:pt x="270669" y="334123"/>
                        <a:pt x="282576" y="329758"/>
                        <a:pt x="300038" y="317852"/>
                      </a:cubicBezTo>
                      <a:cubicBezTo>
                        <a:pt x="317500" y="305946"/>
                        <a:pt x="340916" y="286895"/>
                        <a:pt x="361950" y="272608"/>
                      </a:cubicBezTo>
                      <a:cubicBezTo>
                        <a:pt x="382984" y="258321"/>
                        <a:pt x="411163" y="240858"/>
                        <a:pt x="426244" y="232127"/>
                      </a:cubicBezTo>
                      <a:cubicBezTo>
                        <a:pt x="441325" y="223396"/>
                        <a:pt x="442119" y="226570"/>
                        <a:pt x="452438" y="220220"/>
                      </a:cubicBezTo>
                      <a:cubicBezTo>
                        <a:pt x="462757" y="213870"/>
                        <a:pt x="475853" y="203949"/>
                        <a:pt x="488156" y="194027"/>
                      </a:cubicBezTo>
                      <a:cubicBezTo>
                        <a:pt x="500459" y="184105"/>
                        <a:pt x="505619" y="172198"/>
                        <a:pt x="526256" y="160689"/>
                      </a:cubicBezTo>
                      <a:cubicBezTo>
                        <a:pt x="546894" y="149179"/>
                        <a:pt x="592137" y="135289"/>
                        <a:pt x="611981" y="124970"/>
                      </a:cubicBezTo>
                      <a:cubicBezTo>
                        <a:pt x="631825" y="114651"/>
                        <a:pt x="635794" y="107111"/>
                        <a:pt x="645319" y="98777"/>
                      </a:cubicBezTo>
                      <a:cubicBezTo>
                        <a:pt x="654844" y="90443"/>
                        <a:pt x="657622" y="82901"/>
                        <a:pt x="669131" y="74964"/>
                      </a:cubicBezTo>
                      <a:cubicBezTo>
                        <a:pt x="680640" y="67026"/>
                        <a:pt x="696119" y="57502"/>
                        <a:pt x="714375" y="51152"/>
                      </a:cubicBezTo>
                      <a:cubicBezTo>
                        <a:pt x="732631" y="44802"/>
                        <a:pt x="757635" y="42024"/>
                        <a:pt x="778669" y="36864"/>
                      </a:cubicBezTo>
                      <a:cubicBezTo>
                        <a:pt x="799703" y="31704"/>
                        <a:pt x="817165" y="24164"/>
                        <a:pt x="840581" y="20195"/>
                      </a:cubicBezTo>
                      <a:cubicBezTo>
                        <a:pt x="863997" y="16226"/>
                        <a:pt x="895351" y="16227"/>
                        <a:pt x="919163" y="13052"/>
                      </a:cubicBezTo>
                      <a:cubicBezTo>
                        <a:pt x="942976" y="9877"/>
                        <a:pt x="953691" y="3129"/>
                        <a:pt x="983456" y="1145"/>
                      </a:cubicBezTo>
                      <a:cubicBezTo>
                        <a:pt x="1013221" y="-839"/>
                        <a:pt x="1055488" y="153"/>
                        <a:pt x="1097756" y="1145"/>
                      </a:cubicBezTo>
                    </a:path>
                  </a:pathLst>
                </a:custGeom>
                <a:ln w="9525" cap="flat" cmpd="sng" algn="ctr">
                  <a:solidFill>
                    <a:schemeClr val="dk1"/>
                  </a:solidFill>
                  <a:prstDash val="dash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cxnSp>
              <p:nvCxnSpPr>
                <p:cNvPr id="38" name="Straight Connector 37">
                  <a:extLst>
                    <a:ext uri="{FF2B5EF4-FFF2-40B4-BE49-F238E27FC236}">
                      <a16:creationId xmlns:a16="http://schemas.microsoft.com/office/drawing/2014/main" id="{9D284EDC-8524-42D1-AECE-41CD1ADFC80F}"/>
                    </a:ext>
                  </a:extLst>
                </p:cNvPr>
                <p:cNvCxnSpPr/>
                <p:nvPr/>
              </p:nvCxnSpPr>
              <p:spPr>
                <a:xfrm>
                  <a:off x="1259232" y="5314534"/>
                  <a:ext cx="0" cy="887768"/>
                </a:xfrm>
                <a:prstGeom prst="line">
                  <a:avLst/>
                </a:prstGeom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79" name="Straight Connector 178">
                  <a:extLst>
                    <a:ext uri="{FF2B5EF4-FFF2-40B4-BE49-F238E27FC236}">
                      <a16:creationId xmlns:a16="http://schemas.microsoft.com/office/drawing/2014/main" id="{534C1F18-4C44-40DC-8AE5-1A74770113A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252089" y="6195159"/>
                  <a:ext cx="935674" cy="0"/>
                </a:xfrm>
                <a:prstGeom prst="line">
                  <a:avLst/>
                </a:prstGeom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89" name="TextBox 188">
                <a:extLst>
                  <a:ext uri="{FF2B5EF4-FFF2-40B4-BE49-F238E27FC236}">
                    <a16:creationId xmlns:a16="http://schemas.microsoft.com/office/drawing/2014/main" id="{BFDE26A0-B0B3-4829-AFC6-B53B162F2F21}"/>
                  </a:ext>
                </a:extLst>
              </p:cNvPr>
              <p:cNvSpPr txBox="1"/>
              <p:nvPr/>
            </p:nvSpPr>
            <p:spPr>
              <a:xfrm>
                <a:off x="1180493" y="6196313"/>
                <a:ext cx="1013745" cy="2104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False positive rate</a:t>
                </a:r>
              </a:p>
            </p:txBody>
          </p:sp>
          <p:sp>
            <p:nvSpPr>
              <p:cNvPr id="190" name="TextBox 189">
                <a:extLst>
                  <a:ext uri="{FF2B5EF4-FFF2-40B4-BE49-F238E27FC236}">
                    <a16:creationId xmlns:a16="http://schemas.microsoft.com/office/drawing/2014/main" id="{BC80B8D6-A708-4593-A47A-2C2E4BA29298}"/>
                  </a:ext>
                </a:extLst>
              </p:cNvPr>
              <p:cNvSpPr txBox="1"/>
              <p:nvPr/>
            </p:nvSpPr>
            <p:spPr>
              <a:xfrm rot="16200000">
                <a:off x="632763" y="5612424"/>
                <a:ext cx="1021897" cy="2040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True positive rate</a:t>
                </a:r>
              </a:p>
            </p:txBody>
          </p:sp>
        </p:grpSp>
        <p:sp>
          <p:nvSpPr>
            <p:cNvPr id="191" name="TextBox 190">
              <a:extLst>
                <a:ext uri="{FF2B5EF4-FFF2-40B4-BE49-F238E27FC236}">
                  <a16:creationId xmlns:a16="http://schemas.microsoft.com/office/drawing/2014/main" id="{D4101706-796E-44F6-8F43-CC5FC15567D6}"/>
                </a:ext>
              </a:extLst>
            </p:cNvPr>
            <p:cNvSpPr txBox="1"/>
            <p:nvPr/>
          </p:nvSpPr>
          <p:spPr>
            <a:xfrm>
              <a:off x="5720030" y="5926902"/>
              <a:ext cx="55471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AUC</a:t>
              </a:r>
            </a:p>
          </p:txBody>
        </p:sp>
      </p:grpSp>
      <p:graphicFrame>
        <p:nvGraphicFramePr>
          <p:cNvPr id="52" name="Table 52">
            <a:extLst>
              <a:ext uri="{FF2B5EF4-FFF2-40B4-BE49-F238E27FC236}">
                <a16:creationId xmlns:a16="http://schemas.microsoft.com/office/drawing/2014/main" id="{E90BB11C-0894-41CF-843C-68CFDE69FC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2068989"/>
              </p:ext>
            </p:extLst>
          </p:nvPr>
        </p:nvGraphicFramePr>
        <p:xfrm>
          <a:off x="3515590" y="5696222"/>
          <a:ext cx="1419205" cy="813788"/>
        </p:xfrm>
        <a:graphic>
          <a:graphicData uri="http://schemas.openxmlformats.org/drawingml/2006/table">
            <a:tbl>
              <a:tblPr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tableStyleId>{073A0DAA-6AF3-43AB-8588-CEC1D06C72B9}</a:tableStyleId>
              </a:tblPr>
              <a:tblGrid>
                <a:gridCol w="547580">
                  <a:extLst>
                    <a:ext uri="{9D8B030D-6E8A-4147-A177-3AD203B41FA5}">
                      <a16:colId xmlns:a16="http://schemas.microsoft.com/office/drawing/2014/main" val="4048458857"/>
                    </a:ext>
                  </a:extLst>
                </a:gridCol>
                <a:gridCol w="325625">
                  <a:extLst>
                    <a:ext uri="{9D8B030D-6E8A-4147-A177-3AD203B41FA5}">
                      <a16:colId xmlns:a16="http://schemas.microsoft.com/office/drawing/2014/main" val="1600525882"/>
                    </a:ext>
                  </a:extLst>
                </a:gridCol>
                <a:gridCol w="546000">
                  <a:extLst>
                    <a:ext uri="{9D8B030D-6E8A-4147-A177-3AD203B41FA5}">
                      <a16:colId xmlns:a16="http://schemas.microsoft.com/office/drawing/2014/main" val="2832528801"/>
                    </a:ext>
                  </a:extLst>
                </a:gridCol>
              </a:tblGrid>
              <a:tr h="269972">
                <a:tc>
                  <a:txBody>
                    <a:bodyPr/>
                    <a:lstStyle/>
                    <a:p>
                      <a:pPr algn="ctr"/>
                      <a:endParaRPr lang="en-US" sz="900" b="1" dirty="0"/>
                    </a:p>
                  </a:txBody>
                  <a:tcPr marL="0" marR="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Urban</a:t>
                      </a:r>
                      <a:endParaRPr lang="en-US" sz="900" b="1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Non-urban</a:t>
                      </a:r>
                      <a:endParaRPr lang="en-US" sz="900" b="1" dirty="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778593699"/>
                  </a:ext>
                </a:extLst>
              </a:tr>
              <a:tr h="271908"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Urban</a:t>
                      </a:r>
                      <a:endParaRPr lang="en-US" sz="900" b="1" dirty="0"/>
                    </a:p>
                  </a:txBody>
                  <a:tcPr marL="39472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A</a:t>
                      </a:r>
                      <a:endParaRPr lang="en-US" sz="9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B</a:t>
                      </a:r>
                      <a:endParaRPr lang="en-US" sz="9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190310077"/>
                  </a:ext>
                </a:extLst>
              </a:tr>
              <a:tr h="271908"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Non-urban</a:t>
                      </a:r>
                      <a:endParaRPr lang="en-US" sz="900" b="1" dirty="0"/>
                    </a:p>
                  </a:txBody>
                  <a:tcPr marL="39472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</a:t>
                      </a:r>
                      <a:endParaRPr lang="en-US" sz="9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D</a:t>
                      </a:r>
                      <a:endParaRPr lang="en-US" sz="9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427329757"/>
                  </a:ext>
                </a:extLst>
              </a:tr>
            </a:tbl>
          </a:graphicData>
        </a:graphic>
      </p:graphicFrame>
      <p:sp>
        <p:nvSpPr>
          <p:cNvPr id="199" name="TextBox 198">
            <a:extLst>
              <a:ext uri="{FF2B5EF4-FFF2-40B4-BE49-F238E27FC236}">
                <a16:creationId xmlns:a16="http://schemas.microsoft.com/office/drawing/2014/main" id="{E54CB555-FAE4-4309-B170-9C806A47B917}"/>
              </a:ext>
            </a:extLst>
          </p:cNvPr>
          <p:cNvSpPr txBox="1"/>
          <p:nvPr/>
        </p:nvSpPr>
        <p:spPr>
          <a:xfrm rot="16200000">
            <a:off x="2973571" y="6041022"/>
            <a:ext cx="8629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Prediction</a:t>
            </a:r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C92329D1-0040-498C-8C85-7EC24840C784}"/>
              </a:ext>
            </a:extLst>
          </p:cNvPr>
          <p:cNvSpPr txBox="1"/>
          <p:nvPr/>
        </p:nvSpPr>
        <p:spPr>
          <a:xfrm>
            <a:off x="4060355" y="5450709"/>
            <a:ext cx="8236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True map</a:t>
            </a:r>
          </a:p>
        </p:txBody>
      </p:sp>
      <p:sp>
        <p:nvSpPr>
          <p:cNvPr id="55" name="Left Brace 54">
            <a:extLst>
              <a:ext uri="{FF2B5EF4-FFF2-40B4-BE49-F238E27FC236}">
                <a16:creationId xmlns:a16="http://schemas.microsoft.com/office/drawing/2014/main" id="{5379330E-F63E-4649-94A2-25763777A459}"/>
              </a:ext>
            </a:extLst>
          </p:cNvPr>
          <p:cNvSpPr/>
          <p:nvPr/>
        </p:nvSpPr>
        <p:spPr>
          <a:xfrm>
            <a:off x="5007040" y="5705950"/>
            <a:ext cx="94407" cy="794535"/>
          </a:xfrm>
          <a:prstGeom prst="leftBrace">
            <a:avLst>
              <a:gd name="adj1" fmla="val 95183"/>
              <a:gd name="adj2" fmla="val 49652"/>
            </a:avLst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02" name="TextBox 201">
            <a:extLst>
              <a:ext uri="{FF2B5EF4-FFF2-40B4-BE49-F238E27FC236}">
                <a16:creationId xmlns:a16="http://schemas.microsoft.com/office/drawing/2014/main" id="{2AAE006D-B574-4D41-AD09-C352398DBD4D}"/>
              </a:ext>
            </a:extLst>
          </p:cNvPr>
          <p:cNvSpPr txBox="1"/>
          <p:nvPr/>
        </p:nvSpPr>
        <p:spPr>
          <a:xfrm>
            <a:off x="5118345" y="5632949"/>
            <a:ext cx="1221062" cy="25391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1050" b="1" dirty="0">
                <a:latin typeface="Arial" panose="020B0604020202020204" pitchFamily="34" charset="0"/>
                <a:cs typeface="Arial" panose="020B0604020202020204" pitchFamily="34" charset="0"/>
              </a:rPr>
              <a:t>Overall Accuracy</a:t>
            </a: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45F37E10-74F0-4B8D-A4E2-0FE48781B63B}"/>
              </a:ext>
            </a:extLst>
          </p:cNvPr>
          <p:cNvSpPr txBox="1"/>
          <p:nvPr/>
        </p:nvSpPr>
        <p:spPr>
          <a:xfrm>
            <a:off x="5125517" y="5979547"/>
            <a:ext cx="1221062" cy="25391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1050" b="1" dirty="0">
                <a:latin typeface="Arial" panose="020B0604020202020204" pitchFamily="34" charset="0"/>
                <a:cs typeface="Arial" panose="020B0604020202020204" pitchFamily="34" charset="0"/>
              </a:rPr>
              <a:t>Figure of Merit</a:t>
            </a: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0EA92E62-7FF6-4B0A-A47A-D9CBAEAC187F}"/>
              </a:ext>
            </a:extLst>
          </p:cNvPr>
          <p:cNvSpPr txBox="1"/>
          <p:nvPr/>
        </p:nvSpPr>
        <p:spPr>
          <a:xfrm>
            <a:off x="5123230" y="6327894"/>
            <a:ext cx="694055" cy="25391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1050" b="1" dirty="0">
                <a:latin typeface="Arial" panose="020B0604020202020204" pitchFamily="34" charset="0"/>
                <a:cs typeface="Arial" panose="020B0604020202020204" pitchFamily="34" charset="0"/>
              </a:rPr>
              <a:t>Hit </a:t>
            </a:r>
            <a:r>
              <a:rPr lang="en-US" altLang="zh-CN" sz="1050" b="1" dirty="0">
                <a:latin typeface="Arial" panose="020B0604020202020204" pitchFamily="34" charset="0"/>
                <a:cs typeface="Arial" panose="020B0604020202020204" pitchFamily="34" charset="0"/>
              </a:rPr>
              <a:t>Rate</a:t>
            </a:r>
            <a:endParaRPr lang="en-US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 descr="Map&#10;&#10;Description automatically generated">
            <a:extLst>
              <a:ext uri="{FF2B5EF4-FFF2-40B4-BE49-F238E27FC236}">
                <a16:creationId xmlns:a16="http://schemas.microsoft.com/office/drawing/2014/main" id="{8D815656-6B44-4ACC-9A29-3FA994F3F1B8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360" t="2608" r="25931" b="3679"/>
          <a:stretch/>
        </p:blipFill>
        <p:spPr>
          <a:xfrm>
            <a:off x="6166560" y="2225801"/>
            <a:ext cx="912335" cy="1173525"/>
          </a:xfrm>
          <a:prstGeom prst="rect">
            <a:avLst/>
          </a:prstGeom>
        </p:spPr>
      </p:pic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9A4E0AFD-C424-4313-B2C9-39FF5F0850F4}"/>
              </a:ext>
            </a:extLst>
          </p:cNvPr>
          <p:cNvCxnSpPr>
            <a:cxnSpLocks/>
          </p:cNvCxnSpPr>
          <p:nvPr/>
        </p:nvCxnSpPr>
        <p:spPr>
          <a:xfrm>
            <a:off x="5621431" y="2839754"/>
            <a:ext cx="79715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98D26985-8B00-45B6-B242-B1E2905EB260}"/>
              </a:ext>
            </a:extLst>
          </p:cNvPr>
          <p:cNvCxnSpPr>
            <a:cxnSpLocks/>
          </p:cNvCxnSpPr>
          <p:nvPr/>
        </p:nvCxnSpPr>
        <p:spPr>
          <a:xfrm flipV="1">
            <a:off x="6467175" y="5389110"/>
            <a:ext cx="0" cy="1329459"/>
          </a:xfrm>
          <a:prstGeom prst="line">
            <a:avLst/>
          </a:prstGeom>
          <a:ln w="12700" cap="flat" cmpd="sng" algn="ctr">
            <a:solidFill>
              <a:schemeClr val="bg1">
                <a:lumMod val="50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67" name="Picture 166">
            <a:extLst>
              <a:ext uri="{FF2B5EF4-FFF2-40B4-BE49-F238E27FC236}">
                <a16:creationId xmlns:a16="http://schemas.microsoft.com/office/drawing/2014/main" id="{DD78FB11-BBBB-4D0D-81B6-758B17CB5BC9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668571" y="5541734"/>
            <a:ext cx="1134683" cy="111021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perspectiveRelaxedModerately">
              <a:rot lat="18890598" lon="0" rev="0"/>
            </a:camera>
            <a:lightRig rig="balanced" dir="t"/>
          </a:scene3d>
          <a:sp3d>
            <a:bevelT h="25400"/>
          </a:sp3d>
        </p:spPr>
      </p:pic>
      <p:sp>
        <p:nvSpPr>
          <p:cNvPr id="177" name="Left Brace 176">
            <a:extLst>
              <a:ext uri="{FF2B5EF4-FFF2-40B4-BE49-F238E27FC236}">
                <a16:creationId xmlns:a16="http://schemas.microsoft.com/office/drawing/2014/main" id="{D290A0C4-55E3-4492-A580-05C571330571}"/>
              </a:ext>
            </a:extLst>
          </p:cNvPr>
          <p:cNvSpPr/>
          <p:nvPr/>
        </p:nvSpPr>
        <p:spPr>
          <a:xfrm>
            <a:off x="7927462" y="5790145"/>
            <a:ext cx="107807" cy="626144"/>
          </a:xfrm>
          <a:prstGeom prst="leftBrace">
            <a:avLst>
              <a:gd name="adj1" fmla="val 95183"/>
              <a:gd name="adj2" fmla="val 49652"/>
            </a:avLst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988DD7B8-53DB-49E0-8237-FD23F714F5E8}"/>
              </a:ext>
            </a:extLst>
          </p:cNvPr>
          <p:cNvSpPr txBox="1"/>
          <p:nvPr/>
        </p:nvSpPr>
        <p:spPr>
          <a:xfrm>
            <a:off x="8106478" y="5759907"/>
            <a:ext cx="1221062" cy="25391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1050" b="1" dirty="0">
                <a:latin typeface="Arial" panose="020B0604020202020204" pitchFamily="34" charset="0"/>
                <a:cs typeface="Arial" panose="020B0604020202020204" pitchFamily="34" charset="0"/>
              </a:rPr>
              <a:t>Patch Number</a:t>
            </a: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4B8397C5-9F32-47BC-B3E6-C6EC76B74D18}"/>
              </a:ext>
            </a:extLst>
          </p:cNvPr>
          <p:cNvSpPr txBox="1"/>
          <p:nvPr/>
        </p:nvSpPr>
        <p:spPr>
          <a:xfrm>
            <a:off x="8090180" y="6209137"/>
            <a:ext cx="1134684" cy="25391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1050" b="1" dirty="0">
                <a:latin typeface="Arial" panose="020B0604020202020204" pitchFamily="34" charset="0"/>
                <a:cs typeface="Arial" panose="020B0604020202020204" pitchFamily="34" charset="0"/>
              </a:rPr>
              <a:t>Shape Index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D0ADC7C2-E34A-44E4-8661-1F268BEBE8DE}"/>
              </a:ext>
            </a:extLst>
          </p:cNvPr>
          <p:cNvSpPr txBox="1"/>
          <p:nvPr/>
        </p:nvSpPr>
        <p:spPr>
          <a:xfrm>
            <a:off x="6679285" y="5433735"/>
            <a:ext cx="1221062" cy="25391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altLang="zh-CN" sz="1050" dirty="0">
                <a:latin typeface="Arial" panose="020B0604020202020204" pitchFamily="34" charset="0"/>
                <a:cs typeface="Arial" panose="020B0604020202020204" pitchFamily="34" charset="0"/>
              </a:rPr>
              <a:t>Landscape patch</a:t>
            </a:r>
            <a:endParaRPr 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85" name="Straight Arrow Connector 184">
            <a:extLst>
              <a:ext uri="{FF2B5EF4-FFF2-40B4-BE49-F238E27FC236}">
                <a16:creationId xmlns:a16="http://schemas.microsoft.com/office/drawing/2014/main" id="{523A3B49-9E8E-47C3-ADC0-04723758603B}"/>
              </a:ext>
            </a:extLst>
          </p:cNvPr>
          <p:cNvCxnSpPr>
            <a:cxnSpLocks/>
          </p:cNvCxnSpPr>
          <p:nvPr/>
        </p:nvCxnSpPr>
        <p:spPr>
          <a:xfrm>
            <a:off x="7378672" y="4385110"/>
            <a:ext cx="72780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1145EB94-CB14-4DF2-9A0C-5EFF2C8C5669}"/>
              </a:ext>
            </a:extLst>
          </p:cNvPr>
          <p:cNvGrpSpPr/>
          <p:nvPr/>
        </p:nvGrpSpPr>
        <p:grpSpPr>
          <a:xfrm>
            <a:off x="6145801" y="3891442"/>
            <a:ext cx="1075276" cy="318601"/>
            <a:chOff x="3133725" y="579331"/>
            <a:chExt cx="2628900" cy="1266826"/>
          </a:xfrm>
        </p:grpSpPr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BBB657AD-7DC8-4F48-AF2A-7D64E97A0FC8}"/>
                </a:ext>
              </a:extLst>
            </p:cNvPr>
            <p:cNvCxnSpPr>
              <a:cxnSpLocks/>
            </p:cNvCxnSpPr>
            <p:nvPr/>
          </p:nvCxnSpPr>
          <p:spPr>
            <a:xfrm>
              <a:off x="3133725" y="1838325"/>
              <a:ext cx="2628900" cy="0"/>
            </a:xfrm>
            <a:prstGeom prst="line">
              <a:avLst/>
            </a:prstGeom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E4E1E428-5F84-4716-BD8B-411C9F6BCB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39939" y="579331"/>
              <a:ext cx="0" cy="1266826"/>
            </a:xfrm>
            <a:prstGeom prst="line">
              <a:avLst/>
            </a:prstGeom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95" name="Oval 194">
              <a:extLst>
                <a:ext uri="{FF2B5EF4-FFF2-40B4-BE49-F238E27FC236}">
                  <a16:creationId xmlns:a16="http://schemas.microsoft.com/office/drawing/2014/main" id="{CCEA7586-C086-4A4A-8C65-D9D0A3508120}"/>
                </a:ext>
              </a:extLst>
            </p:cNvPr>
            <p:cNvSpPr/>
            <p:nvPr/>
          </p:nvSpPr>
          <p:spPr>
            <a:xfrm>
              <a:off x="3305176" y="1657987"/>
              <a:ext cx="75165" cy="128829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Oval 196">
              <a:extLst>
                <a:ext uri="{FF2B5EF4-FFF2-40B4-BE49-F238E27FC236}">
                  <a16:creationId xmlns:a16="http://schemas.microsoft.com/office/drawing/2014/main" id="{9371567E-95F5-46B3-B52F-114F3D9F1274}"/>
                </a:ext>
              </a:extLst>
            </p:cNvPr>
            <p:cNvSpPr/>
            <p:nvPr/>
          </p:nvSpPr>
          <p:spPr>
            <a:xfrm>
              <a:off x="3638550" y="1570359"/>
              <a:ext cx="75165" cy="128829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Oval 197">
              <a:extLst>
                <a:ext uri="{FF2B5EF4-FFF2-40B4-BE49-F238E27FC236}">
                  <a16:creationId xmlns:a16="http://schemas.microsoft.com/office/drawing/2014/main" id="{274165F5-C147-484E-AAEF-E1F09E6DB7B6}"/>
                </a:ext>
              </a:extLst>
            </p:cNvPr>
            <p:cNvSpPr/>
            <p:nvPr/>
          </p:nvSpPr>
          <p:spPr>
            <a:xfrm>
              <a:off x="4010027" y="1433514"/>
              <a:ext cx="75165" cy="128829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F163277F-4162-4262-A13F-6BF37ACD3DDC}"/>
                </a:ext>
              </a:extLst>
            </p:cNvPr>
            <p:cNvSpPr/>
            <p:nvPr/>
          </p:nvSpPr>
          <p:spPr>
            <a:xfrm>
              <a:off x="4411979" y="1214440"/>
              <a:ext cx="75165" cy="128829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2D022314-3952-4EA6-8459-DE58CB00C9D3}"/>
                </a:ext>
              </a:extLst>
            </p:cNvPr>
            <p:cNvSpPr/>
            <p:nvPr/>
          </p:nvSpPr>
          <p:spPr>
            <a:xfrm>
              <a:off x="4831082" y="1060767"/>
              <a:ext cx="75165" cy="128829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DB52F9B3-31FF-4956-BADD-73D64B26242A}"/>
                </a:ext>
              </a:extLst>
            </p:cNvPr>
            <p:cNvSpPr/>
            <p:nvPr/>
          </p:nvSpPr>
          <p:spPr>
            <a:xfrm>
              <a:off x="5264470" y="790575"/>
              <a:ext cx="75165" cy="128829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6614BE5E-1D6A-47C9-87B5-EE983C734BA5}"/>
                </a:ext>
              </a:extLst>
            </p:cNvPr>
            <p:cNvSpPr/>
            <p:nvPr/>
          </p:nvSpPr>
          <p:spPr>
            <a:xfrm>
              <a:off x="3319270" y="606528"/>
              <a:ext cx="2257423" cy="1123953"/>
            </a:xfrm>
            <a:custGeom>
              <a:avLst/>
              <a:gdLst>
                <a:gd name="connsiteX0" fmla="*/ 0 w 2257425"/>
                <a:gd name="connsiteY0" fmla="*/ 1123950 h 1123950"/>
                <a:gd name="connsiteX1" fmla="*/ 838200 w 2257425"/>
                <a:gd name="connsiteY1" fmla="*/ 857250 h 1123950"/>
                <a:gd name="connsiteX2" fmla="*/ 1476375 w 2257425"/>
                <a:gd name="connsiteY2" fmla="*/ 552450 h 1123950"/>
                <a:gd name="connsiteX3" fmla="*/ 1885950 w 2257425"/>
                <a:gd name="connsiteY3" fmla="*/ 276225 h 1123950"/>
                <a:gd name="connsiteX4" fmla="*/ 2257425 w 2257425"/>
                <a:gd name="connsiteY4" fmla="*/ 0 h 1123950"/>
                <a:gd name="connsiteX5" fmla="*/ 2257425 w 2257425"/>
                <a:gd name="connsiteY5" fmla="*/ 0 h 1123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57425" h="1123950">
                  <a:moveTo>
                    <a:pt x="0" y="1123950"/>
                  </a:moveTo>
                  <a:cubicBezTo>
                    <a:pt x="296069" y="1038225"/>
                    <a:pt x="592138" y="952500"/>
                    <a:pt x="838200" y="857250"/>
                  </a:cubicBezTo>
                  <a:cubicBezTo>
                    <a:pt x="1084262" y="762000"/>
                    <a:pt x="1301750" y="649287"/>
                    <a:pt x="1476375" y="552450"/>
                  </a:cubicBezTo>
                  <a:cubicBezTo>
                    <a:pt x="1651000" y="455612"/>
                    <a:pt x="1755775" y="368300"/>
                    <a:pt x="1885950" y="276225"/>
                  </a:cubicBezTo>
                  <a:cubicBezTo>
                    <a:pt x="2016125" y="184150"/>
                    <a:pt x="2257425" y="0"/>
                    <a:pt x="2257425" y="0"/>
                  </a:cubicBezTo>
                  <a:lnTo>
                    <a:pt x="2257425" y="0"/>
                  </a:lnTo>
                </a:path>
              </a:pathLst>
            </a:custGeom>
            <a:ln w="63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9" name="Rectangle: Rounded Corners 208">
            <a:extLst>
              <a:ext uri="{FF2B5EF4-FFF2-40B4-BE49-F238E27FC236}">
                <a16:creationId xmlns:a16="http://schemas.microsoft.com/office/drawing/2014/main" id="{12AA0E90-BDF9-441D-8C5B-30A27BD702BB}"/>
              </a:ext>
            </a:extLst>
          </p:cNvPr>
          <p:cNvSpPr/>
          <p:nvPr/>
        </p:nvSpPr>
        <p:spPr>
          <a:xfrm>
            <a:off x="5992008" y="3708110"/>
            <a:ext cx="1367193" cy="1226103"/>
          </a:xfrm>
          <a:prstGeom prst="roundRect">
            <a:avLst>
              <a:gd name="adj" fmla="val 14860"/>
            </a:avLst>
          </a:prstGeom>
          <a:noFill/>
          <a:ln w="12700" cap="flat" cmpd="sng" algn="ctr">
            <a:solidFill>
              <a:schemeClr val="bg1">
                <a:lumMod val="65000"/>
              </a:schemeClr>
            </a:solidFill>
            <a:prstDash val="lg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7F8A8482-59CA-4814-A065-776382D928F0}"/>
              </a:ext>
            </a:extLst>
          </p:cNvPr>
          <p:cNvSpPr txBox="1"/>
          <p:nvPr/>
        </p:nvSpPr>
        <p:spPr>
          <a:xfrm>
            <a:off x="5897536" y="3450091"/>
            <a:ext cx="13743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/>
              <a:t>Binarization</a:t>
            </a:r>
            <a:endParaRPr lang="en-US" sz="1400" b="1" dirty="0"/>
          </a:p>
        </p:txBody>
      </p:sp>
      <p:cxnSp>
        <p:nvCxnSpPr>
          <p:cNvPr id="213" name="Straight Arrow Connector 212">
            <a:extLst>
              <a:ext uri="{FF2B5EF4-FFF2-40B4-BE49-F238E27FC236}">
                <a16:creationId xmlns:a16="http://schemas.microsoft.com/office/drawing/2014/main" id="{7968A0EF-37DA-439E-B3BA-5231F0DC386D}"/>
              </a:ext>
            </a:extLst>
          </p:cNvPr>
          <p:cNvCxnSpPr>
            <a:cxnSpLocks/>
          </p:cNvCxnSpPr>
          <p:nvPr/>
        </p:nvCxnSpPr>
        <p:spPr>
          <a:xfrm>
            <a:off x="5621431" y="4406792"/>
            <a:ext cx="37153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" name="TextBox 214">
            <a:extLst>
              <a:ext uri="{FF2B5EF4-FFF2-40B4-BE49-F238E27FC236}">
                <a16:creationId xmlns:a16="http://schemas.microsoft.com/office/drawing/2014/main" id="{22E61E79-D201-41D2-977B-8CF1D03FC6A7}"/>
              </a:ext>
            </a:extLst>
          </p:cNvPr>
          <p:cNvSpPr txBox="1"/>
          <p:nvPr/>
        </p:nvSpPr>
        <p:spPr>
          <a:xfrm>
            <a:off x="6082202" y="3752758"/>
            <a:ext cx="117271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Area extrapolation</a:t>
            </a: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AF32ADF4-125B-4251-9B86-628B7F7C7EAB}"/>
              </a:ext>
            </a:extLst>
          </p:cNvPr>
          <p:cNvSpPr txBox="1"/>
          <p:nvPr/>
        </p:nvSpPr>
        <p:spPr>
          <a:xfrm>
            <a:off x="6051968" y="4311734"/>
            <a:ext cx="121723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Pixel reclassification</a:t>
            </a:r>
          </a:p>
        </p:txBody>
      </p:sp>
      <p:cxnSp>
        <p:nvCxnSpPr>
          <p:cNvPr id="217" name="Straight Connector 216">
            <a:extLst>
              <a:ext uri="{FF2B5EF4-FFF2-40B4-BE49-F238E27FC236}">
                <a16:creationId xmlns:a16="http://schemas.microsoft.com/office/drawing/2014/main" id="{D36C6543-19E0-4E5E-8FF4-6C414D949DF4}"/>
              </a:ext>
            </a:extLst>
          </p:cNvPr>
          <p:cNvCxnSpPr>
            <a:cxnSpLocks/>
          </p:cNvCxnSpPr>
          <p:nvPr/>
        </p:nvCxnSpPr>
        <p:spPr>
          <a:xfrm>
            <a:off x="6111240" y="4302313"/>
            <a:ext cx="1095804" cy="0"/>
          </a:xfrm>
          <a:prstGeom prst="line">
            <a:avLst/>
          </a:prstGeom>
          <a:ln w="9525" cap="flat" cmpd="sng" algn="ctr">
            <a:solidFill>
              <a:schemeClr val="bg1">
                <a:lumMod val="75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19163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3" name="Group 542">
            <a:extLst>
              <a:ext uri="{FF2B5EF4-FFF2-40B4-BE49-F238E27FC236}">
                <a16:creationId xmlns:a16="http://schemas.microsoft.com/office/drawing/2014/main" id="{48C1D19C-A624-4233-ACA7-B4BC82C38DA3}"/>
              </a:ext>
            </a:extLst>
          </p:cNvPr>
          <p:cNvGrpSpPr/>
          <p:nvPr/>
        </p:nvGrpSpPr>
        <p:grpSpPr>
          <a:xfrm>
            <a:off x="6068519" y="556958"/>
            <a:ext cx="1232760" cy="1393882"/>
            <a:chOff x="4757114" y="1624679"/>
            <a:chExt cx="1679993" cy="1899569"/>
          </a:xfrm>
        </p:grpSpPr>
        <p:pic>
          <p:nvPicPr>
            <p:cNvPr id="544" name="Picture 543" descr="Map&#10;&#10;Description automatically generated">
              <a:extLst>
                <a:ext uri="{FF2B5EF4-FFF2-40B4-BE49-F238E27FC236}">
                  <a16:creationId xmlns:a16="http://schemas.microsoft.com/office/drawing/2014/main" id="{23A4E83A-BA38-43F9-8469-59EE583FC0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alphaModFix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6492" b="80922" l="6000" r="90171">
                          <a14:foregroundMark x1="53657" y1="19038" x2="47600" y2="19846"/>
                          <a14:foregroundMark x1="55029" y1="16492" x2="57771" y2="17057"/>
                          <a14:foregroundMark x1="11086" y1="56589" x2="12914" y2="63864"/>
                          <a14:foregroundMark x1="6000" y1="58246" x2="7371" y2="57114"/>
                          <a14:foregroundMark x1="47600" y1="77041" x2="64286" y2="77324"/>
                          <a14:foregroundMark x1="55029" y1="80113" x2="61029" y2="80962"/>
                          <a14:foregroundMark x1="90171" y1="42563" x2="85086" y2="43129"/>
                        </a14:backgroundRemoval>
                      </a14:imgEffect>
                      <a14:imgEffect>
                        <a14:sharpenSoften amount="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27" t="13469" r="6153" b="16673"/>
            <a:stretch/>
          </p:blipFill>
          <p:spPr>
            <a:xfrm>
              <a:off x="4757114" y="1624679"/>
              <a:ext cx="1519466" cy="1899569"/>
            </a:xfrm>
            <a:prstGeom prst="rect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19199988" rev="21599991"/>
              </a:camera>
              <a:lightRig rig="threePt" dir="t"/>
            </a:scene3d>
          </p:spPr>
        </p:pic>
        <p:pic>
          <p:nvPicPr>
            <p:cNvPr id="545" name="Picture 544" descr="Map&#10;&#10;Description automatically generated">
              <a:extLst>
                <a:ext uri="{FF2B5EF4-FFF2-40B4-BE49-F238E27FC236}">
                  <a16:creationId xmlns:a16="http://schemas.microsoft.com/office/drawing/2014/main" id="{32C2E596-8E1D-477E-935B-E57F84F6B8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alphaModFix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6492" b="80922" l="6000" r="90171">
                          <a14:foregroundMark x1="53657" y1="19038" x2="47600" y2="19846"/>
                          <a14:foregroundMark x1="55029" y1="16492" x2="57771" y2="17057"/>
                          <a14:foregroundMark x1="11086" y1="56589" x2="12914" y2="63864"/>
                          <a14:foregroundMark x1="6000" y1="58246" x2="7371" y2="57114"/>
                          <a14:foregroundMark x1="47600" y1="77041" x2="64286" y2="77324"/>
                          <a14:foregroundMark x1="55029" y1="80113" x2="61029" y2="80962"/>
                          <a14:foregroundMark x1="90171" y1="42563" x2="85086" y2="43129"/>
                        </a14:backgroundRemoval>
                      </a14:imgEffect>
                      <a14:imgEffect>
                        <a14:sharpenSoften amount="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27" t="13469" r="6153" b="16673"/>
            <a:stretch/>
          </p:blipFill>
          <p:spPr>
            <a:xfrm>
              <a:off x="4789219" y="1624679"/>
              <a:ext cx="1519466" cy="1899569"/>
            </a:xfrm>
            <a:prstGeom prst="rect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19199988" rev="21599991"/>
              </a:camera>
              <a:lightRig rig="threePt" dir="t"/>
            </a:scene3d>
          </p:spPr>
        </p:pic>
        <p:pic>
          <p:nvPicPr>
            <p:cNvPr id="546" name="Picture 545" descr="Map&#10;&#10;Description automatically generated">
              <a:extLst>
                <a:ext uri="{FF2B5EF4-FFF2-40B4-BE49-F238E27FC236}">
                  <a16:creationId xmlns:a16="http://schemas.microsoft.com/office/drawing/2014/main" id="{4AF8CB8F-97CA-4C6C-AA16-77A6870E74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alphaModFix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6492" b="80922" l="6000" r="90171">
                          <a14:foregroundMark x1="53657" y1="19038" x2="47600" y2="19846"/>
                          <a14:foregroundMark x1="55029" y1="16492" x2="57771" y2="17057"/>
                          <a14:foregroundMark x1="11086" y1="56589" x2="12914" y2="63864"/>
                          <a14:foregroundMark x1="6000" y1="58246" x2="7371" y2="57114"/>
                          <a14:foregroundMark x1="47600" y1="77041" x2="64286" y2="77324"/>
                          <a14:foregroundMark x1="55029" y1="80113" x2="61029" y2="80962"/>
                          <a14:foregroundMark x1="90171" y1="42563" x2="85086" y2="43129"/>
                        </a14:backgroundRemoval>
                      </a14:imgEffect>
                      <a14:imgEffect>
                        <a14:sharpenSoften amount="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27" t="13469" r="6153" b="16673"/>
            <a:stretch/>
          </p:blipFill>
          <p:spPr>
            <a:xfrm>
              <a:off x="4821324" y="1624679"/>
              <a:ext cx="1519466" cy="1899569"/>
            </a:xfrm>
            <a:prstGeom prst="rect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19199988" rev="21599991"/>
              </a:camera>
              <a:lightRig rig="threePt" dir="t"/>
            </a:scene3d>
          </p:spPr>
        </p:pic>
        <p:pic>
          <p:nvPicPr>
            <p:cNvPr id="547" name="Picture 546" descr="Map&#10;&#10;Description automatically generated">
              <a:extLst>
                <a:ext uri="{FF2B5EF4-FFF2-40B4-BE49-F238E27FC236}">
                  <a16:creationId xmlns:a16="http://schemas.microsoft.com/office/drawing/2014/main" id="{C1B8E491-4ED6-4E99-B0B2-596CDDFA5D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alphaModFix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6492" b="80922" l="6000" r="90171">
                          <a14:foregroundMark x1="53657" y1="19038" x2="47600" y2="19846"/>
                          <a14:foregroundMark x1="55029" y1="16492" x2="57771" y2="17057"/>
                          <a14:foregroundMark x1="11086" y1="56589" x2="12914" y2="63864"/>
                          <a14:foregroundMark x1="6000" y1="58246" x2="7371" y2="57114"/>
                          <a14:foregroundMark x1="47600" y1="77041" x2="64286" y2="77324"/>
                          <a14:foregroundMark x1="55029" y1="80113" x2="61029" y2="80962"/>
                          <a14:foregroundMark x1="90171" y1="42563" x2="85086" y2="43129"/>
                        </a14:backgroundRemoval>
                      </a14:imgEffect>
                      <a14:imgEffect>
                        <a14:sharpenSoften amount="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27" t="13469" r="6153" b="16673"/>
            <a:stretch/>
          </p:blipFill>
          <p:spPr>
            <a:xfrm>
              <a:off x="4853429" y="1624679"/>
              <a:ext cx="1519466" cy="1899569"/>
            </a:xfrm>
            <a:prstGeom prst="rect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19199988" rev="21599991"/>
              </a:camera>
              <a:lightRig rig="threePt" dir="t"/>
            </a:scene3d>
          </p:spPr>
        </p:pic>
        <p:pic>
          <p:nvPicPr>
            <p:cNvPr id="548" name="Picture 547" descr="Map&#10;&#10;Description automatically generated">
              <a:extLst>
                <a:ext uri="{FF2B5EF4-FFF2-40B4-BE49-F238E27FC236}">
                  <a16:creationId xmlns:a16="http://schemas.microsoft.com/office/drawing/2014/main" id="{8CE87058-4CAD-4AFD-B417-DEBFC36758D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alphaModFix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6492" b="80922" l="6000" r="90171">
                          <a14:foregroundMark x1="53657" y1="19038" x2="47600" y2="19846"/>
                          <a14:foregroundMark x1="55029" y1="16492" x2="57771" y2="17057"/>
                          <a14:foregroundMark x1="11086" y1="56589" x2="12914" y2="63864"/>
                          <a14:foregroundMark x1="6000" y1="58246" x2="7371" y2="57114"/>
                          <a14:foregroundMark x1="47600" y1="77041" x2="64286" y2="77324"/>
                          <a14:foregroundMark x1="55029" y1="80113" x2="61029" y2="80962"/>
                          <a14:foregroundMark x1="90171" y1="42563" x2="85086" y2="43129"/>
                        </a14:backgroundRemoval>
                      </a14:imgEffect>
                      <a14:imgEffect>
                        <a14:sharpenSoften amount="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27" t="13469" r="6153" b="16673"/>
            <a:stretch/>
          </p:blipFill>
          <p:spPr>
            <a:xfrm>
              <a:off x="4885534" y="1624679"/>
              <a:ext cx="1519466" cy="1899569"/>
            </a:xfrm>
            <a:prstGeom prst="rect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19199988" rev="21599991"/>
              </a:camera>
              <a:lightRig rig="threePt" dir="t"/>
            </a:scene3d>
          </p:spPr>
        </p:pic>
        <p:pic>
          <p:nvPicPr>
            <p:cNvPr id="549" name="Picture 548" descr="Map&#10;&#10;Description automatically generated">
              <a:extLst>
                <a:ext uri="{FF2B5EF4-FFF2-40B4-BE49-F238E27FC236}">
                  <a16:creationId xmlns:a16="http://schemas.microsoft.com/office/drawing/2014/main" id="{227DAAC4-0023-4F87-8924-42F8BB4D91C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alphaModFix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6492" b="80922" l="6000" r="90171">
                          <a14:foregroundMark x1="53657" y1="19038" x2="47600" y2="19846"/>
                          <a14:foregroundMark x1="55029" y1="16492" x2="57771" y2="17057"/>
                          <a14:foregroundMark x1="11086" y1="56589" x2="12914" y2="63864"/>
                          <a14:foregroundMark x1="6000" y1="58246" x2="7371" y2="57114"/>
                          <a14:foregroundMark x1="47600" y1="77041" x2="64286" y2="77324"/>
                          <a14:foregroundMark x1="55029" y1="80113" x2="61029" y2="80962"/>
                          <a14:foregroundMark x1="90171" y1="42563" x2="85086" y2="43129"/>
                        </a14:backgroundRemoval>
                      </a14:imgEffect>
                      <a14:imgEffect>
                        <a14:sharpenSoften amount="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27" t="13469" r="6153" b="16673"/>
            <a:stretch/>
          </p:blipFill>
          <p:spPr>
            <a:xfrm>
              <a:off x="4917641" y="1624679"/>
              <a:ext cx="1519466" cy="1899569"/>
            </a:xfrm>
            <a:prstGeom prst="rect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19199988" rev="21599991"/>
              </a:camera>
              <a:lightRig rig="threePt" dir="t"/>
            </a:scene3d>
          </p:spPr>
        </p:pic>
      </p:grp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D0B66D4-6475-4161-9019-D35C614F4985}"/>
              </a:ext>
            </a:extLst>
          </p:cNvPr>
          <p:cNvCxnSpPr>
            <a:cxnSpLocks/>
          </p:cNvCxnSpPr>
          <p:nvPr/>
        </p:nvCxnSpPr>
        <p:spPr>
          <a:xfrm>
            <a:off x="2131847" y="3863709"/>
            <a:ext cx="60585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Group 49">
            <a:extLst>
              <a:ext uri="{FF2B5EF4-FFF2-40B4-BE49-F238E27FC236}">
                <a16:creationId xmlns:a16="http://schemas.microsoft.com/office/drawing/2014/main" id="{D7CB8D68-EC0A-4DE9-B6AA-2DAC270AE0C9}"/>
              </a:ext>
            </a:extLst>
          </p:cNvPr>
          <p:cNvGrpSpPr/>
          <p:nvPr/>
        </p:nvGrpSpPr>
        <p:grpSpPr>
          <a:xfrm>
            <a:off x="1261613" y="2960602"/>
            <a:ext cx="1083008" cy="1554069"/>
            <a:chOff x="1138901" y="1149001"/>
            <a:chExt cx="1083008" cy="1554069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CF6B1415-9E41-4AE5-8233-EEB0AD9A2A0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500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138901" y="1149001"/>
              <a:ext cx="926468" cy="1554069"/>
            </a:xfrm>
            <a:prstGeom prst="rect">
              <a:avLst/>
            </a:prstGeom>
            <a:effectLst>
              <a:outerShdw blurRad="50800" dist="38100" dir="8100000" algn="tr" rotWithShape="0">
                <a:schemeClr val="bg1">
                  <a:alpha val="70000"/>
                </a:schemeClr>
              </a:outerShdw>
            </a:effectLst>
            <a:scene3d>
              <a:camera prst="orthographicFront">
                <a:rot lat="0" lon="0" rev="0"/>
              </a:camera>
              <a:lightRig rig="threePt" dir="t"/>
            </a:scene3d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6FA7A5F9-873D-4D87-ABBA-2E806CDC83F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500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178036" y="1149001"/>
              <a:ext cx="926468" cy="1554069"/>
            </a:xfrm>
            <a:prstGeom prst="rect">
              <a:avLst/>
            </a:prstGeom>
            <a:effectLst>
              <a:outerShdw blurRad="50800" dist="38100" dir="8100000" algn="tr" rotWithShape="0">
                <a:schemeClr val="bg1">
                  <a:alpha val="70000"/>
                </a:schemeClr>
              </a:outerShdw>
            </a:effectLst>
            <a:scene3d>
              <a:camera prst="orthographicFront">
                <a:rot lat="0" lon="0" rev="0"/>
              </a:camera>
              <a:lightRig rig="threePt" dir="t"/>
            </a:scene3d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2B8939C4-4D55-43EC-A87C-F63E9EEBEC4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500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217171" y="1149001"/>
              <a:ext cx="926468" cy="1554069"/>
            </a:xfrm>
            <a:prstGeom prst="rect">
              <a:avLst/>
            </a:prstGeom>
            <a:effectLst>
              <a:outerShdw blurRad="50800" dist="38100" dir="8100000" algn="tr" rotWithShape="0">
                <a:schemeClr val="bg1">
                  <a:alpha val="70000"/>
                </a:schemeClr>
              </a:outerShdw>
            </a:effectLst>
            <a:scene3d>
              <a:camera prst="orthographicFront">
                <a:rot lat="0" lon="0" rev="0"/>
              </a:camera>
              <a:lightRig rig="threePt" dir="t"/>
            </a:scene3d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2D759097-969C-4436-B1C8-6F6E9FA8CDD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500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256306" y="1149001"/>
              <a:ext cx="926468" cy="1554069"/>
            </a:xfrm>
            <a:prstGeom prst="rect">
              <a:avLst/>
            </a:prstGeom>
            <a:effectLst>
              <a:outerShdw blurRad="50800" dist="38100" dir="8100000" algn="tr" rotWithShape="0">
                <a:schemeClr val="bg1">
                  <a:alpha val="70000"/>
                </a:schemeClr>
              </a:outerShdw>
            </a:effectLst>
            <a:scene3d>
              <a:camera prst="orthographicFront">
                <a:rot lat="0" lon="0" rev="0"/>
              </a:camera>
              <a:lightRig rig="threePt" dir="t"/>
            </a:scene3d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621DC4BB-025C-4182-9D24-B54E4E6E840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50000"/>
                      </a14:imgEffect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295441" y="1149001"/>
              <a:ext cx="926468" cy="1554069"/>
            </a:xfrm>
            <a:prstGeom prst="rect">
              <a:avLst/>
            </a:prstGeom>
            <a:ln>
              <a:noFill/>
            </a:ln>
            <a:effectLst>
              <a:outerShdw blurRad="50800" dist="38100" dir="8100000" algn="tr" rotWithShape="0">
                <a:schemeClr val="bg1">
                  <a:alpha val="70000"/>
                </a:schemeClr>
              </a:outerShdw>
            </a:effectLst>
            <a:scene3d>
              <a:camera prst="orthographicFront">
                <a:rot lat="0" lon="0" rev="0"/>
              </a:camera>
              <a:lightRig rig="threePt" dir="t"/>
            </a:scene3d>
          </p:spPr>
        </p:pic>
      </p:grpSp>
      <p:pic>
        <p:nvPicPr>
          <p:cNvPr id="152" name="Picture 151" descr="A picture containing tree&#10;&#10;Description automatically generated">
            <a:extLst>
              <a:ext uri="{FF2B5EF4-FFF2-40B4-BE49-F238E27FC236}">
                <a16:creationId xmlns:a16="http://schemas.microsoft.com/office/drawing/2014/main" id="{E28CBDBC-A782-4CDB-9C8C-3578043187E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8724" b="93134" l="5543" r="92400">
                        <a14:foregroundMark x1="5543" y1="59855" x2="9086" y2="63166"/>
                        <a14:foregroundMark x1="92400" y1="41478" x2="90286" y2="42003"/>
                        <a14:foregroundMark x1="57486" y1="8724" x2="57486" y2="10541"/>
                        <a14:foregroundMark x1="63371" y1="91801" x2="62171" y2="90994"/>
                        <a14:foregroundMark x1="52114" y1="92124" x2="52114" y2="92124"/>
                        <a14:foregroundMark x1="63371" y1="93134" x2="63371" y2="93134"/>
                      </a14:backgroundRemoval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304" b="6110"/>
          <a:stretch/>
        </p:blipFill>
        <p:spPr>
          <a:xfrm>
            <a:off x="8325470" y="3546957"/>
            <a:ext cx="993840" cy="1231290"/>
          </a:xfrm>
          <a:prstGeom prst="rect">
            <a:avLst/>
          </a:prstGeom>
        </p:spPr>
      </p:pic>
      <p:pic>
        <p:nvPicPr>
          <p:cNvPr id="169" name="Picture 168" descr="Map&#10;&#10;Description automatically generated">
            <a:extLst>
              <a:ext uri="{FF2B5EF4-FFF2-40B4-BE49-F238E27FC236}">
                <a16:creationId xmlns:a16="http://schemas.microsoft.com/office/drawing/2014/main" id="{A8AEE154-54F9-4165-9986-791AFC9C76D2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40" b="13205"/>
          <a:stretch/>
        </p:blipFill>
        <p:spPr>
          <a:xfrm>
            <a:off x="925369" y="801045"/>
            <a:ext cx="1504270" cy="1554480"/>
          </a:xfrm>
          <a:prstGeom prst="rect">
            <a:avLst/>
          </a:prstGeom>
          <a:effectLst>
            <a:outerShdw blurRad="50800" dist="38100" dir="8100000" algn="tr" rotWithShape="0">
              <a:schemeClr val="tx1">
                <a:alpha val="40000"/>
              </a:schemeClr>
            </a:outerShdw>
          </a:effectLst>
          <a:scene3d>
            <a:camera prst="orthographicFront">
              <a:rot lat="21300000" lon="18960000" rev="0"/>
            </a:camera>
            <a:lightRig rig="threePt" dir="t"/>
          </a:scene3d>
        </p:spPr>
      </p:pic>
      <p:pic>
        <p:nvPicPr>
          <p:cNvPr id="171" name="Picture 170" descr="Map&#10;&#10;Description automatically generated">
            <a:extLst>
              <a:ext uri="{FF2B5EF4-FFF2-40B4-BE49-F238E27FC236}">
                <a16:creationId xmlns:a16="http://schemas.microsoft.com/office/drawing/2014/main" id="{F611F3CE-18BD-4E3B-B250-13941C07C2FC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96" b="13748"/>
          <a:stretch/>
        </p:blipFill>
        <p:spPr>
          <a:xfrm>
            <a:off x="2551243" y="801045"/>
            <a:ext cx="1504269" cy="1554480"/>
          </a:xfrm>
          <a:prstGeom prst="rect">
            <a:avLst/>
          </a:prstGeom>
          <a:effectLst>
            <a:outerShdw blurRad="50800" dist="38100" dir="8100000" algn="tr" rotWithShape="0">
              <a:schemeClr val="tx1">
                <a:alpha val="40000"/>
              </a:schemeClr>
            </a:outerShdw>
          </a:effectLst>
          <a:scene3d>
            <a:camera prst="orthographicFront">
              <a:rot lat="21300000" lon="18960000" rev="0"/>
            </a:camera>
            <a:lightRig rig="threePt" dir="t"/>
          </a:scene3d>
        </p:spPr>
      </p:pic>
      <p:cxnSp>
        <p:nvCxnSpPr>
          <p:cNvPr id="175" name="Straight Connector 174">
            <a:extLst>
              <a:ext uri="{FF2B5EF4-FFF2-40B4-BE49-F238E27FC236}">
                <a16:creationId xmlns:a16="http://schemas.microsoft.com/office/drawing/2014/main" id="{9CA38E65-F97F-4DEA-9E54-7D9D2239F0ED}"/>
              </a:ext>
            </a:extLst>
          </p:cNvPr>
          <p:cNvCxnSpPr>
            <a:cxnSpLocks/>
          </p:cNvCxnSpPr>
          <p:nvPr/>
        </p:nvCxnSpPr>
        <p:spPr>
          <a:xfrm>
            <a:off x="3573354" y="1275660"/>
            <a:ext cx="910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Connector 175">
            <a:extLst>
              <a:ext uri="{FF2B5EF4-FFF2-40B4-BE49-F238E27FC236}">
                <a16:creationId xmlns:a16="http://schemas.microsoft.com/office/drawing/2014/main" id="{DF0242FA-90E0-46C9-84F3-DE2B15908BDE}"/>
              </a:ext>
            </a:extLst>
          </p:cNvPr>
          <p:cNvCxnSpPr>
            <a:cxnSpLocks/>
          </p:cNvCxnSpPr>
          <p:nvPr/>
        </p:nvCxnSpPr>
        <p:spPr>
          <a:xfrm>
            <a:off x="3826276" y="3863709"/>
            <a:ext cx="65047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Arrow Connector 210">
            <a:extLst>
              <a:ext uri="{FF2B5EF4-FFF2-40B4-BE49-F238E27FC236}">
                <a16:creationId xmlns:a16="http://schemas.microsoft.com/office/drawing/2014/main" id="{F95023D4-E20B-4BAB-B9E9-C605489633C5}"/>
              </a:ext>
            </a:extLst>
          </p:cNvPr>
          <p:cNvCxnSpPr>
            <a:cxnSpLocks/>
          </p:cNvCxnSpPr>
          <p:nvPr/>
        </p:nvCxnSpPr>
        <p:spPr>
          <a:xfrm flipV="1">
            <a:off x="4476756" y="2766673"/>
            <a:ext cx="0" cy="1097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Straight Arrow Connector 213">
            <a:extLst>
              <a:ext uri="{FF2B5EF4-FFF2-40B4-BE49-F238E27FC236}">
                <a16:creationId xmlns:a16="http://schemas.microsoft.com/office/drawing/2014/main" id="{82AB48AC-8362-4339-8618-676B1B34DBE8}"/>
              </a:ext>
            </a:extLst>
          </p:cNvPr>
          <p:cNvCxnSpPr>
            <a:cxnSpLocks/>
          </p:cNvCxnSpPr>
          <p:nvPr/>
        </p:nvCxnSpPr>
        <p:spPr>
          <a:xfrm>
            <a:off x="4476756" y="1275660"/>
            <a:ext cx="0" cy="11857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5" name="Flowchart: Process 244">
            <a:extLst>
              <a:ext uri="{FF2B5EF4-FFF2-40B4-BE49-F238E27FC236}">
                <a16:creationId xmlns:a16="http://schemas.microsoft.com/office/drawing/2014/main" id="{095AED6A-4A6E-43B6-9F66-FBEBC538777C}"/>
              </a:ext>
            </a:extLst>
          </p:cNvPr>
          <p:cNvSpPr/>
          <p:nvPr/>
        </p:nvSpPr>
        <p:spPr>
          <a:xfrm rot="586329">
            <a:off x="6715569" y="1562755"/>
            <a:ext cx="36576" cy="36576"/>
          </a:xfrm>
          <a:prstGeom prst="flowChartProcess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7" name="Straight Arrow Connector 246">
            <a:extLst>
              <a:ext uri="{FF2B5EF4-FFF2-40B4-BE49-F238E27FC236}">
                <a16:creationId xmlns:a16="http://schemas.microsoft.com/office/drawing/2014/main" id="{98871899-0A99-4391-80FD-F7485DAF05C1}"/>
              </a:ext>
            </a:extLst>
          </p:cNvPr>
          <p:cNvCxnSpPr>
            <a:cxnSpLocks/>
          </p:cNvCxnSpPr>
          <p:nvPr/>
        </p:nvCxnSpPr>
        <p:spPr>
          <a:xfrm>
            <a:off x="5621431" y="1275660"/>
            <a:ext cx="7146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8" name="Flowchart: Process 247">
            <a:extLst>
              <a:ext uri="{FF2B5EF4-FFF2-40B4-BE49-F238E27FC236}">
                <a16:creationId xmlns:a16="http://schemas.microsoft.com/office/drawing/2014/main" id="{C13F03AE-61BC-4A0C-9D01-7A5867DAB7E2}"/>
              </a:ext>
            </a:extLst>
          </p:cNvPr>
          <p:cNvSpPr/>
          <p:nvPr/>
        </p:nvSpPr>
        <p:spPr>
          <a:xfrm rot="586329">
            <a:off x="6593320" y="1187929"/>
            <a:ext cx="36576" cy="36576"/>
          </a:xfrm>
          <a:prstGeom prst="flowChartProcess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9" name="Flowchart: Process 248">
            <a:extLst>
              <a:ext uri="{FF2B5EF4-FFF2-40B4-BE49-F238E27FC236}">
                <a16:creationId xmlns:a16="http://schemas.microsoft.com/office/drawing/2014/main" id="{BE921B2F-C57B-40A6-9B2A-0316EDAE76B8}"/>
              </a:ext>
            </a:extLst>
          </p:cNvPr>
          <p:cNvSpPr/>
          <p:nvPr/>
        </p:nvSpPr>
        <p:spPr>
          <a:xfrm rot="586329">
            <a:off x="6813889" y="1078858"/>
            <a:ext cx="36576" cy="36576"/>
          </a:xfrm>
          <a:prstGeom prst="flowChartProcess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0" name="Flowchart: Process 249">
            <a:extLst>
              <a:ext uri="{FF2B5EF4-FFF2-40B4-BE49-F238E27FC236}">
                <a16:creationId xmlns:a16="http://schemas.microsoft.com/office/drawing/2014/main" id="{FA06BB75-A7A1-4816-826F-C832B6851912}"/>
              </a:ext>
            </a:extLst>
          </p:cNvPr>
          <p:cNvSpPr/>
          <p:nvPr/>
        </p:nvSpPr>
        <p:spPr>
          <a:xfrm rot="586329">
            <a:off x="6651269" y="881654"/>
            <a:ext cx="36576" cy="36576"/>
          </a:xfrm>
          <a:prstGeom prst="flowChartProcess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" name="Flowchart: Process 250">
            <a:extLst>
              <a:ext uri="{FF2B5EF4-FFF2-40B4-BE49-F238E27FC236}">
                <a16:creationId xmlns:a16="http://schemas.microsoft.com/office/drawing/2014/main" id="{89779B45-76E1-45C7-8324-1A69A5D48992}"/>
              </a:ext>
            </a:extLst>
          </p:cNvPr>
          <p:cNvSpPr/>
          <p:nvPr/>
        </p:nvSpPr>
        <p:spPr>
          <a:xfrm rot="586329">
            <a:off x="6436549" y="1403752"/>
            <a:ext cx="36576" cy="36576"/>
          </a:xfrm>
          <a:prstGeom prst="flowChartProcess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Flowchart: Process 251">
            <a:extLst>
              <a:ext uri="{FF2B5EF4-FFF2-40B4-BE49-F238E27FC236}">
                <a16:creationId xmlns:a16="http://schemas.microsoft.com/office/drawing/2014/main" id="{74A2AFC4-B9C2-41BB-9BAD-7F0C6016BC6D}"/>
              </a:ext>
            </a:extLst>
          </p:cNvPr>
          <p:cNvSpPr/>
          <p:nvPr/>
        </p:nvSpPr>
        <p:spPr>
          <a:xfrm rot="586329">
            <a:off x="6777346" y="1767066"/>
            <a:ext cx="36576" cy="36576"/>
          </a:xfrm>
          <a:prstGeom prst="flowChartProcess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4" name="Flowchart: Process 253">
            <a:extLst>
              <a:ext uri="{FF2B5EF4-FFF2-40B4-BE49-F238E27FC236}">
                <a16:creationId xmlns:a16="http://schemas.microsoft.com/office/drawing/2014/main" id="{DC11FD34-29B9-4664-A60A-040804EC8A88}"/>
              </a:ext>
            </a:extLst>
          </p:cNvPr>
          <p:cNvSpPr/>
          <p:nvPr/>
        </p:nvSpPr>
        <p:spPr>
          <a:xfrm rot="586329">
            <a:off x="6818025" y="713840"/>
            <a:ext cx="36576" cy="36576"/>
          </a:xfrm>
          <a:prstGeom prst="flowChartProcess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7" name="Straight Connector 256">
            <a:extLst>
              <a:ext uri="{FF2B5EF4-FFF2-40B4-BE49-F238E27FC236}">
                <a16:creationId xmlns:a16="http://schemas.microsoft.com/office/drawing/2014/main" id="{4F983984-68BD-4A9F-A97B-5A784B9644D7}"/>
              </a:ext>
            </a:extLst>
          </p:cNvPr>
          <p:cNvCxnSpPr>
            <a:cxnSpLocks/>
          </p:cNvCxnSpPr>
          <p:nvPr/>
        </p:nvCxnSpPr>
        <p:spPr>
          <a:xfrm>
            <a:off x="6684663" y="921069"/>
            <a:ext cx="55325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Straight Connector 257">
            <a:extLst>
              <a:ext uri="{FF2B5EF4-FFF2-40B4-BE49-F238E27FC236}">
                <a16:creationId xmlns:a16="http://schemas.microsoft.com/office/drawing/2014/main" id="{6189FA48-86BB-489A-9C2D-A114AACFBF38}"/>
              </a:ext>
            </a:extLst>
          </p:cNvPr>
          <p:cNvCxnSpPr>
            <a:cxnSpLocks/>
          </p:cNvCxnSpPr>
          <p:nvPr/>
        </p:nvCxnSpPr>
        <p:spPr>
          <a:xfrm>
            <a:off x="6851657" y="750173"/>
            <a:ext cx="38629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Straight Connector 258">
            <a:extLst>
              <a:ext uri="{FF2B5EF4-FFF2-40B4-BE49-F238E27FC236}">
                <a16:creationId xmlns:a16="http://schemas.microsoft.com/office/drawing/2014/main" id="{0253D638-1B27-45D7-86D9-0F7ED1CC6982}"/>
              </a:ext>
            </a:extLst>
          </p:cNvPr>
          <p:cNvCxnSpPr>
            <a:cxnSpLocks/>
          </p:cNvCxnSpPr>
          <p:nvPr/>
        </p:nvCxnSpPr>
        <p:spPr>
          <a:xfrm>
            <a:off x="6621360" y="1226970"/>
            <a:ext cx="99714" cy="457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Straight Connector 265">
            <a:extLst>
              <a:ext uri="{FF2B5EF4-FFF2-40B4-BE49-F238E27FC236}">
                <a16:creationId xmlns:a16="http://schemas.microsoft.com/office/drawing/2014/main" id="{BC53625B-E3D7-4852-BD14-1B144D0AEBC0}"/>
              </a:ext>
            </a:extLst>
          </p:cNvPr>
          <p:cNvCxnSpPr>
            <a:cxnSpLocks/>
          </p:cNvCxnSpPr>
          <p:nvPr/>
        </p:nvCxnSpPr>
        <p:spPr>
          <a:xfrm>
            <a:off x="7240325" y="752386"/>
            <a:ext cx="0" cy="10540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9" name="Straight Connector 278">
            <a:extLst>
              <a:ext uri="{FF2B5EF4-FFF2-40B4-BE49-F238E27FC236}">
                <a16:creationId xmlns:a16="http://schemas.microsoft.com/office/drawing/2014/main" id="{9C4DC82A-AEAF-43F9-9A9A-8B8E3DFA4148}"/>
              </a:ext>
            </a:extLst>
          </p:cNvPr>
          <p:cNvCxnSpPr>
            <a:cxnSpLocks/>
          </p:cNvCxnSpPr>
          <p:nvPr/>
        </p:nvCxnSpPr>
        <p:spPr>
          <a:xfrm>
            <a:off x="6809392" y="1806481"/>
            <a:ext cx="42852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1" name="Straight Connector 280">
            <a:extLst>
              <a:ext uri="{FF2B5EF4-FFF2-40B4-BE49-F238E27FC236}">
                <a16:creationId xmlns:a16="http://schemas.microsoft.com/office/drawing/2014/main" id="{07ECEF5A-2868-4336-B0AA-2A013E7E3E62}"/>
              </a:ext>
            </a:extLst>
          </p:cNvPr>
          <p:cNvCxnSpPr>
            <a:cxnSpLocks/>
          </p:cNvCxnSpPr>
          <p:nvPr/>
        </p:nvCxnSpPr>
        <p:spPr>
          <a:xfrm>
            <a:off x="6467752" y="1443167"/>
            <a:ext cx="77016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Straight Arrow Connector 293">
            <a:extLst>
              <a:ext uri="{FF2B5EF4-FFF2-40B4-BE49-F238E27FC236}">
                <a16:creationId xmlns:a16="http://schemas.microsoft.com/office/drawing/2014/main" id="{17E209E0-3D18-4746-A7E9-0A55103C1E7D}"/>
              </a:ext>
            </a:extLst>
          </p:cNvPr>
          <p:cNvCxnSpPr>
            <a:cxnSpLocks/>
          </p:cNvCxnSpPr>
          <p:nvPr/>
        </p:nvCxnSpPr>
        <p:spPr>
          <a:xfrm>
            <a:off x="6711591" y="1270878"/>
            <a:ext cx="14987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1" name="Flowchart: Process 300">
            <a:extLst>
              <a:ext uri="{FF2B5EF4-FFF2-40B4-BE49-F238E27FC236}">
                <a16:creationId xmlns:a16="http://schemas.microsoft.com/office/drawing/2014/main" id="{3CAEDBC5-62FB-46FE-A2FA-F8A7ADD5A4DD}"/>
              </a:ext>
            </a:extLst>
          </p:cNvPr>
          <p:cNvSpPr/>
          <p:nvPr/>
        </p:nvSpPr>
        <p:spPr>
          <a:xfrm rot="586329">
            <a:off x="8430084" y="1511547"/>
            <a:ext cx="695512" cy="692847"/>
          </a:xfrm>
          <a:prstGeom prst="flowChartProcess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>
              <a:rot lat="1939612" lon="3998650" rev="4847216"/>
            </a:camera>
            <a:lightRig rig="threePt" dir="t"/>
          </a:scene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2" name="Flowchart: Process 301">
            <a:extLst>
              <a:ext uri="{FF2B5EF4-FFF2-40B4-BE49-F238E27FC236}">
                <a16:creationId xmlns:a16="http://schemas.microsoft.com/office/drawing/2014/main" id="{E7277645-C339-4383-850C-D82B6B961EFA}"/>
              </a:ext>
            </a:extLst>
          </p:cNvPr>
          <p:cNvSpPr/>
          <p:nvPr/>
        </p:nvSpPr>
        <p:spPr>
          <a:xfrm rot="586329">
            <a:off x="8430084" y="1453243"/>
            <a:ext cx="695512" cy="692847"/>
          </a:xfrm>
          <a:prstGeom prst="flowChartProcess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>
              <a:rot lat="1939612" lon="3998650" rev="4847216"/>
            </a:camera>
            <a:lightRig rig="threePt" dir="t"/>
          </a:scene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4" name="Flowchart: Process 303">
            <a:extLst>
              <a:ext uri="{FF2B5EF4-FFF2-40B4-BE49-F238E27FC236}">
                <a16:creationId xmlns:a16="http://schemas.microsoft.com/office/drawing/2014/main" id="{CC7A1A3E-21A0-4260-9652-65D028DEAD11}"/>
              </a:ext>
            </a:extLst>
          </p:cNvPr>
          <p:cNvSpPr/>
          <p:nvPr/>
        </p:nvSpPr>
        <p:spPr>
          <a:xfrm rot="586329">
            <a:off x="8430084" y="1394935"/>
            <a:ext cx="695512" cy="692847"/>
          </a:xfrm>
          <a:prstGeom prst="flowChartProcess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>
              <a:rot lat="1939612" lon="3998650" rev="4847216"/>
            </a:camera>
            <a:lightRig rig="threePt" dir="t"/>
          </a:scene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5" name="Flowchart: Process 304">
            <a:extLst>
              <a:ext uri="{FF2B5EF4-FFF2-40B4-BE49-F238E27FC236}">
                <a16:creationId xmlns:a16="http://schemas.microsoft.com/office/drawing/2014/main" id="{04DA623E-E1C9-43D6-9155-F37D071FEC73}"/>
              </a:ext>
            </a:extLst>
          </p:cNvPr>
          <p:cNvSpPr/>
          <p:nvPr/>
        </p:nvSpPr>
        <p:spPr>
          <a:xfrm rot="586329">
            <a:off x="8430084" y="1336627"/>
            <a:ext cx="695512" cy="692847"/>
          </a:xfrm>
          <a:prstGeom prst="flowChartProcess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>
              <a:rot lat="1939612" lon="3998650" rev="4847216"/>
            </a:camera>
            <a:lightRig rig="threePt" dir="t"/>
          </a:scene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6" name="Flowchart: Process 305">
            <a:extLst>
              <a:ext uri="{FF2B5EF4-FFF2-40B4-BE49-F238E27FC236}">
                <a16:creationId xmlns:a16="http://schemas.microsoft.com/office/drawing/2014/main" id="{DB28A9D1-FB9B-418F-8BC8-83E771831E72}"/>
              </a:ext>
            </a:extLst>
          </p:cNvPr>
          <p:cNvSpPr/>
          <p:nvPr/>
        </p:nvSpPr>
        <p:spPr>
          <a:xfrm rot="586329">
            <a:off x="8430084" y="1278319"/>
            <a:ext cx="695512" cy="692847"/>
          </a:xfrm>
          <a:prstGeom prst="flowChartProcess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>
              <a:rot lat="1939612" lon="3998650" rev="4847216"/>
            </a:camera>
            <a:lightRig rig="threePt" dir="t"/>
          </a:scene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7" name="Flowchart: Process 306">
            <a:extLst>
              <a:ext uri="{FF2B5EF4-FFF2-40B4-BE49-F238E27FC236}">
                <a16:creationId xmlns:a16="http://schemas.microsoft.com/office/drawing/2014/main" id="{E6BDDCF4-AA4F-4D30-9EBD-9A0D55AFF7D6}"/>
              </a:ext>
            </a:extLst>
          </p:cNvPr>
          <p:cNvSpPr/>
          <p:nvPr/>
        </p:nvSpPr>
        <p:spPr>
          <a:xfrm rot="586329">
            <a:off x="8430084" y="1220011"/>
            <a:ext cx="695512" cy="692847"/>
          </a:xfrm>
          <a:prstGeom prst="flowChartProcess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>
              <a:rot lat="1939612" lon="3998650" rev="4847216"/>
            </a:camera>
            <a:lightRig rig="threePt" dir="t"/>
          </a:scene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" name="Flowchart: Process 307">
            <a:extLst>
              <a:ext uri="{FF2B5EF4-FFF2-40B4-BE49-F238E27FC236}">
                <a16:creationId xmlns:a16="http://schemas.microsoft.com/office/drawing/2014/main" id="{D87CEEF6-955A-4355-B10E-EC40F33B8ACA}"/>
              </a:ext>
            </a:extLst>
          </p:cNvPr>
          <p:cNvSpPr/>
          <p:nvPr/>
        </p:nvSpPr>
        <p:spPr>
          <a:xfrm rot="586329">
            <a:off x="8430084" y="1161703"/>
            <a:ext cx="695512" cy="692847"/>
          </a:xfrm>
          <a:prstGeom prst="flowChartProcess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>
              <a:rot lat="1939612" lon="3998650" rev="4847216"/>
            </a:camera>
            <a:lightRig rig="threePt" dir="t"/>
          </a:scene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" name="Flowchart: Process 308">
            <a:extLst>
              <a:ext uri="{FF2B5EF4-FFF2-40B4-BE49-F238E27FC236}">
                <a16:creationId xmlns:a16="http://schemas.microsoft.com/office/drawing/2014/main" id="{DC012A9A-1CFD-46DA-8F71-CC199980E2F1}"/>
              </a:ext>
            </a:extLst>
          </p:cNvPr>
          <p:cNvSpPr/>
          <p:nvPr/>
        </p:nvSpPr>
        <p:spPr>
          <a:xfrm rot="586329">
            <a:off x="8430084" y="1103395"/>
            <a:ext cx="695512" cy="692847"/>
          </a:xfrm>
          <a:prstGeom prst="flowChartProcess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>
              <a:rot lat="1939612" lon="3998650" rev="4847216"/>
            </a:camera>
            <a:lightRig rig="threePt" dir="t"/>
          </a:scene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0" name="Flowchart: Process 309">
            <a:extLst>
              <a:ext uri="{FF2B5EF4-FFF2-40B4-BE49-F238E27FC236}">
                <a16:creationId xmlns:a16="http://schemas.microsoft.com/office/drawing/2014/main" id="{E64709AB-D88B-4C38-8BFB-D1DFA04B9E91}"/>
              </a:ext>
            </a:extLst>
          </p:cNvPr>
          <p:cNvSpPr/>
          <p:nvPr/>
        </p:nvSpPr>
        <p:spPr>
          <a:xfrm rot="586329">
            <a:off x="8430084" y="1045087"/>
            <a:ext cx="695512" cy="692847"/>
          </a:xfrm>
          <a:prstGeom prst="flowChartProcess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>
              <a:rot lat="1939612" lon="3998650" rev="4847216"/>
            </a:camera>
            <a:lightRig rig="threePt" dir="t"/>
          </a:scene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1" name="Flowchart: Process 310">
            <a:extLst>
              <a:ext uri="{FF2B5EF4-FFF2-40B4-BE49-F238E27FC236}">
                <a16:creationId xmlns:a16="http://schemas.microsoft.com/office/drawing/2014/main" id="{44D1D351-04B1-4E19-B35F-4D23AA86063D}"/>
              </a:ext>
            </a:extLst>
          </p:cNvPr>
          <p:cNvSpPr/>
          <p:nvPr/>
        </p:nvSpPr>
        <p:spPr>
          <a:xfrm rot="586329">
            <a:off x="8430084" y="986779"/>
            <a:ext cx="695512" cy="692847"/>
          </a:xfrm>
          <a:prstGeom prst="flowChartProcess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>
              <a:rot lat="1939612" lon="3998650" rev="4847216"/>
            </a:camera>
            <a:lightRig rig="threePt" dir="t"/>
          </a:scene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2" name="Flowchart: Process 311">
            <a:extLst>
              <a:ext uri="{FF2B5EF4-FFF2-40B4-BE49-F238E27FC236}">
                <a16:creationId xmlns:a16="http://schemas.microsoft.com/office/drawing/2014/main" id="{0621E614-8CF1-4BE6-9F0C-83B3BC0890C8}"/>
              </a:ext>
            </a:extLst>
          </p:cNvPr>
          <p:cNvSpPr/>
          <p:nvPr/>
        </p:nvSpPr>
        <p:spPr>
          <a:xfrm rot="586329">
            <a:off x="8430084" y="928471"/>
            <a:ext cx="695512" cy="692847"/>
          </a:xfrm>
          <a:prstGeom prst="flowChartProcess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>
              <a:rot lat="1939612" lon="3998650" rev="4847216"/>
            </a:camera>
            <a:lightRig rig="threePt" dir="t"/>
          </a:scene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3" name="Flowchart: Process 312">
            <a:extLst>
              <a:ext uri="{FF2B5EF4-FFF2-40B4-BE49-F238E27FC236}">
                <a16:creationId xmlns:a16="http://schemas.microsoft.com/office/drawing/2014/main" id="{19840A8A-B8AE-4564-B9A4-2F4305FA3D50}"/>
              </a:ext>
            </a:extLst>
          </p:cNvPr>
          <p:cNvSpPr/>
          <p:nvPr/>
        </p:nvSpPr>
        <p:spPr>
          <a:xfrm rot="586329">
            <a:off x="8430084" y="870163"/>
            <a:ext cx="695512" cy="692847"/>
          </a:xfrm>
          <a:prstGeom prst="flowChartProcess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>
              <a:rot lat="1939612" lon="3998650" rev="4847216"/>
            </a:camera>
            <a:lightRig rig="threePt" dir="t"/>
          </a:scene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4" name="Flowchart: Process 313">
            <a:extLst>
              <a:ext uri="{FF2B5EF4-FFF2-40B4-BE49-F238E27FC236}">
                <a16:creationId xmlns:a16="http://schemas.microsoft.com/office/drawing/2014/main" id="{282B9844-D165-4DBC-A4A9-0DA6EED48A68}"/>
              </a:ext>
            </a:extLst>
          </p:cNvPr>
          <p:cNvSpPr/>
          <p:nvPr/>
        </p:nvSpPr>
        <p:spPr>
          <a:xfrm rot="586329">
            <a:off x="8430084" y="811855"/>
            <a:ext cx="695512" cy="692847"/>
          </a:xfrm>
          <a:prstGeom prst="flowChartProcess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>
              <a:rot lat="1939612" lon="3998650" rev="4847216"/>
            </a:camera>
            <a:lightRig rig="threePt" dir="t"/>
          </a:scene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5" name="Flowchart: Process 314">
            <a:extLst>
              <a:ext uri="{FF2B5EF4-FFF2-40B4-BE49-F238E27FC236}">
                <a16:creationId xmlns:a16="http://schemas.microsoft.com/office/drawing/2014/main" id="{32A5FDBD-F183-4B10-AD4F-388C9AC2042B}"/>
              </a:ext>
            </a:extLst>
          </p:cNvPr>
          <p:cNvSpPr/>
          <p:nvPr/>
        </p:nvSpPr>
        <p:spPr>
          <a:xfrm rot="586329">
            <a:off x="8430084" y="753547"/>
            <a:ext cx="695512" cy="692847"/>
          </a:xfrm>
          <a:prstGeom prst="flowChartProcess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>
              <a:rot lat="1939612" lon="3998650" rev="4847216"/>
            </a:camera>
            <a:lightRig rig="threePt" dir="t"/>
          </a:scene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6" name="Flowchart: Process 315">
            <a:extLst>
              <a:ext uri="{FF2B5EF4-FFF2-40B4-BE49-F238E27FC236}">
                <a16:creationId xmlns:a16="http://schemas.microsoft.com/office/drawing/2014/main" id="{9BB49296-0674-4DB9-B207-6C52AF5333F0}"/>
              </a:ext>
            </a:extLst>
          </p:cNvPr>
          <p:cNvSpPr/>
          <p:nvPr/>
        </p:nvSpPr>
        <p:spPr>
          <a:xfrm rot="586329">
            <a:off x="8430084" y="695239"/>
            <a:ext cx="695512" cy="692847"/>
          </a:xfrm>
          <a:prstGeom prst="flowChartProcess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>
              <a:rot lat="1939612" lon="3998650" rev="4847216"/>
            </a:camera>
            <a:lightRig rig="threePt" dir="t"/>
          </a:scene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7" name="TextBox 316">
            <a:extLst>
              <a:ext uri="{FF2B5EF4-FFF2-40B4-BE49-F238E27FC236}">
                <a16:creationId xmlns:a16="http://schemas.microsoft.com/office/drawing/2014/main" id="{71798389-C83D-4C39-8929-060774660760}"/>
              </a:ext>
            </a:extLst>
          </p:cNvPr>
          <p:cNvSpPr txBox="1"/>
          <p:nvPr/>
        </p:nvSpPr>
        <p:spPr>
          <a:xfrm>
            <a:off x="8248144" y="611647"/>
            <a:ext cx="561842" cy="338554"/>
          </a:xfrm>
          <a:prstGeom prst="rect">
            <a:avLst/>
          </a:prstGeom>
          <a:noFill/>
          <a:scene3d>
            <a:camera prst="orthographicFront">
              <a:rot lat="1475687" lon="18539400" rev="21322229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sz="1600" b="1" dirty="0"/>
              <a:t>256</a:t>
            </a:r>
          </a:p>
        </p:txBody>
      </p:sp>
      <p:sp>
        <p:nvSpPr>
          <p:cNvPr id="318" name="TextBox 317">
            <a:extLst>
              <a:ext uri="{FF2B5EF4-FFF2-40B4-BE49-F238E27FC236}">
                <a16:creationId xmlns:a16="http://schemas.microsoft.com/office/drawing/2014/main" id="{C976FF37-313F-4F92-9CE3-88BF83732DAF}"/>
              </a:ext>
            </a:extLst>
          </p:cNvPr>
          <p:cNvSpPr txBox="1"/>
          <p:nvPr/>
        </p:nvSpPr>
        <p:spPr>
          <a:xfrm>
            <a:off x="8781915" y="674002"/>
            <a:ext cx="477119" cy="307777"/>
          </a:xfrm>
          <a:prstGeom prst="rect">
            <a:avLst/>
          </a:prstGeom>
          <a:noFill/>
          <a:scene3d>
            <a:camera prst="isometricLeftDown">
              <a:rot lat="1195244" lon="2380858" rev="21490969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sz="1400" b="1" dirty="0"/>
              <a:t>256</a:t>
            </a:r>
          </a:p>
        </p:txBody>
      </p:sp>
      <p:cxnSp>
        <p:nvCxnSpPr>
          <p:cNvPr id="319" name="Straight Connector 318">
            <a:extLst>
              <a:ext uri="{FF2B5EF4-FFF2-40B4-BE49-F238E27FC236}">
                <a16:creationId xmlns:a16="http://schemas.microsoft.com/office/drawing/2014/main" id="{8026270C-5658-4A28-9BBF-207E373DAEA2}"/>
              </a:ext>
            </a:extLst>
          </p:cNvPr>
          <p:cNvCxnSpPr>
            <a:cxnSpLocks/>
          </p:cNvCxnSpPr>
          <p:nvPr/>
        </p:nvCxnSpPr>
        <p:spPr>
          <a:xfrm>
            <a:off x="8296645" y="897863"/>
            <a:ext cx="0" cy="1104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2" name="Straight Connector 321">
            <a:extLst>
              <a:ext uri="{FF2B5EF4-FFF2-40B4-BE49-F238E27FC236}">
                <a16:creationId xmlns:a16="http://schemas.microsoft.com/office/drawing/2014/main" id="{C58DED97-E70D-47E3-B448-DC4C82692855}"/>
              </a:ext>
            </a:extLst>
          </p:cNvPr>
          <p:cNvCxnSpPr>
            <a:cxnSpLocks/>
          </p:cNvCxnSpPr>
          <p:nvPr/>
        </p:nvCxnSpPr>
        <p:spPr>
          <a:xfrm>
            <a:off x="8700711" y="757856"/>
            <a:ext cx="0" cy="1020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3" name="Straight Connector 322">
            <a:extLst>
              <a:ext uri="{FF2B5EF4-FFF2-40B4-BE49-F238E27FC236}">
                <a16:creationId xmlns:a16="http://schemas.microsoft.com/office/drawing/2014/main" id="{41E1049C-5845-45FC-B540-B187616AC689}"/>
              </a:ext>
            </a:extLst>
          </p:cNvPr>
          <p:cNvCxnSpPr>
            <a:cxnSpLocks/>
          </p:cNvCxnSpPr>
          <p:nvPr/>
        </p:nvCxnSpPr>
        <p:spPr>
          <a:xfrm flipV="1">
            <a:off x="8296645" y="859859"/>
            <a:ext cx="404066" cy="1484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0" name="Straight Connector 329">
            <a:extLst>
              <a:ext uri="{FF2B5EF4-FFF2-40B4-BE49-F238E27FC236}">
                <a16:creationId xmlns:a16="http://schemas.microsoft.com/office/drawing/2014/main" id="{5CE393A7-CD85-4A7D-997A-2EFD8073A5A6}"/>
              </a:ext>
            </a:extLst>
          </p:cNvPr>
          <p:cNvCxnSpPr>
            <a:cxnSpLocks/>
          </p:cNvCxnSpPr>
          <p:nvPr/>
        </p:nvCxnSpPr>
        <p:spPr>
          <a:xfrm>
            <a:off x="8717009" y="859927"/>
            <a:ext cx="535738" cy="1817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5" name="Straight Connector 334">
            <a:extLst>
              <a:ext uri="{FF2B5EF4-FFF2-40B4-BE49-F238E27FC236}">
                <a16:creationId xmlns:a16="http://schemas.microsoft.com/office/drawing/2014/main" id="{AA67C691-2F90-419D-B68D-AC1D7D1A85A9}"/>
              </a:ext>
            </a:extLst>
          </p:cNvPr>
          <p:cNvCxnSpPr>
            <a:cxnSpLocks/>
          </p:cNvCxnSpPr>
          <p:nvPr/>
        </p:nvCxnSpPr>
        <p:spPr>
          <a:xfrm>
            <a:off x="9254202" y="920309"/>
            <a:ext cx="0" cy="1229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6" name="Straight Connector 335">
            <a:extLst>
              <a:ext uri="{FF2B5EF4-FFF2-40B4-BE49-F238E27FC236}">
                <a16:creationId xmlns:a16="http://schemas.microsoft.com/office/drawing/2014/main" id="{1E3A2ACC-3FAE-4E41-B719-9858081D76F2}"/>
              </a:ext>
            </a:extLst>
          </p:cNvPr>
          <p:cNvCxnSpPr>
            <a:cxnSpLocks/>
          </p:cNvCxnSpPr>
          <p:nvPr/>
        </p:nvCxnSpPr>
        <p:spPr>
          <a:xfrm>
            <a:off x="8717009" y="757856"/>
            <a:ext cx="0" cy="1020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7" name="Straight Arrow Connector 346">
            <a:extLst>
              <a:ext uri="{FF2B5EF4-FFF2-40B4-BE49-F238E27FC236}">
                <a16:creationId xmlns:a16="http://schemas.microsoft.com/office/drawing/2014/main" id="{B519B047-05F2-43A5-AABD-252B691F4C45}"/>
              </a:ext>
            </a:extLst>
          </p:cNvPr>
          <p:cNvCxnSpPr>
            <a:cxnSpLocks/>
          </p:cNvCxnSpPr>
          <p:nvPr/>
        </p:nvCxnSpPr>
        <p:spPr>
          <a:xfrm flipH="1">
            <a:off x="8293301" y="897863"/>
            <a:ext cx="144840" cy="450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5" name="Straight Arrow Connector 354">
            <a:extLst>
              <a:ext uri="{FF2B5EF4-FFF2-40B4-BE49-F238E27FC236}">
                <a16:creationId xmlns:a16="http://schemas.microsoft.com/office/drawing/2014/main" id="{09C58332-B859-47D9-A56C-7671C63FFB70}"/>
              </a:ext>
            </a:extLst>
          </p:cNvPr>
          <p:cNvCxnSpPr>
            <a:cxnSpLocks/>
          </p:cNvCxnSpPr>
          <p:nvPr/>
        </p:nvCxnSpPr>
        <p:spPr>
          <a:xfrm flipV="1">
            <a:off x="8567043" y="801551"/>
            <a:ext cx="128579" cy="399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1" name="Straight Arrow Connector 360">
            <a:extLst>
              <a:ext uri="{FF2B5EF4-FFF2-40B4-BE49-F238E27FC236}">
                <a16:creationId xmlns:a16="http://schemas.microsoft.com/office/drawing/2014/main" id="{AF527C86-2284-40D9-B0EE-A43621168315}"/>
              </a:ext>
            </a:extLst>
          </p:cNvPr>
          <p:cNvCxnSpPr>
            <a:cxnSpLocks/>
          </p:cNvCxnSpPr>
          <p:nvPr/>
        </p:nvCxnSpPr>
        <p:spPr>
          <a:xfrm>
            <a:off x="9123208" y="933309"/>
            <a:ext cx="128579" cy="395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3" name="Straight Arrow Connector 362">
            <a:extLst>
              <a:ext uri="{FF2B5EF4-FFF2-40B4-BE49-F238E27FC236}">
                <a16:creationId xmlns:a16="http://schemas.microsoft.com/office/drawing/2014/main" id="{3E91FDDE-6991-4B1A-A044-30056D9F3CEF}"/>
              </a:ext>
            </a:extLst>
          </p:cNvPr>
          <p:cNvCxnSpPr>
            <a:cxnSpLocks/>
          </p:cNvCxnSpPr>
          <p:nvPr/>
        </p:nvCxnSpPr>
        <p:spPr>
          <a:xfrm flipH="1" flipV="1">
            <a:off x="8719133" y="810975"/>
            <a:ext cx="154692" cy="401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6" name="Straight Arrow Connector 395">
            <a:extLst>
              <a:ext uri="{FF2B5EF4-FFF2-40B4-BE49-F238E27FC236}">
                <a16:creationId xmlns:a16="http://schemas.microsoft.com/office/drawing/2014/main" id="{B34DAEB7-E50A-4961-9319-2FA869D208DF}"/>
              </a:ext>
            </a:extLst>
          </p:cNvPr>
          <p:cNvCxnSpPr>
            <a:cxnSpLocks/>
          </p:cNvCxnSpPr>
          <p:nvPr/>
        </p:nvCxnSpPr>
        <p:spPr>
          <a:xfrm>
            <a:off x="8769316" y="1883445"/>
            <a:ext cx="0" cy="6109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3" name="Straight Arrow Connector 412">
            <a:extLst>
              <a:ext uri="{FF2B5EF4-FFF2-40B4-BE49-F238E27FC236}">
                <a16:creationId xmlns:a16="http://schemas.microsoft.com/office/drawing/2014/main" id="{B43BB514-9634-412B-A32F-B65D258E7068}"/>
              </a:ext>
            </a:extLst>
          </p:cNvPr>
          <p:cNvCxnSpPr>
            <a:cxnSpLocks/>
          </p:cNvCxnSpPr>
          <p:nvPr/>
        </p:nvCxnSpPr>
        <p:spPr>
          <a:xfrm flipH="1">
            <a:off x="7359742" y="2966669"/>
            <a:ext cx="11252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7" name="Straight Arrow Connector 416">
            <a:extLst>
              <a:ext uri="{FF2B5EF4-FFF2-40B4-BE49-F238E27FC236}">
                <a16:creationId xmlns:a16="http://schemas.microsoft.com/office/drawing/2014/main" id="{3EE4707A-B774-4E57-B211-C1445525CE19}"/>
              </a:ext>
            </a:extLst>
          </p:cNvPr>
          <p:cNvCxnSpPr>
            <a:cxnSpLocks/>
          </p:cNvCxnSpPr>
          <p:nvPr/>
        </p:nvCxnSpPr>
        <p:spPr>
          <a:xfrm>
            <a:off x="5621431" y="2966670"/>
            <a:ext cx="37153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0" name="Rectangle: Rounded Corners 419">
            <a:extLst>
              <a:ext uri="{FF2B5EF4-FFF2-40B4-BE49-F238E27FC236}">
                <a16:creationId xmlns:a16="http://schemas.microsoft.com/office/drawing/2014/main" id="{5FA97EA7-1FF8-4EF0-9126-EF2574449E2C}"/>
              </a:ext>
            </a:extLst>
          </p:cNvPr>
          <p:cNvSpPr/>
          <p:nvPr/>
        </p:nvSpPr>
        <p:spPr>
          <a:xfrm>
            <a:off x="969196" y="448757"/>
            <a:ext cx="3753714" cy="4428044"/>
          </a:xfrm>
          <a:prstGeom prst="roundRect">
            <a:avLst>
              <a:gd name="adj" fmla="val 8344"/>
            </a:avLst>
          </a:prstGeom>
          <a:noFill/>
          <a:ln w="12700" cap="flat" cmpd="sng" algn="ctr">
            <a:solidFill>
              <a:schemeClr val="bg1">
                <a:lumMod val="65000"/>
              </a:schemeClr>
            </a:solidFill>
            <a:prstDash val="lg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2" name="Rectangle: Rounded Corners 421">
            <a:extLst>
              <a:ext uri="{FF2B5EF4-FFF2-40B4-BE49-F238E27FC236}">
                <a16:creationId xmlns:a16="http://schemas.microsoft.com/office/drawing/2014/main" id="{2A970479-C26A-49AE-8006-69F455BCCCC9}"/>
              </a:ext>
            </a:extLst>
          </p:cNvPr>
          <p:cNvSpPr/>
          <p:nvPr/>
        </p:nvSpPr>
        <p:spPr>
          <a:xfrm>
            <a:off x="5884499" y="442994"/>
            <a:ext cx="3635595" cy="1639158"/>
          </a:xfrm>
          <a:prstGeom prst="roundRect">
            <a:avLst/>
          </a:prstGeom>
          <a:noFill/>
          <a:ln w="12700" cap="flat" cmpd="sng" algn="ctr">
            <a:solidFill>
              <a:schemeClr val="bg1">
                <a:lumMod val="65000"/>
              </a:schemeClr>
            </a:solidFill>
            <a:prstDash val="lg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4" name="Rectangle: Rounded Corners 423">
            <a:extLst>
              <a:ext uri="{FF2B5EF4-FFF2-40B4-BE49-F238E27FC236}">
                <a16:creationId xmlns:a16="http://schemas.microsoft.com/office/drawing/2014/main" id="{010B65B5-CD09-494D-8BDC-C4AE33500797}"/>
              </a:ext>
            </a:extLst>
          </p:cNvPr>
          <p:cNvSpPr/>
          <p:nvPr/>
        </p:nvSpPr>
        <p:spPr>
          <a:xfrm>
            <a:off x="8077813" y="2389279"/>
            <a:ext cx="1453389" cy="844997"/>
          </a:xfrm>
          <a:prstGeom prst="roundRect">
            <a:avLst>
              <a:gd name="adj" fmla="val 19181"/>
            </a:avLst>
          </a:prstGeom>
          <a:noFill/>
          <a:ln w="12700" cap="flat" cmpd="sng" algn="ctr">
            <a:solidFill>
              <a:schemeClr val="bg1">
                <a:lumMod val="65000"/>
              </a:schemeClr>
            </a:solidFill>
            <a:prstDash val="lg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5" name="Straight Connector 424">
            <a:extLst>
              <a:ext uri="{FF2B5EF4-FFF2-40B4-BE49-F238E27FC236}">
                <a16:creationId xmlns:a16="http://schemas.microsoft.com/office/drawing/2014/main" id="{E4651ED8-B35A-4D90-8B4D-51E7EAE45160}"/>
              </a:ext>
            </a:extLst>
          </p:cNvPr>
          <p:cNvCxnSpPr>
            <a:cxnSpLocks/>
          </p:cNvCxnSpPr>
          <p:nvPr/>
        </p:nvCxnSpPr>
        <p:spPr>
          <a:xfrm>
            <a:off x="4629412" y="2614017"/>
            <a:ext cx="99201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7" name="Straight Connector 426">
            <a:extLst>
              <a:ext uri="{FF2B5EF4-FFF2-40B4-BE49-F238E27FC236}">
                <a16:creationId xmlns:a16="http://schemas.microsoft.com/office/drawing/2014/main" id="{C3966294-F2E4-44A2-BE01-8B6776FE6C23}"/>
              </a:ext>
            </a:extLst>
          </p:cNvPr>
          <p:cNvCxnSpPr>
            <a:cxnSpLocks/>
          </p:cNvCxnSpPr>
          <p:nvPr/>
        </p:nvCxnSpPr>
        <p:spPr>
          <a:xfrm flipV="1">
            <a:off x="5621431" y="1275662"/>
            <a:ext cx="0" cy="16910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5" name="Rectangle: Rounded Corners 464">
            <a:extLst>
              <a:ext uri="{FF2B5EF4-FFF2-40B4-BE49-F238E27FC236}">
                <a16:creationId xmlns:a16="http://schemas.microsoft.com/office/drawing/2014/main" id="{03C386FA-DABA-4CD4-A748-98B139CDD83A}"/>
              </a:ext>
            </a:extLst>
          </p:cNvPr>
          <p:cNvSpPr/>
          <p:nvPr/>
        </p:nvSpPr>
        <p:spPr>
          <a:xfrm>
            <a:off x="5985438" y="2647444"/>
            <a:ext cx="1374304" cy="1226106"/>
          </a:xfrm>
          <a:prstGeom prst="roundRect">
            <a:avLst>
              <a:gd name="adj" fmla="val 19181"/>
            </a:avLst>
          </a:prstGeom>
          <a:noFill/>
          <a:ln w="12700" cap="flat" cmpd="sng" algn="ctr">
            <a:solidFill>
              <a:schemeClr val="bg1">
                <a:lumMod val="65000"/>
              </a:schemeClr>
            </a:solidFill>
            <a:prstDash val="lg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69" name="Group 468">
            <a:extLst>
              <a:ext uri="{FF2B5EF4-FFF2-40B4-BE49-F238E27FC236}">
                <a16:creationId xmlns:a16="http://schemas.microsoft.com/office/drawing/2014/main" id="{B7550447-1330-462A-B29E-72EACA65EB96}"/>
              </a:ext>
            </a:extLst>
          </p:cNvPr>
          <p:cNvGrpSpPr/>
          <p:nvPr/>
        </p:nvGrpSpPr>
        <p:grpSpPr>
          <a:xfrm>
            <a:off x="8478778" y="2482765"/>
            <a:ext cx="635063" cy="696914"/>
            <a:chOff x="8241105" y="3176622"/>
            <a:chExt cx="847402" cy="929933"/>
          </a:xfrm>
        </p:grpSpPr>
        <p:sp>
          <p:nvSpPr>
            <p:cNvPr id="397" name="Rectangle: Rounded Corners 396">
              <a:extLst>
                <a:ext uri="{FF2B5EF4-FFF2-40B4-BE49-F238E27FC236}">
                  <a16:creationId xmlns:a16="http://schemas.microsoft.com/office/drawing/2014/main" id="{3E7FB0A0-0B75-4C05-800D-5F80463A47F9}"/>
                </a:ext>
              </a:extLst>
            </p:cNvPr>
            <p:cNvSpPr/>
            <p:nvPr/>
          </p:nvSpPr>
          <p:spPr>
            <a:xfrm>
              <a:off x="8241105" y="3176622"/>
              <a:ext cx="71058" cy="455713"/>
            </a:xfrm>
            <a:prstGeom prst="round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9" name="Rectangle: Rounded Corners 398">
              <a:extLst>
                <a:ext uri="{FF2B5EF4-FFF2-40B4-BE49-F238E27FC236}">
                  <a16:creationId xmlns:a16="http://schemas.microsoft.com/office/drawing/2014/main" id="{FEB56167-1584-4660-B5CA-66304C66F684}"/>
                </a:ext>
              </a:extLst>
            </p:cNvPr>
            <p:cNvSpPr/>
            <p:nvPr/>
          </p:nvSpPr>
          <p:spPr>
            <a:xfrm>
              <a:off x="8360220" y="3632335"/>
              <a:ext cx="142388" cy="286825"/>
            </a:xfrm>
            <a:prstGeom prst="round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0" name="Rectangle: Rounded Corners 399">
              <a:extLst>
                <a:ext uri="{FF2B5EF4-FFF2-40B4-BE49-F238E27FC236}">
                  <a16:creationId xmlns:a16="http://schemas.microsoft.com/office/drawing/2014/main" id="{A3A26B3C-B967-41D6-8367-1E925C145D36}"/>
                </a:ext>
              </a:extLst>
            </p:cNvPr>
            <p:cNvSpPr/>
            <p:nvPr/>
          </p:nvSpPr>
          <p:spPr>
            <a:xfrm>
              <a:off x="8521657" y="3955983"/>
              <a:ext cx="289970" cy="150572"/>
            </a:xfrm>
            <a:prstGeom prst="round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1" name="Rectangle: Rounded Corners 400">
              <a:extLst>
                <a:ext uri="{FF2B5EF4-FFF2-40B4-BE49-F238E27FC236}">
                  <a16:creationId xmlns:a16="http://schemas.microsoft.com/office/drawing/2014/main" id="{0C8A1070-4F99-4317-B642-AB793A5F50D8}"/>
                </a:ext>
              </a:extLst>
            </p:cNvPr>
            <p:cNvSpPr/>
            <p:nvPr/>
          </p:nvSpPr>
          <p:spPr>
            <a:xfrm>
              <a:off x="8828449" y="3625962"/>
              <a:ext cx="142388" cy="286825"/>
            </a:xfrm>
            <a:prstGeom prst="round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4" name="Rectangle: Rounded Corners 403">
              <a:extLst>
                <a:ext uri="{FF2B5EF4-FFF2-40B4-BE49-F238E27FC236}">
                  <a16:creationId xmlns:a16="http://schemas.microsoft.com/office/drawing/2014/main" id="{7A5EBA83-67AE-407C-8D70-628BE65A376D}"/>
                </a:ext>
              </a:extLst>
            </p:cNvPr>
            <p:cNvSpPr/>
            <p:nvPr/>
          </p:nvSpPr>
          <p:spPr>
            <a:xfrm>
              <a:off x="9017449" y="3176622"/>
              <a:ext cx="71058" cy="455713"/>
            </a:xfrm>
            <a:prstGeom prst="round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5" name="Straight Arrow Connector 404">
              <a:extLst>
                <a:ext uri="{FF2B5EF4-FFF2-40B4-BE49-F238E27FC236}">
                  <a16:creationId xmlns:a16="http://schemas.microsoft.com/office/drawing/2014/main" id="{D73BB6A7-4581-45D1-BD62-4BCCC244A59B}"/>
                </a:ext>
              </a:extLst>
            </p:cNvPr>
            <p:cNvCxnSpPr>
              <a:cxnSpLocks/>
            </p:cNvCxnSpPr>
            <p:nvPr/>
          </p:nvCxnSpPr>
          <p:spPr>
            <a:xfrm>
              <a:off x="8360220" y="3398976"/>
              <a:ext cx="622649" cy="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07" name="Straight Arrow Connector 406">
              <a:extLst>
                <a:ext uri="{FF2B5EF4-FFF2-40B4-BE49-F238E27FC236}">
                  <a16:creationId xmlns:a16="http://schemas.microsoft.com/office/drawing/2014/main" id="{C16E8D04-E1E3-4A1E-828B-EDD2E654CA99}"/>
                </a:ext>
              </a:extLst>
            </p:cNvPr>
            <p:cNvCxnSpPr>
              <a:cxnSpLocks/>
            </p:cNvCxnSpPr>
            <p:nvPr/>
          </p:nvCxnSpPr>
          <p:spPr>
            <a:xfrm>
              <a:off x="8527838" y="3778122"/>
              <a:ext cx="274265" cy="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439" name="Group 438">
              <a:extLst>
                <a:ext uri="{FF2B5EF4-FFF2-40B4-BE49-F238E27FC236}">
                  <a16:creationId xmlns:a16="http://schemas.microsoft.com/office/drawing/2014/main" id="{226DA746-8DF1-43FA-9092-1DD7D33EFE60}"/>
                </a:ext>
              </a:extLst>
            </p:cNvPr>
            <p:cNvGrpSpPr/>
            <p:nvPr/>
          </p:nvGrpSpPr>
          <p:grpSpPr>
            <a:xfrm>
              <a:off x="8274664" y="3558161"/>
              <a:ext cx="149152" cy="194319"/>
              <a:chOff x="8260941" y="3654164"/>
              <a:chExt cx="149152" cy="194319"/>
            </a:xfrm>
          </p:grpSpPr>
          <p:sp>
            <p:nvSpPr>
              <p:cNvPr id="432" name="Arc 431">
                <a:extLst>
                  <a:ext uri="{FF2B5EF4-FFF2-40B4-BE49-F238E27FC236}">
                    <a16:creationId xmlns:a16="http://schemas.microsoft.com/office/drawing/2014/main" id="{0E3BAF1B-BEA1-447A-8D6C-EDD7EBED6B86}"/>
                  </a:ext>
                </a:extLst>
              </p:cNvPr>
              <p:cNvSpPr/>
              <p:nvPr/>
            </p:nvSpPr>
            <p:spPr>
              <a:xfrm flipH="1" flipV="1">
                <a:off x="8260941" y="3654164"/>
                <a:ext cx="149152" cy="160292"/>
              </a:xfrm>
              <a:prstGeom prst="arc">
                <a:avLst>
                  <a:gd name="adj1" fmla="val 17467129"/>
                  <a:gd name="adj2" fmla="val 121335"/>
                </a:avLst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35" name="Straight Arrow Connector 434">
                <a:extLst>
                  <a:ext uri="{FF2B5EF4-FFF2-40B4-BE49-F238E27FC236}">
                    <a16:creationId xmlns:a16="http://schemas.microsoft.com/office/drawing/2014/main" id="{83F08B51-4F9F-404D-9A09-7C820205430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295222" y="3802512"/>
                <a:ext cx="51275" cy="45971"/>
              </a:xfrm>
              <a:prstGeom prst="straightConnector1">
                <a:avLst/>
              </a:prstGeom>
              <a:ln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441" name="Group 440">
              <a:extLst>
                <a:ext uri="{FF2B5EF4-FFF2-40B4-BE49-F238E27FC236}">
                  <a16:creationId xmlns:a16="http://schemas.microsoft.com/office/drawing/2014/main" id="{F99C296A-F1AE-426F-8CA5-3B362B40BCE8}"/>
                </a:ext>
              </a:extLst>
            </p:cNvPr>
            <p:cNvGrpSpPr/>
            <p:nvPr/>
          </p:nvGrpSpPr>
          <p:grpSpPr>
            <a:xfrm>
              <a:off x="8432741" y="3849299"/>
              <a:ext cx="149152" cy="194319"/>
              <a:chOff x="8260941" y="3654164"/>
              <a:chExt cx="149152" cy="194319"/>
            </a:xfrm>
          </p:grpSpPr>
          <p:sp>
            <p:nvSpPr>
              <p:cNvPr id="442" name="Arc 441">
                <a:extLst>
                  <a:ext uri="{FF2B5EF4-FFF2-40B4-BE49-F238E27FC236}">
                    <a16:creationId xmlns:a16="http://schemas.microsoft.com/office/drawing/2014/main" id="{B24F9912-1214-4DA8-B7E5-773940942D0F}"/>
                  </a:ext>
                </a:extLst>
              </p:cNvPr>
              <p:cNvSpPr/>
              <p:nvPr/>
            </p:nvSpPr>
            <p:spPr>
              <a:xfrm flipH="1" flipV="1">
                <a:off x="8260941" y="3654164"/>
                <a:ext cx="149152" cy="160292"/>
              </a:xfrm>
              <a:prstGeom prst="arc">
                <a:avLst>
                  <a:gd name="adj1" fmla="val 17467129"/>
                  <a:gd name="adj2" fmla="val 121335"/>
                </a:avLst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43" name="Straight Arrow Connector 442">
                <a:extLst>
                  <a:ext uri="{FF2B5EF4-FFF2-40B4-BE49-F238E27FC236}">
                    <a16:creationId xmlns:a16="http://schemas.microsoft.com/office/drawing/2014/main" id="{50267C5C-9277-4A7B-BAB4-2B895AACA9B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295222" y="3802512"/>
                <a:ext cx="51275" cy="45971"/>
              </a:xfrm>
              <a:prstGeom prst="straightConnector1">
                <a:avLst/>
              </a:prstGeom>
              <a:ln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453" name="Group 452">
              <a:extLst>
                <a:ext uri="{FF2B5EF4-FFF2-40B4-BE49-F238E27FC236}">
                  <a16:creationId xmlns:a16="http://schemas.microsoft.com/office/drawing/2014/main" id="{1330508B-5C48-43C1-B8E7-DB7235776CDB}"/>
                </a:ext>
              </a:extLst>
            </p:cNvPr>
            <p:cNvGrpSpPr/>
            <p:nvPr/>
          </p:nvGrpSpPr>
          <p:grpSpPr>
            <a:xfrm>
              <a:off x="8728013" y="3885734"/>
              <a:ext cx="171630" cy="160292"/>
              <a:chOff x="8728013" y="3888115"/>
              <a:chExt cx="171630" cy="160292"/>
            </a:xfrm>
          </p:grpSpPr>
          <p:sp>
            <p:nvSpPr>
              <p:cNvPr id="448" name="Arc 447">
                <a:extLst>
                  <a:ext uri="{FF2B5EF4-FFF2-40B4-BE49-F238E27FC236}">
                    <a16:creationId xmlns:a16="http://schemas.microsoft.com/office/drawing/2014/main" id="{5AB75A09-F73F-46D2-AB70-73F17F372CD8}"/>
                  </a:ext>
                </a:extLst>
              </p:cNvPr>
              <p:cNvSpPr/>
              <p:nvPr/>
            </p:nvSpPr>
            <p:spPr>
              <a:xfrm rot="747006" flipV="1">
                <a:off x="8728013" y="3888115"/>
                <a:ext cx="156189" cy="160292"/>
              </a:xfrm>
              <a:prstGeom prst="arc">
                <a:avLst>
                  <a:gd name="adj1" fmla="val 17255551"/>
                  <a:gd name="adj2" fmla="val 121335"/>
                </a:avLst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49" name="Straight Arrow Connector 448">
                <a:extLst>
                  <a:ext uri="{FF2B5EF4-FFF2-40B4-BE49-F238E27FC236}">
                    <a16:creationId xmlns:a16="http://schemas.microsoft.com/office/drawing/2014/main" id="{451F6600-19B4-404F-AA90-25203CEE9F01}"/>
                  </a:ext>
                </a:extLst>
              </p:cNvPr>
              <p:cNvCxnSpPr>
                <a:cxnSpLocks/>
                <a:endCxn id="401" idx="2"/>
              </p:cNvCxnSpPr>
              <p:nvPr/>
            </p:nvCxnSpPr>
            <p:spPr>
              <a:xfrm flipV="1">
                <a:off x="8880959" y="3912787"/>
                <a:ext cx="18684" cy="62106"/>
              </a:xfrm>
              <a:prstGeom prst="straightConnector1">
                <a:avLst/>
              </a:prstGeom>
              <a:ln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470" name="Group 469">
              <a:extLst>
                <a:ext uri="{FF2B5EF4-FFF2-40B4-BE49-F238E27FC236}">
                  <a16:creationId xmlns:a16="http://schemas.microsoft.com/office/drawing/2014/main" id="{99778F42-9E6C-478F-B192-D31EA9BEB207}"/>
                </a:ext>
              </a:extLst>
            </p:cNvPr>
            <p:cNvGrpSpPr/>
            <p:nvPr/>
          </p:nvGrpSpPr>
          <p:grpSpPr>
            <a:xfrm>
              <a:off x="8885022" y="3609003"/>
              <a:ext cx="171630" cy="160292"/>
              <a:chOff x="8728013" y="3888115"/>
              <a:chExt cx="171630" cy="160292"/>
            </a:xfrm>
          </p:grpSpPr>
          <p:sp>
            <p:nvSpPr>
              <p:cNvPr id="471" name="Arc 470">
                <a:extLst>
                  <a:ext uri="{FF2B5EF4-FFF2-40B4-BE49-F238E27FC236}">
                    <a16:creationId xmlns:a16="http://schemas.microsoft.com/office/drawing/2014/main" id="{30FC51C8-3F6C-404F-B084-E61A7618B97D}"/>
                  </a:ext>
                </a:extLst>
              </p:cNvPr>
              <p:cNvSpPr/>
              <p:nvPr/>
            </p:nvSpPr>
            <p:spPr>
              <a:xfrm rot="747006" flipV="1">
                <a:off x="8728013" y="3888115"/>
                <a:ext cx="156189" cy="160292"/>
              </a:xfrm>
              <a:prstGeom prst="arc">
                <a:avLst>
                  <a:gd name="adj1" fmla="val 17255551"/>
                  <a:gd name="adj2" fmla="val 121335"/>
                </a:avLst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72" name="Straight Arrow Connector 471">
                <a:extLst>
                  <a:ext uri="{FF2B5EF4-FFF2-40B4-BE49-F238E27FC236}">
                    <a16:creationId xmlns:a16="http://schemas.microsoft.com/office/drawing/2014/main" id="{EAEF7EC7-FA62-460B-9C4E-E4C7DEDA1BD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880959" y="3912787"/>
                <a:ext cx="18684" cy="62106"/>
              </a:xfrm>
              <a:prstGeom prst="straightConnector1">
                <a:avLst/>
              </a:prstGeom>
              <a:ln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488" name="Straight Arrow Connector 487">
            <a:extLst>
              <a:ext uri="{FF2B5EF4-FFF2-40B4-BE49-F238E27FC236}">
                <a16:creationId xmlns:a16="http://schemas.microsoft.com/office/drawing/2014/main" id="{7C7BEE1A-2236-4169-A67D-E0AF4375CE90}"/>
              </a:ext>
            </a:extLst>
          </p:cNvPr>
          <p:cNvCxnSpPr>
            <a:cxnSpLocks/>
          </p:cNvCxnSpPr>
          <p:nvPr/>
        </p:nvCxnSpPr>
        <p:spPr>
          <a:xfrm flipH="1">
            <a:off x="6669558" y="2806576"/>
            <a:ext cx="1" cy="7156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1" name="Rectangle: Rounded Corners 490">
            <a:extLst>
              <a:ext uri="{FF2B5EF4-FFF2-40B4-BE49-F238E27FC236}">
                <a16:creationId xmlns:a16="http://schemas.microsoft.com/office/drawing/2014/main" id="{042F7BDB-444D-4CEE-962B-8E56AAE865F2}"/>
              </a:ext>
            </a:extLst>
          </p:cNvPr>
          <p:cNvSpPr/>
          <p:nvPr/>
        </p:nvSpPr>
        <p:spPr>
          <a:xfrm>
            <a:off x="8095860" y="3541402"/>
            <a:ext cx="1453389" cy="1231753"/>
          </a:xfrm>
          <a:prstGeom prst="roundRect">
            <a:avLst>
              <a:gd name="adj" fmla="val 19181"/>
            </a:avLst>
          </a:prstGeom>
          <a:noFill/>
          <a:ln w="12700" cap="flat" cmpd="sng" algn="ctr">
            <a:solidFill>
              <a:schemeClr val="bg1">
                <a:lumMod val="65000"/>
              </a:schemeClr>
            </a:solidFill>
            <a:prstDash val="lg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6" name="Straight Arrow Connector 505">
            <a:extLst>
              <a:ext uri="{FF2B5EF4-FFF2-40B4-BE49-F238E27FC236}">
                <a16:creationId xmlns:a16="http://schemas.microsoft.com/office/drawing/2014/main" id="{1D2CC5AB-212B-44DD-8A53-13B822AF4A80}"/>
              </a:ext>
            </a:extLst>
          </p:cNvPr>
          <p:cNvCxnSpPr>
            <a:cxnSpLocks/>
          </p:cNvCxnSpPr>
          <p:nvPr/>
        </p:nvCxnSpPr>
        <p:spPr>
          <a:xfrm>
            <a:off x="7281142" y="4449948"/>
            <a:ext cx="97957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9" name="Picture 508" descr="A picture containing tree&#10;&#10;Description automatically generated">
            <a:extLst>
              <a:ext uri="{FF2B5EF4-FFF2-40B4-BE49-F238E27FC236}">
                <a16:creationId xmlns:a16="http://schemas.microsoft.com/office/drawing/2014/main" id="{C979E9AA-C33F-43F8-B176-5E112FA2CB6F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8724" b="93134" l="5543" r="92400">
                        <a14:foregroundMark x1="5543" y1="59855" x2="9086" y2="63166"/>
                        <a14:foregroundMark x1="92400" y1="41478" x2="90286" y2="42003"/>
                        <a14:foregroundMark x1="57486" y1="8724" x2="57486" y2="10541"/>
                        <a14:foregroundMark x1="63371" y1="91801" x2="62171" y2="90994"/>
                        <a14:foregroundMark x1="52114" y1="92124" x2="52114" y2="92124"/>
                        <a14:foregroundMark x1="63371" y1="93134" x2="63371" y2="93134"/>
                      </a14:backgroundRemoval>
                    </a14:imgEffect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304" b="6110"/>
          <a:stretch/>
        </p:blipFill>
        <p:spPr>
          <a:xfrm>
            <a:off x="2737704" y="2951478"/>
            <a:ext cx="1254704" cy="1554480"/>
          </a:xfrm>
          <a:prstGeom prst="rect">
            <a:avLst/>
          </a:prstGeom>
        </p:spPr>
      </p:pic>
      <p:sp>
        <p:nvSpPr>
          <p:cNvPr id="514" name="Rectangle: Rounded Corners 513">
            <a:extLst>
              <a:ext uri="{FF2B5EF4-FFF2-40B4-BE49-F238E27FC236}">
                <a16:creationId xmlns:a16="http://schemas.microsoft.com/office/drawing/2014/main" id="{E92D2943-2965-4E17-9886-13DA37E390B8}"/>
              </a:ext>
            </a:extLst>
          </p:cNvPr>
          <p:cNvSpPr/>
          <p:nvPr/>
        </p:nvSpPr>
        <p:spPr>
          <a:xfrm>
            <a:off x="5984897" y="4233808"/>
            <a:ext cx="1453389" cy="538120"/>
          </a:xfrm>
          <a:prstGeom prst="roundRect">
            <a:avLst>
              <a:gd name="adj" fmla="val 26261"/>
            </a:avLst>
          </a:prstGeom>
          <a:noFill/>
          <a:ln w="12700" cap="flat" cmpd="sng" algn="ctr">
            <a:solidFill>
              <a:schemeClr val="bg1">
                <a:lumMod val="65000"/>
              </a:schemeClr>
            </a:solidFill>
            <a:prstDash val="lg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1859" name="Picture 121858">
            <a:extLst>
              <a:ext uri="{FF2B5EF4-FFF2-40B4-BE49-F238E27FC236}">
                <a16:creationId xmlns:a16="http://schemas.microsoft.com/office/drawing/2014/main" id="{3DB8F0CD-7BEC-4C1D-B57F-5552B4809DF3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harpenSoften amount="-500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l="6526" t="3454" r="14190"/>
          <a:stretch/>
        </p:blipFill>
        <p:spPr>
          <a:xfrm rot="16200000">
            <a:off x="6616640" y="4015617"/>
            <a:ext cx="223137" cy="1080119"/>
          </a:xfrm>
          <a:prstGeom prst="rect">
            <a:avLst/>
          </a:prstGeom>
        </p:spPr>
      </p:pic>
      <p:cxnSp>
        <p:nvCxnSpPr>
          <p:cNvPr id="121861" name="Straight Connector 121860">
            <a:extLst>
              <a:ext uri="{FF2B5EF4-FFF2-40B4-BE49-F238E27FC236}">
                <a16:creationId xmlns:a16="http://schemas.microsoft.com/office/drawing/2014/main" id="{277FFF59-C1AB-4931-A7D0-C294F9800810}"/>
              </a:ext>
            </a:extLst>
          </p:cNvPr>
          <p:cNvCxnSpPr/>
          <p:nvPr/>
        </p:nvCxnSpPr>
        <p:spPr>
          <a:xfrm>
            <a:off x="6197116" y="4351326"/>
            <a:ext cx="0" cy="9278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19" name="Straight Connector 518">
            <a:extLst>
              <a:ext uri="{FF2B5EF4-FFF2-40B4-BE49-F238E27FC236}">
                <a16:creationId xmlns:a16="http://schemas.microsoft.com/office/drawing/2014/main" id="{116157B5-E655-43D8-8EC2-FD8063210198}"/>
              </a:ext>
            </a:extLst>
          </p:cNvPr>
          <p:cNvCxnSpPr/>
          <p:nvPr/>
        </p:nvCxnSpPr>
        <p:spPr>
          <a:xfrm>
            <a:off x="6561585" y="4354876"/>
            <a:ext cx="0" cy="9278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20" name="Straight Connector 519">
            <a:extLst>
              <a:ext uri="{FF2B5EF4-FFF2-40B4-BE49-F238E27FC236}">
                <a16:creationId xmlns:a16="http://schemas.microsoft.com/office/drawing/2014/main" id="{B7A51263-9473-4B80-BBCB-DC2027003C72}"/>
              </a:ext>
            </a:extLst>
          </p:cNvPr>
          <p:cNvCxnSpPr/>
          <p:nvPr/>
        </p:nvCxnSpPr>
        <p:spPr>
          <a:xfrm>
            <a:off x="7260210" y="4354876"/>
            <a:ext cx="0" cy="9278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1867" name="Straight Arrow Connector 121866">
            <a:extLst>
              <a:ext uri="{FF2B5EF4-FFF2-40B4-BE49-F238E27FC236}">
                <a16:creationId xmlns:a16="http://schemas.microsoft.com/office/drawing/2014/main" id="{112E794D-F399-4ABA-9E05-7672EFA243F5}"/>
              </a:ext>
            </a:extLst>
          </p:cNvPr>
          <p:cNvCxnSpPr>
            <a:cxnSpLocks/>
          </p:cNvCxnSpPr>
          <p:nvPr/>
        </p:nvCxnSpPr>
        <p:spPr>
          <a:xfrm>
            <a:off x="6423171" y="4392954"/>
            <a:ext cx="130989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8" name="Straight Arrow Connector 527">
            <a:extLst>
              <a:ext uri="{FF2B5EF4-FFF2-40B4-BE49-F238E27FC236}">
                <a16:creationId xmlns:a16="http://schemas.microsoft.com/office/drawing/2014/main" id="{16A89046-82F5-4C24-8C89-F96B2428BF75}"/>
              </a:ext>
            </a:extLst>
          </p:cNvPr>
          <p:cNvCxnSpPr>
            <a:cxnSpLocks/>
          </p:cNvCxnSpPr>
          <p:nvPr/>
        </p:nvCxnSpPr>
        <p:spPr>
          <a:xfrm>
            <a:off x="6985198" y="4392954"/>
            <a:ext cx="260799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9" name="Straight Arrow Connector 528">
            <a:extLst>
              <a:ext uri="{FF2B5EF4-FFF2-40B4-BE49-F238E27FC236}">
                <a16:creationId xmlns:a16="http://schemas.microsoft.com/office/drawing/2014/main" id="{26C3C6AA-4D23-40E9-93E9-051EFA604B2E}"/>
              </a:ext>
            </a:extLst>
          </p:cNvPr>
          <p:cNvCxnSpPr>
            <a:cxnSpLocks/>
          </p:cNvCxnSpPr>
          <p:nvPr/>
        </p:nvCxnSpPr>
        <p:spPr>
          <a:xfrm flipH="1">
            <a:off x="6203024" y="4392954"/>
            <a:ext cx="130830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2" name="Straight Arrow Connector 531">
            <a:extLst>
              <a:ext uri="{FF2B5EF4-FFF2-40B4-BE49-F238E27FC236}">
                <a16:creationId xmlns:a16="http://schemas.microsoft.com/office/drawing/2014/main" id="{AECD7825-85D3-4D65-84F0-D68A5AE9EE91}"/>
              </a:ext>
            </a:extLst>
          </p:cNvPr>
          <p:cNvCxnSpPr>
            <a:cxnSpLocks/>
          </p:cNvCxnSpPr>
          <p:nvPr/>
        </p:nvCxnSpPr>
        <p:spPr>
          <a:xfrm flipH="1">
            <a:off x="6571044" y="4392954"/>
            <a:ext cx="294494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8" name="Straight Arrow Connector 537">
            <a:extLst>
              <a:ext uri="{FF2B5EF4-FFF2-40B4-BE49-F238E27FC236}">
                <a16:creationId xmlns:a16="http://schemas.microsoft.com/office/drawing/2014/main" id="{4E17B5CB-7608-47E8-BEDF-CF64388D3684}"/>
              </a:ext>
            </a:extLst>
          </p:cNvPr>
          <p:cNvCxnSpPr>
            <a:cxnSpLocks/>
          </p:cNvCxnSpPr>
          <p:nvPr/>
        </p:nvCxnSpPr>
        <p:spPr>
          <a:xfrm>
            <a:off x="7089683" y="3726453"/>
            <a:ext cx="0" cy="5073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8710E1D-0537-4455-B9E1-97803D39325A}"/>
              </a:ext>
            </a:extLst>
          </p:cNvPr>
          <p:cNvSpPr txBox="1"/>
          <p:nvPr/>
        </p:nvSpPr>
        <p:spPr>
          <a:xfrm>
            <a:off x="969196" y="132273"/>
            <a:ext cx="21677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Data preprocessing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5191D968-7FBF-4CD4-8A13-1369D69959C6}"/>
              </a:ext>
            </a:extLst>
          </p:cNvPr>
          <p:cNvSpPr txBox="1"/>
          <p:nvPr/>
        </p:nvSpPr>
        <p:spPr>
          <a:xfrm>
            <a:off x="5796099" y="132273"/>
            <a:ext cx="21677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Training sample collection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9DE0E6BC-2BA4-4DA2-8C31-9B7ED652C811}"/>
              </a:ext>
            </a:extLst>
          </p:cNvPr>
          <p:cNvSpPr txBox="1"/>
          <p:nvPr/>
        </p:nvSpPr>
        <p:spPr>
          <a:xfrm>
            <a:off x="5803506" y="2385125"/>
            <a:ext cx="18831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Transition potential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5EF9F8BC-6B44-4FEB-98C5-2C2BA13C100D}"/>
              </a:ext>
            </a:extLst>
          </p:cNvPr>
          <p:cNvSpPr txBox="1"/>
          <p:nvPr/>
        </p:nvSpPr>
        <p:spPr>
          <a:xfrm>
            <a:off x="8571193" y="2461360"/>
            <a:ext cx="46662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UNET</a:t>
            </a:r>
          </a:p>
        </p:txBody>
      </p: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8D08BC32-58FB-4E99-9983-B2E1370CB4C2}"/>
              </a:ext>
            </a:extLst>
          </p:cNvPr>
          <p:cNvCxnSpPr>
            <a:cxnSpLocks/>
          </p:cNvCxnSpPr>
          <p:nvPr/>
        </p:nvCxnSpPr>
        <p:spPr>
          <a:xfrm>
            <a:off x="6843734" y="1116912"/>
            <a:ext cx="39735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TextBox 169">
            <a:extLst>
              <a:ext uri="{FF2B5EF4-FFF2-40B4-BE49-F238E27FC236}">
                <a16:creationId xmlns:a16="http://schemas.microsoft.com/office/drawing/2014/main" id="{B3C9EAB3-EC2A-487A-A137-D9F6696A32B0}"/>
              </a:ext>
            </a:extLst>
          </p:cNvPr>
          <p:cNvSpPr txBox="1"/>
          <p:nvPr/>
        </p:nvSpPr>
        <p:spPr>
          <a:xfrm>
            <a:off x="8054740" y="2098228"/>
            <a:ext cx="9486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Training</a:t>
            </a: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DDDD595A-C433-439B-8381-F9378407199A}"/>
              </a:ext>
            </a:extLst>
          </p:cNvPr>
          <p:cNvSpPr txBox="1"/>
          <p:nvPr/>
        </p:nvSpPr>
        <p:spPr>
          <a:xfrm>
            <a:off x="1185910" y="2728219"/>
            <a:ext cx="123857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Landsat archive</a:t>
            </a: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004DF662-CE13-47AA-9ECA-7093552BB171}"/>
              </a:ext>
            </a:extLst>
          </p:cNvPr>
          <p:cNvSpPr txBox="1"/>
          <p:nvPr/>
        </p:nvSpPr>
        <p:spPr>
          <a:xfrm>
            <a:off x="2665610" y="2728219"/>
            <a:ext cx="168480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Historical urban land-use</a:t>
            </a: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F5E3AA91-1FD2-4B53-8544-F231A095C902}"/>
              </a:ext>
            </a:extLst>
          </p:cNvPr>
          <p:cNvSpPr txBox="1"/>
          <p:nvPr/>
        </p:nvSpPr>
        <p:spPr>
          <a:xfrm>
            <a:off x="1367080" y="563141"/>
            <a:ext cx="89927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Elevation</a:t>
            </a: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DB1F44FB-86A9-4786-A594-A8CF2675E693}"/>
              </a:ext>
            </a:extLst>
          </p:cNvPr>
          <p:cNvSpPr txBox="1"/>
          <p:nvPr/>
        </p:nvSpPr>
        <p:spPr>
          <a:xfrm>
            <a:off x="3045102" y="555369"/>
            <a:ext cx="64020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Slope</a:t>
            </a: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D52D2481-85ED-434E-B3FB-1ED3F45DF1B2}"/>
              </a:ext>
            </a:extLst>
          </p:cNvPr>
          <p:cNvSpPr txBox="1"/>
          <p:nvPr/>
        </p:nvSpPr>
        <p:spPr>
          <a:xfrm>
            <a:off x="5915467" y="3967600"/>
            <a:ext cx="16056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/>
              <a:t>Binarization</a:t>
            </a:r>
            <a:endParaRPr lang="en-US" sz="1400" b="1" dirty="0"/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2B795623-8ED4-4ED1-BDD8-04CD3B88E180}"/>
              </a:ext>
            </a:extLst>
          </p:cNvPr>
          <p:cNvSpPr txBox="1"/>
          <p:nvPr/>
        </p:nvSpPr>
        <p:spPr>
          <a:xfrm>
            <a:off x="8115954" y="3280592"/>
            <a:ext cx="14611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Projection map</a:t>
            </a: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B4D1FB15-F85C-49AB-B9E7-0FA2FBB71E60}"/>
              </a:ext>
            </a:extLst>
          </p:cNvPr>
          <p:cNvSpPr txBox="1"/>
          <p:nvPr/>
        </p:nvSpPr>
        <p:spPr>
          <a:xfrm>
            <a:off x="8273704" y="466462"/>
            <a:ext cx="111496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Training parcels</a:t>
            </a:r>
          </a:p>
        </p:txBody>
      </p:sp>
      <p:sp>
        <p:nvSpPr>
          <p:cNvPr id="196" name="TextBox 195">
            <a:extLst>
              <a:ext uri="{FF2B5EF4-FFF2-40B4-BE49-F238E27FC236}">
                <a16:creationId xmlns:a16="http://schemas.microsoft.com/office/drawing/2014/main" id="{D178AA6D-544A-4E5A-B8C5-EF85AFD5786D}"/>
              </a:ext>
            </a:extLst>
          </p:cNvPr>
          <p:cNvSpPr txBox="1"/>
          <p:nvPr/>
        </p:nvSpPr>
        <p:spPr>
          <a:xfrm>
            <a:off x="7259358" y="1075990"/>
            <a:ext cx="104959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Random crop</a:t>
            </a:r>
          </a:p>
        </p:txBody>
      </p:sp>
      <p:cxnSp>
        <p:nvCxnSpPr>
          <p:cNvPr id="201" name="Straight Connector 200">
            <a:extLst>
              <a:ext uri="{FF2B5EF4-FFF2-40B4-BE49-F238E27FC236}">
                <a16:creationId xmlns:a16="http://schemas.microsoft.com/office/drawing/2014/main" id="{FEC33411-02E5-4E51-9192-532A98F31D78}"/>
              </a:ext>
            </a:extLst>
          </p:cNvPr>
          <p:cNvCxnSpPr>
            <a:cxnSpLocks/>
          </p:cNvCxnSpPr>
          <p:nvPr/>
        </p:nvCxnSpPr>
        <p:spPr>
          <a:xfrm>
            <a:off x="6746970" y="1601430"/>
            <a:ext cx="49094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503B2C80-43FB-4BF0-BF65-3384817937AC}"/>
              </a:ext>
            </a:extLst>
          </p:cNvPr>
          <p:cNvGrpSpPr/>
          <p:nvPr/>
        </p:nvGrpSpPr>
        <p:grpSpPr>
          <a:xfrm>
            <a:off x="4321300" y="2467916"/>
            <a:ext cx="283168" cy="283168"/>
            <a:chOff x="4190934" y="3011776"/>
            <a:chExt cx="305313" cy="305313"/>
          </a:xfrm>
        </p:grpSpPr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7CFB4CA7-AEDE-4187-83E5-035DC7240370}"/>
                </a:ext>
              </a:extLst>
            </p:cNvPr>
            <p:cNvSpPr/>
            <p:nvPr/>
          </p:nvSpPr>
          <p:spPr>
            <a:xfrm>
              <a:off x="4190934" y="3011776"/>
              <a:ext cx="305313" cy="305313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5000"/>
                    <a:lumOff val="95000"/>
                  </a:schemeClr>
                </a:gs>
                <a:gs pos="74000">
                  <a:schemeClr val="accent2">
                    <a:lumMod val="45000"/>
                    <a:lumOff val="55000"/>
                  </a:schemeClr>
                </a:gs>
                <a:gs pos="83000">
                  <a:schemeClr val="accent2">
                    <a:lumMod val="45000"/>
                    <a:lumOff val="55000"/>
                  </a:schemeClr>
                </a:gs>
                <a:gs pos="100000">
                  <a:schemeClr val="accent2">
                    <a:lumMod val="30000"/>
                    <a:lumOff val="70000"/>
                  </a:schemeClr>
                </a:gs>
              </a:gsLst>
              <a:lin ang="8100000" scaled="1"/>
              <a:tileRect/>
            </a:gradFill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6" name="Graphic 135" descr="Add">
              <a:extLst>
                <a:ext uri="{FF2B5EF4-FFF2-40B4-BE49-F238E27FC236}">
                  <a16:creationId xmlns:a16="http://schemas.microsoft.com/office/drawing/2014/main" id="{739EAE09-3722-4DB2-A301-75957A3953B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 flipH="1">
              <a:off x="4225036" y="3049210"/>
              <a:ext cx="243143" cy="243143"/>
            </a:xfrm>
            <a:prstGeom prst="rect">
              <a:avLst/>
            </a:prstGeom>
          </p:spPr>
        </p:pic>
      </p:grpSp>
      <p:sp>
        <p:nvSpPr>
          <p:cNvPr id="181" name="TextBox 180">
            <a:extLst>
              <a:ext uri="{FF2B5EF4-FFF2-40B4-BE49-F238E27FC236}">
                <a16:creationId xmlns:a16="http://schemas.microsoft.com/office/drawing/2014/main" id="{9F64E6B1-F6B8-4468-86ED-1560584597B0}"/>
              </a:ext>
            </a:extLst>
          </p:cNvPr>
          <p:cNvSpPr txBox="1"/>
          <p:nvPr/>
        </p:nvSpPr>
        <p:spPr>
          <a:xfrm>
            <a:off x="3392379" y="2381243"/>
            <a:ext cx="104356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Concatenation</a:t>
            </a:r>
          </a:p>
        </p:txBody>
      </p: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EBADE4EB-44F8-4A0D-AACA-3C8CD36F8923}"/>
              </a:ext>
            </a:extLst>
          </p:cNvPr>
          <p:cNvCxnSpPr>
            <a:cxnSpLocks/>
          </p:cNvCxnSpPr>
          <p:nvPr/>
        </p:nvCxnSpPr>
        <p:spPr>
          <a:xfrm flipV="1">
            <a:off x="1830519" y="2364499"/>
            <a:ext cx="0" cy="2365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39EF0FFD-9076-4458-924F-2A85F024DA4C}"/>
              </a:ext>
            </a:extLst>
          </p:cNvPr>
          <p:cNvCxnSpPr>
            <a:cxnSpLocks/>
            <a:endCxn id="135" idx="2"/>
          </p:cNvCxnSpPr>
          <p:nvPr/>
        </p:nvCxnSpPr>
        <p:spPr>
          <a:xfrm>
            <a:off x="1830519" y="2609500"/>
            <a:ext cx="249078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A4DEC0FD-83E5-4EC9-A557-1BB24F64F34F}"/>
              </a:ext>
            </a:extLst>
          </p:cNvPr>
          <p:cNvSpPr/>
          <p:nvPr/>
        </p:nvSpPr>
        <p:spPr>
          <a:xfrm>
            <a:off x="6793929" y="4192491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/>
              <a:t>0</a:t>
            </a:r>
            <a:endParaRPr lang="en-US" sz="1200" dirty="0"/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10093F1A-EEE7-4438-A282-8277DEC2B6AE}"/>
              </a:ext>
            </a:extLst>
          </p:cNvPr>
          <p:cNvSpPr/>
          <p:nvPr/>
        </p:nvSpPr>
        <p:spPr>
          <a:xfrm>
            <a:off x="6247999" y="4192491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/>
              <a:t>1</a:t>
            </a:r>
            <a:endParaRPr lang="en-US" sz="1200" dirty="0"/>
          </a:p>
        </p:txBody>
      </p: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EF7CD08A-5C5E-4AED-9802-9B228C10464F}"/>
              </a:ext>
            </a:extLst>
          </p:cNvPr>
          <p:cNvCxnSpPr>
            <a:cxnSpLocks/>
          </p:cNvCxnSpPr>
          <p:nvPr/>
        </p:nvCxnSpPr>
        <p:spPr>
          <a:xfrm flipV="1">
            <a:off x="6561585" y="4453631"/>
            <a:ext cx="0" cy="211233"/>
          </a:xfrm>
          <a:prstGeom prst="line">
            <a:avLst/>
          </a:prstGeom>
          <a:ln w="12700" cap="flat" cmpd="sng" algn="ctr">
            <a:solidFill>
              <a:schemeClr val="bg1">
                <a:lumMod val="50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49" name="Rectangle: Rounded Corners 148">
            <a:extLst>
              <a:ext uri="{FF2B5EF4-FFF2-40B4-BE49-F238E27FC236}">
                <a16:creationId xmlns:a16="http://schemas.microsoft.com/office/drawing/2014/main" id="{C1B5A250-9695-4DB9-A0A9-7FC0618929E2}"/>
              </a:ext>
            </a:extLst>
          </p:cNvPr>
          <p:cNvSpPr/>
          <p:nvPr/>
        </p:nvSpPr>
        <p:spPr>
          <a:xfrm>
            <a:off x="933926" y="5225342"/>
            <a:ext cx="8597276" cy="1555627"/>
          </a:xfrm>
          <a:prstGeom prst="roundRect">
            <a:avLst>
              <a:gd name="adj" fmla="val 19181"/>
            </a:avLst>
          </a:prstGeom>
          <a:noFill/>
          <a:ln w="12700" cap="flat" cmpd="sng" algn="ctr">
            <a:solidFill>
              <a:schemeClr val="bg1">
                <a:lumMod val="65000"/>
              </a:schemeClr>
            </a:solidFill>
            <a:prstDash val="lg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26719868-7B4C-46F5-A74D-1B19006C4651}"/>
              </a:ext>
            </a:extLst>
          </p:cNvPr>
          <p:cNvCxnSpPr>
            <a:cxnSpLocks/>
          </p:cNvCxnSpPr>
          <p:nvPr/>
        </p:nvCxnSpPr>
        <p:spPr>
          <a:xfrm>
            <a:off x="5621431" y="3628168"/>
            <a:ext cx="0" cy="15971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TextBox 154">
            <a:extLst>
              <a:ext uri="{FF2B5EF4-FFF2-40B4-BE49-F238E27FC236}">
                <a16:creationId xmlns:a16="http://schemas.microsoft.com/office/drawing/2014/main" id="{178C727F-3C50-4DAD-8B65-5D5B1AF83D4B}"/>
              </a:ext>
            </a:extLst>
          </p:cNvPr>
          <p:cNvSpPr txBox="1"/>
          <p:nvPr/>
        </p:nvSpPr>
        <p:spPr>
          <a:xfrm>
            <a:off x="1028642" y="4969914"/>
            <a:ext cx="19773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/>
              <a:t>Performance evaluation</a:t>
            </a:r>
            <a:endParaRPr lang="en-US" sz="1400" b="1" dirty="0"/>
          </a:p>
        </p:txBody>
      </p:sp>
      <p:cxnSp>
        <p:nvCxnSpPr>
          <p:cNvPr id="161" name="Straight Arrow Connector 160">
            <a:extLst>
              <a:ext uri="{FF2B5EF4-FFF2-40B4-BE49-F238E27FC236}">
                <a16:creationId xmlns:a16="http://schemas.microsoft.com/office/drawing/2014/main" id="{3449AA46-17EC-4D9F-A8A2-73E79F173EC0}"/>
              </a:ext>
            </a:extLst>
          </p:cNvPr>
          <p:cNvCxnSpPr>
            <a:cxnSpLocks/>
          </p:cNvCxnSpPr>
          <p:nvPr/>
        </p:nvCxnSpPr>
        <p:spPr>
          <a:xfrm>
            <a:off x="8548832" y="4555676"/>
            <a:ext cx="0" cy="6696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5C801685-39C8-4D1B-B741-6A7B381326CB}"/>
              </a:ext>
            </a:extLst>
          </p:cNvPr>
          <p:cNvCxnSpPr>
            <a:cxnSpLocks/>
          </p:cNvCxnSpPr>
          <p:nvPr/>
        </p:nvCxnSpPr>
        <p:spPr>
          <a:xfrm>
            <a:off x="2000250" y="1297890"/>
            <a:ext cx="871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7E682686-18E7-4DD7-B896-F92B47BED9B5}"/>
              </a:ext>
            </a:extLst>
          </p:cNvPr>
          <p:cNvCxnSpPr>
            <a:cxnSpLocks/>
          </p:cNvCxnSpPr>
          <p:nvPr/>
        </p:nvCxnSpPr>
        <p:spPr>
          <a:xfrm>
            <a:off x="3464637" y="4480016"/>
            <a:ext cx="0" cy="7453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id="{FFBB1740-2F48-4876-B209-64D5AADE12C7}"/>
              </a:ext>
            </a:extLst>
          </p:cNvPr>
          <p:cNvCxnSpPr>
            <a:cxnSpLocks/>
          </p:cNvCxnSpPr>
          <p:nvPr/>
        </p:nvCxnSpPr>
        <p:spPr>
          <a:xfrm flipV="1">
            <a:off x="3012990" y="5338425"/>
            <a:ext cx="0" cy="1329459"/>
          </a:xfrm>
          <a:prstGeom prst="line">
            <a:avLst/>
          </a:prstGeom>
          <a:ln w="12700" cap="flat" cmpd="sng" algn="ctr">
            <a:solidFill>
              <a:schemeClr val="bg1">
                <a:lumMod val="50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121879" name="Group 121878">
            <a:extLst>
              <a:ext uri="{FF2B5EF4-FFF2-40B4-BE49-F238E27FC236}">
                <a16:creationId xmlns:a16="http://schemas.microsoft.com/office/drawing/2014/main" id="{D486DA5A-982E-4EB4-8BCC-5A16E8FB9948}"/>
              </a:ext>
            </a:extLst>
          </p:cNvPr>
          <p:cNvGrpSpPr/>
          <p:nvPr/>
        </p:nvGrpSpPr>
        <p:grpSpPr>
          <a:xfrm>
            <a:off x="1232292" y="5305083"/>
            <a:ext cx="1390738" cy="1451904"/>
            <a:chOff x="5096901" y="5250426"/>
            <a:chExt cx="1390738" cy="1451904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146CCF0E-C90F-4113-9D9A-7151830653F1}"/>
                </a:ext>
              </a:extLst>
            </p:cNvPr>
            <p:cNvGrpSpPr/>
            <p:nvPr/>
          </p:nvGrpSpPr>
          <p:grpSpPr>
            <a:xfrm>
              <a:off x="5096901" y="5250426"/>
              <a:ext cx="1390738" cy="1451904"/>
              <a:chOff x="1041686" y="5203501"/>
              <a:chExt cx="1152552" cy="1203241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6A6D90F0-0C70-41A0-8DF1-EA0B35D55A96}"/>
                  </a:ext>
                </a:extLst>
              </p:cNvPr>
              <p:cNvGrpSpPr/>
              <p:nvPr/>
            </p:nvGrpSpPr>
            <p:grpSpPr>
              <a:xfrm>
                <a:off x="1252090" y="5314532"/>
                <a:ext cx="935675" cy="888118"/>
                <a:chOff x="1252089" y="5314534"/>
                <a:chExt cx="935674" cy="888118"/>
              </a:xfrm>
            </p:grpSpPr>
            <p:sp>
              <p:nvSpPr>
                <p:cNvPr id="44" name="Freeform: Shape 43">
                  <a:extLst>
                    <a:ext uri="{FF2B5EF4-FFF2-40B4-BE49-F238E27FC236}">
                      <a16:creationId xmlns:a16="http://schemas.microsoft.com/office/drawing/2014/main" id="{6CB51803-4C73-4E6E-9F7C-4ABFDEF382E7}"/>
                    </a:ext>
                  </a:extLst>
                </p:cNvPr>
                <p:cNvSpPr/>
                <p:nvPr/>
              </p:nvSpPr>
              <p:spPr>
                <a:xfrm>
                  <a:off x="1263304" y="5451159"/>
                  <a:ext cx="920480" cy="751493"/>
                </a:xfrm>
                <a:custGeom>
                  <a:avLst/>
                  <a:gdLst>
                    <a:gd name="connsiteX0" fmla="*/ 0 w 1102519"/>
                    <a:gd name="connsiteY0" fmla="*/ 900112 h 900112"/>
                    <a:gd name="connsiteX1" fmla="*/ 19050 w 1102519"/>
                    <a:gd name="connsiteY1" fmla="*/ 821531 h 900112"/>
                    <a:gd name="connsiteX2" fmla="*/ 45244 w 1102519"/>
                    <a:gd name="connsiteY2" fmla="*/ 731043 h 900112"/>
                    <a:gd name="connsiteX3" fmla="*/ 69057 w 1102519"/>
                    <a:gd name="connsiteY3" fmla="*/ 638175 h 900112"/>
                    <a:gd name="connsiteX4" fmla="*/ 114300 w 1102519"/>
                    <a:gd name="connsiteY4" fmla="*/ 528637 h 900112"/>
                    <a:gd name="connsiteX5" fmla="*/ 157163 w 1102519"/>
                    <a:gd name="connsiteY5" fmla="*/ 454818 h 900112"/>
                    <a:gd name="connsiteX6" fmla="*/ 207169 w 1102519"/>
                    <a:gd name="connsiteY6" fmla="*/ 395287 h 900112"/>
                    <a:gd name="connsiteX7" fmla="*/ 252413 w 1102519"/>
                    <a:gd name="connsiteY7" fmla="*/ 352425 h 900112"/>
                    <a:gd name="connsiteX8" fmla="*/ 288132 w 1102519"/>
                    <a:gd name="connsiteY8" fmla="*/ 335756 h 900112"/>
                    <a:gd name="connsiteX9" fmla="*/ 345282 w 1102519"/>
                    <a:gd name="connsiteY9" fmla="*/ 290512 h 900112"/>
                    <a:gd name="connsiteX10" fmla="*/ 388144 w 1102519"/>
                    <a:gd name="connsiteY10" fmla="*/ 252412 h 900112"/>
                    <a:gd name="connsiteX11" fmla="*/ 426244 w 1102519"/>
                    <a:gd name="connsiteY11" fmla="*/ 226218 h 900112"/>
                    <a:gd name="connsiteX12" fmla="*/ 450057 w 1102519"/>
                    <a:gd name="connsiteY12" fmla="*/ 219075 h 900112"/>
                    <a:gd name="connsiteX13" fmla="*/ 473869 w 1102519"/>
                    <a:gd name="connsiteY13" fmla="*/ 197643 h 900112"/>
                    <a:gd name="connsiteX14" fmla="*/ 492919 w 1102519"/>
                    <a:gd name="connsiteY14" fmla="*/ 190500 h 900112"/>
                    <a:gd name="connsiteX15" fmla="*/ 514350 w 1102519"/>
                    <a:gd name="connsiteY15" fmla="*/ 169068 h 900112"/>
                    <a:gd name="connsiteX16" fmla="*/ 557213 w 1102519"/>
                    <a:gd name="connsiteY16" fmla="*/ 142875 h 900112"/>
                    <a:gd name="connsiteX17" fmla="*/ 623888 w 1102519"/>
                    <a:gd name="connsiteY17" fmla="*/ 116681 h 900112"/>
                    <a:gd name="connsiteX18" fmla="*/ 685800 w 1102519"/>
                    <a:gd name="connsiteY18" fmla="*/ 69056 h 900112"/>
                    <a:gd name="connsiteX19" fmla="*/ 752475 w 1102519"/>
                    <a:gd name="connsiteY19" fmla="*/ 42862 h 900112"/>
                    <a:gd name="connsiteX20" fmla="*/ 814388 w 1102519"/>
                    <a:gd name="connsiteY20" fmla="*/ 28575 h 900112"/>
                    <a:gd name="connsiteX21" fmla="*/ 838200 w 1102519"/>
                    <a:gd name="connsiteY21" fmla="*/ 26193 h 900112"/>
                    <a:gd name="connsiteX22" fmla="*/ 847725 w 1102519"/>
                    <a:gd name="connsiteY22" fmla="*/ 23812 h 900112"/>
                    <a:gd name="connsiteX23" fmla="*/ 897732 w 1102519"/>
                    <a:gd name="connsiteY23" fmla="*/ 11906 h 900112"/>
                    <a:gd name="connsiteX24" fmla="*/ 978694 w 1102519"/>
                    <a:gd name="connsiteY24" fmla="*/ 4762 h 900112"/>
                    <a:gd name="connsiteX25" fmla="*/ 1062038 w 1102519"/>
                    <a:gd name="connsiteY25" fmla="*/ 0 h 900112"/>
                    <a:gd name="connsiteX26" fmla="*/ 1102519 w 1102519"/>
                    <a:gd name="connsiteY26" fmla="*/ 0 h 900112"/>
                    <a:gd name="connsiteX27" fmla="*/ 1102519 w 1102519"/>
                    <a:gd name="connsiteY27" fmla="*/ 892968 h 900112"/>
                    <a:gd name="connsiteX28" fmla="*/ 0 w 1102519"/>
                    <a:gd name="connsiteY28" fmla="*/ 900112 h 900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1102519" h="900112">
                      <a:moveTo>
                        <a:pt x="0" y="900112"/>
                      </a:moveTo>
                      <a:lnTo>
                        <a:pt x="19050" y="821531"/>
                      </a:lnTo>
                      <a:lnTo>
                        <a:pt x="45244" y="731043"/>
                      </a:lnTo>
                      <a:lnTo>
                        <a:pt x="69057" y="638175"/>
                      </a:lnTo>
                      <a:lnTo>
                        <a:pt x="114300" y="528637"/>
                      </a:lnTo>
                      <a:lnTo>
                        <a:pt x="157163" y="454818"/>
                      </a:lnTo>
                      <a:lnTo>
                        <a:pt x="207169" y="395287"/>
                      </a:lnTo>
                      <a:lnTo>
                        <a:pt x="252413" y="352425"/>
                      </a:lnTo>
                      <a:lnTo>
                        <a:pt x="288132" y="335756"/>
                      </a:lnTo>
                      <a:lnTo>
                        <a:pt x="345282" y="290512"/>
                      </a:lnTo>
                      <a:lnTo>
                        <a:pt x="388144" y="252412"/>
                      </a:lnTo>
                      <a:lnTo>
                        <a:pt x="426244" y="226218"/>
                      </a:lnTo>
                      <a:cubicBezTo>
                        <a:pt x="446781" y="218518"/>
                        <a:pt x="438512" y="219075"/>
                        <a:pt x="450057" y="219075"/>
                      </a:cubicBezTo>
                      <a:lnTo>
                        <a:pt x="473869" y="197643"/>
                      </a:lnTo>
                      <a:lnTo>
                        <a:pt x="492919" y="190500"/>
                      </a:lnTo>
                      <a:lnTo>
                        <a:pt x="514350" y="169068"/>
                      </a:lnTo>
                      <a:lnTo>
                        <a:pt x="557213" y="142875"/>
                      </a:lnTo>
                      <a:lnTo>
                        <a:pt x="623888" y="116681"/>
                      </a:lnTo>
                      <a:lnTo>
                        <a:pt x="685800" y="69056"/>
                      </a:lnTo>
                      <a:lnTo>
                        <a:pt x="752475" y="42862"/>
                      </a:lnTo>
                      <a:lnTo>
                        <a:pt x="814388" y="28575"/>
                      </a:lnTo>
                      <a:cubicBezTo>
                        <a:pt x="822325" y="27781"/>
                        <a:pt x="830303" y="27321"/>
                        <a:pt x="838200" y="26193"/>
                      </a:cubicBezTo>
                      <a:cubicBezTo>
                        <a:pt x="841440" y="25730"/>
                        <a:pt x="847725" y="23812"/>
                        <a:pt x="847725" y="23812"/>
                      </a:cubicBezTo>
                      <a:lnTo>
                        <a:pt x="897732" y="11906"/>
                      </a:lnTo>
                      <a:lnTo>
                        <a:pt x="978694" y="4762"/>
                      </a:lnTo>
                      <a:lnTo>
                        <a:pt x="1062038" y="0"/>
                      </a:lnTo>
                      <a:lnTo>
                        <a:pt x="1102519" y="0"/>
                      </a:lnTo>
                      <a:lnTo>
                        <a:pt x="1102519" y="892968"/>
                      </a:lnTo>
                      <a:lnTo>
                        <a:pt x="0" y="900112"/>
                      </a:lnTo>
                      <a:close/>
                    </a:path>
                  </a:pathLst>
                </a:custGeom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5" name="Freeform: Shape 44">
                  <a:extLst>
                    <a:ext uri="{FF2B5EF4-FFF2-40B4-BE49-F238E27FC236}">
                      <a16:creationId xmlns:a16="http://schemas.microsoft.com/office/drawing/2014/main" id="{10107A56-F146-4778-B9F7-D78B684D9604}"/>
                    </a:ext>
                  </a:extLst>
                </p:cNvPr>
                <p:cNvSpPr/>
                <p:nvPr/>
              </p:nvSpPr>
              <p:spPr>
                <a:xfrm>
                  <a:off x="1265506" y="5448489"/>
                  <a:ext cx="916504" cy="746320"/>
                </a:xfrm>
                <a:custGeom>
                  <a:avLst/>
                  <a:gdLst>
                    <a:gd name="connsiteX0" fmla="*/ 0 w 1097756"/>
                    <a:gd name="connsiteY0" fmla="*/ 903639 h 903639"/>
                    <a:gd name="connsiteX1" fmla="*/ 21431 w 1097756"/>
                    <a:gd name="connsiteY1" fmla="*/ 825058 h 903639"/>
                    <a:gd name="connsiteX2" fmla="*/ 45244 w 1097756"/>
                    <a:gd name="connsiteY2" fmla="*/ 734570 h 903639"/>
                    <a:gd name="connsiteX3" fmla="*/ 59531 w 1097756"/>
                    <a:gd name="connsiteY3" fmla="*/ 670277 h 903639"/>
                    <a:gd name="connsiteX4" fmla="*/ 78581 w 1097756"/>
                    <a:gd name="connsiteY4" fmla="*/ 596458 h 903639"/>
                    <a:gd name="connsiteX5" fmla="*/ 97631 w 1097756"/>
                    <a:gd name="connsiteY5" fmla="*/ 558358 h 903639"/>
                    <a:gd name="connsiteX6" fmla="*/ 130969 w 1097756"/>
                    <a:gd name="connsiteY6" fmla="*/ 498827 h 903639"/>
                    <a:gd name="connsiteX7" fmla="*/ 176213 w 1097756"/>
                    <a:gd name="connsiteY7" fmla="*/ 434533 h 903639"/>
                    <a:gd name="connsiteX8" fmla="*/ 219075 w 1097756"/>
                    <a:gd name="connsiteY8" fmla="*/ 377383 h 903639"/>
                    <a:gd name="connsiteX9" fmla="*/ 257175 w 1097756"/>
                    <a:gd name="connsiteY9" fmla="*/ 344045 h 903639"/>
                    <a:gd name="connsiteX10" fmla="*/ 300038 w 1097756"/>
                    <a:gd name="connsiteY10" fmla="*/ 317852 h 903639"/>
                    <a:gd name="connsiteX11" fmla="*/ 361950 w 1097756"/>
                    <a:gd name="connsiteY11" fmla="*/ 272608 h 903639"/>
                    <a:gd name="connsiteX12" fmla="*/ 426244 w 1097756"/>
                    <a:gd name="connsiteY12" fmla="*/ 232127 h 903639"/>
                    <a:gd name="connsiteX13" fmla="*/ 452438 w 1097756"/>
                    <a:gd name="connsiteY13" fmla="*/ 220220 h 903639"/>
                    <a:gd name="connsiteX14" fmla="*/ 488156 w 1097756"/>
                    <a:gd name="connsiteY14" fmla="*/ 194027 h 903639"/>
                    <a:gd name="connsiteX15" fmla="*/ 526256 w 1097756"/>
                    <a:gd name="connsiteY15" fmla="*/ 160689 h 903639"/>
                    <a:gd name="connsiteX16" fmla="*/ 611981 w 1097756"/>
                    <a:gd name="connsiteY16" fmla="*/ 124970 h 903639"/>
                    <a:gd name="connsiteX17" fmla="*/ 645319 w 1097756"/>
                    <a:gd name="connsiteY17" fmla="*/ 98777 h 903639"/>
                    <a:gd name="connsiteX18" fmla="*/ 669131 w 1097756"/>
                    <a:gd name="connsiteY18" fmla="*/ 74964 h 903639"/>
                    <a:gd name="connsiteX19" fmla="*/ 714375 w 1097756"/>
                    <a:gd name="connsiteY19" fmla="*/ 51152 h 903639"/>
                    <a:gd name="connsiteX20" fmla="*/ 778669 w 1097756"/>
                    <a:gd name="connsiteY20" fmla="*/ 36864 h 903639"/>
                    <a:gd name="connsiteX21" fmla="*/ 840581 w 1097756"/>
                    <a:gd name="connsiteY21" fmla="*/ 20195 h 903639"/>
                    <a:gd name="connsiteX22" fmla="*/ 919163 w 1097756"/>
                    <a:gd name="connsiteY22" fmla="*/ 13052 h 903639"/>
                    <a:gd name="connsiteX23" fmla="*/ 983456 w 1097756"/>
                    <a:gd name="connsiteY23" fmla="*/ 1145 h 903639"/>
                    <a:gd name="connsiteX24" fmla="*/ 1097756 w 1097756"/>
                    <a:gd name="connsiteY24" fmla="*/ 1145 h 9036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1097756" h="903639">
                      <a:moveTo>
                        <a:pt x="0" y="903639"/>
                      </a:moveTo>
                      <a:cubicBezTo>
                        <a:pt x="6945" y="878437"/>
                        <a:pt x="13890" y="853236"/>
                        <a:pt x="21431" y="825058"/>
                      </a:cubicBezTo>
                      <a:cubicBezTo>
                        <a:pt x="28972" y="796880"/>
                        <a:pt x="38894" y="760367"/>
                        <a:pt x="45244" y="734570"/>
                      </a:cubicBezTo>
                      <a:cubicBezTo>
                        <a:pt x="51594" y="708773"/>
                        <a:pt x="53975" y="693296"/>
                        <a:pt x="59531" y="670277"/>
                      </a:cubicBezTo>
                      <a:cubicBezTo>
                        <a:pt x="65087" y="647258"/>
                        <a:pt x="72231" y="615111"/>
                        <a:pt x="78581" y="596458"/>
                      </a:cubicBezTo>
                      <a:cubicBezTo>
                        <a:pt x="84931" y="577805"/>
                        <a:pt x="88900" y="574630"/>
                        <a:pt x="97631" y="558358"/>
                      </a:cubicBezTo>
                      <a:cubicBezTo>
                        <a:pt x="106362" y="542086"/>
                        <a:pt x="117872" y="519464"/>
                        <a:pt x="130969" y="498827"/>
                      </a:cubicBezTo>
                      <a:cubicBezTo>
                        <a:pt x="144066" y="478190"/>
                        <a:pt x="161529" y="454774"/>
                        <a:pt x="176213" y="434533"/>
                      </a:cubicBezTo>
                      <a:cubicBezTo>
                        <a:pt x="190897" y="414292"/>
                        <a:pt x="205581" y="392464"/>
                        <a:pt x="219075" y="377383"/>
                      </a:cubicBezTo>
                      <a:cubicBezTo>
                        <a:pt x="232569" y="362302"/>
                        <a:pt x="243681" y="353967"/>
                        <a:pt x="257175" y="344045"/>
                      </a:cubicBezTo>
                      <a:cubicBezTo>
                        <a:pt x="270669" y="334123"/>
                        <a:pt x="282576" y="329758"/>
                        <a:pt x="300038" y="317852"/>
                      </a:cubicBezTo>
                      <a:cubicBezTo>
                        <a:pt x="317500" y="305946"/>
                        <a:pt x="340916" y="286895"/>
                        <a:pt x="361950" y="272608"/>
                      </a:cubicBezTo>
                      <a:cubicBezTo>
                        <a:pt x="382984" y="258321"/>
                        <a:pt x="411163" y="240858"/>
                        <a:pt x="426244" y="232127"/>
                      </a:cubicBezTo>
                      <a:cubicBezTo>
                        <a:pt x="441325" y="223396"/>
                        <a:pt x="442119" y="226570"/>
                        <a:pt x="452438" y="220220"/>
                      </a:cubicBezTo>
                      <a:cubicBezTo>
                        <a:pt x="462757" y="213870"/>
                        <a:pt x="475853" y="203949"/>
                        <a:pt x="488156" y="194027"/>
                      </a:cubicBezTo>
                      <a:cubicBezTo>
                        <a:pt x="500459" y="184105"/>
                        <a:pt x="505619" y="172198"/>
                        <a:pt x="526256" y="160689"/>
                      </a:cubicBezTo>
                      <a:cubicBezTo>
                        <a:pt x="546894" y="149179"/>
                        <a:pt x="592137" y="135289"/>
                        <a:pt x="611981" y="124970"/>
                      </a:cubicBezTo>
                      <a:cubicBezTo>
                        <a:pt x="631825" y="114651"/>
                        <a:pt x="635794" y="107111"/>
                        <a:pt x="645319" y="98777"/>
                      </a:cubicBezTo>
                      <a:cubicBezTo>
                        <a:pt x="654844" y="90443"/>
                        <a:pt x="657622" y="82901"/>
                        <a:pt x="669131" y="74964"/>
                      </a:cubicBezTo>
                      <a:cubicBezTo>
                        <a:pt x="680640" y="67026"/>
                        <a:pt x="696119" y="57502"/>
                        <a:pt x="714375" y="51152"/>
                      </a:cubicBezTo>
                      <a:cubicBezTo>
                        <a:pt x="732631" y="44802"/>
                        <a:pt x="757635" y="42024"/>
                        <a:pt x="778669" y="36864"/>
                      </a:cubicBezTo>
                      <a:cubicBezTo>
                        <a:pt x="799703" y="31704"/>
                        <a:pt x="817165" y="24164"/>
                        <a:pt x="840581" y="20195"/>
                      </a:cubicBezTo>
                      <a:cubicBezTo>
                        <a:pt x="863997" y="16226"/>
                        <a:pt x="895351" y="16227"/>
                        <a:pt x="919163" y="13052"/>
                      </a:cubicBezTo>
                      <a:cubicBezTo>
                        <a:pt x="942976" y="9877"/>
                        <a:pt x="953691" y="3129"/>
                        <a:pt x="983456" y="1145"/>
                      </a:cubicBezTo>
                      <a:cubicBezTo>
                        <a:pt x="1013221" y="-839"/>
                        <a:pt x="1055488" y="153"/>
                        <a:pt x="1097756" y="1145"/>
                      </a:cubicBezTo>
                    </a:path>
                  </a:pathLst>
                </a:custGeom>
                <a:ln w="9525" cap="flat" cmpd="sng" algn="ctr">
                  <a:solidFill>
                    <a:schemeClr val="dk1"/>
                  </a:solidFill>
                  <a:prstDash val="dash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cxnSp>
              <p:nvCxnSpPr>
                <p:cNvPr id="38" name="Straight Connector 37">
                  <a:extLst>
                    <a:ext uri="{FF2B5EF4-FFF2-40B4-BE49-F238E27FC236}">
                      <a16:creationId xmlns:a16="http://schemas.microsoft.com/office/drawing/2014/main" id="{9D284EDC-8524-42D1-AECE-41CD1ADFC80F}"/>
                    </a:ext>
                  </a:extLst>
                </p:cNvPr>
                <p:cNvCxnSpPr/>
                <p:nvPr/>
              </p:nvCxnSpPr>
              <p:spPr>
                <a:xfrm>
                  <a:off x="1259232" y="5314534"/>
                  <a:ext cx="0" cy="887768"/>
                </a:xfrm>
                <a:prstGeom prst="line">
                  <a:avLst/>
                </a:prstGeom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79" name="Straight Connector 178">
                  <a:extLst>
                    <a:ext uri="{FF2B5EF4-FFF2-40B4-BE49-F238E27FC236}">
                      <a16:creationId xmlns:a16="http://schemas.microsoft.com/office/drawing/2014/main" id="{534C1F18-4C44-40DC-8AE5-1A74770113A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252089" y="6195159"/>
                  <a:ext cx="935674" cy="0"/>
                </a:xfrm>
                <a:prstGeom prst="line">
                  <a:avLst/>
                </a:prstGeom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89" name="TextBox 188">
                <a:extLst>
                  <a:ext uri="{FF2B5EF4-FFF2-40B4-BE49-F238E27FC236}">
                    <a16:creationId xmlns:a16="http://schemas.microsoft.com/office/drawing/2014/main" id="{BFDE26A0-B0B3-4829-AFC6-B53B162F2F21}"/>
                  </a:ext>
                </a:extLst>
              </p:cNvPr>
              <p:cNvSpPr txBox="1"/>
              <p:nvPr/>
            </p:nvSpPr>
            <p:spPr>
              <a:xfrm>
                <a:off x="1180493" y="6196313"/>
                <a:ext cx="1013745" cy="2104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False positive rate</a:t>
                </a:r>
              </a:p>
            </p:txBody>
          </p:sp>
          <p:sp>
            <p:nvSpPr>
              <p:cNvPr id="190" name="TextBox 189">
                <a:extLst>
                  <a:ext uri="{FF2B5EF4-FFF2-40B4-BE49-F238E27FC236}">
                    <a16:creationId xmlns:a16="http://schemas.microsoft.com/office/drawing/2014/main" id="{BC80B8D6-A708-4593-A47A-2C2E4BA29298}"/>
                  </a:ext>
                </a:extLst>
              </p:cNvPr>
              <p:cNvSpPr txBox="1"/>
              <p:nvPr/>
            </p:nvSpPr>
            <p:spPr>
              <a:xfrm rot="16200000">
                <a:off x="632763" y="5612424"/>
                <a:ext cx="1021897" cy="2040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True positive rate</a:t>
                </a:r>
              </a:p>
            </p:txBody>
          </p:sp>
        </p:grpSp>
        <p:sp>
          <p:nvSpPr>
            <p:cNvPr id="191" name="TextBox 190">
              <a:extLst>
                <a:ext uri="{FF2B5EF4-FFF2-40B4-BE49-F238E27FC236}">
                  <a16:creationId xmlns:a16="http://schemas.microsoft.com/office/drawing/2014/main" id="{D4101706-796E-44F6-8F43-CC5FC15567D6}"/>
                </a:ext>
              </a:extLst>
            </p:cNvPr>
            <p:cNvSpPr txBox="1"/>
            <p:nvPr/>
          </p:nvSpPr>
          <p:spPr>
            <a:xfrm>
              <a:off x="5720030" y="5926902"/>
              <a:ext cx="55471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AUC</a:t>
              </a:r>
            </a:p>
          </p:txBody>
        </p:sp>
      </p:grpSp>
      <p:graphicFrame>
        <p:nvGraphicFramePr>
          <p:cNvPr id="52" name="Table 52">
            <a:extLst>
              <a:ext uri="{FF2B5EF4-FFF2-40B4-BE49-F238E27FC236}">
                <a16:creationId xmlns:a16="http://schemas.microsoft.com/office/drawing/2014/main" id="{E90BB11C-0894-41CF-843C-68CFDE69FC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0245299"/>
              </p:ext>
            </p:extLst>
          </p:nvPr>
        </p:nvGraphicFramePr>
        <p:xfrm>
          <a:off x="3515590" y="5645537"/>
          <a:ext cx="1419205" cy="813788"/>
        </p:xfrm>
        <a:graphic>
          <a:graphicData uri="http://schemas.openxmlformats.org/drawingml/2006/table">
            <a:tbl>
              <a:tblPr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tableStyleId>{073A0DAA-6AF3-43AB-8588-CEC1D06C72B9}</a:tableStyleId>
              </a:tblPr>
              <a:tblGrid>
                <a:gridCol w="547580">
                  <a:extLst>
                    <a:ext uri="{9D8B030D-6E8A-4147-A177-3AD203B41FA5}">
                      <a16:colId xmlns:a16="http://schemas.microsoft.com/office/drawing/2014/main" val="4048458857"/>
                    </a:ext>
                  </a:extLst>
                </a:gridCol>
                <a:gridCol w="325625">
                  <a:extLst>
                    <a:ext uri="{9D8B030D-6E8A-4147-A177-3AD203B41FA5}">
                      <a16:colId xmlns:a16="http://schemas.microsoft.com/office/drawing/2014/main" val="1600525882"/>
                    </a:ext>
                  </a:extLst>
                </a:gridCol>
                <a:gridCol w="546000">
                  <a:extLst>
                    <a:ext uri="{9D8B030D-6E8A-4147-A177-3AD203B41FA5}">
                      <a16:colId xmlns:a16="http://schemas.microsoft.com/office/drawing/2014/main" val="2832528801"/>
                    </a:ext>
                  </a:extLst>
                </a:gridCol>
              </a:tblGrid>
              <a:tr h="269972">
                <a:tc>
                  <a:txBody>
                    <a:bodyPr/>
                    <a:lstStyle/>
                    <a:p>
                      <a:pPr algn="ctr"/>
                      <a:endParaRPr lang="en-US" sz="900" b="1" dirty="0"/>
                    </a:p>
                  </a:txBody>
                  <a:tcPr marL="0" marR="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Urban</a:t>
                      </a:r>
                      <a:endParaRPr lang="en-US" sz="900" b="1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Non-urban</a:t>
                      </a:r>
                      <a:endParaRPr lang="en-US" sz="900" b="1" dirty="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778593699"/>
                  </a:ext>
                </a:extLst>
              </a:tr>
              <a:tr h="271908"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Urban</a:t>
                      </a:r>
                      <a:endParaRPr lang="en-US" sz="900" b="1" dirty="0"/>
                    </a:p>
                  </a:txBody>
                  <a:tcPr marL="39472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A</a:t>
                      </a:r>
                      <a:endParaRPr lang="en-US" sz="9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B</a:t>
                      </a:r>
                      <a:endParaRPr lang="en-US" sz="9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190310077"/>
                  </a:ext>
                </a:extLst>
              </a:tr>
              <a:tr h="271908"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Non-urban</a:t>
                      </a:r>
                      <a:endParaRPr lang="en-US" sz="900" b="1" dirty="0"/>
                    </a:p>
                  </a:txBody>
                  <a:tcPr marL="39472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</a:t>
                      </a:r>
                      <a:endParaRPr lang="en-US" sz="9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D</a:t>
                      </a:r>
                      <a:endParaRPr lang="en-US" sz="9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427329757"/>
                  </a:ext>
                </a:extLst>
              </a:tr>
            </a:tbl>
          </a:graphicData>
        </a:graphic>
      </p:graphicFrame>
      <p:sp>
        <p:nvSpPr>
          <p:cNvPr id="199" name="TextBox 198">
            <a:extLst>
              <a:ext uri="{FF2B5EF4-FFF2-40B4-BE49-F238E27FC236}">
                <a16:creationId xmlns:a16="http://schemas.microsoft.com/office/drawing/2014/main" id="{E54CB555-FAE4-4309-B170-9C806A47B917}"/>
              </a:ext>
            </a:extLst>
          </p:cNvPr>
          <p:cNvSpPr txBox="1"/>
          <p:nvPr/>
        </p:nvSpPr>
        <p:spPr>
          <a:xfrm rot="16200000">
            <a:off x="2973571" y="5990337"/>
            <a:ext cx="8629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Prediction</a:t>
            </a:r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C92329D1-0040-498C-8C85-7EC24840C784}"/>
              </a:ext>
            </a:extLst>
          </p:cNvPr>
          <p:cNvSpPr txBox="1"/>
          <p:nvPr/>
        </p:nvSpPr>
        <p:spPr>
          <a:xfrm>
            <a:off x="4060355" y="5400024"/>
            <a:ext cx="8236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True map</a:t>
            </a:r>
          </a:p>
        </p:txBody>
      </p:sp>
      <p:sp>
        <p:nvSpPr>
          <p:cNvPr id="55" name="Left Brace 54">
            <a:extLst>
              <a:ext uri="{FF2B5EF4-FFF2-40B4-BE49-F238E27FC236}">
                <a16:creationId xmlns:a16="http://schemas.microsoft.com/office/drawing/2014/main" id="{5379330E-F63E-4649-94A2-25763777A459}"/>
              </a:ext>
            </a:extLst>
          </p:cNvPr>
          <p:cNvSpPr/>
          <p:nvPr/>
        </p:nvSpPr>
        <p:spPr>
          <a:xfrm>
            <a:off x="5007040" y="5655265"/>
            <a:ext cx="94407" cy="794535"/>
          </a:xfrm>
          <a:prstGeom prst="leftBrace">
            <a:avLst>
              <a:gd name="adj1" fmla="val 95183"/>
              <a:gd name="adj2" fmla="val 49652"/>
            </a:avLst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02" name="TextBox 201">
            <a:extLst>
              <a:ext uri="{FF2B5EF4-FFF2-40B4-BE49-F238E27FC236}">
                <a16:creationId xmlns:a16="http://schemas.microsoft.com/office/drawing/2014/main" id="{2AAE006D-B574-4D41-AD09-C352398DBD4D}"/>
              </a:ext>
            </a:extLst>
          </p:cNvPr>
          <p:cNvSpPr txBox="1"/>
          <p:nvPr/>
        </p:nvSpPr>
        <p:spPr>
          <a:xfrm>
            <a:off x="5118345" y="5582264"/>
            <a:ext cx="1221062" cy="25391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1050" b="1" dirty="0">
                <a:latin typeface="Arial" panose="020B0604020202020204" pitchFamily="34" charset="0"/>
                <a:cs typeface="Arial" panose="020B0604020202020204" pitchFamily="34" charset="0"/>
              </a:rPr>
              <a:t>Overall Accuracy</a:t>
            </a: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45F37E10-74F0-4B8D-A4E2-0FE48781B63B}"/>
              </a:ext>
            </a:extLst>
          </p:cNvPr>
          <p:cNvSpPr txBox="1"/>
          <p:nvPr/>
        </p:nvSpPr>
        <p:spPr>
          <a:xfrm>
            <a:off x="5125517" y="5928862"/>
            <a:ext cx="1221062" cy="25391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1050" b="1" dirty="0">
                <a:latin typeface="Arial" panose="020B0604020202020204" pitchFamily="34" charset="0"/>
                <a:cs typeface="Arial" panose="020B0604020202020204" pitchFamily="34" charset="0"/>
              </a:rPr>
              <a:t>Figure of Merit</a:t>
            </a: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0EA92E62-7FF6-4B0A-A47A-D9CBAEAC187F}"/>
              </a:ext>
            </a:extLst>
          </p:cNvPr>
          <p:cNvSpPr txBox="1"/>
          <p:nvPr/>
        </p:nvSpPr>
        <p:spPr>
          <a:xfrm>
            <a:off x="5123230" y="6277209"/>
            <a:ext cx="694055" cy="25391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1050" b="1" dirty="0">
                <a:latin typeface="Arial" panose="020B0604020202020204" pitchFamily="34" charset="0"/>
                <a:cs typeface="Arial" panose="020B0604020202020204" pitchFamily="34" charset="0"/>
              </a:rPr>
              <a:t>Hit </a:t>
            </a:r>
            <a:r>
              <a:rPr lang="en-US" altLang="zh-CN" sz="1050" b="1" dirty="0">
                <a:latin typeface="Arial" panose="020B0604020202020204" pitchFamily="34" charset="0"/>
                <a:cs typeface="Arial" panose="020B0604020202020204" pitchFamily="34" charset="0"/>
              </a:rPr>
              <a:t>Rate</a:t>
            </a:r>
            <a:endParaRPr lang="en-US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 descr="Map&#10;&#10;Description automatically generated">
            <a:extLst>
              <a:ext uri="{FF2B5EF4-FFF2-40B4-BE49-F238E27FC236}">
                <a16:creationId xmlns:a16="http://schemas.microsoft.com/office/drawing/2014/main" id="{8D815656-6B44-4ACC-9A29-3FA994F3F1B8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360" t="2608" r="25931" b="3679"/>
          <a:stretch/>
        </p:blipFill>
        <p:spPr>
          <a:xfrm>
            <a:off x="6166560" y="2636937"/>
            <a:ext cx="912335" cy="1173525"/>
          </a:xfrm>
          <a:prstGeom prst="rect">
            <a:avLst/>
          </a:prstGeom>
        </p:spPr>
      </p:pic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9A4E0AFD-C424-4313-B2C9-39FF5F0850F4}"/>
              </a:ext>
            </a:extLst>
          </p:cNvPr>
          <p:cNvCxnSpPr>
            <a:cxnSpLocks/>
          </p:cNvCxnSpPr>
          <p:nvPr/>
        </p:nvCxnSpPr>
        <p:spPr>
          <a:xfrm>
            <a:off x="5619611" y="3628168"/>
            <a:ext cx="87143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98D26985-8B00-45B6-B242-B1E2905EB260}"/>
              </a:ext>
            </a:extLst>
          </p:cNvPr>
          <p:cNvCxnSpPr>
            <a:cxnSpLocks/>
          </p:cNvCxnSpPr>
          <p:nvPr/>
        </p:nvCxnSpPr>
        <p:spPr>
          <a:xfrm flipV="1">
            <a:off x="6467175" y="5338425"/>
            <a:ext cx="0" cy="1329459"/>
          </a:xfrm>
          <a:prstGeom prst="line">
            <a:avLst/>
          </a:prstGeom>
          <a:ln w="12700" cap="flat" cmpd="sng" algn="ctr">
            <a:solidFill>
              <a:schemeClr val="bg1">
                <a:lumMod val="50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67" name="Picture 166">
            <a:extLst>
              <a:ext uri="{FF2B5EF4-FFF2-40B4-BE49-F238E27FC236}">
                <a16:creationId xmlns:a16="http://schemas.microsoft.com/office/drawing/2014/main" id="{DD78FB11-BBBB-4D0D-81B6-758B17CB5BC9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668571" y="5491049"/>
            <a:ext cx="1134683" cy="111021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perspectiveRelaxedModerately">
              <a:rot lat="18890598" lon="0" rev="0"/>
            </a:camera>
            <a:lightRig rig="balanced" dir="t"/>
          </a:scene3d>
          <a:sp3d>
            <a:bevelT h="25400"/>
          </a:sp3d>
        </p:spPr>
      </p:pic>
      <p:sp>
        <p:nvSpPr>
          <p:cNvPr id="177" name="Left Brace 176">
            <a:extLst>
              <a:ext uri="{FF2B5EF4-FFF2-40B4-BE49-F238E27FC236}">
                <a16:creationId xmlns:a16="http://schemas.microsoft.com/office/drawing/2014/main" id="{D290A0C4-55E3-4492-A580-05C571330571}"/>
              </a:ext>
            </a:extLst>
          </p:cNvPr>
          <p:cNvSpPr/>
          <p:nvPr/>
        </p:nvSpPr>
        <p:spPr>
          <a:xfrm>
            <a:off x="7927462" y="5739460"/>
            <a:ext cx="107807" cy="626144"/>
          </a:xfrm>
          <a:prstGeom prst="leftBrace">
            <a:avLst>
              <a:gd name="adj1" fmla="val 95183"/>
              <a:gd name="adj2" fmla="val 49652"/>
            </a:avLst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988DD7B8-53DB-49E0-8237-FD23F714F5E8}"/>
              </a:ext>
            </a:extLst>
          </p:cNvPr>
          <p:cNvSpPr txBox="1"/>
          <p:nvPr/>
        </p:nvSpPr>
        <p:spPr>
          <a:xfrm>
            <a:off x="8106478" y="5709222"/>
            <a:ext cx="1221062" cy="25391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1050" b="1" dirty="0">
                <a:latin typeface="Arial" panose="020B0604020202020204" pitchFamily="34" charset="0"/>
                <a:cs typeface="Arial" panose="020B0604020202020204" pitchFamily="34" charset="0"/>
              </a:rPr>
              <a:t>Patch Number</a:t>
            </a: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4B8397C5-9F32-47BC-B3E6-C6EC76B74D18}"/>
              </a:ext>
            </a:extLst>
          </p:cNvPr>
          <p:cNvSpPr txBox="1"/>
          <p:nvPr/>
        </p:nvSpPr>
        <p:spPr>
          <a:xfrm>
            <a:off x="8090180" y="6158452"/>
            <a:ext cx="1134684" cy="25391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1050" b="1" dirty="0">
                <a:latin typeface="Arial" panose="020B0604020202020204" pitchFamily="34" charset="0"/>
                <a:cs typeface="Arial" panose="020B0604020202020204" pitchFamily="34" charset="0"/>
              </a:rPr>
              <a:t>Shape Index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D0ADC7C2-E34A-44E4-8661-1F268BEBE8DE}"/>
              </a:ext>
            </a:extLst>
          </p:cNvPr>
          <p:cNvSpPr txBox="1"/>
          <p:nvPr/>
        </p:nvSpPr>
        <p:spPr>
          <a:xfrm>
            <a:off x="6679285" y="5383050"/>
            <a:ext cx="1221062" cy="25391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altLang="zh-CN" sz="1050" dirty="0">
                <a:latin typeface="Arial" panose="020B0604020202020204" pitchFamily="34" charset="0"/>
                <a:cs typeface="Arial" panose="020B0604020202020204" pitchFamily="34" charset="0"/>
              </a:rPr>
              <a:t>Landscape patch</a:t>
            </a:r>
            <a:endParaRPr 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49307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3" name="Group 542">
            <a:extLst>
              <a:ext uri="{FF2B5EF4-FFF2-40B4-BE49-F238E27FC236}">
                <a16:creationId xmlns:a16="http://schemas.microsoft.com/office/drawing/2014/main" id="{48C1D19C-A624-4233-ACA7-B4BC82C38DA3}"/>
              </a:ext>
            </a:extLst>
          </p:cNvPr>
          <p:cNvGrpSpPr/>
          <p:nvPr/>
        </p:nvGrpSpPr>
        <p:grpSpPr>
          <a:xfrm>
            <a:off x="6068519" y="556958"/>
            <a:ext cx="1232760" cy="1393882"/>
            <a:chOff x="4757114" y="1624679"/>
            <a:chExt cx="1679993" cy="1899569"/>
          </a:xfrm>
        </p:grpSpPr>
        <p:pic>
          <p:nvPicPr>
            <p:cNvPr id="544" name="Picture 543" descr="Map&#10;&#10;Description automatically generated">
              <a:extLst>
                <a:ext uri="{FF2B5EF4-FFF2-40B4-BE49-F238E27FC236}">
                  <a16:creationId xmlns:a16="http://schemas.microsoft.com/office/drawing/2014/main" id="{23A4E83A-BA38-43F9-8469-59EE583FC0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alphaModFix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6492" b="80922" l="6000" r="90171">
                          <a14:foregroundMark x1="53657" y1="19038" x2="47600" y2="19846"/>
                          <a14:foregroundMark x1="55029" y1="16492" x2="57771" y2="17057"/>
                          <a14:foregroundMark x1="11086" y1="56589" x2="12914" y2="63864"/>
                          <a14:foregroundMark x1="6000" y1="58246" x2="7371" y2="57114"/>
                          <a14:foregroundMark x1="47600" y1="77041" x2="64286" y2="77324"/>
                          <a14:foregroundMark x1="55029" y1="80113" x2="61029" y2="80962"/>
                          <a14:foregroundMark x1="90171" y1="42563" x2="85086" y2="43129"/>
                        </a14:backgroundRemoval>
                      </a14:imgEffect>
                      <a14:imgEffect>
                        <a14:sharpenSoften amount="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27" t="13469" r="6153" b="16673"/>
            <a:stretch/>
          </p:blipFill>
          <p:spPr>
            <a:xfrm>
              <a:off x="4757114" y="1624679"/>
              <a:ext cx="1519466" cy="1899569"/>
            </a:xfrm>
            <a:prstGeom prst="rect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19199988" rev="21599991"/>
              </a:camera>
              <a:lightRig rig="threePt" dir="t"/>
            </a:scene3d>
          </p:spPr>
        </p:pic>
        <p:pic>
          <p:nvPicPr>
            <p:cNvPr id="545" name="Picture 544" descr="Map&#10;&#10;Description automatically generated">
              <a:extLst>
                <a:ext uri="{FF2B5EF4-FFF2-40B4-BE49-F238E27FC236}">
                  <a16:creationId xmlns:a16="http://schemas.microsoft.com/office/drawing/2014/main" id="{32C2E596-8E1D-477E-935B-E57F84F6B8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alphaModFix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6492" b="80922" l="6000" r="90171">
                          <a14:foregroundMark x1="53657" y1="19038" x2="47600" y2="19846"/>
                          <a14:foregroundMark x1="55029" y1="16492" x2="57771" y2="17057"/>
                          <a14:foregroundMark x1="11086" y1="56589" x2="12914" y2="63864"/>
                          <a14:foregroundMark x1="6000" y1="58246" x2="7371" y2="57114"/>
                          <a14:foregroundMark x1="47600" y1="77041" x2="64286" y2="77324"/>
                          <a14:foregroundMark x1="55029" y1="80113" x2="61029" y2="80962"/>
                          <a14:foregroundMark x1="90171" y1="42563" x2="85086" y2="43129"/>
                        </a14:backgroundRemoval>
                      </a14:imgEffect>
                      <a14:imgEffect>
                        <a14:sharpenSoften amount="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27" t="13469" r="6153" b="16673"/>
            <a:stretch/>
          </p:blipFill>
          <p:spPr>
            <a:xfrm>
              <a:off x="4789219" y="1624679"/>
              <a:ext cx="1519466" cy="1899569"/>
            </a:xfrm>
            <a:prstGeom prst="rect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19199988" rev="21599991"/>
              </a:camera>
              <a:lightRig rig="threePt" dir="t"/>
            </a:scene3d>
          </p:spPr>
        </p:pic>
        <p:pic>
          <p:nvPicPr>
            <p:cNvPr id="546" name="Picture 545" descr="Map&#10;&#10;Description automatically generated">
              <a:extLst>
                <a:ext uri="{FF2B5EF4-FFF2-40B4-BE49-F238E27FC236}">
                  <a16:creationId xmlns:a16="http://schemas.microsoft.com/office/drawing/2014/main" id="{4AF8CB8F-97CA-4C6C-AA16-77A6870E74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alphaModFix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6492" b="80922" l="6000" r="90171">
                          <a14:foregroundMark x1="53657" y1="19038" x2="47600" y2="19846"/>
                          <a14:foregroundMark x1="55029" y1="16492" x2="57771" y2="17057"/>
                          <a14:foregroundMark x1="11086" y1="56589" x2="12914" y2="63864"/>
                          <a14:foregroundMark x1="6000" y1="58246" x2="7371" y2="57114"/>
                          <a14:foregroundMark x1="47600" y1="77041" x2="64286" y2="77324"/>
                          <a14:foregroundMark x1="55029" y1="80113" x2="61029" y2="80962"/>
                          <a14:foregroundMark x1="90171" y1="42563" x2="85086" y2="43129"/>
                        </a14:backgroundRemoval>
                      </a14:imgEffect>
                      <a14:imgEffect>
                        <a14:sharpenSoften amount="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27" t="13469" r="6153" b="16673"/>
            <a:stretch/>
          </p:blipFill>
          <p:spPr>
            <a:xfrm>
              <a:off x="4821324" y="1624679"/>
              <a:ext cx="1519466" cy="1899569"/>
            </a:xfrm>
            <a:prstGeom prst="rect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19199988" rev="21599991"/>
              </a:camera>
              <a:lightRig rig="threePt" dir="t"/>
            </a:scene3d>
          </p:spPr>
        </p:pic>
        <p:pic>
          <p:nvPicPr>
            <p:cNvPr id="547" name="Picture 546" descr="Map&#10;&#10;Description automatically generated">
              <a:extLst>
                <a:ext uri="{FF2B5EF4-FFF2-40B4-BE49-F238E27FC236}">
                  <a16:creationId xmlns:a16="http://schemas.microsoft.com/office/drawing/2014/main" id="{C1B8E491-4ED6-4E99-B0B2-596CDDFA5D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alphaModFix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6492" b="80922" l="6000" r="90171">
                          <a14:foregroundMark x1="53657" y1="19038" x2="47600" y2="19846"/>
                          <a14:foregroundMark x1="55029" y1="16492" x2="57771" y2="17057"/>
                          <a14:foregroundMark x1="11086" y1="56589" x2="12914" y2="63864"/>
                          <a14:foregroundMark x1="6000" y1="58246" x2="7371" y2="57114"/>
                          <a14:foregroundMark x1="47600" y1="77041" x2="64286" y2="77324"/>
                          <a14:foregroundMark x1="55029" y1="80113" x2="61029" y2="80962"/>
                          <a14:foregroundMark x1="90171" y1="42563" x2="85086" y2="43129"/>
                        </a14:backgroundRemoval>
                      </a14:imgEffect>
                      <a14:imgEffect>
                        <a14:sharpenSoften amount="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27" t="13469" r="6153" b="16673"/>
            <a:stretch/>
          </p:blipFill>
          <p:spPr>
            <a:xfrm>
              <a:off x="4853429" y="1624679"/>
              <a:ext cx="1519466" cy="1899569"/>
            </a:xfrm>
            <a:prstGeom prst="rect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19199988" rev="21599991"/>
              </a:camera>
              <a:lightRig rig="threePt" dir="t"/>
            </a:scene3d>
          </p:spPr>
        </p:pic>
        <p:pic>
          <p:nvPicPr>
            <p:cNvPr id="548" name="Picture 547" descr="Map&#10;&#10;Description automatically generated">
              <a:extLst>
                <a:ext uri="{FF2B5EF4-FFF2-40B4-BE49-F238E27FC236}">
                  <a16:creationId xmlns:a16="http://schemas.microsoft.com/office/drawing/2014/main" id="{8CE87058-4CAD-4AFD-B417-DEBFC36758D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alphaModFix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6492" b="80922" l="6000" r="90171">
                          <a14:foregroundMark x1="53657" y1="19038" x2="47600" y2="19846"/>
                          <a14:foregroundMark x1="55029" y1="16492" x2="57771" y2="17057"/>
                          <a14:foregroundMark x1="11086" y1="56589" x2="12914" y2="63864"/>
                          <a14:foregroundMark x1="6000" y1="58246" x2="7371" y2="57114"/>
                          <a14:foregroundMark x1="47600" y1="77041" x2="64286" y2="77324"/>
                          <a14:foregroundMark x1="55029" y1="80113" x2="61029" y2="80962"/>
                          <a14:foregroundMark x1="90171" y1="42563" x2="85086" y2="43129"/>
                        </a14:backgroundRemoval>
                      </a14:imgEffect>
                      <a14:imgEffect>
                        <a14:sharpenSoften amount="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27" t="13469" r="6153" b="16673"/>
            <a:stretch/>
          </p:blipFill>
          <p:spPr>
            <a:xfrm>
              <a:off x="4885534" y="1624679"/>
              <a:ext cx="1519466" cy="1899569"/>
            </a:xfrm>
            <a:prstGeom prst="rect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19199988" rev="21599991"/>
              </a:camera>
              <a:lightRig rig="threePt" dir="t"/>
            </a:scene3d>
          </p:spPr>
        </p:pic>
        <p:pic>
          <p:nvPicPr>
            <p:cNvPr id="549" name="Picture 548" descr="Map&#10;&#10;Description automatically generated">
              <a:extLst>
                <a:ext uri="{FF2B5EF4-FFF2-40B4-BE49-F238E27FC236}">
                  <a16:creationId xmlns:a16="http://schemas.microsoft.com/office/drawing/2014/main" id="{227DAAC4-0023-4F87-8924-42F8BB4D91C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alphaModFix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6492" b="80922" l="6000" r="90171">
                          <a14:foregroundMark x1="53657" y1="19038" x2="47600" y2="19846"/>
                          <a14:foregroundMark x1="55029" y1="16492" x2="57771" y2="17057"/>
                          <a14:foregroundMark x1="11086" y1="56589" x2="12914" y2="63864"/>
                          <a14:foregroundMark x1="6000" y1="58246" x2="7371" y2="57114"/>
                          <a14:foregroundMark x1="47600" y1="77041" x2="64286" y2="77324"/>
                          <a14:foregroundMark x1="55029" y1="80113" x2="61029" y2="80962"/>
                          <a14:foregroundMark x1="90171" y1="42563" x2="85086" y2="43129"/>
                        </a14:backgroundRemoval>
                      </a14:imgEffect>
                      <a14:imgEffect>
                        <a14:sharpenSoften amount="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27" t="13469" r="6153" b="16673"/>
            <a:stretch/>
          </p:blipFill>
          <p:spPr>
            <a:xfrm>
              <a:off x="4917641" y="1624679"/>
              <a:ext cx="1519466" cy="1899569"/>
            </a:xfrm>
            <a:prstGeom prst="rect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19199988" rev="21599991"/>
              </a:camera>
              <a:lightRig rig="threePt" dir="t"/>
            </a:scene3d>
          </p:spPr>
        </p:pic>
      </p:grp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D0B66D4-6475-4161-9019-D35C614F4985}"/>
              </a:ext>
            </a:extLst>
          </p:cNvPr>
          <p:cNvCxnSpPr>
            <a:cxnSpLocks/>
          </p:cNvCxnSpPr>
          <p:nvPr/>
        </p:nvCxnSpPr>
        <p:spPr>
          <a:xfrm>
            <a:off x="2131847" y="3863709"/>
            <a:ext cx="60585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Group 49">
            <a:extLst>
              <a:ext uri="{FF2B5EF4-FFF2-40B4-BE49-F238E27FC236}">
                <a16:creationId xmlns:a16="http://schemas.microsoft.com/office/drawing/2014/main" id="{D7CB8D68-EC0A-4DE9-B6AA-2DAC270AE0C9}"/>
              </a:ext>
            </a:extLst>
          </p:cNvPr>
          <p:cNvGrpSpPr/>
          <p:nvPr/>
        </p:nvGrpSpPr>
        <p:grpSpPr>
          <a:xfrm>
            <a:off x="1261613" y="2960602"/>
            <a:ext cx="1083008" cy="1554069"/>
            <a:chOff x="1138901" y="1149001"/>
            <a:chExt cx="1083008" cy="1554069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CF6B1415-9E41-4AE5-8233-EEB0AD9A2A0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500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138901" y="1149001"/>
              <a:ext cx="926468" cy="1554069"/>
            </a:xfrm>
            <a:prstGeom prst="rect">
              <a:avLst/>
            </a:prstGeom>
            <a:effectLst>
              <a:outerShdw blurRad="50800" dist="38100" dir="8100000" algn="tr" rotWithShape="0">
                <a:schemeClr val="bg1">
                  <a:alpha val="70000"/>
                </a:schemeClr>
              </a:outerShdw>
            </a:effectLst>
            <a:scene3d>
              <a:camera prst="orthographicFront">
                <a:rot lat="0" lon="0" rev="0"/>
              </a:camera>
              <a:lightRig rig="threePt" dir="t"/>
            </a:scene3d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6FA7A5F9-873D-4D87-ABBA-2E806CDC83F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500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178036" y="1149001"/>
              <a:ext cx="926468" cy="1554069"/>
            </a:xfrm>
            <a:prstGeom prst="rect">
              <a:avLst/>
            </a:prstGeom>
            <a:effectLst>
              <a:outerShdw blurRad="50800" dist="38100" dir="8100000" algn="tr" rotWithShape="0">
                <a:schemeClr val="bg1">
                  <a:alpha val="70000"/>
                </a:schemeClr>
              </a:outerShdw>
            </a:effectLst>
            <a:scene3d>
              <a:camera prst="orthographicFront">
                <a:rot lat="0" lon="0" rev="0"/>
              </a:camera>
              <a:lightRig rig="threePt" dir="t"/>
            </a:scene3d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2B8939C4-4D55-43EC-A87C-F63E9EEBEC4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500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217171" y="1149001"/>
              <a:ext cx="926468" cy="1554069"/>
            </a:xfrm>
            <a:prstGeom prst="rect">
              <a:avLst/>
            </a:prstGeom>
            <a:effectLst>
              <a:outerShdw blurRad="50800" dist="38100" dir="8100000" algn="tr" rotWithShape="0">
                <a:schemeClr val="bg1">
                  <a:alpha val="70000"/>
                </a:schemeClr>
              </a:outerShdw>
            </a:effectLst>
            <a:scene3d>
              <a:camera prst="orthographicFront">
                <a:rot lat="0" lon="0" rev="0"/>
              </a:camera>
              <a:lightRig rig="threePt" dir="t"/>
            </a:scene3d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2D759097-969C-4436-B1C8-6F6E9FA8CDD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500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256306" y="1149001"/>
              <a:ext cx="926468" cy="1554069"/>
            </a:xfrm>
            <a:prstGeom prst="rect">
              <a:avLst/>
            </a:prstGeom>
            <a:effectLst>
              <a:outerShdw blurRad="50800" dist="38100" dir="8100000" algn="tr" rotWithShape="0">
                <a:schemeClr val="bg1">
                  <a:alpha val="70000"/>
                </a:schemeClr>
              </a:outerShdw>
            </a:effectLst>
            <a:scene3d>
              <a:camera prst="orthographicFront">
                <a:rot lat="0" lon="0" rev="0"/>
              </a:camera>
              <a:lightRig rig="threePt" dir="t"/>
            </a:scene3d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621DC4BB-025C-4182-9D24-B54E4E6E840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50000"/>
                      </a14:imgEffect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295441" y="1149001"/>
              <a:ext cx="926468" cy="1554069"/>
            </a:xfrm>
            <a:prstGeom prst="rect">
              <a:avLst/>
            </a:prstGeom>
            <a:ln>
              <a:noFill/>
            </a:ln>
            <a:effectLst>
              <a:outerShdw blurRad="50800" dist="38100" dir="8100000" algn="tr" rotWithShape="0">
                <a:schemeClr val="bg1">
                  <a:alpha val="70000"/>
                </a:schemeClr>
              </a:outerShdw>
            </a:effectLst>
            <a:scene3d>
              <a:camera prst="orthographicFront">
                <a:rot lat="0" lon="0" rev="0"/>
              </a:camera>
              <a:lightRig rig="threePt" dir="t"/>
            </a:scene3d>
          </p:spPr>
        </p:pic>
      </p:grpSp>
      <p:pic>
        <p:nvPicPr>
          <p:cNvPr id="152" name="Picture 151" descr="A picture containing tree&#10;&#10;Description automatically generated">
            <a:extLst>
              <a:ext uri="{FF2B5EF4-FFF2-40B4-BE49-F238E27FC236}">
                <a16:creationId xmlns:a16="http://schemas.microsoft.com/office/drawing/2014/main" id="{E28CBDBC-A782-4CDB-9C8C-3578043187E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8724" b="93134" l="5543" r="92400">
                        <a14:foregroundMark x1="5543" y1="59855" x2="9086" y2="63166"/>
                        <a14:foregroundMark x1="92400" y1="41478" x2="90286" y2="42003"/>
                        <a14:foregroundMark x1="57486" y1="8724" x2="57486" y2="10541"/>
                        <a14:foregroundMark x1="63371" y1="91801" x2="62171" y2="90994"/>
                        <a14:foregroundMark x1="52114" y1="92124" x2="52114" y2="92124"/>
                        <a14:foregroundMark x1="63371" y1="93134" x2="63371" y2="93134"/>
                      </a14:backgroundRemoval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304" b="6110"/>
          <a:stretch/>
        </p:blipFill>
        <p:spPr>
          <a:xfrm>
            <a:off x="8325470" y="3546957"/>
            <a:ext cx="993840" cy="1231290"/>
          </a:xfrm>
          <a:prstGeom prst="rect">
            <a:avLst/>
          </a:prstGeom>
        </p:spPr>
      </p:pic>
      <p:pic>
        <p:nvPicPr>
          <p:cNvPr id="169" name="Picture 168" descr="Map&#10;&#10;Description automatically generated">
            <a:extLst>
              <a:ext uri="{FF2B5EF4-FFF2-40B4-BE49-F238E27FC236}">
                <a16:creationId xmlns:a16="http://schemas.microsoft.com/office/drawing/2014/main" id="{A8AEE154-54F9-4165-9986-791AFC9C76D2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40" b="13205"/>
          <a:stretch/>
        </p:blipFill>
        <p:spPr>
          <a:xfrm>
            <a:off x="925369" y="801045"/>
            <a:ext cx="1504270" cy="1554480"/>
          </a:xfrm>
          <a:prstGeom prst="rect">
            <a:avLst/>
          </a:prstGeom>
          <a:effectLst>
            <a:outerShdw blurRad="50800" dist="38100" dir="8100000" algn="tr" rotWithShape="0">
              <a:schemeClr val="tx1">
                <a:alpha val="40000"/>
              </a:schemeClr>
            </a:outerShdw>
          </a:effectLst>
          <a:scene3d>
            <a:camera prst="orthographicFront">
              <a:rot lat="21300000" lon="18960000" rev="0"/>
            </a:camera>
            <a:lightRig rig="threePt" dir="t"/>
          </a:scene3d>
        </p:spPr>
      </p:pic>
      <p:pic>
        <p:nvPicPr>
          <p:cNvPr id="171" name="Picture 170" descr="Map&#10;&#10;Description automatically generated">
            <a:extLst>
              <a:ext uri="{FF2B5EF4-FFF2-40B4-BE49-F238E27FC236}">
                <a16:creationId xmlns:a16="http://schemas.microsoft.com/office/drawing/2014/main" id="{F611F3CE-18BD-4E3B-B250-13941C07C2FC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96" b="13748"/>
          <a:stretch/>
        </p:blipFill>
        <p:spPr>
          <a:xfrm>
            <a:off x="2551243" y="801045"/>
            <a:ext cx="1504269" cy="1554480"/>
          </a:xfrm>
          <a:prstGeom prst="rect">
            <a:avLst/>
          </a:prstGeom>
          <a:effectLst>
            <a:outerShdw blurRad="50800" dist="38100" dir="8100000" algn="tr" rotWithShape="0">
              <a:schemeClr val="tx1">
                <a:alpha val="40000"/>
              </a:schemeClr>
            </a:outerShdw>
          </a:effectLst>
          <a:scene3d>
            <a:camera prst="orthographicFront">
              <a:rot lat="21300000" lon="18960000" rev="0"/>
            </a:camera>
            <a:lightRig rig="threePt" dir="t"/>
          </a:scene3d>
        </p:spPr>
      </p:pic>
      <p:cxnSp>
        <p:nvCxnSpPr>
          <p:cNvPr id="175" name="Straight Connector 174">
            <a:extLst>
              <a:ext uri="{FF2B5EF4-FFF2-40B4-BE49-F238E27FC236}">
                <a16:creationId xmlns:a16="http://schemas.microsoft.com/office/drawing/2014/main" id="{9CA38E65-F97F-4DEA-9E54-7D9D2239F0ED}"/>
              </a:ext>
            </a:extLst>
          </p:cNvPr>
          <p:cNvCxnSpPr>
            <a:cxnSpLocks/>
          </p:cNvCxnSpPr>
          <p:nvPr/>
        </p:nvCxnSpPr>
        <p:spPr>
          <a:xfrm>
            <a:off x="3573354" y="1275660"/>
            <a:ext cx="910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Connector 175">
            <a:extLst>
              <a:ext uri="{FF2B5EF4-FFF2-40B4-BE49-F238E27FC236}">
                <a16:creationId xmlns:a16="http://schemas.microsoft.com/office/drawing/2014/main" id="{DF0242FA-90E0-46C9-84F3-DE2B15908BDE}"/>
              </a:ext>
            </a:extLst>
          </p:cNvPr>
          <p:cNvCxnSpPr>
            <a:cxnSpLocks/>
          </p:cNvCxnSpPr>
          <p:nvPr/>
        </p:nvCxnSpPr>
        <p:spPr>
          <a:xfrm>
            <a:off x="3826276" y="3863709"/>
            <a:ext cx="65047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Arrow Connector 210">
            <a:extLst>
              <a:ext uri="{FF2B5EF4-FFF2-40B4-BE49-F238E27FC236}">
                <a16:creationId xmlns:a16="http://schemas.microsoft.com/office/drawing/2014/main" id="{F95023D4-E20B-4BAB-B9E9-C605489633C5}"/>
              </a:ext>
            </a:extLst>
          </p:cNvPr>
          <p:cNvCxnSpPr>
            <a:cxnSpLocks/>
          </p:cNvCxnSpPr>
          <p:nvPr/>
        </p:nvCxnSpPr>
        <p:spPr>
          <a:xfrm flipV="1">
            <a:off x="4476756" y="2766673"/>
            <a:ext cx="0" cy="1097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Straight Arrow Connector 213">
            <a:extLst>
              <a:ext uri="{FF2B5EF4-FFF2-40B4-BE49-F238E27FC236}">
                <a16:creationId xmlns:a16="http://schemas.microsoft.com/office/drawing/2014/main" id="{82AB48AC-8362-4339-8618-676B1B34DBE8}"/>
              </a:ext>
            </a:extLst>
          </p:cNvPr>
          <p:cNvCxnSpPr>
            <a:cxnSpLocks/>
          </p:cNvCxnSpPr>
          <p:nvPr/>
        </p:nvCxnSpPr>
        <p:spPr>
          <a:xfrm>
            <a:off x="4476756" y="1275660"/>
            <a:ext cx="0" cy="11857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5" name="Flowchart: Process 244">
            <a:extLst>
              <a:ext uri="{FF2B5EF4-FFF2-40B4-BE49-F238E27FC236}">
                <a16:creationId xmlns:a16="http://schemas.microsoft.com/office/drawing/2014/main" id="{095AED6A-4A6E-43B6-9F66-FBEBC538777C}"/>
              </a:ext>
            </a:extLst>
          </p:cNvPr>
          <p:cNvSpPr/>
          <p:nvPr/>
        </p:nvSpPr>
        <p:spPr>
          <a:xfrm rot="586329">
            <a:off x="6715569" y="1562755"/>
            <a:ext cx="36576" cy="36576"/>
          </a:xfrm>
          <a:prstGeom prst="flowChartProcess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7" name="Straight Arrow Connector 246">
            <a:extLst>
              <a:ext uri="{FF2B5EF4-FFF2-40B4-BE49-F238E27FC236}">
                <a16:creationId xmlns:a16="http://schemas.microsoft.com/office/drawing/2014/main" id="{98871899-0A99-4391-80FD-F7485DAF05C1}"/>
              </a:ext>
            </a:extLst>
          </p:cNvPr>
          <p:cNvCxnSpPr>
            <a:cxnSpLocks/>
          </p:cNvCxnSpPr>
          <p:nvPr/>
        </p:nvCxnSpPr>
        <p:spPr>
          <a:xfrm>
            <a:off x="5621431" y="1275660"/>
            <a:ext cx="7146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8" name="Flowchart: Process 247">
            <a:extLst>
              <a:ext uri="{FF2B5EF4-FFF2-40B4-BE49-F238E27FC236}">
                <a16:creationId xmlns:a16="http://schemas.microsoft.com/office/drawing/2014/main" id="{C13F03AE-61BC-4A0C-9D01-7A5867DAB7E2}"/>
              </a:ext>
            </a:extLst>
          </p:cNvPr>
          <p:cNvSpPr/>
          <p:nvPr/>
        </p:nvSpPr>
        <p:spPr>
          <a:xfrm rot="586329">
            <a:off x="6593320" y="1187929"/>
            <a:ext cx="36576" cy="36576"/>
          </a:xfrm>
          <a:prstGeom prst="flowChartProcess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9" name="Flowchart: Process 248">
            <a:extLst>
              <a:ext uri="{FF2B5EF4-FFF2-40B4-BE49-F238E27FC236}">
                <a16:creationId xmlns:a16="http://schemas.microsoft.com/office/drawing/2014/main" id="{BE921B2F-C57B-40A6-9B2A-0316EDAE76B8}"/>
              </a:ext>
            </a:extLst>
          </p:cNvPr>
          <p:cNvSpPr/>
          <p:nvPr/>
        </p:nvSpPr>
        <p:spPr>
          <a:xfrm rot="586329">
            <a:off x="6813889" y="1078858"/>
            <a:ext cx="36576" cy="36576"/>
          </a:xfrm>
          <a:prstGeom prst="flowChartProcess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0" name="Flowchart: Process 249">
            <a:extLst>
              <a:ext uri="{FF2B5EF4-FFF2-40B4-BE49-F238E27FC236}">
                <a16:creationId xmlns:a16="http://schemas.microsoft.com/office/drawing/2014/main" id="{FA06BB75-A7A1-4816-826F-C832B6851912}"/>
              </a:ext>
            </a:extLst>
          </p:cNvPr>
          <p:cNvSpPr/>
          <p:nvPr/>
        </p:nvSpPr>
        <p:spPr>
          <a:xfrm rot="586329">
            <a:off x="6651269" y="881654"/>
            <a:ext cx="36576" cy="36576"/>
          </a:xfrm>
          <a:prstGeom prst="flowChartProcess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" name="Flowchart: Process 250">
            <a:extLst>
              <a:ext uri="{FF2B5EF4-FFF2-40B4-BE49-F238E27FC236}">
                <a16:creationId xmlns:a16="http://schemas.microsoft.com/office/drawing/2014/main" id="{89779B45-76E1-45C7-8324-1A69A5D48992}"/>
              </a:ext>
            </a:extLst>
          </p:cNvPr>
          <p:cNvSpPr/>
          <p:nvPr/>
        </p:nvSpPr>
        <p:spPr>
          <a:xfrm rot="586329">
            <a:off x="6436549" y="1403752"/>
            <a:ext cx="36576" cy="36576"/>
          </a:xfrm>
          <a:prstGeom prst="flowChartProcess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Flowchart: Process 251">
            <a:extLst>
              <a:ext uri="{FF2B5EF4-FFF2-40B4-BE49-F238E27FC236}">
                <a16:creationId xmlns:a16="http://schemas.microsoft.com/office/drawing/2014/main" id="{74A2AFC4-B9C2-41BB-9BAD-7F0C6016BC6D}"/>
              </a:ext>
            </a:extLst>
          </p:cNvPr>
          <p:cNvSpPr/>
          <p:nvPr/>
        </p:nvSpPr>
        <p:spPr>
          <a:xfrm rot="586329">
            <a:off x="6777346" y="1767066"/>
            <a:ext cx="36576" cy="36576"/>
          </a:xfrm>
          <a:prstGeom prst="flowChartProcess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4" name="Flowchart: Process 253">
            <a:extLst>
              <a:ext uri="{FF2B5EF4-FFF2-40B4-BE49-F238E27FC236}">
                <a16:creationId xmlns:a16="http://schemas.microsoft.com/office/drawing/2014/main" id="{DC11FD34-29B9-4664-A60A-040804EC8A88}"/>
              </a:ext>
            </a:extLst>
          </p:cNvPr>
          <p:cNvSpPr/>
          <p:nvPr/>
        </p:nvSpPr>
        <p:spPr>
          <a:xfrm rot="586329">
            <a:off x="6818025" y="713840"/>
            <a:ext cx="36576" cy="36576"/>
          </a:xfrm>
          <a:prstGeom prst="flowChartProcess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7" name="Straight Connector 256">
            <a:extLst>
              <a:ext uri="{FF2B5EF4-FFF2-40B4-BE49-F238E27FC236}">
                <a16:creationId xmlns:a16="http://schemas.microsoft.com/office/drawing/2014/main" id="{4F983984-68BD-4A9F-A97B-5A784B9644D7}"/>
              </a:ext>
            </a:extLst>
          </p:cNvPr>
          <p:cNvCxnSpPr>
            <a:cxnSpLocks/>
          </p:cNvCxnSpPr>
          <p:nvPr/>
        </p:nvCxnSpPr>
        <p:spPr>
          <a:xfrm>
            <a:off x="6684663" y="921069"/>
            <a:ext cx="55325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Straight Connector 257">
            <a:extLst>
              <a:ext uri="{FF2B5EF4-FFF2-40B4-BE49-F238E27FC236}">
                <a16:creationId xmlns:a16="http://schemas.microsoft.com/office/drawing/2014/main" id="{6189FA48-86BB-489A-9C2D-A114AACFBF38}"/>
              </a:ext>
            </a:extLst>
          </p:cNvPr>
          <p:cNvCxnSpPr>
            <a:cxnSpLocks/>
          </p:cNvCxnSpPr>
          <p:nvPr/>
        </p:nvCxnSpPr>
        <p:spPr>
          <a:xfrm>
            <a:off x="6851657" y="750173"/>
            <a:ext cx="38629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Straight Connector 258">
            <a:extLst>
              <a:ext uri="{FF2B5EF4-FFF2-40B4-BE49-F238E27FC236}">
                <a16:creationId xmlns:a16="http://schemas.microsoft.com/office/drawing/2014/main" id="{0253D638-1B27-45D7-86D9-0F7ED1CC6982}"/>
              </a:ext>
            </a:extLst>
          </p:cNvPr>
          <p:cNvCxnSpPr>
            <a:cxnSpLocks/>
          </p:cNvCxnSpPr>
          <p:nvPr/>
        </p:nvCxnSpPr>
        <p:spPr>
          <a:xfrm>
            <a:off x="6621360" y="1226970"/>
            <a:ext cx="99714" cy="457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Straight Connector 265">
            <a:extLst>
              <a:ext uri="{FF2B5EF4-FFF2-40B4-BE49-F238E27FC236}">
                <a16:creationId xmlns:a16="http://schemas.microsoft.com/office/drawing/2014/main" id="{BC53625B-E3D7-4852-BD14-1B144D0AEBC0}"/>
              </a:ext>
            </a:extLst>
          </p:cNvPr>
          <p:cNvCxnSpPr>
            <a:cxnSpLocks/>
          </p:cNvCxnSpPr>
          <p:nvPr/>
        </p:nvCxnSpPr>
        <p:spPr>
          <a:xfrm>
            <a:off x="7240325" y="752386"/>
            <a:ext cx="0" cy="10540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9" name="Straight Connector 278">
            <a:extLst>
              <a:ext uri="{FF2B5EF4-FFF2-40B4-BE49-F238E27FC236}">
                <a16:creationId xmlns:a16="http://schemas.microsoft.com/office/drawing/2014/main" id="{9C4DC82A-AEAF-43F9-9A9A-8B8E3DFA4148}"/>
              </a:ext>
            </a:extLst>
          </p:cNvPr>
          <p:cNvCxnSpPr>
            <a:cxnSpLocks/>
          </p:cNvCxnSpPr>
          <p:nvPr/>
        </p:nvCxnSpPr>
        <p:spPr>
          <a:xfrm>
            <a:off x="6809392" y="1806481"/>
            <a:ext cx="42852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1" name="Straight Connector 280">
            <a:extLst>
              <a:ext uri="{FF2B5EF4-FFF2-40B4-BE49-F238E27FC236}">
                <a16:creationId xmlns:a16="http://schemas.microsoft.com/office/drawing/2014/main" id="{07ECEF5A-2868-4336-B0AA-2A013E7E3E62}"/>
              </a:ext>
            </a:extLst>
          </p:cNvPr>
          <p:cNvCxnSpPr>
            <a:cxnSpLocks/>
          </p:cNvCxnSpPr>
          <p:nvPr/>
        </p:nvCxnSpPr>
        <p:spPr>
          <a:xfrm>
            <a:off x="6467752" y="1443167"/>
            <a:ext cx="77016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Straight Arrow Connector 293">
            <a:extLst>
              <a:ext uri="{FF2B5EF4-FFF2-40B4-BE49-F238E27FC236}">
                <a16:creationId xmlns:a16="http://schemas.microsoft.com/office/drawing/2014/main" id="{17E209E0-3D18-4746-A7E9-0A55103C1E7D}"/>
              </a:ext>
            </a:extLst>
          </p:cNvPr>
          <p:cNvCxnSpPr>
            <a:cxnSpLocks/>
          </p:cNvCxnSpPr>
          <p:nvPr/>
        </p:nvCxnSpPr>
        <p:spPr>
          <a:xfrm>
            <a:off x="6711591" y="1270878"/>
            <a:ext cx="14987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1" name="Flowchart: Process 300">
            <a:extLst>
              <a:ext uri="{FF2B5EF4-FFF2-40B4-BE49-F238E27FC236}">
                <a16:creationId xmlns:a16="http://schemas.microsoft.com/office/drawing/2014/main" id="{3CAEDBC5-62FB-46FE-A2FA-F8A7ADD5A4DD}"/>
              </a:ext>
            </a:extLst>
          </p:cNvPr>
          <p:cNvSpPr/>
          <p:nvPr/>
        </p:nvSpPr>
        <p:spPr>
          <a:xfrm rot="586329">
            <a:off x="8430084" y="1511547"/>
            <a:ext cx="695512" cy="692847"/>
          </a:xfrm>
          <a:prstGeom prst="flowChartProcess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>
              <a:rot lat="1939612" lon="3998650" rev="4847216"/>
            </a:camera>
            <a:lightRig rig="threePt" dir="t"/>
          </a:scene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2" name="Flowchart: Process 301">
            <a:extLst>
              <a:ext uri="{FF2B5EF4-FFF2-40B4-BE49-F238E27FC236}">
                <a16:creationId xmlns:a16="http://schemas.microsoft.com/office/drawing/2014/main" id="{E7277645-C339-4383-850C-D82B6B961EFA}"/>
              </a:ext>
            </a:extLst>
          </p:cNvPr>
          <p:cNvSpPr/>
          <p:nvPr/>
        </p:nvSpPr>
        <p:spPr>
          <a:xfrm rot="586329">
            <a:off x="8430084" y="1453243"/>
            <a:ext cx="695512" cy="692847"/>
          </a:xfrm>
          <a:prstGeom prst="flowChartProcess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>
              <a:rot lat="1939612" lon="3998650" rev="4847216"/>
            </a:camera>
            <a:lightRig rig="threePt" dir="t"/>
          </a:scene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4" name="Flowchart: Process 303">
            <a:extLst>
              <a:ext uri="{FF2B5EF4-FFF2-40B4-BE49-F238E27FC236}">
                <a16:creationId xmlns:a16="http://schemas.microsoft.com/office/drawing/2014/main" id="{CC7A1A3E-21A0-4260-9652-65D028DEAD11}"/>
              </a:ext>
            </a:extLst>
          </p:cNvPr>
          <p:cNvSpPr/>
          <p:nvPr/>
        </p:nvSpPr>
        <p:spPr>
          <a:xfrm rot="586329">
            <a:off x="8430084" y="1394935"/>
            <a:ext cx="695512" cy="692847"/>
          </a:xfrm>
          <a:prstGeom prst="flowChartProcess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>
              <a:rot lat="1939612" lon="3998650" rev="4847216"/>
            </a:camera>
            <a:lightRig rig="threePt" dir="t"/>
          </a:scene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5" name="Flowchart: Process 304">
            <a:extLst>
              <a:ext uri="{FF2B5EF4-FFF2-40B4-BE49-F238E27FC236}">
                <a16:creationId xmlns:a16="http://schemas.microsoft.com/office/drawing/2014/main" id="{04DA623E-E1C9-43D6-9155-F37D071FEC73}"/>
              </a:ext>
            </a:extLst>
          </p:cNvPr>
          <p:cNvSpPr/>
          <p:nvPr/>
        </p:nvSpPr>
        <p:spPr>
          <a:xfrm rot="586329">
            <a:off x="8430084" y="1336627"/>
            <a:ext cx="695512" cy="692847"/>
          </a:xfrm>
          <a:prstGeom prst="flowChartProcess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>
              <a:rot lat="1939612" lon="3998650" rev="4847216"/>
            </a:camera>
            <a:lightRig rig="threePt" dir="t"/>
          </a:scene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6" name="Flowchart: Process 305">
            <a:extLst>
              <a:ext uri="{FF2B5EF4-FFF2-40B4-BE49-F238E27FC236}">
                <a16:creationId xmlns:a16="http://schemas.microsoft.com/office/drawing/2014/main" id="{DB28A9D1-FB9B-418F-8BC8-83E771831E72}"/>
              </a:ext>
            </a:extLst>
          </p:cNvPr>
          <p:cNvSpPr/>
          <p:nvPr/>
        </p:nvSpPr>
        <p:spPr>
          <a:xfrm rot="586329">
            <a:off x="8430084" y="1278319"/>
            <a:ext cx="695512" cy="692847"/>
          </a:xfrm>
          <a:prstGeom prst="flowChartProcess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>
              <a:rot lat="1939612" lon="3998650" rev="4847216"/>
            </a:camera>
            <a:lightRig rig="threePt" dir="t"/>
          </a:scene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7" name="Flowchart: Process 306">
            <a:extLst>
              <a:ext uri="{FF2B5EF4-FFF2-40B4-BE49-F238E27FC236}">
                <a16:creationId xmlns:a16="http://schemas.microsoft.com/office/drawing/2014/main" id="{E6BDDCF4-AA4F-4D30-9EBD-9A0D55AFF7D6}"/>
              </a:ext>
            </a:extLst>
          </p:cNvPr>
          <p:cNvSpPr/>
          <p:nvPr/>
        </p:nvSpPr>
        <p:spPr>
          <a:xfrm rot="586329">
            <a:off x="8430084" y="1220011"/>
            <a:ext cx="695512" cy="692847"/>
          </a:xfrm>
          <a:prstGeom prst="flowChartProcess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>
              <a:rot lat="1939612" lon="3998650" rev="4847216"/>
            </a:camera>
            <a:lightRig rig="threePt" dir="t"/>
          </a:scene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" name="Flowchart: Process 307">
            <a:extLst>
              <a:ext uri="{FF2B5EF4-FFF2-40B4-BE49-F238E27FC236}">
                <a16:creationId xmlns:a16="http://schemas.microsoft.com/office/drawing/2014/main" id="{D87CEEF6-955A-4355-B10E-EC40F33B8ACA}"/>
              </a:ext>
            </a:extLst>
          </p:cNvPr>
          <p:cNvSpPr/>
          <p:nvPr/>
        </p:nvSpPr>
        <p:spPr>
          <a:xfrm rot="586329">
            <a:off x="8430084" y="1161703"/>
            <a:ext cx="695512" cy="692847"/>
          </a:xfrm>
          <a:prstGeom prst="flowChartProcess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>
              <a:rot lat="1939612" lon="3998650" rev="4847216"/>
            </a:camera>
            <a:lightRig rig="threePt" dir="t"/>
          </a:scene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" name="Flowchart: Process 308">
            <a:extLst>
              <a:ext uri="{FF2B5EF4-FFF2-40B4-BE49-F238E27FC236}">
                <a16:creationId xmlns:a16="http://schemas.microsoft.com/office/drawing/2014/main" id="{DC012A9A-1CFD-46DA-8F71-CC199980E2F1}"/>
              </a:ext>
            </a:extLst>
          </p:cNvPr>
          <p:cNvSpPr/>
          <p:nvPr/>
        </p:nvSpPr>
        <p:spPr>
          <a:xfrm rot="586329">
            <a:off x="8430084" y="1103395"/>
            <a:ext cx="695512" cy="692847"/>
          </a:xfrm>
          <a:prstGeom prst="flowChartProcess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>
              <a:rot lat="1939612" lon="3998650" rev="4847216"/>
            </a:camera>
            <a:lightRig rig="threePt" dir="t"/>
          </a:scene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0" name="Flowchart: Process 309">
            <a:extLst>
              <a:ext uri="{FF2B5EF4-FFF2-40B4-BE49-F238E27FC236}">
                <a16:creationId xmlns:a16="http://schemas.microsoft.com/office/drawing/2014/main" id="{E64709AB-D88B-4C38-8BFB-D1DFA04B9E91}"/>
              </a:ext>
            </a:extLst>
          </p:cNvPr>
          <p:cNvSpPr/>
          <p:nvPr/>
        </p:nvSpPr>
        <p:spPr>
          <a:xfrm rot="586329">
            <a:off x="8430084" y="1045087"/>
            <a:ext cx="695512" cy="692847"/>
          </a:xfrm>
          <a:prstGeom prst="flowChartProcess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>
              <a:rot lat="1939612" lon="3998650" rev="4847216"/>
            </a:camera>
            <a:lightRig rig="threePt" dir="t"/>
          </a:scene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1" name="Flowchart: Process 310">
            <a:extLst>
              <a:ext uri="{FF2B5EF4-FFF2-40B4-BE49-F238E27FC236}">
                <a16:creationId xmlns:a16="http://schemas.microsoft.com/office/drawing/2014/main" id="{44D1D351-04B1-4E19-B35F-4D23AA86063D}"/>
              </a:ext>
            </a:extLst>
          </p:cNvPr>
          <p:cNvSpPr/>
          <p:nvPr/>
        </p:nvSpPr>
        <p:spPr>
          <a:xfrm rot="586329">
            <a:off x="8430084" y="986779"/>
            <a:ext cx="695512" cy="692847"/>
          </a:xfrm>
          <a:prstGeom prst="flowChartProcess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>
              <a:rot lat="1939612" lon="3998650" rev="4847216"/>
            </a:camera>
            <a:lightRig rig="threePt" dir="t"/>
          </a:scene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2" name="Flowchart: Process 311">
            <a:extLst>
              <a:ext uri="{FF2B5EF4-FFF2-40B4-BE49-F238E27FC236}">
                <a16:creationId xmlns:a16="http://schemas.microsoft.com/office/drawing/2014/main" id="{0621E614-8CF1-4BE6-9F0C-83B3BC0890C8}"/>
              </a:ext>
            </a:extLst>
          </p:cNvPr>
          <p:cNvSpPr/>
          <p:nvPr/>
        </p:nvSpPr>
        <p:spPr>
          <a:xfrm rot="586329">
            <a:off x="8430084" y="928471"/>
            <a:ext cx="695512" cy="692847"/>
          </a:xfrm>
          <a:prstGeom prst="flowChartProcess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>
              <a:rot lat="1939612" lon="3998650" rev="4847216"/>
            </a:camera>
            <a:lightRig rig="threePt" dir="t"/>
          </a:scene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3" name="Flowchart: Process 312">
            <a:extLst>
              <a:ext uri="{FF2B5EF4-FFF2-40B4-BE49-F238E27FC236}">
                <a16:creationId xmlns:a16="http://schemas.microsoft.com/office/drawing/2014/main" id="{19840A8A-B8AE-4564-B9A4-2F4305FA3D50}"/>
              </a:ext>
            </a:extLst>
          </p:cNvPr>
          <p:cNvSpPr/>
          <p:nvPr/>
        </p:nvSpPr>
        <p:spPr>
          <a:xfrm rot="586329">
            <a:off x="8430084" y="870163"/>
            <a:ext cx="695512" cy="692847"/>
          </a:xfrm>
          <a:prstGeom prst="flowChartProcess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>
              <a:rot lat="1939612" lon="3998650" rev="4847216"/>
            </a:camera>
            <a:lightRig rig="threePt" dir="t"/>
          </a:scene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4" name="Flowchart: Process 313">
            <a:extLst>
              <a:ext uri="{FF2B5EF4-FFF2-40B4-BE49-F238E27FC236}">
                <a16:creationId xmlns:a16="http://schemas.microsoft.com/office/drawing/2014/main" id="{282B9844-D165-4DBC-A4A9-0DA6EED48A68}"/>
              </a:ext>
            </a:extLst>
          </p:cNvPr>
          <p:cNvSpPr/>
          <p:nvPr/>
        </p:nvSpPr>
        <p:spPr>
          <a:xfrm rot="586329">
            <a:off x="8430084" y="811855"/>
            <a:ext cx="695512" cy="692847"/>
          </a:xfrm>
          <a:prstGeom prst="flowChartProcess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>
              <a:rot lat="1939612" lon="3998650" rev="4847216"/>
            </a:camera>
            <a:lightRig rig="threePt" dir="t"/>
          </a:scene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5" name="Flowchart: Process 314">
            <a:extLst>
              <a:ext uri="{FF2B5EF4-FFF2-40B4-BE49-F238E27FC236}">
                <a16:creationId xmlns:a16="http://schemas.microsoft.com/office/drawing/2014/main" id="{32A5FDBD-F183-4B10-AD4F-388C9AC2042B}"/>
              </a:ext>
            </a:extLst>
          </p:cNvPr>
          <p:cNvSpPr/>
          <p:nvPr/>
        </p:nvSpPr>
        <p:spPr>
          <a:xfrm rot="586329">
            <a:off x="8430084" y="753547"/>
            <a:ext cx="695512" cy="692847"/>
          </a:xfrm>
          <a:prstGeom prst="flowChartProcess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>
              <a:rot lat="1939612" lon="3998650" rev="4847216"/>
            </a:camera>
            <a:lightRig rig="threePt" dir="t"/>
          </a:scene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6" name="Flowchart: Process 315">
            <a:extLst>
              <a:ext uri="{FF2B5EF4-FFF2-40B4-BE49-F238E27FC236}">
                <a16:creationId xmlns:a16="http://schemas.microsoft.com/office/drawing/2014/main" id="{9BB49296-0674-4DB9-B207-6C52AF5333F0}"/>
              </a:ext>
            </a:extLst>
          </p:cNvPr>
          <p:cNvSpPr/>
          <p:nvPr/>
        </p:nvSpPr>
        <p:spPr>
          <a:xfrm rot="586329">
            <a:off x="8430084" y="695239"/>
            <a:ext cx="695512" cy="692847"/>
          </a:xfrm>
          <a:prstGeom prst="flowChartProcess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>
              <a:rot lat="1939612" lon="3998650" rev="4847216"/>
            </a:camera>
            <a:lightRig rig="threePt" dir="t"/>
          </a:scene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7" name="TextBox 316">
            <a:extLst>
              <a:ext uri="{FF2B5EF4-FFF2-40B4-BE49-F238E27FC236}">
                <a16:creationId xmlns:a16="http://schemas.microsoft.com/office/drawing/2014/main" id="{71798389-C83D-4C39-8929-060774660760}"/>
              </a:ext>
            </a:extLst>
          </p:cNvPr>
          <p:cNvSpPr txBox="1"/>
          <p:nvPr/>
        </p:nvSpPr>
        <p:spPr>
          <a:xfrm>
            <a:off x="8248144" y="611647"/>
            <a:ext cx="561842" cy="338554"/>
          </a:xfrm>
          <a:prstGeom prst="rect">
            <a:avLst/>
          </a:prstGeom>
          <a:noFill/>
          <a:scene3d>
            <a:camera prst="orthographicFront">
              <a:rot lat="1475687" lon="18539400" rev="21322229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sz="1600" b="1" dirty="0"/>
              <a:t>256</a:t>
            </a:r>
          </a:p>
        </p:txBody>
      </p:sp>
      <p:sp>
        <p:nvSpPr>
          <p:cNvPr id="318" name="TextBox 317">
            <a:extLst>
              <a:ext uri="{FF2B5EF4-FFF2-40B4-BE49-F238E27FC236}">
                <a16:creationId xmlns:a16="http://schemas.microsoft.com/office/drawing/2014/main" id="{C976FF37-313F-4F92-9CE3-88BF83732DAF}"/>
              </a:ext>
            </a:extLst>
          </p:cNvPr>
          <p:cNvSpPr txBox="1"/>
          <p:nvPr/>
        </p:nvSpPr>
        <p:spPr>
          <a:xfrm>
            <a:off x="8781915" y="674002"/>
            <a:ext cx="477119" cy="307777"/>
          </a:xfrm>
          <a:prstGeom prst="rect">
            <a:avLst/>
          </a:prstGeom>
          <a:noFill/>
          <a:scene3d>
            <a:camera prst="isometricLeftDown">
              <a:rot lat="1195244" lon="2380858" rev="21490969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sz="1400" b="1" dirty="0"/>
              <a:t>256</a:t>
            </a:r>
          </a:p>
        </p:txBody>
      </p:sp>
      <p:cxnSp>
        <p:nvCxnSpPr>
          <p:cNvPr id="319" name="Straight Connector 318">
            <a:extLst>
              <a:ext uri="{FF2B5EF4-FFF2-40B4-BE49-F238E27FC236}">
                <a16:creationId xmlns:a16="http://schemas.microsoft.com/office/drawing/2014/main" id="{8026270C-5658-4A28-9BBF-207E373DAEA2}"/>
              </a:ext>
            </a:extLst>
          </p:cNvPr>
          <p:cNvCxnSpPr>
            <a:cxnSpLocks/>
          </p:cNvCxnSpPr>
          <p:nvPr/>
        </p:nvCxnSpPr>
        <p:spPr>
          <a:xfrm>
            <a:off x="8296645" y="897863"/>
            <a:ext cx="0" cy="1104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2" name="Straight Connector 321">
            <a:extLst>
              <a:ext uri="{FF2B5EF4-FFF2-40B4-BE49-F238E27FC236}">
                <a16:creationId xmlns:a16="http://schemas.microsoft.com/office/drawing/2014/main" id="{C58DED97-E70D-47E3-B448-DC4C82692855}"/>
              </a:ext>
            </a:extLst>
          </p:cNvPr>
          <p:cNvCxnSpPr>
            <a:cxnSpLocks/>
          </p:cNvCxnSpPr>
          <p:nvPr/>
        </p:nvCxnSpPr>
        <p:spPr>
          <a:xfrm>
            <a:off x="8700711" y="757856"/>
            <a:ext cx="0" cy="1020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3" name="Straight Connector 322">
            <a:extLst>
              <a:ext uri="{FF2B5EF4-FFF2-40B4-BE49-F238E27FC236}">
                <a16:creationId xmlns:a16="http://schemas.microsoft.com/office/drawing/2014/main" id="{41E1049C-5845-45FC-B540-B187616AC689}"/>
              </a:ext>
            </a:extLst>
          </p:cNvPr>
          <p:cNvCxnSpPr>
            <a:cxnSpLocks/>
          </p:cNvCxnSpPr>
          <p:nvPr/>
        </p:nvCxnSpPr>
        <p:spPr>
          <a:xfrm flipV="1">
            <a:off x="8296645" y="859859"/>
            <a:ext cx="404066" cy="1484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0" name="Straight Connector 329">
            <a:extLst>
              <a:ext uri="{FF2B5EF4-FFF2-40B4-BE49-F238E27FC236}">
                <a16:creationId xmlns:a16="http://schemas.microsoft.com/office/drawing/2014/main" id="{5CE393A7-CD85-4A7D-997A-2EFD8073A5A6}"/>
              </a:ext>
            </a:extLst>
          </p:cNvPr>
          <p:cNvCxnSpPr>
            <a:cxnSpLocks/>
          </p:cNvCxnSpPr>
          <p:nvPr/>
        </p:nvCxnSpPr>
        <p:spPr>
          <a:xfrm>
            <a:off x="8717009" y="859927"/>
            <a:ext cx="535738" cy="1817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5" name="Straight Connector 334">
            <a:extLst>
              <a:ext uri="{FF2B5EF4-FFF2-40B4-BE49-F238E27FC236}">
                <a16:creationId xmlns:a16="http://schemas.microsoft.com/office/drawing/2014/main" id="{AA67C691-2F90-419D-B68D-AC1D7D1A85A9}"/>
              </a:ext>
            </a:extLst>
          </p:cNvPr>
          <p:cNvCxnSpPr>
            <a:cxnSpLocks/>
          </p:cNvCxnSpPr>
          <p:nvPr/>
        </p:nvCxnSpPr>
        <p:spPr>
          <a:xfrm>
            <a:off x="9254202" y="920309"/>
            <a:ext cx="0" cy="1229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6" name="Straight Connector 335">
            <a:extLst>
              <a:ext uri="{FF2B5EF4-FFF2-40B4-BE49-F238E27FC236}">
                <a16:creationId xmlns:a16="http://schemas.microsoft.com/office/drawing/2014/main" id="{1E3A2ACC-3FAE-4E41-B719-9858081D76F2}"/>
              </a:ext>
            </a:extLst>
          </p:cNvPr>
          <p:cNvCxnSpPr>
            <a:cxnSpLocks/>
          </p:cNvCxnSpPr>
          <p:nvPr/>
        </p:nvCxnSpPr>
        <p:spPr>
          <a:xfrm>
            <a:off x="8717009" y="757856"/>
            <a:ext cx="0" cy="1020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7" name="Straight Arrow Connector 346">
            <a:extLst>
              <a:ext uri="{FF2B5EF4-FFF2-40B4-BE49-F238E27FC236}">
                <a16:creationId xmlns:a16="http://schemas.microsoft.com/office/drawing/2014/main" id="{B519B047-05F2-43A5-AABD-252B691F4C45}"/>
              </a:ext>
            </a:extLst>
          </p:cNvPr>
          <p:cNvCxnSpPr>
            <a:cxnSpLocks/>
          </p:cNvCxnSpPr>
          <p:nvPr/>
        </p:nvCxnSpPr>
        <p:spPr>
          <a:xfrm flipH="1">
            <a:off x="8293301" y="897863"/>
            <a:ext cx="144840" cy="450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5" name="Straight Arrow Connector 354">
            <a:extLst>
              <a:ext uri="{FF2B5EF4-FFF2-40B4-BE49-F238E27FC236}">
                <a16:creationId xmlns:a16="http://schemas.microsoft.com/office/drawing/2014/main" id="{09C58332-B859-47D9-A56C-7671C63FFB70}"/>
              </a:ext>
            </a:extLst>
          </p:cNvPr>
          <p:cNvCxnSpPr>
            <a:cxnSpLocks/>
          </p:cNvCxnSpPr>
          <p:nvPr/>
        </p:nvCxnSpPr>
        <p:spPr>
          <a:xfrm flipV="1">
            <a:off x="8567043" y="801551"/>
            <a:ext cx="128579" cy="399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1" name="Straight Arrow Connector 360">
            <a:extLst>
              <a:ext uri="{FF2B5EF4-FFF2-40B4-BE49-F238E27FC236}">
                <a16:creationId xmlns:a16="http://schemas.microsoft.com/office/drawing/2014/main" id="{AF527C86-2284-40D9-B0EE-A43621168315}"/>
              </a:ext>
            </a:extLst>
          </p:cNvPr>
          <p:cNvCxnSpPr>
            <a:cxnSpLocks/>
          </p:cNvCxnSpPr>
          <p:nvPr/>
        </p:nvCxnSpPr>
        <p:spPr>
          <a:xfrm>
            <a:off x="9123208" y="933309"/>
            <a:ext cx="128579" cy="395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3" name="Straight Arrow Connector 362">
            <a:extLst>
              <a:ext uri="{FF2B5EF4-FFF2-40B4-BE49-F238E27FC236}">
                <a16:creationId xmlns:a16="http://schemas.microsoft.com/office/drawing/2014/main" id="{3E91FDDE-6991-4B1A-A044-30056D9F3CEF}"/>
              </a:ext>
            </a:extLst>
          </p:cNvPr>
          <p:cNvCxnSpPr>
            <a:cxnSpLocks/>
          </p:cNvCxnSpPr>
          <p:nvPr/>
        </p:nvCxnSpPr>
        <p:spPr>
          <a:xfrm flipH="1" flipV="1">
            <a:off x="8719133" y="810975"/>
            <a:ext cx="154692" cy="401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6" name="Straight Arrow Connector 395">
            <a:extLst>
              <a:ext uri="{FF2B5EF4-FFF2-40B4-BE49-F238E27FC236}">
                <a16:creationId xmlns:a16="http://schemas.microsoft.com/office/drawing/2014/main" id="{B34DAEB7-E50A-4961-9319-2FA869D208DF}"/>
              </a:ext>
            </a:extLst>
          </p:cNvPr>
          <p:cNvCxnSpPr>
            <a:cxnSpLocks/>
          </p:cNvCxnSpPr>
          <p:nvPr/>
        </p:nvCxnSpPr>
        <p:spPr>
          <a:xfrm>
            <a:off x="8769316" y="1883445"/>
            <a:ext cx="0" cy="6109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3" name="Straight Arrow Connector 412">
            <a:extLst>
              <a:ext uri="{FF2B5EF4-FFF2-40B4-BE49-F238E27FC236}">
                <a16:creationId xmlns:a16="http://schemas.microsoft.com/office/drawing/2014/main" id="{B43BB514-9634-412B-A32F-B65D258E7068}"/>
              </a:ext>
            </a:extLst>
          </p:cNvPr>
          <p:cNvCxnSpPr>
            <a:cxnSpLocks/>
          </p:cNvCxnSpPr>
          <p:nvPr/>
        </p:nvCxnSpPr>
        <p:spPr>
          <a:xfrm flipH="1">
            <a:off x="7359742" y="2966669"/>
            <a:ext cx="11252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7" name="Straight Arrow Connector 416">
            <a:extLst>
              <a:ext uri="{FF2B5EF4-FFF2-40B4-BE49-F238E27FC236}">
                <a16:creationId xmlns:a16="http://schemas.microsoft.com/office/drawing/2014/main" id="{3EE4707A-B774-4E57-B211-C1445525CE19}"/>
              </a:ext>
            </a:extLst>
          </p:cNvPr>
          <p:cNvCxnSpPr>
            <a:cxnSpLocks/>
          </p:cNvCxnSpPr>
          <p:nvPr/>
        </p:nvCxnSpPr>
        <p:spPr>
          <a:xfrm>
            <a:off x="5621431" y="2966670"/>
            <a:ext cx="37153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0" name="Rectangle: Rounded Corners 419">
            <a:extLst>
              <a:ext uri="{FF2B5EF4-FFF2-40B4-BE49-F238E27FC236}">
                <a16:creationId xmlns:a16="http://schemas.microsoft.com/office/drawing/2014/main" id="{5FA97EA7-1FF8-4EF0-9126-EF2574449E2C}"/>
              </a:ext>
            </a:extLst>
          </p:cNvPr>
          <p:cNvSpPr/>
          <p:nvPr/>
        </p:nvSpPr>
        <p:spPr>
          <a:xfrm>
            <a:off x="969196" y="448757"/>
            <a:ext cx="3753714" cy="4428044"/>
          </a:xfrm>
          <a:prstGeom prst="roundRect">
            <a:avLst>
              <a:gd name="adj" fmla="val 8344"/>
            </a:avLst>
          </a:prstGeom>
          <a:noFill/>
          <a:ln w="12700" cap="flat" cmpd="sng" algn="ctr">
            <a:solidFill>
              <a:schemeClr val="bg1">
                <a:lumMod val="65000"/>
              </a:schemeClr>
            </a:solidFill>
            <a:prstDash val="lg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2" name="Rectangle: Rounded Corners 421">
            <a:extLst>
              <a:ext uri="{FF2B5EF4-FFF2-40B4-BE49-F238E27FC236}">
                <a16:creationId xmlns:a16="http://schemas.microsoft.com/office/drawing/2014/main" id="{2A970479-C26A-49AE-8006-69F455BCCCC9}"/>
              </a:ext>
            </a:extLst>
          </p:cNvPr>
          <p:cNvSpPr/>
          <p:nvPr/>
        </p:nvSpPr>
        <p:spPr>
          <a:xfrm>
            <a:off x="5884499" y="442994"/>
            <a:ext cx="3635595" cy="1639158"/>
          </a:xfrm>
          <a:prstGeom prst="roundRect">
            <a:avLst/>
          </a:prstGeom>
          <a:noFill/>
          <a:ln w="12700" cap="flat" cmpd="sng" algn="ctr">
            <a:solidFill>
              <a:schemeClr val="bg1">
                <a:lumMod val="65000"/>
              </a:schemeClr>
            </a:solidFill>
            <a:prstDash val="lg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4" name="Rectangle: Rounded Corners 423">
            <a:extLst>
              <a:ext uri="{FF2B5EF4-FFF2-40B4-BE49-F238E27FC236}">
                <a16:creationId xmlns:a16="http://schemas.microsoft.com/office/drawing/2014/main" id="{010B65B5-CD09-494D-8BDC-C4AE33500797}"/>
              </a:ext>
            </a:extLst>
          </p:cNvPr>
          <p:cNvSpPr/>
          <p:nvPr/>
        </p:nvSpPr>
        <p:spPr>
          <a:xfrm>
            <a:off x="8077813" y="2389279"/>
            <a:ext cx="1453389" cy="844997"/>
          </a:xfrm>
          <a:prstGeom prst="roundRect">
            <a:avLst>
              <a:gd name="adj" fmla="val 19181"/>
            </a:avLst>
          </a:prstGeom>
          <a:noFill/>
          <a:ln w="12700" cap="flat" cmpd="sng" algn="ctr">
            <a:solidFill>
              <a:schemeClr val="bg1">
                <a:lumMod val="65000"/>
              </a:schemeClr>
            </a:solidFill>
            <a:prstDash val="lg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5" name="Straight Connector 424">
            <a:extLst>
              <a:ext uri="{FF2B5EF4-FFF2-40B4-BE49-F238E27FC236}">
                <a16:creationId xmlns:a16="http://schemas.microsoft.com/office/drawing/2014/main" id="{E4651ED8-B35A-4D90-8B4D-51E7EAE45160}"/>
              </a:ext>
            </a:extLst>
          </p:cNvPr>
          <p:cNvCxnSpPr>
            <a:cxnSpLocks/>
          </p:cNvCxnSpPr>
          <p:nvPr/>
        </p:nvCxnSpPr>
        <p:spPr>
          <a:xfrm>
            <a:off x="4629412" y="2614017"/>
            <a:ext cx="99201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7" name="Straight Connector 426">
            <a:extLst>
              <a:ext uri="{FF2B5EF4-FFF2-40B4-BE49-F238E27FC236}">
                <a16:creationId xmlns:a16="http://schemas.microsoft.com/office/drawing/2014/main" id="{C3966294-F2E4-44A2-BE01-8B6776FE6C23}"/>
              </a:ext>
            </a:extLst>
          </p:cNvPr>
          <p:cNvCxnSpPr>
            <a:cxnSpLocks/>
          </p:cNvCxnSpPr>
          <p:nvPr/>
        </p:nvCxnSpPr>
        <p:spPr>
          <a:xfrm flipV="1">
            <a:off x="5621431" y="1275662"/>
            <a:ext cx="0" cy="16910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5" name="Rectangle: Rounded Corners 464">
            <a:extLst>
              <a:ext uri="{FF2B5EF4-FFF2-40B4-BE49-F238E27FC236}">
                <a16:creationId xmlns:a16="http://schemas.microsoft.com/office/drawing/2014/main" id="{03C386FA-DABA-4CD4-A748-98B139CDD83A}"/>
              </a:ext>
            </a:extLst>
          </p:cNvPr>
          <p:cNvSpPr/>
          <p:nvPr/>
        </p:nvSpPr>
        <p:spPr>
          <a:xfrm>
            <a:off x="5985438" y="2647444"/>
            <a:ext cx="1374304" cy="1226106"/>
          </a:xfrm>
          <a:prstGeom prst="roundRect">
            <a:avLst>
              <a:gd name="adj" fmla="val 19181"/>
            </a:avLst>
          </a:prstGeom>
          <a:noFill/>
          <a:ln w="12700" cap="flat" cmpd="sng" algn="ctr">
            <a:solidFill>
              <a:schemeClr val="bg1">
                <a:lumMod val="65000"/>
              </a:schemeClr>
            </a:solidFill>
            <a:prstDash val="lg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69" name="Group 468">
            <a:extLst>
              <a:ext uri="{FF2B5EF4-FFF2-40B4-BE49-F238E27FC236}">
                <a16:creationId xmlns:a16="http://schemas.microsoft.com/office/drawing/2014/main" id="{B7550447-1330-462A-B29E-72EACA65EB96}"/>
              </a:ext>
            </a:extLst>
          </p:cNvPr>
          <p:cNvGrpSpPr/>
          <p:nvPr/>
        </p:nvGrpSpPr>
        <p:grpSpPr>
          <a:xfrm>
            <a:off x="8478778" y="2482765"/>
            <a:ext cx="635063" cy="696914"/>
            <a:chOff x="8241105" y="3176622"/>
            <a:chExt cx="847402" cy="929933"/>
          </a:xfrm>
        </p:grpSpPr>
        <p:sp>
          <p:nvSpPr>
            <p:cNvPr id="397" name="Rectangle: Rounded Corners 396">
              <a:extLst>
                <a:ext uri="{FF2B5EF4-FFF2-40B4-BE49-F238E27FC236}">
                  <a16:creationId xmlns:a16="http://schemas.microsoft.com/office/drawing/2014/main" id="{3E7FB0A0-0B75-4C05-800D-5F80463A47F9}"/>
                </a:ext>
              </a:extLst>
            </p:cNvPr>
            <p:cNvSpPr/>
            <p:nvPr/>
          </p:nvSpPr>
          <p:spPr>
            <a:xfrm>
              <a:off x="8241105" y="3176622"/>
              <a:ext cx="71058" cy="455713"/>
            </a:xfrm>
            <a:prstGeom prst="round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9" name="Rectangle: Rounded Corners 398">
              <a:extLst>
                <a:ext uri="{FF2B5EF4-FFF2-40B4-BE49-F238E27FC236}">
                  <a16:creationId xmlns:a16="http://schemas.microsoft.com/office/drawing/2014/main" id="{FEB56167-1584-4660-B5CA-66304C66F684}"/>
                </a:ext>
              </a:extLst>
            </p:cNvPr>
            <p:cNvSpPr/>
            <p:nvPr/>
          </p:nvSpPr>
          <p:spPr>
            <a:xfrm>
              <a:off x="8360220" y="3632335"/>
              <a:ext cx="142388" cy="286825"/>
            </a:xfrm>
            <a:prstGeom prst="round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0" name="Rectangle: Rounded Corners 399">
              <a:extLst>
                <a:ext uri="{FF2B5EF4-FFF2-40B4-BE49-F238E27FC236}">
                  <a16:creationId xmlns:a16="http://schemas.microsoft.com/office/drawing/2014/main" id="{A3A26B3C-B967-41D6-8367-1E925C145D36}"/>
                </a:ext>
              </a:extLst>
            </p:cNvPr>
            <p:cNvSpPr/>
            <p:nvPr/>
          </p:nvSpPr>
          <p:spPr>
            <a:xfrm>
              <a:off x="8521657" y="3955983"/>
              <a:ext cx="289970" cy="150572"/>
            </a:xfrm>
            <a:prstGeom prst="round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1" name="Rectangle: Rounded Corners 400">
              <a:extLst>
                <a:ext uri="{FF2B5EF4-FFF2-40B4-BE49-F238E27FC236}">
                  <a16:creationId xmlns:a16="http://schemas.microsoft.com/office/drawing/2014/main" id="{0C8A1070-4F99-4317-B642-AB793A5F50D8}"/>
                </a:ext>
              </a:extLst>
            </p:cNvPr>
            <p:cNvSpPr/>
            <p:nvPr/>
          </p:nvSpPr>
          <p:spPr>
            <a:xfrm>
              <a:off x="8828449" y="3625962"/>
              <a:ext cx="142388" cy="286825"/>
            </a:xfrm>
            <a:prstGeom prst="round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4" name="Rectangle: Rounded Corners 403">
              <a:extLst>
                <a:ext uri="{FF2B5EF4-FFF2-40B4-BE49-F238E27FC236}">
                  <a16:creationId xmlns:a16="http://schemas.microsoft.com/office/drawing/2014/main" id="{7A5EBA83-67AE-407C-8D70-628BE65A376D}"/>
                </a:ext>
              </a:extLst>
            </p:cNvPr>
            <p:cNvSpPr/>
            <p:nvPr/>
          </p:nvSpPr>
          <p:spPr>
            <a:xfrm>
              <a:off x="9017449" y="3176622"/>
              <a:ext cx="71058" cy="455713"/>
            </a:xfrm>
            <a:prstGeom prst="round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5" name="Straight Arrow Connector 404">
              <a:extLst>
                <a:ext uri="{FF2B5EF4-FFF2-40B4-BE49-F238E27FC236}">
                  <a16:creationId xmlns:a16="http://schemas.microsoft.com/office/drawing/2014/main" id="{D73BB6A7-4581-45D1-BD62-4BCCC244A59B}"/>
                </a:ext>
              </a:extLst>
            </p:cNvPr>
            <p:cNvCxnSpPr>
              <a:cxnSpLocks/>
            </p:cNvCxnSpPr>
            <p:nvPr/>
          </p:nvCxnSpPr>
          <p:spPr>
            <a:xfrm>
              <a:off x="8360220" y="3398976"/>
              <a:ext cx="622649" cy="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07" name="Straight Arrow Connector 406">
              <a:extLst>
                <a:ext uri="{FF2B5EF4-FFF2-40B4-BE49-F238E27FC236}">
                  <a16:creationId xmlns:a16="http://schemas.microsoft.com/office/drawing/2014/main" id="{C16E8D04-E1E3-4A1E-828B-EDD2E654CA99}"/>
                </a:ext>
              </a:extLst>
            </p:cNvPr>
            <p:cNvCxnSpPr>
              <a:cxnSpLocks/>
            </p:cNvCxnSpPr>
            <p:nvPr/>
          </p:nvCxnSpPr>
          <p:spPr>
            <a:xfrm>
              <a:off x="8527838" y="3778122"/>
              <a:ext cx="274265" cy="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439" name="Group 438">
              <a:extLst>
                <a:ext uri="{FF2B5EF4-FFF2-40B4-BE49-F238E27FC236}">
                  <a16:creationId xmlns:a16="http://schemas.microsoft.com/office/drawing/2014/main" id="{226DA746-8DF1-43FA-9092-1DD7D33EFE60}"/>
                </a:ext>
              </a:extLst>
            </p:cNvPr>
            <p:cNvGrpSpPr/>
            <p:nvPr/>
          </p:nvGrpSpPr>
          <p:grpSpPr>
            <a:xfrm>
              <a:off x="8274664" y="3558161"/>
              <a:ext cx="149152" cy="194319"/>
              <a:chOff x="8260941" y="3654164"/>
              <a:chExt cx="149152" cy="194319"/>
            </a:xfrm>
          </p:grpSpPr>
          <p:sp>
            <p:nvSpPr>
              <p:cNvPr id="432" name="Arc 431">
                <a:extLst>
                  <a:ext uri="{FF2B5EF4-FFF2-40B4-BE49-F238E27FC236}">
                    <a16:creationId xmlns:a16="http://schemas.microsoft.com/office/drawing/2014/main" id="{0E3BAF1B-BEA1-447A-8D6C-EDD7EBED6B86}"/>
                  </a:ext>
                </a:extLst>
              </p:cNvPr>
              <p:cNvSpPr/>
              <p:nvPr/>
            </p:nvSpPr>
            <p:spPr>
              <a:xfrm flipH="1" flipV="1">
                <a:off x="8260941" y="3654164"/>
                <a:ext cx="149152" cy="160292"/>
              </a:xfrm>
              <a:prstGeom prst="arc">
                <a:avLst>
                  <a:gd name="adj1" fmla="val 17467129"/>
                  <a:gd name="adj2" fmla="val 121335"/>
                </a:avLst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35" name="Straight Arrow Connector 434">
                <a:extLst>
                  <a:ext uri="{FF2B5EF4-FFF2-40B4-BE49-F238E27FC236}">
                    <a16:creationId xmlns:a16="http://schemas.microsoft.com/office/drawing/2014/main" id="{83F08B51-4F9F-404D-9A09-7C820205430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295222" y="3802512"/>
                <a:ext cx="51275" cy="45971"/>
              </a:xfrm>
              <a:prstGeom prst="straightConnector1">
                <a:avLst/>
              </a:prstGeom>
              <a:ln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441" name="Group 440">
              <a:extLst>
                <a:ext uri="{FF2B5EF4-FFF2-40B4-BE49-F238E27FC236}">
                  <a16:creationId xmlns:a16="http://schemas.microsoft.com/office/drawing/2014/main" id="{F99C296A-F1AE-426F-8CA5-3B362B40BCE8}"/>
                </a:ext>
              </a:extLst>
            </p:cNvPr>
            <p:cNvGrpSpPr/>
            <p:nvPr/>
          </p:nvGrpSpPr>
          <p:grpSpPr>
            <a:xfrm>
              <a:off x="8432741" y="3849299"/>
              <a:ext cx="149152" cy="194319"/>
              <a:chOff x="8260941" y="3654164"/>
              <a:chExt cx="149152" cy="194319"/>
            </a:xfrm>
          </p:grpSpPr>
          <p:sp>
            <p:nvSpPr>
              <p:cNvPr id="442" name="Arc 441">
                <a:extLst>
                  <a:ext uri="{FF2B5EF4-FFF2-40B4-BE49-F238E27FC236}">
                    <a16:creationId xmlns:a16="http://schemas.microsoft.com/office/drawing/2014/main" id="{B24F9912-1214-4DA8-B7E5-773940942D0F}"/>
                  </a:ext>
                </a:extLst>
              </p:cNvPr>
              <p:cNvSpPr/>
              <p:nvPr/>
            </p:nvSpPr>
            <p:spPr>
              <a:xfrm flipH="1" flipV="1">
                <a:off x="8260941" y="3654164"/>
                <a:ext cx="149152" cy="160292"/>
              </a:xfrm>
              <a:prstGeom prst="arc">
                <a:avLst>
                  <a:gd name="adj1" fmla="val 17467129"/>
                  <a:gd name="adj2" fmla="val 121335"/>
                </a:avLst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43" name="Straight Arrow Connector 442">
                <a:extLst>
                  <a:ext uri="{FF2B5EF4-FFF2-40B4-BE49-F238E27FC236}">
                    <a16:creationId xmlns:a16="http://schemas.microsoft.com/office/drawing/2014/main" id="{50267C5C-9277-4A7B-BAB4-2B895AACA9B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295222" y="3802512"/>
                <a:ext cx="51275" cy="45971"/>
              </a:xfrm>
              <a:prstGeom prst="straightConnector1">
                <a:avLst/>
              </a:prstGeom>
              <a:ln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453" name="Group 452">
              <a:extLst>
                <a:ext uri="{FF2B5EF4-FFF2-40B4-BE49-F238E27FC236}">
                  <a16:creationId xmlns:a16="http://schemas.microsoft.com/office/drawing/2014/main" id="{1330508B-5C48-43C1-B8E7-DB7235776CDB}"/>
                </a:ext>
              </a:extLst>
            </p:cNvPr>
            <p:cNvGrpSpPr/>
            <p:nvPr/>
          </p:nvGrpSpPr>
          <p:grpSpPr>
            <a:xfrm>
              <a:off x="8728013" y="3885734"/>
              <a:ext cx="171630" cy="160292"/>
              <a:chOff x="8728013" y="3888115"/>
              <a:chExt cx="171630" cy="160292"/>
            </a:xfrm>
          </p:grpSpPr>
          <p:sp>
            <p:nvSpPr>
              <p:cNvPr id="448" name="Arc 447">
                <a:extLst>
                  <a:ext uri="{FF2B5EF4-FFF2-40B4-BE49-F238E27FC236}">
                    <a16:creationId xmlns:a16="http://schemas.microsoft.com/office/drawing/2014/main" id="{5AB75A09-F73F-46D2-AB70-73F17F372CD8}"/>
                  </a:ext>
                </a:extLst>
              </p:cNvPr>
              <p:cNvSpPr/>
              <p:nvPr/>
            </p:nvSpPr>
            <p:spPr>
              <a:xfrm rot="747006" flipV="1">
                <a:off x="8728013" y="3888115"/>
                <a:ext cx="156189" cy="160292"/>
              </a:xfrm>
              <a:prstGeom prst="arc">
                <a:avLst>
                  <a:gd name="adj1" fmla="val 17255551"/>
                  <a:gd name="adj2" fmla="val 121335"/>
                </a:avLst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49" name="Straight Arrow Connector 448">
                <a:extLst>
                  <a:ext uri="{FF2B5EF4-FFF2-40B4-BE49-F238E27FC236}">
                    <a16:creationId xmlns:a16="http://schemas.microsoft.com/office/drawing/2014/main" id="{451F6600-19B4-404F-AA90-25203CEE9F01}"/>
                  </a:ext>
                </a:extLst>
              </p:cNvPr>
              <p:cNvCxnSpPr>
                <a:cxnSpLocks/>
                <a:endCxn id="401" idx="2"/>
              </p:cNvCxnSpPr>
              <p:nvPr/>
            </p:nvCxnSpPr>
            <p:spPr>
              <a:xfrm flipV="1">
                <a:off x="8880959" y="3912787"/>
                <a:ext cx="18684" cy="62106"/>
              </a:xfrm>
              <a:prstGeom prst="straightConnector1">
                <a:avLst/>
              </a:prstGeom>
              <a:ln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470" name="Group 469">
              <a:extLst>
                <a:ext uri="{FF2B5EF4-FFF2-40B4-BE49-F238E27FC236}">
                  <a16:creationId xmlns:a16="http://schemas.microsoft.com/office/drawing/2014/main" id="{99778F42-9E6C-478F-B192-D31EA9BEB207}"/>
                </a:ext>
              </a:extLst>
            </p:cNvPr>
            <p:cNvGrpSpPr/>
            <p:nvPr/>
          </p:nvGrpSpPr>
          <p:grpSpPr>
            <a:xfrm>
              <a:off x="8885022" y="3609003"/>
              <a:ext cx="171630" cy="160292"/>
              <a:chOff x="8728013" y="3888115"/>
              <a:chExt cx="171630" cy="160292"/>
            </a:xfrm>
          </p:grpSpPr>
          <p:sp>
            <p:nvSpPr>
              <p:cNvPr id="471" name="Arc 470">
                <a:extLst>
                  <a:ext uri="{FF2B5EF4-FFF2-40B4-BE49-F238E27FC236}">
                    <a16:creationId xmlns:a16="http://schemas.microsoft.com/office/drawing/2014/main" id="{30FC51C8-3F6C-404F-B084-E61A7618B97D}"/>
                  </a:ext>
                </a:extLst>
              </p:cNvPr>
              <p:cNvSpPr/>
              <p:nvPr/>
            </p:nvSpPr>
            <p:spPr>
              <a:xfrm rot="747006" flipV="1">
                <a:off x="8728013" y="3888115"/>
                <a:ext cx="156189" cy="160292"/>
              </a:xfrm>
              <a:prstGeom prst="arc">
                <a:avLst>
                  <a:gd name="adj1" fmla="val 17255551"/>
                  <a:gd name="adj2" fmla="val 121335"/>
                </a:avLst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72" name="Straight Arrow Connector 471">
                <a:extLst>
                  <a:ext uri="{FF2B5EF4-FFF2-40B4-BE49-F238E27FC236}">
                    <a16:creationId xmlns:a16="http://schemas.microsoft.com/office/drawing/2014/main" id="{EAEF7EC7-FA62-460B-9C4E-E4C7DEDA1BD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880959" y="3912787"/>
                <a:ext cx="18684" cy="62106"/>
              </a:xfrm>
              <a:prstGeom prst="straightConnector1">
                <a:avLst/>
              </a:prstGeom>
              <a:ln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488" name="Straight Arrow Connector 487">
            <a:extLst>
              <a:ext uri="{FF2B5EF4-FFF2-40B4-BE49-F238E27FC236}">
                <a16:creationId xmlns:a16="http://schemas.microsoft.com/office/drawing/2014/main" id="{7C7BEE1A-2236-4169-A67D-E0AF4375CE90}"/>
              </a:ext>
            </a:extLst>
          </p:cNvPr>
          <p:cNvCxnSpPr>
            <a:cxnSpLocks/>
          </p:cNvCxnSpPr>
          <p:nvPr/>
        </p:nvCxnSpPr>
        <p:spPr>
          <a:xfrm flipH="1">
            <a:off x="6669558" y="2806576"/>
            <a:ext cx="1" cy="7156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1" name="Rectangle: Rounded Corners 490">
            <a:extLst>
              <a:ext uri="{FF2B5EF4-FFF2-40B4-BE49-F238E27FC236}">
                <a16:creationId xmlns:a16="http://schemas.microsoft.com/office/drawing/2014/main" id="{042F7BDB-444D-4CEE-962B-8E56AAE865F2}"/>
              </a:ext>
            </a:extLst>
          </p:cNvPr>
          <p:cNvSpPr/>
          <p:nvPr/>
        </p:nvSpPr>
        <p:spPr>
          <a:xfrm>
            <a:off x="8095860" y="3541402"/>
            <a:ext cx="1453389" cy="1231753"/>
          </a:xfrm>
          <a:prstGeom prst="roundRect">
            <a:avLst>
              <a:gd name="adj" fmla="val 19181"/>
            </a:avLst>
          </a:prstGeom>
          <a:noFill/>
          <a:ln w="12700" cap="flat" cmpd="sng" algn="ctr">
            <a:solidFill>
              <a:schemeClr val="bg1">
                <a:lumMod val="65000"/>
              </a:schemeClr>
            </a:solidFill>
            <a:prstDash val="lg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6" name="Straight Arrow Connector 505">
            <a:extLst>
              <a:ext uri="{FF2B5EF4-FFF2-40B4-BE49-F238E27FC236}">
                <a16:creationId xmlns:a16="http://schemas.microsoft.com/office/drawing/2014/main" id="{1D2CC5AB-212B-44DD-8A53-13B822AF4A80}"/>
              </a:ext>
            </a:extLst>
          </p:cNvPr>
          <p:cNvCxnSpPr>
            <a:cxnSpLocks/>
          </p:cNvCxnSpPr>
          <p:nvPr/>
        </p:nvCxnSpPr>
        <p:spPr>
          <a:xfrm>
            <a:off x="7281142" y="4449948"/>
            <a:ext cx="97957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9" name="Picture 508" descr="A picture containing tree&#10;&#10;Description automatically generated">
            <a:extLst>
              <a:ext uri="{FF2B5EF4-FFF2-40B4-BE49-F238E27FC236}">
                <a16:creationId xmlns:a16="http://schemas.microsoft.com/office/drawing/2014/main" id="{C979E9AA-C33F-43F8-B176-5E112FA2CB6F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8724" b="93134" l="5543" r="92400">
                        <a14:foregroundMark x1="5543" y1="59855" x2="9086" y2="63166"/>
                        <a14:foregroundMark x1="92400" y1="41478" x2="90286" y2="42003"/>
                        <a14:foregroundMark x1="57486" y1="8724" x2="57486" y2="10541"/>
                        <a14:foregroundMark x1="63371" y1="91801" x2="62171" y2="90994"/>
                        <a14:foregroundMark x1="52114" y1="92124" x2="52114" y2="92124"/>
                        <a14:foregroundMark x1="63371" y1="93134" x2="63371" y2="93134"/>
                      </a14:backgroundRemoval>
                    </a14:imgEffect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304" b="6110"/>
          <a:stretch/>
        </p:blipFill>
        <p:spPr>
          <a:xfrm>
            <a:off x="2737704" y="2951478"/>
            <a:ext cx="1254704" cy="1554480"/>
          </a:xfrm>
          <a:prstGeom prst="rect">
            <a:avLst/>
          </a:prstGeom>
        </p:spPr>
      </p:pic>
      <p:sp>
        <p:nvSpPr>
          <p:cNvPr id="514" name="Rectangle: Rounded Corners 513">
            <a:extLst>
              <a:ext uri="{FF2B5EF4-FFF2-40B4-BE49-F238E27FC236}">
                <a16:creationId xmlns:a16="http://schemas.microsoft.com/office/drawing/2014/main" id="{E92D2943-2965-4E17-9886-13DA37E390B8}"/>
              </a:ext>
            </a:extLst>
          </p:cNvPr>
          <p:cNvSpPr/>
          <p:nvPr/>
        </p:nvSpPr>
        <p:spPr>
          <a:xfrm>
            <a:off x="5984897" y="4233808"/>
            <a:ext cx="1453389" cy="538120"/>
          </a:xfrm>
          <a:prstGeom prst="roundRect">
            <a:avLst>
              <a:gd name="adj" fmla="val 26261"/>
            </a:avLst>
          </a:prstGeom>
          <a:noFill/>
          <a:ln w="12700" cap="flat" cmpd="sng" algn="ctr">
            <a:solidFill>
              <a:schemeClr val="bg1">
                <a:lumMod val="65000"/>
              </a:schemeClr>
            </a:solidFill>
            <a:prstDash val="lg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1859" name="Picture 121858">
            <a:extLst>
              <a:ext uri="{FF2B5EF4-FFF2-40B4-BE49-F238E27FC236}">
                <a16:creationId xmlns:a16="http://schemas.microsoft.com/office/drawing/2014/main" id="{3DB8F0CD-7BEC-4C1D-B57F-5552B4809DF3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harpenSoften amount="-500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l="6526" t="3454" r="14190"/>
          <a:stretch/>
        </p:blipFill>
        <p:spPr>
          <a:xfrm rot="16200000">
            <a:off x="6616640" y="4015617"/>
            <a:ext cx="223137" cy="1080119"/>
          </a:xfrm>
          <a:prstGeom prst="rect">
            <a:avLst/>
          </a:prstGeom>
        </p:spPr>
      </p:pic>
      <p:cxnSp>
        <p:nvCxnSpPr>
          <p:cNvPr id="121861" name="Straight Connector 121860">
            <a:extLst>
              <a:ext uri="{FF2B5EF4-FFF2-40B4-BE49-F238E27FC236}">
                <a16:creationId xmlns:a16="http://schemas.microsoft.com/office/drawing/2014/main" id="{277FFF59-C1AB-4931-A7D0-C294F9800810}"/>
              </a:ext>
            </a:extLst>
          </p:cNvPr>
          <p:cNvCxnSpPr/>
          <p:nvPr/>
        </p:nvCxnSpPr>
        <p:spPr>
          <a:xfrm>
            <a:off x="6197116" y="4351326"/>
            <a:ext cx="0" cy="9278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19" name="Straight Connector 518">
            <a:extLst>
              <a:ext uri="{FF2B5EF4-FFF2-40B4-BE49-F238E27FC236}">
                <a16:creationId xmlns:a16="http://schemas.microsoft.com/office/drawing/2014/main" id="{116157B5-E655-43D8-8EC2-FD8063210198}"/>
              </a:ext>
            </a:extLst>
          </p:cNvPr>
          <p:cNvCxnSpPr/>
          <p:nvPr/>
        </p:nvCxnSpPr>
        <p:spPr>
          <a:xfrm>
            <a:off x="6561585" y="4354876"/>
            <a:ext cx="0" cy="9278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20" name="Straight Connector 519">
            <a:extLst>
              <a:ext uri="{FF2B5EF4-FFF2-40B4-BE49-F238E27FC236}">
                <a16:creationId xmlns:a16="http://schemas.microsoft.com/office/drawing/2014/main" id="{B7A51263-9473-4B80-BBCB-DC2027003C72}"/>
              </a:ext>
            </a:extLst>
          </p:cNvPr>
          <p:cNvCxnSpPr/>
          <p:nvPr/>
        </p:nvCxnSpPr>
        <p:spPr>
          <a:xfrm>
            <a:off x="7260210" y="4354876"/>
            <a:ext cx="0" cy="9278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1867" name="Straight Arrow Connector 121866">
            <a:extLst>
              <a:ext uri="{FF2B5EF4-FFF2-40B4-BE49-F238E27FC236}">
                <a16:creationId xmlns:a16="http://schemas.microsoft.com/office/drawing/2014/main" id="{112E794D-F399-4ABA-9E05-7672EFA243F5}"/>
              </a:ext>
            </a:extLst>
          </p:cNvPr>
          <p:cNvCxnSpPr>
            <a:cxnSpLocks/>
          </p:cNvCxnSpPr>
          <p:nvPr/>
        </p:nvCxnSpPr>
        <p:spPr>
          <a:xfrm>
            <a:off x="6423171" y="4392954"/>
            <a:ext cx="130989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8" name="Straight Arrow Connector 527">
            <a:extLst>
              <a:ext uri="{FF2B5EF4-FFF2-40B4-BE49-F238E27FC236}">
                <a16:creationId xmlns:a16="http://schemas.microsoft.com/office/drawing/2014/main" id="{16A89046-82F5-4C24-8C89-F96B2428BF75}"/>
              </a:ext>
            </a:extLst>
          </p:cNvPr>
          <p:cNvCxnSpPr>
            <a:cxnSpLocks/>
          </p:cNvCxnSpPr>
          <p:nvPr/>
        </p:nvCxnSpPr>
        <p:spPr>
          <a:xfrm>
            <a:off x="6985198" y="4392954"/>
            <a:ext cx="260799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9" name="Straight Arrow Connector 528">
            <a:extLst>
              <a:ext uri="{FF2B5EF4-FFF2-40B4-BE49-F238E27FC236}">
                <a16:creationId xmlns:a16="http://schemas.microsoft.com/office/drawing/2014/main" id="{26C3C6AA-4D23-40E9-93E9-051EFA604B2E}"/>
              </a:ext>
            </a:extLst>
          </p:cNvPr>
          <p:cNvCxnSpPr>
            <a:cxnSpLocks/>
          </p:cNvCxnSpPr>
          <p:nvPr/>
        </p:nvCxnSpPr>
        <p:spPr>
          <a:xfrm flipH="1">
            <a:off x="6203024" y="4392954"/>
            <a:ext cx="130830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2" name="Straight Arrow Connector 531">
            <a:extLst>
              <a:ext uri="{FF2B5EF4-FFF2-40B4-BE49-F238E27FC236}">
                <a16:creationId xmlns:a16="http://schemas.microsoft.com/office/drawing/2014/main" id="{AECD7825-85D3-4D65-84F0-D68A5AE9EE91}"/>
              </a:ext>
            </a:extLst>
          </p:cNvPr>
          <p:cNvCxnSpPr>
            <a:cxnSpLocks/>
          </p:cNvCxnSpPr>
          <p:nvPr/>
        </p:nvCxnSpPr>
        <p:spPr>
          <a:xfrm flipH="1">
            <a:off x="6571044" y="4392954"/>
            <a:ext cx="294494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8" name="Straight Arrow Connector 537">
            <a:extLst>
              <a:ext uri="{FF2B5EF4-FFF2-40B4-BE49-F238E27FC236}">
                <a16:creationId xmlns:a16="http://schemas.microsoft.com/office/drawing/2014/main" id="{4E17B5CB-7608-47E8-BEDF-CF64388D3684}"/>
              </a:ext>
            </a:extLst>
          </p:cNvPr>
          <p:cNvCxnSpPr>
            <a:cxnSpLocks/>
          </p:cNvCxnSpPr>
          <p:nvPr/>
        </p:nvCxnSpPr>
        <p:spPr>
          <a:xfrm>
            <a:off x="7089683" y="3726453"/>
            <a:ext cx="0" cy="5073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8710E1D-0537-4455-B9E1-97803D39325A}"/>
              </a:ext>
            </a:extLst>
          </p:cNvPr>
          <p:cNvSpPr txBox="1"/>
          <p:nvPr/>
        </p:nvSpPr>
        <p:spPr>
          <a:xfrm>
            <a:off x="969196" y="132273"/>
            <a:ext cx="21677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Data preprocessing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5191D968-7FBF-4CD4-8A13-1369D69959C6}"/>
              </a:ext>
            </a:extLst>
          </p:cNvPr>
          <p:cNvSpPr txBox="1"/>
          <p:nvPr/>
        </p:nvSpPr>
        <p:spPr>
          <a:xfrm>
            <a:off x="5796099" y="132273"/>
            <a:ext cx="21677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Training sample collection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9DE0E6BC-2BA4-4DA2-8C31-9B7ED652C811}"/>
              </a:ext>
            </a:extLst>
          </p:cNvPr>
          <p:cNvSpPr txBox="1"/>
          <p:nvPr/>
        </p:nvSpPr>
        <p:spPr>
          <a:xfrm>
            <a:off x="5803506" y="2385125"/>
            <a:ext cx="18831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Transition potential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5EF9F8BC-6B44-4FEB-98C5-2C2BA13C100D}"/>
              </a:ext>
            </a:extLst>
          </p:cNvPr>
          <p:cNvSpPr txBox="1"/>
          <p:nvPr/>
        </p:nvSpPr>
        <p:spPr>
          <a:xfrm>
            <a:off x="8571193" y="2461360"/>
            <a:ext cx="46662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UNET</a:t>
            </a:r>
          </a:p>
        </p:txBody>
      </p: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8D08BC32-58FB-4E99-9983-B2E1370CB4C2}"/>
              </a:ext>
            </a:extLst>
          </p:cNvPr>
          <p:cNvCxnSpPr>
            <a:cxnSpLocks/>
          </p:cNvCxnSpPr>
          <p:nvPr/>
        </p:nvCxnSpPr>
        <p:spPr>
          <a:xfrm>
            <a:off x="6843734" y="1116912"/>
            <a:ext cx="39735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TextBox 169">
            <a:extLst>
              <a:ext uri="{FF2B5EF4-FFF2-40B4-BE49-F238E27FC236}">
                <a16:creationId xmlns:a16="http://schemas.microsoft.com/office/drawing/2014/main" id="{B3C9EAB3-EC2A-487A-A137-D9F6696A32B0}"/>
              </a:ext>
            </a:extLst>
          </p:cNvPr>
          <p:cNvSpPr txBox="1"/>
          <p:nvPr/>
        </p:nvSpPr>
        <p:spPr>
          <a:xfrm>
            <a:off x="8054740" y="2098228"/>
            <a:ext cx="9486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Training</a:t>
            </a: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DDDD595A-C433-439B-8381-F9378407199A}"/>
              </a:ext>
            </a:extLst>
          </p:cNvPr>
          <p:cNvSpPr txBox="1"/>
          <p:nvPr/>
        </p:nvSpPr>
        <p:spPr>
          <a:xfrm>
            <a:off x="1185910" y="2728219"/>
            <a:ext cx="123857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Landsat archive</a:t>
            </a: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004DF662-CE13-47AA-9ECA-7093552BB171}"/>
              </a:ext>
            </a:extLst>
          </p:cNvPr>
          <p:cNvSpPr txBox="1"/>
          <p:nvPr/>
        </p:nvSpPr>
        <p:spPr>
          <a:xfrm>
            <a:off x="2665610" y="2728219"/>
            <a:ext cx="159003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Urban expansion maps</a:t>
            </a: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F5E3AA91-1FD2-4B53-8544-F231A095C902}"/>
              </a:ext>
            </a:extLst>
          </p:cNvPr>
          <p:cNvSpPr txBox="1"/>
          <p:nvPr/>
        </p:nvSpPr>
        <p:spPr>
          <a:xfrm>
            <a:off x="1367080" y="563141"/>
            <a:ext cx="89927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Elevation</a:t>
            </a: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DB1F44FB-86A9-4786-A594-A8CF2675E693}"/>
              </a:ext>
            </a:extLst>
          </p:cNvPr>
          <p:cNvSpPr txBox="1"/>
          <p:nvPr/>
        </p:nvSpPr>
        <p:spPr>
          <a:xfrm>
            <a:off x="3045102" y="555369"/>
            <a:ext cx="64020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Slope</a:t>
            </a: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D52D2481-85ED-434E-B3FB-1ED3F45DF1B2}"/>
              </a:ext>
            </a:extLst>
          </p:cNvPr>
          <p:cNvSpPr txBox="1"/>
          <p:nvPr/>
        </p:nvSpPr>
        <p:spPr>
          <a:xfrm>
            <a:off x="5915467" y="3967600"/>
            <a:ext cx="16056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/>
              <a:t>Binarization</a:t>
            </a:r>
            <a:endParaRPr lang="en-US" sz="1400" b="1" dirty="0"/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2B795623-8ED4-4ED1-BDD8-04CD3B88E180}"/>
              </a:ext>
            </a:extLst>
          </p:cNvPr>
          <p:cNvSpPr txBox="1"/>
          <p:nvPr/>
        </p:nvSpPr>
        <p:spPr>
          <a:xfrm>
            <a:off x="8115954" y="3280592"/>
            <a:ext cx="14611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Projection map</a:t>
            </a: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B4D1FB15-F85C-49AB-B9E7-0FA2FBB71E60}"/>
              </a:ext>
            </a:extLst>
          </p:cNvPr>
          <p:cNvSpPr txBox="1"/>
          <p:nvPr/>
        </p:nvSpPr>
        <p:spPr>
          <a:xfrm>
            <a:off x="8273704" y="466462"/>
            <a:ext cx="111496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Training parcels</a:t>
            </a:r>
          </a:p>
        </p:txBody>
      </p:sp>
      <p:sp>
        <p:nvSpPr>
          <p:cNvPr id="196" name="TextBox 195">
            <a:extLst>
              <a:ext uri="{FF2B5EF4-FFF2-40B4-BE49-F238E27FC236}">
                <a16:creationId xmlns:a16="http://schemas.microsoft.com/office/drawing/2014/main" id="{D178AA6D-544A-4E5A-B8C5-EF85AFD5786D}"/>
              </a:ext>
            </a:extLst>
          </p:cNvPr>
          <p:cNvSpPr txBox="1"/>
          <p:nvPr/>
        </p:nvSpPr>
        <p:spPr>
          <a:xfrm>
            <a:off x="7259358" y="1075990"/>
            <a:ext cx="104959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Random crop</a:t>
            </a:r>
          </a:p>
        </p:txBody>
      </p:sp>
      <p:cxnSp>
        <p:nvCxnSpPr>
          <p:cNvPr id="201" name="Straight Connector 200">
            <a:extLst>
              <a:ext uri="{FF2B5EF4-FFF2-40B4-BE49-F238E27FC236}">
                <a16:creationId xmlns:a16="http://schemas.microsoft.com/office/drawing/2014/main" id="{FEC33411-02E5-4E51-9192-532A98F31D78}"/>
              </a:ext>
            </a:extLst>
          </p:cNvPr>
          <p:cNvCxnSpPr>
            <a:cxnSpLocks/>
          </p:cNvCxnSpPr>
          <p:nvPr/>
        </p:nvCxnSpPr>
        <p:spPr>
          <a:xfrm>
            <a:off x="6746970" y="1601430"/>
            <a:ext cx="49094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503B2C80-43FB-4BF0-BF65-3384817937AC}"/>
              </a:ext>
            </a:extLst>
          </p:cNvPr>
          <p:cNvGrpSpPr/>
          <p:nvPr/>
        </p:nvGrpSpPr>
        <p:grpSpPr>
          <a:xfrm>
            <a:off x="4321300" y="2467916"/>
            <a:ext cx="283168" cy="283168"/>
            <a:chOff x="4190934" y="3011776"/>
            <a:chExt cx="305313" cy="305313"/>
          </a:xfrm>
        </p:grpSpPr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7CFB4CA7-AEDE-4187-83E5-035DC7240370}"/>
                </a:ext>
              </a:extLst>
            </p:cNvPr>
            <p:cNvSpPr/>
            <p:nvPr/>
          </p:nvSpPr>
          <p:spPr>
            <a:xfrm>
              <a:off x="4190934" y="3011776"/>
              <a:ext cx="305313" cy="305313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5000"/>
                    <a:lumOff val="95000"/>
                  </a:schemeClr>
                </a:gs>
                <a:gs pos="74000">
                  <a:schemeClr val="accent2">
                    <a:lumMod val="45000"/>
                    <a:lumOff val="55000"/>
                  </a:schemeClr>
                </a:gs>
                <a:gs pos="83000">
                  <a:schemeClr val="accent2">
                    <a:lumMod val="45000"/>
                    <a:lumOff val="55000"/>
                  </a:schemeClr>
                </a:gs>
                <a:gs pos="100000">
                  <a:schemeClr val="accent2">
                    <a:lumMod val="30000"/>
                    <a:lumOff val="70000"/>
                  </a:schemeClr>
                </a:gs>
              </a:gsLst>
              <a:lin ang="8100000" scaled="1"/>
              <a:tileRect/>
            </a:gradFill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6" name="Graphic 135" descr="Add">
              <a:extLst>
                <a:ext uri="{FF2B5EF4-FFF2-40B4-BE49-F238E27FC236}">
                  <a16:creationId xmlns:a16="http://schemas.microsoft.com/office/drawing/2014/main" id="{739EAE09-3722-4DB2-A301-75957A3953B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 flipH="1">
              <a:off x="4225036" y="3049210"/>
              <a:ext cx="243143" cy="243143"/>
            </a:xfrm>
            <a:prstGeom prst="rect">
              <a:avLst/>
            </a:prstGeom>
          </p:spPr>
        </p:pic>
      </p:grpSp>
      <p:sp>
        <p:nvSpPr>
          <p:cNvPr id="181" name="TextBox 180">
            <a:extLst>
              <a:ext uri="{FF2B5EF4-FFF2-40B4-BE49-F238E27FC236}">
                <a16:creationId xmlns:a16="http://schemas.microsoft.com/office/drawing/2014/main" id="{9F64E6B1-F6B8-4468-86ED-1560584597B0}"/>
              </a:ext>
            </a:extLst>
          </p:cNvPr>
          <p:cNvSpPr txBox="1"/>
          <p:nvPr/>
        </p:nvSpPr>
        <p:spPr>
          <a:xfrm>
            <a:off x="3392379" y="2381243"/>
            <a:ext cx="104356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Concatenation</a:t>
            </a:r>
          </a:p>
        </p:txBody>
      </p: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EBADE4EB-44F8-4A0D-AACA-3C8CD36F8923}"/>
              </a:ext>
            </a:extLst>
          </p:cNvPr>
          <p:cNvCxnSpPr>
            <a:cxnSpLocks/>
          </p:cNvCxnSpPr>
          <p:nvPr/>
        </p:nvCxnSpPr>
        <p:spPr>
          <a:xfrm flipV="1">
            <a:off x="1830519" y="2364499"/>
            <a:ext cx="0" cy="2365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39EF0FFD-9076-4458-924F-2A85F024DA4C}"/>
              </a:ext>
            </a:extLst>
          </p:cNvPr>
          <p:cNvCxnSpPr>
            <a:cxnSpLocks/>
            <a:endCxn id="135" idx="2"/>
          </p:cNvCxnSpPr>
          <p:nvPr/>
        </p:nvCxnSpPr>
        <p:spPr>
          <a:xfrm>
            <a:off x="1830519" y="2609500"/>
            <a:ext cx="249078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A4DEC0FD-83E5-4EC9-A557-1BB24F64F34F}"/>
              </a:ext>
            </a:extLst>
          </p:cNvPr>
          <p:cNvSpPr/>
          <p:nvPr/>
        </p:nvSpPr>
        <p:spPr>
          <a:xfrm>
            <a:off x="6793929" y="4192491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/>
              <a:t>0</a:t>
            </a:r>
            <a:endParaRPr lang="en-US" sz="1200" dirty="0"/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10093F1A-EEE7-4438-A282-8277DEC2B6AE}"/>
              </a:ext>
            </a:extLst>
          </p:cNvPr>
          <p:cNvSpPr/>
          <p:nvPr/>
        </p:nvSpPr>
        <p:spPr>
          <a:xfrm>
            <a:off x="6247999" y="4192491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/>
              <a:t>1</a:t>
            </a:r>
            <a:endParaRPr lang="en-US" sz="1200" dirty="0"/>
          </a:p>
        </p:txBody>
      </p: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EF7CD08A-5C5E-4AED-9802-9B228C10464F}"/>
              </a:ext>
            </a:extLst>
          </p:cNvPr>
          <p:cNvCxnSpPr>
            <a:cxnSpLocks/>
          </p:cNvCxnSpPr>
          <p:nvPr/>
        </p:nvCxnSpPr>
        <p:spPr>
          <a:xfrm flipV="1">
            <a:off x="6561585" y="4453631"/>
            <a:ext cx="0" cy="211233"/>
          </a:xfrm>
          <a:prstGeom prst="line">
            <a:avLst/>
          </a:prstGeom>
          <a:ln w="12700" cap="flat" cmpd="sng" algn="ctr">
            <a:solidFill>
              <a:schemeClr val="bg1">
                <a:lumMod val="50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49" name="Rectangle: Rounded Corners 148">
            <a:extLst>
              <a:ext uri="{FF2B5EF4-FFF2-40B4-BE49-F238E27FC236}">
                <a16:creationId xmlns:a16="http://schemas.microsoft.com/office/drawing/2014/main" id="{C1B5A250-9695-4DB9-A0A9-7FC0618929E2}"/>
              </a:ext>
            </a:extLst>
          </p:cNvPr>
          <p:cNvSpPr/>
          <p:nvPr/>
        </p:nvSpPr>
        <p:spPr>
          <a:xfrm>
            <a:off x="4435948" y="5225342"/>
            <a:ext cx="5499784" cy="1555627"/>
          </a:xfrm>
          <a:prstGeom prst="roundRect">
            <a:avLst>
              <a:gd name="adj" fmla="val 19181"/>
            </a:avLst>
          </a:prstGeom>
          <a:noFill/>
          <a:ln w="12700" cap="flat" cmpd="sng" algn="ctr">
            <a:solidFill>
              <a:schemeClr val="bg1">
                <a:lumMod val="65000"/>
              </a:schemeClr>
            </a:solidFill>
            <a:prstDash val="lg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26719868-7B4C-46F5-A74D-1B19006C4651}"/>
              </a:ext>
            </a:extLst>
          </p:cNvPr>
          <p:cNvCxnSpPr>
            <a:cxnSpLocks/>
          </p:cNvCxnSpPr>
          <p:nvPr/>
        </p:nvCxnSpPr>
        <p:spPr>
          <a:xfrm>
            <a:off x="5621431" y="3628168"/>
            <a:ext cx="0" cy="18320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TextBox 154">
            <a:extLst>
              <a:ext uri="{FF2B5EF4-FFF2-40B4-BE49-F238E27FC236}">
                <a16:creationId xmlns:a16="http://schemas.microsoft.com/office/drawing/2014/main" id="{178C727F-3C50-4DAD-8B65-5D5B1AF83D4B}"/>
              </a:ext>
            </a:extLst>
          </p:cNvPr>
          <p:cNvSpPr txBox="1"/>
          <p:nvPr/>
        </p:nvSpPr>
        <p:spPr>
          <a:xfrm>
            <a:off x="5779436" y="4941573"/>
            <a:ext cx="19773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/>
              <a:t>Performance evaluation</a:t>
            </a:r>
            <a:endParaRPr lang="en-US" sz="1400" b="1" dirty="0"/>
          </a:p>
        </p:txBody>
      </p:sp>
      <p:cxnSp>
        <p:nvCxnSpPr>
          <p:cNvPr id="161" name="Straight Arrow Connector 160">
            <a:extLst>
              <a:ext uri="{FF2B5EF4-FFF2-40B4-BE49-F238E27FC236}">
                <a16:creationId xmlns:a16="http://schemas.microsoft.com/office/drawing/2014/main" id="{3449AA46-17EC-4D9F-A8A2-73E79F173EC0}"/>
              </a:ext>
            </a:extLst>
          </p:cNvPr>
          <p:cNvCxnSpPr>
            <a:cxnSpLocks/>
          </p:cNvCxnSpPr>
          <p:nvPr/>
        </p:nvCxnSpPr>
        <p:spPr>
          <a:xfrm>
            <a:off x="8548832" y="4555676"/>
            <a:ext cx="0" cy="9045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5C801685-39C8-4D1B-B741-6A7B381326CB}"/>
              </a:ext>
            </a:extLst>
          </p:cNvPr>
          <p:cNvCxnSpPr>
            <a:cxnSpLocks/>
          </p:cNvCxnSpPr>
          <p:nvPr/>
        </p:nvCxnSpPr>
        <p:spPr>
          <a:xfrm>
            <a:off x="2000250" y="1297890"/>
            <a:ext cx="871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D4821993-88E8-477C-BA23-F67416203678}"/>
              </a:ext>
            </a:extLst>
          </p:cNvPr>
          <p:cNvCxnSpPr>
            <a:cxnSpLocks/>
          </p:cNvCxnSpPr>
          <p:nvPr/>
        </p:nvCxnSpPr>
        <p:spPr>
          <a:xfrm flipV="1">
            <a:off x="2964894" y="4162730"/>
            <a:ext cx="0" cy="17834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7E682686-18E7-4DD7-B896-F92B47BED9B5}"/>
              </a:ext>
            </a:extLst>
          </p:cNvPr>
          <p:cNvCxnSpPr>
            <a:cxnSpLocks/>
          </p:cNvCxnSpPr>
          <p:nvPr/>
        </p:nvCxnSpPr>
        <p:spPr>
          <a:xfrm>
            <a:off x="2964894" y="5948546"/>
            <a:ext cx="146824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id="{FFBB1740-2F48-4876-B209-64D5AADE12C7}"/>
              </a:ext>
            </a:extLst>
          </p:cNvPr>
          <p:cNvCxnSpPr>
            <a:cxnSpLocks/>
          </p:cNvCxnSpPr>
          <p:nvPr/>
        </p:nvCxnSpPr>
        <p:spPr>
          <a:xfrm flipV="1">
            <a:off x="6515012" y="5338425"/>
            <a:ext cx="0" cy="1329459"/>
          </a:xfrm>
          <a:prstGeom prst="line">
            <a:avLst/>
          </a:prstGeom>
          <a:ln w="12700" cap="flat" cmpd="sng" algn="ctr">
            <a:solidFill>
              <a:schemeClr val="bg1">
                <a:lumMod val="50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121879" name="Group 121878">
            <a:extLst>
              <a:ext uri="{FF2B5EF4-FFF2-40B4-BE49-F238E27FC236}">
                <a16:creationId xmlns:a16="http://schemas.microsoft.com/office/drawing/2014/main" id="{D486DA5A-982E-4EB4-8BCC-5A16E8FB9948}"/>
              </a:ext>
            </a:extLst>
          </p:cNvPr>
          <p:cNvGrpSpPr/>
          <p:nvPr/>
        </p:nvGrpSpPr>
        <p:grpSpPr>
          <a:xfrm>
            <a:off x="4734314" y="5305083"/>
            <a:ext cx="1390738" cy="1451904"/>
            <a:chOff x="5096901" y="5250426"/>
            <a:chExt cx="1390738" cy="1451904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146CCF0E-C90F-4113-9D9A-7151830653F1}"/>
                </a:ext>
              </a:extLst>
            </p:cNvPr>
            <p:cNvGrpSpPr/>
            <p:nvPr/>
          </p:nvGrpSpPr>
          <p:grpSpPr>
            <a:xfrm>
              <a:off x="5096901" y="5250426"/>
              <a:ext cx="1390738" cy="1451904"/>
              <a:chOff x="1041686" y="5203501"/>
              <a:chExt cx="1152552" cy="1203241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6A6D90F0-0C70-41A0-8DF1-EA0B35D55A96}"/>
                  </a:ext>
                </a:extLst>
              </p:cNvPr>
              <p:cNvGrpSpPr/>
              <p:nvPr/>
            </p:nvGrpSpPr>
            <p:grpSpPr>
              <a:xfrm>
                <a:off x="1252090" y="5314532"/>
                <a:ext cx="935675" cy="888118"/>
                <a:chOff x="1252089" y="5314534"/>
                <a:chExt cx="935674" cy="888118"/>
              </a:xfrm>
            </p:grpSpPr>
            <p:sp>
              <p:nvSpPr>
                <p:cNvPr id="44" name="Freeform: Shape 43">
                  <a:extLst>
                    <a:ext uri="{FF2B5EF4-FFF2-40B4-BE49-F238E27FC236}">
                      <a16:creationId xmlns:a16="http://schemas.microsoft.com/office/drawing/2014/main" id="{6CB51803-4C73-4E6E-9F7C-4ABFDEF382E7}"/>
                    </a:ext>
                  </a:extLst>
                </p:cNvPr>
                <p:cNvSpPr/>
                <p:nvPr/>
              </p:nvSpPr>
              <p:spPr>
                <a:xfrm>
                  <a:off x="1263304" y="5451159"/>
                  <a:ext cx="920480" cy="751493"/>
                </a:xfrm>
                <a:custGeom>
                  <a:avLst/>
                  <a:gdLst>
                    <a:gd name="connsiteX0" fmla="*/ 0 w 1102519"/>
                    <a:gd name="connsiteY0" fmla="*/ 900112 h 900112"/>
                    <a:gd name="connsiteX1" fmla="*/ 19050 w 1102519"/>
                    <a:gd name="connsiteY1" fmla="*/ 821531 h 900112"/>
                    <a:gd name="connsiteX2" fmla="*/ 45244 w 1102519"/>
                    <a:gd name="connsiteY2" fmla="*/ 731043 h 900112"/>
                    <a:gd name="connsiteX3" fmla="*/ 69057 w 1102519"/>
                    <a:gd name="connsiteY3" fmla="*/ 638175 h 900112"/>
                    <a:gd name="connsiteX4" fmla="*/ 114300 w 1102519"/>
                    <a:gd name="connsiteY4" fmla="*/ 528637 h 900112"/>
                    <a:gd name="connsiteX5" fmla="*/ 157163 w 1102519"/>
                    <a:gd name="connsiteY5" fmla="*/ 454818 h 900112"/>
                    <a:gd name="connsiteX6" fmla="*/ 207169 w 1102519"/>
                    <a:gd name="connsiteY6" fmla="*/ 395287 h 900112"/>
                    <a:gd name="connsiteX7" fmla="*/ 252413 w 1102519"/>
                    <a:gd name="connsiteY7" fmla="*/ 352425 h 900112"/>
                    <a:gd name="connsiteX8" fmla="*/ 288132 w 1102519"/>
                    <a:gd name="connsiteY8" fmla="*/ 335756 h 900112"/>
                    <a:gd name="connsiteX9" fmla="*/ 345282 w 1102519"/>
                    <a:gd name="connsiteY9" fmla="*/ 290512 h 900112"/>
                    <a:gd name="connsiteX10" fmla="*/ 388144 w 1102519"/>
                    <a:gd name="connsiteY10" fmla="*/ 252412 h 900112"/>
                    <a:gd name="connsiteX11" fmla="*/ 426244 w 1102519"/>
                    <a:gd name="connsiteY11" fmla="*/ 226218 h 900112"/>
                    <a:gd name="connsiteX12" fmla="*/ 450057 w 1102519"/>
                    <a:gd name="connsiteY12" fmla="*/ 219075 h 900112"/>
                    <a:gd name="connsiteX13" fmla="*/ 473869 w 1102519"/>
                    <a:gd name="connsiteY13" fmla="*/ 197643 h 900112"/>
                    <a:gd name="connsiteX14" fmla="*/ 492919 w 1102519"/>
                    <a:gd name="connsiteY14" fmla="*/ 190500 h 900112"/>
                    <a:gd name="connsiteX15" fmla="*/ 514350 w 1102519"/>
                    <a:gd name="connsiteY15" fmla="*/ 169068 h 900112"/>
                    <a:gd name="connsiteX16" fmla="*/ 557213 w 1102519"/>
                    <a:gd name="connsiteY16" fmla="*/ 142875 h 900112"/>
                    <a:gd name="connsiteX17" fmla="*/ 623888 w 1102519"/>
                    <a:gd name="connsiteY17" fmla="*/ 116681 h 900112"/>
                    <a:gd name="connsiteX18" fmla="*/ 685800 w 1102519"/>
                    <a:gd name="connsiteY18" fmla="*/ 69056 h 900112"/>
                    <a:gd name="connsiteX19" fmla="*/ 752475 w 1102519"/>
                    <a:gd name="connsiteY19" fmla="*/ 42862 h 900112"/>
                    <a:gd name="connsiteX20" fmla="*/ 814388 w 1102519"/>
                    <a:gd name="connsiteY20" fmla="*/ 28575 h 900112"/>
                    <a:gd name="connsiteX21" fmla="*/ 838200 w 1102519"/>
                    <a:gd name="connsiteY21" fmla="*/ 26193 h 900112"/>
                    <a:gd name="connsiteX22" fmla="*/ 847725 w 1102519"/>
                    <a:gd name="connsiteY22" fmla="*/ 23812 h 900112"/>
                    <a:gd name="connsiteX23" fmla="*/ 897732 w 1102519"/>
                    <a:gd name="connsiteY23" fmla="*/ 11906 h 900112"/>
                    <a:gd name="connsiteX24" fmla="*/ 978694 w 1102519"/>
                    <a:gd name="connsiteY24" fmla="*/ 4762 h 900112"/>
                    <a:gd name="connsiteX25" fmla="*/ 1062038 w 1102519"/>
                    <a:gd name="connsiteY25" fmla="*/ 0 h 900112"/>
                    <a:gd name="connsiteX26" fmla="*/ 1102519 w 1102519"/>
                    <a:gd name="connsiteY26" fmla="*/ 0 h 900112"/>
                    <a:gd name="connsiteX27" fmla="*/ 1102519 w 1102519"/>
                    <a:gd name="connsiteY27" fmla="*/ 892968 h 900112"/>
                    <a:gd name="connsiteX28" fmla="*/ 0 w 1102519"/>
                    <a:gd name="connsiteY28" fmla="*/ 900112 h 900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1102519" h="900112">
                      <a:moveTo>
                        <a:pt x="0" y="900112"/>
                      </a:moveTo>
                      <a:lnTo>
                        <a:pt x="19050" y="821531"/>
                      </a:lnTo>
                      <a:lnTo>
                        <a:pt x="45244" y="731043"/>
                      </a:lnTo>
                      <a:lnTo>
                        <a:pt x="69057" y="638175"/>
                      </a:lnTo>
                      <a:lnTo>
                        <a:pt x="114300" y="528637"/>
                      </a:lnTo>
                      <a:lnTo>
                        <a:pt x="157163" y="454818"/>
                      </a:lnTo>
                      <a:lnTo>
                        <a:pt x="207169" y="395287"/>
                      </a:lnTo>
                      <a:lnTo>
                        <a:pt x="252413" y="352425"/>
                      </a:lnTo>
                      <a:lnTo>
                        <a:pt x="288132" y="335756"/>
                      </a:lnTo>
                      <a:lnTo>
                        <a:pt x="345282" y="290512"/>
                      </a:lnTo>
                      <a:lnTo>
                        <a:pt x="388144" y="252412"/>
                      </a:lnTo>
                      <a:lnTo>
                        <a:pt x="426244" y="226218"/>
                      </a:lnTo>
                      <a:cubicBezTo>
                        <a:pt x="446781" y="218518"/>
                        <a:pt x="438512" y="219075"/>
                        <a:pt x="450057" y="219075"/>
                      </a:cubicBezTo>
                      <a:lnTo>
                        <a:pt x="473869" y="197643"/>
                      </a:lnTo>
                      <a:lnTo>
                        <a:pt x="492919" y="190500"/>
                      </a:lnTo>
                      <a:lnTo>
                        <a:pt x="514350" y="169068"/>
                      </a:lnTo>
                      <a:lnTo>
                        <a:pt x="557213" y="142875"/>
                      </a:lnTo>
                      <a:lnTo>
                        <a:pt x="623888" y="116681"/>
                      </a:lnTo>
                      <a:lnTo>
                        <a:pt x="685800" y="69056"/>
                      </a:lnTo>
                      <a:lnTo>
                        <a:pt x="752475" y="42862"/>
                      </a:lnTo>
                      <a:lnTo>
                        <a:pt x="814388" y="28575"/>
                      </a:lnTo>
                      <a:cubicBezTo>
                        <a:pt x="822325" y="27781"/>
                        <a:pt x="830303" y="27321"/>
                        <a:pt x="838200" y="26193"/>
                      </a:cubicBezTo>
                      <a:cubicBezTo>
                        <a:pt x="841440" y="25730"/>
                        <a:pt x="847725" y="23812"/>
                        <a:pt x="847725" y="23812"/>
                      </a:cubicBezTo>
                      <a:lnTo>
                        <a:pt x="897732" y="11906"/>
                      </a:lnTo>
                      <a:lnTo>
                        <a:pt x="978694" y="4762"/>
                      </a:lnTo>
                      <a:lnTo>
                        <a:pt x="1062038" y="0"/>
                      </a:lnTo>
                      <a:lnTo>
                        <a:pt x="1102519" y="0"/>
                      </a:lnTo>
                      <a:lnTo>
                        <a:pt x="1102519" y="892968"/>
                      </a:lnTo>
                      <a:lnTo>
                        <a:pt x="0" y="900112"/>
                      </a:lnTo>
                      <a:close/>
                    </a:path>
                  </a:pathLst>
                </a:custGeom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5" name="Freeform: Shape 44">
                  <a:extLst>
                    <a:ext uri="{FF2B5EF4-FFF2-40B4-BE49-F238E27FC236}">
                      <a16:creationId xmlns:a16="http://schemas.microsoft.com/office/drawing/2014/main" id="{10107A56-F146-4778-B9F7-D78B684D9604}"/>
                    </a:ext>
                  </a:extLst>
                </p:cNvPr>
                <p:cNvSpPr/>
                <p:nvPr/>
              </p:nvSpPr>
              <p:spPr>
                <a:xfrm>
                  <a:off x="1265506" y="5448489"/>
                  <a:ext cx="916504" cy="746320"/>
                </a:xfrm>
                <a:custGeom>
                  <a:avLst/>
                  <a:gdLst>
                    <a:gd name="connsiteX0" fmla="*/ 0 w 1097756"/>
                    <a:gd name="connsiteY0" fmla="*/ 903639 h 903639"/>
                    <a:gd name="connsiteX1" fmla="*/ 21431 w 1097756"/>
                    <a:gd name="connsiteY1" fmla="*/ 825058 h 903639"/>
                    <a:gd name="connsiteX2" fmla="*/ 45244 w 1097756"/>
                    <a:gd name="connsiteY2" fmla="*/ 734570 h 903639"/>
                    <a:gd name="connsiteX3" fmla="*/ 59531 w 1097756"/>
                    <a:gd name="connsiteY3" fmla="*/ 670277 h 903639"/>
                    <a:gd name="connsiteX4" fmla="*/ 78581 w 1097756"/>
                    <a:gd name="connsiteY4" fmla="*/ 596458 h 903639"/>
                    <a:gd name="connsiteX5" fmla="*/ 97631 w 1097756"/>
                    <a:gd name="connsiteY5" fmla="*/ 558358 h 903639"/>
                    <a:gd name="connsiteX6" fmla="*/ 130969 w 1097756"/>
                    <a:gd name="connsiteY6" fmla="*/ 498827 h 903639"/>
                    <a:gd name="connsiteX7" fmla="*/ 176213 w 1097756"/>
                    <a:gd name="connsiteY7" fmla="*/ 434533 h 903639"/>
                    <a:gd name="connsiteX8" fmla="*/ 219075 w 1097756"/>
                    <a:gd name="connsiteY8" fmla="*/ 377383 h 903639"/>
                    <a:gd name="connsiteX9" fmla="*/ 257175 w 1097756"/>
                    <a:gd name="connsiteY9" fmla="*/ 344045 h 903639"/>
                    <a:gd name="connsiteX10" fmla="*/ 300038 w 1097756"/>
                    <a:gd name="connsiteY10" fmla="*/ 317852 h 903639"/>
                    <a:gd name="connsiteX11" fmla="*/ 361950 w 1097756"/>
                    <a:gd name="connsiteY11" fmla="*/ 272608 h 903639"/>
                    <a:gd name="connsiteX12" fmla="*/ 426244 w 1097756"/>
                    <a:gd name="connsiteY12" fmla="*/ 232127 h 903639"/>
                    <a:gd name="connsiteX13" fmla="*/ 452438 w 1097756"/>
                    <a:gd name="connsiteY13" fmla="*/ 220220 h 903639"/>
                    <a:gd name="connsiteX14" fmla="*/ 488156 w 1097756"/>
                    <a:gd name="connsiteY14" fmla="*/ 194027 h 903639"/>
                    <a:gd name="connsiteX15" fmla="*/ 526256 w 1097756"/>
                    <a:gd name="connsiteY15" fmla="*/ 160689 h 903639"/>
                    <a:gd name="connsiteX16" fmla="*/ 611981 w 1097756"/>
                    <a:gd name="connsiteY16" fmla="*/ 124970 h 903639"/>
                    <a:gd name="connsiteX17" fmla="*/ 645319 w 1097756"/>
                    <a:gd name="connsiteY17" fmla="*/ 98777 h 903639"/>
                    <a:gd name="connsiteX18" fmla="*/ 669131 w 1097756"/>
                    <a:gd name="connsiteY18" fmla="*/ 74964 h 903639"/>
                    <a:gd name="connsiteX19" fmla="*/ 714375 w 1097756"/>
                    <a:gd name="connsiteY19" fmla="*/ 51152 h 903639"/>
                    <a:gd name="connsiteX20" fmla="*/ 778669 w 1097756"/>
                    <a:gd name="connsiteY20" fmla="*/ 36864 h 903639"/>
                    <a:gd name="connsiteX21" fmla="*/ 840581 w 1097756"/>
                    <a:gd name="connsiteY21" fmla="*/ 20195 h 903639"/>
                    <a:gd name="connsiteX22" fmla="*/ 919163 w 1097756"/>
                    <a:gd name="connsiteY22" fmla="*/ 13052 h 903639"/>
                    <a:gd name="connsiteX23" fmla="*/ 983456 w 1097756"/>
                    <a:gd name="connsiteY23" fmla="*/ 1145 h 903639"/>
                    <a:gd name="connsiteX24" fmla="*/ 1097756 w 1097756"/>
                    <a:gd name="connsiteY24" fmla="*/ 1145 h 9036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1097756" h="903639">
                      <a:moveTo>
                        <a:pt x="0" y="903639"/>
                      </a:moveTo>
                      <a:cubicBezTo>
                        <a:pt x="6945" y="878437"/>
                        <a:pt x="13890" y="853236"/>
                        <a:pt x="21431" y="825058"/>
                      </a:cubicBezTo>
                      <a:cubicBezTo>
                        <a:pt x="28972" y="796880"/>
                        <a:pt x="38894" y="760367"/>
                        <a:pt x="45244" y="734570"/>
                      </a:cubicBezTo>
                      <a:cubicBezTo>
                        <a:pt x="51594" y="708773"/>
                        <a:pt x="53975" y="693296"/>
                        <a:pt x="59531" y="670277"/>
                      </a:cubicBezTo>
                      <a:cubicBezTo>
                        <a:pt x="65087" y="647258"/>
                        <a:pt x="72231" y="615111"/>
                        <a:pt x="78581" y="596458"/>
                      </a:cubicBezTo>
                      <a:cubicBezTo>
                        <a:pt x="84931" y="577805"/>
                        <a:pt x="88900" y="574630"/>
                        <a:pt x="97631" y="558358"/>
                      </a:cubicBezTo>
                      <a:cubicBezTo>
                        <a:pt x="106362" y="542086"/>
                        <a:pt x="117872" y="519464"/>
                        <a:pt x="130969" y="498827"/>
                      </a:cubicBezTo>
                      <a:cubicBezTo>
                        <a:pt x="144066" y="478190"/>
                        <a:pt x="161529" y="454774"/>
                        <a:pt x="176213" y="434533"/>
                      </a:cubicBezTo>
                      <a:cubicBezTo>
                        <a:pt x="190897" y="414292"/>
                        <a:pt x="205581" y="392464"/>
                        <a:pt x="219075" y="377383"/>
                      </a:cubicBezTo>
                      <a:cubicBezTo>
                        <a:pt x="232569" y="362302"/>
                        <a:pt x="243681" y="353967"/>
                        <a:pt x="257175" y="344045"/>
                      </a:cubicBezTo>
                      <a:cubicBezTo>
                        <a:pt x="270669" y="334123"/>
                        <a:pt x="282576" y="329758"/>
                        <a:pt x="300038" y="317852"/>
                      </a:cubicBezTo>
                      <a:cubicBezTo>
                        <a:pt x="317500" y="305946"/>
                        <a:pt x="340916" y="286895"/>
                        <a:pt x="361950" y="272608"/>
                      </a:cubicBezTo>
                      <a:cubicBezTo>
                        <a:pt x="382984" y="258321"/>
                        <a:pt x="411163" y="240858"/>
                        <a:pt x="426244" y="232127"/>
                      </a:cubicBezTo>
                      <a:cubicBezTo>
                        <a:pt x="441325" y="223396"/>
                        <a:pt x="442119" y="226570"/>
                        <a:pt x="452438" y="220220"/>
                      </a:cubicBezTo>
                      <a:cubicBezTo>
                        <a:pt x="462757" y="213870"/>
                        <a:pt x="475853" y="203949"/>
                        <a:pt x="488156" y="194027"/>
                      </a:cubicBezTo>
                      <a:cubicBezTo>
                        <a:pt x="500459" y="184105"/>
                        <a:pt x="505619" y="172198"/>
                        <a:pt x="526256" y="160689"/>
                      </a:cubicBezTo>
                      <a:cubicBezTo>
                        <a:pt x="546894" y="149179"/>
                        <a:pt x="592137" y="135289"/>
                        <a:pt x="611981" y="124970"/>
                      </a:cubicBezTo>
                      <a:cubicBezTo>
                        <a:pt x="631825" y="114651"/>
                        <a:pt x="635794" y="107111"/>
                        <a:pt x="645319" y="98777"/>
                      </a:cubicBezTo>
                      <a:cubicBezTo>
                        <a:pt x="654844" y="90443"/>
                        <a:pt x="657622" y="82901"/>
                        <a:pt x="669131" y="74964"/>
                      </a:cubicBezTo>
                      <a:cubicBezTo>
                        <a:pt x="680640" y="67026"/>
                        <a:pt x="696119" y="57502"/>
                        <a:pt x="714375" y="51152"/>
                      </a:cubicBezTo>
                      <a:cubicBezTo>
                        <a:pt x="732631" y="44802"/>
                        <a:pt x="757635" y="42024"/>
                        <a:pt x="778669" y="36864"/>
                      </a:cubicBezTo>
                      <a:cubicBezTo>
                        <a:pt x="799703" y="31704"/>
                        <a:pt x="817165" y="24164"/>
                        <a:pt x="840581" y="20195"/>
                      </a:cubicBezTo>
                      <a:cubicBezTo>
                        <a:pt x="863997" y="16226"/>
                        <a:pt x="895351" y="16227"/>
                        <a:pt x="919163" y="13052"/>
                      </a:cubicBezTo>
                      <a:cubicBezTo>
                        <a:pt x="942976" y="9877"/>
                        <a:pt x="953691" y="3129"/>
                        <a:pt x="983456" y="1145"/>
                      </a:cubicBezTo>
                      <a:cubicBezTo>
                        <a:pt x="1013221" y="-839"/>
                        <a:pt x="1055488" y="153"/>
                        <a:pt x="1097756" y="1145"/>
                      </a:cubicBezTo>
                    </a:path>
                  </a:pathLst>
                </a:custGeom>
                <a:ln w="9525" cap="flat" cmpd="sng" algn="ctr">
                  <a:solidFill>
                    <a:schemeClr val="dk1"/>
                  </a:solidFill>
                  <a:prstDash val="dash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cxnSp>
              <p:nvCxnSpPr>
                <p:cNvPr id="38" name="Straight Connector 37">
                  <a:extLst>
                    <a:ext uri="{FF2B5EF4-FFF2-40B4-BE49-F238E27FC236}">
                      <a16:creationId xmlns:a16="http://schemas.microsoft.com/office/drawing/2014/main" id="{9D284EDC-8524-42D1-AECE-41CD1ADFC80F}"/>
                    </a:ext>
                  </a:extLst>
                </p:cNvPr>
                <p:cNvCxnSpPr/>
                <p:nvPr/>
              </p:nvCxnSpPr>
              <p:spPr>
                <a:xfrm>
                  <a:off x="1259232" y="5314534"/>
                  <a:ext cx="0" cy="887768"/>
                </a:xfrm>
                <a:prstGeom prst="line">
                  <a:avLst/>
                </a:prstGeom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79" name="Straight Connector 178">
                  <a:extLst>
                    <a:ext uri="{FF2B5EF4-FFF2-40B4-BE49-F238E27FC236}">
                      <a16:creationId xmlns:a16="http://schemas.microsoft.com/office/drawing/2014/main" id="{534C1F18-4C44-40DC-8AE5-1A74770113A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252089" y="6195159"/>
                  <a:ext cx="935674" cy="0"/>
                </a:xfrm>
                <a:prstGeom prst="line">
                  <a:avLst/>
                </a:prstGeom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89" name="TextBox 188">
                <a:extLst>
                  <a:ext uri="{FF2B5EF4-FFF2-40B4-BE49-F238E27FC236}">
                    <a16:creationId xmlns:a16="http://schemas.microsoft.com/office/drawing/2014/main" id="{BFDE26A0-B0B3-4829-AFC6-B53B162F2F21}"/>
                  </a:ext>
                </a:extLst>
              </p:cNvPr>
              <p:cNvSpPr txBox="1"/>
              <p:nvPr/>
            </p:nvSpPr>
            <p:spPr>
              <a:xfrm>
                <a:off x="1180493" y="6196313"/>
                <a:ext cx="1013745" cy="2104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False positive rate</a:t>
                </a:r>
              </a:p>
            </p:txBody>
          </p:sp>
          <p:sp>
            <p:nvSpPr>
              <p:cNvPr id="190" name="TextBox 189">
                <a:extLst>
                  <a:ext uri="{FF2B5EF4-FFF2-40B4-BE49-F238E27FC236}">
                    <a16:creationId xmlns:a16="http://schemas.microsoft.com/office/drawing/2014/main" id="{BC80B8D6-A708-4593-A47A-2C2E4BA29298}"/>
                  </a:ext>
                </a:extLst>
              </p:cNvPr>
              <p:cNvSpPr txBox="1"/>
              <p:nvPr/>
            </p:nvSpPr>
            <p:spPr>
              <a:xfrm rot="16200000">
                <a:off x="632763" y="5612424"/>
                <a:ext cx="1021897" cy="2040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True positive rate</a:t>
                </a:r>
              </a:p>
            </p:txBody>
          </p:sp>
        </p:grpSp>
        <p:sp>
          <p:nvSpPr>
            <p:cNvPr id="191" name="TextBox 190">
              <a:extLst>
                <a:ext uri="{FF2B5EF4-FFF2-40B4-BE49-F238E27FC236}">
                  <a16:creationId xmlns:a16="http://schemas.microsoft.com/office/drawing/2014/main" id="{D4101706-796E-44F6-8F43-CC5FC15567D6}"/>
                </a:ext>
              </a:extLst>
            </p:cNvPr>
            <p:cNvSpPr txBox="1"/>
            <p:nvPr/>
          </p:nvSpPr>
          <p:spPr>
            <a:xfrm>
              <a:off x="5720030" y="5926902"/>
              <a:ext cx="55471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AUC</a:t>
              </a:r>
            </a:p>
          </p:txBody>
        </p:sp>
      </p:grpSp>
      <p:graphicFrame>
        <p:nvGraphicFramePr>
          <p:cNvPr id="52" name="Table 52">
            <a:extLst>
              <a:ext uri="{FF2B5EF4-FFF2-40B4-BE49-F238E27FC236}">
                <a16:creationId xmlns:a16="http://schemas.microsoft.com/office/drawing/2014/main" id="{E90BB11C-0894-41CF-843C-68CFDE69FCDB}"/>
              </a:ext>
            </a:extLst>
          </p:cNvPr>
          <p:cNvGraphicFramePr>
            <a:graphicFrameLocks noGrp="1"/>
          </p:cNvGraphicFramePr>
          <p:nvPr/>
        </p:nvGraphicFramePr>
        <p:xfrm>
          <a:off x="7017612" y="5645537"/>
          <a:ext cx="1419205" cy="813788"/>
        </p:xfrm>
        <a:graphic>
          <a:graphicData uri="http://schemas.openxmlformats.org/drawingml/2006/table">
            <a:tbl>
              <a:tblPr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tableStyleId>{073A0DAA-6AF3-43AB-8588-CEC1D06C72B9}</a:tableStyleId>
              </a:tblPr>
              <a:tblGrid>
                <a:gridCol w="547580">
                  <a:extLst>
                    <a:ext uri="{9D8B030D-6E8A-4147-A177-3AD203B41FA5}">
                      <a16:colId xmlns:a16="http://schemas.microsoft.com/office/drawing/2014/main" val="4048458857"/>
                    </a:ext>
                  </a:extLst>
                </a:gridCol>
                <a:gridCol w="325625">
                  <a:extLst>
                    <a:ext uri="{9D8B030D-6E8A-4147-A177-3AD203B41FA5}">
                      <a16:colId xmlns:a16="http://schemas.microsoft.com/office/drawing/2014/main" val="1600525882"/>
                    </a:ext>
                  </a:extLst>
                </a:gridCol>
                <a:gridCol w="546000">
                  <a:extLst>
                    <a:ext uri="{9D8B030D-6E8A-4147-A177-3AD203B41FA5}">
                      <a16:colId xmlns:a16="http://schemas.microsoft.com/office/drawing/2014/main" val="2832528801"/>
                    </a:ext>
                  </a:extLst>
                </a:gridCol>
              </a:tblGrid>
              <a:tr h="269972">
                <a:tc>
                  <a:txBody>
                    <a:bodyPr/>
                    <a:lstStyle/>
                    <a:p>
                      <a:pPr algn="ctr"/>
                      <a:endParaRPr lang="en-US" sz="900" b="1" dirty="0"/>
                    </a:p>
                  </a:txBody>
                  <a:tcPr marL="0" marR="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Urban</a:t>
                      </a:r>
                      <a:endParaRPr lang="en-US" sz="900" b="1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Non-urban</a:t>
                      </a:r>
                      <a:endParaRPr lang="en-US" sz="900" b="1" dirty="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778593699"/>
                  </a:ext>
                </a:extLst>
              </a:tr>
              <a:tr h="271908"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Urban</a:t>
                      </a:r>
                      <a:endParaRPr lang="en-US" sz="900" b="1" dirty="0"/>
                    </a:p>
                  </a:txBody>
                  <a:tcPr marL="39472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A</a:t>
                      </a:r>
                      <a:endParaRPr lang="en-US" sz="9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B</a:t>
                      </a:r>
                      <a:endParaRPr lang="en-US" sz="9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190310077"/>
                  </a:ext>
                </a:extLst>
              </a:tr>
              <a:tr h="271908"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Non-urban</a:t>
                      </a:r>
                      <a:endParaRPr lang="en-US" sz="900" b="1" dirty="0"/>
                    </a:p>
                  </a:txBody>
                  <a:tcPr marL="39472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</a:t>
                      </a:r>
                      <a:endParaRPr lang="en-US" sz="9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D</a:t>
                      </a:r>
                      <a:endParaRPr lang="en-US" sz="9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427329757"/>
                  </a:ext>
                </a:extLst>
              </a:tr>
            </a:tbl>
          </a:graphicData>
        </a:graphic>
      </p:graphicFrame>
      <p:sp>
        <p:nvSpPr>
          <p:cNvPr id="199" name="TextBox 198">
            <a:extLst>
              <a:ext uri="{FF2B5EF4-FFF2-40B4-BE49-F238E27FC236}">
                <a16:creationId xmlns:a16="http://schemas.microsoft.com/office/drawing/2014/main" id="{E54CB555-FAE4-4309-B170-9C806A47B917}"/>
              </a:ext>
            </a:extLst>
          </p:cNvPr>
          <p:cNvSpPr txBox="1"/>
          <p:nvPr/>
        </p:nvSpPr>
        <p:spPr>
          <a:xfrm rot="16200000">
            <a:off x="6475593" y="5990337"/>
            <a:ext cx="8629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Prediction</a:t>
            </a:r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C92329D1-0040-498C-8C85-7EC24840C784}"/>
              </a:ext>
            </a:extLst>
          </p:cNvPr>
          <p:cNvSpPr txBox="1"/>
          <p:nvPr/>
        </p:nvSpPr>
        <p:spPr>
          <a:xfrm>
            <a:off x="7562377" y="5400024"/>
            <a:ext cx="8236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True map</a:t>
            </a:r>
          </a:p>
        </p:txBody>
      </p:sp>
      <p:sp>
        <p:nvSpPr>
          <p:cNvPr id="55" name="Left Brace 54">
            <a:extLst>
              <a:ext uri="{FF2B5EF4-FFF2-40B4-BE49-F238E27FC236}">
                <a16:creationId xmlns:a16="http://schemas.microsoft.com/office/drawing/2014/main" id="{5379330E-F63E-4649-94A2-25763777A459}"/>
              </a:ext>
            </a:extLst>
          </p:cNvPr>
          <p:cNvSpPr/>
          <p:nvPr/>
        </p:nvSpPr>
        <p:spPr>
          <a:xfrm>
            <a:off x="8509062" y="5655265"/>
            <a:ext cx="94407" cy="794535"/>
          </a:xfrm>
          <a:prstGeom prst="leftBrace">
            <a:avLst>
              <a:gd name="adj1" fmla="val 95183"/>
              <a:gd name="adj2" fmla="val 49652"/>
            </a:avLst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02" name="TextBox 201">
            <a:extLst>
              <a:ext uri="{FF2B5EF4-FFF2-40B4-BE49-F238E27FC236}">
                <a16:creationId xmlns:a16="http://schemas.microsoft.com/office/drawing/2014/main" id="{2AAE006D-B574-4D41-AD09-C352398DBD4D}"/>
              </a:ext>
            </a:extLst>
          </p:cNvPr>
          <p:cNvSpPr txBox="1"/>
          <p:nvPr/>
        </p:nvSpPr>
        <p:spPr>
          <a:xfrm>
            <a:off x="8620367" y="5582264"/>
            <a:ext cx="1221062" cy="25391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1050" b="1" dirty="0">
                <a:latin typeface="Arial" panose="020B0604020202020204" pitchFamily="34" charset="0"/>
                <a:cs typeface="Arial" panose="020B0604020202020204" pitchFamily="34" charset="0"/>
              </a:rPr>
              <a:t>Overall Accuracy</a:t>
            </a: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45F37E10-74F0-4B8D-A4E2-0FE48781B63B}"/>
              </a:ext>
            </a:extLst>
          </p:cNvPr>
          <p:cNvSpPr txBox="1"/>
          <p:nvPr/>
        </p:nvSpPr>
        <p:spPr>
          <a:xfrm>
            <a:off x="8627539" y="5928862"/>
            <a:ext cx="1221062" cy="25391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1050" b="1" dirty="0">
                <a:latin typeface="Arial" panose="020B0604020202020204" pitchFamily="34" charset="0"/>
                <a:cs typeface="Arial" panose="020B0604020202020204" pitchFamily="34" charset="0"/>
              </a:rPr>
              <a:t>Figure of Merit</a:t>
            </a: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0EA92E62-7FF6-4B0A-A47A-D9CBAEAC187F}"/>
              </a:ext>
            </a:extLst>
          </p:cNvPr>
          <p:cNvSpPr txBox="1"/>
          <p:nvPr/>
        </p:nvSpPr>
        <p:spPr>
          <a:xfrm>
            <a:off x="8625252" y="6277209"/>
            <a:ext cx="694055" cy="25391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1050" b="1" dirty="0">
                <a:latin typeface="Arial" panose="020B0604020202020204" pitchFamily="34" charset="0"/>
                <a:cs typeface="Arial" panose="020B0604020202020204" pitchFamily="34" charset="0"/>
              </a:rPr>
              <a:t>Hit </a:t>
            </a:r>
            <a:r>
              <a:rPr lang="en-US" altLang="zh-CN" sz="1050" b="1" dirty="0">
                <a:latin typeface="Arial" panose="020B0604020202020204" pitchFamily="34" charset="0"/>
                <a:cs typeface="Arial" panose="020B0604020202020204" pitchFamily="34" charset="0"/>
              </a:rPr>
              <a:t>Rate</a:t>
            </a:r>
            <a:endParaRPr lang="en-US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8CB80596-7652-4D88-8854-83C305E13E72}"/>
              </a:ext>
            </a:extLst>
          </p:cNvPr>
          <p:cNvSpPr txBox="1"/>
          <p:nvPr/>
        </p:nvSpPr>
        <p:spPr>
          <a:xfrm>
            <a:off x="2920922" y="5751551"/>
            <a:ext cx="159003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Map of the projection date</a:t>
            </a:r>
          </a:p>
        </p:txBody>
      </p:sp>
      <p:pic>
        <p:nvPicPr>
          <p:cNvPr id="8" name="Picture 7" descr="Map&#10;&#10;Description automatically generated">
            <a:extLst>
              <a:ext uri="{FF2B5EF4-FFF2-40B4-BE49-F238E27FC236}">
                <a16:creationId xmlns:a16="http://schemas.microsoft.com/office/drawing/2014/main" id="{8D815656-6B44-4ACC-9A29-3FA994F3F1B8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360" t="2608" r="25931" b="3679"/>
          <a:stretch/>
        </p:blipFill>
        <p:spPr>
          <a:xfrm>
            <a:off x="6166560" y="2636937"/>
            <a:ext cx="912335" cy="1173525"/>
          </a:xfrm>
          <a:prstGeom prst="rect">
            <a:avLst/>
          </a:prstGeom>
        </p:spPr>
      </p:pic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9A4E0AFD-C424-4313-B2C9-39FF5F0850F4}"/>
              </a:ext>
            </a:extLst>
          </p:cNvPr>
          <p:cNvCxnSpPr>
            <a:cxnSpLocks/>
          </p:cNvCxnSpPr>
          <p:nvPr/>
        </p:nvCxnSpPr>
        <p:spPr>
          <a:xfrm>
            <a:off x="5619611" y="3628168"/>
            <a:ext cx="87143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28597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Rectangle: Rounded Corners 396">
            <a:extLst>
              <a:ext uri="{FF2B5EF4-FFF2-40B4-BE49-F238E27FC236}">
                <a16:creationId xmlns:a16="http://schemas.microsoft.com/office/drawing/2014/main" id="{3E7FB0A0-0B75-4C05-800D-5F80463A47F9}"/>
              </a:ext>
            </a:extLst>
          </p:cNvPr>
          <p:cNvSpPr/>
          <p:nvPr/>
        </p:nvSpPr>
        <p:spPr>
          <a:xfrm>
            <a:off x="1865831" y="1236963"/>
            <a:ext cx="43386" cy="1611468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134" name="Rectangle: Rounded Corners 133">
            <a:extLst>
              <a:ext uri="{FF2B5EF4-FFF2-40B4-BE49-F238E27FC236}">
                <a16:creationId xmlns:a16="http://schemas.microsoft.com/office/drawing/2014/main" id="{0301D952-E5C8-421C-94DB-F320DB081E8F}"/>
              </a:ext>
            </a:extLst>
          </p:cNvPr>
          <p:cNvSpPr/>
          <p:nvPr/>
        </p:nvSpPr>
        <p:spPr>
          <a:xfrm>
            <a:off x="2119478" y="1236963"/>
            <a:ext cx="43386" cy="1611468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135" name="Rectangle: Rounded Corners 134">
            <a:extLst>
              <a:ext uri="{FF2B5EF4-FFF2-40B4-BE49-F238E27FC236}">
                <a16:creationId xmlns:a16="http://schemas.microsoft.com/office/drawing/2014/main" id="{911811D1-78F2-4EDB-AC29-1997DDC0F40C}"/>
              </a:ext>
            </a:extLst>
          </p:cNvPr>
          <p:cNvSpPr/>
          <p:nvPr/>
        </p:nvSpPr>
        <p:spPr>
          <a:xfrm>
            <a:off x="2354265" y="3165349"/>
            <a:ext cx="87375" cy="80578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139" name="Rectangle: Rounded Corners 138">
            <a:extLst>
              <a:ext uri="{FF2B5EF4-FFF2-40B4-BE49-F238E27FC236}">
                <a16:creationId xmlns:a16="http://schemas.microsoft.com/office/drawing/2014/main" id="{1075411B-9095-45D7-A6F4-8A75AE11613C}"/>
              </a:ext>
            </a:extLst>
          </p:cNvPr>
          <p:cNvSpPr/>
          <p:nvPr/>
        </p:nvSpPr>
        <p:spPr>
          <a:xfrm>
            <a:off x="2623850" y="3174874"/>
            <a:ext cx="87375" cy="80578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140" name="Rectangle: Rounded Corners 139">
            <a:extLst>
              <a:ext uri="{FF2B5EF4-FFF2-40B4-BE49-F238E27FC236}">
                <a16:creationId xmlns:a16="http://schemas.microsoft.com/office/drawing/2014/main" id="{7F86678F-2CF1-430B-9583-61CB9A08ED0C}"/>
              </a:ext>
            </a:extLst>
          </p:cNvPr>
          <p:cNvSpPr/>
          <p:nvPr/>
        </p:nvSpPr>
        <p:spPr>
          <a:xfrm>
            <a:off x="2119478" y="3165349"/>
            <a:ext cx="45720" cy="80578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141" name="Rectangle: Rounded Corners 140">
            <a:extLst>
              <a:ext uri="{FF2B5EF4-FFF2-40B4-BE49-F238E27FC236}">
                <a16:creationId xmlns:a16="http://schemas.microsoft.com/office/drawing/2014/main" id="{3931AF26-234E-4304-8648-4F513AC4254A}"/>
              </a:ext>
            </a:extLst>
          </p:cNvPr>
          <p:cNvSpPr/>
          <p:nvPr/>
        </p:nvSpPr>
        <p:spPr>
          <a:xfrm>
            <a:off x="2898626" y="4277828"/>
            <a:ext cx="174749" cy="40289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143" name="Rectangle: Rounded Corners 142">
            <a:extLst>
              <a:ext uri="{FF2B5EF4-FFF2-40B4-BE49-F238E27FC236}">
                <a16:creationId xmlns:a16="http://schemas.microsoft.com/office/drawing/2014/main" id="{915BBB43-71F7-40C2-9614-9BEC4FFA59D9}"/>
              </a:ext>
            </a:extLst>
          </p:cNvPr>
          <p:cNvSpPr/>
          <p:nvPr/>
        </p:nvSpPr>
        <p:spPr>
          <a:xfrm>
            <a:off x="3253128" y="4277828"/>
            <a:ext cx="174749" cy="40289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144" name="Rectangle: Rounded Corners 143">
            <a:extLst>
              <a:ext uri="{FF2B5EF4-FFF2-40B4-BE49-F238E27FC236}">
                <a16:creationId xmlns:a16="http://schemas.microsoft.com/office/drawing/2014/main" id="{11CCF022-CA61-4A26-AFDC-979D853286F7}"/>
              </a:ext>
            </a:extLst>
          </p:cNvPr>
          <p:cNvSpPr/>
          <p:nvPr/>
        </p:nvSpPr>
        <p:spPr>
          <a:xfrm>
            <a:off x="2623850" y="4277828"/>
            <a:ext cx="91440" cy="40289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145" name="Rectangle: Rounded Corners 144">
            <a:extLst>
              <a:ext uri="{FF2B5EF4-FFF2-40B4-BE49-F238E27FC236}">
                <a16:creationId xmlns:a16="http://schemas.microsoft.com/office/drawing/2014/main" id="{48119A79-E24A-418F-97CC-55418A299D81}"/>
              </a:ext>
            </a:extLst>
          </p:cNvPr>
          <p:cNvSpPr/>
          <p:nvPr/>
        </p:nvSpPr>
        <p:spPr>
          <a:xfrm>
            <a:off x="3622707" y="5014875"/>
            <a:ext cx="276922" cy="199714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147" name="Rectangle: Rounded Corners 146">
            <a:extLst>
              <a:ext uri="{FF2B5EF4-FFF2-40B4-BE49-F238E27FC236}">
                <a16:creationId xmlns:a16="http://schemas.microsoft.com/office/drawing/2014/main" id="{7047AE1D-34EC-473B-AEAC-74113F0E6DFC}"/>
              </a:ext>
            </a:extLst>
          </p:cNvPr>
          <p:cNvSpPr/>
          <p:nvPr/>
        </p:nvSpPr>
        <p:spPr>
          <a:xfrm>
            <a:off x="4088238" y="5014875"/>
            <a:ext cx="276922" cy="199714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148" name="Rectangle: Rounded Corners 147">
            <a:extLst>
              <a:ext uri="{FF2B5EF4-FFF2-40B4-BE49-F238E27FC236}">
                <a16:creationId xmlns:a16="http://schemas.microsoft.com/office/drawing/2014/main" id="{606F163A-E494-4059-9197-CCDF3B477E12}"/>
              </a:ext>
            </a:extLst>
          </p:cNvPr>
          <p:cNvSpPr/>
          <p:nvPr/>
        </p:nvSpPr>
        <p:spPr>
          <a:xfrm>
            <a:off x="3257471" y="4998007"/>
            <a:ext cx="173736" cy="199714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151" name="Rectangle: Rounded Corners 150">
            <a:extLst>
              <a:ext uri="{FF2B5EF4-FFF2-40B4-BE49-F238E27FC236}">
                <a16:creationId xmlns:a16="http://schemas.microsoft.com/office/drawing/2014/main" id="{56A59EE0-5B1A-4186-A279-6603B57D0A58}"/>
              </a:ext>
            </a:extLst>
          </p:cNvPr>
          <p:cNvSpPr/>
          <p:nvPr/>
        </p:nvSpPr>
        <p:spPr>
          <a:xfrm>
            <a:off x="4116252" y="5521420"/>
            <a:ext cx="274320" cy="109586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167" name="Rectangle: Rounded Corners 166">
            <a:extLst>
              <a:ext uri="{FF2B5EF4-FFF2-40B4-BE49-F238E27FC236}">
                <a16:creationId xmlns:a16="http://schemas.microsoft.com/office/drawing/2014/main" id="{66F5B099-0211-49CD-9E28-9FDB7908FE7C}"/>
              </a:ext>
            </a:extLst>
          </p:cNvPr>
          <p:cNvSpPr/>
          <p:nvPr/>
        </p:nvSpPr>
        <p:spPr>
          <a:xfrm>
            <a:off x="8364061" y="5014875"/>
            <a:ext cx="276922" cy="199714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8" name="Rectangle: Rounded Corners 167">
            <a:extLst>
              <a:ext uri="{FF2B5EF4-FFF2-40B4-BE49-F238E27FC236}">
                <a16:creationId xmlns:a16="http://schemas.microsoft.com/office/drawing/2014/main" id="{E7BF12F3-8D8E-49DC-9318-5C47E31220D9}"/>
              </a:ext>
            </a:extLst>
          </p:cNvPr>
          <p:cNvSpPr/>
          <p:nvPr/>
        </p:nvSpPr>
        <p:spPr>
          <a:xfrm>
            <a:off x="8847350" y="5014875"/>
            <a:ext cx="276922" cy="199714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3" name="Rectangle: Rounded Corners 182">
            <a:extLst>
              <a:ext uri="{FF2B5EF4-FFF2-40B4-BE49-F238E27FC236}">
                <a16:creationId xmlns:a16="http://schemas.microsoft.com/office/drawing/2014/main" id="{7A75B85B-84A6-4A7B-B3FA-228D42D8CEE7}"/>
              </a:ext>
            </a:extLst>
          </p:cNvPr>
          <p:cNvSpPr/>
          <p:nvPr/>
        </p:nvSpPr>
        <p:spPr>
          <a:xfrm>
            <a:off x="7903056" y="5014875"/>
            <a:ext cx="276922" cy="199714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184" name="Rectangle: Rounded Corners 183">
            <a:extLst>
              <a:ext uri="{FF2B5EF4-FFF2-40B4-BE49-F238E27FC236}">
                <a16:creationId xmlns:a16="http://schemas.microsoft.com/office/drawing/2014/main" id="{5BDD0A2E-55DB-47B7-8A55-E169FD103EA2}"/>
              </a:ext>
            </a:extLst>
          </p:cNvPr>
          <p:cNvSpPr/>
          <p:nvPr/>
        </p:nvSpPr>
        <p:spPr>
          <a:xfrm>
            <a:off x="9292065" y="4277828"/>
            <a:ext cx="174749" cy="402890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5" name="Rectangle: Rounded Corners 184">
            <a:extLst>
              <a:ext uri="{FF2B5EF4-FFF2-40B4-BE49-F238E27FC236}">
                <a16:creationId xmlns:a16="http://schemas.microsoft.com/office/drawing/2014/main" id="{ADB3D34E-9247-44BD-912F-8BD3401647D8}"/>
              </a:ext>
            </a:extLst>
          </p:cNvPr>
          <p:cNvSpPr/>
          <p:nvPr/>
        </p:nvSpPr>
        <p:spPr>
          <a:xfrm>
            <a:off x="9654728" y="4277828"/>
            <a:ext cx="174749" cy="402890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6" name="Rectangle: Rounded Corners 185">
            <a:extLst>
              <a:ext uri="{FF2B5EF4-FFF2-40B4-BE49-F238E27FC236}">
                <a16:creationId xmlns:a16="http://schemas.microsoft.com/office/drawing/2014/main" id="{304C5781-14D5-4790-874F-BE4C72DA0260}"/>
              </a:ext>
            </a:extLst>
          </p:cNvPr>
          <p:cNvSpPr/>
          <p:nvPr/>
        </p:nvSpPr>
        <p:spPr>
          <a:xfrm>
            <a:off x="8920583" y="4277828"/>
            <a:ext cx="174749" cy="402890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9" name="Rectangle: Rounded Corners 188">
            <a:extLst>
              <a:ext uri="{FF2B5EF4-FFF2-40B4-BE49-F238E27FC236}">
                <a16:creationId xmlns:a16="http://schemas.microsoft.com/office/drawing/2014/main" id="{FA1EBF35-BF77-46F8-B40B-7A63AA81EBFA}"/>
              </a:ext>
            </a:extLst>
          </p:cNvPr>
          <p:cNvSpPr/>
          <p:nvPr/>
        </p:nvSpPr>
        <p:spPr>
          <a:xfrm>
            <a:off x="9977477" y="3165349"/>
            <a:ext cx="87375" cy="805780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1" name="Rectangle: Rounded Corners 190">
            <a:extLst>
              <a:ext uri="{FF2B5EF4-FFF2-40B4-BE49-F238E27FC236}">
                <a16:creationId xmlns:a16="http://schemas.microsoft.com/office/drawing/2014/main" id="{1226D1C2-9E05-4984-8E35-5D1DB1E51D85}"/>
              </a:ext>
            </a:extLst>
          </p:cNvPr>
          <p:cNvSpPr/>
          <p:nvPr/>
        </p:nvSpPr>
        <p:spPr>
          <a:xfrm>
            <a:off x="10261124" y="3165349"/>
            <a:ext cx="87375" cy="805780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2" name="Rectangle: Rounded Corners 191">
            <a:extLst>
              <a:ext uri="{FF2B5EF4-FFF2-40B4-BE49-F238E27FC236}">
                <a16:creationId xmlns:a16="http://schemas.microsoft.com/office/drawing/2014/main" id="{2338AE89-73ED-434A-B4EF-B1725057C5DA}"/>
              </a:ext>
            </a:extLst>
          </p:cNvPr>
          <p:cNvSpPr/>
          <p:nvPr/>
        </p:nvSpPr>
        <p:spPr>
          <a:xfrm>
            <a:off x="9684305" y="3165349"/>
            <a:ext cx="87375" cy="805780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7" name="Rectangle: Rounded Corners 196">
            <a:extLst>
              <a:ext uri="{FF2B5EF4-FFF2-40B4-BE49-F238E27FC236}">
                <a16:creationId xmlns:a16="http://schemas.microsoft.com/office/drawing/2014/main" id="{0BF1C3A5-6F11-42A7-BAE9-15790EE91A5C}"/>
              </a:ext>
            </a:extLst>
          </p:cNvPr>
          <p:cNvSpPr/>
          <p:nvPr/>
        </p:nvSpPr>
        <p:spPr>
          <a:xfrm>
            <a:off x="7498470" y="5006983"/>
            <a:ext cx="276922" cy="199714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200" name="Rectangle: Rounded Corners 199">
            <a:extLst>
              <a:ext uri="{FF2B5EF4-FFF2-40B4-BE49-F238E27FC236}">
                <a16:creationId xmlns:a16="http://schemas.microsoft.com/office/drawing/2014/main" id="{E6C9E0DC-87D7-4682-911E-5CB511B44A1D}"/>
              </a:ext>
            </a:extLst>
          </p:cNvPr>
          <p:cNvSpPr/>
          <p:nvPr/>
        </p:nvSpPr>
        <p:spPr>
          <a:xfrm>
            <a:off x="8622516" y="4277828"/>
            <a:ext cx="174749" cy="40289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2" name="Rectangle: Rounded Corners 201">
            <a:extLst>
              <a:ext uri="{FF2B5EF4-FFF2-40B4-BE49-F238E27FC236}">
                <a16:creationId xmlns:a16="http://schemas.microsoft.com/office/drawing/2014/main" id="{1D69E043-3A50-433A-BF99-C05E1DDB8072}"/>
              </a:ext>
            </a:extLst>
          </p:cNvPr>
          <p:cNvSpPr/>
          <p:nvPr/>
        </p:nvSpPr>
        <p:spPr>
          <a:xfrm>
            <a:off x="9475204" y="3165349"/>
            <a:ext cx="87375" cy="80578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4" name="Rectangle: Rounded Corners 203">
            <a:extLst>
              <a:ext uri="{FF2B5EF4-FFF2-40B4-BE49-F238E27FC236}">
                <a16:creationId xmlns:a16="http://schemas.microsoft.com/office/drawing/2014/main" id="{05D3804E-2A04-4127-A82C-FF2EEA4CE7CD}"/>
              </a:ext>
            </a:extLst>
          </p:cNvPr>
          <p:cNvSpPr/>
          <p:nvPr/>
        </p:nvSpPr>
        <p:spPr>
          <a:xfrm>
            <a:off x="10113791" y="1236963"/>
            <a:ext cx="43386" cy="1611468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5" name="Rectangle: Rounded Corners 204">
            <a:extLst>
              <a:ext uri="{FF2B5EF4-FFF2-40B4-BE49-F238E27FC236}">
                <a16:creationId xmlns:a16="http://schemas.microsoft.com/office/drawing/2014/main" id="{5B5D997D-660F-42C0-9B96-73C53F023969}"/>
              </a:ext>
            </a:extLst>
          </p:cNvPr>
          <p:cNvSpPr/>
          <p:nvPr/>
        </p:nvSpPr>
        <p:spPr>
          <a:xfrm>
            <a:off x="10267916" y="1236963"/>
            <a:ext cx="43386" cy="1611468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7" name="Rectangle: Rounded Corners 206">
            <a:extLst>
              <a:ext uri="{FF2B5EF4-FFF2-40B4-BE49-F238E27FC236}">
                <a16:creationId xmlns:a16="http://schemas.microsoft.com/office/drawing/2014/main" id="{89E27B1A-C870-40F8-A55C-1685D0F743F7}"/>
              </a:ext>
            </a:extLst>
          </p:cNvPr>
          <p:cNvSpPr/>
          <p:nvPr/>
        </p:nvSpPr>
        <p:spPr>
          <a:xfrm>
            <a:off x="5007666" y="5960922"/>
            <a:ext cx="276330" cy="6100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6F90683-6F94-4639-B563-FD2902859AFE}"/>
              </a:ext>
            </a:extLst>
          </p:cNvPr>
          <p:cNvCxnSpPr>
            <a:cxnSpLocks/>
          </p:cNvCxnSpPr>
          <p:nvPr/>
        </p:nvCxnSpPr>
        <p:spPr>
          <a:xfrm>
            <a:off x="2420320" y="2068237"/>
            <a:ext cx="7351360" cy="0"/>
          </a:xfrm>
          <a:prstGeom prst="straightConnector1">
            <a:avLst/>
          </a:prstGeom>
          <a:ln w="57150">
            <a:solidFill>
              <a:schemeClr val="accent3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7" name="Straight Arrow Connector 216">
            <a:extLst>
              <a:ext uri="{FF2B5EF4-FFF2-40B4-BE49-F238E27FC236}">
                <a16:creationId xmlns:a16="http://schemas.microsoft.com/office/drawing/2014/main" id="{84543E18-A081-4441-87FC-2EC3D01B9D7B}"/>
              </a:ext>
            </a:extLst>
          </p:cNvPr>
          <p:cNvCxnSpPr>
            <a:cxnSpLocks/>
          </p:cNvCxnSpPr>
          <p:nvPr/>
        </p:nvCxnSpPr>
        <p:spPr>
          <a:xfrm>
            <a:off x="2898626" y="3583671"/>
            <a:ext cx="6196706" cy="0"/>
          </a:xfrm>
          <a:prstGeom prst="straightConnector1">
            <a:avLst/>
          </a:prstGeom>
          <a:ln w="57150">
            <a:solidFill>
              <a:schemeClr val="accent3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9" name="Straight Arrow Connector 218">
            <a:extLst>
              <a:ext uri="{FF2B5EF4-FFF2-40B4-BE49-F238E27FC236}">
                <a16:creationId xmlns:a16="http://schemas.microsoft.com/office/drawing/2014/main" id="{6509E8F9-0920-442E-B677-6904A3FDF626}"/>
              </a:ext>
            </a:extLst>
          </p:cNvPr>
          <p:cNvCxnSpPr>
            <a:cxnSpLocks/>
          </p:cNvCxnSpPr>
          <p:nvPr/>
        </p:nvCxnSpPr>
        <p:spPr>
          <a:xfrm>
            <a:off x="3617786" y="4496246"/>
            <a:ext cx="4735708" cy="0"/>
          </a:xfrm>
          <a:prstGeom prst="straightConnector1">
            <a:avLst/>
          </a:prstGeom>
          <a:ln w="57150">
            <a:solidFill>
              <a:schemeClr val="accent3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0" name="Straight Arrow Connector 219">
            <a:extLst>
              <a:ext uri="{FF2B5EF4-FFF2-40B4-BE49-F238E27FC236}">
                <a16:creationId xmlns:a16="http://schemas.microsoft.com/office/drawing/2014/main" id="{88A49471-D3F9-485C-975B-3966BEBD3345}"/>
              </a:ext>
            </a:extLst>
          </p:cNvPr>
          <p:cNvCxnSpPr>
            <a:cxnSpLocks/>
          </p:cNvCxnSpPr>
          <p:nvPr/>
        </p:nvCxnSpPr>
        <p:spPr>
          <a:xfrm>
            <a:off x="4565361" y="5090522"/>
            <a:ext cx="2572071" cy="0"/>
          </a:xfrm>
          <a:prstGeom prst="straightConnector1">
            <a:avLst/>
          </a:prstGeom>
          <a:ln w="57150">
            <a:solidFill>
              <a:schemeClr val="accent3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1" name="Straight Arrow Connector 220">
            <a:extLst>
              <a:ext uri="{FF2B5EF4-FFF2-40B4-BE49-F238E27FC236}">
                <a16:creationId xmlns:a16="http://schemas.microsoft.com/office/drawing/2014/main" id="{DA256843-D3FE-41A4-A3F9-AC5BE5ECC673}"/>
              </a:ext>
            </a:extLst>
          </p:cNvPr>
          <p:cNvCxnSpPr>
            <a:cxnSpLocks/>
          </p:cNvCxnSpPr>
          <p:nvPr/>
        </p:nvCxnSpPr>
        <p:spPr>
          <a:xfrm flipH="1">
            <a:off x="2138530" y="2896056"/>
            <a:ext cx="2640" cy="25269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Arrow Connector 221">
            <a:extLst>
              <a:ext uri="{FF2B5EF4-FFF2-40B4-BE49-F238E27FC236}">
                <a16:creationId xmlns:a16="http://schemas.microsoft.com/office/drawing/2014/main" id="{A639744D-0924-471B-B8EA-496055D33259}"/>
              </a:ext>
            </a:extLst>
          </p:cNvPr>
          <p:cNvCxnSpPr>
            <a:cxnSpLocks/>
          </p:cNvCxnSpPr>
          <p:nvPr/>
        </p:nvCxnSpPr>
        <p:spPr>
          <a:xfrm flipH="1">
            <a:off x="2673609" y="4008217"/>
            <a:ext cx="2640" cy="25269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Arrow Connector 222">
            <a:extLst>
              <a:ext uri="{FF2B5EF4-FFF2-40B4-BE49-F238E27FC236}">
                <a16:creationId xmlns:a16="http://schemas.microsoft.com/office/drawing/2014/main" id="{08A7BA08-E3D6-40A4-92DA-19CE7961E410}"/>
              </a:ext>
            </a:extLst>
          </p:cNvPr>
          <p:cNvCxnSpPr>
            <a:cxnSpLocks/>
          </p:cNvCxnSpPr>
          <p:nvPr/>
        </p:nvCxnSpPr>
        <p:spPr>
          <a:xfrm flipH="1">
            <a:off x="3339182" y="4729221"/>
            <a:ext cx="2640" cy="25269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Arrow Connector 223">
            <a:extLst>
              <a:ext uri="{FF2B5EF4-FFF2-40B4-BE49-F238E27FC236}">
                <a16:creationId xmlns:a16="http://schemas.microsoft.com/office/drawing/2014/main" id="{0792DDB1-2FF2-4A09-BB08-8ACBC0C6E46F}"/>
              </a:ext>
            </a:extLst>
          </p:cNvPr>
          <p:cNvCxnSpPr>
            <a:cxnSpLocks/>
          </p:cNvCxnSpPr>
          <p:nvPr/>
        </p:nvCxnSpPr>
        <p:spPr>
          <a:xfrm flipH="1">
            <a:off x="4224059" y="5251184"/>
            <a:ext cx="2640" cy="25269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Arrow Connector 224">
            <a:extLst>
              <a:ext uri="{FF2B5EF4-FFF2-40B4-BE49-F238E27FC236}">
                <a16:creationId xmlns:a16="http://schemas.microsoft.com/office/drawing/2014/main" id="{E4A57666-FE74-472B-B6B8-BD8DC2EE3493}"/>
              </a:ext>
            </a:extLst>
          </p:cNvPr>
          <p:cNvCxnSpPr>
            <a:cxnSpLocks/>
          </p:cNvCxnSpPr>
          <p:nvPr/>
        </p:nvCxnSpPr>
        <p:spPr>
          <a:xfrm flipV="1">
            <a:off x="8105009" y="5245631"/>
            <a:ext cx="0" cy="246597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26" name="Straight Arrow Connector 225">
            <a:extLst>
              <a:ext uri="{FF2B5EF4-FFF2-40B4-BE49-F238E27FC236}">
                <a16:creationId xmlns:a16="http://schemas.microsoft.com/office/drawing/2014/main" id="{BA1C6855-1FB0-44FC-B4C1-2E0A1167DAC1}"/>
              </a:ext>
            </a:extLst>
          </p:cNvPr>
          <p:cNvCxnSpPr>
            <a:cxnSpLocks/>
          </p:cNvCxnSpPr>
          <p:nvPr/>
        </p:nvCxnSpPr>
        <p:spPr>
          <a:xfrm flipV="1">
            <a:off x="8990869" y="4735315"/>
            <a:ext cx="0" cy="246597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27" name="Straight Arrow Connector 226">
            <a:extLst>
              <a:ext uri="{FF2B5EF4-FFF2-40B4-BE49-F238E27FC236}">
                <a16:creationId xmlns:a16="http://schemas.microsoft.com/office/drawing/2014/main" id="{E387A9BE-1BB0-43FC-AF82-8F00BBA13ED6}"/>
              </a:ext>
            </a:extLst>
          </p:cNvPr>
          <p:cNvCxnSpPr>
            <a:cxnSpLocks/>
          </p:cNvCxnSpPr>
          <p:nvPr/>
        </p:nvCxnSpPr>
        <p:spPr>
          <a:xfrm flipV="1">
            <a:off x="9747982" y="4008217"/>
            <a:ext cx="0" cy="246597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28" name="Straight Arrow Connector 227">
            <a:extLst>
              <a:ext uri="{FF2B5EF4-FFF2-40B4-BE49-F238E27FC236}">
                <a16:creationId xmlns:a16="http://schemas.microsoft.com/office/drawing/2014/main" id="{C686C729-1511-4918-8D03-3FA5CA517731}"/>
              </a:ext>
            </a:extLst>
          </p:cNvPr>
          <p:cNvCxnSpPr>
            <a:cxnSpLocks/>
          </p:cNvCxnSpPr>
          <p:nvPr/>
        </p:nvCxnSpPr>
        <p:spPr>
          <a:xfrm flipV="1">
            <a:off x="10306771" y="2877385"/>
            <a:ext cx="0" cy="246597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29" name="Rectangle: Rounded Corners 228">
            <a:extLst>
              <a:ext uri="{FF2B5EF4-FFF2-40B4-BE49-F238E27FC236}">
                <a16:creationId xmlns:a16="http://schemas.microsoft.com/office/drawing/2014/main" id="{42E9CE8C-1AD2-47FF-8C62-2DC4B6E6DA11}"/>
              </a:ext>
            </a:extLst>
          </p:cNvPr>
          <p:cNvSpPr/>
          <p:nvPr/>
        </p:nvSpPr>
        <p:spPr>
          <a:xfrm>
            <a:off x="10509936" y="1236963"/>
            <a:ext cx="43386" cy="1611468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0" name="Rectangle: Rounded Corners 229">
            <a:extLst>
              <a:ext uri="{FF2B5EF4-FFF2-40B4-BE49-F238E27FC236}">
                <a16:creationId xmlns:a16="http://schemas.microsoft.com/office/drawing/2014/main" id="{C4E629EB-0874-4797-AAC1-0DC578CC54D3}"/>
              </a:ext>
            </a:extLst>
          </p:cNvPr>
          <p:cNvSpPr/>
          <p:nvPr/>
        </p:nvSpPr>
        <p:spPr>
          <a:xfrm>
            <a:off x="10768375" y="1236963"/>
            <a:ext cx="43386" cy="1611468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1" name="Rectangle: Rounded Corners 230">
            <a:extLst>
              <a:ext uri="{FF2B5EF4-FFF2-40B4-BE49-F238E27FC236}">
                <a16:creationId xmlns:a16="http://schemas.microsoft.com/office/drawing/2014/main" id="{8C3FE67B-0796-4B4B-8642-78BDEB46ADC5}"/>
              </a:ext>
            </a:extLst>
          </p:cNvPr>
          <p:cNvSpPr/>
          <p:nvPr/>
        </p:nvSpPr>
        <p:spPr>
          <a:xfrm>
            <a:off x="11030625" y="1236963"/>
            <a:ext cx="9144" cy="1611468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F6A7DC3A-222C-43CD-8C68-EFD482557321}"/>
              </a:ext>
            </a:extLst>
          </p:cNvPr>
          <p:cNvGrpSpPr/>
          <p:nvPr/>
        </p:nvGrpSpPr>
        <p:grpSpPr>
          <a:xfrm>
            <a:off x="7786266" y="5063956"/>
            <a:ext cx="109583" cy="109583"/>
            <a:chOff x="4190934" y="3011776"/>
            <a:chExt cx="305313" cy="305313"/>
          </a:xfrm>
        </p:grpSpPr>
        <p:sp>
          <p:nvSpPr>
            <p:cNvPr id="237" name="Oval 236">
              <a:extLst>
                <a:ext uri="{FF2B5EF4-FFF2-40B4-BE49-F238E27FC236}">
                  <a16:creationId xmlns:a16="http://schemas.microsoft.com/office/drawing/2014/main" id="{675BC7A5-E7BE-401B-A816-EDAFAC4716C4}"/>
                </a:ext>
              </a:extLst>
            </p:cNvPr>
            <p:cNvSpPr/>
            <p:nvPr/>
          </p:nvSpPr>
          <p:spPr>
            <a:xfrm>
              <a:off x="4190934" y="3011776"/>
              <a:ext cx="305313" cy="305313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5000"/>
                    <a:lumOff val="95000"/>
                  </a:schemeClr>
                </a:gs>
                <a:gs pos="74000">
                  <a:schemeClr val="accent2">
                    <a:lumMod val="45000"/>
                    <a:lumOff val="55000"/>
                  </a:schemeClr>
                </a:gs>
                <a:gs pos="83000">
                  <a:schemeClr val="accent2">
                    <a:lumMod val="45000"/>
                    <a:lumOff val="55000"/>
                  </a:schemeClr>
                </a:gs>
                <a:gs pos="100000">
                  <a:schemeClr val="accent2">
                    <a:lumMod val="30000"/>
                    <a:lumOff val="70000"/>
                  </a:schemeClr>
                </a:gs>
              </a:gsLst>
              <a:lin ang="8100000" scaled="1"/>
              <a:tileRect/>
            </a:gradFill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pic>
          <p:nvPicPr>
            <p:cNvPr id="238" name="Graphic 237" descr="Add">
              <a:extLst>
                <a:ext uri="{FF2B5EF4-FFF2-40B4-BE49-F238E27FC236}">
                  <a16:creationId xmlns:a16="http://schemas.microsoft.com/office/drawing/2014/main" id="{9881140C-69C9-4A97-805D-07451A453E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flipH="1">
              <a:off x="4225036" y="3049210"/>
              <a:ext cx="243143" cy="243143"/>
            </a:xfrm>
            <a:prstGeom prst="rect">
              <a:avLst/>
            </a:prstGeom>
          </p:spPr>
        </p:pic>
      </p:grpSp>
      <p:grpSp>
        <p:nvGrpSpPr>
          <p:cNvPr id="239" name="Group 238">
            <a:extLst>
              <a:ext uri="{FF2B5EF4-FFF2-40B4-BE49-F238E27FC236}">
                <a16:creationId xmlns:a16="http://schemas.microsoft.com/office/drawing/2014/main" id="{9A6A7DC0-5F72-4C96-978D-E8E3082070EC}"/>
              </a:ext>
            </a:extLst>
          </p:cNvPr>
          <p:cNvGrpSpPr/>
          <p:nvPr/>
        </p:nvGrpSpPr>
        <p:grpSpPr>
          <a:xfrm>
            <a:off x="8800178" y="4441454"/>
            <a:ext cx="109583" cy="109583"/>
            <a:chOff x="4190934" y="3011776"/>
            <a:chExt cx="305313" cy="305313"/>
          </a:xfrm>
        </p:grpSpPr>
        <p:sp>
          <p:nvSpPr>
            <p:cNvPr id="240" name="Oval 239">
              <a:extLst>
                <a:ext uri="{FF2B5EF4-FFF2-40B4-BE49-F238E27FC236}">
                  <a16:creationId xmlns:a16="http://schemas.microsoft.com/office/drawing/2014/main" id="{41E5BCA5-1248-4C7D-900C-38AD1A4289F1}"/>
                </a:ext>
              </a:extLst>
            </p:cNvPr>
            <p:cNvSpPr/>
            <p:nvPr/>
          </p:nvSpPr>
          <p:spPr>
            <a:xfrm>
              <a:off x="4190934" y="3011776"/>
              <a:ext cx="305313" cy="305313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5000"/>
                    <a:lumOff val="95000"/>
                  </a:schemeClr>
                </a:gs>
                <a:gs pos="74000">
                  <a:schemeClr val="accent2">
                    <a:lumMod val="45000"/>
                    <a:lumOff val="55000"/>
                  </a:schemeClr>
                </a:gs>
                <a:gs pos="83000">
                  <a:schemeClr val="accent2">
                    <a:lumMod val="45000"/>
                    <a:lumOff val="55000"/>
                  </a:schemeClr>
                </a:gs>
                <a:gs pos="100000">
                  <a:schemeClr val="accent2">
                    <a:lumMod val="30000"/>
                    <a:lumOff val="70000"/>
                  </a:schemeClr>
                </a:gs>
              </a:gsLst>
              <a:lin ang="8100000" scaled="1"/>
              <a:tileRect/>
            </a:gradFill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41" name="Graphic 240" descr="Add">
              <a:extLst>
                <a:ext uri="{FF2B5EF4-FFF2-40B4-BE49-F238E27FC236}">
                  <a16:creationId xmlns:a16="http://schemas.microsoft.com/office/drawing/2014/main" id="{9EF393B2-6A83-48F3-AF99-D90A52102EA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flipH="1">
              <a:off x="4225036" y="3049210"/>
              <a:ext cx="243143" cy="243143"/>
            </a:xfrm>
            <a:prstGeom prst="rect">
              <a:avLst/>
            </a:prstGeom>
          </p:spPr>
        </p:pic>
      </p:grpSp>
      <p:grpSp>
        <p:nvGrpSpPr>
          <p:cNvPr id="242" name="Group 241">
            <a:extLst>
              <a:ext uri="{FF2B5EF4-FFF2-40B4-BE49-F238E27FC236}">
                <a16:creationId xmlns:a16="http://schemas.microsoft.com/office/drawing/2014/main" id="{9AE3A1C7-E484-4C53-B987-8793E693ED57}"/>
              </a:ext>
            </a:extLst>
          </p:cNvPr>
          <p:cNvGrpSpPr/>
          <p:nvPr/>
        </p:nvGrpSpPr>
        <p:grpSpPr>
          <a:xfrm>
            <a:off x="9568005" y="3528880"/>
            <a:ext cx="109583" cy="109583"/>
            <a:chOff x="4190934" y="3011776"/>
            <a:chExt cx="305313" cy="305313"/>
          </a:xfrm>
        </p:grpSpPr>
        <p:sp>
          <p:nvSpPr>
            <p:cNvPr id="243" name="Oval 242">
              <a:extLst>
                <a:ext uri="{FF2B5EF4-FFF2-40B4-BE49-F238E27FC236}">
                  <a16:creationId xmlns:a16="http://schemas.microsoft.com/office/drawing/2014/main" id="{66067D7A-A902-44A6-9C4F-4C59F0EF4A54}"/>
                </a:ext>
              </a:extLst>
            </p:cNvPr>
            <p:cNvSpPr/>
            <p:nvPr/>
          </p:nvSpPr>
          <p:spPr>
            <a:xfrm>
              <a:off x="4190934" y="3011776"/>
              <a:ext cx="305313" cy="305313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5000"/>
                    <a:lumOff val="95000"/>
                  </a:schemeClr>
                </a:gs>
                <a:gs pos="74000">
                  <a:schemeClr val="accent2">
                    <a:lumMod val="45000"/>
                    <a:lumOff val="55000"/>
                  </a:schemeClr>
                </a:gs>
                <a:gs pos="83000">
                  <a:schemeClr val="accent2">
                    <a:lumMod val="45000"/>
                    <a:lumOff val="55000"/>
                  </a:schemeClr>
                </a:gs>
                <a:gs pos="100000">
                  <a:schemeClr val="accent2">
                    <a:lumMod val="30000"/>
                    <a:lumOff val="70000"/>
                  </a:schemeClr>
                </a:gs>
              </a:gsLst>
              <a:lin ang="8100000" scaled="1"/>
              <a:tileRect/>
            </a:gradFill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44" name="Graphic 243" descr="Add">
              <a:extLst>
                <a:ext uri="{FF2B5EF4-FFF2-40B4-BE49-F238E27FC236}">
                  <a16:creationId xmlns:a16="http://schemas.microsoft.com/office/drawing/2014/main" id="{D69170B5-8376-4D6E-907D-7677AED3464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flipH="1">
              <a:off x="4225036" y="3049210"/>
              <a:ext cx="243143" cy="243143"/>
            </a:xfrm>
            <a:prstGeom prst="rect">
              <a:avLst/>
            </a:prstGeom>
          </p:spPr>
        </p:pic>
      </p:grpSp>
      <p:grpSp>
        <p:nvGrpSpPr>
          <p:cNvPr id="246" name="Group 245">
            <a:extLst>
              <a:ext uri="{FF2B5EF4-FFF2-40B4-BE49-F238E27FC236}">
                <a16:creationId xmlns:a16="http://schemas.microsoft.com/office/drawing/2014/main" id="{D7554DA6-0971-44CD-840C-05E09231A68B}"/>
              </a:ext>
            </a:extLst>
          </p:cNvPr>
          <p:cNvGrpSpPr/>
          <p:nvPr/>
        </p:nvGrpSpPr>
        <p:grpSpPr>
          <a:xfrm>
            <a:off x="10151541" y="2013484"/>
            <a:ext cx="109583" cy="109583"/>
            <a:chOff x="4190934" y="3011776"/>
            <a:chExt cx="305313" cy="305313"/>
          </a:xfrm>
        </p:grpSpPr>
        <p:sp>
          <p:nvSpPr>
            <p:cNvPr id="253" name="Oval 252">
              <a:extLst>
                <a:ext uri="{FF2B5EF4-FFF2-40B4-BE49-F238E27FC236}">
                  <a16:creationId xmlns:a16="http://schemas.microsoft.com/office/drawing/2014/main" id="{B4AE1A6D-BC78-4A53-985F-84F743AB4F96}"/>
                </a:ext>
              </a:extLst>
            </p:cNvPr>
            <p:cNvSpPr/>
            <p:nvPr/>
          </p:nvSpPr>
          <p:spPr>
            <a:xfrm>
              <a:off x="4190934" y="3011776"/>
              <a:ext cx="305313" cy="305313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5000"/>
                    <a:lumOff val="95000"/>
                  </a:schemeClr>
                </a:gs>
                <a:gs pos="74000">
                  <a:schemeClr val="accent2">
                    <a:lumMod val="45000"/>
                    <a:lumOff val="55000"/>
                  </a:schemeClr>
                </a:gs>
                <a:gs pos="83000">
                  <a:schemeClr val="accent2">
                    <a:lumMod val="45000"/>
                    <a:lumOff val="55000"/>
                  </a:schemeClr>
                </a:gs>
                <a:gs pos="100000">
                  <a:schemeClr val="accent2">
                    <a:lumMod val="30000"/>
                    <a:lumOff val="70000"/>
                  </a:schemeClr>
                </a:gs>
              </a:gsLst>
              <a:lin ang="8100000" scaled="1"/>
              <a:tileRect/>
            </a:gradFill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55" name="Graphic 254" descr="Add">
              <a:extLst>
                <a:ext uri="{FF2B5EF4-FFF2-40B4-BE49-F238E27FC236}">
                  <a16:creationId xmlns:a16="http://schemas.microsoft.com/office/drawing/2014/main" id="{181233E6-81E0-4B36-9FB0-EEA1E7BC004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flipH="1">
              <a:off x="4225036" y="3049210"/>
              <a:ext cx="243143" cy="243143"/>
            </a:xfrm>
            <a:prstGeom prst="rect">
              <a:avLst/>
            </a:prstGeom>
          </p:spPr>
        </p:pic>
      </p:grpSp>
      <p:cxnSp>
        <p:nvCxnSpPr>
          <p:cNvPr id="256" name="Straight Arrow Connector 255">
            <a:extLst>
              <a:ext uri="{FF2B5EF4-FFF2-40B4-BE49-F238E27FC236}">
                <a16:creationId xmlns:a16="http://schemas.microsoft.com/office/drawing/2014/main" id="{ED76CBAF-4B84-4C5C-87CB-620FC9D6B728}"/>
              </a:ext>
            </a:extLst>
          </p:cNvPr>
          <p:cNvCxnSpPr>
            <a:cxnSpLocks/>
          </p:cNvCxnSpPr>
          <p:nvPr/>
        </p:nvCxnSpPr>
        <p:spPr>
          <a:xfrm>
            <a:off x="1669610" y="2047459"/>
            <a:ext cx="174789" cy="0"/>
          </a:xfrm>
          <a:prstGeom prst="straightConnector1">
            <a:avLst/>
          </a:prstGeom>
          <a:ln w="38100">
            <a:solidFill>
              <a:srgbClr val="FF3399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60" name="Straight Arrow Connector 259">
            <a:extLst>
              <a:ext uri="{FF2B5EF4-FFF2-40B4-BE49-F238E27FC236}">
                <a16:creationId xmlns:a16="http://schemas.microsoft.com/office/drawing/2014/main" id="{54E062F2-A188-4F78-9DCA-B3593FDAAD70}"/>
              </a:ext>
            </a:extLst>
          </p:cNvPr>
          <p:cNvCxnSpPr>
            <a:cxnSpLocks/>
          </p:cNvCxnSpPr>
          <p:nvPr/>
        </p:nvCxnSpPr>
        <p:spPr>
          <a:xfrm>
            <a:off x="1936311" y="2047459"/>
            <a:ext cx="174789" cy="0"/>
          </a:xfrm>
          <a:prstGeom prst="straightConnector1">
            <a:avLst/>
          </a:prstGeom>
          <a:ln w="38100">
            <a:solidFill>
              <a:srgbClr val="FF3399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61" name="Straight Arrow Connector 260">
            <a:extLst>
              <a:ext uri="{FF2B5EF4-FFF2-40B4-BE49-F238E27FC236}">
                <a16:creationId xmlns:a16="http://schemas.microsoft.com/office/drawing/2014/main" id="{B327BB6F-05DB-47EF-9DD1-C2F221AEAC3B}"/>
              </a:ext>
            </a:extLst>
          </p:cNvPr>
          <p:cNvCxnSpPr>
            <a:cxnSpLocks/>
          </p:cNvCxnSpPr>
          <p:nvPr/>
        </p:nvCxnSpPr>
        <p:spPr>
          <a:xfrm>
            <a:off x="2179476" y="3583290"/>
            <a:ext cx="174789" cy="0"/>
          </a:xfrm>
          <a:prstGeom prst="straightConnector1">
            <a:avLst/>
          </a:prstGeom>
          <a:ln w="38100">
            <a:solidFill>
              <a:srgbClr val="FF3399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62" name="Straight Arrow Connector 261">
            <a:extLst>
              <a:ext uri="{FF2B5EF4-FFF2-40B4-BE49-F238E27FC236}">
                <a16:creationId xmlns:a16="http://schemas.microsoft.com/office/drawing/2014/main" id="{21AB265B-0D71-4832-A5F5-14FA2C58459C}"/>
              </a:ext>
            </a:extLst>
          </p:cNvPr>
          <p:cNvCxnSpPr>
            <a:cxnSpLocks/>
          </p:cNvCxnSpPr>
          <p:nvPr/>
        </p:nvCxnSpPr>
        <p:spPr>
          <a:xfrm>
            <a:off x="2444786" y="3583290"/>
            <a:ext cx="174789" cy="0"/>
          </a:xfrm>
          <a:prstGeom prst="straightConnector1">
            <a:avLst/>
          </a:prstGeom>
          <a:ln w="38100">
            <a:solidFill>
              <a:srgbClr val="FF3399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63" name="Straight Arrow Connector 262">
            <a:extLst>
              <a:ext uri="{FF2B5EF4-FFF2-40B4-BE49-F238E27FC236}">
                <a16:creationId xmlns:a16="http://schemas.microsoft.com/office/drawing/2014/main" id="{73BC8F7A-D4DD-44C9-8280-2548B607DD58}"/>
              </a:ext>
            </a:extLst>
          </p:cNvPr>
          <p:cNvCxnSpPr>
            <a:cxnSpLocks/>
          </p:cNvCxnSpPr>
          <p:nvPr/>
        </p:nvCxnSpPr>
        <p:spPr>
          <a:xfrm>
            <a:off x="2724598" y="4479273"/>
            <a:ext cx="174789" cy="0"/>
          </a:xfrm>
          <a:prstGeom prst="straightConnector1">
            <a:avLst/>
          </a:prstGeom>
          <a:ln w="38100">
            <a:solidFill>
              <a:srgbClr val="FF3399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64" name="Straight Arrow Connector 263">
            <a:extLst>
              <a:ext uri="{FF2B5EF4-FFF2-40B4-BE49-F238E27FC236}">
                <a16:creationId xmlns:a16="http://schemas.microsoft.com/office/drawing/2014/main" id="{8BBE310F-2D5A-4C4A-BBAF-BF8A1FE7B599}"/>
              </a:ext>
            </a:extLst>
          </p:cNvPr>
          <p:cNvCxnSpPr>
            <a:cxnSpLocks/>
          </p:cNvCxnSpPr>
          <p:nvPr/>
        </p:nvCxnSpPr>
        <p:spPr>
          <a:xfrm>
            <a:off x="3073576" y="4479273"/>
            <a:ext cx="174789" cy="0"/>
          </a:xfrm>
          <a:prstGeom prst="straightConnector1">
            <a:avLst/>
          </a:prstGeom>
          <a:ln w="38100">
            <a:solidFill>
              <a:srgbClr val="FF3399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65" name="Straight Arrow Connector 264">
            <a:extLst>
              <a:ext uri="{FF2B5EF4-FFF2-40B4-BE49-F238E27FC236}">
                <a16:creationId xmlns:a16="http://schemas.microsoft.com/office/drawing/2014/main" id="{26E70315-89D4-41B3-84FE-6CD38648BFF8}"/>
              </a:ext>
            </a:extLst>
          </p:cNvPr>
          <p:cNvCxnSpPr>
            <a:cxnSpLocks/>
          </p:cNvCxnSpPr>
          <p:nvPr/>
        </p:nvCxnSpPr>
        <p:spPr>
          <a:xfrm>
            <a:off x="3442997" y="5124063"/>
            <a:ext cx="174789" cy="0"/>
          </a:xfrm>
          <a:prstGeom prst="straightConnector1">
            <a:avLst/>
          </a:prstGeom>
          <a:ln w="38100">
            <a:solidFill>
              <a:srgbClr val="FF3399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67" name="Straight Arrow Connector 266">
            <a:extLst>
              <a:ext uri="{FF2B5EF4-FFF2-40B4-BE49-F238E27FC236}">
                <a16:creationId xmlns:a16="http://schemas.microsoft.com/office/drawing/2014/main" id="{137C670D-0BE3-46F5-B25F-E1A52B7A4A69}"/>
              </a:ext>
            </a:extLst>
          </p:cNvPr>
          <p:cNvCxnSpPr>
            <a:cxnSpLocks/>
          </p:cNvCxnSpPr>
          <p:nvPr/>
        </p:nvCxnSpPr>
        <p:spPr>
          <a:xfrm>
            <a:off x="3911263" y="5124063"/>
            <a:ext cx="174789" cy="0"/>
          </a:xfrm>
          <a:prstGeom prst="straightConnector1">
            <a:avLst/>
          </a:prstGeom>
          <a:ln w="38100">
            <a:solidFill>
              <a:srgbClr val="FF3399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68" name="Straight Arrow Connector 267">
            <a:extLst>
              <a:ext uri="{FF2B5EF4-FFF2-40B4-BE49-F238E27FC236}">
                <a16:creationId xmlns:a16="http://schemas.microsoft.com/office/drawing/2014/main" id="{06B4C51F-2853-4BDB-8051-B2F0CCA7F9DD}"/>
              </a:ext>
            </a:extLst>
          </p:cNvPr>
          <p:cNvCxnSpPr>
            <a:cxnSpLocks/>
          </p:cNvCxnSpPr>
          <p:nvPr/>
        </p:nvCxnSpPr>
        <p:spPr>
          <a:xfrm>
            <a:off x="5328089" y="5980416"/>
            <a:ext cx="174789" cy="0"/>
          </a:xfrm>
          <a:prstGeom prst="straightConnector1">
            <a:avLst/>
          </a:prstGeom>
          <a:ln w="38100">
            <a:solidFill>
              <a:srgbClr val="FF3399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69" name="Straight Arrow Connector 268">
            <a:extLst>
              <a:ext uri="{FF2B5EF4-FFF2-40B4-BE49-F238E27FC236}">
                <a16:creationId xmlns:a16="http://schemas.microsoft.com/office/drawing/2014/main" id="{B360101A-C7BE-4723-B5A7-D299C24F7500}"/>
              </a:ext>
            </a:extLst>
          </p:cNvPr>
          <p:cNvCxnSpPr>
            <a:cxnSpLocks/>
          </p:cNvCxnSpPr>
          <p:nvPr/>
        </p:nvCxnSpPr>
        <p:spPr>
          <a:xfrm>
            <a:off x="6008041" y="5980416"/>
            <a:ext cx="174789" cy="0"/>
          </a:xfrm>
          <a:prstGeom prst="straightConnector1">
            <a:avLst/>
          </a:prstGeom>
          <a:ln w="38100">
            <a:solidFill>
              <a:srgbClr val="FF3399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0" name="Straight Arrow Connector 269">
            <a:extLst>
              <a:ext uri="{FF2B5EF4-FFF2-40B4-BE49-F238E27FC236}">
                <a16:creationId xmlns:a16="http://schemas.microsoft.com/office/drawing/2014/main" id="{E4FF1F3A-B5AF-40EA-AF4C-26D682732D00}"/>
              </a:ext>
            </a:extLst>
          </p:cNvPr>
          <p:cNvCxnSpPr>
            <a:cxnSpLocks/>
          </p:cNvCxnSpPr>
          <p:nvPr/>
        </p:nvCxnSpPr>
        <p:spPr>
          <a:xfrm>
            <a:off x="8178705" y="5124063"/>
            <a:ext cx="174789" cy="0"/>
          </a:xfrm>
          <a:prstGeom prst="straightConnector1">
            <a:avLst/>
          </a:prstGeom>
          <a:ln w="38100">
            <a:solidFill>
              <a:srgbClr val="FF3399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1" name="Straight Arrow Connector 270">
            <a:extLst>
              <a:ext uri="{FF2B5EF4-FFF2-40B4-BE49-F238E27FC236}">
                <a16:creationId xmlns:a16="http://schemas.microsoft.com/office/drawing/2014/main" id="{AECF4EFC-04CC-4D74-AED3-97F81034A5DC}"/>
              </a:ext>
            </a:extLst>
          </p:cNvPr>
          <p:cNvCxnSpPr>
            <a:cxnSpLocks/>
          </p:cNvCxnSpPr>
          <p:nvPr/>
        </p:nvCxnSpPr>
        <p:spPr>
          <a:xfrm>
            <a:off x="8656236" y="5124063"/>
            <a:ext cx="174789" cy="0"/>
          </a:xfrm>
          <a:prstGeom prst="straightConnector1">
            <a:avLst/>
          </a:prstGeom>
          <a:ln w="38100">
            <a:solidFill>
              <a:srgbClr val="FF3399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2" name="Straight Arrow Connector 271">
            <a:extLst>
              <a:ext uri="{FF2B5EF4-FFF2-40B4-BE49-F238E27FC236}">
                <a16:creationId xmlns:a16="http://schemas.microsoft.com/office/drawing/2014/main" id="{349F132E-2EE4-4EB6-8EBE-DFF625E0AF4E}"/>
              </a:ext>
            </a:extLst>
          </p:cNvPr>
          <p:cNvCxnSpPr>
            <a:cxnSpLocks/>
          </p:cNvCxnSpPr>
          <p:nvPr/>
        </p:nvCxnSpPr>
        <p:spPr>
          <a:xfrm>
            <a:off x="9107122" y="4502847"/>
            <a:ext cx="174789" cy="0"/>
          </a:xfrm>
          <a:prstGeom prst="straightConnector1">
            <a:avLst/>
          </a:prstGeom>
          <a:ln w="38100">
            <a:solidFill>
              <a:srgbClr val="FF3399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3" name="Straight Arrow Connector 272">
            <a:extLst>
              <a:ext uri="{FF2B5EF4-FFF2-40B4-BE49-F238E27FC236}">
                <a16:creationId xmlns:a16="http://schemas.microsoft.com/office/drawing/2014/main" id="{19246303-4DDD-457A-AAC4-D174F236267A}"/>
              </a:ext>
            </a:extLst>
          </p:cNvPr>
          <p:cNvCxnSpPr>
            <a:cxnSpLocks/>
          </p:cNvCxnSpPr>
          <p:nvPr/>
        </p:nvCxnSpPr>
        <p:spPr>
          <a:xfrm>
            <a:off x="9471822" y="4502847"/>
            <a:ext cx="174789" cy="0"/>
          </a:xfrm>
          <a:prstGeom prst="straightConnector1">
            <a:avLst/>
          </a:prstGeom>
          <a:ln w="38100">
            <a:solidFill>
              <a:srgbClr val="FF3399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4" name="Straight Arrow Connector 273">
            <a:extLst>
              <a:ext uri="{FF2B5EF4-FFF2-40B4-BE49-F238E27FC236}">
                <a16:creationId xmlns:a16="http://schemas.microsoft.com/office/drawing/2014/main" id="{BDE8BA19-0B3D-4D1A-8101-8C61AA00421A}"/>
              </a:ext>
            </a:extLst>
          </p:cNvPr>
          <p:cNvCxnSpPr>
            <a:cxnSpLocks/>
          </p:cNvCxnSpPr>
          <p:nvPr/>
        </p:nvCxnSpPr>
        <p:spPr>
          <a:xfrm>
            <a:off x="9786610" y="3568239"/>
            <a:ext cx="174789" cy="0"/>
          </a:xfrm>
          <a:prstGeom prst="straightConnector1">
            <a:avLst/>
          </a:prstGeom>
          <a:ln w="38100">
            <a:solidFill>
              <a:srgbClr val="FF3399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5" name="Straight Arrow Connector 274">
            <a:extLst>
              <a:ext uri="{FF2B5EF4-FFF2-40B4-BE49-F238E27FC236}">
                <a16:creationId xmlns:a16="http://schemas.microsoft.com/office/drawing/2014/main" id="{498B5233-6827-46D0-ADFB-4F6070D2B878}"/>
              </a:ext>
            </a:extLst>
          </p:cNvPr>
          <p:cNvCxnSpPr>
            <a:cxnSpLocks/>
          </p:cNvCxnSpPr>
          <p:nvPr/>
        </p:nvCxnSpPr>
        <p:spPr>
          <a:xfrm>
            <a:off x="10071299" y="3568239"/>
            <a:ext cx="174789" cy="0"/>
          </a:xfrm>
          <a:prstGeom prst="straightConnector1">
            <a:avLst/>
          </a:prstGeom>
          <a:ln w="38100">
            <a:solidFill>
              <a:srgbClr val="FF3399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6" name="Straight Arrow Connector 275">
            <a:extLst>
              <a:ext uri="{FF2B5EF4-FFF2-40B4-BE49-F238E27FC236}">
                <a16:creationId xmlns:a16="http://schemas.microsoft.com/office/drawing/2014/main" id="{154DFB82-3396-4C9B-A7ED-2F7A2E33D038}"/>
              </a:ext>
            </a:extLst>
          </p:cNvPr>
          <p:cNvCxnSpPr>
            <a:cxnSpLocks/>
          </p:cNvCxnSpPr>
          <p:nvPr/>
        </p:nvCxnSpPr>
        <p:spPr>
          <a:xfrm>
            <a:off x="10322471" y="2068237"/>
            <a:ext cx="174789" cy="0"/>
          </a:xfrm>
          <a:prstGeom prst="straightConnector1">
            <a:avLst/>
          </a:prstGeom>
          <a:ln w="38100">
            <a:solidFill>
              <a:srgbClr val="FF3399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7" name="Straight Arrow Connector 276">
            <a:extLst>
              <a:ext uri="{FF2B5EF4-FFF2-40B4-BE49-F238E27FC236}">
                <a16:creationId xmlns:a16="http://schemas.microsoft.com/office/drawing/2014/main" id="{DC66AF32-9400-42C3-AD1F-0DBFD1BB39A0}"/>
              </a:ext>
            </a:extLst>
          </p:cNvPr>
          <p:cNvCxnSpPr>
            <a:cxnSpLocks/>
          </p:cNvCxnSpPr>
          <p:nvPr/>
        </p:nvCxnSpPr>
        <p:spPr>
          <a:xfrm>
            <a:off x="10573832" y="2068237"/>
            <a:ext cx="174789" cy="0"/>
          </a:xfrm>
          <a:prstGeom prst="straightConnector1">
            <a:avLst/>
          </a:prstGeom>
          <a:ln w="38100">
            <a:solidFill>
              <a:srgbClr val="FF3399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8" name="Straight Arrow Connector 277">
            <a:extLst>
              <a:ext uri="{FF2B5EF4-FFF2-40B4-BE49-F238E27FC236}">
                <a16:creationId xmlns:a16="http://schemas.microsoft.com/office/drawing/2014/main" id="{28D0E39F-1727-4E5F-A0FC-02CBFD69418A}"/>
              </a:ext>
            </a:extLst>
          </p:cNvPr>
          <p:cNvCxnSpPr>
            <a:cxnSpLocks/>
          </p:cNvCxnSpPr>
          <p:nvPr/>
        </p:nvCxnSpPr>
        <p:spPr>
          <a:xfrm>
            <a:off x="10849108" y="2068237"/>
            <a:ext cx="174789" cy="0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97" name="Rectangle 296">
            <a:extLst>
              <a:ext uri="{FF2B5EF4-FFF2-40B4-BE49-F238E27FC236}">
                <a16:creationId xmlns:a16="http://schemas.microsoft.com/office/drawing/2014/main" id="{6708FBC9-6274-4794-A413-FBF79F414C92}"/>
              </a:ext>
            </a:extLst>
          </p:cNvPr>
          <p:cNvSpPr/>
          <p:nvPr/>
        </p:nvSpPr>
        <p:spPr>
          <a:xfrm>
            <a:off x="1740513" y="995861"/>
            <a:ext cx="32893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/>
              <a:t>32</a:t>
            </a:r>
          </a:p>
        </p:txBody>
      </p:sp>
      <p:sp>
        <p:nvSpPr>
          <p:cNvPr id="298" name="Rectangle 297">
            <a:extLst>
              <a:ext uri="{FF2B5EF4-FFF2-40B4-BE49-F238E27FC236}">
                <a16:creationId xmlns:a16="http://schemas.microsoft.com/office/drawing/2014/main" id="{AB9317A5-BE7B-471E-90EA-918F8DA2AD16}"/>
              </a:ext>
            </a:extLst>
          </p:cNvPr>
          <p:cNvSpPr/>
          <p:nvPr/>
        </p:nvSpPr>
        <p:spPr>
          <a:xfrm>
            <a:off x="2003326" y="995861"/>
            <a:ext cx="32893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/>
              <a:t>32</a:t>
            </a:r>
          </a:p>
        </p:txBody>
      </p:sp>
      <p:sp>
        <p:nvSpPr>
          <p:cNvPr id="299" name="Rectangle 298">
            <a:extLst>
              <a:ext uri="{FF2B5EF4-FFF2-40B4-BE49-F238E27FC236}">
                <a16:creationId xmlns:a16="http://schemas.microsoft.com/office/drawing/2014/main" id="{C2803912-2EDC-44E4-9E78-C6C555D1BACE}"/>
              </a:ext>
            </a:extLst>
          </p:cNvPr>
          <p:cNvSpPr/>
          <p:nvPr/>
        </p:nvSpPr>
        <p:spPr>
          <a:xfrm>
            <a:off x="2228257" y="2943681"/>
            <a:ext cx="32893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/>
              <a:t>64</a:t>
            </a:r>
          </a:p>
        </p:txBody>
      </p:sp>
      <p:sp>
        <p:nvSpPr>
          <p:cNvPr id="300" name="Rectangle 299">
            <a:extLst>
              <a:ext uri="{FF2B5EF4-FFF2-40B4-BE49-F238E27FC236}">
                <a16:creationId xmlns:a16="http://schemas.microsoft.com/office/drawing/2014/main" id="{4C7DA04B-0C4A-4A24-A605-C5C331F44B46}"/>
              </a:ext>
            </a:extLst>
          </p:cNvPr>
          <p:cNvSpPr/>
          <p:nvPr/>
        </p:nvSpPr>
        <p:spPr>
          <a:xfrm>
            <a:off x="2529620" y="2943681"/>
            <a:ext cx="32893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/>
              <a:t>64</a:t>
            </a:r>
          </a:p>
        </p:txBody>
      </p:sp>
      <p:sp>
        <p:nvSpPr>
          <p:cNvPr id="303" name="Rectangle 302">
            <a:extLst>
              <a:ext uri="{FF2B5EF4-FFF2-40B4-BE49-F238E27FC236}">
                <a16:creationId xmlns:a16="http://schemas.microsoft.com/office/drawing/2014/main" id="{3C252971-5750-47F6-91F8-CA05CB883FCB}"/>
              </a:ext>
            </a:extLst>
          </p:cNvPr>
          <p:cNvSpPr/>
          <p:nvPr/>
        </p:nvSpPr>
        <p:spPr>
          <a:xfrm>
            <a:off x="2791100" y="4017742"/>
            <a:ext cx="40107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/>
              <a:t>128</a:t>
            </a:r>
          </a:p>
        </p:txBody>
      </p:sp>
      <p:sp>
        <p:nvSpPr>
          <p:cNvPr id="320" name="Rectangle 319">
            <a:extLst>
              <a:ext uri="{FF2B5EF4-FFF2-40B4-BE49-F238E27FC236}">
                <a16:creationId xmlns:a16="http://schemas.microsoft.com/office/drawing/2014/main" id="{9F60DE36-54BE-40FD-BE4B-33AD45150413}"/>
              </a:ext>
            </a:extLst>
          </p:cNvPr>
          <p:cNvSpPr/>
          <p:nvPr/>
        </p:nvSpPr>
        <p:spPr>
          <a:xfrm>
            <a:off x="3145176" y="4010652"/>
            <a:ext cx="40107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/>
              <a:t>128</a:t>
            </a:r>
          </a:p>
        </p:txBody>
      </p:sp>
      <p:sp>
        <p:nvSpPr>
          <p:cNvPr id="321" name="Rectangle 320">
            <a:extLst>
              <a:ext uri="{FF2B5EF4-FFF2-40B4-BE49-F238E27FC236}">
                <a16:creationId xmlns:a16="http://schemas.microsoft.com/office/drawing/2014/main" id="{6063CF01-7975-49A7-98BF-BE13A49DFFE4}"/>
              </a:ext>
            </a:extLst>
          </p:cNvPr>
          <p:cNvSpPr/>
          <p:nvPr/>
        </p:nvSpPr>
        <p:spPr>
          <a:xfrm>
            <a:off x="3568146" y="4771257"/>
            <a:ext cx="40107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/>
              <a:t>256</a:t>
            </a:r>
          </a:p>
        </p:txBody>
      </p:sp>
      <p:sp>
        <p:nvSpPr>
          <p:cNvPr id="324" name="Rectangle 323">
            <a:extLst>
              <a:ext uri="{FF2B5EF4-FFF2-40B4-BE49-F238E27FC236}">
                <a16:creationId xmlns:a16="http://schemas.microsoft.com/office/drawing/2014/main" id="{5A534221-0295-447B-AE5F-CD3488E4B9EB}"/>
              </a:ext>
            </a:extLst>
          </p:cNvPr>
          <p:cNvSpPr/>
          <p:nvPr/>
        </p:nvSpPr>
        <p:spPr>
          <a:xfrm>
            <a:off x="3995402" y="4771257"/>
            <a:ext cx="40107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/>
              <a:t>256</a:t>
            </a:r>
          </a:p>
        </p:txBody>
      </p:sp>
      <p:sp>
        <p:nvSpPr>
          <p:cNvPr id="325" name="Rectangle 324">
            <a:extLst>
              <a:ext uri="{FF2B5EF4-FFF2-40B4-BE49-F238E27FC236}">
                <a16:creationId xmlns:a16="http://schemas.microsoft.com/office/drawing/2014/main" id="{6A9ABD2E-712E-4F30-BCF7-8D6A3E382C37}"/>
              </a:ext>
            </a:extLst>
          </p:cNvPr>
          <p:cNvSpPr/>
          <p:nvPr/>
        </p:nvSpPr>
        <p:spPr>
          <a:xfrm>
            <a:off x="4496767" y="5316488"/>
            <a:ext cx="40107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/>
              <a:t>512</a:t>
            </a:r>
          </a:p>
        </p:txBody>
      </p:sp>
      <p:sp>
        <p:nvSpPr>
          <p:cNvPr id="326" name="Rectangle 325">
            <a:extLst>
              <a:ext uri="{FF2B5EF4-FFF2-40B4-BE49-F238E27FC236}">
                <a16:creationId xmlns:a16="http://schemas.microsoft.com/office/drawing/2014/main" id="{D7C6758B-9B36-46C9-8C7E-C6CEE2BDB70A}"/>
              </a:ext>
            </a:extLst>
          </p:cNvPr>
          <p:cNvSpPr/>
          <p:nvPr/>
        </p:nvSpPr>
        <p:spPr>
          <a:xfrm>
            <a:off x="6479210" y="5264208"/>
            <a:ext cx="40107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/>
              <a:t>512</a:t>
            </a:r>
          </a:p>
        </p:txBody>
      </p:sp>
      <p:sp>
        <p:nvSpPr>
          <p:cNvPr id="328" name="Rectangle 327">
            <a:extLst>
              <a:ext uri="{FF2B5EF4-FFF2-40B4-BE49-F238E27FC236}">
                <a16:creationId xmlns:a16="http://schemas.microsoft.com/office/drawing/2014/main" id="{77E1C9C0-E218-4D1D-9EF6-7511F763DC1F}"/>
              </a:ext>
            </a:extLst>
          </p:cNvPr>
          <p:cNvSpPr/>
          <p:nvPr/>
        </p:nvSpPr>
        <p:spPr>
          <a:xfrm rot="16200000">
            <a:off x="1754229" y="3411510"/>
            <a:ext cx="55976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/>
              <a:t>128 </a:t>
            </a:r>
            <a:r>
              <a:rPr lang="en-US" sz="1100" baseline="30000" dirty="0"/>
              <a:t>2</a:t>
            </a:r>
          </a:p>
        </p:txBody>
      </p:sp>
      <p:sp>
        <p:nvSpPr>
          <p:cNvPr id="329" name="Rectangle 328">
            <a:extLst>
              <a:ext uri="{FF2B5EF4-FFF2-40B4-BE49-F238E27FC236}">
                <a16:creationId xmlns:a16="http://schemas.microsoft.com/office/drawing/2014/main" id="{F59BBDED-6F3D-4586-A384-92E0F062CE01}"/>
              </a:ext>
            </a:extLst>
          </p:cNvPr>
          <p:cNvSpPr/>
          <p:nvPr/>
        </p:nvSpPr>
        <p:spPr>
          <a:xfrm rot="16200000">
            <a:off x="2271241" y="4260601"/>
            <a:ext cx="55976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/>
              <a:t>64 </a:t>
            </a:r>
            <a:r>
              <a:rPr lang="en-US" sz="1100" baseline="30000" dirty="0"/>
              <a:t>2</a:t>
            </a:r>
          </a:p>
        </p:txBody>
      </p:sp>
      <p:sp>
        <p:nvSpPr>
          <p:cNvPr id="331" name="Rectangle 330">
            <a:extLst>
              <a:ext uri="{FF2B5EF4-FFF2-40B4-BE49-F238E27FC236}">
                <a16:creationId xmlns:a16="http://schemas.microsoft.com/office/drawing/2014/main" id="{2B8640EC-A39C-4195-8E79-342264EAD856}"/>
              </a:ext>
            </a:extLst>
          </p:cNvPr>
          <p:cNvSpPr/>
          <p:nvPr/>
        </p:nvSpPr>
        <p:spPr>
          <a:xfrm rot="16200000">
            <a:off x="2864553" y="4880093"/>
            <a:ext cx="55976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/>
              <a:t>32 </a:t>
            </a:r>
            <a:r>
              <a:rPr lang="en-US" sz="1100" baseline="30000" dirty="0"/>
              <a:t>2</a:t>
            </a:r>
          </a:p>
        </p:txBody>
      </p:sp>
      <p:sp>
        <p:nvSpPr>
          <p:cNvPr id="332" name="Rectangle 331">
            <a:extLst>
              <a:ext uri="{FF2B5EF4-FFF2-40B4-BE49-F238E27FC236}">
                <a16:creationId xmlns:a16="http://schemas.microsoft.com/office/drawing/2014/main" id="{E623D35A-7F2B-43D7-9614-8D5AFE0966A2}"/>
              </a:ext>
            </a:extLst>
          </p:cNvPr>
          <p:cNvSpPr/>
          <p:nvPr/>
        </p:nvSpPr>
        <p:spPr>
          <a:xfrm rot="16200000">
            <a:off x="3755737" y="5346649"/>
            <a:ext cx="55976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/>
              <a:t>16 </a:t>
            </a:r>
            <a:r>
              <a:rPr lang="en-US" sz="1100" baseline="30000" dirty="0"/>
              <a:t>2</a:t>
            </a:r>
          </a:p>
        </p:txBody>
      </p:sp>
      <p:sp>
        <p:nvSpPr>
          <p:cNvPr id="333" name="Rectangle 332">
            <a:extLst>
              <a:ext uri="{FF2B5EF4-FFF2-40B4-BE49-F238E27FC236}">
                <a16:creationId xmlns:a16="http://schemas.microsoft.com/office/drawing/2014/main" id="{4D2E2C19-8792-4E5D-A967-5404675C818B}"/>
              </a:ext>
            </a:extLst>
          </p:cNvPr>
          <p:cNvSpPr/>
          <p:nvPr/>
        </p:nvSpPr>
        <p:spPr>
          <a:xfrm>
            <a:off x="7843179" y="4771257"/>
            <a:ext cx="40107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/>
              <a:t>256</a:t>
            </a:r>
          </a:p>
        </p:txBody>
      </p:sp>
      <p:sp>
        <p:nvSpPr>
          <p:cNvPr id="334" name="Rectangle 333">
            <a:extLst>
              <a:ext uri="{FF2B5EF4-FFF2-40B4-BE49-F238E27FC236}">
                <a16:creationId xmlns:a16="http://schemas.microsoft.com/office/drawing/2014/main" id="{E4F823E7-EFAC-4A68-B515-B5436F17F179}"/>
              </a:ext>
            </a:extLst>
          </p:cNvPr>
          <p:cNvSpPr/>
          <p:nvPr/>
        </p:nvSpPr>
        <p:spPr>
          <a:xfrm>
            <a:off x="8286675" y="4771257"/>
            <a:ext cx="40107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/>
              <a:t>256</a:t>
            </a:r>
          </a:p>
        </p:txBody>
      </p:sp>
      <p:sp>
        <p:nvSpPr>
          <p:cNvPr id="337" name="Rectangle 336">
            <a:extLst>
              <a:ext uri="{FF2B5EF4-FFF2-40B4-BE49-F238E27FC236}">
                <a16:creationId xmlns:a16="http://schemas.microsoft.com/office/drawing/2014/main" id="{BDA47EFB-E98C-4799-9038-3FBC9FF2D5F0}"/>
              </a:ext>
            </a:extLst>
          </p:cNvPr>
          <p:cNvSpPr/>
          <p:nvPr/>
        </p:nvSpPr>
        <p:spPr>
          <a:xfrm>
            <a:off x="8654842" y="4771257"/>
            <a:ext cx="40107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/>
              <a:t>256</a:t>
            </a:r>
          </a:p>
        </p:txBody>
      </p:sp>
      <p:sp>
        <p:nvSpPr>
          <p:cNvPr id="338" name="Rectangle 337">
            <a:extLst>
              <a:ext uri="{FF2B5EF4-FFF2-40B4-BE49-F238E27FC236}">
                <a16:creationId xmlns:a16="http://schemas.microsoft.com/office/drawing/2014/main" id="{C245A64A-6D7D-40B6-96F9-FC6DF13D500B}"/>
              </a:ext>
            </a:extLst>
          </p:cNvPr>
          <p:cNvSpPr/>
          <p:nvPr/>
        </p:nvSpPr>
        <p:spPr>
          <a:xfrm>
            <a:off x="7442002" y="4771257"/>
            <a:ext cx="40107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/>
              <a:t>256</a:t>
            </a:r>
          </a:p>
        </p:txBody>
      </p:sp>
      <p:sp>
        <p:nvSpPr>
          <p:cNvPr id="339" name="Rectangle 338">
            <a:extLst>
              <a:ext uri="{FF2B5EF4-FFF2-40B4-BE49-F238E27FC236}">
                <a16:creationId xmlns:a16="http://schemas.microsoft.com/office/drawing/2014/main" id="{0CE2E861-DCB0-4688-BD4B-69B9035FBEC9}"/>
              </a:ext>
            </a:extLst>
          </p:cNvPr>
          <p:cNvSpPr/>
          <p:nvPr/>
        </p:nvSpPr>
        <p:spPr>
          <a:xfrm>
            <a:off x="8504259" y="4017594"/>
            <a:ext cx="40107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/>
              <a:t>128</a:t>
            </a:r>
          </a:p>
        </p:txBody>
      </p:sp>
      <p:sp>
        <p:nvSpPr>
          <p:cNvPr id="340" name="Rectangle 339">
            <a:extLst>
              <a:ext uri="{FF2B5EF4-FFF2-40B4-BE49-F238E27FC236}">
                <a16:creationId xmlns:a16="http://schemas.microsoft.com/office/drawing/2014/main" id="{99F517A3-56C2-4892-8E9D-AA288A1C8144}"/>
              </a:ext>
            </a:extLst>
          </p:cNvPr>
          <p:cNvSpPr/>
          <p:nvPr/>
        </p:nvSpPr>
        <p:spPr>
          <a:xfrm>
            <a:off x="8812418" y="4017742"/>
            <a:ext cx="40107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/>
              <a:t>128</a:t>
            </a:r>
          </a:p>
        </p:txBody>
      </p:sp>
      <p:sp>
        <p:nvSpPr>
          <p:cNvPr id="341" name="Rectangle 340">
            <a:extLst>
              <a:ext uri="{FF2B5EF4-FFF2-40B4-BE49-F238E27FC236}">
                <a16:creationId xmlns:a16="http://schemas.microsoft.com/office/drawing/2014/main" id="{191E8216-3E0B-4500-B812-154DF4BC3143}"/>
              </a:ext>
            </a:extLst>
          </p:cNvPr>
          <p:cNvSpPr/>
          <p:nvPr/>
        </p:nvSpPr>
        <p:spPr>
          <a:xfrm>
            <a:off x="9147084" y="4017742"/>
            <a:ext cx="40107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/>
              <a:t>128</a:t>
            </a:r>
          </a:p>
        </p:txBody>
      </p:sp>
      <p:sp>
        <p:nvSpPr>
          <p:cNvPr id="342" name="Rectangle 341">
            <a:extLst>
              <a:ext uri="{FF2B5EF4-FFF2-40B4-BE49-F238E27FC236}">
                <a16:creationId xmlns:a16="http://schemas.microsoft.com/office/drawing/2014/main" id="{452C97E6-885D-4E5A-8F2F-12ED5D49BB10}"/>
              </a:ext>
            </a:extLst>
          </p:cNvPr>
          <p:cNvSpPr/>
          <p:nvPr/>
        </p:nvSpPr>
        <p:spPr>
          <a:xfrm>
            <a:off x="9412900" y="4017742"/>
            <a:ext cx="40107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/>
              <a:t>128</a:t>
            </a:r>
          </a:p>
        </p:txBody>
      </p:sp>
      <p:sp>
        <p:nvSpPr>
          <p:cNvPr id="343" name="Rectangle 342">
            <a:extLst>
              <a:ext uri="{FF2B5EF4-FFF2-40B4-BE49-F238E27FC236}">
                <a16:creationId xmlns:a16="http://schemas.microsoft.com/office/drawing/2014/main" id="{0DC51A35-2DB1-49DF-A7F5-533BF865F1A7}"/>
              </a:ext>
            </a:extLst>
          </p:cNvPr>
          <p:cNvSpPr/>
          <p:nvPr/>
        </p:nvSpPr>
        <p:spPr>
          <a:xfrm>
            <a:off x="9333761" y="2943681"/>
            <a:ext cx="32893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/>
              <a:t>64</a:t>
            </a:r>
          </a:p>
        </p:txBody>
      </p:sp>
      <p:sp>
        <p:nvSpPr>
          <p:cNvPr id="344" name="Rectangle 343">
            <a:extLst>
              <a:ext uri="{FF2B5EF4-FFF2-40B4-BE49-F238E27FC236}">
                <a16:creationId xmlns:a16="http://schemas.microsoft.com/office/drawing/2014/main" id="{043EB4F6-9406-453E-8815-849EF07074F1}"/>
              </a:ext>
            </a:extLst>
          </p:cNvPr>
          <p:cNvSpPr/>
          <p:nvPr/>
        </p:nvSpPr>
        <p:spPr>
          <a:xfrm>
            <a:off x="9575882" y="2943681"/>
            <a:ext cx="32893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/>
              <a:t>64</a:t>
            </a:r>
          </a:p>
        </p:txBody>
      </p:sp>
      <p:sp>
        <p:nvSpPr>
          <p:cNvPr id="345" name="Rectangle 344">
            <a:extLst>
              <a:ext uri="{FF2B5EF4-FFF2-40B4-BE49-F238E27FC236}">
                <a16:creationId xmlns:a16="http://schemas.microsoft.com/office/drawing/2014/main" id="{62FBA5A4-8C0C-4185-B209-188977C1A2A3}"/>
              </a:ext>
            </a:extLst>
          </p:cNvPr>
          <p:cNvSpPr/>
          <p:nvPr/>
        </p:nvSpPr>
        <p:spPr>
          <a:xfrm>
            <a:off x="9861688" y="2943681"/>
            <a:ext cx="32893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/>
              <a:t>64</a:t>
            </a:r>
          </a:p>
        </p:txBody>
      </p:sp>
      <p:sp>
        <p:nvSpPr>
          <p:cNvPr id="346" name="Rectangle 345">
            <a:extLst>
              <a:ext uri="{FF2B5EF4-FFF2-40B4-BE49-F238E27FC236}">
                <a16:creationId xmlns:a16="http://schemas.microsoft.com/office/drawing/2014/main" id="{2B57583D-005D-4C30-9DBD-E9EA01090296}"/>
              </a:ext>
            </a:extLst>
          </p:cNvPr>
          <p:cNvSpPr/>
          <p:nvPr/>
        </p:nvSpPr>
        <p:spPr>
          <a:xfrm>
            <a:off x="10050150" y="2943681"/>
            <a:ext cx="32893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/>
              <a:t>64</a:t>
            </a:r>
          </a:p>
        </p:txBody>
      </p:sp>
      <p:sp>
        <p:nvSpPr>
          <p:cNvPr id="348" name="Rectangle 347">
            <a:extLst>
              <a:ext uri="{FF2B5EF4-FFF2-40B4-BE49-F238E27FC236}">
                <a16:creationId xmlns:a16="http://schemas.microsoft.com/office/drawing/2014/main" id="{E72A1939-4E99-411E-A75F-5F929044769B}"/>
              </a:ext>
            </a:extLst>
          </p:cNvPr>
          <p:cNvSpPr/>
          <p:nvPr/>
        </p:nvSpPr>
        <p:spPr>
          <a:xfrm>
            <a:off x="9945505" y="1026142"/>
            <a:ext cx="32893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/>
              <a:t>32</a:t>
            </a:r>
          </a:p>
        </p:txBody>
      </p:sp>
      <p:sp>
        <p:nvSpPr>
          <p:cNvPr id="349" name="Rectangle 348">
            <a:extLst>
              <a:ext uri="{FF2B5EF4-FFF2-40B4-BE49-F238E27FC236}">
                <a16:creationId xmlns:a16="http://schemas.microsoft.com/office/drawing/2014/main" id="{606642A2-F72A-4532-A40C-D3C10FBD0348}"/>
              </a:ext>
            </a:extLst>
          </p:cNvPr>
          <p:cNvSpPr/>
          <p:nvPr/>
        </p:nvSpPr>
        <p:spPr>
          <a:xfrm>
            <a:off x="10143193" y="1026016"/>
            <a:ext cx="32893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/>
              <a:t>32</a:t>
            </a:r>
          </a:p>
        </p:txBody>
      </p:sp>
      <p:sp>
        <p:nvSpPr>
          <p:cNvPr id="350" name="Rectangle 349">
            <a:extLst>
              <a:ext uri="{FF2B5EF4-FFF2-40B4-BE49-F238E27FC236}">
                <a16:creationId xmlns:a16="http://schemas.microsoft.com/office/drawing/2014/main" id="{2221667D-E0DF-4C1A-9F70-6B78845E0CAF}"/>
              </a:ext>
            </a:extLst>
          </p:cNvPr>
          <p:cNvSpPr/>
          <p:nvPr/>
        </p:nvSpPr>
        <p:spPr>
          <a:xfrm>
            <a:off x="10380428" y="1026142"/>
            <a:ext cx="32893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/>
              <a:t>32</a:t>
            </a:r>
          </a:p>
        </p:txBody>
      </p:sp>
      <p:sp>
        <p:nvSpPr>
          <p:cNvPr id="351" name="Rectangle 350">
            <a:extLst>
              <a:ext uri="{FF2B5EF4-FFF2-40B4-BE49-F238E27FC236}">
                <a16:creationId xmlns:a16="http://schemas.microsoft.com/office/drawing/2014/main" id="{5018EB9F-F772-43F8-8528-4A436FFC48ED}"/>
              </a:ext>
            </a:extLst>
          </p:cNvPr>
          <p:cNvSpPr/>
          <p:nvPr/>
        </p:nvSpPr>
        <p:spPr>
          <a:xfrm>
            <a:off x="10647293" y="1026142"/>
            <a:ext cx="32893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/>
              <a:t>32</a:t>
            </a:r>
          </a:p>
        </p:txBody>
      </p:sp>
      <p:sp>
        <p:nvSpPr>
          <p:cNvPr id="352" name="Rectangle 351">
            <a:extLst>
              <a:ext uri="{FF2B5EF4-FFF2-40B4-BE49-F238E27FC236}">
                <a16:creationId xmlns:a16="http://schemas.microsoft.com/office/drawing/2014/main" id="{A0AB5853-8576-4B35-B409-DF0819C15C71}"/>
              </a:ext>
            </a:extLst>
          </p:cNvPr>
          <p:cNvSpPr/>
          <p:nvPr/>
        </p:nvSpPr>
        <p:spPr>
          <a:xfrm>
            <a:off x="10919214" y="1026142"/>
            <a:ext cx="25680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/>
              <a:t>1</a:t>
            </a:r>
          </a:p>
        </p:txBody>
      </p:sp>
      <p:sp>
        <p:nvSpPr>
          <p:cNvPr id="353" name="Rectangle 352">
            <a:extLst>
              <a:ext uri="{FF2B5EF4-FFF2-40B4-BE49-F238E27FC236}">
                <a16:creationId xmlns:a16="http://schemas.microsoft.com/office/drawing/2014/main" id="{FD5DC8BF-DF20-4935-93FA-B14633C86311}"/>
              </a:ext>
            </a:extLst>
          </p:cNvPr>
          <p:cNvSpPr/>
          <p:nvPr/>
        </p:nvSpPr>
        <p:spPr>
          <a:xfrm rot="16200000">
            <a:off x="9789729" y="1872102"/>
            <a:ext cx="48122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/>
              <a:t>256 </a:t>
            </a:r>
            <a:r>
              <a:rPr lang="en-US" sz="1100" baseline="30000" dirty="0"/>
              <a:t>2</a:t>
            </a:r>
          </a:p>
        </p:txBody>
      </p:sp>
      <p:sp>
        <p:nvSpPr>
          <p:cNvPr id="354" name="Rectangle 353">
            <a:extLst>
              <a:ext uri="{FF2B5EF4-FFF2-40B4-BE49-F238E27FC236}">
                <a16:creationId xmlns:a16="http://schemas.microsoft.com/office/drawing/2014/main" id="{B16B2330-3135-48FB-BD8A-C2EDA66E0180}"/>
              </a:ext>
            </a:extLst>
          </p:cNvPr>
          <p:cNvSpPr/>
          <p:nvPr/>
        </p:nvSpPr>
        <p:spPr>
          <a:xfrm rot="16200000">
            <a:off x="9098380" y="3371680"/>
            <a:ext cx="55976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/>
              <a:t>128 </a:t>
            </a:r>
            <a:r>
              <a:rPr lang="en-US" sz="1100" baseline="30000" dirty="0"/>
              <a:t>2</a:t>
            </a:r>
          </a:p>
        </p:txBody>
      </p:sp>
      <p:sp>
        <p:nvSpPr>
          <p:cNvPr id="356" name="Rectangle 355">
            <a:extLst>
              <a:ext uri="{FF2B5EF4-FFF2-40B4-BE49-F238E27FC236}">
                <a16:creationId xmlns:a16="http://schemas.microsoft.com/office/drawing/2014/main" id="{86ABE685-2FF9-40A5-B51D-362B42269D4A}"/>
              </a:ext>
            </a:extLst>
          </p:cNvPr>
          <p:cNvSpPr/>
          <p:nvPr/>
        </p:nvSpPr>
        <p:spPr>
          <a:xfrm rot="16200000">
            <a:off x="8252041" y="4270029"/>
            <a:ext cx="55976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/>
              <a:t>64 </a:t>
            </a:r>
            <a:r>
              <a:rPr lang="en-US" sz="1100" baseline="30000" dirty="0"/>
              <a:t>2</a:t>
            </a:r>
          </a:p>
        </p:txBody>
      </p:sp>
      <p:sp>
        <p:nvSpPr>
          <p:cNvPr id="357" name="Rectangle 356">
            <a:extLst>
              <a:ext uri="{FF2B5EF4-FFF2-40B4-BE49-F238E27FC236}">
                <a16:creationId xmlns:a16="http://schemas.microsoft.com/office/drawing/2014/main" id="{5DE263C2-D2F4-4678-B991-682603A4B167}"/>
              </a:ext>
            </a:extLst>
          </p:cNvPr>
          <p:cNvSpPr/>
          <p:nvPr/>
        </p:nvSpPr>
        <p:spPr>
          <a:xfrm rot="16200000">
            <a:off x="7138000" y="4880093"/>
            <a:ext cx="55976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/>
              <a:t>32 </a:t>
            </a:r>
            <a:r>
              <a:rPr lang="en-US" sz="1100" baseline="30000" dirty="0"/>
              <a:t>2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6C92D95-5D69-45CD-BA23-E376A999F6FC}"/>
              </a:ext>
            </a:extLst>
          </p:cNvPr>
          <p:cNvGrpSpPr/>
          <p:nvPr/>
        </p:nvGrpSpPr>
        <p:grpSpPr>
          <a:xfrm>
            <a:off x="9258744" y="4945099"/>
            <a:ext cx="2572303" cy="1325202"/>
            <a:chOff x="9274515" y="4814853"/>
            <a:chExt cx="2572303" cy="1325202"/>
          </a:xfrm>
        </p:grpSpPr>
        <p:cxnSp>
          <p:nvCxnSpPr>
            <p:cNvPr id="280" name="Straight Arrow Connector 279">
              <a:extLst>
                <a:ext uri="{FF2B5EF4-FFF2-40B4-BE49-F238E27FC236}">
                  <a16:creationId xmlns:a16="http://schemas.microsoft.com/office/drawing/2014/main" id="{D2E5D587-0289-4A7B-B2D4-10C72CEE3B48}"/>
                </a:ext>
              </a:extLst>
            </p:cNvPr>
            <p:cNvCxnSpPr>
              <a:cxnSpLocks/>
            </p:cNvCxnSpPr>
            <p:nvPr/>
          </p:nvCxnSpPr>
          <p:spPr>
            <a:xfrm>
              <a:off x="9501993" y="5499747"/>
              <a:ext cx="0" cy="15985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Arrow Connector 281">
              <a:extLst>
                <a:ext uri="{FF2B5EF4-FFF2-40B4-BE49-F238E27FC236}">
                  <a16:creationId xmlns:a16="http://schemas.microsoft.com/office/drawing/2014/main" id="{8161AF79-418D-4332-9D29-CAA67C6E4F52}"/>
                </a:ext>
              </a:extLst>
            </p:cNvPr>
            <p:cNvCxnSpPr>
              <a:cxnSpLocks/>
            </p:cNvCxnSpPr>
            <p:nvPr/>
          </p:nvCxnSpPr>
          <p:spPr>
            <a:xfrm>
              <a:off x="9395845" y="4970536"/>
              <a:ext cx="250397" cy="0"/>
            </a:xfrm>
            <a:prstGeom prst="straightConnector1">
              <a:avLst/>
            </a:prstGeom>
            <a:ln w="38100">
              <a:solidFill>
                <a:srgbClr val="FF3399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83" name="Straight Arrow Connector 282">
              <a:extLst>
                <a:ext uri="{FF2B5EF4-FFF2-40B4-BE49-F238E27FC236}">
                  <a16:creationId xmlns:a16="http://schemas.microsoft.com/office/drawing/2014/main" id="{3DD7A671-4955-4DCD-A709-AAEB5A158650}"/>
                </a:ext>
              </a:extLst>
            </p:cNvPr>
            <p:cNvCxnSpPr>
              <a:cxnSpLocks/>
            </p:cNvCxnSpPr>
            <p:nvPr/>
          </p:nvCxnSpPr>
          <p:spPr>
            <a:xfrm>
              <a:off x="9397599" y="5178982"/>
              <a:ext cx="246888" cy="0"/>
            </a:xfrm>
            <a:prstGeom prst="straightConnector1">
              <a:avLst/>
            </a:prstGeom>
            <a:ln w="38100">
              <a:solidFill>
                <a:schemeClr val="accent3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84" name="Straight Arrow Connector 283">
              <a:extLst>
                <a:ext uri="{FF2B5EF4-FFF2-40B4-BE49-F238E27FC236}">
                  <a16:creationId xmlns:a16="http://schemas.microsoft.com/office/drawing/2014/main" id="{5698A458-181C-4D47-A9F1-ACE16707A0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01993" y="5728552"/>
              <a:ext cx="0" cy="15068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85" name="Straight Arrow Connector 284">
              <a:extLst>
                <a:ext uri="{FF2B5EF4-FFF2-40B4-BE49-F238E27FC236}">
                  <a16:creationId xmlns:a16="http://schemas.microsoft.com/office/drawing/2014/main" id="{5854E3EE-3A4E-42D0-8CAC-25C8AC9E79A0}"/>
                </a:ext>
              </a:extLst>
            </p:cNvPr>
            <p:cNvCxnSpPr>
              <a:cxnSpLocks/>
            </p:cNvCxnSpPr>
            <p:nvPr/>
          </p:nvCxnSpPr>
          <p:spPr>
            <a:xfrm>
              <a:off x="9397599" y="5376052"/>
              <a:ext cx="246888" cy="0"/>
            </a:xfrm>
            <a:prstGeom prst="straightConnector1">
              <a:avLst/>
            </a:prstGeom>
            <a:ln w="38100">
              <a:solidFill>
                <a:srgbClr val="00206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289" name="TextBox 288">
              <a:extLst>
                <a:ext uri="{FF2B5EF4-FFF2-40B4-BE49-F238E27FC236}">
                  <a16:creationId xmlns:a16="http://schemas.microsoft.com/office/drawing/2014/main" id="{E01483FC-0BE6-466C-A856-2600331B88EA}"/>
                </a:ext>
              </a:extLst>
            </p:cNvPr>
            <p:cNvSpPr txBox="1"/>
            <p:nvPr/>
          </p:nvSpPr>
          <p:spPr>
            <a:xfrm>
              <a:off x="9679101" y="4823565"/>
              <a:ext cx="21677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Conv 3*3; </a:t>
              </a:r>
              <a:r>
                <a:rPr lang="en-US" sz="1200" b="1" dirty="0" err="1"/>
                <a:t>BatchNorm</a:t>
              </a:r>
              <a:r>
                <a:rPr lang="en-US" sz="1200" b="1" dirty="0"/>
                <a:t>; </a:t>
              </a:r>
              <a:r>
                <a:rPr lang="en-US" sz="1200" b="1" dirty="0" err="1"/>
                <a:t>ReLU</a:t>
              </a:r>
              <a:r>
                <a:rPr lang="en-US" sz="1200" b="1" dirty="0"/>
                <a:t> </a:t>
              </a:r>
            </a:p>
          </p:txBody>
        </p:sp>
        <p:sp>
          <p:nvSpPr>
            <p:cNvPr id="290" name="TextBox 289">
              <a:extLst>
                <a:ext uri="{FF2B5EF4-FFF2-40B4-BE49-F238E27FC236}">
                  <a16:creationId xmlns:a16="http://schemas.microsoft.com/office/drawing/2014/main" id="{14CD5157-AA64-4AD1-AFC6-A3A52A57C10F}"/>
                </a:ext>
              </a:extLst>
            </p:cNvPr>
            <p:cNvSpPr txBox="1"/>
            <p:nvPr/>
          </p:nvSpPr>
          <p:spPr>
            <a:xfrm>
              <a:off x="9679102" y="5035457"/>
              <a:ext cx="73104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Copy</a:t>
              </a:r>
            </a:p>
          </p:txBody>
        </p:sp>
        <p:sp>
          <p:nvSpPr>
            <p:cNvPr id="291" name="TextBox 290">
              <a:extLst>
                <a:ext uri="{FF2B5EF4-FFF2-40B4-BE49-F238E27FC236}">
                  <a16:creationId xmlns:a16="http://schemas.microsoft.com/office/drawing/2014/main" id="{B364FFCD-1D5F-47D7-BA96-8C5CB0BBF3EE}"/>
                </a:ext>
              </a:extLst>
            </p:cNvPr>
            <p:cNvSpPr txBox="1"/>
            <p:nvPr/>
          </p:nvSpPr>
          <p:spPr>
            <a:xfrm>
              <a:off x="9679102" y="5247349"/>
              <a:ext cx="19859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Conv 1*1; </a:t>
              </a:r>
              <a:r>
                <a:rPr lang="en-US" sz="1200" b="1" dirty="0" err="1"/>
                <a:t>Softmax</a:t>
              </a:r>
              <a:endParaRPr lang="en-US" sz="1200" b="1" dirty="0"/>
            </a:p>
          </p:txBody>
        </p:sp>
        <p:sp>
          <p:nvSpPr>
            <p:cNvPr id="292" name="TextBox 291">
              <a:extLst>
                <a:ext uri="{FF2B5EF4-FFF2-40B4-BE49-F238E27FC236}">
                  <a16:creationId xmlns:a16="http://schemas.microsoft.com/office/drawing/2014/main" id="{64027894-89D4-49E1-9185-738791FD1556}"/>
                </a:ext>
              </a:extLst>
            </p:cNvPr>
            <p:cNvSpPr txBox="1"/>
            <p:nvPr/>
          </p:nvSpPr>
          <p:spPr>
            <a:xfrm>
              <a:off x="9679102" y="5459241"/>
              <a:ext cx="19859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 err="1"/>
                <a:t>MaxPool</a:t>
              </a:r>
              <a:r>
                <a:rPr lang="en-US" sz="1200" b="1" dirty="0"/>
                <a:t> 2*2</a:t>
              </a:r>
            </a:p>
          </p:txBody>
        </p:sp>
        <p:sp>
          <p:nvSpPr>
            <p:cNvPr id="293" name="TextBox 292">
              <a:extLst>
                <a:ext uri="{FF2B5EF4-FFF2-40B4-BE49-F238E27FC236}">
                  <a16:creationId xmlns:a16="http://schemas.microsoft.com/office/drawing/2014/main" id="{FF089080-443B-4385-A05A-20499BE1E2BF}"/>
                </a:ext>
              </a:extLst>
            </p:cNvPr>
            <p:cNvSpPr txBox="1"/>
            <p:nvPr/>
          </p:nvSpPr>
          <p:spPr>
            <a:xfrm>
              <a:off x="9679102" y="5671133"/>
              <a:ext cx="19859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Up-Conv 2*2</a:t>
              </a:r>
            </a:p>
          </p:txBody>
        </p:sp>
        <p:sp>
          <p:nvSpPr>
            <p:cNvPr id="295" name="Rectangle: Rounded Corners 294">
              <a:extLst>
                <a:ext uri="{FF2B5EF4-FFF2-40B4-BE49-F238E27FC236}">
                  <a16:creationId xmlns:a16="http://schemas.microsoft.com/office/drawing/2014/main" id="{18EDC282-17B0-40E0-8EBF-EF8F1E2F0EB0}"/>
                </a:ext>
              </a:extLst>
            </p:cNvPr>
            <p:cNvSpPr/>
            <p:nvPr/>
          </p:nvSpPr>
          <p:spPr>
            <a:xfrm>
              <a:off x="9274515" y="4814853"/>
              <a:ext cx="2392976" cy="1319321"/>
            </a:xfrm>
            <a:prstGeom prst="roundRect">
              <a:avLst>
                <a:gd name="adj" fmla="val 8344"/>
              </a:avLst>
            </a:prstGeom>
            <a:noFill/>
            <a:ln w="12700" cap="flat" cmpd="sng" algn="ctr">
              <a:solidFill>
                <a:schemeClr val="bg1">
                  <a:lumMod val="65000"/>
                </a:schemeClr>
              </a:solidFill>
              <a:prstDash val="lg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58" name="Group 357">
              <a:extLst>
                <a:ext uri="{FF2B5EF4-FFF2-40B4-BE49-F238E27FC236}">
                  <a16:creationId xmlns:a16="http://schemas.microsoft.com/office/drawing/2014/main" id="{0CFDAD93-C4BD-45D8-A458-0A88652C9FA8}"/>
                </a:ext>
              </a:extLst>
            </p:cNvPr>
            <p:cNvGrpSpPr/>
            <p:nvPr/>
          </p:nvGrpSpPr>
          <p:grpSpPr>
            <a:xfrm>
              <a:off x="9455056" y="5946765"/>
              <a:ext cx="109583" cy="109583"/>
              <a:chOff x="4190934" y="3011776"/>
              <a:chExt cx="305313" cy="305313"/>
            </a:xfrm>
          </p:grpSpPr>
          <p:sp>
            <p:nvSpPr>
              <p:cNvPr id="359" name="Oval 358">
                <a:extLst>
                  <a:ext uri="{FF2B5EF4-FFF2-40B4-BE49-F238E27FC236}">
                    <a16:creationId xmlns:a16="http://schemas.microsoft.com/office/drawing/2014/main" id="{9B716CBC-5F3A-418B-B6D8-9191FC68F7F1}"/>
                  </a:ext>
                </a:extLst>
              </p:cNvPr>
              <p:cNvSpPr/>
              <p:nvPr/>
            </p:nvSpPr>
            <p:spPr>
              <a:xfrm>
                <a:off x="4190934" y="3011776"/>
                <a:ext cx="305313" cy="305313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2">
                      <a:lumMod val="5000"/>
                      <a:lumOff val="95000"/>
                    </a:schemeClr>
                  </a:gs>
                  <a:gs pos="74000">
                    <a:schemeClr val="accent2">
                      <a:lumMod val="45000"/>
                      <a:lumOff val="55000"/>
                    </a:schemeClr>
                  </a:gs>
                  <a:gs pos="83000">
                    <a:schemeClr val="accent2">
                      <a:lumMod val="45000"/>
                      <a:lumOff val="55000"/>
                    </a:schemeClr>
                  </a:gs>
                  <a:gs pos="100000">
                    <a:schemeClr val="accent2">
                      <a:lumMod val="30000"/>
                      <a:lumOff val="70000"/>
                    </a:schemeClr>
                  </a:gs>
                </a:gsLst>
                <a:lin ang="8100000" scaled="1"/>
                <a:tileRect/>
              </a:gradFill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pic>
            <p:nvPicPr>
              <p:cNvPr id="360" name="Graphic 359" descr="Add">
                <a:extLst>
                  <a:ext uri="{FF2B5EF4-FFF2-40B4-BE49-F238E27FC236}">
                    <a16:creationId xmlns:a16="http://schemas.microsoft.com/office/drawing/2014/main" id="{DFC18E02-831A-418C-BC39-4E66FB2BF3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 flipH="1">
                <a:off x="4225036" y="3049210"/>
                <a:ext cx="243143" cy="243143"/>
              </a:xfrm>
              <a:prstGeom prst="rect">
                <a:avLst/>
              </a:prstGeom>
            </p:spPr>
          </p:pic>
        </p:grpSp>
        <p:sp>
          <p:nvSpPr>
            <p:cNvPr id="362" name="TextBox 361">
              <a:extLst>
                <a:ext uri="{FF2B5EF4-FFF2-40B4-BE49-F238E27FC236}">
                  <a16:creationId xmlns:a16="http://schemas.microsoft.com/office/drawing/2014/main" id="{9F38D9E1-F645-4307-B6E0-16F05F64D2C2}"/>
                </a:ext>
              </a:extLst>
            </p:cNvPr>
            <p:cNvSpPr txBox="1"/>
            <p:nvPr/>
          </p:nvSpPr>
          <p:spPr>
            <a:xfrm>
              <a:off x="9679102" y="5863056"/>
              <a:ext cx="19859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Concatenation</a:t>
              </a:r>
            </a:p>
          </p:txBody>
        </p:sp>
      </p:grpSp>
      <p:sp>
        <p:nvSpPr>
          <p:cNvPr id="130" name="Rectangle: Rounded Corners 129">
            <a:extLst>
              <a:ext uri="{FF2B5EF4-FFF2-40B4-BE49-F238E27FC236}">
                <a16:creationId xmlns:a16="http://schemas.microsoft.com/office/drawing/2014/main" id="{C12AA018-85BD-418E-B4DE-5940BED454D0}"/>
              </a:ext>
            </a:extLst>
          </p:cNvPr>
          <p:cNvSpPr/>
          <p:nvPr/>
        </p:nvSpPr>
        <p:spPr>
          <a:xfrm>
            <a:off x="4551453" y="5521420"/>
            <a:ext cx="274320" cy="109586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131" name="Rectangle: Rounded Corners 130">
            <a:extLst>
              <a:ext uri="{FF2B5EF4-FFF2-40B4-BE49-F238E27FC236}">
                <a16:creationId xmlns:a16="http://schemas.microsoft.com/office/drawing/2014/main" id="{99F485A4-B852-4042-A12F-ECC3B75B1C9A}"/>
              </a:ext>
            </a:extLst>
          </p:cNvPr>
          <p:cNvSpPr/>
          <p:nvPr/>
        </p:nvSpPr>
        <p:spPr>
          <a:xfrm>
            <a:off x="5002390" y="5521420"/>
            <a:ext cx="274320" cy="109586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AA13DD66-2FC0-44A2-8469-018DE24789C4}"/>
              </a:ext>
            </a:extLst>
          </p:cNvPr>
          <p:cNvCxnSpPr>
            <a:cxnSpLocks/>
          </p:cNvCxnSpPr>
          <p:nvPr/>
        </p:nvCxnSpPr>
        <p:spPr>
          <a:xfrm flipH="1">
            <a:off x="5080067" y="5692279"/>
            <a:ext cx="2640" cy="25269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6" name="Rectangle: Rounded Corners 135">
            <a:extLst>
              <a:ext uri="{FF2B5EF4-FFF2-40B4-BE49-F238E27FC236}">
                <a16:creationId xmlns:a16="http://schemas.microsoft.com/office/drawing/2014/main" id="{B51C7B55-407C-48DD-B6BD-FEC5DB0C481A}"/>
              </a:ext>
            </a:extLst>
          </p:cNvPr>
          <p:cNvSpPr/>
          <p:nvPr/>
        </p:nvSpPr>
        <p:spPr>
          <a:xfrm>
            <a:off x="5511756" y="5953020"/>
            <a:ext cx="474804" cy="54792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137" name="Rectangle: Rounded Corners 136">
            <a:extLst>
              <a:ext uri="{FF2B5EF4-FFF2-40B4-BE49-F238E27FC236}">
                <a16:creationId xmlns:a16="http://schemas.microsoft.com/office/drawing/2014/main" id="{1600C444-A028-4994-9E6F-D97B13EED21B}"/>
              </a:ext>
            </a:extLst>
          </p:cNvPr>
          <p:cNvSpPr/>
          <p:nvPr/>
        </p:nvSpPr>
        <p:spPr>
          <a:xfrm>
            <a:off x="6196661" y="5941452"/>
            <a:ext cx="474804" cy="54792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138" name="Rectangle: Rounded Corners 137">
            <a:extLst>
              <a:ext uri="{FF2B5EF4-FFF2-40B4-BE49-F238E27FC236}">
                <a16:creationId xmlns:a16="http://schemas.microsoft.com/office/drawing/2014/main" id="{66DE34AC-86CE-4548-8DB8-6D1D0DB69F23}"/>
              </a:ext>
            </a:extLst>
          </p:cNvPr>
          <p:cNvSpPr/>
          <p:nvPr/>
        </p:nvSpPr>
        <p:spPr>
          <a:xfrm>
            <a:off x="6985595" y="5507107"/>
            <a:ext cx="274320" cy="109586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142" name="Rectangle: Rounded Corners 141">
            <a:extLst>
              <a:ext uri="{FF2B5EF4-FFF2-40B4-BE49-F238E27FC236}">
                <a16:creationId xmlns:a16="http://schemas.microsoft.com/office/drawing/2014/main" id="{08DD34B8-C94B-4252-8C25-9014428E916D}"/>
              </a:ext>
            </a:extLst>
          </p:cNvPr>
          <p:cNvSpPr/>
          <p:nvPr/>
        </p:nvSpPr>
        <p:spPr>
          <a:xfrm>
            <a:off x="7454306" y="5507107"/>
            <a:ext cx="274320" cy="109586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146" name="Rectangle: Rounded Corners 145">
            <a:extLst>
              <a:ext uri="{FF2B5EF4-FFF2-40B4-BE49-F238E27FC236}">
                <a16:creationId xmlns:a16="http://schemas.microsoft.com/office/drawing/2014/main" id="{97738E4E-9CD7-4641-82C1-1A943F177489}"/>
              </a:ext>
            </a:extLst>
          </p:cNvPr>
          <p:cNvSpPr/>
          <p:nvPr/>
        </p:nvSpPr>
        <p:spPr>
          <a:xfrm>
            <a:off x="7905734" y="5507107"/>
            <a:ext cx="274320" cy="109586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50F9C661-4DFD-4529-8728-ECAFBDDE7F2C}"/>
              </a:ext>
            </a:extLst>
          </p:cNvPr>
          <p:cNvCxnSpPr>
            <a:cxnSpLocks/>
          </p:cNvCxnSpPr>
          <p:nvPr/>
        </p:nvCxnSpPr>
        <p:spPr>
          <a:xfrm flipV="1">
            <a:off x="6671465" y="5683250"/>
            <a:ext cx="0" cy="246597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54" name="Rectangle: Rounded Corners 153">
            <a:extLst>
              <a:ext uri="{FF2B5EF4-FFF2-40B4-BE49-F238E27FC236}">
                <a16:creationId xmlns:a16="http://schemas.microsoft.com/office/drawing/2014/main" id="{96A1FB05-498E-4B91-B564-4AD84603BB06}"/>
              </a:ext>
            </a:extLst>
          </p:cNvPr>
          <p:cNvSpPr/>
          <p:nvPr/>
        </p:nvSpPr>
        <p:spPr>
          <a:xfrm>
            <a:off x="6552464" y="5513457"/>
            <a:ext cx="274320" cy="109586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8FC09C19-AFC9-4EDA-87E2-3EFB92B1FAAE}"/>
              </a:ext>
            </a:extLst>
          </p:cNvPr>
          <p:cNvCxnSpPr>
            <a:cxnSpLocks/>
          </p:cNvCxnSpPr>
          <p:nvPr/>
        </p:nvCxnSpPr>
        <p:spPr>
          <a:xfrm>
            <a:off x="4390572" y="5582904"/>
            <a:ext cx="174789" cy="0"/>
          </a:xfrm>
          <a:prstGeom prst="straightConnector1">
            <a:avLst/>
          </a:prstGeom>
          <a:ln w="38100">
            <a:solidFill>
              <a:srgbClr val="FF3399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316A686E-16EC-47C9-92D3-263946B43402}"/>
              </a:ext>
            </a:extLst>
          </p:cNvPr>
          <p:cNvCxnSpPr>
            <a:cxnSpLocks/>
          </p:cNvCxnSpPr>
          <p:nvPr/>
        </p:nvCxnSpPr>
        <p:spPr>
          <a:xfrm>
            <a:off x="4825773" y="5576554"/>
            <a:ext cx="174789" cy="0"/>
          </a:xfrm>
          <a:prstGeom prst="straightConnector1">
            <a:avLst/>
          </a:prstGeom>
          <a:ln w="38100">
            <a:solidFill>
              <a:srgbClr val="FF3399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A5F4C0C4-1306-45E4-9921-8D0479D2FFF2}"/>
              </a:ext>
            </a:extLst>
          </p:cNvPr>
          <p:cNvCxnSpPr>
            <a:cxnSpLocks/>
          </p:cNvCxnSpPr>
          <p:nvPr/>
        </p:nvCxnSpPr>
        <p:spPr>
          <a:xfrm>
            <a:off x="7280344" y="5576554"/>
            <a:ext cx="174789" cy="0"/>
          </a:xfrm>
          <a:prstGeom prst="straightConnector1">
            <a:avLst/>
          </a:prstGeom>
          <a:ln w="38100">
            <a:solidFill>
              <a:srgbClr val="FF3399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C37674A2-7B02-4741-890F-DC0802DCE89B}"/>
              </a:ext>
            </a:extLst>
          </p:cNvPr>
          <p:cNvCxnSpPr>
            <a:cxnSpLocks/>
          </p:cNvCxnSpPr>
          <p:nvPr/>
        </p:nvCxnSpPr>
        <p:spPr>
          <a:xfrm>
            <a:off x="7730945" y="5576554"/>
            <a:ext cx="174789" cy="0"/>
          </a:xfrm>
          <a:prstGeom prst="straightConnector1">
            <a:avLst/>
          </a:prstGeom>
          <a:ln w="38100">
            <a:solidFill>
              <a:srgbClr val="FF3399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60" name="Rectangle 159">
            <a:extLst>
              <a:ext uri="{FF2B5EF4-FFF2-40B4-BE49-F238E27FC236}">
                <a16:creationId xmlns:a16="http://schemas.microsoft.com/office/drawing/2014/main" id="{70F5E1DA-0D5B-4C6B-A36E-C67789CA383B}"/>
              </a:ext>
            </a:extLst>
          </p:cNvPr>
          <p:cNvSpPr/>
          <p:nvPr/>
        </p:nvSpPr>
        <p:spPr>
          <a:xfrm rot="16200000">
            <a:off x="6180502" y="5320015"/>
            <a:ext cx="55976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/>
              <a:t>16 </a:t>
            </a:r>
            <a:r>
              <a:rPr lang="en-US" sz="1100" baseline="30000" dirty="0"/>
              <a:t>2</a:t>
            </a:r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8ECB18B6-8F5E-48A9-B204-6C11BF17605E}"/>
              </a:ext>
            </a:extLst>
          </p:cNvPr>
          <p:cNvSpPr/>
          <p:nvPr/>
        </p:nvSpPr>
        <p:spPr>
          <a:xfrm rot="16200000">
            <a:off x="4589661" y="5693111"/>
            <a:ext cx="55976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/>
              <a:t>8 </a:t>
            </a:r>
            <a:r>
              <a:rPr lang="en-US" sz="1100" baseline="30000" dirty="0"/>
              <a:t>2</a:t>
            </a:r>
          </a:p>
        </p:txBody>
      </p:sp>
      <p:sp>
        <p:nvSpPr>
          <p:cNvPr id="163" name="Rectangle 162">
            <a:extLst>
              <a:ext uri="{FF2B5EF4-FFF2-40B4-BE49-F238E27FC236}">
                <a16:creationId xmlns:a16="http://schemas.microsoft.com/office/drawing/2014/main" id="{0DB0361F-90B4-41A1-B239-0A0F84FB7962}"/>
              </a:ext>
            </a:extLst>
          </p:cNvPr>
          <p:cNvSpPr/>
          <p:nvPr/>
        </p:nvSpPr>
        <p:spPr>
          <a:xfrm>
            <a:off x="4959764" y="5316488"/>
            <a:ext cx="40107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/>
              <a:t>512</a:t>
            </a:r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ACC5158C-981B-4CF6-BF12-23EB173E2B3E}"/>
              </a:ext>
            </a:extLst>
          </p:cNvPr>
          <p:cNvSpPr/>
          <p:nvPr/>
        </p:nvSpPr>
        <p:spPr>
          <a:xfrm>
            <a:off x="5502103" y="5707238"/>
            <a:ext cx="47320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/>
              <a:t>1024</a:t>
            </a:r>
          </a:p>
        </p:txBody>
      </p:sp>
      <p:sp>
        <p:nvSpPr>
          <p:cNvPr id="165" name="Rectangle 164">
            <a:extLst>
              <a:ext uri="{FF2B5EF4-FFF2-40B4-BE49-F238E27FC236}">
                <a16:creationId xmlns:a16="http://schemas.microsoft.com/office/drawing/2014/main" id="{4FEBB963-8A6A-4154-80A1-DF963E34ADAB}"/>
              </a:ext>
            </a:extLst>
          </p:cNvPr>
          <p:cNvSpPr/>
          <p:nvPr/>
        </p:nvSpPr>
        <p:spPr>
          <a:xfrm>
            <a:off x="6167579" y="5715965"/>
            <a:ext cx="47320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/>
              <a:t>1024</a:t>
            </a:r>
          </a:p>
        </p:txBody>
      </p:sp>
      <p:cxnSp>
        <p:nvCxnSpPr>
          <p:cNvPr id="170" name="Straight Arrow Connector 169">
            <a:extLst>
              <a:ext uri="{FF2B5EF4-FFF2-40B4-BE49-F238E27FC236}">
                <a16:creationId xmlns:a16="http://schemas.microsoft.com/office/drawing/2014/main" id="{2AF4369A-0056-40D5-9306-1FF54F30EDB6}"/>
              </a:ext>
            </a:extLst>
          </p:cNvPr>
          <p:cNvCxnSpPr>
            <a:cxnSpLocks/>
          </p:cNvCxnSpPr>
          <p:nvPr/>
        </p:nvCxnSpPr>
        <p:spPr>
          <a:xfrm>
            <a:off x="5361510" y="5561900"/>
            <a:ext cx="910005" cy="0"/>
          </a:xfrm>
          <a:prstGeom prst="straightConnector1">
            <a:avLst/>
          </a:prstGeom>
          <a:ln w="57150">
            <a:solidFill>
              <a:schemeClr val="accent3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1" name="Rectangle 170">
            <a:extLst>
              <a:ext uri="{FF2B5EF4-FFF2-40B4-BE49-F238E27FC236}">
                <a16:creationId xmlns:a16="http://schemas.microsoft.com/office/drawing/2014/main" id="{8F799CAB-A365-4A05-A19C-D94A14C3BF20}"/>
              </a:ext>
            </a:extLst>
          </p:cNvPr>
          <p:cNvSpPr/>
          <p:nvPr/>
        </p:nvSpPr>
        <p:spPr>
          <a:xfrm>
            <a:off x="6940009" y="5264208"/>
            <a:ext cx="40107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/>
              <a:t>512</a:t>
            </a:r>
          </a:p>
        </p:txBody>
      </p:sp>
      <p:sp>
        <p:nvSpPr>
          <p:cNvPr id="172" name="Rectangle 171">
            <a:extLst>
              <a:ext uri="{FF2B5EF4-FFF2-40B4-BE49-F238E27FC236}">
                <a16:creationId xmlns:a16="http://schemas.microsoft.com/office/drawing/2014/main" id="{328C67BC-AA5A-4F4E-B1C9-A8BCC2714365}"/>
              </a:ext>
            </a:extLst>
          </p:cNvPr>
          <p:cNvSpPr/>
          <p:nvPr/>
        </p:nvSpPr>
        <p:spPr>
          <a:xfrm>
            <a:off x="7375633" y="5264208"/>
            <a:ext cx="40107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/>
              <a:t>512</a:t>
            </a:r>
          </a:p>
        </p:txBody>
      </p:sp>
      <p:sp>
        <p:nvSpPr>
          <p:cNvPr id="173" name="Rectangle 172">
            <a:extLst>
              <a:ext uri="{FF2B5EF4-FFF2-40B4-BE49-F238E27FC236}">
                <a16:creationId xmlns:a16="http://schemas.microsoft.com/office/drawing/2014/main" id="{0BA214A6-7969-4B4E-A519-78C4A74BA007}"/>
              </a:ext>
            </a:extLst>
          </p:cNvPr>
          <p:cNvSpPr/>
          <p:nvPr/>
        </p:nvSpPr>
        <p:spPr>
          <a:xfrm>
            <a:off x="7744899" y="5276144"/>
            <a:ext cx="40107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/>
              <a:t>512</a:t>
            </a:r>
          </a:p>
        </p:txBody>
      </p: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2A4387FA-9784-46CD-A750-496D0E74A01A}"/>
              </a:ext>
            </a:extLst>
          </p:cNvPr>
          <p:cNvGrpSpPr/>
          <p:nvPr/>
        </p:nvGrpSpPr>
        <p:grpSpPr>
          <a:xfrm>
            <a:off x="6860546" y="5506995"/>
            <a:ext cx="109583" cy="109583"/>
            <a:chOff x="4190934" y="3011776"/>
            <a:chExt cx="305313" cy="305313"/>
          </a:xfrm>
        </p:grpSpPr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5FD45B00-B6C2-4C6C-86DC-2459EC1DC814}"/>
                </a:ext>
              </a:extLst>
            </p:cNvPr>
            <p:cNvSpPr/>
            <p:nvPr/>
          </p:nvSpPr>
          <p:spPr>
            <a:xfrm>
              <a:off x="4190934" y="3011776"/>
              <a:ext cx="305313" cy="305313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5000"/>
                    <a:lumOff val="95000"/>
                  </a:schemeClr>
                </a:gs>
                <a:gs pos="74000">
                  <a:schemeClr val="accent2">
                    <a:lumMod val="45000"/>
                    <a:lumOff val="55000"/>
                  </a:schemeClr>
                </a:gs>
                <a:gs pos="83000">
                  <a:schemeClr val="accent2">
                    <a:lumMod val="45000"/>
                    <a:lumOff val="55000"/>
                  </a:schemeClr>
                </a:gs>
                <a:gs pos="100000">
                  <a:schemeClr val="accent2">
                    <a:lumMod val="30000"/>
                    <a:lumOff val="70000"/>
                  </a:schemeClr>
                </a:gs>
              </a:gsLst>
              <a:lin ang="8100000" scaled="1"/>
              <a:tileRect/>
            </a:gradFill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pic>
          <p:nvPicPr>
            <p:cNvPr id="176" name="Graphic 175" descr="Add">
              <a:extLst>
                <a:ext uri="{FF2B5EF4-FFF2-40B4-BE49-F238E27FC236}">
                  <a16:creationId xmlns:a16="http://schemas.microsoft.com/office/drawing/2014/main" id="{EECF73A4-6536-4665-A3A2-81C34235DA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flipH="1">
              <a:off x="4225036" y="3049210"/>
              <a:ext cx="243143" cy="243143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25BA000-558E-4B3B-8613-FC59111F3EBB}"/>
              </a:ext>
            </a:extLst>
          </p:cNvPr>
          <p:cNvGrpSpPr/>
          <p:nvPr/>
        </p:nvGrpSpPr>
        <p:grpSpPr>
          <a:xfrm>
            <a:off x="1572440" y="5254437"/>
            <a:ext cx="1911273" cy="1027334"/>
            <a:chOff x="1204673" y="4927366"/>
            <a:chExt cx="1911273" cy="1027334"/>
          </a:xfrm>
        </p:grpSpPr>
        <p:sp>
          <p:nvSpPr>
            <p:cNvPr id="133" name="Rectangle: Rounded Corners 132">
              <a:extLst>
                <a:ext uri="{FF2B5EF4-FFF2-40B4-BE49-F238E27FC236}">
                  <a16:creationId xmlns:a16="http://schemas.microsoft.com/office/drawing/2014/main" id="{0A8946F9-EFAF-4883-A1F6-A691385AC86D}"/>
                </a:ext>
              </a:extLst>
            </p:cNvPr>
            <p:cNvSpPr/>
            <p:nvPr/>
          </p:nvSpPr>
          <p:spPr>
            <a:xfrm>
              <a:off x="1410910" y="5142181"/>
              <a:ext cx="341441" cy="741247"/>
            </a:xfrm>
            <a:prstGeom prst="roundRect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8100000" scaled="1"/>
              <a:tileRect/>
            </a:gradFill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 dirty="0">
                <a:gradFill flip="none" rotWithShape="1">
                  <a:gsLst>
                    <a:gs pos="0">
                      <a:schemeClr val="dk1">
                        <a:tint val="66000"/>
                        <a:satMod val="160000"/>
                      </a:schemeClr>
                    </a:gs>
                    <a:gs pos="50000">
                      <a:schemeClr val="dk1">
                        <a:tint val="44500"/>
                        <a:satMod val="160000"/>
                      </a:schemeClr>
                    </a:gs>
                    <a:gs pos="100000">
                      <a:schemeClr val="dk1">
                        <a:tint val="23500"/>
                        <a:satMod val="160000"/>
                      </a:schemeClr>
                    </a:gs>
                  </a:gsLst>
                  <a:lin ang="2700000" scaled="1"/>
                  <a:tileRect/>
                </a:gradFill>
              </a:endParaRP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FB6C5761-DDFC-4AD6-BDA1-BEFCB99E9F93}"/>
                </a:ext>
              </a:extLst>
            </p:cNvPr>
            <p:cNvSpPr/>
            <p:nvPr/>
          </p:nvSpPr>
          <p:spPr>
            <a:xfrm>
              <a:off x="1427025" y="4927366"/>
              <a:ext cx="296876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100" dirty="0"/>
                <a:t>m</a:t>
              </a:r>
            </a:p>
          </p:txBody>
        </p:sp>
        <p:sp>
          <p:nvSpPr>
            <p:cNvPr id="327" name="Rectangle 326">
              <a:extLst>
                <a:ext uri="{FF2B5EF4-FFF2-40B4-BE49-F238E27FC236}">
                  <a16:creationId xmlns:a16="http://schemas.microsoft.com/office/drawing/2014/main" id="{6DDD9CDE-DA4F-4CD5-AC3F-2D0F309A4D06}"/>
                </a:ext>
              </a:extLst>
            </p:cNvPr>
            <p:cNvSpPr/>
            <p:nvPr/>
          </p:nvSpPr>
          <p:spPr>
            <a:xfrm rot="16200000">
              <a:off x="1157384" y="5327056"/>
              <a:ext cx="356188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100" dirty="0"/>
                <a:t>N </a:t>
              </a:r>
              <a:r>
                <a:rPr lang="en-US" sz="1100" baseline="30000" dirty="0"/>
                <a:t>2</a:t>
              </a:r>
            </a:p>
          </p:txBody>
        </p:sp>
        <p:sp>
          <p:nvSpPr>
            <p:cNvPr id="196" name="Rectangle: Rounded Corners 195">
              <a:extLst>
                <a:ext uri="{FF2B5EF4-FFF2-40B4-BE49-F238E27FC236}">
                  <a16:creationId xmlns:a16="http://schemas.microsoft.com/office/drawing/2014/main" id="{DA69E06B-2174-422C-AB61-8FE334C77D01}"/>
                </a:ext>
              </a:extLst>
            </p:cNvPr>
            <p:cNvSpPr/>
            <p:nvPr/>
          </p:nvSpPr>
          <p:spPr>
            <a:xfrm>
              <a:off x="1217638" y="4957304"/>
              <a:ext cx="1873674" cy="997396"/>
            </a:xfrm>
            <a:prstGeom prst="roundRect">
              <a:avLst>
                <a:gd name="adj" fmla="val 8344"/>
              </a:avLst>
            </a:prstGeom>
            <a:noFill/>
            <a:ln w="12700" cap="flat" cmpd="sng" algn="ctr">
              <a:solidFill>
                <a:schemeClr val="bg1">
                  <a:lumMod val="65000"/>
                </a:schemeClr>
              </a:solidFill>
              <a:prstDash val="lg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0DE0A368-AFA1-4B4E-B4F6-2251670F6E97}"/>
                </a:ext>
              </a:extLst>
            </p:cNvPr>
            <p:cNvSpPr txBox="1"/>
            <p:nvPr/>
          </p:nvSpPr>
          <p:spPr>
            <a:xfrm>
              <a:off x="1770664" y="5183780"/>
              <a:ext cx="1032681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b="1" dirty="0"/>
                <a:t>N: Image size</a:t>
              </a:r>
            </a:p>
          </p:txBody>
        </p: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BF0F4238-8A8F-4455-ADAB-03004916C9B3}"/>
                </a:ext>
              </a:extLst>
            </p:cNvPr>
            <p:cNvSpPr txBox="1"/>
            <p:nvPr/>
          </p:nvSpPr>
          <p:spPr>
            <a:xfrm>
              <a:off x="1770663" y="5498977"/>
              <a:ext cx="134528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b="1" dirty="0"/>
                <a:t>m: Num. channels</a:t>
              </a:r>
            </a:p>
          </p:txBody>
        </p:sp>
      </p:grpSp>
      <p:sp>
        <p:nvSpPr>
          <p:cNvPr id="166" name="Rectangle 165">
            <a:extLst>
              <a:ext uri="{FF2B5EF4-FFF2-40B4-BE49-F238E27FC236}">
                <a16:creationId xmlns:a16="http://schemas.microsoft.com/office/drawing/2014/main" id="{C210DF4D-705B-44FF-A689-94A6CDBB6FFD}"/>
              </a:ext>
            </a:extLst>
          </p:cNvPr>
          <p:cNvSpPr/>
          <p:nvPr/>
        </p:nvSpPr>
        <p:spPr>
          <a:xfrm>
            <a:off x="1479522" y="999703"/>
            <a:ext cx="25680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/>
              <a:t>3</a:t>
            </a:r>
          </a:p>
        </p:txBody>
      </p:sp>
      <p:sp>
        <p:nvSpPr>
          <p:cNvPr id="169" name="Rectangle: Rounded Corners 168">
            <a:extLst>
              <a:ext uri="{FF2B5EF4-FFF2-40B4-BE49-F238E27FC236}">
                <a16:creationId xmlns:a16="http://schemas.microsoft.com/office/drawing/2014/main" id="{EEFF270B-51DF-4FAD-8799-6499BFB96CD5}"/>
              </a:ext>
            </a:extLst>
          </p:cNvPr>
          <p:cNvSpPr/>
          <p:nvPr/>
        </p:nvSpPr>
        <p:spPr>
          <a:xfrm>
            <a:off x="1600342" y="1236963"/>
            <a:ext cx="43386" cy="1611468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177" name="Rectangle 176">
            <a:extLst>
              <a:ext uri="{FF2B5EF4-FFF2-40B4-BE49-F238E27FC236}">
                <a16:creationId xmlns:a16="http://schemas.microsoft.com/office/drawing/2014/main" id="{C68A588F-B6B7-486B-A30A-9E818417B16B}"/>
              </a:ext>
            </a:extLst>
          </p:cNvPr>
          <p:cNvSpPr/>
          <p:nvPr/>
        </p:nvSpPr>
        <p:spPr>
          <a:xfrm rot="16200000">
            <a:off x="1209408" y="1791836"/>
            <a:ext cx="55976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/>
              <a:t>256 </a:t>
            </a:r>
            <a:r>
              <a:rPr lang="en-US" sz="1100" baseline="300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4334475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>
            <a:extLst>
              <a:ext uri="{FF2B5EF4-FFF2-40B4-BE49-F238E27FC236}">
                <a16:creationId xmlns:a16="http://schemas.microsoft.com/office/drawing/2014/main" id="{5C27C866-F72C-4A66-ADC2-7FCEB72531AB}"/>
              </a:ext>
            </a:extLst>
          </p:cNvPr>
          <p:cNvPicPr/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lasticWrap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297487" y="3645535"/>
            <a:ext cx="666115" cy="426085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9C68EA59-F3D2-4BDB-A82C-52CE79CAA5A4}"/>
              </a:ext>
            </a:extLst>
          </p:cNvPr>
          <p:cNvPicPr/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WatercolorSponge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90987" y="3647440"/>
            <a:ext cx="664210" cy="42291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AD52D073-BD8E-4531-8E0C-B7EFF5979302}"/>
              </a:ext>
            </a:extLst>
          </p:cNvPr>
          <p:cNvPicPr/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Cutout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686617" y="4125595"/>
            <a:ext cx="457200" cy="290195"/>
          </a:xfrm>
          <a:prstGeom prst="rect">
            <a:avLst/>
          </a:prstGeom>
          <a:ln>
            <a:noFill/>
          </a:ln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1A132144-7EF5-4B86-BE6B-6CA85D4A4A87}"/>
              </a:ext>
            </a:extLst>
          </p:cNvPr>
          <p:cNvPicPr/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FilmGrain/>
                    </a14:imgEffect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859212" y="2899410"/>
            <a:ext cx="937260" cy="871220"/>
          </a:xfrm>
          <a:prstGeom prst="rect">
            <a:avLst/>
          </a:prstGeom>
          <a:ln w="28575">
            <a:solidFill>
              <a:schemeClr val="bg1">
                <a:lumMod val="50000"/>
              </a:schemeClr>
            </a:solidFill>
          </a:ln>
          <a:effectLst/>
          <a:scene3d>
            <a:camera prst="orthographicFront">
              <a:rot lat="1906314" lon="19054257" rev="20057938"/>
            </a:camera>
            <a:lightRig rig="threePt" dir="t"/>
          </a:scene3d>
          <a:sp3d prstMaterial="matte">
            <a:bevelB w="114300" prst="artDeco"/>
          </a:sp3d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CBC716E4-31C5-4766-B5E4-091139598DF5}"/>
              </a:ext>
            </a:extLst>
          </p:cNvPr>
          <p:cNvPicPr/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LightScreen/>
                    </a14:imgEffect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60457" y="2209165"/>
            <a:ext cx="1250315" cy="1162050"/>
          </a:xfrm>
          <a:prstGeom prst="rect">
            <a:avLst/>
          </a:prstGeom>
          <a:ln w="57150">
            <a:solidFill>
              <a:schemeClr val="bg1">
                <a:lumMod val="50000"/>
              </a:schemeClr>
            </a:solidFill>
          </a:ln>
          <a:effectLst/>
          <a:scene3d>
            <a:camera prst="orthographicFront">
              <a:rot lat="1906314" lon="19054257" rev="20057938"/>
            </a:camera>
            <a:lightRig rig="threePt" dir="t"/>
          </a:scene3d>
          <a:sp3d prstMaterial="matte">
            <a:bevelB w="114300" prst="artDeco"/>
          </a:sp3d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1A156B18-BD06-4392-8AB7-35583EBB6B65}"/>
              </a:ext>
            </a:extLst>
          </p:cNvPr>
          <p:cNvPicPr/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artisticMarke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08917" y="2968625"/>
            <a:ext cx="1150620" cy="732155"/>
          </a:xfrm>
          <a:prstGeom prst="rect">
            <a:avLst/>
          </a:prstGeom>
          <a:ln>
            <a:noFill/>
          </a:ln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C26F30BC-298D-47E1-8A29-59D7A50C82F3}"/>
              </a:ext>
            </a:extLst>
          </p:cNvPr>
          <p:cNvPicPr/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artisticCement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55907" y="2286000"/>
            <a:ext cx="1537970" cy="968375"/>
          </a:xfrm>
          <a:prstGeom prst="rect">
            <a:avLst/>
          </a:prstGeom>
        </p:spPr>
      </p:pic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A609A921-1AFA-4263-A87E-5EFAEC66B4E8}"/>
              </a:ext>
            </a:extLst>
          </p:cNvPr>
          <p:cNvCxnSpPr>
            <a:cxnSpLocks/>
          </p:cNvCxnSpPr>
          <p:nvPr/>
        </p:nvCxnSpPr>
        <p:spPr>
          <a:xfrm flipH="1">
            <a:off x="3761422" y="3275330"/>
            <a:ext cx="1270" cy="16002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2ACBBCF-BFD7-400F-9489-FA91F33EB389}"/>
              </a:ext>
            </a:extLst>
          </p:cNvPr>
          <p:cNvCxnSpPr>
            <a:cxnSpLocks/>
          </p:cNvCxnSpPr>
          <p:nvPr/>
        </p:nvCxnSpPr>
        <p:spPr>
          <a:xfrm flipH="1">
            <a:off x="4049712" y="3713480"/>
            <a:ext cx="1270" cy="16002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66BDC95A-E8EF-4706-9281-981ECFB4516A}"/>
              </a:ext>
            </a:extLst>
          </p:cNvPr>
          <p:cNvCxnSpPr>
            <a:cxnSpLocks/>
          </p:cNvCxnSpPr>
          <p:nvPr/>
        </p:nvCxnSpPr>
        <p:spPr>
          <a:xfrm>
            <a:off x="4543107" y="4112895"/>
            <a:ext cx="177165" cy="8509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752B2C6D-59C9-4426-BBBF-F6B72F987E13}"/>
              </a:ext>
            </a:extLst>
          </p:cNvPr>
          <p:cNvCxnSpPr>
            <a:cxnSpLocks/>
          </p:cNvCxnSpPr>
          <p:nvPr/>
        </p:nvCxnSpPr>
        <p:spPr>
          <a:xfrm flipV="1">
            <a:off x="5176837" y="4123690"/>
            <a:ext cx="170815" cy="64135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23E6B309-B83D-4F30-96CC-55F0CF1722B6}"/>
              </a:ext>
            </a:extLst>
          </p:cNvPr>
          <p:cNvCxnSpPr>
            <a:cxnSpLocks/>
          </p:cNvCxnSpPr>
          <p:nvPr/>
        </p:nvCxnSpPr>
        <p:spPr>
          <a:xfrm flipV="1">
            <a:off x="6038532" y="3728720"/>
            <a:ext cx="0" cy="15621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DAFBF167-CF6C-4770-9F04-9787CB55B4F3}"/>
              </a:ext>
            </a:extLst>
          </p:cNvPr>
          <p:cNvCxnSpPr>
            <a:cxnSpLocks/>
          </p:cNvCxnSpPr>
          <p:nvPr/>
        </p:nvCxnSpPr>
        <p:spPr>
          <a:xfrm flipV="1">
            <a:off x="6369367" y="3285490"/>
            <a:ext cx="0" cy="15621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848E473C-EC7D-4B4E-81E4-9901ABC0E9C2}"/>
              </a:ext>
            </a:extLst>
          </p:cNvPr>
          <p:cNvCxnSpPr>
            <a:cxnSpLocks/>
          </p:cNvCxnSpPr>
          <p:nvPr/>
        </p:nvCxnSpPr>
        <p:spPr>
          <a:xfrm>
            <a:off x="4755197" y="3335020"/>
            <a:ext cx="709295" cy="0"/>
          </a:xfrm>
          <a:prstGeom prst="straightConnector1">
            <a:avLst/>
          </a:prstGeom>
          <a:ln w="57150">
            <a:solidFill>
              <a:schemeClr val="accent3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2E0293F4-04B6-40AA-A9D7-C3C4276264D5}"/>
              </a:ext>
            </a:extLst>
          </p:cNvPr>
          <p:cNvCxnSpPr>
            <a:cxnSpLocks/>
          </p:cNvCxnSpPr>
          <p:nvPr/>
        </p:nvCxnSpPr>
        <p:spPr>
          <a:xfrm>
            <a:off x="4858067" y="2753995"/>
            <a:ext cx="725170" cy="0"/>
          </a:xfrm>
          <a:prstGeom prst="straightConnector1">
            <a:avLst/>
          </a:prstGeom>
          <a:ln w="57150">
            <a:solidFill>
              <a:schemeClr val="accent3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15204331-BD27-4501-B4A8-1A7BDC3D524D}"/>
              </a:ext>
            </a:extLst>
          </p:cNvPr>
          <p:cNvCxnSpPr>
            <a:cxnSpLocks/>
          </p:cNvCxnSpPr>
          <p:nvPr/>
        </p:nvCxnSpPr>
        <p:spPr>
          <a:xfrm>
            <a:off x="4686617" y="3858895"/>
            <a:ext cx="709295" cy="0"/>
          </a:xfrm>
          <a:prstGeom prst="straightConnector1">
            <a:avLst/>
          </a:prstGeom>
          <a:ln w="571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57" name="Picture 56">
            <a:extLst>
              <a:ext uri="{FF2B5EF4-FFF2-40B4-BE49-F238E27FC236}">
                <a16:creationId xmlns:a16="http://schemas.microsoft.com/office/drawing/2014/main" id="{E494F65D-C080-4ECC-9EA8-3A79549E5D5B}"/>
              </a:ext>
            </a:extLst>
          </p:cNvPr>
          <p:cNvPicPr/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CrisscrossEtching/>
                    </a14:imgEffect>
                    <a14:imgEffect>
                      <a14:colorTemperature colorTemp="5300"/>
                    </a14:imgEffect>
                    <a14:imgEffect>
                      <a14:saturation sat="40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429182" y="2227580"/>
            <a:ext cx="1250315" cy="1162050"/>
          </a:xfrm>
          <a:prstGeom prst="rect">
            <a:avLst/>
          </a:prstGeom>
          <a:ln w="57150">
            <a:solidFill>
              <a:schemeClr val="bg1">
                <a:lumMod val="50000"/>
              </a:schemeClr>
            </a:solidFill>
          </a:ln>
          <a:effectLst/>
          <a:scene3d>
            <a:camera prst="orthographicFront">
              <a:rot lat="1906314" lon="19054257" rev="20057938"/>
            </a:camera>
            <a:lightRig rig="threePt" dir="t"/>
          </a:scene3d>
          <a:sp3d prstMaterial="matte">
            <a:bevelB w="114300" prst="artDeco"/>
          </a:sp3d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207">
                <a:extLst>
                  <a:ext uri="{FF2B5EF4-FFF2-40B4-BE49-F238E27FC236}">
                    <a16:creationId xmlns:a16="http://schemas.microsoft.com/office/drawing/2014/main" id="{A1E7410E-99F7-445C-B53B-4058F02BB07F}"/>
                  </a:ext>
                </a:extLst>
              </p:cNvPr>
              <p:cNvSpPr txBox="1"/>
              <p:nvPr/>
            </p:nvSpPr>
            <p:spPr>
              <a:xfrm>
                <a:off x="3503938" y="3423590"/>
                <a:ext cx="432435" cy="4404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60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6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600" i="1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Arial" panose="020B0604020202020204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AU" sz="600" i="1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Arial" panose="020B0604020202020204" pitchFamily="34" charset="0"/>
                                    </a:rPr>
                                    <m:t>𝑛</m:t>
                                  </m:r>
                                </m:num>
                                <m:den>
                                  <m:r>
                                    <a:rPr lang="en-AU" sz="600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Arial" panose="020B0604020202020204" pitchFamily="34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AU" sz="600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Arial" panose="020B0604020202020204" pitchFamily="34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800" dirty="0">
                  <a:effectLst/>
                  <a:latin typeface="Calibri" panose="020F0502020204030204" pitchFamily="34" charset="0"/>
                  <a:ea typeface="等线" panose="02010600030101010101" pitchFamily="2" charset="-122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8" name="TextBox 207">
                <a:extLst>
                  <a:ext uri="{FF2B5EF4-FFF2-40B4-BE49-F238E27FC236}">
                    <a16:creationId xmlns:a16="http://schemas.microsoft.com/office/drawing/2014/main" id="{A1E7410E-99F7-445C-B53B-4058F02BB0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3938" y="3423590"/>
                <a:ext cx="432435" cy="44044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208">
                <a:extLst>
                  <a:ext uri="{FF2B5EF4-FFF2-40B4-BE49-F238E27FC236}">
                    <a16:creationId xmlns:a16="http://schemas.microsoft.com/office/drawing/2014/main" id="{34957DCD-D2CC-4921-995E-204782144E16}"/>
                  </a:ext>
                </a:extLst>
              </p:cNvPr>
              <p:cNvSpPr txBox="1"/>
              <p:nvPr/>
            </p:nvSpPr>
            <p:spPr>
              <a:xfrm>
                <a:off x="3360528" y="2902974"/>
                <a:ext cx="431800" cy="3779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80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en-AU" sz="80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Arial" panose="020B0604020202020204" pitchFamily="34" charset="0"/>
                            </a:rPr>
                            <m:t>𝑛</m:t>
                          </m:r>
                        </m:e>
                        <m:sup>
                          <m:r>
                            <a:rPr lang="en-AU" sz="800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Arial" panose="020B0604020202020204" pitchFamily="34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1000" dirty="0">
                  <a:effectLst/>
                  <a:latin typeface="Calibri" panose="020F0502020204030204" pitchFamily="34" charset="0"/>
                  <a:ea typeface="等线" panose="02010600030101010101" pitchFamily="2" charset="-122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9" name="TextBox 208">
                <a:extLst>
                  <a:ext uri="{FF2B5EF4-FFF2-40B4-BE49-F238E27FC236}">
                    <a16:creationId xmlns:a16="http://schemas.microsoft.com/office/drawing/2014/main" id="{34957DCD-D2CC-4921-995E-204782144E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0528" y="2902974"/>
                <a:ext cx="431800" cy="377924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209">
                <a:extLst>
                  <a:ext uri="{FF2B5EF4-FFF2-40B4-BE49-F238E27FC236}">
                    <a16:creationId xmlns:a16="http://schemas.microsoft.com/office/drawing/2014/main" id="{987A3DB6-F2E7-48F0-B33B-6A9703E4CB71}"/>
                  </a:ext>
                </a:extLst>
              </p:cNvPr>
              <p:cNvSpPr txBox="1"/>
              <p:nvPr/>
            </p:nvSpPr>
            <p:spPr>
              <a:xfrm>
                <a:off x="3833617" y="3840207"/>
                <a:ext cx="432435" cy="4404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60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6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600" i="1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Arial" panose="020B0604020202020204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AU" sz="600" i="1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Arial" panose="020B0604020202020204" pitchFamily="34" charset="0"/>
                                    </a:rPr>
                                    <m:t>𝑛</m:t>
                                  </m:r>
                                </m:num>
                                <m:den>
                                  <m:r>
                                    <a:rPr lang="en-AU" sz="600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Arial" panose="020B0604020202020204" pitchFamily="34" charset="0"/>
                                    </a:rPr>
                                    <m:t>4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AU" sz="600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Arial" panose="020B0604020202020204" pitchFamily="34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800" dirty="0">
                  <a:effectLst/>
                  <a:latin typeface="Calibri" panose="020F0502020204030204" pitchFamily="34" charset="0"/>
                  <a:ea typeface="等线" panose="02010600030101010101" pitchFamily="2" charset="-122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0" name="TextBox 209">
                <a:extLst>
                  <a:ext uri="{FF2B5EF4-FFF2-40B4-BE49-F238E27FC236}">
                    <a16:creationId xmlns:a16="http://schemas.microsoft.com/office/drawing/2014/main" id="{987A3DB6-F2E7-48F0-B33B-6A9703E4CB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3617" y="3840207"/>
                <a:ext cx="432435" cy="44044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210">
                <a:extLst>
                  <a:ext uri="{FF2B5EF4-FFF2-40B4-BE49-F238E27FC236}">
                    <a16:creationId xmlns:a16="http://schemas.microsoft.com/office/drawing/2014/main" id="{BE19D72D-4144-412D-8140-A0F75087D234}"/>
                  </a:ext>
                </a:extLst>
              </p:cNvPr>
              <p:cNvSpPr txBox="1"/>
              <p:nvPr/>
            </p:nvSpPr>
            <p:spPr>
              <a:xfrm>
                <a:off x="4423996" y="4182529"/>
                <a:ext cx="432435" cy="4404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60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6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600" i="1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Arial" panose="020B0604020202020204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AU" sz="600" i="1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Arial" panose="020B0604020202020204" pitchFamily="34" charset="0"/>
                                    </a:rPr>
                                    <m:t>𝑛</m:t>
                                  </m:r>
                                </m:num>
                                <m:den>
                                  <m:r>
                                    <a:rPr lang="en-AU" sz="600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Arial" panose="020B0604020202020204" pitchFamily="34" charset="0"/>
                                    </a:rPr>
                                    <m:t>8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AU" sz="600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Arial" panose="020B0604020202020204" pitchFamily="34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800" dirty="0">
                  <a:effectLst/>
                  <a:latin typeface="Calibri" panose="020F0502020204030204" pitchFamily="34" charset="0"/>
                  <a:ea typeface="等线" panose="02010600030101010101" pitchFamily="2" charset="-122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1" name="TextBox 210">
                <a:extLst>
                  <a:ext uri="{FF2B5EF4-FFF2-40B4-BE49-F238E27FC236}">
                    <a16:creationId xmlns:a16="http://schemas.microsoft.com/office/drawing/2014/main" id="{BE19D72D-4144-412D-8140-A0F75087D2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3996" y="4182529"/>
                <a:ext cx="432435" cy="44044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211">
                <a:extLst>
                  <a:ext uri="{FF2B5EF4-FFF2-40B4-BE49-F238E27FC236}">
                    <a16:creationId xmlns:a16="http://schemas.microsoft.com/office/drawing/2014/main" id="{B37B851E-F048-4492-8988-B9A285846227}"/>
                  </a:ext>
                </a:extLst>
              </p:cNvPr>
              <p:cNvSpPr txBox="1"/>
              <p:nvPr/>
            </p:nvSpPr>
            <p:spPr>
              <a:xfrm>
                <a:off x="5739374" y="3876166"/>
                <a:ext cx="370205" cy="4404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60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6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600" i="1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Arial" panose="020B0604020202020204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AU" sz="600" i="1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Arial" panose="020B0604020202020204" pitchFamily="34" charset="0"/>
                                    </a:rPr>
                                    <m:t>𝑛</m:t>
                                  </m:r>
                                </m:num>
                                <m:den>
                                  <m:r>
                                    <a:rPr lang="en-AU" sz="600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Arial" panose="020B0604020202020204" pitchFamily="34" charset="0"/>
                                    </a:rPr>
                                    <m:t>4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AU" sz="600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Arial" panose="020B0604020202020204" pitchFamily="34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800" dirty="0">
                  <a:effectLst/>
                  <a:latin typeface="Calibri" panose="020F0502020204030204" pitchFamily="34" charset="0"/>
                  <a:ea typeface="等线" panose="02010600030101010101" pitchFamily="2" charset="-122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2" name="TextBox 211">
                <a:extLst>
                  <a:ext uri="{FF2B5EF4-FFF2-40B4-BE49-F238E27FC236}">
                    <a16:creationId xmlns:a16="http://schemas.microsoft.com/office/drawing/2014/main" id="{B37B851E-F048-4492-8988-B9A2858462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9374" y="3876166"/>
                <a:ext cx="370205" cy="44044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212">
                <a:extLst>
                  <a:ext uri="{FF2B5EF4-FFF2-40B4-BE49-F238E27FC236}">
                    <a16:creationId xmlns:a16="http://schemas.microsoft.com/office/drawing/2014/main" id="{FDA33E98-A4BD-4140-9766-BC9518203ED3}"/>
                  </a:ext>
                </a:extLst>
              </p:cNvPr>
              <p:cNvSpPr txBox="1"/>
              <p:nvPr/>
            </p:nvSpPr>
            <p:spPr>
              <a:xfrm>
                <a:off x="6083713" y="3445100"/>
                <a:ext cx="431800" cy="4404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60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6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600" i="1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Arial" panose="020B0604020202020204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AU" sz="600" i="1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Arial" panose="020B0604020202020204" pitchFamily="34" charset="0"/>
                                    </a:rPr>
                                    <m:t>𝑛</m:t>
                                  </m:r>
                                </m:num>
                                <m:den>
                                  <m:r>
                                    <a:rPr lang="en-AU" sz="600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Arial" panose="020B0604020202020204" pitchFamily="34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AU" sz="600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Arial" panose="020B0604020202020204" pitchFamily="34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800" dirty="0">
                  <a:effectLst/>
                  <a:latin typeface="Calibri" panose="020F0502020204030204" pitchFamily="34" charset="0"/>
                  <a:ea typeface="等线" panose="02010600030101010101" pitchFamily="2" charset="-122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3" name="TextBox 212">
                <a:extLst>
                  <a:ext uri="{FF2B5EF4-FFF2-40B4-BE49-F238E27FC236}">
                    <a16:creationId xmlns:a16="http://schemas.microsoft.com/office/drawing/2014/main" id="{FDA33E98-A4BD-4140-9766-BC9518203E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3713" y="3445100"/>
                <a:ext cx="431800" cy="44044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TextBox 28">
            <a:extLst>
              <a:ext uri="{FF2B5EF4-FFF2-40B4-BE49-F238E27FC236}">
                <a16:creationId xmlns:a16="http://schemas.microsoft.com/office/drawing/2014/main" id="{9531C09C-7624-4695-BAEE-51046600AEF7}"/>
              </a:ext>
            </a:extLst>
          </p:cNvPr>
          <p:cNvSpPr txBox="1"/>
          <p:nvPr/>
        </p:nvSpPr>
        <p:spPr>
          <a:xfrm>
            <a:off x="4080192" y="2123440"/>
            <a:ext cx="877570" cy="410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1200"/>
              </a:spcAft>
            </a:pPr>
            <a:r>
              <a:rPr lang="en-AU" sz="1000" b="1" kern="1200">
                <a:solidFill>
                  <a:srgbClr val="000000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Input map</a:t>
            </a:r>
            <a:endParaRPr lang="en-US" sz="1100">
              <a:effectLst/>
              <a:latin typeface="Calibri" panose="020F050202020403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65" name="TextBox 217">
            <a:extLst>
              <a:ext uri="{FF2B5EF4-FFF2-40B4-BE49-F238E27FC236}">
                <a16:creationId xmlns:a16="http://schemas.microsoft.com/office/drawing/2014/main" id="{7CA1E03D-57BF-4E76-8982-09BC28760F0A}"/>
              </a:ext>
            </a:extLst>
          </p:cNvPr>
          <p:cNvSpPr txBox="1"/>
          <p:nvPr/>
        </p:nvSpPr>
        <p:spPr>
          <a:xfrm>
            <a:off x="5790247" y="2123440"/>
            <a:ext cx="1082675" cy="410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1200"/>
              </a:spcAft>
            </a:pPr>
            <a:r>
              <a:rPr lang="en-AU" sz="1000" b="1" kern="1200">
                <a:solidFill>
                  <a:srgbClr val="000000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Prediction map</a:t>
            </a:r>
            <a:endParaRPr lang="en-US" sz="1100">
              <a:effectLst/>
              <a:latin typeface="Calibri" panose="020F050202020403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66" name="TextBox 231">
            <a:extLst>
              <a:ext uri="{FF2B5EF4-FFF2-40B4-BE49-F238E27FC236}">
                <a16:creationId xmlns:a16="http://schemas.microsoft.com/office/drawing/2014/main" id="{65E63285-B0FB-4756-AE20-C8A264C4FAB8}"/>
              </a:ext>
            </a:extLst>
          </p:cNvPr>
          <p:cNvSpPr txBox="1"/>
          <p:nvPr/>
        </p:nvSpPr>
        <p:spPr>
          <a:xfrm>
            <a:off x="7756207" y="2123440"/>
            <a:ext cx="1082675" cy="410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1200"/>
              </a:spcAft>
            </a:pPr>
            <a:r>
              <a:rPr lang="en-AU" sz="1000" b="1" kern="1200">
                <a:solidFill>
                  <a:srgbClr val="000000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Reference map</a:t>
            </a:r>
            <a:endParaRPr lang="en-US" sz="1100">
              <a:effectLst/>
              <a:latin typeface="Calibri" panose="020F050202020403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232">
                <a:extLst>
                  <a:ext uri="{FF2B5EF4-FFF2-40B4-BE49-F238E27FC236}">
                    <a16:creationId xmlns:a16="http://schemas.microsoft.com/office/drawing/2014/main" id="{FD833292-4EE2-4829-A401-4AD4042A66FF}"/>
                  </a:ext>
                </a:extLst>
              </p:cNvPr>
              <p:cNvSpPr txBox="1"/>
              <p:nvPr/>
            </p:nvSpPr>
            <p:spPr>
              <a:xfrm>
                <a:off x="6434333" y="2977416"/>
                <a:ext cx="431800" cy="3779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80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en-AU" sz="80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Arial" panose="020B0604020202020204" pitchFamily="34" charset="0"/>
                            </a:rPr>
                            <m:t>𝑛</m:t>
                          </m:r>
                        </m:e>
                        <m:sup>
                          <m:r>
                            <a:rPr lang="en-AU" sz="800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Arial" panose="020B0604020202020204" pitchFamily="34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1000" dirty="0">
                  <a:effectLst/>
                  <a:latin typeface="Calibri" panose="020F0502020204030204" pitchFamily="34" charset="0"/>
                  <a:ea typeface="等线" panose="02010600030101010101" pitchFamily="2" charset="-122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7" name="TextBox 232">
                <a:extLst>
                  <a:ext uri="{FF2B5EF4-FFF2-40B4-BE49-F238E27FC236}">
                    <a16:creationId xmlns:a16="http://schemas.microsoft.com/office/drawing/2014/main" id="{FD833292-4EE2-4829-A401-4AD4042A66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4333" y="2977416"/>
                <a:ext cx="431800" cy="377924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36BB0CE4-3616-4AC8-B483-811FC21E63C1}"/>
              </a:ext>
            </a:extLst>
          </p:cNvPr>
          <p:cNvCxnSpPr>
            <a:cxnSpLocks/>
          </p:cNvCxnSpPr>
          <p:nvPr/>
        </p:nvCxnSpPr>
        <p:spPr>
          <a:xfrm>
            <a:off x="6649402" y="2808605"/>
            <a:ext cx="87884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TextBox 244">
            <a:extLst>
              <a:ext uri="{FF2B5EF4-FFF2-40B4-BE49-F238E27FC236}">
                <a16:creationId xmlns:a16="http://schemas.microsoft.com/office/drawing/2014/main" id="{FC945D13-15A3-4339-B276-0FE79EA59CAF}"/>
              </a:ext>
            </a:extLst>
          </p:cNvPr>
          <p:cNvSpPr txBox="1"/>
          <p:nvPr/>
        </p:nvSpPr>
        <p:spPr>
          <a:xfrm>
            <a:off x="6842442" y="3735070"/>
            <a:ext cx="474345" cy="410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1200"/>
              </a:spcAft>
            </a:pPr>
            <a:r>
              <a:rPr lang="en-AU" sz="1000" b="1" kern="1200">
                <a:solidFill>
                  <a:srgbClr val="000000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Loss</a:t>
            </a:r>
            <a:endParaRPr lang="en-US" sz="1100">
              <a:effectLst/>
              <a:latin typeface="Calibri" panose="020F050202020403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3CE2CE8F-83CF-493A-96A3-70EAB47E86B5}"/>
              </a:ext>
            </a:extLst>
          </p:cNvPr>
          <p:cNvCxnSpPr/>
          <p:nvPr/>
        </p:nvCxnSpPr>
        <p:spPr>
          <a:xfrm>
            <a:off x="7029767" y="2813685"/>
            <a:ext cx="0" cy="9582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3276FBF5-6BA7-4369-A6B0-20D29958CE10}"/>
              </a:ext>
            </a:extLst>
          </p:cNvPr>
          <p:cNvCxnSpPr>
            <a:cxnSpLocks/>
          </p:cNvCxnSpPr>
          <p:nvPr/>
        </p:nvCxnSpPr>
        <p:spPr>
          <a:xfrm>
            <a:off x="7527558" y="3822700"/>
            <a:ext cx="0" cy="172085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1B99A9CD-B8DA-4B5E-BD88-28561998240C}"/>
              </a:ext>
            </a:extLst>
          </p:cNvPr>
          <p:cNvCxnSpPr>
            <a:cxnSpLocks/>
          </p:cNvCxnSpPr>
          <p:nvPr/>
        </p:nvCxnSpPr>
        <p:spPr>
          <a:xfrm flipV="1">
            <a:off x="7530098" y="4023995"/>
            <a:ext cx="0" cy="17399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3" name="TextBox 258">
            <a:extLst>
              <a:ext uri="{FF2B5EF4-FFF2-40B4-BE49-F238E27FC236}">
                <a16:creationId xmlns:a16="http://schemas.microsoft.com/office/drawing/2014/main" id="{F99D7A21-C1A5-4910-9567-80DBCFEA0DA4}"/>
              </a:ext>
            </a:extLst>
          </p:cNvPr>
          <p:cNvSpPr txBox="1"/>
          <p:nvPr/>
        </p:nvSpPr>
        <p:spPr>
          <a:xfrm>
            <a:off x="7593598" y="3804920"/>
            <a:ext cx="1035050" cy="410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1200"/>
              </a:spcAft>
            </a:pPr>
            <a:r>
              <a:rPr lang="en-AU" sz="1000" b="1" kern="1200">
                <a:solidFill>
                  <a:srgbClr val="000000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Down sampling</a:t>
            </a:r>
            <a:endParaRPr lang="en-US" sz="1100">
              <a:effectLst/>
              <a:latin typeface="Calibri" panose="020F050202020403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74" name="TextBox 265">
            <a:extLst>
              <a:ext uri="{FF2B5EF4-FFF2-40B4-BE49-F238E27FC236}">
                <a16:creationId xmlns:a16="http://schemas.microsoft.com/office/drawing/2014/main" id="{DDDA7C53-B36D-4B06-AF54-AE09BF3E0AB6}"/>
              </a:ext>
            </a:extLst>
          </p:cNvPr>
          <p:cNvSpPr txBox="1"/>
          <p:nvPr/>
        </p:nvSpPr>
        <p:spPr>
          <a:xfrm>
            <a:off x="7594868" y="4213225"/>
            <a:ext cx="1082675" cy="410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1200"/>
              </a:spcAft>
            </a:pPr>
            <a:r>
              <a:rPr lang="en-AU" sz="1000" b="1" kern="1200">
                <a:solidFill>
                  <a:srgbClr val="000000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Skip connection</a:t>
            </a:r>
            <a:endParaRPr lang="en-US" sz="1100">
              <a:effectLst/>
              <a:latin typeface="Calibri" panose="020F050202020403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2DA662EC-C065-419F-9744-B0051B21C6D9}"/>
              </a:ext>
            </a:extLst>
          </p:cNvPr>
          <p:cNvSpPr/>
          <p:nvPr/>
        </p:nvSpPr>
        <p:spPr>
          <a:xfrm>
            <a:off x="7387858" y="3770630"/>
            <a:ext cx="1229360" cy="689610"/>
          </a:xfrm>
          <a:prstGeom prst="roundRect">
            <a:avLst>
              <a:gd name="adj" fmla="val 8344"/>
            </a:avLst>
          </a:prstGeom>
          <a:noFill/>
          <a:ln w="12700" cap="flat" cmpd="sng" algn="ctr">
            <a:solidFill>
              <a:schemeClr val="bg1">
                <a:lumMod val="65000"/>
              </a:schemeClr>
            </a:solidFill>
            <a:prstDash val="lg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76" name="TextBox 293">
            <a:extLst>
              <a:ext uri="{FF2B5EF4-FFF2-40B4-BE49-F238E27FC236}">
                <a16:creationId xmlns:a16="http://schemas.microsoft.com/office/drawing/2014/main" id="{E9B263E6-E299-4976-98C8-5EBAE79D0579}"/>
              </a:ext>
            </a:extLst>
          </p:cNvPr>
          <p:cNvSpPr txBox="1"/>
          <p:nvPr/>
        </p:nvSpPr>
        <p:spPr>
          <a:xfrm>
            <a:off x="7597408" y="4013835"/>
            <a:ext cx="1142365" cy="410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1200"/>
              </a:spcAft>
            </a:pPr>
            <a:r>
              <a:rPr lang="en-AU" sz="1000" b="1" kern="1200">
                <a:solidFill>
                  <a:srgbClr val="000000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Up sampling</a:t>
            </a:r>
            <a:endParaRPr lang="en-US" sz="1100">
              <a:effectLst/>
              <a:latin typeface="Calibri" panose="020F050202020403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10DA84A2-1B65-4EF2-9FD3-C94C241A296A}"/>
              </a:ext>
            </a:extLst>
          </p:cNvPr>
          <p:cNvCxnSpPr>
            <a:cxnSpLocks/>
          </p:cNvCxnSpPr>
          <p:nvPr/>
        </p:nvCxnSpPr>
        <p:spPr>
          <a:xfrm>
            <a:off x="7448183" y="4321810"/>
            <a:ext cx="177800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04148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5E9A45B5-7AB0-4953-83F5-FBADDCADA594}"/>
              </a:ext>
            </a:extLst>
          </p:cNvPr>
          <p:cNvCxnSpPr>
            <a:cxnSpLocks/>
          </p:cNvCxnSpPr>
          <p:nvPr/>
        </p:nvCxnSpPr>
        <p:spPr>
          <a:xfrm>
            <a:off x="8625406" y="4020004"/>
            <a:ext cx="11347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A0F3693A-76CB-4BA8-BF02-878E8B6B47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787969" y="1725986"/>
            <a:ext cx="2182237" cy="1373252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EC2AFA4-1C70-4091-9171-4F6EE50EEE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787969" y="3347764"/>
            <a:ext cx="2192348" cy="1373252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CADFC070-1CCD-4A01-91B4-3570AC087122}"/>
              </a:ext>
            </a:extLst>
          </p:cNvPr>
          <p:cNvGrpSpPr/>
          <p:nvPr/>
        </p:nvGrpSpPr>
        <p:grpSpPr>
          <a:xfrm>
            <a:off x="2374564" y="2217091"/>
            <a:ext cx="1810541" cy="2047178"/>
            <a:chOff x="2961924" y="2265232"/>
            <a:chExt cx="1810541" cy="2047178"/>
          </a:xfrm>
        </p:grpSpPr>
        <p:grpSp>
          <p:nvGrpSpPr>
            <p:cNvPr id="142" name="Group 141">
              <a:extLst>
                <a:ext uri="{FF2B5EF4-FFF2-40B4-BE49-F238E27FC236}">
                  <a16:creationId xmlns:a16="http://schemas.microsoft.com/office/drawing/2014/main" id="{E4C172F7-DF2D-4E70-8281-910060A417C7}"/>
                </a:ext>
              </a:extLst>
            </p:cNvPr>
            <p:cNvGrpSpPr/>
            <p:nvPr/>
          </p:nvGrpSpPr>
          <p:grpSpPr>
            <a:xfrm>
              <a:off x="2961924" y="2265232"/>
              <a:ext cx="1810541" cy="2047178"/>
              <a:chOff x="4757114" y="1624679"/>
              <a:chExt cx="1679993" cy="1899569"/>
            </a:xfrm>
          </p:grpSpPr>
          <p:pic>
            <p:nvPicPr>
              <p:cNvPr id="146" name="Picture 145" descr="Map&#10;&#10;Description automatically generated">
                <a:extLst>
                  <a:ext uri="{FF2B5EF4-FFF2-40B4-BE49-F238E27FC236}">
                    <a16:creationId xmlns:a16="http://schemas.microsoft.com/office/drawing/2014/main" id="{FB5F0271-2FBC-4212-81E8-E7B53246FAF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alphaModFix/>
                <a:duotone>
                  <a:prstClr val="black"/>
                  <a:schemeClr val="tx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16492" b="80922" l="6000" r="90171">
                            <a14:foregroundMark x1="53657" y1="19038" x2="47600" y2="19846"/>
                            <a14:foregroundMark x1="55029" y1="16492" x2="57771" y2="17057"/>
                            <a14:foregroundMark x1="11086" y1="56589" x2="12914" y2="63864"/>
                            <a14:foregroundMark x1="6000" y1="58246" x2="7371" y2="57114"/>
                            <a14:foregroundMark x1="47600" y1="77041" x2="64286" y2="77324"/>
                            <a14:foregroundMark x1="55029" y1="80113" x2="61029" y2="80962"/>
                            <a14:foregroundMark x1="90171" y1="42563" x2="85086" y2="43129"/>
                          </a14:backgroundRemoval>
                        </a14:imgEffect>
                        <a14:imgEffect>
                          <a14:sharpenSoften amount="25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27" t="13469" r="6153" b="16673"/>
              <a:stretch/>
            </p:blipFill>
            <p:spPr>
              <a:xfrm>
                <a:off x="4757114" y="1624679"/>
                <a:ext cx="1519466" cy="1899569"/>
              </a:xfrm>
              <a:prstGeom prst="rect">
                <a:avLst/>
              </a:prstGeom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  <a:scene3d>
                <a:camera prst="orthographicFront">
                  <a:rot lat="0" lon="19199988" rev="21599991"/>
                </a:camera>
                <a:lightRig rig="threePt" dir="t"/>
              </a:scene3d>
            </p:spPr>
          </p:pic>
          <p:pic>
            <p:nvPicPr>
              <p:cNvPr id="149" name="Picture 148" descr="Map&#10;&#10;Description automatically generated">
                <a:extLst>
                  <a:ext uri="{FF2B5EF4-FFF2-40B4-BE49-F238E27FC236}">
                    <a16:creationId xmlns:a16="http://schemas.microsoft.com/office/drawing/2014/main" id="{8A5BF93F-43E0-4092-AF00-4CF0BDB15EF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alphaModFix/>
                <a:duotone>
                  <a:prstClr val="black"/>
                  <a:schemeClr val="tx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16492" b="80922" l="6000" r="90171">
                            <a14:foregroundMark x1="53657" y1="19038" x2="47600" y2="19846"/>
                            <a14:foregroundMark x1="55029" y1="16492" x2="57771" y2="17057"/>
                            <a14:foregroundMark x1="11086" y1="56589" x2="12914" y2="63864"/>
                            <a14:foregroundMark x1="6000" y1="58246" x2="7371" y2="57114"/>
                            <a14:foregroundMark x1="47600" y1="77041" x2="64286" y2="77324"/>
                            <a14:foregroundMark x1="55029" y1="80113" x2="61029" y2="80962"/>
                            <a14:foregroundMark x1="90171" y1="42563" x2="85086" y2="43129"/>
                          </a14:backgroundRemoval>
                        </a14:imgEffect>
                        <a14:imgEffect>
                          <a14:sharpenSoften amount="25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27" t="13469" r="6153" b="16673"/>
              <a:stretch/>
            </p:blipFill>
            <p:spPr>
              <a:xfrm>
                <a:off x="4789219" y="1624679"/>
                <a:ext cx="1519466" cy="1899569"/>
              </a:xfrm>
              <a:prstGeom prst="rect">
                <a:avLst/>
              </a:prstGeom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  <a:scene3d>
                <a:camera prst="orthographicFront">
                  <a:rot lat="0" lon="19199988" rev="21599991"/>
                </a:camera>
                <a:lightRig rig="threePt" dir="t"/>
              </a:scene3d>
            </p:spPr>
          </p:pic>
          <p:pic>
            <p:nvPicPr>
              <p:cNvPr id="150" name="Picture 149" descr="Map&#10;&#10;Description automatically generated">
                <a:extLst>
                  <a:ext uri="{FF2B5EF4-FFF2-40B4-BE49-F238E27FC236}">
                    <a16:creationId xmlns:a16="http://schemas.microsoft.com/office/drawing/2014/main" id="{18DCBD01-C305-4E0D-AFFD-9909EA338A9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alphaModFix/>
                <a:duotone>
                  <a:prstClr val="black"/>
                  <a:schemeClr val="tx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16492" b="80922" l="6000" r="90171">
                            <a14:foregroundMark x1="53657" y1="19038" x2="47600" y2="19846"/>
                            <a14:foregroundMark x1="55029" y1="16492" x2="57771" y2="17057"/>
                            <a14:foregroundMark x1="11086" y1="56589" x2="12914" y2="63864"/>
                            <a14:foregroundMark x1="6000" y1="58246" x2="7371" y2="57114"/>
                            <a14:foregroundMark x1="47600" y1="77041" x2="64286" y2="77324"/>
                            <a14:foregroundMark x1="55029" y1="80113" x2="61029" y2="80962"/>
                            <a14:foregroundMark x1="90171" y1="42563" x2="85086" y2="43129"/>
                          </a14:backgroundRemoval>
                        </a14:imgEffect>
                        <a14:imgEffect>
                          <a14:sharpenSoften amount="25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27" t="13469" r="6153" b="16673"/>
              <a:stretch/>
            </p:blipFill>
            <p:spPr>
              <a:xfrm>
                <a:off x="4821324" y="1624679"/>
                <a:ext cx="1519466" cy="1899569"/>
              </a:xfrm>
              <a:prstGeom prst="rect">
                <a:avLst/>
              </a:prstGeom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  <a:scene3d>
                <a:camera prst="orthographicFront">
                  <a:rot lat="0" lon="19199988" rev="21599991"/>
                </a:camera>
                <a:lightRig rig="threePt" dir="t"/>
              </a:scene3d>
            </p:spPr>
          </p:pic>
          <p:pic>
            <p:nvPicPr>
              <p:cNvPr id="152" name="Picture 151" descr="Map&#10;&#10;Description automatically generated">
                <a:extLst>
                  <a:ext uri="{FF2B5EF4-FFF2-40B4-BE49-F238E27FC236}">
                    <a16:creationId xmlns:a16="http://schemas.microsoft.com/office/drawing/2014/main" id="{7582A1C5-E4EF-426D-96C8-7F655D7F70E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alphaModFix/>
                <a:duotone>
                  <a:prstClr val="black"/>
                  <a:schemeClr val="tx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16492" b="80922" l="6000" r="90171">
                            <a14:foregroundMark x1="53657" y1="19038" x2="47600" y2="19846"/>
                            <a14:foregroundMark x1="55029" y1="16492" x2="57771" y2="17057"/>
                            <a14:foregroundMark x1="11086" y1="56589" x2="12914" y2="63864"/>
                            <a14:foregroundMark x1="6000" y1="58246" x2="7371" y2="57114"/>
                            <a14:foregroundMark x1="47600" y1="77041" x2="64286" y2="77324"/>
                            <a14:foregroundMark x1="55029" y1="80113" x2="61029" y2="80962"/>
                            <a14:foregroundMark x1="90171" y1="42563" x2="85086" y2="43129"/>
                          </a14:backgroundRemoval>
                        </a14:imgEffect>
                        <a14:imgEffect>
                          <a14:sharpenSoften amount="25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27" t="13469" r="6153" b="16673"/>
              <a:stretch/>
            </p:blipFill>
            <p:spPr>
              <a:xfrm>
                <a:off x="4853429" y="1624679"/>
                <a:ext cx="1519466" cy="1899569"/>
              </a:xfrm>
              <a:prstGeom prst="rect">
                <a:avLst/>
              </a:prstGeom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  <a:scene3d>
                <a:camera prst="orthographicFront">
                  <a:rot lat="0" lon="19199988" rev="21599991"/>
                </a:camera>
                <a:lightRig rig="threePt" dir="t"/>
              </a:scene3d>
            </p:spPr>
          </p:pic>
          <p:pic>
            <p:nvPicPr>
              <p:cNvPr id="153" name="Picture 152" descr="Map&#10;&#10;Description automatically generated">
                <a:extLst>
                  <a:ext uri="{FF2B5EF4-FFF2-40B4-BE49-F238E27FC236}">
                    <a16:creationId xmlns:a16="http://schemas.microsoft.com/office/drawing/2014/main" id="{93E841AD-4428-4306-9D3F-6321FD4A207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alphaModFix/>
                <a:duotone>
                  <a:prstClr val="black"/>
                  <a:schemeClr val="tx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16492" b="80922" l="6000" r="90171">
                            <a14:foregroundMark x1="53657" y1="19038" x2="47600" y2="19846"/>
                            <a14:foregroundMark x1="55029" y1="16492" x2="57771" y2="17057"/>
                            <a14:foregroundMark x1="11086" y1="56589" x2="12914" y2="63864"/>
                            <a14:foregroundMark x1="6000" y1="58246" x2="7371" y2="57114"/>
                            <a14:foregroundMark x1="47600" y1="77041" x2="64286" y2="77324"/>
                            <a14:foregroundMark x1="55029" y1="80113" x2="61029" y2="80962"/>
                            <a14:foregroundMark x1="90171" y1="42563" x2="85086" y2="43129"/>
                          </a14:backgroundRemoval>
                        </a14:imgEffect>
                        <a14:imgEffect>
                          <a14:sharpenSoften amount="25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27" t="13469" r="6153" b="16673"/>
              <a:stretch/>
            </p:blipFill>
            <p:spPr>
              <a:xfrm>
                <a:off x="4885534" y="1624679"/>
                <a:ext cx="1519466" cy="1899569"/>
              </a:xfrm>
              <a:prstGeom prst="rect">
                <a:avLst/>
              </a:prstGeom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  <a:scene3d>
                <a:camera prst="orthographicFront">
                  <a:rot lat="0" lon="19199988" rev="21599991"/>
                </a:camera>
                <a:lightRig rig="threePt" dir="t"/>
              </a:scene3d>
            </p:spPr>
          </p:pic>
          <p:pic>
            <p:nvPicPr>
              <p:cNvPr id="154" name="Picture 153" descr="Map&#10;&#10;Description automatically generated">
                <a:extLst>
                  <a:ext uri="{FF2B5EF4-FFF2-40B4-BE49-F238E27FC236}">
                    <a16:creationId xmlns:a16="http://schemas.microsoft.com/office/drawing/2014/main" id="{AB06696F-ACB3-4AB7-897A-65D9CB61D50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alphaModFix/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16492" b="80922" l="6000" r="90171">
                            <a14:foregroundMark x1="53657" y1="19038" x2="47600" y2="19846"/>
                            <a14:foregroundMark x1="55029" y1="16492" x2="57771" y2="17057"/>
                            <a14:foregroundMark x1="11086" y1="56589" x2="12914" y2="63864"/>
                            <a14:foregroundMark x1="6000" y1="58246" x2="7371" y2="57114"/>
                            <a14:foregroundMark x1="47600" y1="77041" x2="64286" y2="77324"/>
                            <a14:foregroundMark x1="55029" y1="80113" x2="61029" y2="80962"/>
                            <a14:foregroundMark x1="90171" y1="42563" x2="85086" y2="43129"/>
                          </a14:backgroundRemoval>
                        </a14:imgEffect>
                        <a14:imgEffect>
                          <a14:sharpenSoften amount="5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27" t="13469" r="6153" b="16673"/>
              <a:stretch/>
            </p:blipFill>
            <p:spPr>
              <a:xfrm>
                <a:off x="4917641" y="1624679"/>
                <a:ext cx="1519466" cy="1899569"/>
              </a:xfrm>
              <a:prstGeom prst="rect">
                <a:avLst/>
              </a:prstGeom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  <a:scene3d>
                <a:camera prst="orthographicFront">
                  <a:rot lat="0" lon="19199988" rev="21599991"/>
                </a:camera>
                <a:lightRig rig="threePt" dir="t"/>
              </a:scene3d>
            </p:spPr>
          </p:pic>
        </p:grpSp>
        <p:sp>
          <p:nvSpPr>
            <p:cNvPr id="161" name="Flowchart: Process 160">
              <a:extLst>
                <a:ext uri="{FF2B5EF4-FFF2-40B4-BE49-F238E27FC236}">
                  <a16:creationId xmlns:a16="http://schemas.microsoft.com/office/drawing/2014/main" id="{20F63AC2-1889-4984-B072-8D5220031E69}"/>
                </a:ext>
              </a:extLst>
            </p:cNvPr>
            <p:cNvSpPr/>
            <p:nvPr/>
          </p:nvSpPr>
          <p:spPr>
            <a:xfrm rot="586329">
              <a:off x="3904441" y="3174332"/>
              <a:ext cx="56749" cy="56749"/>
            </a:xfrm>
            <a:prstGeom prst="flowChartProcess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ln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162" name="Flowchart: Process 161">
              <a:extLst>
                <a:ext uri="{FF2B5EF4-FFF2-40B4-BE49-F238E27FC236}">
                  <a16:creationId xmlns:a16="http://schemas.microsoft.com/office/drawing/2014/main" id="{6A820A10-B0AF-4E63-AB61-C22132443DB6}"/>
                </a:ext>
              </a:extLst>
            </p:cNvPr>
            <p:cNvSpPr/>
            <p:nvPr/>
          </p:nvSpPr>
          <p:spPr>
            <a:xfrm rot="586329">
              <a:off x="3962431" y="3185071"/>
              <a:ext cx="56749" cy="56749"/>
            </a:xfrm>
            <a:prstGeom prst="flowChartProcess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ln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19AEC57C-B147-4F39-8A17-F31FBD06F43E}"/>
              </a:ext>
            </a:extLst>
          </p:cNvPr>
          <p:cNvCxnSpPr>
            <a:cxnSpLocks/>
          </p:cNvCxnSpPr>
          <p:nvPr/>
        </p:nvCxnSpPr>
        <p:spPr>
          <a:xfrm>
            <a:off x="8572500" y="2575879"/>
            <a:ext cx="11347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86F9DCD3-A8BA-4852-ABD1-5952E3E5EB33}"/>
              </a:ext>
            </a:extLst>
          </p:cNvPr>
          <p:cNvCxnSpPr>
            <a:cxnSpLocks/>
          </p:cNvCxnSpPr>
          <p:nvPr/>
        </p:nvCxnSpPr>
        <p:spPr>
          <a:xfrm flipV="1">
            <a:off x="5331149" y="3208125"/>
            <a:ext cx="283352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E2D76ACB-3E06-410E-883E-63932F332018}"/>
              </a:ext>
            </a:extLst>
          </p:cNvPr>
          <p:cNvCxnSpPr>
            <a:cxnSpLocks/>
          </p:cNvCxnSpPr>
          <p:nvPr/>
        </p:nvCxnSpPr>
        <p:spPr>
          <a:xfrm flipV="1">
            <a:off x="5614752" y="2582507"/>
            <a:ext cx="0" cy="11793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Arrow Connector 168">
            <a:extLst>
              <a:ext uri="{FF2B5EF4-FFF2-40B4-BE49-F238E27FC236}">
                <a16:creationId xmlns:a16="http://schemas.microsoft.com/office/drawing/2014/main" id="{18FF12BA-54F4-4F3D-BE69-BC0A0DC84E6D}"/>
              </a:ext>
            </a:extLst>
          </p:cNvPr>
          <p:cNvCxnSpPr>
            <a:cxnSpLocks/>
          </p:cNvCxnSpPr>
          <p:nvPr/>
        </p:nvCxnSpPr>
        <p:spPr>
          <a:xfrm>
            <a:off x="5614501" y="2585682"/>
            <a:ext cx="123152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Arrow Connector 169">
            <a:extLst>
              <a:ext uri="{FF2B5EF4-FFF2-40B4-BE49-F238E27FC236}">
                <a16:creationId xmlns:a16="http://schemas.microsoft.com/office/drawing/2014/main" id="{A3083A8F-6915-4AB3-A089-FB6B7C2FAC45}"/>
              </a:ext>
            </a:extLst>
          </p:cNvPr>
          <p:cNvCxnSpPr>
            <a:cxnSpLocks/>
          </p:cNvCxnSpPr>
          <p:nvPr/>
        </p:nvCxnSpPr>
        <p:spPr>
          <a:xfrm>
            <a:off x="5614501" y="3759088"/>
            <a:ext cx="10329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TextBox 174">
            <a:extLst>
              <a:ext uri="{FF2B5EF4-FFF2-40B4-BE49-F238E27FC236}">
                <a16:creationId xmlns:a16="http://schemas.microsoft.com/office/drawing/2014/main" id="{A37E92A1-6B34-4664-870F-67EA23A6D8F3}"/>
              </a:ext>
            </a:extLst>
          </p:cNvPr>
          <p:cNvSpPr txBox="1"/>
          <p:nvPr/>
        </p:nvSpPr>
        <p:spPr>
          <a:xfrm>
            <a:off x="5699582" y="2320403"/>
            <a:ext cx="9478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No buffer</a:t>
            </a: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DC43730C-C861-4AAD-AEDA-C7745AF18F1F}"/>
              </a:ext>
            </a:extLst>
          </p:cNvPr>
          <p:cNvSpPr txBox="1"/>
          <p:nvPr/>
        </p:nvSpPr>
        <p:spPr>
          <a:xfrm>
            <a:off x="8921852" y="2300425"/>
            <a:ext cx="7717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Mosaic</a:t>
            </a: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219DD22C-DACA-4569-BCEB-601DD8A0A2F8}"/>
              </a:ext>
            </a:extLst>
          </p:cNvPr>
          <p:cNvSpPr txBox="1"/>
          <p:nvPr/>
        </p:nvSpPr>
        <p:spPr>
          <a:xfrm>
            <a:off x="5600373" y="3495986"/>
            <a:ext cx="10873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With buffer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FAEF8AC-0D54-4FC3-9115-A77B783E4188}"/>
              </a:ext>
            </a:extLst>
          </p:cNvPr>
          <p:cNvGrpSpPr/>
          <p:nvPr/>
        </p:nvGrpSpPr>
        <p:grpSpPr>
          <a:xfrm>
            <a:off x="6846027" y="1712537"/>
            <a:ext cx="1979238" cy="1281924"/>
            <a:chOff x="6789714" y="1423277"/>
            <a:chExt cx="2376168" cy="1539010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1D7E01AD-AB62-432C-B1A1-645BFF6155A7}"/>
                </a:ext>
              </a:extLst>
            </p:cNvPr>
            <p:cNvGrpSpPr/>
            <p:nvPr/>
          </p:nvGrpSpPr>
          <p:grpSpPr>
            <a:xfrm>
              <a:off x="6789714" y="1774203"/>
              <a:ext cx="2376168" cy="1188084"/>
              <a:chOff x="7296138" y="1231277"/>
              <a:chExt cx="2376168" cy="1188084"/>
            </a:xfrm>
          </p:grpSpPr>
          <p:sp>
            <p:nvSpPr>
              <p:cNvPr id="155" name="Rectangle 154">
                <a:extLst>
                  <a:ext uri="{FF2B5EF4-FFF2-40B4-BE49-F238E27FC236}">
                    <a16:creationId xmlns:a16="http://schemas.microsoft.com/office/drawing/2014/main" id="{C316C798-156B-448D-B566-C21BEC61310F}"/>
                  </a:ext>
                </a:extLst>
              </p:cNvPr>
              <p:cNvSpPr/>
              <p:nvPr/>
            </p:nvSpPr>
            <p:spPr>
              <a:xfrm>
                <a:off x="7296138" y="1231277"/>
                <a:ext cx="1188083" cy="1188084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100"/>
              </a:p>
            </p:txBody>
          </p:sp>
          <p:sp>
            <p:nvSpPr>
              <p:cNvPr id="156" name="Rectangle 155">
                <a:extLst>
                  <a:ext uri="{FF2B5EF4-FFF2-40B4-BE49-F238E27FC236}">
                    <a16:creationId xmlns:a16="http://schemas.microsoft.com/office/drawing/2014/main" id="{B8432366-696F-4FD0-9C0B-16C496A10890}"/>
                  </a:ext>
                </a:extLst>
              </p:cNvPr>
              <p:cNvSpPr/>
              <p:nvPr/>
            </p:nvSpPr>
            <p:spPr>
              <a:xfrm>
                <a:off x="8484223" y="1231277"/>
                <a:ext cx="1188083" cy="1188084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100"/>
              </a:p>
            </p:txBody>
          </p:sp>
        </p:grp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D5478F8-F937-4E06-9860-F93BD9415126}"/>
                </a:ext>
              </a:extLst>
            </p:cNvPr>
            <p:cNvCxnSpPr>
              <a:cxnSpLocks/>
            </p:cNvCxnSpPr>
            <p:nvPr/>
          </p:nvCxnSpPr>
          <p:spPr>
            <a:xfrm>
              <a:off x="6802022" y="1506330"/>
              <a:ext cx="0" cy="234377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E98B2D65-FBA5-434A-8B16-8FBA51155D5B}"/>
                </a:ext>
              </a:extLst>
            </p:cNvPr>
            <p:cNvCxnSpPr>
              <a:cxnSpLocks/>
            </p:cNvCxnSpPr>
            <p:nvPr/>
          </p:nvCxnSpPr>
          <p:spPr>
            <a:xfrm>
              <a:off x="7984910" y="1506330"/>
              <a:ext cx="0" cy="234377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7" name="Straight Arrow Connector 186">
              <a:extLst>
                <a:ext uri="{FF2B5EF4-FFF2-40B4-BE49-F238E27FC236}">
                  <a16:creationId xmlns:a16="http://schemas.microsoft.com/office/drawing/2014/main" id="{6839702F-3942-4F5D-B30F-DCA06ACE7D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21247" y="1615550"/>
              <a:ext cx="362269" cy="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Arrow Connector 187">
              <a:extLst>
                <a:ext uri="{FF2B5EF4-FFF2-40B4-BE49-F238E27FC236}">
                  <a16:creationId xmlns:a16="http://schemas.microsoft.com/office/drawing/2014/main" id="{C2E3A96C-578D-4DA1-B0BE-CD43B15ED247}"/>
                </a:ext>
              </a:extLst>
            </p:cNvPr>
            <p:cNvCxnSpPr>
              <a:cxnSpLocks/>
            </p:cNvCxnSpPr>
            <p:nvPr/>
          </p:nvCxnSpPr>
          <p:spPr>
            <a:xfrm>
              <a:off x="7646479" y="1615550"/>
              <a:ext cx="324289" cy="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0" name="TextBox 189">
              <a:extLst>
                <a:ext uri="{FF2B5EF4-FFF2-40B4-BE49-F238E27FC236}">
                  <a16:creationId xmlns:a16="http://schemas.microsoft.com/office/drawing/2014/main" id="{05424C6C-4F15-4CC2-926C-A09EB7DDA8E2}"/>
                </a:ext>
              </a:extLst>
            </p:cNvPr>
            <p:cNvSpPr txBox="1"/>
            <p:nvPr/>
          </p:nvSpPr>
          <p:spPr>
            <a:xfrm>
              <a:off x="7100311" y="1423277"/>
              <a:ext cx="58473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256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747BB7E-359E-4243-BB98-A0FB723703C6}"/>
              </a:ext>
            </a:extLst>
          </p:cNvPr>
          <p:cNvGrpSpPr/>
          <p:nvPr/>
        </p:nvGrpSpPr>
        <p:grpSpPr>
          <a:xfrm>
            <a:off x="6593858" y="3035872"/>
            <a:ext cx="2553463" cy="1589629"/>
            <a:chOff x="6972798" y="2928094"/>
            <a:chExt cx="3105185" cy="1933097"/>
          </a:xfrm>
        </p:grpSpPr>
        <p:cxnSp>
          <p:nvCxnSpPr>
            <p:cNvPr id="171" name="Straight Arrow Connector 170">
              <a:extLst>
                <a:ext uri="{FF2B5EF4-FFF2-40B4-BE49-F238E27FC236}">
                  <a16:creationId xmlns:a16="http://schemas.microsoft.com/office/drawing/2014/main" id="{08333B3B-9642-4788-AD7C-431D28C4C00C}"/>
                </a:ext>
              </a:extLst>
            </p:cNvPr>
            <p:cNvCxnSpPr>
              <a:cxnSpLocks/>
            </p:cNvCxnSpPr>
            <p:nvPr/>
          </p:nvCxnSpPr>
          <p:spPr>
            <a:xfrm>
              <a:off x="8630924" y="3795366"/>
              <a:ext cx="125731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E12E3B99-C5FB-4B27-98AE-048315F2D0A8}"/>
                </a:ext>
              </a:extLst>
            </p:cNvPr>
            <p:cNvSpPr txBox="1"/>
            <p:nvPr/>
          </p:nvSpPr>
          <p:spPr>
            <a:xfrm>
              <a:off x="9015303" y="3619882"/>
              <a:ext cx="67500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Mosaic</a:t>
              </a:r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35E768CB-ACBD-4EEF-A451-AA3A88DF260C}"/>
                </a:ext>
              </a:extLst>
            </p:cNvPr>
            <p:cNvSpPr/>
            <p:nvPr/>
          </p:nvSpPr>
          <p:spPr>
            <a:xfrm>
              <a:off x="8258833" y="3226589"/>
              <a:ext cx="1634602" cy="1634602"/>
            </a:xfrm>
            <a:custGeom>
              <a:avLst/>
              <a:gdLst>
                <a:gd name="connsiteX0" fmla="*/ 187660 w 1284305"/>
                <a:gd name="connsiteY0" fmla="*/ 194464 h 1284305"/>
                <a:gd name="connsiteX1" fmla="*/ 187660 w 1284305"/>
                <a:gd name="connsiteY1" fmla="*/ 1127940 h 1284305"/>
                <a:gd name="connsiteX2" fmla="*/ 1121136 w 1284305"/>
                <a:gd name="connsiteY2" fmla="*/ 1127940 h 1284305"/>
                <a:gd name="connsiteX3" fmla="*/ 1121136 w 1284305"/>
                <a:gd name="connsiteY3" fmla="*/ 194464 h 1284305"/>
                <a:gd name="connsiteX4" fmla="*/ 0 w 1284305"/>
                <a:gd name="connsiteY4" fmla="*/ 0 h 1284305"/>
                <a:gd name="connsiteX5" fmla="*/ 1284305 w 1284305"/>
                <a:gd name="connsiteY5" fmla="*/ 0 h 1284305"/>
                <a:gd name="connsiteX6" fmla="*/ 1284305 w 1284305"/>
                <a:gd name="connsiteY6" fmla="*/ 1284305 h 1284305"/>
                <a:gd name="connsiteX7" fmla="*/ 0 w 1284305"/>
                <a:gd name="connsiteY7" fmla="*/ 1284305 h 1284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84305" h="1284305">
                  <a:moveTo>
                    <a:pt x="187660" y="194464"/>
                  </a:moveTo>
                  <a:lnTo>
                    <a:pt x="187660" y="1127940"/>
                  </a:lnTo>
                  <a:lnTo>
                    <a:pt x="1121136" y="1127940"/>
                  </a:lnTo>
                  <a:lnTo>
                    <a:pt x="1121136" y="194464"/>
                  </a:lnTo>
                  <a:close/>
                  <a:moveTo>
                    <a:pt x="0" y="0"/>
                  </a:moveTo>
                  <a:lnTo>
                    <a:pt x="1284305" y="0"/>
                  </a:lnTo>
                  <a:lnTo>
                    <a:pt x="1284305" y="1284305"/>
                  </a:lnTo>
                  <a:lnTo>
                    <a:pt x="0" y="1284305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  <a:ln>
              <a:noFill/>
              <a:prstDash val="lgDashDotDot"/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10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94FA982D-81B9-4D54-AA90-E2C17F686E46}"/>
                </a:ext>
              </a:extLst>
            </p:cNvPr>
            <p:cNvSpPr/>
            <p:nvPr/>
          </p:nvSpPr>
          <p:spPr>
            <a:xfrm>
              <a:off x="7044114" y="3226589"/>
              <a:ext cx="1634602" cy="1634602"/>
            </a:xfrm>
            <a:custGeom>
              <a:avLst/>
              <a:gdLst>
                <a:gd name="connsiteX0" fmla="*/ 187660 w 1284305"/>
                <a:gd name="connsiteY0" fmla="*/ 194464 h 1284305"/>
                <a:gd name="connsiteX1" fmla="*/ 187660 w 1284305"/>
                <a:gd name="connsiteY1" fmla="*/ 1127940 h 1284305"/>
                <a:gd name="connsiteX2" fmla="*/ 1121136 w 1284305"/>
                <a:gd name="connsiteY2" fmla="*/ 1127940 h 1284305"/>
                <a:gd name="connsiteX3" fmla="*/ 1121136 w 1284305"/>
                <a:gd name="connsiteY3" fmla="*/ 194464 h 1284305"/>
                <a:gd name="connsiteX4" fmla="*/ 0 w 1284305"/>
                <a:gd name="connsiteY4" fmla="*/ 0 h 1284305"/>
                <a:gd name="connsiteX5" fmla="*/ 1284305 w 1284305"/>
                <a:gd name="connsiteY5" fmla="*/ 0 h 1284305"/>
                <a:gd name="connsiteX6" fmla="*/ 1284305 w 1284305"/>
                <a:gd name="connsiteY6" fmla="*/ 1284305 h 1284305"/>
                <a:gd name="connsiteX7" fmla="*/ 0 w 1284305"/>
                <a:gd name="connsiteY7" fmla="*/ 1284305 h 1284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84305" h="1284305">
                  <a:moveTo>
                    <a:pt x="187660" y="194464"/>
                  </a:moveTo>
                  <a:lnTo>
                    <a:pt x="187660" y="1127940"/>
                  </a:lnTo>
                  <a:lnTo>
                    <a:pt x="1121136" y="1127940"/>
                  </a:lnTo>
                  <a:lnTo>
                    <a:pt x="1121136" y="194464"/>
                  </a:lnTo>
                  <a:close/>
                  <a:moveTo>
                    <a:pt x="0" y="0"/>
                  </a:moveTo>
                  <a:lnTo>
                    <a:pt x="1284305" y="0"/>
                  </a:lnTo>
                  <a:lnTo>
                    <a:pt x="1284305" y="1284305"/>
                  </a:lnTo>
                  <a:lnTo>
                    <a:pt x="0" y="1284305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  <a:ln>
              <a:noFill/>
              <a:prstDash val="lgDashDotDot"/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10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2D5CB67-11B1-4D2B-A4D8-77A43B7A98E9}"/>
                </a:ext>
              </a:extLst>
            </p:cNvPr>
            <p:cNvSpPr/>
            <p:nvPr/>
          </p:nvSpPr>
          <p:spPr>
            <a:xfrm>
              <a:off x="7281483" y="3477269"/>
              <a:ext cx="1198556" cy="1181989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160" name="Rectangle 159">
              <a:extLst>
                <a:ext uri="{FF2B5EF4-FFF2-40B4-BE49-F238E27FC236}">
                  <a16:creationId xmlns:a16="http://schemas.microsoft.com/office/drawing/2014/main" id="{E4C6035A-BA25-474A-BE8E-F23CF0FA5FB2}"/>
                </a:ext>
              </a:extLst>
            </p:cNvPr>
            <p:cNvSpPr/>
            <p:nvPr/>
          </p:nvSpPr>
          <p:spPr>
            <a:xfrm>
              <a:off x="8480039" y="3477269"/>
              <a:ext cx="1198556" cy="1181989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EDEDA10-6949-4B9C-91A5-8DB62AF00FFE}"/>
                </a:ext>
              </a:extLst>
            </p:cNvPr>
            <p:cNvSpPr/>
            <p:nvPr/>
          </p:nvSpPr>
          <p:spPr>
            <a:xfrm>
              <a:off x="7042497" y="3226589"/>
              <a:ext cx="1634602" cy="1634602"/>
            </a:xfrm>
            <a:prstGeom prst="rect">
              <a:avLst/>
            </a:prstGeom>
            <a:noFill/>
            <a:ln w="9525" cap="flat" cmpd="sng" algn="ctr">
              <a:solidFill>
                <a:schemeClr val="bg1">
                  <a:lumMod val="65000"/>
                </a:schemeClr>
              </a:solidFill>
              <a:prstDash val="lgDashDotDot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ADF2B08B-966E-46D7-87CF-B2CE60ACC777}"/>
                </a:ext>
              </a:extLst>
            </p:cNvPr>
            <p:cNvSpPr/>
            <p:nvPr/>
          </p:nvSpPr>
          <p:spPr>
            <a:xfrm>
              <a:off x="8257761" y="3226589"/>
              <a:ext cx="1634602" cy="1634602"/>
            </a:xfrm>
            <a:prstGeom prst="rect">
              <a:avLst/>
            </a:prstGeom>
            <a:noFill/>
            <a:ln w="9525" cap="flat" cmpd="sng" algn="ctr">
              <a:solidFill>
                <a:schemeClr val="bg1">
                  <a:lumMod val="65000"/>
                </a:schemeClr>
              </a:solidFill>
              <a:prstDash val="lgDashDotDot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456002D-7161-483D-B48A-63483933D28E}"/>
                </a:ext>
              </a:extLst>
            </p:cNvPr>
            <p:cNvSpPr/>
            <p:nvPr/>
          </p:nvSpPr>
          <p:spPr>
            <a:xfrm>
              <a:off x="6972798" y="3198010"/>
              <a:ext cx="1430967" cy="31813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100" b="1" i="1" dirty="0"/>
                <a:t>Buffer to remove</a:t>
              </a:r>
            </a:p>
          </p:txBody>
        </p: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592E6735-55D6-4998-B981-2C110C5BF9DC}"/>
                </a:ext>
              </a:extLst>
            </p:cNvPr>
            <p:cNvCxnSpPr>
              <a:cxnSpLocks/>
            </p:cNvCxnSpPr>
            <p:nvPr/>
          </p:nvCxnSpPr>
          <p:spPr>
            <a:xfrm>
              <a:off x="9893436" y="2992212"/>
              <a:ext cx="0" cy="234377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50449297-F911-4803-BBB5-8625AD86CD60}"/>
                </a:ext>
              </a:extLst>
            </p:cNvPr>
            <p:cNvCxnSpPr>
              <a:cxnSpLocks/>
            </p:cNvCxnSpPr>
            <p:nvPr/>
          </p:nvCxnSpPr>
          <p:spPr>
            <a:xfrm>
              <a:off x="9672307" y="2992212"/>
              <a:ext cx="0" cy="234377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9" name="Straight Arrow Connector 198">
              <a:extLst>
                <a:ext uri="{FF2B5EF4-FFF2-40B4-BE49-F238E27FC236}">
                  <a16:creationId xmlns:a16="http://schemas.microsoft.com/office/drawing/2014/main" id="{A31A6DD5-AB28-48DD-9BAE-0530D65A4966}"/>
                </a:ext>
              </a:extLst>
            </p:cNvPr>
            <p:cNvCxnSpPr>
              <a:cxnSpLocks/>
            </p:cNvCxnSpPr>
            <p:nvPr/>
          </p:nvCxnSpPr>
          <p:spPr>
            <a:xfrm>
              <a:off x="9449607" y="3109400"/>
              <a:ext cx="190196" cy="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Arrow Connector 200">
              <a:extLst>
                <a:ext uri="{FF2B5EF4-FFF2-40B4-BE49-F238E27FC236}">
                  <a16:creationId xmlns:a16="http://schemas.microsoft.com/office/drawing/2014/main" id="{CD450662-E372-43C3-8D3B-C9B6097AEA6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01519" y="3109400"/>
              <a:ext cx="176464" cy="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9EBBC6DA-E83F-4C22-B0B3-0A0B57800D03}"/>
                </a:ext>
              </a:extLst>
            </p:cNvPr>
            <p:cNvSpPr txBox="1"/>
            <p:nvPr/>
          </p:nvSpPr>
          <p:spPr>
            <a:xfrm>
              <a:off x="9572039" y="2928094"/>
              <a:ext cx="494361" cy="3368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32</a:t>
              </a:r>
            </a:p>
          </p:txBody>
        </p:sp>
      </p:grpSp>
      <p:grpSp>
        <p:nvGrpSpPr>
          <p:cNvPr id="206" name="Group 205">
            <a:extLst>
              <a:ext uri="{FF2B5EF4-FFF2-40B4-BE49-F238E27FC236}">
                <a16:creationId xmlns:a16="http://schemas.microsoft.com/office/drawing/2014/main" id="{4561A6F6-184D-4D02-BD65-578F82C694D5}"/>
              </a:ext>
            </a:extLst>
          </p:cNvPr>
          <p:cNvGrpSpPr/>
          <p:nvPr/>
        </p:nvGrpSpPr>
        <p:grpSpPr>
          <a:xfrm>
            <a:off x="4429315" y="2835401"/>
            <a:ext cx="785312" cy="861797"/>
            <a:chOff x="8241105" y="3176622"/>
            <a:chExt cx="847402" cy="929933"/>
          </a:xfrm>
        </p:grpSpPr>
        <p:sp>
          <p:nvSpPr>
            <p:cNvPr id="209" name="Rectangle: Rounded Corners 208">
              <a:extLst>
                <a:ext uri="{FF2B5EF4-FFF2-40B4-BE49-F238E27FC236}">
                  <a16:creationId xmlns:a16="http://schemas.microsoft.com/office/drawing/2014/main" id="{51963EAB-FC26-42EC-A642-5B3709041E0C}"/>
                </a:ext>
              </a:extLst>
            </p:cNvPr>
            <p:cNvSpPr/>
            <p:nvPr/>
          </p:nvSpPr>
          <p:spPr>
            <a:xfrm>
              <a:off x="8241105" y="3176622"/>
              <a:ext cx="71058" cy="455713"/>
            </a:xfrm>
            <a:prstGeom prst="round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210" name="Rectangle: Rounded Corners 209">
              <a:extLst>
                <a:ext uri="{FF2B5EF4-FFF2-40B4-BE49-F238E27FC236}">
                  <a16:creationId xmlns:a16="http://schemas.microsoft.com/office/drawing/2014/main" id="{F9666E15-18E0-4608-8C67-FEC61B3D760C}"/>
                </a:ext>
              </a:extLst>
            </p:cNvPr>
            <p:cNvSpPr/>
            <p:nvPr/>
          </p:nvSpPr>
          <p:spPr>
            <a:xfrm>
              <a:off x="8360220" y="3632335"/>
              <a:ext cx="142388" cy="286825"/>
            </a:xfrm>
            <a:prstGeom prst="round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211" name="Rectangle: Rounded Corners 210">
              <a:extLst>
                <a:ext uri="{FF2B5EF4-FFF2-40B4-BE49-F238E27FC236}">
                  <a16:creationId xmlns:a16="http://schemas.microsoft.com/office/drawing/2014/main" id="{6CC2E150-D09D-4736-BF93-C613DB4AF847}"/>
                </a:ext>
              </a:extLst>
            </p:cNvPr>
            <p:cNvSpPr/>
            <p:nvPr/>
          </p:nvSpPr>
          <p:spPr>
            <a:xfrm>
              <a:off x="8521657" y="3955983"/>
              <a:ext cx="289970" cy="150572"/>
            </a:xfrm>
            <a:prstGeom prst="round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212" name="Rectangle: Rounded Corners 211">
              <a:extLst>
                <a:ext uri="{FF2B5EF4-FFF2-40B4-BE49-F238E27FC236}">
                  <a16:creationId xmlns:a16="http://schemas.microsoft.com/office/drawing/2014/main" id="{74F40474-944F-4E3D-A363-8D52B14930F0}"/>
                </a:ext>
              </a:extLst>
            </p:cNvPr>
            <p:cNvSpPr/>
            <p:nvPr/>
          </p:nvSpPr>
          <p:spPr>
            <a:xfrm>
              <a:off x="8828449" y="3625962"/>
              <a:ext cx="142388" cy="286825"/>
            </a:xfrm>
            <a:prstGeom prst="round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213" name="Rectangle: Rounded Corners 212">
              <a:extLst>
                <a:ext uri="{FF2B5EF4-FFF2-40B4-BE49-F238E27FC236}">
                  <a16:creationId xmlns:a16="http://schemas.microsoft.com/office/drawing/2014/main" id="{8019AB72-6A09-43FC-8271-7F0994FE26E8}"/>
                </a:ext>
              </a:extLst>
            </p:cNvPr>
            <p:cNvSpPr/>
            <p:nvPr/>
          </p:nvSpPr>
          <p:spPr>
            <a:xfrm>
              <a:off x="9017449" y="3176622"/>
              <a:ext cx="71058" cy="455713"/>
            </a:xfrm>
            <a:prstGeom prst="round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cxnSp>
          <p:nvCxnSpPr>
            <p:cNvPr id="214" name="Straight Arrow Connector 213">
              <a:extLst>
                <a:ext uri="{FF2B5EF4-FFF2-40B4-BE49-F238E27FC236}">
                  <a16:creationId xmlns:a16="http://schemas.microsoft.com/office/drawing/2014/main" id="{ACCD5D90-A2AA-48DE-8E64-B99164E1B7D0}"/>
                </a:ext>
              </a:extLst>
            </p:cNvPr>
            <p:cNvCxnSpPr>
              <a:cxnSpLocks/>
            </p:cNvCxnSpPr>
            <p:nvPr/>
          </p:nvCxnSpPr>
          <p:spPr>
            <a:xfrm>
              <a:off x="8360220" y="3398976"/>
              <a:ext cx="622649" cy="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15" name="Straight Arrow Connector 214">
              <a:extLst>
                <a:ext uri="{FF2B5EF4-FFF2-40B4-BE49-F238E27FC236}">
                  <a16:creationId xmlns:a16="http://schemas.microsoft.com/office/drawing/2014/main" id="{3D33C78F-4835-47F1-AAB6-7CA4F3E9D359}"/>
                </a:ext>
              </a:extLst>
            </p:cNvPr>
            <p:cNvCxnSpPr>
              <a:cxnSpLocks/>
            </p:cNvCxnSpPr>
            <p:nvPr/>
          </p:nvCxnSpPr>
          <p:spPr>
            <a:xfrm>
              <a:off x="8527838" y="3778122"/>
              <a:ext cx="274265" cy="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216" name="Group 215">
              <a:extLst>
                <a:ext uri="{FF2B5EF4-FFF2-40B4-BE49-F238E27FC236}">
                  <a16:creationId xmlns:a16="http://schemas.microsoft.com/office/drawing/2014/main" id="{B37A0F7C-963B-4A77-9435-DCDE483108AF}"/>
                </a:ext>
              </a:extLst>
            </p:cNvPr>
            <p:cNvGrpSpPr/>
            <p:nvPr/>
          </p:nvGrpSpPr>
          <p:grpSpPr>
            <a:xfrm>
              <a:off x="8274664" y="3558161"/>
              <a:ext cx="149152" cy="194319"/>
              <a:chOff x="8260941" y="3654164"/>
              <a:chExt cx="149152" cy="194319"/>
            </a:xfrm>
          </p:grpSpPr>
          <p:sp>
            <p:nvSpPr>
              <p:cNvPr id="249" name="Arc 248">
                <a:extLst>
                  <a:ext uri="{FF2B5EF4-FFF2-40B4-BE49-F238E27FC236}">
                    <a16:creationId xmlns:a16="http://schemas.microsoft.com/office/drawing/2014/main" id="{59227427-817B-4325-8507-8428CE87289B}"/>
                  </a:ext>
                </a:extLst>
              </p:cNvPr>
              <p:cNvSpPr/>
              <p:nvPr/>
            </p:nvSpPr>
            <p:spPr>
              <a:xfrm flipH="1" flipV="1">
                <a:off x="8260941" y="3654164"/>
                <a:ext cx="149152" cy="160292"/>
              </a:xfrm>
              <a:prstGeom prst="arc">
                <a:avLst>
                  <a:gd name="adj1" fmla="val 17467129"/>
                  <a:gd name="adj2" fmla="val 121335"/>
                </a:avLst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100"/>
              </a:p>
            </p:txBody>
          </p:sp>
          <p:cxnSp>
            <p:nvCxnSpPr>
              <p:cNvPr id="250" name="Straight Arrow Connector 249">
                <a:extLst>
                  <a:ext uri="{FF2B5EF4-FFF2-40B4-BE49-F238E27FC236}">
                    <a16:creationId xmlns:a16="http://schemas.microsoft.com/office/drawing/2014/main" id="{5E9B380A-EFE0-4A8E-8F39-20D87A3B75A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295222" y="3802512"/>
                <a:ext cx="51275" cy="45971"/>
              </a:xfrm>
              <a:prstGeom prst="straightConnector1">
                <a:avLst/>
              </a:prstGeom>
              <a:ln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18" name="Group 217">
              <a:extLst>
                <a:ext uri="{FF2B5EF4-FFF2-40B4-BE49-F238E27FC236}">
                  <a16:creationId xmlns:a16="http://schemas.microsoft.com/office/drawing/2014/main" id="{355AB1E1-AFB8-4D51-AEC5-02BB223354C8}"/>
                </a:ext>
              </a:extLst>
            </p:cNvPr>
            <p:cNvGrpSpPr/>
            <p:nvPr/>
          </p:nvGrpSpPr>
          <p:grpSpPr>
            <a:xfrm>
              <a:off x="8432741" y="3849299"/>
              <a:ext cx="149152" cy="194319"/>
              <a:chOff x="8260941" y="3654164"/>
              <a:chExt cx="149152" cy="194319"/>
            </a:xfrm>
          </p:grpSpPr>
          <p:sp>
            <p:nvSpPr>
              <p:cNvPr id="247" name="Arc 246">
                <a:extLst>
                  <a:ext uri="{FF2B5EF4-FFF2-40B4-BE49-F238E27FC236}">
                    <a16:creationId xmlns:a16="http://schemas.microsoft.com/office/drawing/2014/main" id="{811EABA5-29C0-4AD3-BBD7-503363B01848}"/>
                  </a:ext>
                </a:extLst>
              </p:cNvPr>
              <p:cNvSpPr/>
              <p:nvPr/>
            </p:nvSpPr>
            <p:spPr>
              <a:xfrm flipH="1" flipV="1">
                <a:off x="8260941" y="3654164"/>
                <a:ext cx="149152" cy="160292"/>
              </a:xfrm>
              <a:prstGeom prst="arc">
                <a:avLst>
                  <a:gd name="adj1" fmla="val 17467129"/>
                  <a:gd name="adj2" fmla="val 121335"/>
                </a:avLst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100"/>
              </a:p>
            </p:txBody>
          </p:sp>
          <p:cxnSp>
            <p:nvCxnSpPr>
              <p:cNvPr id="248" name="Straight Arrow Connector 247">
                <a:extLst>
                  <a:ext uri="{FF2B5EF4-FFF2-40B4-BE49-F238E27FC236}">
                    <a16:creationId xmlns:a16="http://schemas.microsoft.com/office/drawing/2014/main" id="{F74C7A9E-9A34-4F67-8E96-7903A89024D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295222" y="3802512"/>
                <a:ext cx="51275" cy="45971"/>
              </a:xfrm>
              <a:prstGeom prst="straightConnector1">
                <a:avLst/>
              </a:prstGeom>
              <a:ln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32" name="Group 231">
              <a:extLst>
                <a:ext uri="{FF2B5EF4-FFF2-40B4-BE49-F238E27FC236}">
                  <a16:creationId xmlns:a16="http://schemas.microsoft.com/office/drawing/2014/main" id="{C8A74C43-F3F5-45E7-BDA7-3B49C5E9E884}"/>
                </a:ext>
              </a:extLst>
            </p:cNvPr>
            <p:cNvGrpSpPr/>
            <p:nvPr/>
          </p:nvGrpSpPr>
          <p:grpSpPr>
            <a:xfrm>
              <a:off x="8728013" y="3885734"/>
              <a:ext cx="171630" cy="160292"/>
              <a:chOff x="8728013" y="3888115"/>
              <a:chExt cx="171630" cy="160292"/>
            </a:xfrm>
          </p:grpSpPr>
          <p:sp>
            <p:nvSpPr>
              <p:cNvPr id="236" name="Arc 235">
                <a:extLst>
                  <a:ext uri="{FF2B5EF4-FFF2-40B4-BE49-F238E27FC236}">
                    <a16:creationId xmlns:a16="http://schemas.microsoft.com/office/drawing/2014/main" id="{0314C2A7-34D6-450A-8882-F090BC0C8345}"/>
                  </a:ext>
                </a:extLst>
              </p:cNvPr>
              <p:cNvSpPr/>
              <p:nvPr/>
            </p:nvSpPr>
            <p:spPr>
              <a:xfrm rot="747006" flipV="1">
                <a:off x="8728013" y="3888115"/>
                <a:ext cx="156189" cy="160292"/>
              </a:xfrm>
              <a:prstGeom prst="arc">
                <a:avLst>
                  <a:gd name="adj1" fmla="val 17255551"/>
                  <a:gd name="adj2" fmla="val 121335"/>
                </a:avLst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100"/>
              </a:p>
            </p:txBody>
          </p:sp>
          <p:cxnSp>
            <p:nvCxnSpPr>
              <p:cNvPr id="245" name="Straight Arrow Connector 244">
                <a:extLst>
                  <a:ext uri="{FF2B5EF4-FFF2-40B4-BE49-F238E27FC236}">
                    <a16:creationId xmlns:a16="http://schemas.microsoft.com/office/drawing/2014/main" id="{E296286F-506D-4387-8FE9-DB3AB423B553}"/>
                  </a:ext>
                </a:extLst>
              </p:cNvPr>
              <p:cNvCxnSpPr>
                <a:cxnSpLocks/>
                <a:endCxn id="212" idx="2"/>
              </p:cNvCxnSpPr>
              <p:nvPr/>
            </p:nvCxnSpPr>
            <p:spPr>
              <a:xfrm flipV="1">
                <a:off x="8880959" y="3912787"/>
                <a:ext cx="18684" cy="62106"/>
              </a:xfrm>
              <a:prstGeom prst="straightConnector1">
                <a:avLst/>
              </a:prstGeom>
              <a:ln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33" name="Group 232">
              <a:extLst>
                <a:ext uri="{FF2B5EF4-FFF2-40B4-BE49-F238E27FC236}">
                  <a16:creationId xmlns:a16="http://schemas.microsoft.com/office/drawing/2014/main" id="{4DE6EEA5-5E6F-4DD3-BD38-D1D60C6BD3D5}"/>
                </a:ext>
              </a:extLst>
            </p:cNvPr>
            <p:cNvGrpSpPr/>
            <p:nvPr/>
          </p:nvGrpSpPr>
          <p:grpSpPr>
            <a:xfrm>
              <a:off x="8885022" y="3609003"/>
              <a:ext cx="171630" cy="160292"/>
              <a:chOff x="8728013" y="3888115"/>
              <a:chExt cx="171630" cy="160292"/>
            </a:xfrm>
          </p:grpSpPr>
          <p:sp>
            <p:nvSpPr>
              <p:cNvPr id="234" name="Arc 233">
                <a:extLst>
                  <a:ext uri="{FF2B5EF4-FFF2-40B4-BE49-F238E27FC236}">
                    <a16:creationId xmlns:a16="http://schemas.microsoft.com/office/drawing/2014/main" id="{81916412-6054-4A4B-AB87-958C81C6BA33}"/>
                  </a:ext>
                </a:extLst>
              </p:cNvPr>
              <p:cNvSpPr/>
              <p:nvPr/>
            </p:nvSpPr>
            <p:spPr>
              <a:xfrm rot="747006" flipV="1">
                <a:off x="8728013" y="3888115"/>
                <a:ext cx="156189" cy="160292"/>
              </a:xfrm>
              <a:prstGeom prst="arc">
                <a:avLst>
                  <a:gd name="adj1" fmla="val 17255551"/>
                  <a:gd name="adj2" fmla="val 121335"/>
                </a:avLst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100"/>
              </a:p>
            </p:txBody>
          </p:sp>
          <p:cxnSp>
            <p:nvCxnSpPr>
              <p:cNvPr id="235" name="Straight Arrow Connector 234">
                <a:extLst>
                  <a:ext uri="{FF2B5EF4-FFF2-40B4-BE49-F238E27FC236}">
                    <a16:creationId xmlns:a16="http://schemas.microsoft.com/office/drawing/2014/main" id="{57F56B61-83D3-4F20-BEA2-C707EEE7F5F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880959" y="3912787"/>
                <a:ext cx="18684" cy="62106"/>
              </a:xfrm>
              <a:prstGeom prst="straightConnector1">
                <a:avLst/>
              </a:prstGeom>
              <a:ln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251" name="TextBox 250">
            <a:extLst>
              <a:ext uri="{FF2B5EF4-FFF2-40B4-BE49-F238E27FC236}">
                <a16:creationId xmlns:a16="http://schemas.microsoft.com/office/drawing/2014/main" id="{30C87C4B-DAA7-4CB5-909E-28D132D8380E}"/>
              </a:ext>
            </a:extLst>
          </p:cNvPr>
          <p:cNvSpPr txBox="1"/>
          <p:nvPr/>
        </p:nvSpPr>
        <p:spPr>
          <a:xfrm>
            <a:off x="4538546" y="2710783"/>
            <a:ext cx="6003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UNET</a:t>
            </a:r>
          </a:p>
        </p:txBody>
      </p:sp>
      <p:cxnSp>
        <p:nvCxnSpPr>
          <p:cNvPr id="312" name="Straight Arrow Connector 311">
            <a:extLst>
              <a:ext uri="{FF2B5EF4-FFF2-40B4-BE49-F238E27FC236}">
                <a16:creationId xmlns:a16="http://schemas.microsoft.com/office/drawing/2014/main" id="{FD378A32-657F-4C46-B2D1-37DFC5A29006}"/>
              </a:ext>
            </a:extLst>
          </p:cNvPr>
          <p:cNvCxnSpPr>
            <a:cxnSpLocks/>
          </p:cNvCxnSpPr>
          <p:nvPr/>
        </p:nvCxnSpPr>
        <p:spPr>
          <a:xfrm>
            <a:off x="3842609" y="3208124"/>
            <a:ext cx="53953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365B4AF2-7BE7-42C2-B76F-AAB4AD346F34}"/>
              </a:ext>
            </a:extLst>
          </p:cNvPr>
          <p:cNvGrpSpPr/>
          <p:nvPr/>
        </p:nvGrpSpPr>
        <p:grpSpPr>
          <a:xfrm>
            <a:off x="-78198" y="2155265"/>
            <a:ext cx="2370717" cy="2105717"/>
            <a:chOff x="2174456" y="702889"/>
            <a:chExt cx="1750108" cy="1554480"/>
          </a:xfrm>
        </p:grpSpPr>
        <p:pic>
          <p:nvPicPr>
            <p:cNvPr id="66" name="Picture 65" descr="A picture containing tree&#10;&#10;Description automatically generated">
              <a:extLst>
                <a:ext uri="{FF2B5EF4-FFF2-40B4-BE49-F238E27FC236}">
                  <a16:creationId xmlns:a16="http://schemas.microsoft.com/office/drawing/2014/main" id="{554E7E6D-084A-4194-810F-4650354548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8724" b="93134" l="5543" r="92400">
                          <a14:foregroundMark x1="5543" y1="59855" x2="9086" y2="63166"/>
                          <a14:foregroundMark x1="92400" y1="41478" x2="90286" y2="42003"/>
                          <a14:foregroundMark x1="57486" y1="8724" x2="57486" y2="10541"/>
                          <a14:foregroundMark x1="63371" y1="91801" x2="62171" y2="90994"/>
                          <a14:foregroundMark x1="52114" y1="92124" x2="52114" y2="92124"/>
                          <a14:foregroundMark x1="63371" y1="93134" x2="63371" y2="93134"/>
                        </a14:backgroundRemoval>
                      </a14:imgEffect>
                      <a14:imgEffect>
                        <a14:saturation sat="3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304" b="6110"/>
            <a:stretch/>
          </p:blipFill>
          <p:spPr>
            <a:xfrm>
              <a:off x="2174456" y="702889"/>
              <a:ext cx="1642698" cy="1554480"/>
            </a:xfrm>
            <a:prstGeom prst="rect">
              <a:avLst/>
            </a:prstGeom>
            <a:effectLst>
              <a:outerShdw blurRad="50800" dist="38100" dir="8100000" algn="tr" rotWithShape="0">
                <a:schemeClr val="tx1">
                  <a:alpha val="40000"/>
                </a:schemeClr>
              </a:outerShdw>
            </a:effectLst>
            <a:scene3d>
              <a:camera prst="orthographicFront">
                <a:rot lat="21300000" lon="18960000" rev="0"/>
              </a:camera>
              <a:lightRig rig="threePt" dir="t"/>
            </a:scene3d>
          </p:spPr>
        </p:pic>
        <p:pic>
          <p:nvPicPr>
            <p:cNvPr id="64" name="Picture 63" descr="Map&#10;&#10;Description automatically generated">
              <a:extLst>
                <a:ext uri="{FF2B5EF4-FFF2-40B4-BE49-F238E27FC236}">
                  <a16:creationId xmlns:a16="http://schemas.microsoft.com/office/drawing/2014/main" id="{7E1F0ACB-8C56-4F35-B60A-9DEC8D95E2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740" b="13205"/>
            <a:stretch/>
          </p:blipFill>
          <p:spPr>
            <a:xfrm>
              <a:off x="2317354" y="702889"/>
              <a:ext cx="1504270" cy="1554480"/>
            </a:xfrm>
            <a:prstGeom prst="rect">
              <a:avLst/>
            </a:prstGeom>
            <a:effectLst>
              <a:outerShdw blurRad="50800" dist="38100" dir="8100000" algn="tr" rotWithShape="0">
                <a:schemeClr val="tx1">
                  <a:alpha val="40000"/>
                </a:schemeClr>
              </a:outerShdw>
            </a:effectLst>
            <a:scene3d>
              <a:camera prst="orthographicFront">
                <a:rot lat="21300000" lon="18960000" rev="0"/>
              </a:camera>
              <a:lightRig rig="threePt" dir="t"/>
            </a:scene3d>
          </p:spPr>
        </p:pic>
        <p:pic>
          <p:nvPicPr>
            <p:cNvPr id="65" name="Picture 64" descr="Map&#10;&#10;Description automatically generated">
              <a:extLst>
                <a:ext uri="{FF2B5EF4-FFF2-40B4-BE49-F238E27FC236}">
                  <a16:creationId xmlns:a16="http://schemas.microsoft.com/office/drawing/2014/main" id="{FEA33433-2A65-480D-9381-D05C28A522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196" b="13748"/>
            <a:stretch/>
          </p:blipFill>
          <p:spPr>
            <a:xfrm>
              <a:off x="2420295" y="702889"/>
              <a:ext cx="1504269" cy="1554480"/>
            </a:xfrm>
            <a:prstGeom prst="rect">
              <a:avLst/>
            </a:prstGeom>
            <a:effectLst>
              <a:outerShdw blurRad="50800" dist="38100" dir="8100000" algn="tr" rotWithShape="0">
                <a:schemeClr val="tx1">
                  <a:alpha val="40000"/>
                </a:schemeClr>
              </a:outerShdw>
            </a:effectLst>
            <a:scene3d>
              <a:camera prst="orthographicFront">
                <a:rot lat="21300000" lon="18960000" rev="0"/>
              </a:camera>
              <a:lightRig rig="threePt" dir="t"/>
            </a:scene3d>
          </p:spPr>
        </p:pic>
      </p:grp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F5F7D96B-6B97-4660-8FC3-D699322C34BF}"/>
              </a:ext>
            </a:extLst>
          </p:cNvPr>
          <p:cNvCxnSpPr>
            <a:cxnSpLocks/>
          </p:cNvCxnSpPr>
          <p:nvPr/>
        </p:nvCxnSpPr>
        <p:spPr>
          <a:xfrm>
            <a:off x="1794575" y="3208123"/>
            <a:ext cx="10555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>
            <a:extLst>
              <a:ext uri="{FF2B5EF4-FFF2-40B4-BE49-F238E27FC236}">
                <a16:creationId xmlns:a16="http://schemas.microsoft.com/office/drawing/2014/main" id="{55A7BA04-150B-4555-9606-6FD64F53CEAB}"/>
              </a:ext>
            </a:extLst>
          </p:cNvPr>
          <p:cNvSpPr txBox="1"/>
          <p:nvPr/>
        </p:nvSpPr>
        <p:spPr>
          <a:xfrm>
            <a:off x="2024789" y="2936743"/>
            <a:ext cx="6003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Crop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E9C65EF2-E17A-44A4-BC39-59973BFFF649}"/>
              </a:ext>
            </a:extLst>
          </p:cNvPr>
          <p:cNvSpPr txBox="1"/>
          <p:nvPr/>
        </p:nvSpPr>
        <p:spPr>
          <a:xfrm>
            <a:off x="9017504" y="3759069"/>
            <a:ext cx="7717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Mosaic</a:t>
            </a:r>
          </a:p>
        </p:txBody>
      </p:sp>
    </p:spTree>
    <p:extLst>
      <p:ext uri="{BB962C8B-B14F-4D97-AF65-F5344CB8AC3E}">
        <p14:creationId xmlns:p14="http://schemas.microsoft.com/office/powerpoint/2010/main" val="9024020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77E80774-8B54-4DA6-A969-8B5097AEF5AD}"/>
              </a:ext>
            </a:extLst>
          </p:cNvPr>
          <p:cNvGrpSpPr/>
          <p:nvPr/>
        </p:nvGrpSpPr>
        <p:grpSpPr>
          <a:xfrm>
            <a:off x="2473268" y="1550990"/>
            <a:ext cx="6648663" cy="3152874"/>
            <a:chOff x="2473268" y="1550990"/>
            <a:chExt cx="6648663" cy="3152874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17A5EE3-23E5-46C7-A62C-4BD3C2D4A3BE}"/>
                </a:ext>
              </a:extLst>
            </p:cNvPr>
            <p:cNvSpPr/>
            <p:nvPr/>
          </p:nvSpPr>
          <p:spPr>
            <a:xfrm>
              <a:off x="6091238" y="1695450"/>
              <a:ext cx="1511300" cy="1911350"/>
            </a:xfrm>
            <a:custGeom>
              <a:avLst/>
              <a:gdLst>
                <a:gd name="connsiteX0" fmla="*/ 1479550 w 1511300"/>
                <a:gd name="connsiteY0" fmla="*/ 0 h 1911350"/>
                <a:gd name="connsiteX1" fmla="*/ 1511300 w 1511300"/>
                <a:gd name="connsiteY1" fmla="*/ 1263650 h 1911350"/>
                <a:gd name="connsiteX2" fmla="*/ 0 w 1511300"/>
                <a:gd name="connsiteY2" fmla="*/ 1911350 h 1911350"/>
                <a:gd name="connsiteX3" fmla="*/ 330200 w 1511300"/>
                <a:gd name="connsiteY3" fmla="*/ 1701800 h 1911350"/>
                <a:gd name="connsiteX4" fmla="*/ 514350 w 1511300"/>
                <a:gd name="connsiteY4" fmla="*/ 1549400 h 1911350"/>
                <a:gd name="connsiteX5" fmla="*/ 863600 w 1511300"/>
                <a:gd name="connsiteY5" fmla="*/ 1168400 h 1911350"/>
                <a:gd name="connsiteX6" fmla="*/ 1206500 w 1511300"/>
                <a:gd name="connsiteY6" fmla="*/ 654050 h 1911350"/>
                <a:gd name="connsiteX7" fmla="*/ 1358900 w 1511300"/>
                <a:gd name="connsiteY7" fmla="*/ 317500 h 1911350"/>
                <a:gd name="connsiteX8" fmla="*/ 1479550 w 1511300"/>
                <a:gd name="connsiteY8" fmla="*/ 0 h 191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11300" h="1911350">
                  <a:moveTo>
                    <a:pt x="1479550" y="0"/>
                  </a:moveTo>
                  <a:lnTo>
                    <a:pt x="1511300" y="1263650"/>
                  </a:lnTo>
                  <a:lnTo>
                    <a:pt x="0" y="1911350"/>
                  </a:lnTo>
                  <a:lnTo>
                    <a:pt x="330200" y="1701800"/>
                  </a:lnTo>
                  <a:lnTo>
                    <a:pt x="514350" y="1549400"/>
                  </a:lnTo>
                  <a:lnTo>
                    <a:pt x="863600" y="1168400"/>
                  </a:lnTo>
                  <a:lnTo>
                    <a:pt x="1206500" y="654050"/>
                  </a:lnTo>
                  <a:lnTo>
                    <a:pt x="1358900" y="317500"/>
                  </a:lnTo>
                  <a:lnTo>
                    <a:pt x="1479550" y="0"/>
                  </a:lnTo>
                  <a:close/>
                </a:path>
              </a:pathLst>
            </a:custGeom>
            <a:solidFill>
              <a:srgbClr val="E7F6FB"/>
            </a:solidFill>
            <a:ln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5C2CBFF2-7BD1-4F64-903B-243EF66C2B89}"/>
                </a:ext>
              </a:extLst>
            </p:cNvPr>
            <p:cNvSpPr txBox="1"/>
            <p:nvPr/>
          </p:nvSpPr>
          <p:spPr>
            <a:xfrm>
              <a:off x="2473268" y="4296167"/>
              <a:ext cx="100218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1990</a:t>
              </a:r>
            </a:p>
          </p:txBody>
        </p:sp>
        <p:sp>
          <p:nvSpPr>
            <p:cNvPr id="192" name="TextBox 191">
              <a:extLst>
                <a:ext uri="{FF2B5EF4-FFF2-40B4-BE49-F238E27FC236}">
                  <a16:creationId xmlns:a16="http://schemas.microsoft.com/office/drawing/2014/main" id="{CB84E87B-5C64-4358-828B-CF34CA138B78}"/>
                </a:ext>
              </a:extLst>
            </p:cNvPr>
            <p:cNvSpPr txBox="1"/>
            <p:nvPr/>
          </p:nvSpPr>
          <p:spPr>
            <a:xfrm>
              <a:off x="5698880" y="4303754"/>
              <a:ext cx="100218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2019</a:t>
              </a:r>
            </a:p>
          </p:txBody>
        </p:sp>
        <p:sp>
          <p:nvSpPr>
            <p:cNvPr id="194" name="TextBox 193">
              <a:extLst>
                <a:ext uri="{FF2B5EF4-FFF2-40B4-BE49-F238E27FC236}">
                  <a16:creationId xmlns:a16="http://schemas.microsoft.com/office/drawing/2014/main" id="{19CE0F91-2C4D-436E-A137-0F9AD6BD08A5}"/>
                </a:ext>
              </a:extLst>
            </p:cNvPr>
            <p:cNvSpPr txBox="1"/>
            <p:nvPr/>
          </p:nvSpPr>
          <p:spPr>
            <a:xfrm>
              <a:off x="7306121" y="4296167"/>
              <a:ext cx="9056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2030</a:t>
              </a:r>
            </a:p>
          </p:txBody>
        </p:sp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244CE48D-4408-402C-B045-16B92AE086E0}"/>
                </a:ext>
              </a:extLst>
            </p:cNvPr>
            <p:cNvSpPr txBox="1"/>
            <p:nvPr/>
          </p:nvSpPr>
          <p:spPr>
            <a:xfrm>
              <a:off x="7623456" y="1550990"/>
              <a:ext cx="149847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Cubic</a:t>
              </a:r>
            </a:p>
          </p:txBody>
        </p:sp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07535929-4BDF-45A3-807F-B17D5F304F05}"/>
                </a:ext>
              </a:extLst>
            </p:cNvPr>
            <p:cNvSpPr txBox="1"/>
            <p:nvPr/>
          </p:nvSpPr>
          <p:spPr>
            <a:xfrm>
              <a:off x="7614578" y="2279872"/>
              <a:ext cx="149847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Quadratic</a:t>
              </a:r>
            </a:p>
          </p:txBody>
        </p:sp>
        <p:sp>
          <p:nvSpPr>
            <p:cNvPr id="219" name="TextBox 218">
              <a:extLst>
                <a:ext uri="{FF2B5EF4-FFF2-40B4-BE49-F238E27FC236}">
                  <a16:creationId xmlns:a16="http://schemas.microsoft.com/office/drawing/2014/main" id="{E4FE3794-3DD3-4750-BDE5-83E5623281F3}"/>
                </a:ext>
              </a:extLst>
            </p:cNvPr>
            <p:cNvSpPr txBox="1"/>
            <p:nvPr/>
          </p:nvSpPr>
          <p:spPr>
            <a:xfrm>
              <a:off x="7623456" y="2789950"/>
              <a:ext cx="149847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/>
                <a:t>Linear</a:t>
              </a:r>
              <a:endParaRPr lang="en-US" sz="2000" dirty="0"/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805ED687-2462-4848-A4AD-797703F1B3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29588" y="2943321"/>
              <a:ext cx="1569454" cy="687708"/>
            </a:xfrm>
            <a:prstGeom prst="line">
              <a:avLst/>
            </a:prstGeom>
            <a:ln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0C34E2CB-1C02-483C-B63C-0074A94AF33A}"/>
                </a:ext>
              </a:extLst>
            </p:cNvPr>
            <p:cNvSpPr/>
            <p:nvPr/>
          </p:nvSpPr>
          <p:spPr>
            <a:xfrm>
              <a:off x="6060043" y="1689347"/>
              <a:ext cx="1518081" cy="1926454"/>
            </a:xfrm>
            <a:custGeom>
              <a:avLst/>
              <a:gdLst>
                <a:gd name="connsiteX0" fmla="*/ 0 w 1518081"/>
                <a:gd name="connsiteY0" fmla="*/ 1926454 h 1926454"/>
                <a:gd name="connsiteX1" fmla="*/ 497149 w 1518081"/>
                <a:gd name="connsiteY1" fmla="*/ 1597980 h 1926454"/>
                <a:gd name="connsiteX2" fmla="*/ 1020932 w 1518081"/>
                <a:gd name="connsiteY2" fmla="*/ 994299 h 1926454"/>
                <a:gd name="connsiteX3" fmla="*/ 1313895 w 1518081"/>
                <a:gd name="connsiteY3" fmla="*/ 479394 h 1926454"/>
                <a:gd name="connsiteX4" fmla="*/ 1518081 w 1518081"/>
                <a:gd name="connsiteY4" fmla="*/ 0 h 1926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8081" h="1926454">
                  <a:moveTo>
                    <a:pt x="0" y="1926454"/>
                  </a:moveTo>
                  <a:cubicBezTo>
                    <a:pt x="163497" y="1839896"/>
                    <a:pt x="326994" y="1753339"/>
                    <a:pt x="497149" y="1597980"/>
                  </a:cubicBezTo>
                  <a:cubicBezTo>
                    <a:pt x="667304" y="1442621"/>
                    <a:pt x="884808" y="1180730"/>
                    <a:pt x="1020932" y="994299"/>
                  </a:cubicBezTo>
                  <a:cubicBezTo>
                    <a:pt x="1157056" y="807868"/>
                    <a:pt x="1231037" y="645110"/>
                    <a:pt x="1313895" y="479394"/>
                  </a:cubicBezTo>
                  <a:cubicBezTo>
                    <a:pt x="1396753" y="313678"/>
                    <a:pt x="1457417" y="156839"/>
                    <a:pt x="1518081" y="0"/>
                  </a:cubicBezTo>
                </a:path>
              </a:pathLst>
            </a:cu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6182975-8F70-43E6-9E43-45254870BDD0}"/>
                </a:ext>
              </a:extLst>
            </p:cNvPr>
            <p:cNvSpPr/>
            <p:nvPr/>
          </p:nvSpPr>
          <p:spPr>
            <a:xfrm>
              <a:off x="6100763" y="2511425"/>
              <a:ext cx="1489075" cy="1085850"/>
            </a:xfrm>
            <a:custGeom>
              <a:avLst/>
              <a:gdLst>
                <a:gd name="connsiteX0" fmla="*/ 0 w 1489075"/>
                <a:gd name="connsiteY0" fmla="*/ 1085850 h 1085850"/>
                <a:gd name="connsiteX1" fmla="*/ 327025 w 1489075"/>
                <a:gd name="connsiteY1" fmla="*/ 904875 h 1085850"/>
                <a:gd name="connsiteX2" fmla="*/ 577850 w 1489075"/>
                <a:gd name="connsiteY2" fmla="*/ 739775 h 1085850"/>
                <a:gd name="connsiteX3" fmla="*/ 930275 w 1489075"/>
                <a:gd name="connsiteY3" fmla="*/ 492125 h 1085850"/>
                <a:gd name="connsiteX4" fmla="*/ 1247775 w 1489075"/>
                <a:gd name="connsiteY4" fmla="*/ 234950 h 1085850"/>
                <a:gd name="connsiteX5" fmla="*/ 1489075 w 1489075"/>
                <a:gd name="connsiteY5" fmla="*/ 0 h 1085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9075" h="1085850">
                  <a:moveTo>
                    <a:pt x="0" y="1085850"/>
                  </a:moveTo>
                  <a:cubicBezTo>
                    <a:pt x="115358" y="1024202"/>
                    <a:pt x="230717" y="962554"/>
                    <a:pt x="327025" y="904875"/>
                  </a:cubicBezTo>
                  <a:cubicBezTo>
                    <a:pt x="423333" y="847196"/>
                    <a:pt x="477308" y="808567"/>
                    <a:pt x="577850" y="739775"/>
                  </a:cubicBezTo>
                  <a:cubicBezTo>
                    <a:pt x="678392" y="670983"/>
                    <a:pt x="818621" y="576262"/>
                    <a:pt x="930275" y="492125"/>
                  </a:cubicBezTo>
                  <a:cubicBezTo>
                    <a:pt x="1041929" y="407988"/>
                    <a:pt x="1154642" y="316971"/>
                    <a:pt x="1247775" y="234950"/>
                  </a:cubicBezTo>
                  <a:cubicBezTo>
                    <a:pt x="1340908" y="152929"/>
                    <a:pt x="1414991" y="76464"/>
                    <a:pt x="1489075" y="0"/>
                  </a:cubicBezTo>
                </a:path>
              </a:pathLst>
            </a:cu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BEB4A339-DF53-4590-A74F-76D7439C92FB}"/>
                </a:ext>
              </a:extLst>
            </p:cNvPr>
            <p:cNvSpPr/>
            <p:nvPr/>
          </p:nvSpPr>
          <p:spPr>
            <a:xfrm>
              <a:off x="2820139" y="3599343"/>
              <a:ext cx="3275861" cy="736846"/>
            </a:xfrm>
            <a:custGeom>
              <a:avLst/>
              <a:gdLst>
                <a:gd name="connsiteX0" fmla="*/ 0 w 4811697"/>
                <a:gd name="connsiteY0" fmla="*/ 1846555 h 1846555"/>
                <a:gd name="connsiteX1" fmla="*/ 2237173 w 4811697"/>
                <a:gd name="connsiteY1" fmla="*/ 1447060 h 1846555"/>
                <a:gd name="connsiteX2" fmla="*/ 3275861 w 4811697"/>
                <a:gd name="connsiteY2" fmla="*/ 1109709 h 1846555"/>
                <a:gd name="connsiteX3" fmla="*/ 4234649 w 4811697"/>
                <a:gd name="connsiteY3" fmla="*/ 506027 h 1846555"/>
                <a:gd name="connsiteX4" fmla="*/ 4811697 w 4811697"/>
                <a:gd name="connsiteY4" fmla="*/ 0 h 1846555"/>
                <a:gd name="connsiteX0" fmla="*/ 0 w 4234649"/>
                <a:gd name="connsiteY0" fmla="*/ 1340528 h 1340528"/>
                <a:gd name="connsiteX1" fmla="*/ 2237173 w 4234649"/>
                <a:gd name="connsiteY1" fmla="*/ 941033 h 1340528"/>
                <a:gd name="connsiteX2" fmla="*/ 3275861 w 4234649"/>
                <a:gd name="connsiteY2" fmla="*/ 603682 h 1340528"/>
                <a:gd name="connsiteX3" fmla="*/ 4234649 w 4234649"/>
                <a:gd name="connsiteY3" fmla="*/ 0 h 1340528"/>
                <a:gd name="connsiteX0" fmla="*/ 0 w 3275861"/>
                <a:gd name="connsiteY0" fmla="*/ 736846 h 736846"/>
                <a:gd name="connsiteX1" fmla="*/ 2237173 w 3275861"/>
                <a:gd name="connsiteY1" fmla="*/ 337351 h 736846"/>
                <a:gd name="connsiteX2" fmla="*/ 3275861 w 3275861"/>
                <a:gd name="connsiteY2" fmla="*/ 0 h 736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275861" h="736846">
                  <a:moveTo>
                    <a:pt x="0" y="736846"/>
                  </a:moveTo>
                  <a:cubicBezTo>
                    <a:pt x="845598" y="598502"/>
                    <a:pt x="1691196" y="460159"/>
                    <a:pt x="2237173" y="337351"/>
                  </a:cubicBezTo>
                  <a:cubicBezTo>
                    <a:pt x="2783150" y="214543"/>
                    <a:pt x="2942948" y="156839"/>
                    <a:pt x="3275861" y="0"/>
                  </a:cubicBezTo>
                </a:path>
              </a:pathLst>
            </a:custGeom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F5192A4-1783-44F6-8F89-F64B7A5AE8B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33803" y="3600143"/>
              <a:ext cx="61650" cy="23272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23314A55-353E-47EF-99D2-73F18294DD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60043" y="3648710"/>
              <a:ext cx="0" cy="732790"/>
            </a:xfrm>
            <a:prstGeom prst="line">
              <a:avLst/>
            </a:prstGeom>
            <a:ln w="9525" cap="flat" cmpd="sng" algn="ctr">
              <a:solidFill>
                <a:schemeClr val="tx1">
                  <a:lumMod val="95000"/>
                  <a:lumOff val="5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9821475D-A97E-46AA-BEA6-A08E430551C6}"/>
                </a:ext>
              </a:extLst>
            </p:cNvPr>
            <p:cNvSpPr/>
            <p:nvPr/>
          </p:nvSpPr>
          <p:spPr>
            <a:xfrm>
              <a:off x="6026092" y="3578065"/>
              <a:ext cx="68970" cy="70645"/>
            </a:xfrm>
            <a:prstGeom prst="ellipse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2B4C8B98-9578-44F7-AC2A-F96070211CA6}"/>
                </a:ext>
              </a:extLst>
            </p:cNvPr>
            <p:cNvSpPr/>
            <p:nvPr/>
          </p:nvSpPr>
          <p:spPr>
            <a:xfrm>
              <a:off x="7534196" y="1667028"/>
              <a:ext cx="96557" cy="96557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202" name="Oval 201">
              <a:extLst>
                <a:ext uri="{FF2B5EF4-FFF2-40B4-BE49-F238E27FC236}">
                  <a16:creationId xmlns:a16="http://schemas.microsoft.com/office/drawing/2014/main" id="{D60F8EC9-2DD6-4299-9857-3F1846345A56}"/>
                </a:ext>
              </a:extLst>
            </p:cNvPr>
            <p:cNvSpPr/>
            <p:nvPr/>
          </p:nvSpPr>
          <p:spPr>
            <a:xfrm>
              <a:off x="7534196" y="2903052"/>
              <a:ext cx="96557" cy="96557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204" name="Oval 203">
              <a:extLst>
                <a:ext uri="{FF2B5EF4-FFF2-40B4-BE49-F238E27FC236}">
                  <a16:creationId xmlns:a16="http://schemas.microsoft.com/office/drawing/2014/main" id="{3E6A3E47-81C6-40AF-8976-B2FB6B9D21D9}"/>
                </a:ext>
              </a:extLst>
            </p:cNvPr>
            <p:cNvSpPr/>
            <p:nvPr/>
          </p:nvSpPr>
          <p:spPr>
            <a:xfrm>
              <a:off x="7534196" y="2467614"/>
              <a:ext cx="96557" cy="96557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7484630B-72C3-461B-A77E-05747B80D7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98708" y="3051811"/>
              <a:ext cx="0" cy="1329689"/>
            </a:xfrm>
            <a:prstGeom prst="line">
              <a:avLst/>
            </a:prstGeom>
            <a:ln w="9525" cap="flat" cmpd="sng" algn="ctr">
              <a:solidFill>
                <a:schemeClr val="tx1">
                  <a:lumMod val="95000"/>
                  <a:lumOff val="5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0ABB596A-8C4F-44EF-B3C9-E3FE78A98BBB}"/>
              </a:ext>
            </a:extLst>
          </p:cNvPr>
          <p:cNvSpPr txBox="1"/>
          <p:nvPr/>
        </p:nvSpPr>
        <p:spPr>
          <a:xfrm rot="20881435">
            <a:off x="3328495" y="3713647"/>
            <a:ext cx="240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Historical urban area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177CAE7-A677-447B-A841-8A1C916C0FA7}"/>
              </a:ext>
            </a:extLst>
          </p:cNvPr>
          <p:cNvSpPr txBox="1"/>
          <p:nvPr/>
        </p:nvSpPr>
        <p:spPr>
          <a:xfrm rot="18485121">
            <a:off x="5644754" y="2392939"/>
            <a:ext cx="240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Projected urban area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3675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3" name="Group 542">
            <a:extLst>
              <a:ext uri="{FF2B5EF4-FFF2-40B4-BE49-F238E27FC236}">
                <a16:creationId xmlns:a16="http://schemas.microsoft.com/office/drawing/2014/main" id="{48C1D19C-A624-4233-ACA7-B4BC82C38DA3}"/>
              </a:ext>
            </a:extLst>
          </p:cNvPr>
          <p:cNvGrpSpPr/>
          <p:nvPr/>
        </p:nvGrpSpPr>
        <p:grpSpPr>
          <a:xfrm>
            <a:off x="5935354" y="1107374"/>
            <a:ext cx="1232760" cy="1393882"/>
            <a:chOff x="4757114" y="1624679"/>
            <a:chExt cx="1679993" cy="1899569"/>
          </a:xfrm>
        </p:grpSpPr>
        <p:pic>
          <p:nvPicPr>
            <p:cNvPr id="544" name="Picture 543" descr="Map&#10;&#10;Description automatically generated">
              <a:extLst>
                <a:ext uri="{FF2B5EF4-FFF2-40B4-BE49-F238E27FC236}">
                  <a16:creationId xmlns:a16="http://schemas.microsoft.com/office/drawing/2014/main" id="{23A4E83A-BA38-43F9-8469-59EE583FC0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alphaModFix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6492" b="80922" l="6000" r="90171">
                          <a14:foregroundMark x1="53657" y1="19038" x2="47600" y2="19846"/>
                          <a14:foregroundMark x1="55029" y1="16492" x2="57771" y2="17057"/>
                          <a14:foregroundMark x1="11086" y1="56589" x2="12914" y2="63864"/>
                          <a14:foregroundMark x1="6000" y1="58246" x2="7371" y2="57114"/>
                          <a14:foregroundMark x1="47600" y1="77041" x2="64286" y2="77324"/>
                          <a14:foregroundMark x1="55029" y1="80113" x2="61029" y2="80962"/>
                          <a14:foregroundMark x1="90171" y1="42563" x2="85086" y2="43129"/>
                        </a14:backgroundRemoval>
                      </a14:imgEffect>
                      <a14:imgEffect>
                        <a14:sharpenSoften amount="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27" t="13469" r="6153" b="16673"/>
            <a:stretch/>
          </p:blipFill>
          <p:spPr>
            <a:xfrm>
              <a:off x="4757114" y="1624679"/>
              <a:ext cx="1519466" cy="1899569"/>
            </a:xfrm>
            <a:prstGeom prst="rect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19199988" rev="21599991"/>
              </a:camera>
              <a:lightRig rig="threePt" dir="t"/>
            </a:scene3d>
          </p:spPr>
        </p:pic>
        <p:pic>
          <p:nvPicPr>
            <p:cNvPr id="545" name="Picture 544" descr="Map&#10;&#10;Description automatically generated">
              <a:extLst>
                <a:ext uri="{FF2B5EF4-FFF2-40B4-BE49-F238E27FC236}">
                  <a16:creationId xmlns:a16="http://schemas.microsoft.com/office/drawing/2014/main" id="{32C2E596-8E1D-477E-935B-E57F84F6B8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alphaModFix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6492" b="80922" l="6000" r="90171">
                          <a14:foregroundMark x1="53657" y1="19038" x2="47600" y2="19846"/>
                          <a14:foregroundMark x1="55029" y1="16492" x2="57771" y2="17057"/>
                          <a14:foregroundMark x1="11086" y1="56589" x2="12914" y2="63864"/>
                          <a14:foregroundMark x1="6000" y1="58246" x2="7371" y2="57114"/>
                          <a14:foregroundMark x1="47600" y1="77041" x2="64286" y2="77324"/>
                          <a14:foregroundMark x1="55029" y1="80113" x2="61029" y2="80962"/>
                          <a14:foregroundMark x1="90171" y1="42563" x2="85086" y2="43129"/>
                        </a14:backgroundRemoval>
                      </a14:imgEffect>
                      <a14:imgEffect>
                        <a14:sharpenSoften amount="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27" t="13469" r="6153" b="16673"/>
            <a:stretch/>
          </p:blipFill>
          <p:spPr>
            <a:xfrm>
              <a:off x="4789219" y="1624679"/>
              <a:ext cx="1519466" cy="1899569"/>
            </a:xfrm>
            <a:prstGeom prst="rect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19199988" rev="21599991"/>
              </a:camera>
              <a:lightRig rig="threePt" dir="t"/>
            </a:scene3d>
          </p:spPr>
        </p:pic>
        <p:pic>
          <p:nvPicPr>
            <p:cNvPr id="546" name="Picture 545" descr="Map&#10;&#10;Description automatically generated">
              <a:extLst>
                <a:ext uri="{FF2B5EF4-FFF2-40B4-BE49-F238E27FC236}">
                  <a16:creationId xmlns:a16="http://schemas.microsoft.com/office/drawing/2014/main" id="{4AF8CB8F-97CA-4C6C-AA16-77A6870E74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alphaModFix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6492" b="80922" l="6000" r="90171">
                          <a14:foregroundMark x1="53657" y1="19038" x2="47600" y2="19846"/>
                          <a14:foregroundMark x1="55029" y1="16492" x2="57771" y2="17057"/>
                          <a14:foregroundMark x1="11086" y1="56589" x2="12914" y2="63864"/>
                          <a14:foregroundMark x1="6000" y1="58246" x2="7371" y2="57114"/>
                          <a14:foregroundMark x1="47600" y1="77041" x2="64286" y2="77324"/>
                          <a14:foregroundMark x1="55029" y1="80113" x2="61029" y2="80962"/>
                          <a14:foregroundMark x1="90171" y1="42563" x2="85086" y2="43129"/>
                        </a14:backgroundRemoval>
                      </a14:imgEffect>
                      <a14:imgEffect>
                        <a14:sharpenSoften amount="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27" t="13469" r="6153" b="16673"/>
            <a:stretch/>
          </p:blipFill>
          <p:spPr>
            <a:xfrm>
              <a:off x="4821324" y="1624679"/>
              <a:ext cx="1519466" cy="1899569"/>
            </a:xfrm>
            <a:prstGeom prst="rect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19199988" rev="21599991"/>
              </a:camera>
              <a:lightRig rig="threePt" dir="t"/>
            </a:scene3d>
          </p:spPr>
        </p:pic>
        <p:pic>
          <p:nvPicPr>
            <p:cNvPr id="547" name="Picture 546" descr="Map&#10;&#10;Description automatically generated">
              <a:extLst>
                <a:ext uri="{FF2B5EF4-FFF2-40B4-BE49-F238E27FC236}">
                  <a16:creationId xmlns:a16="http://schemas.microsoft.com/office/drawing/2014/main" id="{C1B8E491-4ED6-4E99-B0B2-596CDDFA5D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alphaModFix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6492" b="80922" l="6000" r="90171">
                          <a14:foregroundMark x1="53657" y1="19038" x2="47600" y2="19846"/>
                          <a14:foregroundMark x1="55029" y1="16492" x2="57771" y2="17057"/>
                          <a14:foregroundMark x1="11086" y1="56589" x2="12914" y2="63864"/>
                          <a14:foregroundMark x1="6000" y1="58246" x2="7371" y2="57114"/>
                          <a14:foregroundMark x1="47600" y1="77041" x2="64286" y2="77324"/>
                          <a14:foregroundMark x1="55029" y1="80113" x2="61029" y2="80962"/>
                          <a14:foregroundMark x1="90171" y1="42563" x2="85086" y2="43129"/>
                        </a14:backgroundRemoval>
                      </a14:imgEffect>
                      <a14:imgEffect>
                        <a14:sharpenSoften amount="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27" t="13469" r="6153" b="16673"/>
            <a:stretch/>
          </p:blipFill>
          <p:spPr>
            <a:xfrm>
              <a:off x="4853429" y="1624679"/>
              <a:ext cx="1519466" cy="1899569"/>
            </a:xfrm>
            <a:prstGeom prst="rect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19199988" rev="21599991"/>
              </a:camera>
              <a:lightRig rig="threePt" dir="t"/>
            </a:scene3d>
          </p:spPr>
        </p:pic>
        <p:pic>
          <p:nvPicPr>
            <p:cNvPr id="548" name="Picture 547" descr="Map&#10;&#10;Description automatically generated">
              <a:extLst>
                <a:ext uri="{FF2B5EF4-FFF2-40B4-BE49-F238E27FC236}">
                  <a16:creationId xmlns:a16="http://schemas.microsoft.com/office/drawing/2014/main" id="{8CE87058-4CAD-4AFD-B417-DEBFC36758D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alphaModFix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6492" b="80922" l="6000" r="90171">
                          <a14:foregroundMark x1="53657" y1="19038" x2="47600" y2="19846"/>
                          <a14:foregroundMark x1="55029" y1="16492" x2="57771" y2="17057"/>
                          <a14:foregroundMark x1="11086" y1="56589" x2="12914" y2="63864"/>
                          <a14:foregroundMark x1="6000" y1="58246" x2="7371" y2="57114"/>
                          <a14:foregroundMark x1="47600" y1="77041" x2="64286" y2="77324"/>
                          <a14:foregroundMark x1="55029" y1="80113" x2="61029" y2="80962"/>
                          <a14:foregroundMark x1="90171" y1="42563" x2="85086" y2="43129"/>
                        </a14:backgroundRemoval>
                      </a14:imgEffect>
                      <a14:imgEffect>
                        <a14:sharpenSoften amount="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27" t="13469" r="6153" b="16673"/>
            <a:stretch/>
          </p:blipFill>
          <p:spPr>
            <a:xfrm>
              <a:off x="4885534" y="1624679"/>
              <a:ext cx="1519466" cy="1899569"/>
            </a:xfrm>
            <a:prstGeom prst="rect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19199988" rev="21599991"/>
              </a:camera>
              <a:lightRig rig="threePt" dir="t"/>
            </a:scene3d>
          </p:spPr>
        </p:pic>
        <p:pic>
          <p:nvPicPr>
            <p:cNvPr id="549" name="Picture 548" descr="Map&#10;&#10;Description automatically generated">
              <a:extLst>
                <a:ext uri="{FF2B5EF4-FFF2-40B4-BE49-F238E27FC236}">
                  <a16:creationId xmlns:a16="http://schemas.microsoft.com/office/drawing/2014/main" id="{227DAAC4-0023-4F87-8924-42F8BB4D91C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alphaModFix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6492" b="80922" l="6000" r="90171">
                          <a14:foregroundMark x1="53657" y1="19038" x2="47600" y2="19846"/>
                          <a14:foregroundMark x1="55029" y1="16492" x2="57771" y2="17057"/>
                          <a14:foregroundMark x1="11086" y1="56589" x2="12914" y2="63864"/>
                          <a14:foregroundMark x1="6000" y1="58246" x2="7371" y2="57114"/>
                          <a14:foregroundMark x1="47600" y1="77041" x2="64286" y2="77324"/>
                          <a14:foregroundMark x1="55029" y1="80113" x2="61029" y2="80962"/>
                          <a14:foregroundMark x1="90171" y1="42563" x2="85086" y2="43129"/>
                        </a14:backgroundRemoval>
                      </a14:imgEffect>
                      <a14:imgEffect>
                        <a14:sharpenSoften amount="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27" t="13469" r="6153" b="16673"/>
            <a:stretch/>
          </p:blipFill>
          <p:spPr>
            <a:xfrm>
              <a:off x="4917641" y="1624679"/>
              <a:ext cx="1519466" cy="1899569"/>
            </a:xfrm>
            <a:prstGeom prst="rect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19199988" rev="21599991"/>
              </a:camera>
              <a:lightRig rig="threePt" dir="t"/>
            </a:scene3d>
          </p:spPr>
        </p:pic>
      </p:grpSp>
      <p:pic>
        <p:nvPicPr>
          <p:cNvPr id="173" name="Picture 172">
            <a:extLst>
              <a:ext uri="{FF2B5EF4-FFF2-40B4-BE49-F238E27FC236}">
                <a16:creationId xmlns:a16="http://schemas.microsoft.com/office/drawing/2014/main" id="{704D4DDF-2CBB-44C6-A627-3954BE9B31E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05" b="13239"/>
          <a:stretch/>
        </p:blipFill>
        <p:spPr>
          <a:xfrm>
            <a:off x="2340708" y="3435612"/>
            <a:ext cx="1504270" cy="155448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>
              <a:rot lat="21300000" lon="18960000" rev="0"/>
            </a:camera>
            <a:lightRig rig="threePt" dir="t"/>
          </a:scene3d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D0B66D4-6475-4161-9019-D35C614F4985}"/>
              </a:ext>
            </a:extLst>
          </p:cNvPr>
          <p:cNvCxnSpPr>
            <a:cxnSpLocks/>
          </p:cNvCxnSpPr>
          <p:nvPr/>
        </p:nvCxnSpPr>
        <p:spPr>
          <a:xfrm>
            <a:off x="1925609" y="1827233"/>
            <a:ext cx="9440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Group 49">
            <a:extLst>
              <a:ext uri="{FF2B5EF4-FFF2-40B4-BE49-F238E27FC236}">
                <a16:creationId xmlns:a16="http://schemas.microsoft.com/office/drawing/2014/main" id="{D7CB8D68-EC0A-4DE9-B6AA-2DAC270AE0C9}"/>
              </a:ext>
            </a:extLst>
          </p:cNvPr>
          <p:cNvGrpSpPr/>
          <p:nvPr/>
        </p:nvGrpSpPr>
        <p:grpSpPr>
          <a:xfrm>
            <a:off x="1077580" y="1339757"/>
            <a:ext cx="1083008" cy="1554069"/>
            <a:chOff x="1138901" y="1149001"/>
            <a:chExt cx="1083008" cy="1554069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CF6B1415-9E41-4AE5-8233-EEB0AD9A2A0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500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138901" y="1149001"/>
              <a:ext cx="926468" cy="1554069"/>
            </a:xfrm>
            <a:prstGeom prst="rect">
              <a:avLst/>
            </a:prstGeom>
            <a:effectLst>
              <a:outerShdw blurRad="50800" dist="38100" dir="8100000" algn="tr" rotWithShape="0">
                <a:schemeClr val="tx1">
                  <a:alpha val="40000"/>
                </a:schemeClr>
              </a:outerShdw>
            </a:effectLst>
            <a:scene3d>
              <a:camera prst="orthographicFront">
                <a:rot lat="0" lon="0" rev="0"/>
              </a:camera>
              <a:lightRig rig="threePt" dir="t"/>
            </a:scene3d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6FA7A5F9-873D-4D87-ABBA-2E806CDC83F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500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178036" y="1149001"/>
              <a:ext cx="926468" cy="1554069"/>
            </a:xfrm>
            <a:prstGeom prst="rect">
              <a:avLst/>
            </a:prstGeom>
            <a:effectLst>
              <a:outerShdw blurRad="50800" dist="38100" dir="8100000" algn="tr" rotWithShape="0">
                <a:schemeClr val="bg1">
                  <a:alpha val="70000"/>
                </a:schemeClr>
              </a:outerShdw>
            </a:effectLst>
            <a:scene3d>
              <a:camera prst="orthographicFront">
                <a:rot lat="0" lon="0" rev="0"/>
              </a:camera>
              <a:lightRig rig="threePt" dir="t"/>
            </a:scene3d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2B8939C4-4D55-43EC-A87C-F63E9EEBEC4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500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217171" y="1149001"/>
              <a:ext cx="926468" cy="1554069"/>
            </a:xfrm>
            <a:prstGeom prst="rect">
              <a:avLst/>
            </a:prstGeom>
            <a:effectLst>
              <a:outerShdw blurRad="50800" dist="38100" dir="8100000" algn="tr" rotWithShape="0">
                <a:schemeClr val="bg1">
                  <a:alpha val="70000"/>
                </a:schemeClr>
              </a:outerShdw>
            </a:effectLst>
            <a:scene3d>
              <a:camera prst="orthographicFront">
                <a:rot lat="0" lon="0" rev="0"/>
              </a:camera>
              <a:lightRig rig="threePt" dir="t"/>
            </a:scene3d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2D759097-969C-4436-B1C8-6F6E9FA8CDD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500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256306" y="1149001"/>
              <a:ext cx="926468" cy="1554069"/>
            </a:xfrm>
            <a:prstGeom prst="rect">
              <a:avLst/>
            </a:prstGeom>
            <a:effectLst>
              <a:outerShdw blurRad="50800" dist="38100" dir="8100000" algn="tr" rotWithShape="0">
                <a:schemeClr val="bg1">
                  <a:alpha val="70000"/>
                </a:schemeClr>
              </a:outerShdw>
            </a:effectLst>
            <a:scene3d>
              <a:camera prst="orthographicFront">
                <a:rot lat="0" lon="0" rev="0"/>
              </a:camera>
              <a:lightRig rig="threePt" dir="t"/>
            </a:scene3d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621DC4BB-025C-4182-9D24-B54E4E6E840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50000"/>
                      </a14:imgEffect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295441" y="1149001"/>
              <a:ext cx="926468" cy="1554069"/>
            </a:xfrm>
            <a:prstGeom prst="rect">
              <a:avLst/>
            </a:prstGeom>
            <a:ln>
              <a:noFill/>
            </a:ln>
            <a:effectLst>
              <a:outerShdw blurRad="50800" dist="38100" dir="8100000" algn="tr" rotWithShape="0">
                <a:schemeClr val="bg1">
                  <a:alpha val="70000"/>
                </a:schemeClr>
              </a:outerShdw>
            </a:effectLst>
            <a:scene3d>
              <a:camera prst="orthographicFront">
                <a:rot lat="0" lon="0" rev="0"/>
              </a:camera>
              <a:lightRig rig="threePt" dir="t"/>
            </a:scene3d>
          </p:spPr>
        </p:pic>
      </p:grpSp>
      <p:pic>
        <p:nvPicPr>
          <p:cNvPr id="152" name="Picture 151" descr="A picture containing tree&#10;&#10;Description automatically generated">
            <a:extLst>
              <a:ext uri="{FF2B5EF4-FFF2-40B4-BE49-F238E27FC236}">
                <a16:creationId xmlns:a16="http://schemas.microsoft.com/office/drawing/2014/main" id="{E28CBDBC-A782-4CDB-9C8C-3578043187E9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8724" b="93134" l="5543" r="92400">
                        <a14:foregroundMark x1="5543" y1="59855" x2="9086" y2="63166"/>
                        <a14:foregroundMark x1="92400" y1="41478" x2="90286" y2="42003"/>
                        <a14:foregroundMark x1="57486" y1="8724" x2="57486" y2="10541"/>
                        <a14:foregroundMark x1="63371" y1="91801" x2="62171" y2="90994"/>
                        <a14:foregroundMark x1="52114" y1="92124" x2="52114" y2="92124"/>
                        <a14:foregroundMark x1="63371" y1="93134" x2="63371" y2="93134"/>
                      </a14:backgroundRemoval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304" b="6110"/>
          <a:stretch/>
        </p:blipFill>
        <p:spPr>
          <a:xfrm>
            <a:off x="8243167" y="4006731"/>
            <a:ext cx="934822" cy="1158171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61" name="Picture 160" descr="Map&#10;&#10;Description automatically generated">
            <a:extLst>
              <a:ext uri="{FF2B5EF4-FFF2-40B4-BE49-F238E27FC236}">
                <a16:creationId xmlns:a16="http://schemas.microsoft.com/office/drawing/2014/main" id="{24D831A8-4F6D-4433-B121-B8A12C841B74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9" t="8549" r="1873" b="7029"/>
          <a:stretch/>
        </p:blipFill>
        <p:spPr>
          <a:xfrm>
            <a:off x="746567" y="3400301"/>
            <a:ext cx="1225806" cy="1554480"/>
          </a:xfrm>
          <a:prstGeom prst="rect">
            <a:avLst/>
          </a:prstGeom>
          <a:effectLst>
            <a:outerShdw blurRad="50800" dist="38100" dir="8100000" algn="tr" rotWithShape="0">
              <a:schemeClr val="tx1">
                <a:alpha val="40000"/>
              </a:schemeClr>
            </a:outerShdw>
          </a:effectLst>
          <a:scene3d>
            <a:camera prst="isometricTopUp">
              <a:rot lat="21300000" lon="18960000" rev="0"/>
            </a:camera>
            <a:lightRig rig="threePt" dir="t"/>
          </a:scene3d>
        </p:spPr>
      </p:pic>
      <p:pic>
        <p:nvPicPr>
          <p:cNvPr id="169" name="Picture 168" descr="Map&#10;&#10;Description automatically generated">
            <a:extLst>
              <a:ext uri="{FF2B5EF4-FFF2-40B4-BE49-F238E27FC236}">
                <a16:creationId xmlns:a16="http://schemas.microsoft.com/office/drawing/2014/main" id="{A8AEE154-54F9-4165-9986-791AFC9C76D2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40" b="13205"/>
          <a:stretch/>
        </p:blipFill>
        <p:spPr>
          <a:xfrm>
            <a:off x="900936" y="3435041"/>
            <a:ext cx="1504270" cy="155448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>
              <a:rot lat="21300000" lon="18960000" rev="0"/>
            </a:camera>
            <a:lightRig rig="threePt" dir="t"/>
          </a:scene3d>
        </p:spPr>
      </p:pic>
      <p:pic>
        <p:nvPicPr>
          <p:cNvPr id="171" name="Picture 170" descr="Map&#10;&#10;Description automatically generated">
            <a:extLst>
              <a:ext uri="{FF2B5EF4-FFF2-40B4-BE49-F238E27FC236}">
                <a16:creationId xmlns:a16="http://schemas.microsoft.com/office/drawing/2014/main" id="{F611F3CE-18BD-4E3B-B250-13941C07C2FC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96" b="13748"/>
          <a:stretch/>
        </p:blipFill>
        <p:spPr>
          <a:xfrm>
            <a:off x="2568934" y="3473815"/>
            <a:ext cx="1504269" cy="1554480"/>
          </a:xfrm>
          <a:prstGeom prst="rect">
            <a:avLst/>
          </a:prstGeom>
          <a:effectLst>
            <a:outerShdw blurRad="50800" dist="38100" dir="8100000" algn="tr" rotWithShape="0">
              <a:schemeClr val="tx1">
                <a:alpha val="40000"/>
              </a:schemeClr>
            </a:outerShdw>
          </a:effectLst>
          <a:scene3d>
            <a:camera prst="orthographicFront">
              <a:rot lat="21300000" lon="18960000" rev="0"/>
            </a:camera>
            <a:lightRig rig="threePt" dir="t"/>
          </a:scene3d>
        </p:spPr>
      </p:pic>
      <p:cxnSp>
        <p:nvCxnSpPr>
          <p:cNvPr id="175" name="Straight Connector 174">
            <a:extLst>
              <a:ext uri="{FF2B5EF4-FFF2-40B4-BE49-F238E27FC236}">
                <a16:creationId xmlns:a16="http://schemas.microsoft.com/office/drawing/2014/main" id="{9CA38E65-F97F-4DEA-9E54-7D9D2239F0ED}"/>
              </a:ext>
            </a:extLst>
          </p:cNvPr>
          <p:cNvCxnSpPr>
            <a:cxnSpLocks/>
          </p:cNvCxnSpPr>
          <p:nvPr/>
        </p:nvCxnSpPr>
        <p:spPr>
          <a:xfrm>
            <a:off x="3440189" y="1826076"/>
            <a:ext cx="910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Connector 175">
            <a:extLst>
              <a:ext uri="{FF2B5EF4-FFF2-40B4-BE49-F238E27FC236}">
                <a16:creationId xmlns:a16="http://schemas.microsoft.com/office/drawing/2014/main" id="{DF0242FA-90E0-46C9-84F3-DE2B15908BDE}"/>
              </a:ext>
            </a:extLst>
          </p:cNvPr>
          <p:cNvCxnSpPr>
            <a:cxnSpLocks/>
          </p:cNvCxnSpPr>
          <p:nvPr/>
        </p:nvCxnSpPr>
        <p:spPr>
          <a:xfrm>
            <a:off x="3595240" y="4414125"/>
            <a:ext cx="7483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0" name="Oval 189">
            <a:extLst>
              <a:ext uri="{FF2B5EF4-FFF2-40B4-BE49-F238E27FC236}">
                <a16:creationId xmlns:a16="http://schemas.microsoft.com/office/drawing/2014/main" id="{98D61908-1358-4DB3-AF89-CA55ACD7A86B}"/>
              </a:ext>
            </a:extLst>
          </p:cNvPr>
          <p:cNvSpPr/>
          <p:nvPr/>
        </p:nvSpPr>
        <p:spPr>
          <a:xfrm>
            <a:off x="4190934" y="3011776"/>
            <a:ext cx="305313" cy="305313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8100000" scaled="1"/>
            <a:tileRect/>
          </a:gra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3" name="Straight Arrow Connector 202">
            <a:extLst>
              <a:ext uri="{FF2B5EF4-FFF2-40B4-BE49-F238E27FC236}">
                <a16:creationId xmlns:a16="http://schemas.microsoft.com/office/drawing/2014/main" id="{F4E2AFB2-BE85-4D41-9130-29550E3B2F20}"/>
              </a:ext>
            </a:extLst>
          </p:cNvPr>
          <p:cNvCxnSpPr>
            <a:cxnSpLocks/>
            <a:endCxn id="190" idx="2"/>
          </p:cNvCxnSpPr>
          <p:nvPr/>
        </p:nvCxnSpPr>
        <p:spPr>
          <a:xfrm>
            <a:off x="1559434" y="3164433"/>
            <a:ext cx="26315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Connector 205">
            <a:extLst>
              <a:ext uri="{FF2B5EF4-FFF2-40B4-BE49-F238E27FC236}">
                <a16:creationId xmlns:a16="http://schemas.microsoft.com/office/drawing/2014/main" id="{6B93ABEF-0B36-426E-B6F5-E318C481DA74}"/>
              </a:ext>
            </a:extLst>
          </p:cNvPr>
          <p:cNvCxnSpPr>
            <a:cxnSpLocks/>
          </p:cNvCxnSpPr>
          <p:nvPr/>
        </p:nvCxnSpPr>
        <p:spPr>
          <a:xfrm flipV="1">
            <a:off x="1561238" y="3159916"/>
            <a:ext cx="0" cy="2838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Arrow Connector 210">
            <a:extLst>
              <a:ext uri="{FF2B5EF4-FFF2-40B4-BE49-F238E27FC236}">
                <a16:creationId xmlns:a16="http://schemas.microsoft.com/office/drawing/2014/main" id="{F95023D4-E20B-4BAB-B9E9-C605489633C5}"/>
              </a:ext>
            </a:extLst>
          </p:cNvPr>
          <p:cNvCxnSpPr>
            <a:cxnSpLocks/>
            <a:endCxn id="190" idx="4"/>
          </p:cNvCxnSpPr>
          <p:nvPr/>
        </p:nvCxnSpPr>
        <p:spPr>
          <a:xfrm flipV="1">
            <a:off x="4343591" y="3317089"/>
            <a:ext cx="0" cy="1097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Straight Arrow Connector 213">
            <a:extLst>
              <a:ext uri="{FF2B5EF4-FFF2-40B4-BE49-F238E27FC236}">
                <a16:creationId xmlns:a16="http://schemas.microsoft.com/office/drawing/2014/main" id="{82AB48AC-8362-4339-8618-676B1B34DBE8}"/>
              </a:ext>
            </a:extLst>
          </p:cNvPr>
          <p:cNvCxnSpPr>
            <a:cxnSpLocks/>
            <a:endCxn id="190" idx="0"/>
          </p:cNvCxnSpPr>
          <p:nvPr/>
        </p:nvCxnSpPr>
        <p:spPr>
          <a:xfrm>
            <a:off x="4343591" y="1826076"/>
            <a:ext cx="0" cy="11857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8" name="Graphic 217" descr="Add">
            <a:extLst>
              <a:ext uri="{FF2B5EF4-FFF2-40B4-BE49-F238E27FC236}">
                <a16:creationId xmlns:a16="http://schemas.microsoft.com/office/drawing/2014/main" id="{77A4FD2A-20D4-4150-8BFD-F7AB6CDBB00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flipH="1">
            <a:off x="4225036" y="3049210"/>
            <a:ext cx="243143" cy="243143"/>
          </a:xfrm>
          <a:prstGeom prst="rect">
            <a:avLst/>
          </a:prstGeom>
        </p:spPr>
      </p:pic>
      <p:sp>
        <p:nvSpPr>
          <p:cNvPr id="245" name="Flowchart: Process 244">
            <a:extLst>
              <a:ext uri="{FF2B5EF4-FFF2-40B4-BE49-F238E27FC236}">
                <a16:creationId xmlns:a16="http://schemas.microsoft.com/office/drawing/2014/main" id="{095AED6A-4A6E-43B6-9F66-FBEBC538777C}"/>
              </a:ext>
            </a:extLst>
          </p:cNvPr>
          <p:cNvSpPr/>
          <p:nvPr/>
        </p:nvSpPr>
        <p:spPr>
          <a:xfrm rot="586329">
            <a:off x="6582404" y="2113171"/>
            <a:ext cx="36576" cy="36576"/>
          </a:xfrm>
          <a:prstGeom prst="flowChartProcess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7" name="Straight Arrow Connector 246">
            <a:extLst>
              <a:ext uri="{FF2B5EF4-FFF2-40B4-BE49-F238E27FC236}">
                <a16:creationId xmlns:a16="http://schemas.microsoft.com/office/drawing/2014/main" id="{98871899-0A99-4391-80FD-F7485DAF05C1}"/>
              </a:ext>
            </a:extLst>
          </p:cNvPr>
          <p:cNvCxnSpPr>
            <a:cxnSpLocks/>
          </p:cNvCxnSpPr>
          <p:nvPr/>
        </p:nvCxnSpPr>
        <p:spPr>
          <a:xfrm>
            <a:off x="5147034" y="1826076"/>
            <a:ext cx="105590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8" name="Flowchart: Process 247">
            <a:extLst>
              <a:ext uri="{FF2B5EF4-FFF2-40B4-BE49-F238E27FC236}">
                <a16:creationId xmlns:a16="http://schemas.microsoft.com/office/drawing/2014/main" id="{C13F03AE-61BC-4A0C-9D01-7A5867DAB7E2}"/>
              </a:ext>
            </a:extLst>
          </p:cNvPr>
          <p:cNvSpPr/>
          <p:nvPr/>
        </p:nvSpPr>
        <p:spPr>
          <a:xfrm rot="586329">
            <a:off x="6460155" y="1738345"/>
            <a:ext cx="36576" cy="36576"/>
          </a:xfrm>
          <a:prstGeom prst="flowChartProcess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9" name="Flowchart: Process 248">
            <a:extLst>
              <a:ext uri="{FF2B5EF4-FFF2-40B4-BE49-F238E27FC236}">
                <a16:creationId xmlns:a16="http://schemas.microsoft.com/office/drawing/2014/main" id="{BE921B2F-C57B-40A6-9B2A-0316EDAE76B8}"/>
              </a:ext>
            </a:extLst>
          </p:cNvPr>
          <p:cNvSpPr/>
          <p:nvPr/>
        </p:nvSpPr>
        <p:spPr>
          <a:xfrm rot="586329">
            <a:off x="6680724" y="1629274"/>
            <a:ext cx="36576" cy="36576"/>
          </a:xfrm>
          <a:prstGeom prst="flowChartProcess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0" name="Flowchart: Process 249">
            <a:extLst>
              <a:ext uri="{FF2B5EF4-FFF2-40B4-BE49-F238E27FC236}">
                <a16:creationId xmlns:a16="http://schemas.microsoft.com/office/drawing/2014/main" id="{FA06BB75-A7A1-4816-826F-C832B6851912}"/>
              </a:ext>
            </a:extLst>
          </p:cNvPr>
          <p:cNvSpPr/>
          <p:nvPr/>
        </p:nvSpPr>
        <p:spPr>
          <a:xfrm rot="586329">
            <a:off x="6518104" y="1432070"/>
            <a:ext cx="36576" cy="36576"/>
          </a:xfrm>
          <a:prstGeom prst="flowChartProcess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" name="Flowchart: Process 250">
            <a:extLst>
              <a:ext uri="{FF2B5EF4-FFF2-40B4-BE49-F238E27FC236}">
                <a16:creationId xmlns:a16="http://schemas.microsoft.com/office/drawing/2014/main" id="{89779B45-76E1-45C7-8324-1A69A5D48992}"/>
              </a:ext>
            </a:extLst>
          </p:cNvPr>
          <p:cNvSpPr/>
          <p:nvPr/>
        </p:nvSpPr>
        <p:spPr>
          <a:xfrm rot="586329">
            <a:off x="6303384" y="1954168"/>
            <a:ext cx="36576" cy="36576"/>
          </a:xfrm>
          <a:prstGeom prst="flowChartProcess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Flowchart: Process 251">
            <a:extLst>
              <a:ext uri="{FF2B5EF4-FFF2-40B4-BE49-F238E27FC236}">
                <a16:creationId xmlns:a16="http://schemas.microsoft.com/office/drawing/2014/main" id="{74A2AFC4-B9C2-41BB-9BAD-7F0C6016BC6D}"/>
              </a:ext>
            </a:extLst>
          </p:cNvPr>
          <p:cNvSpPr/>
          <p:nvPr/>
        </p:nvSpPr>
        <p:spPr>
          <a:xfrm rot="586329">
            <a:off x="6644181" y="2317482"/>
            <a:ext cx="36576" cy="36576"/>
          </a:xfrm>
          <a:prstGeom prst="flowChartProcess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4" name="Flowchart: Process 253">
            <a:extLst>
              <a:ext uri="{FF2B5EF4-FFF2-40B4-BE49-F238E27FC236}">
                <a16:creationId xmlns:a16="http://schemas.microsoft.com/office/drawing/2014/main" id="{DC11FD34-29B9-4664-A60A-040804EC8A88}"/>
              </a:ext>
            </a:extLst>
          </p:cNvPr>
          <p:cNvSpPr/>
          <p:nvPr/>
        </p:nvSpPr>
        <p:spPr>
          <a:xfrm rot="586329">
            <a:off x="6684860" y="1264256"/>
            <a:ext cx="36576" cy="36576"/>
          </a:xfrm>
          <a:prstGeom prst="flowChartProcess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7" name="Straight Connector 256">
            <a:extLst>
              <a:ext uri="{FF2B5EF4-FFF2-40B4-BE49-F238E27FC236}">
                <a16:creationId xmlns:a16="http://schemas.microsoft.com/office/drawing/2014/main" id="{4F983984-68BD-4A9F-A97B-5A784B9644D7}"/>
              </a:ext>
            </a:extLst>
          </p:cNvPr>
          <p:cNvCxnSpPr>
            <a:cxnSpLocks/>
          </p:cNvCxnSpPr>
          <p:nvPr/>
        </p:nvCxnSpPr>
        <p:spPr>
          <a:xfrm>
            <a:off x="6551498" y="1471485"/>
            <a:ext cx="55325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Straight Connector 257">
            <a:extLst>
              <a:ext uri="{FF2B5EF4-FFF2-40B4-BE49-F238E27FC236}">
                <a16:creationId xmlns:a16="http://schemas.microsoft.com/office/drawing/2014/main" id="{6189FA48-86BB-489A-9C2D-A114AACFBF38}"/>
              </a:ext>
            </a:extLst>
          </p:cNvPr>
          <p:cNvCxnSpPr>
            <a:cxnSpLocks/>
          </p:cNvCxnSpPr>
          <p:nvPr/>
        </p:nvCxnSpPr>
        <p:spPr>
          <a:xfrm>
            <a:off x="6718492" y="1300589"/>
            <a:ext cx="38629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Straight Connector 258">
            <a:extLst>
              <a:ext uri="{FF2B5EF4-FFF2-40B4-BE49-F238E27FC236}">
                <a16:creationId xmlns:a16="http://schemas.microsoft.com/office/drawing/2014/main" id="{0253D638-1B27-45D7-86D9-0F7ED1CC6982}"/>
              </a:ext>
            </a:extLst>
          </p:cNvPr>
          <p:cNvCxnSpPr>
            <a:cxnSpLocks/>
          </p:cNvCxnSpPr>
          <p:nvPr/>
        </p:nvCxnSpPr>
        <p:spPr>
          <a:xfrm>
            <a:off x="6488195" y="1777386"/>
            <a:ext cx="99714" cy="457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Straight Connector 265">
            <a:extLst>
              <a:ext uri="{FF2B5EF4-FFF2-40B4-BE49-F238E27FC236}">
                <a16:creationId xmlns:a16="http://schemas.microsoft.com/office/drawing/2014/main" id="{BC53625B-E3D7-4852-BD14-1B144D0AEBC0}"/>
              </a:ext>
            </a:extLst>
          </p:cNvPr>
          <p:cNvCxnSpPr>
            <a:cxnSpLocks/>
          </p:cNvCxnSpPr>
          <p:nvPr/>
        </p:nvCxnSpPr>
        <p:spPr>
          <a:xfrm>
            <a:off x="7107160" y="1302802"/>
            <a:ext cx="0" cy="10540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9" name="Straight Connector 278">
            <a:extLst>
              <a:ext uri="{FF2B5EF4-FFF2-40B4-BE49-F238E27FC236}">
                <a16:creationId xmlns:a16="http://schemas.microsoft.com/office/drawing/2014/main" id="{9C4DC82A-AEAF-43F9-9A9A-8B8E3DFA4148}"/>
              </a:ext>
            </a:extLst>
          </p:cNvPr>
          <p:cNvCxnSpPr>
            <a:cxnSpLocks/>
          </p:cNvCxnSpPr>
          <p:nvPr/>
        </p:nvCxnSpPr>
        <p:spPr>
          <a:xfrm>
            <a:off x="6676227" y="2356897"/>
            <a:ext cx="42852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1" name="Straight Connector 280">
            <a:extLst>
              <a:ext uri="{FF2B5EF4-FFF2-40B4-BE49-F238E27FC236}">
                <a16:creationId xmlns:a16="http://schemas.microsoft.com/office/drawing/2014/main" id="{07ECEF5A-2868-4336-B0AA-2A013E7E3E62}"/>
              </a:ext>
            </a:extLst>
          </p:cNvPr>
          <p:cNvCxnSpPr>
            <a:cxnSpLocks/>
          </p:cNvCxnSpPr>
          <p:nvPr/>
        </p:nvCxnSpPr>
        <p:spPr>
          <a:xfrm>
            <a:off x="6334587" y="1993583"/>
            <a:ext cx="77016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Straight Arrow Connector 293">
            <a:extLst>
              <a:ext uri="{FF2B5EF4-FFF2-40B4-BE49-F238E27FC236}">
                <a16:creationId xmlns:a16="http://schemas.microsoft.com/office/drawing/2014/main" id="{17E209E0-3D18-4746-A7E9-0A55103C1E7D}"/>
              </a:ext>
            </a:extLst>
          </p:cNvPr>
          <p:cNvCxnSpPr>
            <a:cxnSpLocks/>
          </p:cNvCxnSpPr>
          <p:nvPr/>
        </p:nvCxnSpPr>
        <p:spPr>
          <a:xfrm>
            <a:off x="6578426" y="1821294"/>
            <a:ext cx="14987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1" name="Flowchart: Process 300">
            <a:extLst>
              <a:ext uri="{FF2B5EF4-FFF2-40B4-BE49-F238E27FC236}">
                <a16:creationId xmlns:a16="http://schemas.microsoft.com/office/drawing/2014/main" id="{3CAEDBC5-62FB-46FE-A2FA-F8A7ADD5A4DD}"/>
              </a:ext>
            </a:extLst>
          </p:cNvPr>
          <p:cNvSpPr/>
          <p:nvPr/>
        </p:nvSpPr>
        <p:spPr>
          <a:xfrm rot="586329">
            <a:off x="8296919" y="2061963"/>
            <a:ext cx="695512" cy="692847"/>
          </a:xfrm>
          <a:prstGeom prst="flowChartProcess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  <a:scene3d>
            <a:camera prst="orthographicFront">
              <a:rot lat="1939612" lon="3998650" rev="4847216"/>
            </a:camera>
            <a:lightRig rig="threePt" dir="t"/>
          </a:scene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2" name="Flowchart: Process 301">
            <a:extLst>
              <a:ext uri="{FF2B5EF4-FFF2-40B4-BE49-F238E27FC236}">
                <a16:creationId xmlns:a16="http://schemas.microsoft.com/office/drawing/2014/main" id="{E7277645-C339-4383-850C-D82B6B961EFA}"/>
              </a:ext>
            </a:extLst>
          </p:cNvPr>
          <p:cNvSpPr/>
          <p:nvPr/>
        </p:nvSpPr>
        <p:spPr>
          <a:xfrm rot="586329">
            <a:off x="8296919" y="2003659"/>
            <a:ext cx="695512" cy="692847"/>
          </a:xfrm>
          <a:prstGeom prst="flowChartProcess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  <a:scene3d>
            <a:camera prst="orthographicFront">
              <a:rot lat="1939612" lon="3998650" rev="4847216"/>
            </a:camera>
            <a:lightRig rig="threePt" dir="t"/>
          </a:scene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4" name="Flowchart: Process 303">
            <a:extLst>
              <a:ext uri="{FF2B5EF4-FFF2-40B4-BE49-F238E27FC236}">
                <a16:creationId xmlns:a16="http://schemas.microsoft.com/office/drawing/2014/main" id="{CC7A1A3E-21A0-4260-9652-65D028DEAD11}"/>
              </a:ext>
            </a:extLst>
          </p:cNvPr>
          <p:cNvSpPr/>
          <p:nvPr/>
        </p:nvSpPr>
        <p:spPr>
          <a:xfrm rot="586329">
            <a:off x="8296919" y="1945351"/>
            <a:ext cx="695512" cy="692847"/>
          </a:xfrm>
          <a:prstGeom prst="flowChartProcess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  <a:scene3d>
            <a:camera prst="orthographicFront">
              <a:rot lat="1939612" lon="3998650" rev="4847216"/>
            </a:camera>
            <a:lightRig rig="threePt" dir="t"/>
          </a:scene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5" name="Flowchart: Process 304">
            <a:extLst>
              <a:ext uri="{FF2B5EF4-FFF2-40B4-BE49-F238E27FC236}">
                <a16:creationId xmlns:a16="http://schemas.microsoft.com/office/drawing/2014/main" id="{04DA623E-E1C9-43D6-9155-F37D071FEC73}"/>
              </a:ext>
            </a:extLst>
          </p:cNvPr>
          <p:cNvSpPr/>
          <p:nvPr/>
        </p:nvSpPr>
        <p:spPr>
          <a:xfrm rot="586329">
            <a:off x="8296919" y="1887043"/>
            <a:ext cx="695512" cy="692847"/>
          </a:xfrm>
          <a:prstGeom prst="flowChartProcess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  <a:scene3d>
            <a:camera prst="orthographicFront">
              <a:rot lat="1939612" lon="3998650" rev="4847216"/>
            </a:camera>
            <a:lightRig rig="threePt" dir="t"/>
          </a:scene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6" name="Flowchart: Process 305">
            <a:extLst>
              <a:ext uri="{FF2B5EF4-FFF2-40B4-BE49-F238E27FC236}">
                <a16:creationId xmlns:a16="http://schemas.microsoft.com/office/drawing/2014/main" id="{DB28A9D1-FB9B-418F-8BC8-83E771831E72}"/>
              </a:ext>
            </a:extLst>
          </p:cNvPr>
          <p:cNvSpPr/>
          <p:nvPr/>
        </p:nvSpPr>
        <p:spPr>
          <a:xfrm rot="586329">
            <a:off x="8296919" y="1828735"/>
            <a:ext cx="695512" cy="692847"/>
          </a:xfrm>
          <a:prstGeom prst="flowChartProcess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  <a:scene3d>
            <a:camera prst="orthographicFront">
              <a:rot lat="1939612" lon="3998650" rev="4847216"/>
            </a:camera>
            <a:lightRig rig="threePt" dir="t"/>
          </a:scene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7" name="Flowchart: Process 306">
            <a:extLst>
              <a:ext uri="{FF2B5EF4-FFF2-40B4-BE49-F238E27FC236}">
                <a16:creationId xmlns:a16="http://schemas.microsoft.com/office/drawing/2014/main" id="{E6BDDCF4-AA4F-4D30-9EBD-9A0D55AFF7D6}"/>
              </a:ext>
            </a:extLst>
          </p:cNvPr>
          <p:cNvSpPr/>
          <p:nvPr/>
        </p:nvSpPr>
        <p:spPr>
          <a:xfrm rot="586329">
            <a:off x="8296919" y="1770427"/>
            <a:ext cx="695512" cy="692847"/>
          </a:xfrm>
          <a:prstGeom prst="flowChartProcess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  <a:scene3d>
            <a:camera prst="orthographicFront">
              <a:rot lat="1939612" lon="3998650" rev="4847216"/>
            </a:camera>
            <a:lightRig rig="threePt" dir="t"/>
          </a:scene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" name="Flowchart: Process 307">
            <a:extLst>
              <a:ext uri="{FF2B5EF4-FFF2-40B4-BE49-F238E27FC236}">
                <a16:creationId xmlns:a16="http://schemas.microsoft.com/office/drawing/2014/main" id="{D87CEEF6-955A-4355-B10E-EC40F33B8ACA}"/>
              </a:ext>
            </a:extLst>
          </p:cNvPr>
          <p:cNvSpPr/>
          <p:nvPr/>
        </p:nvSpPr>
        <p:spPr>
          <a:xfrm rot="586329">
            <a:off x="8296919" y="1712119"/>
            <a:ext cx="695512" cy="692847"/>
          </a:xfrm>
          <a:prstGeom prst="flowChartProcess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  <a:scene3d>
            <a:camera prst="orthographicFront">
              <a:rot lat="1939612" lon="3998650" rev="4847216"/>
            </a:camera>
            <a:lightRig rig="threePt" dir="t"/>
          </a:scene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" name="Flowchart: Process 308">
            <a:extLst>
              <a:ext uri="{FF2B5EF4-FFF2-40B4-BE49-F238E27FC236}">
                <a16:creationId xmlns:a16="http://schemas.microsoft.com/office/drawing/2014/main" id="{DC012A9A-1CFD-46DA-8F71-CC199980E2F1}"/>
              </a:ext>
            </a:extLst>
          </p:cNvPr>
          <p:cNvSpPr/>
          <p:nvPr/>
        </p:nvSpPr>
        <p:spPr>
          <a:xfrm rot="586329">
            <a:off x="8296919" y="1653811"/>
            <a:ext cx="695512" cy="692847"/>
          </a:xfrm>
          <a:prstGeom prst="flowChartProcess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  <a:scene3d>
            <a:camera prst="orthographicFront">
              <a:rot lat="1939612" lon="3998650" rev="4847216"/>
            </a:camera>
            <a:lightRig rig="threePt" dir="t"/>
          </a:scene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0" name="Flowchart: Process 309">
            <a:extLst>
              <a:ext uri="{FF2B5EF4-FFF2-40B4-BE49-F238E27FC236}">
                <a16:creationId xmlns:a16="http://schemas.microsoft.com/office/drawing/2014/main" id="{E64709AB-D88B-4C38-8BFB-D1DFA04B9E91}"/>
              </a:ext>
            </a:extLst>
          </p:cNvPr>
          <p:cNvSpPr/>
          <p:nvPr/>
        </p:nvSpPr>
        <p:spPr>
          <a:xfrm rot="586329">
            <a:off x="8296919" y="1595503"/>
            <a:ext cx="695512" cy="692847"/>
          </a:xfrm>
          <a:prstGeom prst="flowChartProcess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  <a:scene3d>
            <a:camera prst="orthographicFront">
              <a:rot lat="1939612" lon="3998650" rev="4847216"/>
            </a:camera>
            <a:lightRig rig="threePt" dir="t"/>
          </a:scene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1" name="Flowchart: Process 310">
            <a:extLst>
              <a:ext uri="{FF2B5EF4-FFF2-40B4-BE49-F238E27FC236}">
                <a16:creationId xmlns:a16="http://schemas.microsoft.com/office/drawing/2014/main" id="{44D1D351-04B1-4E19-B35F-4D23AA86063D}"/>
              </a:ext>
            </a:extLst>
          </p:cNvPr>
          <p:cNvSpPr/>
          <p:nvPr/>
        </p:nvSpPr>
        <p:spPr>
          <a:xfrm rot="586329">
            <a:off x="8296919" y="1537195"/>
            <a:ext cx="695512" cy="692847"/>
          </a:xfrm>
          <a:prstGeom prst="flowChartProcess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  <a:scene3d>
            <a:camera prst="orthographicFront">
              <a:rot lat="1939612" lon="3998650" rev="4847216"/>
            </a:camera>
            <a:lightRig rig="threePt" dir="t"/>
          </a:scene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2" name="Flowchart: Process 311">
            <a:extLst>
              <a:ext uri="{FF2B5EF4-FFF2-40B4-BE49-F238E27FC236}">
                <a16:creationId xmlns:a16="http://schemas.microsoft.com/office/drawing/2014/main" id="{0621E614-8CF1-4BE6-9F0C-83B3BC0890C8}"/>
              </a:ext>
            </a:extLst>
          </p:cNvPr>
          <p:cNvSpPr/>
          <p:nvPr/>
        </p:nvSpPr>
        <p:spPr>
          <a:xfrm rot="586329">
            <a:off x="8296919" y="1478887"/>
            <a:ext cx="695512" cy="692847"/>
          </a:xfrm>
          <a:prstGeom prst="flowChartProcess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  <a:scene3d>
            <a:camera prst="orthographicFront">
              <a:rot lat="1939612" lon="3998650" rev="4847216"/>
            </a:camera>
            <a:lightRig rig="threePt" dir="t"/>
          </a:scene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3" name="Flowchart: Process 312">
            <a:extLst>
              <a:ext uri="{FF2B5EF4-FFF2-40B4-BE49-F238E27FC236}">
                <a16:creationId xmlns:a16="http://schemas.microsoft.com/office/drawing/2014/main" id="{19840A8A-B8AE-4564-B9A4-2F4305FA3D50}"/>
              </a:ext>
            </a:extLst>
          </p:cNvPr>
          <p:cNvSpPr/>
          <p:nvPr/>
        </p:nvSpPr>
        <p:spPr>
          <a:xfrm rot="586329">
            <a:off x="8296919" y="1420579"/>
            <a:ext cx="695512" cy="692847"/>
          </a:xfrm>
          <a:prstGeom prst="flowChartProcess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  <a:scene3d>
            <a:camera prst="orthographicFront">
              <a:rot lat="1939612" lon="3998650" rev="4847216"/>
            </a:camera>
            <a:lightRig rig="threePt" dir="t"/>
          </a:scene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4" name="Flowchart: Process 313">
            <a:extLst>
              <a:ext uri="{FF2B5EF4-FFF2-40B4-BE49-F238E27FC236}">
                <a16:creationId xmlns:a16="http://schemas.microsoft.com/office/drawing/2014/main" id="{282B9844-D165-4DBC-A4A9-0DA6EED48A68}"/>
              </a:ext>
            </a:extLst>
          </p:cNvPr>
          <p:cNvSpPr/>
          <p:nvPr/>
        </p:nvSpPr>
        <p:spPr>
          <a:xfrm rot="586329">
            <a:off x="8296919" y="1362271"/>
            <a:ext cx="695512" cy="692847"/>
          </a:xfrm>
          <a:prstGeom prst="flowChartProcess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>
              <a:rot lat="1939612" lon="3998650" rev="4847216"/>
            </a:camera>
            <a:lightRig rig="threePt" dir="t"/>
          </a:scene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5" name="Flowchart: Process 314">
            <a:extLst>
              <a:ext uri="{FF2B5EF4-FFF2-40B4-BE49-F238E27FC236}">
                <a16:creationId xmlns:a16="http://schemas.microsoft.com/office/drawing/2014/main" id="{32A5FDBD-F183-4B10-AD4F-388C9AC2042B}"/>
              </a:ext>
            </a:extLst>
          </p:cNvPr>
          <p:cNvSpPr/>
          <p:nvPr/>
        </p:nvSpPr>
        <p:spPr>
          <a:xfrm rot="586329">
            <a:off x="8296919" y="1303963"/>
            <a:ext cx="695512" cy="692847"/>
          </a:xfrm>
          <a:prstGeom prst="flowChartProcess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>
              <a:rot lat="1939612" lon="3998650" rev="4847216"/>
            </a:camera>
            <a:lightRig rig="threePt" dir="t"/>
          </a:scene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6" name="Flowchart: Process 315">
            <a:extLst>
              <a:ext uri="{FF2B5EF4-FFF2-40B4-BE49-F238E27FC236}">
                <a16:creationId xmlns:a16="http://schemas.microsoft.com/office/drawing/2014/main" id="{9BB49296-0674-4DB9-B207-6C52AF5333F0}"/>
              </a:ext>
            </a:extLst>
          </p:cNvPr>
          <p:cNvSpPr/>
          <p:nvPr/>
        </p:nvSpPr>
        <p:spPr>
          <a:xfrm rot="586329">
            <a:off x="8296919" y="1245655"/>
            <a:ext cx="695512" cy="692847"/>
          </a:xfrm>
          <a:prstGeom prst="flowChartProcess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>
              <a:rot lat="1939612" lon="3998650" rev="4847216"/>
            </a:camera>
            <a:lightRig rig="threePt" dir="t"/>
          </a:scene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7" name="TextBox 316">
            <a:extLst>
              <a:ext uri="{FF2B5EF4-FFF2-40B4-BE49-F238E27FC236}">
                <a16:creationId xmlns:a16="http://schemas.microsoft.com/office/drawing/2014/main" id="{71798389-C83D-4C39-8929-060774660760}"/>
              </a:ext>
            </a:extLst>
          </p:cNvPr>
          <p:cNvSpPr txBox="1"/>
          <p:nvPr/>
        </p:nvSpPr>
        <p:spPr>
          <a:xfrm>
            <a:off x="8114979" y="1162063"/>
            <a:ext cx="561842" cy="338554"/>
          </a:xfrm>
          <a:prstGeom prst="rect">
            <a:avLst/>
          </a:prstGeom>
          <a:noFill/>
          <a:effectLst/>
          <a:scene3d>
            <a:camera prst="orthographicFront">
              <a:rot lat="1475687" lon="18539400" rev="21322229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sz="1600" b="1" dirty="0"/>
              <a:t>256</a:t>
            </a:r>
          </a:p>
        </p:txBody>
      </p:sp>
      <p:sp>
        <p:nvSpPr>
          <p:cNvPr id="318" name="TextBox 317">
            <a:extLst>
              <a:ext uri="{FF2B5EF4-FFF2-40B4-BE49-F238E27FC236}">
                <a16:creationId xmlns:a16="http://schemas.microsoft.com/office/drawing/2014/main" id="{C976FF37-313F-4F92-9CE3-88BF83732DAF}"/>
              </a:ext>
            </a:extLst>
          </p:cNvPr>
          <p:cNvSpPr txBox="1"/>
          <p:nvPr/>
        </p:nvSpPr>
        <p:spPr>
          <a:xfrm>
            <a:off x="8648750" y="1224418"/>
            <a:ext cx="477119" cy="307777"/>
          </a:xfrm>
          <a:prstGeom prst="rect">
            <a:avLst/>
          </a:prstGeom>
          <a:noFill/>
          <a:effectLst/>
          <a:scene3d>
            <a:camera prst="isometricLeftDown">
              <a:rot lat="1195244" lon="2380858" rev="21490969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sz="1400" b="1" dirty="0"/>
              <a:t>256</a:t>
            </a:r>
          </a:p>
        </p:txBody>
      </p:sp>
      <p:cxnSp>
        <p:nvCxnSpPr>
          <p:cNvPr id="319" name="Straight Connector 318">
            <a:extLst>
              <a:ext uri="{FF2B5EF4-FFF2-40B4-BE49-F238E27FC236}">
                <a16:creationId xmlns:a16="http://schemas.microsoft.com/office/drawing/2014/main" id="{8026270C-5658-4A28-9BBF-207E373DAEA2}"/>
              </a:ext>
            </a:extLst>
          </p:cNvPr>
          <p:cNvCxnSpPr>
            <a:cxnSpLocks/>
          </p:cNvCxnSpPr>
          <p:nvPr/>
        </p:nvCxnSpPr>
        <p:spPr>
          <a:xfrm>
            <a:off x="8163480" y="1448279"/>
            <a:ext cx="0" cy="110430"/>
          </a:xfrm>
          <a:prstGeom prst="line">
            <a:avLst/>
          </a:prstGeom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2" name="Straight Connector 321">
            <a:extLst>
              <a:ext uri="{FF2B5EF4-FFF2-40B4-BE49-F238E27FC236}">
                <a16:creationId xmlns:a16="http://schemas.microsoft.com/office/drawing/2014/main" id="{C58DED97-E70D-47E3-B448-DC4C82692855}"/>
              </a:ext>
            </a:extLst>
          </p:cNvPr>
          <p:cNvCxnSpPr>
            <a:cxnSpLocks/>
          </p:cNvCxnSpPr>
          <p:nvPr/>
        </p:nvCxnSpPr>
        <p:spPr>
          <a:xfrm>
            <a:off x="8567546" y="1308272"/>
            <a:ext cx="0" cy="102003"/>
          </a:xfrm>
          <a:prstGeom prst="line">
            <a:avLst/>
          </a:prstGeom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3" name="Straight Connector 322">
            <a:extLst>
              <a:ext uri="{FF2B5EF4-FFF2-40B4-BE49-F238E27FC236}">
                <a16:creationId xmlns:a16="http://schemas.microsoft.com/office/drawing/2014/main" id="{41E1049C-5845-45FC-B540-B187616AC689}"/>
              </a:ext>
            </a:extLst>
          </p:cNvPr>
          <p:cNvCxnSpPr>
            <a:cxnSpLocks/>
          </p:cNvCxnSpPr>
          <p:nvPr/>
        </p:nvCxnSpPr>
        <p:spPr>
          <a:xfrm flipV="1">
            <a:off x="8163480" y="1410275"/>
            <a:ext cx="404066" cy="148436"/>
          </a:xfrm>
          <a:prstGeom prst="line">
            <a:avLst/>
          </a:prstGeom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0" name="Straight Connector 329">
            <a:extLst>
              <a:ext uri="{FF2B5EF4-FFF2-40B4-BE49-F238E27FC236}">
                <a16:creationId xmlns:a16="http://schemas.microsoft.com/office/drawing/2014/main" id="{5CE393A7-CD85-4A7D-997A-2EFD8073A5A6}"/>
              </a:ext>
            </a:extLst>
          </p:cNvPr>
          <p:cNvCxnSpPr>
            <a:cxnSpLocks/>
          </p:cNvCxnSpPr>
          <p:nvPr/>
        </p:nvCxnSpPr>
        <p:spPr>
          <a:xfrm>
            <a:off x="8583844" y="1410343"/>
            <a:ext cx="535738" cy="181735"/>
          </a:xfrm>
          <a:prstGeom prst="line">
            <a:avLst/>
          </a:prstGeom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5" name="Straight Connector 334">
            <a:extLst>
              <a:ext uri="{FF2B5EF4-FFF2-40B4-BE49-F238E27FC236}">
                <a16:creationId xmlns:a16="http://schemas.microsoft.com/office/drawing/2014/main" id="{AA67C691-2F90-419D-B68D-AC1D7D1A85A9}"/>
              </a:ext>
            </a:extLst>
          </p:cNvPr>
          <p:cNvCxnSpPr>
            <a:cxnSpLocks/>
          </p:cNvCxnSpPr>
          <p:nvPr/>
        </p:nvCxnSpPr>
        <p:spPr>
          <a:xfrm>
            <a:off x="9121037" y="1470725"/>
            <a:ext cx="0" cy="122941"/>
          </a:xfrm>
          <a:prstGeom prst="line">
            <a:avLst/>
          </a:prstGeom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6" name="Straight Connector 335">
            <a:extLst>
              <a:ext uri="{FF2B5EF4-FFF2-40B4-BE49-F238E27FC236}">
                <a16:creationId xmlns:a16="http://schemas.microsoft.com/office/drawing/2014/main" id="{1E3A2ACC-3FAE-4E41-B719-9858081D76F2}"/>
              </a:ext>
            </a:extLst>
          </p:cNvPr>
          <p:cNvCxnSpPr>
            <a:cxnSpLocks/>
          </p:cNvCxnSpPr>
          <p:nvPr/>
        </p:nvCxnSpPr>
        <p:spPr>
          <a:xfrm>
            <a:off x="8583844" y="1308272"/>
            <a:ext cx="0" cy="102003"/>
          </a:xfrm>
          <a:prstGeom prst="line">
            <a:avLst/>
          </a:prstGeom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1" name="Straight Arrow Connector 360">
            <a:extLst>
              <a:ext uri="{FF2B5EF4-FFF2-40B4-BE49-F238E27FC236}">
                <a16:creationId xmlns:a16="http://schemas.microsoft.com/office/drawing/2014/main" id="{AF527C86-2284-40D9-B0EE-A43621168315}"/>
              </a:ext>
            </a:extLst>
          </p:cNvPr>
          <p:cNvCxnSpPr>
            <a:cxnSpLocks/>
          </p:cNvCxnSpPr>
          <p:nvPr/>
        </p:nvCxnSpPr>
        <p:spPr>
          <a:xfrm>
            <a:off x="8990043" y="1483725"/>
            <a:ext cx="128579" cy="39593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3" name="Straight Arrow Connector 362">
            <a:extLst>
              <a:ext uri="{FF2B5EF4-FFF2-40B4-BE49-F238E27FC236}">
                <a16:creationId xmlns:a16="http://schemas.microsoft.com/office/drawing/2014/main" id="{3E91FDDE-6991-4B1A-A044-30056D9F3CEF}"/>
              </a:ext>
            </a:extLst>
          </p:cNvPr>
          <p:cNvCxnSpPr>
            <a:cxnSpLocks/>
          </p:cNvCxnSpPr>
          <p:nvPr/>
        </p:nvCxnSpPr>
        <p:spPr>
          <a:xfrm flipH="1" flipV="1">
            <a:off x="8585968" y="1361391"/>
            <a:ext cx="154692" cy="40182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3" name="Straight Arrow Connector 382">
            <a:extLst>
              <a:ext uri="{FF2B5EF4-FFF2-40B4-BE49-F238E27FC236}">
                <a16:creationId xmlns:a16="http://schemas.microsoft.com/office/drawing/2014/main" id="{922F96AC-3E86-47F0-9C00-A781452D7BA9}"/>
              </a:ext>
            </a:extLst>
          </p:cNvPr>
          <p:cNvCxnSpPr>
            <a:cxnSpLocks/>
          </p:cNvCxnSpPr>
          <p:nvPr/>
        </p:nvCxnSpPr>
        <p:spPr>
          <a:xfrm>
            <a:off x="1972373" y="4370998"/>
            <a:ext cx="55089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6" name="Straight Arrow Connector 395">
            <a:extLst>
              <a:ext uri="{FF2B5EF4-FFF2-40B4-BE49-F238E27FC236}">
                <a16:creationId xmlns:a16="http://schemas.microsoft.com/office/drawing/2014/main" id="{B34DAEB7-E50A-4961-9319-2FA869D208DF}"/>
              </a:ext>
            </a:extLst>
          </p:cNvPr>
          <p:cNvCxnSpPr>
            <a:cxnSpLocks/>
          </p:cNvCxnSpPr>
          <p:nvPr/>
        </p:nvCxnSpPr>
        <p:spPr>
          <a:xfrm>
            <a:off x="8639746" y="2622187"/>
            <a:ext cx="0" cy="3732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3" name="Straight Arrow Connector 412">
            <a:extLst>
              <a:ext uri="{FF2B5EF4-FFF2-40B4-BE49-F238E27FC236}">
                <a16:creationId xmlns:a16="http://schemas.microsoft.com/office/drawing/2014/main" id="{B43BB514-9634-412B-A32F-B65D258E7068}"/>
              </a:ext>
            </a:extLst>
          </p:cNvPr>
          <p:cNvCxnSpPr>
            <a:cxnSpLocks/>
          </p:cNvCxnSpPr>
          <p:nvPr/>
        </p:nvCxnSpPr>
        <p:spPr>
          <a:xfrm flipH="1">
            <a:off x="6982794" y="3517085"/>
            <a:ext cx="136904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7" name="Straight Arrow Connector 416">
            <a:extLst>
              <a:ext uri="{FF2B5EF4-FFF2-40B4-BE49-F238E27FC236}">
                <a16:creationId xmlns:a16="http://schemas.microsoft.com/office/drawing/2014/main" id="{3EE4707A-B774-4E57-B211-C1445525CE19}"/>
              </a:ext>
            </a:extLst>
          </p:cNvPr>
          <p:cNvCxnSpPr>
            <a:cxnSpLocks/>
          </p:cNvCxnSpPr>
          <p:nvPr/>
        </p:nvCxnSpPr>
        <p:spPr>
          <a:xfrm flipV="1">
            <a:off x="5145367" y="3522331"/>
            <a:ext cx="104994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0" name="Rectangle: Rounded Corners 419">
            <a:extLst>
              <a:ext uri="{FF2B5EF4-FFF2-40B4-BE49-F238E27FC236}">
                <a16:creationId xmlns:a16="http://schemas.microsoft.com/office/drawing/2014/main" id="{5FA97EA7-1FF8-4EF0-9126-EF2574449E2C}"/>
              </a:ext>
            </a:extLst>
          </p:cNvPr>
          <p:cNvSpPr/>
          <p:nvPr/>
        </p:nvSpPr>
        <p:spPr>
          <a:xfrm>
            <a:off x="836031" y="999173"/>
            <a:ext cx="3753714" cy="4186984"/>
          </a:xfrm>
          <a:prstGeom prst="roundRect">
            <a:avLst>
              <a:gd name="adj" fmla="val 8344"/>
            </a:avLst>
          </a:prstGeom>
          <a:noFill/>
          <a:ln w="12700" cap="flat" cmpd="sng" algn="ctr">
            <a:solidFill>
              <a:schemeClr val="bg1">
                <a:lumMod val="65000"/>
              </a:schemeClr>
            </a:solidFill>
            <a:prstDash val="lg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Freeform: Shape 136">
            <a:extLst>
              <a:ext uri="{FF2B5EF4-FFF2-40B4-BE49-F238E27FC236}">
                <a16:creationId xmlns:a16="http://schemas.microsoft.com/office/drawing/2014/main" id="{4295F5A5-1188-47AD-B221-78A4B88DA503}"/>
              </a:ext>
            </a:extLst>
          </p:cNvPr>
          <p:cNvSpPr/>
          <p:nvPr/>
        </p:nvSpPr>
        <p:spPr>
          <a:xfrm>
            <a:off x="5740224" y="1009190"/>
            <a:ext cx="3635595" cy="2818402"/>
          </a:xfrm>
          <a:custGeom>
            <a:avLst/>
            <a:gdLst>
              <a:gd name="connsiteX0" fmla="*/ 273198 w 3635595"/>
              <a:gd name="connsiteY0" fmla="*/ 0 h 2775202"/>
              <a:gd name="connsiteX1" fmla="*/ 2423000 w 3635595"/>
              <a:gd name="connsiteY1" fmla="*/ 0 h 2775202"/>
              <a:gd name="connsiteX2" fmla="*/ 3362397 w 3635595"/>
              <a:gd name="connsiteY2" fmla="*/ 0 h 2775202"/>
              <a:gd name="connsiteX3" fmla="*/ 3393044 w 3635595"/>
              <a:gd name="connsiteY3" fmla="*/ 0 h 2775202"/>
              <a:gd name="connsiteX4" fmla="*/ 3635562 w 3635595"/>
              <a:gd name="connsiteY4" fmla="*/ 242518 h 2775202"/>
              <a:gd name="connsiteX5" fmla="*/ 3635562 w 3635595"/>
              <a:gd name="connsiteY5" fmla="*/ 272871 h 2775202"/>
              <a:gd name="connsiteX6" fmla="*/ 3635595 w 3635595"/>
              <a:gd name="connsiteY6" fmla="*/ 273198 h 2775202"/>
              <a:gd name="connsiteX7" fmla="*/ 3635595 w 3635595"/>
              <a:gd name="connsiteY7" fmla="*/ 1365960 h 2775202"/>
              <a:gd name="connsiteX8" fmla="*/ 3635562 w 3635595"/>
              <a:gd name="connsiteY8" fmla="*/ 1366287 h 2775202"/>
              <a:gd name="connsiteX9" fmla="*/ 3635562 w 3635595"/>
              <a:gd name="connsiteY9" fmla="*/ 2532684 h 2775202"/>
              <a:gd name="connsiteX10" fmla="*/ 3393044 w 3635595"/>
              <a:gd name="connsiteY10" fmla="*/ 2775202 h 2775202"/>
              <a:gd name="connsiteX11" fmla="*/ 2423000 w 3635595"/>
              <a:gd name="connsiteY11" fmla="*/ 2775202 h 2775202"/>
              <a:gd name="connsiteX12" fmla="*/ 2180482 w 3635595"/>
              <a:gd name="connsiteY12" fmla="*/ 2532684 h 2775202"/>
              <a:gd name="connsiteX13" fmla="*/ 2180482 w 3635595"/>
              <a:gd name="connsiteY13" fmla="*/ 1639158 h 2775202"/>
              <a:gd name="connsiteX14" fmla="*/ 273198 w 3635595"/>
              <a:gd name="connsiteY14" fmla="*/ 1639158 h 2775202"/>
              <a:gd name="connsiteX15" fmla="*/ 0 w 3635595"/>
              <a:gd name="connsiteY15" fmla="*/ 1365960 h 2775202"/>
              <a:gd name="connsiteX16" fmla="*/ 0 w 3635595"/>
              <a:gd name="connsiteY16" fmla="*/ 273198 h 2775202"/>
              <a:gd name="connsiteX17" fmla="*/ 273198 w 3635595"/>
              <a:gd name="connsiteY17" fmla="*/ 0 h 2775202"/>
              <a:gd name="connsiteX0" fmla="*/ 273198 w 3635595"/>
              <a:gd name="connsiteY0" fmla="*/ 0 h 2775202"/>
              <a:gd name="connsiteX1" fmla="*/ 2423000 w 3635595"/>
              <a:gd name="connsiteY1" fmla="*/ 0 h 2775202"/>
              <a:gd name="connsiteX2" fmla="*/ 3362397 w 3635595"/>
              <a:gd name="connsiteY2" fmla="*/ 0 h 2775202"/>
              <a:gd name="connsiteX3" fmla="*/ 3393044 w 3635595"/>
              <a:gd name="connsiteY3" fmla="*/ 0 h 2775202"/>
              <a:gd name="connsiteX4" fmla="*/ 3635562 w 3635595"/>
              <a:gd name="connsiteY4" fmla="*/ 242518 h 2775202"/>
              <a:gd name="connsiteX5" fmla="*/ 3635562 w 3635595"/>
              <a:gd name="connsiteY5" fmla="*/ 272871 h 2775202"/>
              <a:gd name="connsiteX6" fmla="*/ 3635595 w 3635595"/>
              <a:gd name="connsiteY6" fmla="*/ 273198 h 2775202"/>
              <a:gd name="connsiteX7" fmla="*/ 3635595 w 3635595"/>
              <a:gd name="connsiteY7" fmla="*/ 1365960 h 2775202"/>
              <a:gd name="connsiteX8" fmla="*/ 3635562 w 3635595"/>
              <a:gd name="connsiteY8" fmla="*/ 1366287 h 2775202"/>
              <a:gd name="connsiteX9" fmla="*/ 3635562 w 3635595"/>
              <a:gd name="connsiteY9" fmla="*/ 2532684 h 2775202"/>
              <a:gd name="connsiteX10" fmla="*/ 3393044 w 3635595"/>
              <a:gd name="connsiteY10" fmla="*/ 2775202 h 2775202"/>
              <a:gd name="connsiteX11" fmla="*/ 2423000 w 3635595"/>
              <a:gd name="connsiteY11" fmla="*/ 2775202 h 2775202"/>
              <a:gd name="connsiteX12" fmla="*/ 2180482 w 3635595"/>
              <a:gd name="connsiteY12" fmla="*/ 2532684 h 2775202"/>
              <a:gd name="connsiteX13" fmla="*/ 2180482 w 3635595"/>
              <a:gd name="connsiteY13" fmla="*/ 1639158 h 2775202"/>
              <a:gd name="connsiteX14" fmla="*/ 1638335 w 3635595"/>
              <a:gd name="connsiteY14" fmla="*/ 1631545 h 2775202"/>
              <a:gd name="connsiteX15" fmla="*/ 273198 w 3635595"/>
              <a:gd name="connsiteY15" fmla="*/ 1639158 h 2775202"/>
              <a:gd name="connsiteX16" fmla="*/ 0 w 3635595"/>
              <a:gd name="connsiteY16" fmla="*/ 1365960 h 2775202"/>
              <a:gd name="connsiteX17" fmla="*/ 0 w 3635595"/>
              <a:gd name="connsiteY17" fmla="*/ 273198 h 2775202"/>
              <a:gd name="connsiteX18" fmla="*/ 273198 w 3635595"/>
              <a:gd name="connsiteY18" fmla="*/ 0 h 2775202"/>
              <a:gd name="connsiteX0" fmla="*/ 273198 w 3635595"/>
              <a:gd name="connsiteY0" fmla="*/ 0 h 2775202"/>
              <a:gd name="connsiteX1" fmla="*/ 2423000 w 3635595"/>
              <a:gd name="connsiteY1" fmla="*/ 0 h 2775202"/>
              <a:gd name="connsiteX2" fmla="*/ 3362397 w 3635595"/>
              <a:gd name="connsiteY2" fmla="*/ 0 h 2775202"/>
              <a:gd name="connsiteX3" fmla="*/ 3393044 w 3635595"/>
              <a:gd name="connsiteY3" fmla="*/ 0 h 2775202"/>
              <a:gd name="connsiteX4" fmla="*/ 3635562 w 3635595"/>
              <a:gd name="connsiteY4" fmla="*/ 242518 h 2775202"/>
              <a:gd name="connsiteX5" fmla="*/ 3635562 w 3635595"/>
              <a:gd name="connsiteY5" fmla="*/ 272871 h 2775202"/>
              <a:gd name="connsiteX6" fmla="*/ 3635595 w 3635595"/>
              <a:gd name="connsiteY6" fmla="*/ 273198 h 2775202"/>
              <a:gd name="connsiteX7" fmla="*/ 3635595 w 3635595"/>
              <a:gd name="connsiteY7" fmla="*/ 1365960 h 2775202"/>
              <a:gd name="connsiteX8" fmla="*/ 3635562 w 3635595"/>
              <a:gd name="connsiteY8" fmla="*/ 1366287 h 2775202"/>
              <a:gd name="connsiteX9" fmla="*/ 3635562 w 3635595"/>
              <a:gd name="connsiteY9" fmla="*/ 2532684 h 2775202"/>
              <a:gd name="connsiteX10" fmla="*/ 3393044 w 3635595"/>
              <a:gd name="connsiteY10" fmla="*/ 2775202 h 2775202"/>
              <a:gd name="connsiteX11" fmla="*/ 2423000 w 3635595"/>
              <a:gd name="connsiteY11" fmla="*/ 2775202 h 2775202"/>
              <a:gd name="connsiteX12" fmla="*/ 2180482 w 3635595"/>
              <a:gd name="connsiteY12" fmla="*/ 2532684 h 2775202"/>
              <a:gd name="connsiteX13" fmla="*/ 2180482 w 3635595"/>
              <a:gd name="connsiteY13" fmla="*/ 1639158 h 2775202"/>
              <a:gd name="connsiteX14" fmla="*/ 1638335 w 3635595"/>
              <a:gd name="connsiteY14" fmla="*/ 1631545 h 2775202"/>
              <a:gd name="connsiteX15" fmla="*/ 273198 w 3635595"/>
              <a:gd name="connsiteY15" fmla="*/ 1639158 h 2775202"/>
              <a:gd name="connsiteX16" fmla="*/ 0 w 3635595"/>
              <a:gd name="connsiteY16" fmla="*/ 1365960 h 2775202"/>
              <a:gd name="connsiteX17" fmla="*/ 0 w 3635595"/>
              <a:gd name="connsiteY17" fmla="*/ 273198 h 2775202"/>
              <a:gd name="connsiteX18" fmla="*/ 273198 w 3635595"/>
              <a:gd name="connsiteY18" fmla="*/ 0 h 2775202"/>
              <a:gd name="connsiteX0" fmla="*/ 273198 w 3635595"/>
              <a:gd name="connsiteY0" fmla="*/ 0 h 2775202"/>
              <a:gd name="connsiteX1" fmla="*/ 2423000 w 3635595"/>
              <a:gd name="connsiteY1" fmla="*/ 0 h 2775202"/>
              <a:gd name="connsiteX2" fmla="*/ 3362397 w 3635595"/>
              <a:gd name="connsiteY2" fmla="*/ 0 h 2775202"/>
              <a:gd name="connsiteX3" fmla="*/ 3393044 w 3635595"/>
              <a:gd name="connsiteY3" fmla="*/ 0 h 2775202"/>
              <a:gd name="connsiteX4" fmla="*/ 3635562 w 3635595"/>
              <a:gd name="connsiteY4" fmla="*/ 242518 h 2775202"/>
              <a:gd name="connsiteX5" fmla="*/ 3635562 w 3635595"/>
              <a:gd name="connsiteY5" fmla="*/ 272871 h 2775202"/>
              <a:gd name="connsiteX6" fmla="*/ 3635595 w 3635595"/>
              <a:gd name="connsiteY6" fmla="*/ 273198 h 2775202"/>
              <a:gd name="connsiteX7" fmla="*/ 3635595 w 3635595"/>
              <a:gd name="connsiteY7" fmla="*/ 1365960 h 2775202"/>
              <a:gd name="connsiteX8" fmla="*/ 3635562 w 3635595"/>
              <a:gd name="connsiteY8" fmla="*/ 1366287 h 2775202"/>
              <a:gd name="connsiteX9" fmla="*/ 3635562 w 3635595"/>
              <a:gd name="connsiteY9" fmla="*/ 2532684 h 2775202"/>
              <a:gd name="connsiteX10" fmla="*/ 3393044 w 3635595"/>
              <a:gd name="connsiteY10" fmla="*/ 2775202 h 2775202"/>
              <a:gd name="connsiteX11" fmla="*/ 2423000 w 3635595"/>
              <a:gd name="connsiteY11" fmla="*/ 2775202 h 2775202"/>
              <a:gd name="connsiteX12" fmla="*/ 2180482 w 3635595"/>
              <a:gd name="connsiteY12" fmla="*/ 2532684 h 2775202"/>
              <a:gd name="connsiteX13" fmla="*/ 2180482 w 3635595"/>
              <a:gd name="connsiteY13" fmla="*/ 1842358 h 2775202"/>
              <a:gd name="connsiteX14" fmla="*/ 1638335 w 3635595"/>
              <a:gd name="connsiteY14" fmla="*/ 1631545 h 2775202"/>
              <a:gd name="connsiteX15" fmla="*/ 273198 w 3635595"/>
              <a:gd name="connsiteY15" fmla="*/ 1639158 h 2775202"/>
              <a:gd name="connsiteX16" fmla="*/ 0 w 3635595"/>
              <a:gd name="connsiteY16" fmla="*/ 1365960 h 2775202"/>
              <a:gd name="connsiteX17" fmla="*/ 0 w 3635595"/>
              <a:gd name="connsiteY17" fmla="*/ 273198 h 2775202"/>
              <a:gd name="connsiteX18" fmla="*/ 273198 w 3635595"/>
              <a:gd name="connsiteY18" fmla="*/ 0 h 2775202"/>
              <a:gd name="connsiteX0" fmla="*/ 273198 w 3635595"/>
              <a:gd name="connsiteY0" fmla="*/ 0 h 2775202"/>
              <a:gd name="connsiteX1" fmla="*/ 2423000 w 3635595"/>
              <a:gd name="connsiteY1" fmla="*/ 0 h 2775202"/>
              <a:gd name="connsiteX2" fmla="*/ 3362397 w 3635595"/>
              <a:gd name="connsiteY2" fmla="*/ 0 h 2775202"/>
              <a:gd name="connsiteX3" fmla="*/ 3393044 w 3635595"/>
              <a:gd name="connsiteY3" fmla="*/ 0 h 2775202"/>
              <a:gd name="connsiteX4" fmla="*/ 3635562 w 3635595"/>
              <a:gd name="connsiteY4" fmla="*/ 242518 h 2775202"/>
              <a:gd name="connsiteX5" fmla="*/ 3635562 w 3635595"/>
              <a:gd name="connsiteY5" fmla="*/ 272871 h 2775202"/>
              <a:gd name="connsiteX6" fmla="*/ 3635595 w 3635595"/>
              <a:gd name="connsiteY6" fmla="*/ 273198 h 2775202"/>
              <a:gd name="connsiteX7" fmla="*/ 3635595 w 3635595"/>
              <a:gd name="connsiteY7" fmla="*/ 1365960 h 2775202"/>
              <a:gd name="connsiteX8" fmla="*/ 3635562 w 3635595"/>
              <a:gd name="connsiteY8" fmla="*/ 1366287 h 2775202"/>
              <a:gd name="connsiteX9" fmla="*/ 3635562 w 3635595"/>
              <a:gd name="connsiteY9" fmla="*/ 2532684 h 2775202"/>
              <a:gd name="connsiteX10" fmla="*/ 3393044 w 3635595"/>
              <a:gd name="connsiteY10" fmla="*/ 2775202 h 2775202"/>
              <a:gd name="connsiteX11" fmla="*/ 2423000 w 3635595"/>
              <a:gd name="connsiteY11" fmla="*/ 2775202 h 2775202"/>
              <a:gd name="connsiteX12" fmla="*/ 2180482 w 3635595"/>
              <a:gd name="connsiteY12" fmla="*/ 2532684 h 2775202"/>
              <a:gd name="connsiteX13" fmla="*/ 2180482 w 3635595"/>
              <a:gd name="connsiteY13" fmla="*/ 1842358 h 2775202"/>
              <a:gd name="connsiteX14" fmla="*/ 1850771 w 3635595"/>
              <a:gd name="connsiteY14" fmla="*/ 1714673 h 2775202"/>
              <a:gd name="connsiteX15" fmla="*/ 1638335 w 3635595"/>
              <a:gd name="connsiteY15" fmla="*/ 1631545 h 2775202"/>
              <a:gd name="connsiteX16" fmla="*/ 273198 w 3635595"/>
              <a:gd name="connsiteY16" fmla="*/ 1639158 h 2775202"/>
              <a:gd name="connsiteX17" fmla="*/ 0 w 3635595"/>
              <a:gd name="connsiteY17" fmla="*/ 1365960 h 2775202"/>
              <a:gd name="connsiteX18" fmla="*/ 0 w 3635595"/>
              <a:gd name="connsiteY18" fmla="*/ 273198 h 2775202"/>
              <a:gd name="connsiteX19" fmla="*/ 273198 w 3635595"/>
              <a:gd name="connsiteY19" fmla="*/ 0 h 2775202"/>
              <a:gd name="connsiteX0" fmla="*/ 273198 w 3635595"/>
              <a:gd name="connsiteY0" fmla="*/ 0 h 2775202"/>
              <a:gd name="connsiteX1" fmla="*/ 2423000 w 3635595"/>
              <a:gd name="connsiteY1" fmla="*/ 0 h 2775202"/>
              <a:gd name="connsiteX2" fmla="*/ 3362397 w 3635595"/>
              <a:gd name="connsiteY2" fmla="*/ 0 h 2775202"/>
              <a:gd name="connsiteX3" fmla="*/ 3393044 w 3635595"/>
              <a:gd name="connsiteY3" fmla="*/ 0 h 2775202"/>
              <a:gd name="connsiteX4" fmla="*/ 3635562 w 3635595"/>
              <a:gd name="connsiteY4" fmla="*/ 242518 h 2775202"/>
              <a:gd name="connsiteX5" fmla="*/ 3635562 w 3635595"/>
              <a:gd name="connsiteY5" fmla="*/ 272871 h 2775202"/>
              <a:gd name="connsiteX6" fmla="*/ 3635595 w 3635595"/>
              <a:gd name="connsiteY6" fmla="*/ 273198 h 2775202"/>
              <a:gd name="connsiteX7" fmla="*/ 3635595 w 3635595"/>
              <a:gd name="connsiteY7" fmla="*/ 1365960 h 2775202"/>
              <a:gd name="connsiteX8" fmla="*/ 3635562 w 3635595"/>
              <a:gd name="connsiteY8" fmla="*/ 1366287 h 2775202"/>
              <a:gd name="connsiteX9" fmla="*/ 3635562 w 3635595"/>
              <a:gd name="connsiteY9" fmla="*/ 2532684 h 2775202"/>
              <a:gd name="connsiteX10" fmla="*/ 3393044 w 3635595"/>
              <a:gd name="connsiteY10" fmla="*/ 2775202 h 2775202"/>
              <a:gd name="connsiteX11" fmla="*/ 2423000 w 3635595"/>
              <a:gd name="connsiteY11" fmla="*/ 2775202 h 2775202"/>
              <a:gd name="connsiteX12" fmla="*/ 2180482 w 3635595"/>
              <a:gd name="connsiteY12" fmla="*/ 2532684 h 2775202"/>
              <a:gd name="connsiteX13" fmla="*/ 2180482 w 3635595"/>
              <a:gd name="connsiteY13" fmla="*/ 1842358 h 2775202"/>
              <a:gd name="connsiteX14" fmla="*/ 1850771 w 3635595"/>
              <a:gd name="connsiteY14" fmla="*/ 1714673 h 2775202"/>
              <a:gd name="connsiteX15" fmla="*/ 1638335 w 3635595"/>
              <a:gd name="connsiteY15" fmla="*/ 1631545 h 2775202"/>
              <a:gd name="connsiteX16" fmla="*/ 273198 w 3635595"/>
              <a:gd name="connsiteY16" fmla="*/ 1639158 h 2775202"/>
              <a:gd name="connsiteX17" fmla="*/ 0 w 3635595"/>
              <a:gd name="connsiteY17" fmla="*/ 1365960 h 2775202"/>
              <a:gd name="connsiteX18" fmla="*/ 0 w 3635595"/>
              <a:gd name="connsiteY18" fmla="*/ 273198 h 2775202"/>
              <a:gd name="connsiteX19" fmla="*/ 273198 w 3635595"/>
              <a:gd name="connsiteY19" fmla="*/ 0 h 2775202"/>
              <a:gd name="connsiteX0" fmla="*/ 273198 w 3635595"/>
              <a:gd name="connsiteY0" fmla="*/ 0 h 2775202"/>
              <a:gd name="connsiteX1" fmla="*/ 2423000 w 3635595"/>
              <a:gd name="connsiteY1" fmla="*/ 0 h 2775202"/>
              <a:gd name="connsiteX2" fmla="*/ 3362397 w 3635595"/>
              <a:gd name="connsiteY2" fmla="*/ 0 h 2775202"/>
              <a:gd name="connsiteX3" fmla="*/ 3393044 w 3635595"/>
              <a:gd name="connsiteY3" fmla="*/ 0 h 2775202"/>
              <a:gd name="connsiteX4" fmla="*/ 3635562 w 3635595"/>
              <a:gd name="connsiteY4" fmla="*/ 242518 h 2775202"/>
              <a:gd name="connsiteX5" fmla="*/ 3635562 w 3635595"/>
              <a:gd name="connsiteY5" fmla="*/ 272871 h 2775202"/>
              <a:gd name="connsiteX6" fmla="*/ 3635595 w 3635595"/>
              <a:gd name="connsiteY6" fmla="*/ 273198 h 2775202"/>
              <a:gd name="connsiteX7" fmla="*/ 3635595 w 3635595"/>
              <a:gd name="connsiteY7" fmla="*/ 1365960 h 2775202"/>
              <a:gd name="connsiteX8" fmla="*/ 3635562 w 3635595"/>
              <a:gd name="connsiteY8" fmla="*/ 1366287 h 2775202"/>
              <a:gd name="connsiteX9" fmla="*/ 3635562 w 3635595"/>
              <a:gd name="connsiteY9" fmla="*/ 2532684 h 2775202"/>
              <a:gd name="connsiteX10" fmla="*/ 3393044 w 3635595"/>
              <a:gd name="connsiteY10" fmla="*/ 2775202 h 2775202"/>
              <a:gd name="connsiteX11" fmla="*/ 2423000 w 3635595"/>
              <a:gd name="connsiteY11" fmla="*/ 2775202 h 2775202"/>
              <a:gd name="connsiteX12" fmla="*/ 2180482 w 3635595"/>
              <a:gd name="connsiteY12" fmla="*/ 2532684 h 2775202"/>
              <a:gd name="connsiteX13" fmla="*/ 2180482 w 3635595"/>
              <a:gd name="connsiteY13" fmla="*/ 1842358 h 2775202"/>
              <a:gd name="connsiteX14" fmla="*/ 1970843 w 3635595"/>
              <a:gd name="connsiteY14" fmla="*/ 1631546 h 2775202"/>
              <a:gd name="connsiteX15" fmla="*/ 1638335 w 3635595"/>
              <a:gd name="connsiteY15" fmla="*/ 1631545 h 2775202"/>
              <a:gd name="connsiteX16" fmla="*/ 273198 w 3635595"/>
              <a:gd name="connsiteY16" fmla="*/ 1639158 h 2775202"/>
              <a:gd name="connsiteX17" fmla="*/ 0 w 3635595"/>
              <a:gd name="connsiteY17" fmla="*/ 1365960 h 2775202"/>
              <a:gd name="connsiteX18" fmla="*/ 0 w 3635595"/>
              <a:gd name="connsiteY18" fmla="*/ 273198 h 2775202"/>
              <a:gd name="connsiteX19" fmla="*/ 273198 w 3635595"/>
              <a:gd name="connsiteY19" fmla="*/ 0 h 2775202"/>
              <a:gd name="connsiteX0" fmla="*/ 273198 w 3635595"/>
              <a:gd name="connsiteY0" fmla="*/ 0 h 2775202"/>
              <a:gd name="connsiteX1" fmla="*/ 2423000 w 3635595"/>
              <a:gd name="connsiteY1" fmla="*/ 0 h 2775202"/>
              <a:gd name="connsiteX2" fmla="*/ 3362397 w 3635595"/>
              <a:gd name="connsiteY2" fmla="*/ 0 h 2775202"/>
              <a:gd name="connsiteX3" fmla="*/ 3393044 w 3635595"/>
              <a:gd name="connsiteY3" fmla="*/ 0 h 2775202"/>
              <a:gd name="connsiteX4" fmla="*/ 3635562 w 3635595"/>
              <a:gd name="connsiteY4" fmla="*/ 242518 h 2775202"/>
              <a:gd name="connsiteX5" fmla="*/ 3635562 w 3635595"/>
              <a:gd name="connsiteY5" fmla="*/ 272871 h 2775202"/>
              <a:gd name="connsiteX6" fmla="*/ 3635595 w 3635595"/>
              <a:gd name="connsiteY6" fmla="*/ 273198 h 2775202"/>
              <a:gd name="connsiteX7" fmla="*/ 3635595 w 3635595"/>
              <a:gd name="connsiteY7" fmla="*/ 1365960 h 2775202"/>
              <a:gd name="connsiteX8" fmla="*/ 3635562 w 3635595"/>
              <a:gd name="connsiteY8" fmla="*/ 1366287 h 2775202"/>
              <a:gd name="connsiteX9" fmla="*/ 3635562 w 3635595"/>
              <a:gd name="connsiteY9" fmla="*/ 2532684 h 2775202"/>
              <a:gd name="connsiteX10" fmla="*/ 3393044 w 3635595"/>
              <a:gd name="connsiteY10" fmla="*/ 2775202 h 2775202"/>
              <a:gd name="connsiteX11" fmla="*/ 2423000 w 3635595"/>
              <a:gd name="connsiteY11" fmla="*/ 2775202 h 2775202"/>
              <a:gd name="connsiteX12" fmla="*/ 2180482 w 3635595"/>
              <a:gd name="connsiteY12" fmla="*/ 2532684 h 2775202"/>
              <a:gd name="connsiteX13" fmla="*/ 2189718 w 3635595"/>
              <a:gd name="connsiteY13" fmla="*/ 1851595 h 2775202"/>
              <a:gd name="connsiteX14" fmla="*/ 1970843 w 3635595"/>
              <a:gd name="connsiteY14" fmla="*/ 1631546 h 2775202"/>
              <a:gd name="connsiteX15" fmla="*/ 1638335 w 3635595"/>
              <a:gd name="connsiteY15" fmla="*/ 1631545 h 2775202"/>
              <a:gd name="connsiteX16" fmla="*/ 273198 w 3635595"/>
              <a:gd name="connsiteY16" fmla="*/ 1639158 h 2775202"/>
              <a:gd name="connsiteX17" fmla="*/ 0 w 3635595"/>
              <a:gd name="connsiteY17" fmla="*/ 1365960 h 2775202"/>
              <a:gd name="connsiteX18" fmla="*/ 0 w 3635595"/>
              <a:gd name="connsiteY18" fmla="*/ 273198 h 2775202"/>
              <a:gd name="connsiteX19" fmla="*/ 273198 w 3635595"/>
              <a:gd name="connsiteY19" fmla="*/ 0 h 2775202"/>
              <a:gd name="connsiteX0" fmla="*/ 273198 w 3635595"/>
              <a:gd name="connsiteY0" fmla="*/ 0 h 2775202"/>
              <a:gd name="connsiteX1" fmla="*/ 2423000 w 3635595"/>
              <a:gd name="connsiteY1" fmla="*/ 0 h 2775202"/>
              <a:gd name="connsiteX2" fmla="*/ 3362397 w 3635595"/>
              <a:gd name="connsiteY2" fmla="*/ 0 h 2775202"/>
              <a:gd name="connsiteX3" fmla="*/ 3393044 w 3635595"/>
              <a:gd name="connsiteY3" fmla="*/ 0 h 2775202"/>
              <a:gd name="connsiteX4" fmla="*/ 3635562 w 3635595"/>
              <a:gd name="connsiteY4" fmla="*/ 242518 h 2775202"/>
              <a:gd name="connsiteX5" fmla="*/ 3635562 w 3635595"/>
              <a:gd name="connsiteY5" fmla="*/ 272871 h 2775202"/>
              <a:gd name="connsiteX6" fmla="*/ 3635595 w 3635595"/>
              <a:gd name="connsiteY6" fmla="*/ 273198 h 2775202"/>
              <a:gd name="connsiteX7" fmla="*/ 3635595 w 3635595"/>
              <a:gd name="connsiteY7" fmla="*/ 1365960 h 2775202"/>
              <a:gd name="connsiteX8" fmla="*/ 3635562 w 3635595"/>
              <a:gd name="connsiteY8" fmla="*/ 1366287 h 2775202"/>
              <a:gd name="connsiteX9" fmla="*/ 3635562 w 3635595"/>
              <a:gd name="connsiteY9" fmla="*/ 2532684 h 2775202"/>
              <a:gd name="connsiteX10" fmla="*/ 3393044 w 3635595"/>
              <a:gd name="connsiteY10" fmla="*/ 2775202 h 2775202"/>
              <a:gd name="connsiteX11" fmla="*/ 2423000 w 3635595"/>
              <a:gd name="connsiteY11" fmla="*/ 2775202 h 2775202"/>
              <a:gd name="connsiteX12" fmla="*/ 2180482 w 3635595"/>
              <a:gd name="connsiteY12" fmla="*/ 2532684 h 2775202"/>
              <a:gd name="connsiteX13" fmla="*/ 2189718 w 3635595"/>
              <a:gd name="connsiteY13" fmla="*/ 1851595 h 2775202"/>
              <a:gd name="connsiteX14" fmla="*/ 1970843 w 3635595"/>
              <a:gd name="connsiteY14" fmla="*/ 1631546 h 2775202"/>
              <a:gd name="connsiteX15" fmla="*/ 1638335 w 3635595"/>
              <a:gd name="connsiteY15" fmla="*/ 1631545 h 2775202"/>
              <a:gd name="connsiteX16" fmla="*/ 273198 w 3635595"/>
              <a:gd name="connsiteY16" fmla="*/ 1639158 h 2775202"/>
              <a:gd name="connsiteX17" fmla="*/ 0 w 3635595"/>
              <a:gd name="connsiteY17" fmla="*/ 1365960 h 2775202"/>
              <a:gd name="connsiteX18" fmla="*/ 0 w 3635595"/>
              <a:gd name="connsiteY18" fmla="*/ 273198 h 2775202"/>
              <a:gd name="connsiteX19" fmla="*/ 273198 w 3635595"/>
              <a:gd name="connsiteY19" fmla="*/ 0 h 2775202"/>
              <a:gd name="connsiteX0" fmla="*/ 273198 w 3635595"/>
              <a:gd name="connsiteY0" fmla="*/ 0 h 2775202"/>
              <a:gd name="connsiteX1" fmla="*/ 2423000 w 3635595"/>
              <a:gd name="connsiteY1" fmla="*/ 0 h 2775202"/>
              <a:gd name="connsiteX2" fmla="*/ 3362397 w 3635595"/>
              <a:gd name="connsiteY2" fmla="*/ 0 h 2775202"/>
              <a:gd name="connsiteX3" fmla="*/ 3393044 w 3635595"/>
              <a:gd name="connsiteY3" fmla="*/ 0 h 2775202"/>
              <a:gd name="connsiteX4" fmla="*/ 3635562 w 3635595"/>
              <a:gd name="connsiteY4" fmla="*/ 242518 h 2775202"/>
              <a:gd name="connsiteX5" fmla="*/ 3635562 w 3635595"/>
              <a:gd name="connsiteY5" fmla="*/ 272871 h 2775202"/>
              <a:gd name="connsiteX6" fmla="*/ 3635595 w 3635595"/>
              <a:gd name="connsiteY6" fmla="*/ 273198 h 2775202"/>
              <a:gd name="connsiteX7" fmla="*/ 3635595 w 3635595"/>
              <a:gd name="connsiteY7" fmla="*/ 1365960 h 2775202"/>
              <a:gd name="connsiteX8" fmla="*/ 3635562 w 3635595"/>
              <a:gd name="connsiteY8" fmla="*/ 1366287 h 2775202"/>
              <a:gd name="connsiteX9" fmla="*/ 3635562 w 3635595"/>
              <a:gd name="connsiteY9" fmla="*/ 2532684 h 2775202"/>
              <a:gd name="connsiteX10" fmla="*/ 3393044 w 3635595"/>
              <a:gd name="connsiteY10" fmla="*/ 2775202 h 2775202"/>
              <a:gd name="connsiteX11" fmla="*/ 2423000 w 3635595"/>
              <a:gd name="connsiteY11" fmla="*/ 2775202 h 2775202"/>
              <a:gd name="connsiteX12" fmla="*/ 2180482 w 3635595"/>
              <a:gd name="connsiteY12" fmla="*/ 2532684 h 2775202"/>
              <a:gd name="connsiteX13" fmla="*/ 2189718 w 3635595"/>
              <a:gd name="connsiteY13" fmla="*/ 1851595 h 2775202"/>
              <a:gd name="connsiteX14" fmla="*/ 1970843 w 3635595"/>
              <a:gd name="connsiteY14" fmla="*/ 1631546 h 2775202"/>
              <a:gd name="connsiteX15" fmla="*/ 1638335 w 3635595"/>
              <a:gd name="connsiteY15" fmla="*/ 1631545 h 2775202"/>
              <a:gd name="connsiteX16" fmla="*/ 273198 w 3635595"/>
              <a:gd name="connsiteY16" fmla="*/ 1639158 h 2775202"/>
              <a:gd name="connsiteX17" fmla="*/ 0 w 3635595"/>
              <a:gd name="connsiteY17" fmla="*/ 1365960 h 2775202"/>
              <a:gd name="connsiteX18" fmla="*/ 0 w 3635595"/>
              <a:gd name="connsiteY18" fmla="*/ 273198 h 2775202"/>
              <a:gd name="connsiteX19" fmla="*/ 273198 w 3635595"/>
              <a:gd name="connsiteY19" fmla="*/ 0 h 2775202"/>
              <a:gd name="connsiteX0" fmla="*/ 273198 w 3635595"/>
              <a:gd name="connsiteY0" fmla="*/ 0 h 2775202"/>
              <a:gd name="connsiteX1" fmla="*/ 2423000 w 3635595"/>
              <a:gd name="connsiteY1" fmla="*/ 0 h 2775202"/>
              <a:gd name="connsiteX2" fmla="*/ 3362397 w 3635595"/>
              <a:gd name="connsiteY2" fmla="*/ 0 h 2775202"/>
              <a:gd name="connsiteX3" fmla="*/ 3393044 w 3635595"/>
              <a:gd name="connsiteY3" fmla="*/ 0 h 2775202"/>
              <a:gd name="connsiteX4" fmla="*/ 3635562 w 3635595"/>
              <a:gd name="connsiteY4" fmla="*/ 242518 h 2775202"/>
              <a:gd name="connsiteX5" fmla="*/ 3635562 w 3635595"/>
              <a:gd name="connsiteY5" fmla="*/ 272871 h 2775202"/>
              <a:gd name="connsiteX6" fmla="*/ 3635595 w 3635595"/>
              <a:gd name="connsiteY6" fmla="*/ 273198 h 2775202"/>
              <a:gd name="connsiteX7" fmla="*/ 3635595 w 3635595"/>
              <a:gd name="connsiteY7" fmla="*/ 1365960 h 2775202"/>
              <a:gd name="connsiteX8" fmla="*/ 3635562 w 3635595"/>
              <a:gd name="connsiteY8" fmla="*/ 1366287 h 2775202"/>
              <a:gd name="connsiteX9" fmla="*/ 3635562 w 3635595"/>
              <a:gd name="connsiteY9" fmla="*/ 2532684 h 2775202"/>
              <a:gd name="connsiteX10" fmla="*/ 3393044 w 3635595"/>
              <a:gd name="connsiteY10" fmla="*/ 2775202 h 2775202"/>
              <a:gd name="connsiteX11" fmla="*/ 2423000 w 3635595"/>
              <a:gd name="connsiteY11" fmla="*/ 2775202 h 2775202"/>
              <a:gd name="connsiteX12" fmla="*/ 2180482 w 3635595"/>
              <a:gd name="connsiteY12" fmla="*/ 2532684 h 2775202"/>
              <a:gd name="connsiteX13" fmla="*/ 2189718 w 3635595"/>
              <a:gd name="connsiteY13" fmla="*/ 1851595 h 2775202"/>
              <a:gd name="connsiteX14" fmla="*/ 1970843 w 3635595"/>
              <a:gd name="connsiteY14" fmla="*/ 1631546 h 2775202"/>
              <a:gd name="connsiteX15" fmla="*/ 1638335 w 3635595"/>
              <a:gd name="connsiteY15" fmla="*/ 1631545 h 2775202"/>
              <a:gd name="connsiteX16" fmla="*/ 273198 w 3635595"/>
              <a:gd name="connsiteY16" fmla="*/ 1639158 h 2775202"/>
              <a:gd name="connsiteX17" fmla="*/ 0 w 3635595"/>
              <a:gd name="connsiteY17" fmla="*/ 1365960 h 2775202"/>
              <a:gd name="connsiteX18" fmla="*/ 0 w 3635595"/>
              <a:gd name="connsiteY18" fmla="*/ 273198 h 2775202"/>
              <a:gd name="connsiteX19" fmla="*/ 273198 w 3635595"/>
              <a:gd name="connsiteY19" fmla="*/ 0 h 27752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635595" h="2775202">
                <a:moveTo>
                  <a:pt x="273198" y="0"/>
                </a:moveTo>
                <a:lnTo>
                  <a:pt x="2423000" y="0"/>
                </a:lnTo>
                <a:lnTo>
                  <a:pt x="3362397" y="0"/>
                </a:lnTo>
                <a:lnTo>
                  <a:pt x="3393044" y="0"/>
                </a:lnTo>
                <a:cubicBezTo>
                  <a:pt x="3526983" y="0"/>
                  <a:pt x="3635562" y="108579"/>
                  <a:pt x="3635562" y="242518"/>
                </a:cubicBezTo>
                <a:lnTo>
                  <a:pt x="3635562" y="272871"/>
                </a:lnTo>
                <a:lnTo>
                  <a:pt x="3635595" y="273198"/>
                </a:lnTo>
                <a:lnTo>
                  <a:pt x="3635595" y="1365960"/>
                </a:lnTo>
                <a:lnTo>
                  <a:pt x="3635562" y="1366287"/>
                </a:lnTo>
                <a:lnTo>
                  <a:pt x="3635562" y="2532684"/>
                </a:lnTo>
                <a:cubicBezTo>
                  <a:pt x="3635562" y="2666623"/>
                  <a:pt x="3526983" y="2775202"/>
                  <a:pt x="3393044" y="2775202"/>
                </a:cubicBezTo>
                <a:lnTo>
                  <a:pt x="2423000" y="2775202"/>
                </a:lnTo>
                <a:cubicBezTo>
                  <a:pt x="2289061" y="2775202"/>
                  <a:pt x="2180482" y="2666623"/>
                  <a:pt x="2180482" y="2532684"/>
                </a:cubicBezTo>
                <a:lnTo>
                  <a:pt x="2189718" y="1851595"/>
                </a:lnTo>
                <a:cubicBezTo>
                  <a:pt x="2190651" y="1695118"/>
                  <a:pt x="2120290" y="1631006"/>
                  <a:pt x="1970843" y="1631546"/>
                </a:cubicBezTo>
                <a:lnTo>
                  <a:pt x="1638335" y="1631545"/>
                </a:lnTo>
                <a:lnTo>
                  <a:pt x="273198" y="1639158"/>
                </a:lnTo>
                <a:cubicBezTo>
                  <a:pt x="122315" y="1639158"/>
                  <a:pt x="0" y="1516843"/>
                  <a:pt x="0" y="1365960"/>
                </a:cubicBezTo>
                <a:lnTo>
                  <a:pt x="0" y="273198"/>
                </a:lnTo>
                <a:cubicBezTo>
                  <a:pt x="0" y="122315"/>
                  <a:pt x="122315" y="0"/>
                  <a:pt x="273198" y="0"/>
                </a:cubicBezTo>
                <a:close/>
              </a:path>
            </a:pathLst>
          </a:custGeom>
          <a:noFill/>
          <a:ln w="12700" cap="flat" cmpd="sng" algn="ctr">
            <a:solidFill>
              <a:schemeClr val="bg1">
                <a:lumMod val="65000"/>
              </a:schemeClr>
            </a:solidFill>
            <a:prstDash val="lg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425" name="Straight Connector 424">
            <a:extLst>
              <a:ext uri="{FF2B5EF4-FFF2-40B4-BE49-F238E27FC236}">
                <a16:creationId xmlns:a16="http://schemas.microsoft.com/office/drawing/2014/main" id="{E4651ED8-B35A-4D90-8B4D-51E7EAE45160}"/>
              </a:ext>
            </a:extLst>
          </p:cNvPr>
          <p:cNvCxnSpPr>
            <a:cxnSpLocks/>
          </p:cNvCxnSpPr>
          <p:nvPr/>
        </p:nvCxnSpPr>
        <p:spPr>
          <a:xfrm>
            <a:off x="4496247" y="3164433"/>
            <a:ext cx="65078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7" name="Straight Connector 426">
            <a:extLst>
              <a:ext uri="{FF2B5EF4-FFF2-40B4-BE49-F238E27FC236}">
                <a16:creationId xmlns:a16="http://schemas.microsoft.com/office/drawing/2014/main" id="{C3966294-F2E4-44A2-BE01-8B6776FE6C23}"/>
              </a:ext>
            </a:extLst>
          </p:cNvPr>
          <p:cNvCxnSpPr>
            <a:cxnSpLocks/>
          </p:cNvCxnSpPr>
          <p:nvPr/>
        </p:nvCxnSpPr>
        <p:spPr>
          <a:xfrm flipV="1">
            <a:off x="5147034" y="1826078"/>
            <a:ext cx="0" cy="16910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9" name="Group 468">
            <a:extLst>
              <a:ext uri="{FF2B5EF4-FFF2-40B4-BE49-F238E27FC236}">
                <a16:creationId xmlns:a16="http://schemas.microsoft.com/office/drawing/2014/main" id="{B7550447-1330-462A-B29E-72EACA65EB96}"/>
              </a:ext>
            </a:extLst>
          </p:cNvPr>
          <p:cNvGrpSpPr/>
          <p:nvPr/>
        </p:nvGrpSpPr>
        <p:grpSpPr>
          <a:xfrm>
            <a:off x="8345613" y="3033181"/>
            <a:ext cx="635063" cy="696914"/>
            <a:chOff x="8241105" y="3176622"/>
            <a:chExt cx="847402" cy="929933"/>
          </a:xfrm>
        </p:grpSpPr>
        <p:sp>
          <p:nvSpPr>
            <p:cNvPr id="397" name="Rectangle: Rounded Corners 396">
              <a:extLst>
                <a:ext uri="{FF2B5EF4-FFF2-40B4-BE49-F238E27FC236}">
                  <a16:creationId xmlns:a16="http://schemas.microsoft.com/office/drawing/2014/main" id="{3E7FB0A0-0B75-4C05-800D-5F80463A47F9}"/>
                </a:ext>
              </a:extLst>
            </p:cNvPr>
            <p:cNvSpPr/>
            <p:nvPr/>
          </p:nvSpPr>
          <p:spPr>
            <a:xfrm>
              <a:off x="8241105" y="3176622"/>
              <a:ext cx="71058" cy="455713"/>
            </a:xfrm>
            <a:prstGeom prst="round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9" name="Rectangle: Rounded Corners 398">
              <a:extLst>
                <a:ext uri="{FF2B5EF4-FFF2-40B4-BE49-F238E27FC236}">
                  <a16:creationId xmlns:a16="http://schemas.microsoft.com/office/drawing/2014/main" id="{FEB56167-1584-4660-B5CA-66304C66F684}"/>
                </a:ext>
              </a:extLst>
            </p:cNvPr>
            <p:cNvSpPr/>
            <p:nvPr/>
          </p:nvSpPr>
          <p:spPr>
            <a:xfrm>
              <a:off x="8360220" y="3632335"/>
              <a:ext cx="142388" cy="286825"/>
            </a:xfrm>
            <a:prstGeom prst="round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0" name="Rectangle: Rounded Corners 399">
              <a:extLst>
                <a:ext uri="{FF2B5EF4-FFF2-40B4-BE49-F238E27FC236}">
                  <a16:creationId xmlns:a16="http://schemas.microsoft.com/office/drawing/2014/main" id="{A3A26B3C-B967-41D6-8367-1E925C145D36}"/>
                </a:ext>
              </a:extLst>
            </p:cNvPr>
            <p:cNvSpPr/>
            <p:nvPr/>
          </p:nvSpPr>
          <p:spPr>
            <a:xfrm>
              <a:off x="8521657" y="3955983"/>
              <a:ext cx="289970" cy="150572"/>
            </a:xfrm>
            <a:prstGeom prst="round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1" name="Rectangle: Rounded Corners 400">
              <a:extLst>
                <a:ext uri="{FF2B5EF4-FFF2-40B4-BE49-F238E27FC236}">
                  <a16:creationId xmlns:a16="http://schemas.microsoft.com/office/drawing/2014/main" id="{0C8A1070-4F99-4317-B642-AB793A5F50D8}"/>
                </a:ext>
              </a:extLst>
            </p:cNvPr>
            <p:cNvSpPr/>
            <p:nvPr/>
          </p:nvSpPr>
          <p:spPr>
            <a:xfrm>
              <a:off x="8828449" y="3625962"/>
              <a:ext cx="142388" cy="286825"/>
            </a:xfrm>
            <a:prstGeom prst="round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4" name="Rectangle: Rounded Corners 403">
              <a:extLst>
                <a:ext uri="{FF2B5EF4-FFF2-40B4-BE49-F238E27FC236}">
                  <a16:creationId xmlns:a16="http://schemas.microsoft.com/office/drawing/2014/main" id="{7A5EBA83-67AE-407C-8D70-628BE65A376D}"/>
                </a:ext>
              </a:extLst>
            </p:cNvPr>
            <p:cNvSpPr/>
            <p:nvPr/>
          </p:nvSpPr>
          <p:spPr>
            <a:xfrm>
              <a:off x="9017449" y="3176622"/>
              <a:ext cx="71058" cy="455713"/>
            </a:xfrm>
            <a:prstGeom prst="round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5" name="Straight Arrow Connector 404">
              <a:extLst>
                <a:ext uri="{FF2B5EF4-FFF2-40B4-BE49-F238E27FC236}">
                  <a16:creationId xmlns:a16="http://schemas.microsoft.com/office/drawing/2014/main" id="{D73BB6A7-4581-45D1-BD62-4BCCC244A59B}"/>
                </a:ext>
              </a:extLst>
            </p:cNvPr>
            <p:cNvCxnSpPr>
              <a:cxnSpLocks/>
            </p:cNvCxnSpPr>
            <p:nvPr/>
          </p:nvCxnSpPr>
          <p:spPr>
            <a:xfrm>
              <a:off x="8360220" y="3398976"/>
              <a:ext cx="622649" cy="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07" name="Straight Arrow Connector 406">
              <a:extLst>
                <a:ext uri="{FF2B5EF4-FFF2-40B4-BE49-F238E27FC236}">
                  <a16:creationId xmlns:a16="http://schemas.microsoft.com/office/drawing/2014/main" id="{C16E8D04-E1E3-4A1E-828B-EDD2E654CA99}"/>
                </a:ext>
              </a:extLst>
            </p:cNvPr>
            <p:cNvCxnSpPr>
              <a:cxnSpLocks/>
            </p:cNvCxnSpPr>
            <p:nvPr/>
          </p:nvCxnSpPr>
          <p:spPr>
            <a:xfrm>
              <a:off x="8527838" y="3778122"/>
              <a:ext cx="274265" cy="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439" name="Group 438">
              <a:extLst>
                <a:ext uri="{FF2B5EF4-FFF2-40B4-BE49-F238E27FC236}">
                  <a16:creationId xmlns:a16="http://schemas.microsoft.com/office/drawing/2014/main" id="{226DA746-8DF1-43FA-9092-1DD7D33EFE60}"/>
                </a:ext>
              </a:extLst>
            </p:cNvPr>
            <p:cNvGrpSpPr/>
            <p:nvPr/>
          </p:nvGrpSpPr>
          <p:grpSpPr>
            <a:xfrm>
              <a:off x="8274664" y="3558161"/>
              <a:ext cx="149152" cy="194319"/>
              <a:chOff x="8260941" y="3654164"/>
              <a:chExt cx="149152" cy="194319"/>
            </a:xfrm>
          </p:grpSpPr>
          <p:sp>
            <p:nvSpPr>
              <p:cNvPr id="432" name="Arc 431">
                <a:extLst>
                  <a:ext uri="{FF2B5EF4-FFF2-40B4-BE49-F238E27FC236}">
                    <a16:creationId xmlns:a16="http://schemas.microsoft.com/office/drawing/2014/main" id="{0E3BAF1B-BEA1-447A-8D6C-EDD7EBED6B86}"/>
                  </a:ext>
                </a:extLst>
              </p:cNvPr>
              <p:cNvSpPr/>
              <p:nvPr/>
            </p:nvSpPr>
            <p:spPr>
              <a:xfrm flipH="1" flipV="1">
                <a:off x="8260941" y="3654164"/>
                <a:ext cx="149152" cy="160292"/>
              </a:xfrm>
              <a:prstGeom prst="arc">
                <a:avLst>
                  <a:gd name="adj1" fmla="val 17467129"/>
                  <a:gd name="adj2" fmla="val 121335"/>
                </a:avLst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35" name="Straight Arrow Connector 434">
                <a:extLst>
                  <a:ext uri="{FF2B5EF4-FFF2-40B4-BE49-F238E27FC236}">
                    <a16:creationId xmlns:a16="http://schemas.microsoft.com/office/drawing/2014/main" id="{83F08B51-4F9F-404D-9A09-7C820205430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295222" y="3802512"/>
                <a:ext cx="51275" cy="45971"/>
              </a:xfrm>
              <a:prstGeom prst="straightConnector1">
                <a:avLst/>
              </a:prstGeom>
              <a:ln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441" name="Group 440">
              <a:extLst>
                <a:ext uri="{FF2B5EF4-FFF2-40B4-BE49-F238E27FC236}">
                  <a16:creationId xmlns:a16="http://schemas.microsoft.com/office/drawing/2014/main" id="{F99C296A-F1AE-426F-8CA5-3B362B40BCE8}"/>
                </a:ext>
              </a:extLst>
            </p:cNvPr>
            <p:cNvGrpSpPr/>
            <p:nvPr/>
          </p:nvGrpSpPr>
          <p:grpSpPr>
            <a:xfrm>
              <a:off x="8432741" y="3849299"/>
              <a:ext cx="149152" cy="194319"/>
              <a:chOff x="8260941" y="3654164"/>
              <a:chExt cx="149152" cy="194319"/>
            </a:xfrm>
          </p:grpSpPr>
          <p:sp>
            <p:nvSpPr>
              <p:cNvPr id="442" name="Arc 441">
                <a:extLst>
                  <a:ext uri="{FF2B5EF4-FFF2-40B4-BE49-F238E27FC236}">
                    <a16:creationId xmlns:a16="http://schemas.microsoft.com/office/drawing/2014/main" id="{B24F9912-1214-4DA8-B7E5-773940942D0F}"/>
                  </a:ext>
                </a:extLst>
              </p:cNvPr>
              <p:cNvSpPr/>
              <p:nvPr/>
            </p:nvSpPr>
            <p:spPr>
              <a:xfrm flipH="1" flipV="1">
                <a:off x="8260941" y="3654164"/>
                <a:ext cx="149152" cy="160292"/>
              </a:xfrm>
              <a:prstGeom prst="arc">
                <a:avLst>
                  <a:gd name="adj1" fmla="val 17467129"/>
                  <a:gd name="adj2" fmla="val 121335"/>
                </a:avLst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43" name="Straight Arrow Connector 442">
                <a:extLst>
                  <a:ext uri="{FF2B5EF4-FFF2-40B4-BE49-F238E27FC236}">
                    <a16:creationId xmlns:a16="http://schemas.microsoft.com/office/drawing/2014/main" id="{50267C5C-9277-4A7B-BAB4-2B895AACA9B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295222" y="3802512"/>
                <a:ext cx="51275" cy="45971"/>
              </a:xfrm>
              <a:prstGeom prst="straightConnector1">
                <a:avLst/>
              </a:prstGeom>
              <a:ln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453" name="Group 452">
              <a:extLst>
                <a:ext uri="{FF2B5EF4-FFF2-40B4-BE49-F238E27FC236}">
                  <a16:creationId xmlns:a16="http://schemas.microsoft.com/office/drawing/2014/main" id="{1330508B-5C48-43C1-B8E7-DB7235776CDB}"/>
                </a:ext>
              </a:extLst>
            </p:cNvPr>
            <p:cNvGrpSpPr/>
            <p:nvPr/>
          </p:nvGrpSpPr>
          <p:grpSpPr>
            <a:xfrm>
              <a:off x="8728013" y="3885734"/>
              <a:ext cx="171630" cy="160292"/>
              <a:chOff x="8728013" y="3888115"/>
              <a:chExt cx="171630" cy="160292"/>
            </a:xfrm>
          </p:grpSpPr>
          <p:sp>
            <p:nvSpPr>
              <p:cNvPr id="448" name="Arc 447">
                <a:extLst>
                  <a:ext uri="{FF2B5EF4-FFF2-40B4-BE49-F238E27FC236}">
                    <a16:creationId xmlns:a16="http://schemas.microsoft.com/office/drawing/2014/main" id="{5AB75A09-F73F-46D2-AB70-73F17F372CD8}"/>
                  </a:ext>
                </a:extLst>
              </p:cNvPr>
              <p:cNvSpPr/>
              <p:nvPr/>
            </p:nvSpPr>
            <p:spPr>
              <a:xfrm rot="747006" flipV="1">
                <a:off x="8728013" y="3888115"/>
                <a:ext cx="156189" cy="160292"/>
              </a:xfrm>
              <a:prstGeom prst="arc">
                <a:avLst>
                  <a:gd name="adj1" fmla="val 17255551"/>
                  <a:gd name="adj2" fmla="val 121335"/>
                </a:avLst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49" name="Straight Arrow Connector 448">
                <a:extLst>
                  <a:ext uri="{FF2B5EF4-FFF2-40B4-BE49-F238E27FC236}">
                    <a16:creationId xmlns:a16="http://schemas.microsoft.com/office/drawing/2014/main" id="{451F6600-19B4-404F-AA90-25203CEE9F01}"/>
                  </a:ext>
                </a:extLst>
              </p:cNvPr>
              <p:cNvCxnSpPr>
                <a:cxnSpLocks/>
                <a:endCxn id="401" idx="2"/>
              </p:cNvCxnSpPr>
              <p:nvPr/>
            </p:nvCxnSpPr>
            <p:spPr>
              <a:xfrm flipV="1">
                <a:off x="8880959" y="3912787"/>
                <a:ext cx="18684" cy="62106"/>
              </a:xfrm>
              <a:prstGeom prst="straightConnector1">
                <a:avLst/>
              </a:prstGeom>
              <a:ln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470" name="Group 469">
              <a:extLst>
                <a:ext uri="{FF2B5EF4-FFF2-40B4-BE49-F238E27FC236}">
                  <a16:creationId xmlns:a16="http://schemas.microsoft.com/office/drawing/2014/main" id="{99778F42-9E6C-478F-B192-D31EA9BEB207}"/>
                </a:ext>
              </a:extLst>
            </p:cNvPr>
            <p:cNvGrpSpPr/>
            <p:nvPr/>
          </p:nvGrpSpPr>
          <p:grpSpPr>
            <a:xfrm>
              <a:off x="8885022" y="3609003"/>
              <a:ext cx="171630" cy="160292"/>
              <a:chOff x="8728013" y="3888115"/>
              <a:chExt cx="171630" cy="160292"/>
            </a:xfrm>
          </p:grpSpPr>
          <p:sp>
            <p:nvSpPr>
              <p:cNvPr id="471" name="Arc 470">
                <a:extLst>
                  <a:ext uri="{FF2B5EF4-FFF2-40B4-BE49-F238E27FC236}">
                    <a16:creationId xmlns:a16="http://schemas.microsoft.com/office/drawing/2014/main" id="{30FC51C8-3F6C-404F-B084-E61A7618B97D}"/>
                  </a:ext>
                </a:extLst>
              </p:cNvPr>
              <p:cNvSpPr/>
              <p:nvPr/>
            </p:nvSpPr>
            <p:spPr>
              <a:xfrm rot="747006" flipV="1">
                <a:off x="8728013" y="3888115"/>
                <a:ext cx="156189" cy="160292"/>
              </a:xfrm>
              <a:prstGeom prst="arc">
                <a:avLst>
                  <a:gd name="adj1" fmla="val 17255551"/>
                  <a:gd name="adj2" fmla="val 121335"/>
                </a:avLst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72" name="Straight Arrow Connector 471">
                <a:extLst>
                  <a:ext uri="{FF2B5EF4-FFF2-40B4-BE49-F238E27FC236}">
                    <a16:creationId xmlns:a16="http://schemas.microsoft.com/office/drawing/2014/main" id="{EAEF7EC7-FA62-460B-9C4E-E4C7DEDA1BD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880959" y="3912787"/>
                <a:ext cx="18684" cy="62106"/>
              </a:xfrm>
              <a:prstGeom prst="straightConnector1">
                <a:avLst/>
              </a:prstGeom>
              <a:ln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506" name="Straight Arrow Connector 505">
            <a:extLst>
              <a:ext uri="{FF2B5EF4-FFF2-40B4-BE49-F238E27FC236}">
                <a16:creationId xmlns:a16="http://schemas.microsoft.com/office/drawing/2014/main" id="{1D2CC5AB-212B-44DD-8A53-13B822AF4A80}"/>
              </a:ext>
            </a:extLst>
          </p:cNvPr>
          <p:cNvCxnSpPr>
            <a:cxnSpLocks/>
          </p:cNvCxnSpPr>
          <p:nvPr/>
        </p:nvCxnSpPr>
        <p:spPr>
          <a:xfrm>
            <a:off x="7252985" y="4757991"/>
            <a:ext cx="97957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9" name="Picture 508" descr="A picture containing tree&#10;&#10;Description automatically generated">
            <a:extLst>
              <a:ext uri="{FF2B5EF4-FFF2-40B4-BE49-F238E27FC236}">
                <a16:creationId xmlns:a16="http://schemas.microsoft.com/office/drawing/2014/main" id="{C979E9AA-C33F-43F8-B176-5E112FA2CB6F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8724" b="93134" l="5543" r="92400">
                        <a14:foregroundMark x1="5543" y1="59855" x2="9086" y2="63166"/>
                        <a14:foregroundMark x1="92400" y1="41478" x2="90286" y2="42003"/>
                        <a14:foregroundMark x1="57486" y1="8724" x2="57486" y2="10541"/>
                        <a14:foregroundMark x1="63371" y1="91801" x2="62171" y2="90994"/>
                        <a14:foregroundMark x1="52114" y1="92124" x2="52114" y2="92124"/>
                        <a14:foregroundMark x1="63371" y1="93134" x2="63371" y2="93134"/>
                      </a14:backgroundRemoval>
                    </a14:imgEffect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304" b="6110"/>
          <a:stretch/>
        </p:blipFill>
        <p:spPr>
          <a:xfrm>
            <a:off x="2553671" y="1330633"/>
            <a:ext cx="1254704" cy="155448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510" name="Picture 509">
            <a:extLst>
              <a:ext uri="{FF2B5EF4-FFF2-40B4-BE49-F238E27FC236}">
                <a16:creationId xmlns:a16="http://schemas.microsoft.com/office/drawing/2014/main" id="{472BCFF2-E0FF-4EE4-8153-2EFD826BFB6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8" t="13704" r="5896" b="17292"/>
          <a:stretch>
            <a:fillRect/>
          </a:stretch>
        </p:blipFill>
        <p:spPr>
          <a:xfrm>
            <a:off x="6083264" y="3243023"/>
            <a:ext cx="784595" cy="1015526"/>
          </a:xfrm>
          <a:custGeom>
            <a:avLst/>
            <a:gdLst>
              <a:gd name="connsiteX0" fmla="*/ 1538288 w 4424363"/>
              <a:gd name="connsiteY0" fmla="*/ 3956051 h 4732338"/>
              <a:gd name="connsiteX1" fmla="*/ 1539875 w 4424363"/>
              <a:gd name="connsiteY1" fmla="*/ 3956051 h 4732338"/>
              <a:gd name="connsiteX2" fmla="*/ 1539875 w 4424363"/>
              <a:gd name="connsiteY2" fmla="*/ 3957638 h 4732338"/>
              <a:gd name="connsiteX3" fmla="*/ 3949700 w 4424363"/>
              <a:gd name="connsiteY3" fmla="*/ 3733801 h 4732338"/>
              <a:gd name="connsiteX4" fmla="*/ 3949700 w 4424363"/>
              <a:gd name="connsiteY4" fmla="*/ 3735388 h 4732338"/>
              <a:gd name="connsiteX5" fmla="*/ 3951288 w 4424363"/>
              <a:gd name="connsiteY5" fmla="*/ 3735388 h 4732338"/>
              <a:gd name="connsiteX6" fmla="*/ 3979863 w 4424363"/>
              <a:gd name="connsiteY6" fmla="*/ 3705226 h 4732338"/>
              <a:gd name="connsiteX7" fmla="*/ 3979863 w 4424363"/>
              <a:gd name="connsiteY7" fmla="*/ 3706813 h 4732338"/>
              <a:gd name="connsiteX8" fmla="*/ 3979863 w 4424363"/>
              <a:gd name="connsiteY8" fmla="*/ 3709988 h 4732338"/>
              <a:gd name="connsiteX9" fmla="*/ 3981450 w 4424363"/>
              <a:gd name="connsiteY9" fmla="*/ 3709988 h 4732338"/>
              <a:gd name="connsiteX10" fmla="*/ 3981450 w 4424363"/>
              <a:gd name="connsiteY10" fmla="*/ 3706813 h 4732338"/>
              <a:gd name="connsiteX11" fmla="*/ 3981450 w 4424363"/>
              <a:gd name="connsiteY11" fmla="*/ 3705226 h 4732338"/>
              <a:gd name="connsiteX12" fmla="*/ 3948113 w 4424363"/>
              <a:gd name="connsiteY12" fmla="*/ 3700463 h 4732338"/>
              <a:gd name="connsiteX13" fmla="*/ 3944938 w 4424363"/>
              <a:gd name="connsiteY13" fmla="*/ 3702051 h 4732338"/>
              <a:gd name="connsiteX14" fmla="*/ 3949700 w 4424363"/>
              <a:gd name="connsiteY14" fmla="*/ 3702051 h 4732338"/>
              <a:gd name="connsiteX15" fmla="*/ 3952876 w 4424363"/>
              <a:gd name="connsiteY15" fmla="*/ 3700463 h 4732338"/>
              <a:gd name="connsiteX16" fmla="*/ 3951288 w 4424363"/>
              <a:gd name="connsiteY16" fmla="*/ 3700463 h 4732338"/>
              <a:gd name="connsiteX17" fmla="*/ 3949700 w 4424363"/>
              <a:gd name="connsiteY17" fmla="*/ 3700463 h 4732338"/>
              <a:gd name="connsiteX18" fmla="*/ 3954463 w 4424363"/>
              <a:gd name="connsiteY18" fmla="*/ 3695701 h 4732338"/>
              <a:gd name="connsiteX19" fmla="*/ 3954463 w 4424363"/>
              <a:gd name="connsiteY19" fmla="*/ 3698876 h 4732338"/>
              <a:gd name="connsiteX20" fmla="*/ 3954463 w 4424363"/>
              <a:gd name="connsiteY20" fmla="*/ 3700463 h 4732338"/>
              <a:gd name="connsiteX21" fmla="*/ 3956050 w 4424363"/>
              <a:gd name="connsiteY21" fmla="*/ 3700463 h 4732338"/>
              <a:gd name="connsiteX22" fmla="*/ 3956050 w 4424363"/>
              <a:gd name="connsiteY22" fmla="*/ 3698876 h 4732338"/>
              <a:gd name="connsiteX23" fmla="*/ 3956050 w 4424363"/>
              <a:gd name="connsiteY23" fmla="*/ 3697288 h 4732338"/>
              <a:gd name="connsiteX24" fmla="*/ 3959226 w 4424363"/>
              <a:gd name="connsiteY24" fmla="*/ 3689351 h 4732338"/>
              <a:gd name="connsiteX25" fmla="*/ 3959226 w 4424363"/>
              <a:gd name="connsiteY25" fmla="*/ 3690938 h 4732338"/>
              <a:gd name="connsiteX26" fmla="*/ 3956050 w 4424363"/>
              <a:gd name="connsiteY26" fmla="*/ 3692526 h 4732338"/>
              <a:gd name="connsiteX27" fmla="*/ 3954463 w 4424363"/>
              <a:gd name="connsiteY27" fmla="*/ 3694113 h 4732338"/>
              <a:gd name="connsiteX28" fmla="*/ 3957638 w 4424363"/>
              <a:gd name="connsiteY28" fmla="*/ 3692526 h 4732338"/>
              <a:gd name="connsiteX29" fmla="*/ 3959226 w 4424363"/>
              <a:gd name="connsiteY29" fmla="*/ 3690938 h 4732338"/>
              <a:gd name="connsiteX30" fmla="*/ 3960813 w 4424363"/>
              <a:gd name="connsiteY30" fmla="*/ 3690938 h 4732338"/>
              <a:gd name="connsiteX31" fmla="*/ 3962400 w 4424363"/>
              <a:gd name="connsiteY31" fmla="*/ 3690938 h 4732338"/>
              <a:gd name="connsiteX32" fmla="*/ 3963988 w 4424363"/>
              <a:gd name="connsiteY32" fmla="*/ 3690938 h 4732338"/>
              <a:gd name="connsiteX33" fmla="*/ 3967163 w 4424363"/>
              <a:gd name="connsiteY33" fmla="*/ 3692526 h 4732338"/>
              <a:gd name="connsiteX34" fmla="*/ 3967163 w 4424363"/>
              <a:gd name="connsiteY34" fmla="*/ 3690938 h 4732338"/>
              <a:gd name="connsiteX35" fmla="*/ 3965576 w 4424363"/>
              <a:gd name="connsiteY35" fmla="*/ 3690938 h 4732338"/>
              <a:gd name="connsiteX36" fmla="*/ 3962400 w 4424363"/>
              <a:gd name="connsiteY36" fmla="*/ 3689351 h 4732338"/>
              <a:gd name="connsiteX37" fmla="*/ 3960813 w 4424363"/>
              <a:gd name="connsiteY37" fmla="*/ 3689351 h 4732338"/>
              <a:gd name="connsiteX38" fmla="*/ 384175 w 4424363"/>
              <a:gd name="connsiteY38" fmla="*/ 3538538 h 4732338"/>
              <a:gd name="connsiteX39" fmla="*/ 385763 w 4424363"/>
              <a:gd name="connsiteY39" fmla="*/ 3538538 h 4732338"/>
              <a:gd name="connsiteX40" fmla="*/ 387350 w 4424363"/>
              <a:gd name="connsiteY40" fmla="*/ 3538538 h 4732338"/>
              <a:gd name="connsiteX41" fmla="*/ 387350 w 4424363"/>
              <a:gd name="connsiteY41" fmla="*/ 3540125 h 4732338"/>
              <a:gd name="connsiteX42" fmla="*/ 385763 w 4424363"/>
              <a:gd name="connsiteY42" fmla="*/ 3540125 h 4732338"/>
              <a:gd name="connsiteX43" fmla="*/ 384175 w 4424363"/>
              <a:gd name="connsiteY43" fmla="*/ 3540125 h 4732338"/>
              <a:gd name="connsiteX44" fmla="*/ 382588 w 4424363"/>
              <a:gd name="connsiteY44" fmla="*/ 3536950 h 4732338"/>
              <a:gd name="connsiteX45" fmla="*/ 384175 w 4424363"/>
              <a:gd name="connsiteY45" fmla="*/ 3536950 h 4732338"/>
              <a:gd name="connsiteX46" fmla="*/ 384175 w 4424363"/>
              <a:gd name="connsiteY46" fmla="*/ 3538538 h 4732338"/>
              <a:gd name="connsiteX47" fmla="*/ 382588 w 4424363"/>
              <a:gd name="connsiteY47" fmla="*/ 3538538 h 4732338"/>
              <a:gd name="connsiteX48" fmla="*/ 381000 w 4424363"/>
              <a:gd name="connsiteY48" fmla="*/ 3538538 h 4732338"/>
              <a:gd name="connsiteX49" fmla="*/ 387350 w 4424363"/>
              <a:gd name="connsiteY49" fmla="*/ 3535363 h 4732338"/>
              <a:gd name="connsiteX50" fmla="*/ 388938 w 4424363"/>
              <a:gd name="connsiteY50" fmla="*/ 3535363 h 4732338"/>
              <a:gd name="connsiteX51" fmla="*/ 388938 w 4424363"/>
              <a:gd name="connsiteY51" fmla="*/ 3536950 h 4732338"/>
              <a:gd name="connsiteX52" fmla="*/ 388938 w 4424363"/>
              <a:gd name="connsiteY52" fmla="*/ 3538538 h 4732338"/>
              <a:gd name="connsiteX53" fmla="*/ 387350 w 4424363"/>
              <a:gd name="connsiteY53" fmla="*/ 3538538 h 4732338"/>
              <a:gd name="connsiteX54" fmla="*/ 387350 w 4424363"/>
              <a:gd name="connsiteY54" fmla="*/ 3536950 h 4732338"/>
              <a:gd name="connsiteX55" fmla="*/ 3773488 w 4424363"/>
              <a:gd name="connsiteY55" fmla="*/ 3503613 h 4732338"/>
              <a:gd name="connsiteX56" fmla="*/ 3775076 w 4424363"/>
              <a:gd name="connsiteY56" fmla="*/ 3503613 h 4732338"/>
              <a:gd name="connsiteX57" fmla="*/ 3775076 w 4424363"/>
              <a:gd name="connsiteY57" fmla="*/ 3505200 h 4732338"/>
              <a:gd name="connsiteX58" fmla="*/ 3775076 w 4424363"/>
              <a:gd name="connsiteY58" fmla="*/ 3506788 h 4732338"/>
              <a:gd name="connsiteX59" fmla="*/ 3773488 w 4424363"/>
              <a:gd name="connsiteY59" fmla="*/ 3506788 h 4732338"/>
              <a:gd name="connsiteX60" fmla="*/ 3773488 w 4424363"/>
              <a:gd name="connsiteY60" fmla="*/ 3505200 h 4732338"/>
              <a:gd name="connsiteX61" fmla="*/ 3770313 w 4424363"/>
              <a:gd name="connsiteY61" fmla="*/ 3502025 h 4732338"/>
              <a:gd name="connsiteX62" fmla="*/ 3771900 w 4424363"/>
              <a:gd name="connsiteY62" fmla="*/ 3503613 h 4732338"/>
              <a:gd name="connsiteX63" fmla="*/ 3771900 w 4424363"/>
              <a:gd name="connsiteY63" fmla="*/ 3505200 h 4732338"/>
              <a:gd name="connsiteX64" fmla="*/ 3770313 w 4424363"/>
              <a:gd name="connsiteY64" fmla="*/ 3505200 h 4732338"/>
              <a:gd name="connsiteX65" fmla="*/ 3770313 w 4424363"/>
              <a:gd name="connsiteY65" fmla="*/ 3503613 h 4732338"/>
              <a:gd name="connsiteX66" fmla="*/ 3778250 w 4424363"/>
              <a:gd name="connsiteY66" fmla="*/ 3497263 h 4732338"/>
              <a:gd name="connsiteX67" fmla="*/ 3779838 w 4424363"/>
              <a:gd name="connsiteY67" fmla="*/ 3497263 h 4732338"/>
              <a:gd name="connsiteX68" fmla="*/ 3779838 w 4424363"/>
              <a:gd name="connsiteY68" fmla="*/ 3498850 h 4732338"/>
              <a:gd name="connsiteX69" fmla="*/ 3778250 w 4424363"/>
              <a:gd name="connsiteY69" fmla="*/ 3498850 h 4732338"/>
              <a:gd name="connsiteX70" fmla="*/ 3775076 w 4424363"/>
              <a:gd name="connsiteY70" fmla="*/ 3497263 h 4732338"/>
              <a:gd name="connsiteX71" fmla="*/ 3776663 w 4424363"/>
              <a:gd name="connsiteY71" fmla="*/ 3497263 h 4732338"/>
              <a:gd name="connsiteX72" fmla="*/ 3776663 w 4424363"/>
              <a:gd name="connsiteY72" fmla="*/ 3498850 h 4732338"/>
              <a:gd name="connsiteX73" fmla="*/ 3771900 w 4424363"/>
              <a:gd name="connsiteY73" fmla="*/ 3467100 h 4732338"/>
              <a:gd name="connsiteX74" fmla="*/ 3773488 w 4424363"/>
              <a:gd name="connsiteY74" fmla="*/ 3468688 h 4732338"/>
              <a:gd name="connsiteX75" fmla="*/ 3771900 w 4424363"/>
              <a:gd name="connsiteY75" fmla="*/ 3468688 h 4732338"/>
              <a:gd name="connsiteX76" fmla="*/ 3767138 w 4424363"/>
              <a:gd name="connsiteY76" fmla="*/ 3465513 h 4732338"/>
              <a:gd name="connsiteX77" fmla="*/ 3767138 w 4424363"/>
              <a:gd name="connsiteY77" fmla="*/ 3467100 h 4732338"/>
              <a:gd name="connsiteX78" fmla="*/ 3768726 w 4424363"/>
              <a:gd name="connsiteY78" fmla="*/ 3467100 h 4732338"/>
              <a:gd name="connsiteX79" fmla="*/ 3770313 w 4424363"/>
              <a:gd name="connsiteY79" fmla="*/ 3467100 h 4732338"/>
              <a:gd name="connsiteX80" fmla="*/ 3770313 w 4424363"/>
              <a:gd name="connsiteY80" fmla="*/ 3465513 h 4732338"/>
              <a:gd name="connsiteX81" fmla="*/ 3768726 w 4424363"/>
              <a:gd name="connsiteY81" fmla="*/ 3465513 h 4732338"/>
              <a:gd name="connsiteX82" fmla="*/ 3770313 w 4424363"/>
              <a:gd name="connsiteY82" fmla="*/ 3443288 h 4732338"/>
              <a:gd name="connsiteX83" fmla="*/ 3770313 w 4424363"/>
              <a:gd name="connsiteY83" fmla="*/ 3444875 h 4732338"/>
              <a:gd name="connsiteX84" fmla="*/ 3770313 w 4424363"/>
              <a:gd name="connsiteY84" fmla="*/ 3446463 h 4732338"/>
              <a:gd name="connsiteX85" fmla="*/ 3770313 w 4424363"/>
              <a:gd name="connsiteY85" fmla="*/ 3448050 h 4732338"/>
              <a:gd name="connsiteX86" fmla="*/ 3768726 w 4424363"/>
              <a:gd name="connsiteY86" fmla="*/ 3446463 h 4732338"/>
              <a:gd name="connsiteX87" fmla="*/ 3768726 w 4424363"/>
              <a:gd name="connsiteY87" fmla="*/ 3444875 h 4732338"/>
              <a:gd name="connsiteX88" fmla="*/ 3733800 w 4424363"/>
              <a:gd name="connsiteY88" fmla="*/ 3432175 h 4732338"/>
              <a:gd name="connsiteX89" fmla="*/ 3735388 w 4424363"/>
              <a:gd name="connsiteY89" fmla="*/ 3433763 h 4732338"/>
              <a:gd name="connsiteX90" fmla="*/ 3736976 w 4424363"/>
              <a:gd name="connsiteY90" fmla="*/ 3433763 h 4732338"/>
              <a:gd name="connsiteX91" fmla="*/ 3738563 w 4424363"/>
              <a:gd name="connsiteY91" fmla="*/ 3433763 h 4732338"/>
              <a:gd name="connsiteX92" fmla="*/ 3738563 w 4424363"/>
              <a:gd name="connsiteY92" fmla="*/ 3432175 h 4732338"/>
              <a:gd name="connsiteX93" fmla="*/ 3736976 w 4424363"/>
              <a:gd name="connsiteY93" fmla="*/ 3432175 h 4732338"/>
              <a:gd name="connsiteX94" fmla="*/ 3735388 w 4424363"/>
              <a:gd name="connsiteY94" fmla="*/ 3432175 h 4732338"/>
              <a:gd name="connsiteX95" fmla="*/ 3738563 w 4424363"/>
              <a:gd name="connsiteY95" fmla="*/ 3422650 h 4732338"/>
              <a:gd name="connsiteX96" fmla="*/ 3740150 w 4424363"/>
              <a:gd name="connsiteY96" fmla="*/ 3422650 h 4732338"/>
              <a:gd name="connsiteX97" fmla="*/ 3740150 w 4424363"/>
              <a:gd name="connsiteY97" fmla="*/ 3424238 h 4732338"/>
              <a:gd name="connsiteX98" fmla="*/ 3733800 w 4424363"/>
              <a:gd name="connsiteY98" fmla="*/ 3421063 h 4732338"/>
              <a:gd name="connsiteX99" fmla="*/ 3733800 w 4424363"/>
              <a:gd name="connsiteY99" fmla="*/ 3422650 h 4732338"/>
              <a:gd name="connsiteX100" fmla="*/ 3735388 w 4424363"/>
              <a:gd name="connsiteY100" fmla="*/ 3422650 h 4732338"/>
              <a:gd name="connsiteX101" fmla="*/ 236538 w 4424363"/>
              <a:gd name="connsiteY101" fmla="*/ 3270250 h 4732338"/>
              <a:gd name="connsiteX102" fmla="*/ 238125 w 4424363"/>
              <a:gd name="connsiteY102" fmla="*/ 3270250 h 4732338"/>
              <a:gd name="connsiteX103" fmla="*/ 238125 w 4424363"/>
              <a:gd name="connsiteY103" fmla="*/ 3271838 h 4732338"/>
              <a:gd name="connsiteX104" fmla="*/ 236538 w 4424363"/>
              <a:gd name="connsiteY104" fmla="*/ 3271838 h 4732338"/>
              <a:gd name="connsiteX105" fmla="*/ 3228975 w 4424363"/>
              <a:gd name="connsiteY105" fmla="*/ 2690813 h 4732338"/>
              <a:gd name="connsiteX106" fmla="*/ 3228975 w 4424363"/>
              <a:gd name="connsiteY106" fmla="*/ 2692400 h 4732338"/>
              <a:gd name="connsiteX107" fmla="*/ 3227388 w 4424363"/>
              <a:gd name="connsiteY107" fmla="*/ 2692400 h 4732338"/>
              <a:gd name="connsiteX108" fmla="*/ 1004888 w 4424363"/>
              <a:gd name="connsiteY108" fmla="*/ 2578100 h 4732338"/>
              <a:gd name="connsiteX109" fmla="*/ 1006475 w 4424363"/>
              <a:gd name="connsiteY109" fmla="*/ 2578100 h 4732338"/>
              <a:gd name="connsiteX110" fmla="*/ 1006475 w 4424363"/>
              <a:gd name="connsiteY110" fmla="*/ 2579688 h 4732338"/>
              <a:gd name="connsiteX111" fmla="*/ 1004888 w 4424363"/>
              <a:gd name="connsiteY111" fmla="*/ 2579688 h 4732338"/>
              <a:gd name="connsiteX112" fmla="*/ 3441700 w 4424363"/>
              <a:gd name="connsiteY112" fmla="*/ 2460626 h 4732338"/>
              <a:gd name="connsiteX113" fmla="*/ 3443288 w 4424363"/>
              <a:gd name="connsiteY113" fmla="*/ 2460626 h 4732338"/>
              <a:gd name="connsiteX114" fmla="*/ 3443288 w 4424363"/>
              <a:gd name="connsiteY114" fmla="*/ 2462213 h 4732338"/>
              <a:gd name="connsiteX115" fmla="*/ 3554413 w 4424363"/>
              <a:gd name="connsiteY115" fmla="*/ 2351088 h 4732338"/>
              <a:gd name="connsiteX116" fmla="*/ 3556000 w 4424363"/>
              <a:gd name="connsiteY116" fmla="*/ 2351088 h 4732338"/>
              <a:gd name="connsiteX117" fmla="*/ 3556000 w 4424363"/>
              <a:gd name="connsiteY117" fmla="*/ 2352675 h 4732338"/>
              <a:gd name="connsiteX118" fmla="*/ 3576638 w 4424363"/>
              <a:gd name="connsiteY118" fmla="*/ 2349500 h 4732338"/>
              <a:gd name="connsiteX119" fmla="*/ 3576638 w 4424363"/>
              <a:gd name="connsiteY119" fmla="*/ 2351088 h 4732338"/>
              <a:gd name="connsiteX120" fmla="*/ 3576638 w 4424363"/>
              <a:gd name="connsiteY120" fmla="*/ 2352675 h 4732338"/>
              <a:gd name="connsiteX121" fmla="*/ 3575050 w 4424363"/>
              <a:gd name="connsiteY121" fmla="*/ 2352675 h 4732338"/>
              <a:gd name="connsiteX122" fmla="*/ 3575050 w 4424363"/>
              <a:gd name="connsiteY122" fmla="*/ 2351088 h 4732338"/>
              <a:gd name="connsiteX123" fmla="*/ 3749676 w 4424363"/>
              <a:gd name="connsiteY123" fmla="*/ 2151063 h 4732338"/>
              <a:gd name="connsiteX124" fmla="*/ 3751263 w 4424363"/>
              <a:gd name="connsiteY124" fmla="*/ 2151063 h 4732338"/>
              <a:gd name="connsiteX125" fmla="*/ 3749676 w 4424363"/>
              <a:gd name="connsiteY125" fmla="*/ 2152651 h 4732338"/>
              <a:gd name="connsiteX126" fmla="*/ 3898900 w 4424363"/>
              <a:gd name="connsiteY126" fmla="*/ 2120900 h 4732338"/>
              <a:gd name="connsiteX127" fmla="*/ 3900488 w 4424363"/>
              <a:gd name="connsiteY127" fmla="*/ 2122488 h 4732338"/>
              <a:gd name="connsiteX128" fmla="*/ 3898900 w 4424363"/>
              <a:gd name="connsiteY128" fmla="*/ 2122488 h 4732338"/>
              <a:gd name="connsiteX129" fmla="*/ 3898900 w 4424363"/>
              <a:gd name="connsiteY129" fmla="*/ 2124075 h 4732338"/>
              <a:gd name="connsiteX130" fmla="*/ 3898900 w 4424363"/>
              <a:gd name="connsiteY130" fmla="*/ 2125663 h 4732338"/>
              <a:gd name="connsiteX131" fmla="*/ 3897313 w 4424363"/>
              <a:gd name="connsiteY131" fmla="*/ 2124075 h 4732338"/>
              <a:gd name="connsiteX132" fmla="*/ 3897313 w 4424363"/>
              <a:gd name="connsiteY132" fmla="*/ 2121694 h 4732338"/>
              <a:gd name="connsiteX133" fmla="*/ 3897313 w 4424363"/>
              <a:gd name="connsiteY133" fmla="*/ 2120900 h 4732338"/>
              <a:gd name="connsiteX134" fmla="*/ 3897313 w 4424363"/>
              <a:gd name="connsiteY134" fmla="*/ 2121694 h 4732338"/>
              <a:gd name="connsiteX135" fmla="*/ 3895726 w 4424363"/>
              <a:gd name="connsiteY135" fmla="*/ 2122488 h 4732338"/>
              <a:gd name="connsiteX136" fmla="*/ 3992563 w 4424363"/>
              <a:gd name="connsiteY136" fmla="*/ 2093913 h 4732338"/>
              <a:gd name="connsiteX137" fmla="*/ 3994150 w 4424363"/>
              <a:gd name="connsiteY137" fmla="*/ 2093913 h 4732338"/>
              <a:gd name="connsiteX138" fmla="*/ 3994150 w 4424363"/>
              <a:gd name="connsiteY138" fmla="*/ 2095500 h 4732338"/>
              <a:gd name="connsiteX139" fmla="*/ 4294188 w 4424363"/>
              <a:gd name="connsiteY139" fmla="*/ 2070101 h 4732338"/>
              <a:gd name="connsiteX140" fmla="*/ 4295776 w 4424363"/>
              <a:gd name="connsiteY140" fmla="*/ 2070101 h 4732338"/>
              <a:gd name="connsiteX141" fmla="*/ 4295776 w 4424363"/>
              <a:gd name="connsiteY141" fmla="*/ 2071688 h 4732338"/>
              <a:gd name="connsiteX142" fmla="*/ 4278313 w 4424363"/>
              <a:gd name="connsiteY142" fmla="*/ 2068513 h 4732338"/>
              <a:gd name="connsiteX143" fmla="*/ 4278313 w 4424363"/>
              <a:gd name="connsiteY143" fmla="*/ 2070101 h 4732338"/>
              <a:gd name="connsiteX144" fmla="*/ 4276726 w 4424363"/>
              <a:gd name="connsiteY144" fmla="*/ 2070101 h 4732338"/>
              <a:gd name="connsiteX145" fmla="*/ 3971926 w 4424363"/>
              <a:gd name="connsiteY145" fmla="*/ 2063750 h 4732338"/>
              <a:gd name="connsiteX146" fmla="*/ 3971926 w 4424363"/>
              <a:gd name="connsiteY146" fmla="*/ 2065338 h 4732338"/>
              <a:gd name="connsiteX147" fmla="*/ 3971926 w 4424363"/>
              <a:gd name="connsiteY147" fmla="*/ 2066926 h 4732338"/>
              <a:gd name="connsiteX148" fmla="*/ 3973513 w 4424363"/>
              <a:gd name="connsiteY148" fmla="*/ 2066926 h 4732338"/>
              <a:gd name="connsiteX149" fmla="*/ 3973513 w 4424363"/>
              <a:gd name="connsiteY149" fmla="*/ 2065338 h 4732338"/>
              <a:gd name="connsiteX150" fmla="*/ 3975100 w 4424363"/>
              <a:gd name="connsiteY150" fmla="*/ 2060575 h 4732338"/>
              <a:gd name="connsiteX151" fmla="*/ 3973513 w 4424363"/>
              <a:gd name="connsiteY151" fmla="*/ 2062163 h 4732338"/>
              <a:gd name="connsiteX152" fmla="*/ 3975100 w 4424363"/>
              <a:gd name="connsiteY152" fmla="*/ 2062163 h 4732338"/>
              <a:gd name="connsiteX153" fmla="*/ 4121150 w 4424363"/>
              <a:gd name="connsiteY153" fmla="*/ 2039938 h 4732338"/>
              <a:gd name="connsiteX154" fmla="*/ 4121150 w 4424363"/>
              <a:gd name="connsiteY154" fmla="*/ 2041525 h 4732338"/>
              <a:gd name="connsiteX155" fmla="*/ 4119563 w 4424363"/>
              <a:gd name="connsiteY155" fmla="*/ 2041525 h 4732338"/>
              <a:gd name="connsiteX156" fmla="*/ 4246563 w 4424363"/>
              <a:gd name="connsiteY156" fmla="*/ 1998663 h 4732338"/>
              <a:gd name="connsiteX157" fmla="*/ 4246563 w 4424363"/>
              <a:gd name="connsiteY157" fmla="*/ 2000250 h 4732338"/>
              <a:gd name="connsiteX158" fmla="*/ 4248150 w 4424363"/>
              <a:gd name="connsiteY158" fmla="*/ 2000250 h 4732338"/>
              <a:gd name="connsiteX159" fmla="*/ 4248150 w 4424363"/>
              <a:gd name="connsiteY159" fmla="*/ 1998663 h 4732338"/>
              <a:gd name="connsiteX160" fmla="*/ 4367213 w 4424363"/>
              <a:gd name="connsiteY160" fmla="*/ 1995488 h 4732338"/>
              <a:gd name="connsiteX161" fmla="*/ 4368800 w 4424363"/>
              <a:gd name="connsiteY161" fmla="*/ 1995488 h 4732338"/>
              <a:gd name="connsiteX162" fmla="*/ 4370388 w 4424363"/>
              <a:gd name="connsiteY162" fmla="*/ 1995488 h 4732338"/>
              <a:gd name="connsiteX163" fmla="*/ 4368800 w 4424363"/>
              <a:gd name="connsiteY163" fmla="*/ 1997076 h 4732338"/>
              <a:gd name="connsiteX164" fmla="*/ 4367213 w 4424363"/>
              <a:gd name="connsiteY164" fmla="*/ 1997076 h 4732338"/>
              <a:gd name="connsiteX165" fmla="*/ 4371976 w 4424363"/>
              <a:gd name="connsiteY165" fmla="*/ 1993901 h 4732338"/>
              <a:gd name="connsiteX166" fmla="*/ 4371976 w 4424363"/>
              <a:gd name="connsiteY166" fmla="*/ 1995488 h 4732338"/>
              <a:gd name="connsiteX167" fmla="*/ 4370388 w 4424363"/>
              <a:gd name="connsiteY167" fmla="*/ 1995488 h 4732338"/>
              <a:gd name="connsiteX168" fmla="*/ 4237038 w 4424363"/>
              <a:gd name="connsiteY168" fmla="*/ 1992313 h 4732338"/>
              <a:gd name="connsiteX169" fmla="*/ 4237038 w 4424363"/>
              <a:gd name="connsiteY169" fmla="*/ 1993901 h 4732338"/>
              <a:gd name="connsiteX170" fmla="*/ 4238626 w 4424363"/>
              <a:gd name="connsiteY170" fmla="*/ 1993901 h 4732338"/>
              <a:gd name="connsiteX171" fmla="*/ 4238626 w 4424363"/>
              <a:gd name="connsiteY171" fmla="*/ 1992313 h 4732338"/>
              <a:gd name="connsiteX172" fmla="*/ 4379913 w 4424363"/>
              <a:gd name="connsiteY172" fmla="*/ 1916113 h 4732338"/>
              <a:gd name="connsiteX173" fmla="*/ 4381500 w 4424363"/>
              <a:gd name="connsiteY173" fmla="*/ 1916113 h 4732338"/>
              <a:gd name="connsiteX174" fmla="*/ 4381500 w 4424363"/>
              <a:gd name="connsiteY174" fmla="*/ 1917701 h 4732338"/>
              <a:gd name="connsiteX175" fmla="*/ 4379913 w 4424363"/>
              <a:gd name="connsiteY175" fmla="*/ 1917701 h 4732338"/>
              <a:gd name="connsiteX176" fmla="*/ 4373563 w 4424363"/>
              <a:gd name="connsiteY176" fmla="*/ 1905000 h 4732338"/>
              <a:gd name="connsiteX177" fmla="*/ 4375150 w 4424363"/>
              <a:gd name="connsiteY177" fmla="*/ 1905000 h 4732338"/>
              <a:gd name="connsiteX178" fmla="*/ 4375150 w 4424363"/>
              <a:gd name="connsiteY178" fmla="*/ 1906588 h 4732338"/>
              <a:gd name="connsiteX179" fmla="*/ 4373563 w 4424363"/>
              <a:gd name="connsiteY179" fmla="*/ 1906588 h 4732338"/>
              <a:gd name="connsiteX180" fmla="*/ 4371976 w 4424363"/>
              <a:gd name="connsiteY180" fmla="*/ 1906588 h 4732338"/>
              <a:gd name="connsiteX181" fmla="*/ 4410076 w 4424363"/>
              <a:gd name="connsiteY181" fmla="*/ 1857375 h 4732338"/>
              <a:gd name="connsiteX182" fmla="*/ 4411663 w 4424363"/>
              <a:gd name="connsiteY182" fmla="*/ 1857375 h 4732338"/>
              <a:gd name="connsiteX183" fmla="*/ 4411663 w 4424363"/>
              <a:gd name="connsiteY183" fmla="*/ 1858963 h 4732338"/>
              <a:gd name="connsiteX184" fmla="*/ 4398963 w 4424363"/>
              <a:gd name="connsiteY184" fmla="*/ 1857375 h 4732338"/>
              <a:gd name="connsiteX185" fmla="*/ 4400550 w 4424363"/>
              <a:gd name="connsiteY185" fmla="*/ 1857375 h 4732338"/>
              <a:gd name="connsiteX186" fmla="*/ 4400550 w 4424363"/>
              <a:gd name="connsiteY186" fmla="*/ 1858963 h 4732338"/>
              <a:gd name="connsiteX187" fmla="*/ 4229100 w 4424363"/>
              <a:gd name="connsiteY187" fmla="*/ 1820863 h 4732338"/>
              <a:gd name="connsiteX188" fmla="*/ 4229100 w 4424363"/>
              <a:gd name="connsiteY188" fmla="*/ 1822450 h 4732338"/>
              <a:gd name="connsiteX189" fmla="*/ 4227513 w 4424363"/>
              <a:gd name="connsiteY189" fmla="*/ 1822450 h 4732338"/>
              <a:gd name="connsiteX190" fmla="*/ 4194176 w 4424363"/>
              <a:gd name="connsiteY190" fmla="*/ 1808163 h 4732338"/>
              <a:gd name="connsiteX191" fmla="*/ 4195763 w 4424363"/>
              <a:gd name="connsiteY191" fmla="*/ 1808163 h 4732338"/>
              <a:gd name="connsiteX192" fmla="*/ 4195763 w 4424363"/>
              <a:gd name="connsiteY192" fmla="*/ 1809750 h 4732338"/>
              <a:gd name="connsiteX193" fmla="*/ 4194176 w 4424363"/>
              <a:gd name="connsiteY193" fmla="*/ 1809750 h 4732338"/>
              <a:gd name="connsiteX194" fmla="*/ 3916363 w 4424363"/>
              <a:gd name="connsiteY194" fmla="*/ 1806575 h 4732338"/>
              <a:gd name="connsiteX195" fmla="*/ 3916363 w 4424363"/>
              <a:gd name="connsiteY195" fmla="*/ 1808163 h 4732338"/>
              <a:gd name="connsiteX196" fmla="*/ 3914776 w 4424363"/>
              <a:gd name="connsiteY196" fmla="*/ 1808163 h 4732338"/>
              <a:gd name="connsiteX197" fmla="*/ 3914776 w 4424363"/>
              <a:gd name="connsiteY197" fmla="*/ 1809750 h 4732338"/>
              <a:gd name="connsiteX198" fmla="*/ 3914776 w 4424363"/>
              <a:gd name="connsiteY198" fmla="*/ 1811338 h 4732338"/>
              <a:gd name="connsiteX199" fmla="*/ 3916363 w 4424363"/>
              <a:gd name="connsiteY199" fmla="*/ 1811338 h 4732338"/>
              <a:gd name="connsiteX200" fmla="*/ 3916363 w 4424363"/>
              <a:gd name="connsiteY200" fmla="*/ 1809750 h 4732338"/>
              <a:gd name="connsiteX201" fmla="*/ 3916363 w 4424363"/>
              <a:gd name="connsiteY201" fmla="*/ 1808163 h 4732338"/>
              <a:gd name="connsiteX202" fmla="*/ 3917950 w 4424363"/>
              <a:gd name="connsiteY202" fmla="*/ 1808163 h 4732338"/>
              <a:gd name="connsiteX203" fmla="*/ 3917950 w 4424363"/>
              <a:gd name="connsiteY203" fmla="*/ 1806575 h 4732338"/>
              <a:gd name="connsiteX204" fmla="*/ 3562350 w 4424363"/>
              <a:gd name="connsiteY204" fmla="*/ 1771650 h 4732338"/>
              <a:gd name="connsiteX205" fmla="*/ 3563938 w 4424363"/>
              <a:gd name="connsiteY205" fmla="*/ 1771650 h 4732338"/>
              <a:gd name="connsiteX206" fmla="*/ 3563938 w 4424363"/>
              <a:gd name="connsiteY206" fmla="*/ 1773238 h 4732338"/>
              <a:gd name="connsiteX207" fmla="*/ 3562350 w 4424363"/>
              <a:gd name="connsiteY207" fmla="*/ 1773238 h 4732338"/>
              <a:gd name="connsiteX208" fmla="*/ 3135313 w 4424363"/>
              <a:gd name="connsiteY208" fmla="*/ 1762125 h 4732338"/>
              <a:gd name="connsiteX209" fmla="*/ 3135313 w 4424363"/>
              <a:gd name="connsiteY209" fmla="*/ 1763713 h 4732338"/>
              <a:gd name="connsiteX210" fmla="*/ 3133725 w 4424363"/>
              <a:gd name="connsiteY210" fmla="*/ 1763713 h 4732338"/>
              <a:gd name="connsiteX211" fmla="*/ 3133725 w 4424363"/>
              <a:gd name="connsiteY211" fmla="*/ 1765300 h 4732338"/>
              <a:gd name="connsiteX212" fmla="*/ 3135313 w 4424363"/>
              <a:gd name="connsiteY212" fmla="*/ 1765300 h 4732338"/>
              <a:gd name="connsiteX213" fmla="*/ 3135313 w 4424363"/>
              <a:gd name="connsiteY213" fmla="*/ 1763713 h 4732338"/>
              <a:gd name="connsiteX214" fmla="*/ 3136900 w 4424363"/>
              <a:gd name="connsiteY214" fmla="*/ 1763713 h 4732338"/>
              <a:gd name="connsiteX215" fmla="*/ 3136900 w 4424363"/>
              <a:gd name="connsiteY215" fmla="*/ 1762125 h 4732338"/>
              <a:gd name="connsiteX216" fmla="*/ 3108325 w 4424363"/>
              <a:gd name="connsiteY216" fmla="*/ 1762125 h 4732338"/>
              <a:gd name="connsiteX217" fmla="*/ 3108325 w 4424363"/>
              <a:gd name="connsiteY217" fmla="*/ 1763713 h 4732338"/>
              <a:gd name="connsiteX218" fmla="*/ 3109913 w 4424363"/>
              <a:gd name="connsiteY218" fmla="*/ 1763713 h 4732338"/>
              <a:gd name="connsiteX219" fmla="*/ 3109913 w 4424363"/>
              <a:gd name="connsiteY219" fmla="*/ 1762125 h 4732338"/>
              <a:gd name="connsiteX220" fmla="*/ 3124200 w 4424363"/>
              <a:gd name="connsiteY220" fmla="*/ 1760538 h 4732338"/>
              <a:gd name="connsiteX221" fmla="*/ 3124200 w 4424363"/>
              <a:gd name="connsiteY221" fmla="*/ 1762125 h 4732338"/>
              <a:gd name="connsiteX222" fmla="*/ 3125788 w 4424363"/>
              <a:gd name="connsiteY222" fmla="*/ 1762125 h 4732338"/>
              <a:gd name="connsiteX223" fmla="*/ 3125788 w 4424363"/>
              <a:gd name="connsiteY223" fmla="*/ 1760538 h 4732338"/>
              <a:gd name="connsiteX224" fmla="*/ 3757613 w 4424363"/>
              <a:gd name="connsiteY224" fmla="*/ 1712913 h 4732338"/>
              <a:gd name="connsiteX225" fmla="*/ 3760788 w 4424363"/>
              <a:gd name="connsiteY225" fmla="*/ 1714500 h 4732338"/>
              <a:gd name="connsiteX226" fmla="*/ 3759200 w 4424363"/>
              <a:gd name="connsiteY226" fmla="*/ 1716088 h 4732338"/>
              <a:gd name="connsiteX227" fmla="*/ 3757613 w 4424363"/>
              <a:gd name="connsiteY227" fmla="*/ 1716088 h 4732338"/>
              <a:gd name="connsiteX228" fmla="*/ 3757613 w 4424363"/>
              <a:gd name="connsiteY228" fmla="*/ 1714500 h 4732338"/>
              <a:gd name="connsiteX229" fmla="*/ 3717926 w 4424363"/>
              <a:gd name="connsiteY229" fmla="*/ 1711325 h 4732338"/>
              <a:gd name="connsiteX230" fmla="*/ 3719513 w 4424363"/>
              <a:gd name="connsiteY230" fmla="*/ 1711325 h 4732338"/>
              <a:gd name="connsiteX231" fmla="*/ 3719513 w 4424363"/>
              <a:gd name="connsiteY231" fmla="*/ 1712913 h 4732338"/>
              <a:gd name="connsiteX232" fmla="*/ 3717926 w 4424363"/>
              <a:gd name="connsiteY232" fmla="*/ 1712913 h 4732338"/>
              <a:gd name="connsiteX233" fmla="*/ 3128963 w 4424363"/>
              <a:gd name="connsiteY233" fmla="*/ 1708150 h 4732338"/>
              <a:gd name="connsiteX234" fmla="*/ 3127375 w 4424363"/>
              <a:gd name="connsiteY234" fmla="*/ 1709738 h 4732338"/>
              <a:gd name="connsiteX235" fmla="*/ 3128963 w 4424363"/>
              <a:gd name="connsiteY235" fmla="*/ 1709738 h 4732338"/>
              <a:gd name="connsiteX236" fmla="*/ 2840038 w 4424363"/>
              <a:gd name="connsiteY236" fmla="*/ 1630363 h 4732338"/>
              <a:gd name="connsiteX237" fmla="*/ 2840038 w 4424363"/>
              <a:gd name="connsiteY237" fmla="*/ 1631950 h 4732338"/>
              <a:gd name="connsiteX238" fmla="*/ 2840038 w 4424363"/>
              <a:gd name="connsiteY238" fmla="*/ 1633538 h 4732338"/>
              <a:gd name="connsiteX239" fmla="*/ 2840038 w 4424363"/>
              <a:gd name="connsiteY239" fmla="*/ 1635125 h 4732338"/>
              <a:gd name="connsiteX240" fmla="*/ 2838450 w 4424363"/>
              <a:gd name="connsiteY240" fmla="*/ 1636713 h 4732338"/>
              <a:gd name="connsiteX241" fmla="*/ 2840038 w 4424363"/>
              <a:gd name="connsiteY241" fmla="*/ 1636713 h 4732338"/>
              <a:gd name="connsiteX242" fmla="*/ 2840038 w 4424363"/>
              <a:gd name="connsiteY242" fmla="*/ 1635125 h 4732338"/>
              <a:gd name="connsiteX243" fmla="*/ 2841625 w 4424363"/>
              <a:gd name="connsiteY243" fmla="*/ 1633538 h 4732338"/>
              <a:gd name="connsiteX244" fmla="*/ 2841625 w 4424363"/>
              <a:gd name="connsiteY244" fmla="*/ 1631950 h 4732338"/>
              <a:gd name="connsiteX245" fmla="*/ 2841625 w 4424363"/>
              <a:gd name="connsiteY245" fmla="*/ 1630363 h 4732338"/>
              <a:gd name="connsiteX246" fmla="*/ 2841625 w 4424363"/>
              <a:gd name="connsiteY246" fmla="*/ 1622425 h 4732338"/>
              <a:gd name="connsiteX247" fmla="*/ 2841625 w 4424363"/>
              <a:gd name="connsiteY247" fmla="*/ 1624013 h 4732338"/>
              <a:gd name="connsiteX248" fmla="*/ 2843213 w 4424363"/>
              <a:gd name="connsiteY248" fmla="*/ 1622425 h 4732338"/>
              <a:gd name="connsiteX249" fmla="*/ 2886075 w 4424363"/>
              <a:gd name="connsiteY249" fmla="*/ 1619250 h 4732338"/>
              <a:gd name="connsiteX250" fmla="*/ 2884488 w 4424363"/>
              <a:gd name="connsiteY250" fmla="*/ 1620838 h 4732338"/>
              <a:gd name="connsiteX251" fmla="*/ 2882900 w 4424363"/>
              <a:gd name="connsiteY251" fmla="*/ 1620838 h 4732338"/>
              <a:gd name="connsiteX252" fmla="*/ 2882900 w 4424363"/>
              <a:gd name="connsiteY252" fmla="*/ 1622425 h 4732338"/>
              <a:gd name="connsiteX253" fmla="*/ 2884488 w 4424363"/>
              <a:gd name="connsiteY253" fmla="*/ 1622425 h 4732338"/>
              <a:gd name="connsiteX254" fmla="*/ 2884488 w 4424363"/>
              <a:gd name="connsiteY254" fmla="*/ 1620838 h 4732338"/>
              <a:gd name="connsiteX255" fmla="*/ 2886075 w 4424363"/>
              <a:gd name="connsiteY255" fmla="*/ 1620838 h 4732338"/>
              <a:gd name="connsiteX256" fmla="*/ 2847975 w 4424363"/>
              <a:gd name="connsiteY256" fmla="*/ 1614488 h 4732338"/>
              <a:gd name="connsiteX257" fmla="*/ 2846388 w 4424363"/>
              <a:gd name="connsiteY257" fmla="*/ 1616075 h 4732338"/>
              <a:gd name="connsiteX258" fmla="*/ 2846388 w 4424363"/>
              <a:gd name="connsiteY258" fmla="*/ 1617663 h 4732338"/>
              <a:gd name="connsiteX259" fmla="*/ 2847975 w 4424363"/>
              <a:gd name="connsiteY259" fmla="*/ 1616075 h 4732338"/>
              <a:gd name="connsiteX260" fmla="*/ 2849563 w 4424363"/>
              <a:gd name="connsiteY260" fmla="*/ 1614488 h 4732338"/>
              <a:gd name="connsiteX261" fmla="*/ 2976563 w 4424363"/>
              <a:gd name="connsiteY261" fmla="*/ 1612900 h 4732338"/>
              <a:gd name="connsiteX262" fmla="*/ 2976563 w 4424363"/>
              <a:gd name="connsiteY262" fmla="*/ 1614488 h 4732338"/>
              <a:gd name="connsiteX263" fmla="*/ 2978150 w 4424363"/>
              <a:gd name="connsiteY263" fmla="*/ 1614488 h 4732338"/>
              <a:gd name="connsiteX264" fmla="*/ 2978150 w 4424363"/>
              <a:gd name="connsiteY264" fmla="*/ 1612900 h 4732338"/>
              <a:gd name="connsiteX265" fmla="*/ 2649538 w 4424363"/>
              <a:gd name="connsiteY265" fmla="*/ 1300163 h 4732338"/>
              <a:gd name="connsiteX266" fmla="*/ 2651125 w 4424363"/>
              <a:gd name="connsiteY266" fmla="*/ 1300163 h 4732338"/>
              <a:gd name="connsiteX267" fmla="*/ 2651125 w 4424363"/>
              <a:gd name="connsiteY267" fmla="*/ 1301750 h 4732338"/>
              <a:gd name="connsiteX268" fmla="*/ 3330576 w 4424363"/>
              <a:gd name="connsiteY268" fmla="*/ 962025 h 4732338"/>
              <a:gd name="connsiteX269" fmla="*/ 3332163 w 4424363"/>
              <a:gd name="connsiteY269" fmla="*/ 963613 h 4732338"/>
              <a:gd name="connsiteX270" fmla="*/ 3332163 w 4424363"/>
              <a:gd name="connsiteY270" fmla="*/ 965200 h 4732338"/>
              <a:gd name="connsiteX271" fmla="*/ 3330576 w 4424363"/>
              <a:gd name="connsiteY271" fmla="*/ 965200 h 4732338"/>
              <a:gd name="connsiteX272" fmla="*/ 3330576 w 4424363"/>
              <a:gd name="connsiteY272" fmla="*/ 963613 h 4732338"/>
              <a:gd name="connsiteX273" fmla="*/ 3154363 w 4424363"/>
              <a:gd name="connsiteY273" fmla="*/ 685800 h 4732338"/>
              <a:gd name="connsiteX274" fmla="*/ 3154363 w 4424363"/>
              <a:gd name="connsiteY274" fmla="*/ 687388 h 4732338"/>
              <a:gd name="connsiteX275" fmla="*/ 3152775 w 4424363"/>
              <a:gd name="connsiteY275" fmla="*/ 687388 h 4732338"/>
              <a:gd name="connsiteX276" fmla="*/ 1484313 w 4424363"/>
              <a:gd name="connsiteY276" fmla="*/ 184150 h 4732338"/>
              <a:gd name="connsiteX277" fmla="*/ 1485900 w 4424363"/>
              <a:gd name="connsiteY277" fmla="*/ 184150 h 4732338"/>
              <a:gd name="connsiteX278" fmla="*/ 1484313 w 4424363"/>
              <a:gd name="connsiteY278" fmla="*/ 185738 h 4732338"/>
              <a:gd name="connsiteX279" fmla="*/ 2655888 w 4424363"/>
              <a:gd name="connsiteY279" fmla="*/ 0 h 4732338"/>
              <a:gd name="connsiteX280" fmla="*/ 2657475 w 4424363"/>
              <a:gd name="connsiteY280" fmla="*/ 0 h 4732338"/>
              <a:gd name="connsiteX281" fmla="*/ 2659063 w 4424363"/>
              <a:gd name="connsiteY281" fmla="*/ 0 h 4732338"/>
              <a:gd name="connsiteX282" fmla="*/ 2660650 w 4424363"/>
              <a:gd name="connsiteY282" fmla="*/ 0 h 4732338"/>
              <a:gd name="connsiteX283" fmla="*/ 2662238 w 4424363"/>
              <a:gd name="connsiteY283" fmla="*/ 0 h 4732338"/>
              <a:gd name="connsiteX284" fmla="*/ 2663825 w 4424363"/>
              <a:gd name="connsiteY284" fmla="*/ 0 h 4732338"/>
              <a:gd name="connsiteX285" fmla="*/ 2665413 w 4424363"/>
              <a:gd name="connsiteY285" fmla="*/ 0 h 4732338"/>
              <a:gd name="connsiteX286" fmla="*/ 2667000 w 4424363"/>
              <a:gd name="connsiteY286" fmla="*/ 0 h 4732338"/>
              <a:gd name="connsiteX287" fmla="*/ 2667000 w 4424363"/>
              <a:gd name="connsiteY287" fmla="*/ 1588 h 4732338"/>
              <a:gd name="connsiteX288" fmla="*/ 2665413 w 4424363"/>
              <a:gd name="connsiteY288" fmla="*/ 1588 h 4732338"/>
              <a:gd name="connsiteX289" fmla="*/ 2665413 w 4424363"/>
              <a:gd name="connsiteY289" fmla="*/ 3175 h 4732338"/>
              <a:gd name="connsiteX290" fmla="*/ 2665413 w 4424363"/>
              <a:gd name="connsiteY290" fmla="*/ 4763 h 4732338"/>
              <a:gd name="connsiteX291" fmla="*/ 2667000 w 4424363"/>
              <a:gd name="connsiteY291" fmla="*/ 4763 h 4732338"/>
              <a:gd name="connsiteX292" fmla="*/ 2667000 w 4424363"/>
              <a:gd name="connsiteY292" fmla="*/ 6350 h 4732338"/>
              <a:gd name="connsiteX293" fmla="*/ 2665413 w 4424363"/>
              <a:gd name="connsiteY293" fmla="*/ 6350 h 4732338"/>
              <a:gd name="connsiteX294" fmla="*/ 2663825 w 4424363"/>
              <a:gd name="connsiteY294" fmla="*/ 6350 h 4732338"/>
              <a:gd name="connsiteX295" fmla="*/ 2662238 w 4424363"/>
              <a:gd name="connsiteY295" fmla="*/ 6350 h 4732338"/>
              <a:gd name="connsiteX296" fmla="*/ 2662238 w 4424363"/>
              <a:gd name="connsiteY296" fmla="*/ 7938 h 4732338"/>
              <a:gd name="connsiteX297" fmla="*/ 2662238 w 4424363"/>
              <a:gd name="connsiteY297" fmla="*/ 9525 h 4732338"/>
              <a:gd name="connsiteX298" fmla="*/ 2663825 w 4424363"/>
              <a:gd name="connsiteY298" fmla="*/ 9525 h 4732338"/>
              <a:gd name="connsiteX299" fmla="*/ 2663825 w 4424363"/>
              <a:gd name="connsiteY299" fmla="*/ 11113 h 4732338"/>
              <a:gd name="connsiteX300" fmla="*/ 2665413 w 4424363"/>
              <a:gd name="connsiteY300" fmla="*/ 11113 h 4732338"/>
              <a:gd name="connsiteX301" fmla="*/ 2665413 w 4424363"/>
              <a:gd name="connsiteY301" fmla="*/ 12700 h 4732338"/>
              <a:gd name="connsiteX302" fmla="*/ 2667000 w 4424363"/>
              <a:gd name="connsiteY302" fmla="*/ 12700 h 4732338"/>
              <a:gd name="connsiteX303" fmla="*/ 2668588 w 4424363"/>
              <a:gd name="connsiteY303" fmla="*/ 12700 h 4732338"/>
              <a:gd name="connsiteX304" fmla="*/ 2670175 w 4424363"/>
              <a:gd name="connsiteY304" fmla="*/ 12700 h 4732338"/>
              <a:gd name="connsiteX305" fmla="*/ 2670175 w 4424363"/>
              <a:gd name="connsiteY305" fmla="*/ 14288 h 4732338"/>
              <a:gd name="connsiteX306" fmla="*/ 2671763 w 4424363"/>
              <a:gd name="connsiteY306" fmla="*/ 14288 h 4732338"/>
              <a:gd name="connsiteX307" fmla="*/ 2671763 w 4424363"/>
              <a:gd name="connsiteY307" fmla="*/ 15875 h 4732338"/>
              <a:gd name="connsiteX308" fmla="*/ 2673350 w 4424363"/>
              <a:gd name="connsiteY308" fmla="*/ 15875 h 4732338"/>
              <a:gd name="connsiteX309" fmla="*/ 2674938 w 4424363"/>
              <a:gd name="connsiteY309" fmla="*/ 15875 h 4732338"/>
              <a:gd name="connsiteX310" fmla="*/ 2674938 w 4424363"/>
              <a:gd name="connsiteY310" fmla="*/ 17463 h 4732338"/>
              <a:gd name="connsiteX311" fmla="*/ 2676525 w 4424363"/>
              <a:gd name="connsiteY311" fmla="*/ 17463 h 4732338"/>
              <a:gd name="connsiteX312" fmla="*/ 2678113 w 4424363"/>
              <a:gd name="connsiteY312" fmla="*/ 19050 h 4732338"/>
              <a:gd name="connsiteX313" fmla="*/ 2679700 w 4424363"/>
              <a:gd name="connsiteY313" fmla="*/ 19050 h 4732338"/>
              <a:gd name="connsiteX314" fmla="*/ 2679700 w 4424363"/>
              <a:gd name="connsiteY314" fmla="*/ 20638 h 4732338"/>
              <a:gd name="connsiteX315" fmla="*/ 2678113 w 4424363"/>
              <a:gd name="connsiteY315" fmla="*/ 20638 h 4732338"/>
              <a:gd name="connsiteX316" fmla="*/ 2678113 w 4424363"/>
              <a:gd name="connsiteY316" fmla="*/ 22225 h 4732338"/>
              <a:gd name="connsiteX317" fmla="*/ 2679700 w 4424363"/>
              <a:gd name="connsiteY317" fmla="*/ 22225 h 4732338"/>
              <a:gd name="connsiteX318" fmla="*/ 2679700 w 4424363"/>
              <a:gd name="connsiteY318" fmla="*/ 23813 h 4732338"/>
              <a:gd name="connsiteX319" fmla="*/ 2681288 w 4424363"/>
              <a:gd name="connsiteY319" fmla="*/ 25400 h 4732338"/>
              <a:gd name="connsiteX320" fmla="*/ 2682875 w 4424363"/>
              <a:gd name="connsiteY320" fmla="*/ 25400 h 4732338"/>
              <a:gd name="connsiteX321" fmla="*/ 2684463 w 4424363"/>
              <a:gd name="connsiteY321" fmla="*/ 25400 h 4732338"/>
              <a:gd name="connsiteX322" fmla="*/ 2684463 w 4424363"/>
              <a:gd name="connsiteY322" fmla="*/ 26988 h 4732338"/>
              <a:gd name="connsiteX323" fmla="*/ 2686050 w 4424363"/>
              <a:gd name="connsiteY323" fmla="*/ 26988 h 4732338"/>
              <a:gd name="connsiteX324" fmla="*/ 2686050 w 4424363"/>
              <a:gd name="connsiteY324" fmla="*/ 28575 h 4732338"/>
              <a:gd name="connsiteX325" fmla="*/ 2686050 w 4424363"/>
              <a:gd name="connsiteY325" fmla="*/ 30163 h 4732338"/>
              <a:gd name="connsiteX326" fmla="*/ 2686050 w 4424363"/>
              <a:gd name="connsiteY326" fmla="*/ 31750 h 4732338"/>
              <a:gd name="connsiteX327" fmla="*/ 2687638 w 4424363"/>
              <a:gd name="connsiteY327" fmla="*/ 31750 h 4732338"/>
              <a:gd name="connsiteX328" fmla="*/ 2689225 w 4424363"/>
              <a:gd name="connsiteY328" fmla="*/ 31750 h 4732338"/>
              <a:gd name="connsiteX329" fmla="*/ 2689225 w 4424363"/>
              <a:gd name="connsiteY329" fmla="*/ 33338 h 4732338"/>
              <a:gd name="connsiteX330" fmla="*/ 2689225 w 4424363"/>
              <a:gd name="connsiteY330" fmla="*/ 34925 h 4732338"/>
              <a:gd name="connsiteX331" fmla="*/ 2689225 w 4424363"/>
              <a:gd name="connsiteY331" fmla="*/ 36513 h 4732338"/>
              <a:gd name="connsiteX332" fmla="*/ 2689225 w 4424363"/>
              <a:gd name="connsiteY332" fmla="*/ 38100 h 4732338"/>
              <a:gd name="connsiteX333" fmla="*/ 2690813 w 4424363"/>
              <a:gd name="connsiteY333" fmla="*/ 38100 h 4732338"/>
              <a:gd name="connsiteX334" fmla="*/ 2689225 w 4424363"/>
              <a:gd name="connsiteY334" fmla="*/ 39688 h 4732338"/>
              <a:gd name="connsiteX335" fmla="*/ 2689225 w 4424363"/>
              <a:gd name="connsiteY335" fmla="*/ 41275 h 4732338"/>
              <a:gd name="connsiteX336" fmla="*/ 2690813 w 4424363"/>
              <a:gd name="connsiteY336" fmla="*/ 41275 h 4732338"/>
              <a:gd name="connsiteX337" fmla="*/ 2690813 w 4424363"/>
              <a:gd name="connsiteY337" fmla="*/ 42863 h 4732338"/>
              <a:gd name="connsiteX338" fmla="*/ 2692400 w 4424363"/>
              <a:gd name="connsiteY338" fmla="*/ 42863 h 4732338"/>
              <a:gd name="connsiteX339" fmla="*/ 2692400 w 4424363"/>
              <a:gd name="connsiteY339" fmla="*/ 44450 h 4732338"/>
              <a:gd name="connsiteX340" fmla="*/ 2693988 w 4424363"/>
              <a:gd name="connsiteY340" fmla="*/ 44450 h 4732338"/>
              <a:gd name="connsiteX341" fmla="*/ 2695575 w 4424363"/>
              <a:gd name="connsiteY341" fmla="*/ 44450 h 4732338"/>
              <a:gd name="connsiteX342" fmla="*/ 2697163 w 4424363"/>
              <a:gd name="connsiteY342" fmla="*/ 44450 h 4732338"/>
              <a:gd name="connsiteX343" fmla="*/ 2698750 w 4424363"/>
              <a:gd name="connsiteY343" fmla="*/ 44450 h 4732338"/>
              <a:gd name="connsiteX344" fmla="*/ 2698750 w 4424363"/>
              <a:gd name="connsiteY344" fmla="*/ 46038 h 4732338"/>
              <a:gd name="connsiteX345" fmla="*/ 2700338 w 4424363"/>
              <a:gd name="connsiteY345" fmla="*/ 46038 h 4732338"/>
              <a:gd name="connsiteX346" fmla="*/ 2701925 w 4424363"/>
              <a:gd name="connsiteY346" fmla="*/ 46038 h 4732338"/>
              <a:gd name="connsiteX347" fmla="*/ 2701925 w 4424363"/>
              <a:gd name="connsiteY347" fmla="*/ 47625 h 4732338"/>
              <a:gd name="connsiteX348" fmla="*/ 2703513 w 4424363"/>
              <a:gd name="connsiteY348" fmla="*/ 47625 h 4732338"/>
              <a:gd name="connsiteX349" fmla="*/ 2705100 w 4424363"/>
              <a:gd name="connsiteY349" fmla="*/ 47625 h 4732338"/>
              <a:gd name="connsiteX350" fmla="*/ 2706688 w 4424363"/>
              <a:gd name="connsiteY350" fmla="*/ 47625 h 4732338"/>
              <a:gd name="connsiteX351" fmla="*/ 2706688 w 4424363"/>
              <a:gd name="connsiteY351" fmla="*/ 49213 h 4732338"/>
              <a:gd name="connsiteX352" fmla="*/ 2708275 w 4424363"/>
              <a:gd name="connsiteY352" fmla="*/ 49213 h 4732338"/>
              <a:gd name="connsiteX353" fmla="*/ 2709863 w 4424363"/>
              <a:gd name="connsiteY353" fmla="*/ 49213 h 4732338"/>
              <a:gd name="connsiteX354" fmla="*/ 2711450 w 4424363"/>
              <a:gd name="connsiteY354" fmla="*/ 50800 h 4732338"/>
              <a:gd name="connsiteX355" fmla="*/ 2711450 w 4424363"/>
              <a:gd name="connsiteY355" fmla="*/ 52388 h 4732338"/>
              <a:gd name="connsiteX356" fmla="*/ 2711450 w 4424363"/>
              <a:gd name="connsiteY356" fmla="*/ 53975 h 4732338"/>
              <a:gd name="connsiteX357" fmla="*/ 2713038 w 4424363"/>
              <a:gd name="connsiteY357" fmla="*/ 53975 h 4732338"/>
              <a:gd name="connsiteX358" fmla="*/ 2714625 w 4424363"/>
              <a:gd name="connsiteY358" fmla="*/ 53975 h 4732338"/>
              <a:gd name="connsiteX359" fmla="*/ 2714625 w 4424363"/>
              <a:gd name="connsiteY359" fmla="*/ 55563 h 4732338"/>
              <a:gd name="connsiteX360" fmla="*/ 2716213 w 4424363"/>
              <a:gd name="connsiteY360" fmla="*/ 57150 h 4732338"/>
              <a:gd name="connsiteX361" fmla="*/ 2716213 w 4424363"/>
              <a:gd name="connsiteY361" fmla="*/ 58738 h 4732338"/>
              <a:gd name="connsiteX362" fmla="*/ 2716213 w 4424363"/>
              <a:gd name="connsiteY362" fmla="*/ 60325 h 4732338"/>
              <a:gd name="connsiteX363" fmla="*/ 2717800 w 4424363"/>
              <a:gd name="connsiteY363" fmla="*/ 60325 h 4732338"/>
              <a:gd name="connsiteX364" fmla="*/ 2719388 w 4424363"/>
              <a:gd name="connsiteY364" fmla="*/ 60325 h 4732338"/>
              <a:gd name="connsiteX365" fmla="*/ 2719388 w 4424363"/>
              <a:gd name="connsiteY365" fmla="*/ 61913 h 4732338"/>
              <a:gd name="connsiteX366" fmla="*/ 2720975 w 4424363"/>
              <a:gd name="connsiteY366" fmla="*/ 61913 h 4732338"/>
              <a:gd name="connsiteX367" fmla="*/ 2720975 w 4424363"/>
              <a:gd name="connsiteY367" fmla="*/ 63500 h 4732338"/>
              <a:gd name="connsiteX368" fmla="*/ 2720975 w 4424363"/>
              <a:gd name="connsiteY368" fmla="*/ 65088 h 4732338"/>
              <a:gd name="connsiteX369" fmla="*/ 2720975 w 4424363"/>
              <a:gd name="connsiteY369" fmla="*/ 66675 h 4732338"/>
              <a:gd name="connsiteX370" fmla="*/ 2722563 w 4424363"/>
              <a:gd name="connsiteY370" fmla="*/ 66675 h 4732338"/>
              <a:gd name="connsiteX371" fmla="*/ 2724150 w 4424363"/>
              <a:gd name="connsiteY371" fmla="*/ 65088 h 4732338"/>
              <a:gd name="connsiteX372" fmla="*/ 2724150 w 4424363"/>
              <a:gd name="connsiteY372" fmla="*/ 66675 h 4732338"/>
              <a:gd name="connsiteX373" fmla="*/ 2725738 w 4424363"/>
              <a:gd name="connsiteY373" fmla="*/ 66675 h 4732338"/>
              <a:gd name="connsiteX374" fmla="*/ 2727325 w 4424363"/>
              <a:gd name="connsiteY374" fmla="*/ 66675 h 4732338"/>
              <a:gd name="connsiteX375" fmla="*/ 2728913 w 4424363"/>
              <a:gd name="connsiteY375" fmla="*/ 66675 h 4732338"/>
              <a:gd name="connsiteX376" fmla="*/ 2730500 w 4424363"/>
              <a:gd name="connsiteY376" fmla="*/ 66675 h 4732338"/>
              <a:gd name="connsiteX377" fmla="*/ 2730500 w 4424363"/>
              <a:gd name="connsiteY377" fmla="*/ 68263 h 4732338"/>
              <a:gd name="connsiteX378" fmla="*/ 2730500 w 4424363"/>
              <a:gd name="connsiteY378" fmla="*/ 69850 h 4732338"/>
              <a:gd name="connsiteX379" fmla="*/ 2732088 w 4424363"/>
              <a:gd name="connsiteY379" fmla="*/ 69850 h 4732338"/>
              <a:gd name="connsiteX380" fmla="*/ 2733675 w 4424363"/>
              <a:gd name="connsiteY380" fmla="*/ 69850 h 4732338"/>
              <a:gd name="connsiteX381" fmla="*/ 2735263 w 4424363"/>
              <a:gd name="connsiteY381" fmla="*/ 71438 h 4732338"/>
              <a:gd name="connsiteX382" fmla="*/ 2736850 w 4424363"/>
              <a:gd name="connsiteY382" fmla="*/ 71438 h 4732338"/>
              <a:gd name="connsiteX383" fmla="*/ 2738438 w 4424363"/>
              <a:gd name="connsiteY383" fmla="*/ 71438 h 4732338"/>
              <a:gd name="connsiteX384" fmla="*/ 2738438 w 4424363"/>
              <a:gd name="connsiteY384" fmla="*/ 73025 h 4732338"/>
              <a:gd name="connsiteX385" fmla="*/ 2738438 w 4424363"/>
              <a:gd name="connsiteY385" fmla="*/ 74613 h 4732338"/>
              <a:gd name="connsiteX386" fmla="*/ 2740025 w 4424363"/>
              <a:gd name="connsiteY386" fmla="*/ 73025 h 4732338"/>
              <a:gd name="connsiteX387" fmla="*/ 2740025 w 4424363"/>
              <a:gd name="connsiteY387" fmla="*/ 74613 h 4732338"/>
              <a:gd name="connsiteX388" fmla="*/ 2741613 w 4424363"/>
              <a:gd name="connsiteY388" fmla="*/ 74613 h 4732338"/>
              <a:gd name="connsiteX389" fmla="*/ 2741613 w 4424363"/>
              <a:gd name="connsiteY389" fmla="*/ 76200 h 4732338"/>
              <a:gd name="connsiteX390" fmla="*/ 2743200 w 4424363"/>
              <a:gd name="connsiteY390" fmla="*/ 76200 h 4732338"/>
              <a:gd name="connsiteX391" fmla="*/ 2743200 w 4424363"/>
              <a:gd name="connsiteY391" fmla="*/ 77788 h 4732338"/>
              <a:gd name="connsiteX392" fmla="*/ 2743200 w 4424363"/>
              <a:gd name="connsiteY392" fmla="*/ 79375 h 4732338"/>
              <a:gd name="connsiteX393" fmla="*/ 2743200 w 4424363"/>
              <a:gd name="connsiteY393" fmla="*/ 80963 h 4732338"/>
              <a:gd name="connsiteX394" fmla="*/ 2744788 w 4424363"/>
              <a:gd name="connsiteY394" fmla="*/ 80963 h 4732338"/>
              <a:gd name="connsiteX395" fmla="*/ 2746375 w 4424363"/>
              <a:gd name="connsiteY395" fmla="*/ 80963 h 4732338"/>
              <a:gd name="connsiteX396" fmla="*/ 2747963 w 4424363"/>
              <a:gd name="connsiteY396" fmla="*/ 82550 h 4732338"/>
              <a:gd name="connsiteX397" fmla="*/ 2747963 w 4424363"/>
              <a:gd name="connsiteY397" fmla="*/ 84138 h 4732338"/>
              <a:gd name="connsiteX398" fmla="*/ 2747963 w 4424363"/>
              <a:gd name="connsiteY398" fmla="*/ 85725 h 4732338"/>
              <a:gd name="connsiteX399" fmla="*/ 2746375 w 4424363"/>
              <a:gd name="connsiteY399" fmla="*/ 85725 h 4732338"/>
              <a:gd name="connsiteX400" fmla="*/ 2744788 w 4424363"/>
              <a:gd name="connsiteY400" fmla="*/ 85725 h 4732338"/>
              <a:gd name="connsiteX401" fmla="*/ 2744788 w 4424363"/>
              <a:gd name="connsiteY401" fmla="*/ 87313 h 4732338"/>
              <a:gd name="connsiteX402" fmla="*/ 2743200 w 4424363"/>
              <a:gd name="connsiteY402" fmla="*/ 87313 h 4732338"/>
              <a:gd name="connsiteX403" fmla="*/ 2743200 w 4424363"/>
              <a:gd name="connsiteY403" fmla="*/ 88900 h 4732338"/>
              <a:gd name="connsiteX404" fmla="*/ 2743200 w 4424363"/>
              <a:gd name="connsiteY404" fmla="*/ 90488 h 4732338"/>
              <a:gd name="connsiteX405" fmla="*/ 2741613 w 4424363"/>
              <a:gd name="connsiteY405" fmla="*/ 90488 h 4732338"/>
              <a:gd name="connsiteX406" fmla="*/ 2741613 w 4424363"/>
              <a:gd name="connsiteY406" fmla="*/ 92075 h 4732338"/>
              <a:gd name="connsiteX407" fmla="*/ 2740025 w 4424363"/>
              <a:gd name="connsiteY407" fmla="*/ 92075 h 4732338"/>
              <a:gd name="connsiteX408" fmla="*/ 2740025 w 4424363"/>
              <a:gd name="connsiteY408" fmla="*/ 93663 h 4732338"/>
              <a:gd name="connsiteX409" fmla="*/ 2738438 w 4424363"/>
              <a:gd name="connsiteY409" fmla="*/ 95250 h 4732338"/>
              <a:gd name="connsiteX410" fmla="*/ 2738438 w 4424363"/>
              <a:gd name="connsiteY410" fmla="*/ 96838 h 4732338"/>
              <a:gd name="connsiteX411" fmla="*/ 2740025 w 4424363"/>
              <a:gd name="connsiteY411" fmla="*/ 96838 h 4732338"/>
              <a:gd name="connsiteX412" fmla="*/ 2740025 w 4424363"/>
              <a:gd name="connsiteY412" fmla="*/ 98425 h 4732338"/>
              <a:gd name="connsiteX413" fmla="*/ 2740025 w 4424363"/>
              <a:gd name="connsiteY413" fmla="*/ 100013 h 4732338"/>
              <a:gd name="connsiteX414" fmla="*/ 2740025 w 4424363"/>
              <a:gd name="connsiteY414" fmla="*/ 101600 h 4732338"/>
              <a:gd name="connsiteX415" fmla="*/ 2741613 w 4424363"/>
              <a:gd name="connsiteY415" fmla="*/ 101600 h 4732338"/>
              <a:gd name="connsiteX416" fmla="*/ 2741613 w 4424363"/>
              <a:gd name="connsiteY416" fmla="*/ 103188 h 4732338"/>
              <a:gd name="connsiteX417" fmla="*/ 2743200 w 4424363"/>
              <a:gd name="connsiteY417" fmla="*/ 103188 h 4732338"/>
              <a:gd name="connsiteX418" fmla="*/ 2744788 w 4424363"/>
              <a:gd name="connsiteY418" fmla="*/ 103188 h 4732338"/>
              <a:gd name="connsiteX419" fmla="*/ 2744788 w 4424363"/>
              <a:gd name="connsiteY419" fmla="*/ 104775 h 4732338"/>
              <a:gd name="connsiteX420" fmla="*/ 2746375 w 4424363"/>
              <a:gd name="connsiteY420" fmla="*/ 104775 h 4732338"/>
              <a:gd name="connsiteX421" fmla="*/ 2746375 w 4424363"/>
              <a:gd name="connsiteY421" fmla="*/ 106363 h 4732338"/>
              <a:gd name="connsiteX422" fmla="*/ 2746375 w 4424363"/>
              <a:gd name="connsiteY422" fmla="*/ 107950 h 4732338"/>
              <a:gd name="connsiteX423" fmla="*/ 2747963 w 4424363"/>
              <a:gd name="connsiteY423" fmla="*/ 107950 h 4732338"/>
              <a:gd name="connsiteX424" fmla="*/ 2749550 w 4424363"/>
              <a:gd name="connsiteY424" fmla="*/ 107950 h 4732338"/>
              <a:gd name="connsiteX425" fmla="*/ 2751138 w 4424363"/>
              <a:gd name="connsiteY425" fmla="*/ 107950 h 4732338"/>
              <a:gd name="connsiteX426" fmla="*/ 2752725 w 4424363"/>
              <a:gd name="connsiteY426" fmla="*/ 107950 h 4732338"/>
              <a:gd name="connsiteX427" fmla="*/ 2752725 w 4424363"/>
              <a:gd name="connsiteY427" fmla="*/ 109538 h 4732338"/>
              <a:gd name="connsiteX428" fmla="*/ 2754313 w 4424363"/>
              <a:gd name="connsiteY428" fmla="*/ 109538 h 4732338"/>
              <a:gd name="connsiteX429" fmla="*/ 2755900 w 4424363"/>
              <a:gd name="connsiteY429" fmla="*/ 109538 h 4732338"/>
              <a:gd name="connsiteX430" fmla="*/ 2755900 w 4424363"/>
              <a:gd name="connsiteY430" fmla="*/ 111125 h 4732338"/>
              <a:gd name="connsiteX431" fmla="*/ 2755900 w 4424363"/>
              <a:gd name="connsiteY431" fmla="*/ 112713 h 4732338"/>
              <a:gd name="connsiteX432" fmla="*/ 2755900 w 4424363"/>
              <a:gd name="connsiteY432" fmla="*/ 114300 h 4732338"/>
              <a:gd name="connsiteX433" fmla="*/ 2755900 w 4424363"/>
              <a:gd name="connsiteY433" fmla="*/ 115888 h 4732338"/>
              <a:gd name="connsiteX434" fmla="*/ 2755900 w 4424363"/>
              <a:gd name="connsiteY434" fmla="*/ 117475 h 4732338"/>
              <a:gd name="connsiteX435" fmla="*/ 2757488 w 4424363"/>
              <a:gd name="connsiteY435" fmla="*/ 119063 h 4732338"/>
              <a:gd name="connsiteX436" fmla="*/ 2755900 w 4424363"/>
              <a:gd name="connsiteY436" fmla="*/ 119063 h 4732338"/>
              <a:gd name="connsiteX437" fmla="*/ 2755900 w 4424363"/>
              <a:gd name="connsiteY437" fmla="*/ 120650 h 4732338"/>
              <a:gd name="connsiteX438" fmla="*/ 2754313 w 4424363"/>
              <a:gd name="connsiteY438" fmla="*/ 120650 h 4732338"/>
              <a:gd name="connsiteX439" fmla="*/ 2752725 w 4424363"/>
              <a:gd name="connsiteY439" fmla="*/ 120650 h 4732338"/>
              <a:gd name="connsiteX440" fmla="*/ 2751138 w 4424363"/>
              <a:gd name="connsiteY440" fmla="*/ 122238 h 4732338"/>
              <a:gd name="connsiteX441" fmla="*/ 2749550 w 4424363"/>
              <a:gd name="connsiteY441" fmla="*/ 122238 h 4732338"/>
              <a:gd name="connsiteX442" fmla="*/ 2747963 w 4424363"/>
              <a:gd name="connsiteY442" fmla="*/ 122238 h 4732338"/>
              <a:gd name="connsiteX443" fmla="*/ 2747963 w 4424363"/>
              <a:gd name="connsiteY443" fmla="*/ 123825 h 4732338"/>
              <a:gd name="connsiteX444" fmla="*/ 2746375 w 4424363"/>
              <a:gd name="connsiteY444" fmla="*/ 123825 h 4732338"/>
              <a:gd name="connsiteX445" fmla="*/ 2744788 w 4424363"/>
              <a:gd name="connsiteY445" fmla="*/ 123825 h 4732338"/>
              <a:gd name="connsiteX446" fmla="*/ 2743200 w 4424363"/>
              <a:gd name="connsiteY446" fmla="*/ 123825 h 4732338"/>
              <a:gd name="connsiteX447" fmla="*/ 2741613 w 4424363"/>
              <a:gd name="connsiteY447" fmla="*/ 125413 h 4732338"/>
              <a:gd name="connsiteX448" fmla="*/ 2741613 w 4424363"/>
              <a:gd name="connsiteY448" fmla="*/ 127000 h 4732338"/>
              <a:gd name="connsiteX449" fmla="*/ 2740025 w 4424363"/>
              <a:gd name="connsiteY449" fmla="*/ 127000 h 4732338"/>
              <a:gd name="connsiteX450" fmla="*/ 2740025 w 4424363"/>
              <a:gd name="connsiteY450" fmla="*/ 128588 h 4732338"/>
              <a:gd name="connsiteX451" fmla="*/ 2738438 w 4424363"/>
              <a:gd name="connsiteY451" fmla="*/ 128588 h 4732338"/>
              <a:gd name="connsiteX452" fmla="*/ 2736850 w 4424363"/>
              <a:gd name="connsiteY452" fmla="*/ 128588 h 4732338"/>
              <a:gd name="connsiteX453" fmla="*/ 2735263 w 4424363"/>
              <a:gd name="connsiteY453" fmla="*/ 128588 h 4732338"/>
              <a:gd name="connsiteX454" fmla="*/ 2733675 w 4424363"/>
              <a:gd name="connsiteY454" fmla="*/ 128588 h 4732338"/>
              <a:gd name="connsiteX455" fmla="*/ 2732088 w 4424363"/>
              <a:gd name="connsiteY455" fmla="*/ 128588 h 4732338"/>
              <a:gd name="connsiteX456" fmla="*/ 2732088 w 4424363"/>
              <a:gd name="connsiteY456" fmla="*/ 130175 h 4732338"/>
              <a:gd name="connsiteX457" fmla="*/ 2730500 w 4424363"/>
              <a:gd name="connsiteY457" fmla="*/ 130175 h 4732338"/>
              <a:gd name="connsiteX458" fmla="*/ 2728913 w 4424363"/>
              <a:gd name="connsiteY458" fmla="*/ 130175 h 4732338"/>
              <a:gd name="connsiteX459" fmla="*/ 2728913 w 4424363"/>
              <a:gd name="connsiteY459" fmla="*/ 131763 h 4732338"/>
              <a:gd name="connsiteX460" fmla="*/ 2727325 w 4424363"/>
              <a:gd name="connsiteY460" fmla="*/ 131763 h 4732338"/>
              <a:gd name="connsiteX461" fmla="*/ 2725738 w 4424363"/>
              <a:gd name="connsiteY461" fmla="*/ 131763 h 4732338"/>
              <a:gd name="connsiteX462" fmla="*/ 2725738 w 4424363"/>
              <a:gd name="connsiteY462" fmla="*/ 133350 h 4732338"/>
              <a:gd name="connsiteX463" fmla="*/ 2725738 w 4424363"/>
              <a:gd name="connsiteY463" fmla="*/ 134938 h 4732338"/>
              <a:gd name="connsiteX464" fmla="*/ 2727325 w 4424363"/>
              <a:gd name="connsiteY464" fmla="*/ 134938 h 4732338"/>
              <a:gd name="connsiteX465" fmla="*/ 2728913 w 4424363"/>
              <a:gd name="connsiteY465" fmla="*/ 134938 h 4732338"/>
              <a:gd name="connsiteX466" fmla="*/ 2728913 w 4424363"/>
              <a:gd name="connsiteY466" fmla="*/ 136525 h 4732338"/>
              <a:gd name="connsiteX467" fmla="*/ 2730500 w 4424363"/>
              <a:gd name="connsiteY467" fmla="*/ 136525 h 4732338"/>
              <a:gd name="connsiteX468" fmla="*/ 2732088 w 4424363"/>
              <a:gd name="connsiteY468" fmla="*/ 136525 h 4732338"/>
              <a:gd name="connsiteX469" fmla="*/ 2732088 w 4424363"/>
              <a:gd name="connsiteY469" fmla="*/ 138113 h 4732338"/>
              <a:gd name="connsiteX470" fmla="*/ 2733675 w 4424363"/>
              <a:gd name="connsiteY470" fmla="*/ 138113 h 4732338"/>
              <a:gd name="connsiteX471" fmla="*/ 2733675 w 4424363"/>
              <a:gd name="connsiteY471" fmla="*/ 139700 h 4732338"/>
              <a:gd name="connsiteX472" fmla="*/ 2735263 w 4424363"/>
              <a:gd name="connsiteY472" fmla="*/ 139700 h 4732338"/>
              <a:gd name="connsiteX473" fmla="*/ 2736850 w 4424363"/>
              <a:gd name="connsiteY473" fmla="*/ 139700 h 4732338"/>
              <a:gd name="connsiteX474" fmla="*/ 2738438 w 4424363"/>
              <a:gd name="connsiteY474" fmla="*/ 139700 h 4732338"/>
              <a:gd name="connsiteX475" fmla="*/ 2738438 w 4424363"/>
              <a:gd name="connsiteY475" fmla="*/ 141288 h 4732338"/>
              <a:gd name="connsiteX476" fmla="*/ 2738438 w 4424363"/>
              <a:gd name="connsiteY476" fmla="*/ 142875 h 4732338"/>
              <a:gd name="connsiteX477" fmla="*/ 2740025 w 4424363"/>
              <a:gd name="connsiteY477" fmla="*/ 142875 h 4732338"/>
              <a:gd name="connsiteX478" fmla="*/ 2741613 w 4424363"/>
              <a:gd name="connsiteY478" fmla="*/ 142875 h 4732338"/>
              <a:gd name="connsiteX479" fmla="*/ 2743200 w 4424363"/>
              <a:gd name="connsiteY479" fmla="*/ 142875 h 4732338"/>
              <a:gd name="connsiteX480" fmla="*/ 2744788 w 4424363"/>
              <a:gd name="connsiteY480" fmla="*/ 142875 h 4732338"/>
              <a:gd name="connsiteX481" fmla="*/ 2744788 w 4424363"/>
              <a:gd name="connsiteY481" fmla="*/ 144463 h 4732338"/>
              <a:gd name="connsiteX482" fmla="*/ 2746375 w 4424363"/>
              <a:gd name="connsiteY482" fmla="*/ 144463 h 4732338"/>
              <a:gd name="connsiteX483" fmla="*/ 2747963 w 4424363"/>
              <a:gd name="connsiteY483" fmla="*/ 144463 h 4732338"/>
              <a:gd name="connsiteX484" fmla="*/ 2747963 w 4424363"/>
              <a:gd name="connsiteY484" fmla="*/ 146050 h 4732338"/>
              <a:gd name="connsiteX485" fmla="*/ 2747963 w 4424363"/>
              <a:gd name="connsiteY485" fmla="*/ 147638 h 4732338"/>
              <a:gd name="connsiteX486" fmla="*/ 2749550 w 4424363"/>
              <a:gd name="connsiteY486" fmla="*/ 147638 h 4732338"/>
              <a:gd name="connsiteX487" fmla="*/ 2749550 w 4424363"/>
              <a:gd name="connsiteY487" fmla="*/ 149225 h 4732338"/>
              <a:gd name="connsiteX488" fmla="*/ 2751138 w 4424363"/>
              <a:gd name="connsiteY488" fmla="*/ 150813 h 4732338"/>
              <a:gd name="connsiteX489" fmla="*/ 2752725 w 4424363"/>
              <a:gd name="connsiteY489" fmla="*/ 150813 h 4732338"/>
              <a:gd name="connsiteX490" fmla="*/ 2752725 w 4424363"/>
              <a:gd name="connsiteY490" fmla="*/ 152400 h 4732338"/>
              <a:gd name="connsiteX491" fmla="*/ 2754313 w 4424363"/>
              <a:gd name="connsiteY491" fmla="*/ 150813 h 4732338"/>
              <a:gd name="connsiteX492" fmla="*/ 2755900 w 4424363"/>
              <a:gd name="connsiteY492" fmla="*/ 150813 h 4732338"/>
              <a:gd name="connsiteX493" fmla="*/ 2757488 w 4424363"/>
              <a:gd name="connsiteY493" fmla="*/ 152400 h 4732338"/>
              <a:gd name="connsiteX494" fmla="*/ 2759075 w 4424363"/>
              <a:gd name="connsiteY494" fmla="*/ 152400 h 4732338"/>
              <a:gd name="connsiteX495" fmla="*/ 2760663 w 4424363"/>
              <a:gd name="connsiteY495" fmla="*/ 152400 h 4732338"/>
              <a:gd name="connsiteX496" fmla="*/ 2762250 w 4424363"/>
              <a:gd name="connsiteY496" fmla="*/ 152400 h 4732338"/>
              <a:gd name="connsiteX497" fmla="*/ 2763838 w 4424363"/>
              <a:gd name="connsiteY497" fmla="*/ 152400 h 4732338"/>
              <a:gd name="connsiteX498" fmla="*/ 2763838 w 4424363"/>
              <a:gd name="connsiteY498" fmla="*/ 153988 h 4732338"/>
              <a:gd name="connsiteX499" fmla="*/ 2765425 w 4424363"/>
              <a:gd name="connsiteY499" fmla="*/ 153988 h 4732338"/>
              <a:gd name="connsiteX500" fmla="*/ 2767013 w 4424363"/>
              <a:gd name="connsiteY500" fmla="*/ 153988 h 4732338"/>
              <a:gd name="connsiteX501" fmla="*/ 2768600 w 4424363"/>
              <a:gd name="connsiteY501" fmla="*/ 153988 h 4732338"/>
              <a:gd name="connsiteX502" fmla="*/ 2768600 w 4424363"/>
              <a:gd name="connsiteY502" fmla="*/ 155575 h 4732338"/>
              <a:gd name="connsiteX503" fmla="*/ 2770188 w 4424363"/>
              <a:gd name="connsiteY503" fmla="*/ 155575 h 4732338"/>
              <a:gd name="connsiteX504" fmla="*/ 2771775 w 4424363"/>
              <a:gd name="connsiteY504" fmla="*/ 155575 h 4732338"/>
              <a:gd name="connsiteX505" fmla="*/ 2771775 w 4424363"/>
              <a:gd name="connsiteY505" fmla="*/ 157163 h 4732338"/>
              <a:gd name="connsiteX506" fmla="*/ 2773363 w 4424363"/>
              <a:gd name="connsiteY506" fmla="*/ 157163 h 4732338"/>
              <a:gd name="connsiteX507" fmla="*/ 2774950 w 4424363"/>
              <a:gd name="connsiteY507" fmla="*/ 157163 h 4732338"/>
              <a:gd name="connsiteX508" fmla="*/ 2774950 w 4424363"/>
              <a:gd name="connsiteY508" fmla="*/ 158750 h 4732338"/>
              <a:gd name="connsiteX509" fmla="*/ 2776538 w 4424363"/>
              <a:gd name="connsiteY509" fmla="*/ 158750 h 4732338"/>
              <a:gd name="connsiteX510" fmla="*/ 2776538 w 4424363"/>
              <a:gd name="connsiteY510" fmla="*/ 160338 h 4732338"/>
              <a:gd name="connsiteX511" fmla="*/ 2778125 w 4424363"/>
              <a:gd name="connsiteY511" fmla="*/ 160338 h 4732338"/>
              <a:gd name="connsiteX512" fmla="*/ 2778125 w 4424363"/>
              <a:gd name="connsiteY512" fmla="*/ 161925 h 4732338"/>
              <a:gd name="connsiteX513" fmla="*/ 2776538 w 4424363"/>
              <a:gd name="connsiteY513" fmla="*/ 161925 h 4732338"/>
              <a:gd name="connsiteX514" fmla="*/ 2774950 w 4424363"/>
              <a:gd name="connsiteY514" fmla="*/ 161925 h 4732338"/>
              <a:gd name="connsiteX515" fmla="*/ 2774950 w 4424363"/>
              <a:gd name="connsiteY515" fmla="*/ 163513 h 4732338"/>
              <a:gd name="connsiteX516" fmla="*/ 2774950 w 4424363"/>
              <a:gd name="connsiteY516" fmla="*/ 165100 h 4732338"/>
              <a:gd name="connsiteX517" fmla="*/ 2773363 w 4424363"/>
              <a:gd name="connsiteY517" fmla="*/ 166688 h 4732338"/>
              <a:gd name="connsiteX518" fmla="*/ 2771775 w 4424363"/>
              <a:gd name="connsiteY518" fmla="*/ 166688 h 4732338"/>
              <a:gd name="connsiteX519" fmla="*/ 2771775 w 4424363"/>
              <a:gd name="connsiteY519" fmla="*/ 168275 h 4732338"/>
              <a:gd name="connsiteX520" fmla="*/ 2770188 w 4424363"/>
              <a:gd name="connsiteY520" fmla="*/ 169863 h 4732338"/>
              <a:gd name="connsiteX521" fmla="*/ 2770188 w 4424363"/>
              <a:gd name="connsiteY521" fmla="*/ 171450 h 4732338"/>
              <a:gd name="connsiteX522" fmla="*/ 2770188 w 4424363"/>
              <a:gd name="connsiteY522" fmla="*/ 173038 h 4732338"/>
              <a:gd name="connsiteX523" fmla="*/ 2770188 w 4424363"/>
              <a:gd name="connsiteY523" fmla="*/ 174625 h 4732338"/>
              <a:gd name="connsiteX524" fmla="*/ 2770188 w 4424363"/>
              <a:gd name="connsiteY524" fmla="*/ 176213 h 4732338"/>
              <a:gd name="connsiteX525" fmla="*/ 2770188 w 4424363"/>
              <a:gd name="connsiteY525" fmla="*/ 177800 h 4732338"/>
              <a:gd name="connsiteX526" fmla="*/ 2770188 w 4424363"/>
              <a:gd name="connsiteY526" fmla="*/ 179388 h 4732338"/>
              <a:gd name="connsiteX527" fmla="*/ 2768600 w 4424363"/>
              <a:gd name="connsiteY527" fmla="*/ 179388 h 4732338"/>
              <a:gd name="connsiteX528" fmla="*/ 2768600 w 4424363"/>
              <a:gd name="connsiteY528" fmla="*/ 180975 h 4732338"/>
              <a:gd name="connsiteX529" fmla="*/ 2770188 w 4424363"/>
              <a:gd name="connsiteY529" fmla="*/ 180975 h 4732338"/>
              <a:gd name="connsiteX530" fmla="*/ 2770188 w 4424363"/>
              <a:gd name="connsiteY530" fmla="*/ 182563 h 4732338"/>
              <a:gd name="connsiteX531" fmla="*/ 2771775 w 4424363"/>
              <a:gd name="connsiteY531" fmla="*/ 182563 h 4732338"/>
              <a:gd name="connsiteX532" fmla="*/ 2773363 w 4424363"/>
              <a:gd name="connsiteY532" fmla="*/ 182563 h 4732338"/>
              <a:gd name="connsiteX533" fmla="*/ 2773363 w 4424363"/>
              <a:gd name="connsiteY533" fmla="*/ 184150 h 4732338"/>
              <a:gd name="connsiteX534" fmla="*/ 2774950 w 4424363"/>
              <a:gd name="connsiteY534" fmla="*/ 184150 h 4732338"/>
              <a:gd name="connsiteX535" fmla="*/ 2776538 w 4424363"/>
              <a:gd name="connsiteY535" fmla="*/ 184150 h 4732338"/>
              <a:gd name="connsiteX536" fmla="*/ 2778125 w 4424363"/>
              <a:gd name="connsiteY536" fmla="*/ 185738 h 4732338"/>
              <a:gd name="connsiteX537" fmla="*/ 2779713 w 4424363"/>
              <a:gd name="connsiteY537" fmla="*/ 185738 h 4732338"/>
              <a:gd name="connsiteX538" fmla="*/ 2781300 w 4424363"/>
              <a:gd name="connsiteY538" fmla="*/ 185738 h 4732338"/>
              <a:gd name="connsiteX539" fmla="*/ 2782888 w 4424363"/>
              <a:gd name="connsiteY539" fmla="*/ 185738 h 4732338"/>
              <a:gd name="connsiteX540" fmla="*/ 2784475 w 4424363"/>
              <a:gd name="connsiteY540" fmla="*/ 185738 h 4732338"/>
              <a:gd name="connsiteX541" fmla="*/ 2786063 w 4424363"/>
              <a:gd name="connsiteY541" fmla="*/ 185738 h 4732338"/>
              <a:gd name="connsiteX542" fmla="*/ 2786063 w 4424363"/>
              <a:gd name="connsiteY542" fmla="*/ 187325 h 4732338"/>
              <a:gd name="connsiteX543" fmla="*/ 2787650 w 4424363"/>
              <a:gd name="connsiteY543" fmla="*/ 187325 h 4732338"/>
              <a:gd name="connsiteX544" fmla="*/ 2787650 w 4424363"/>
              <a:gd name="connsiteY544" fmla="*/ 188913 h 4732338"/>
              <a:gd name="connsiteX545" fmla="*/ 2789238 w 4424363"/>
              <a:gd name="connsiteY545" fmla="*/ 188913 h 4732338"/>
              <a:gd name="connsiteX546" fmla="*/ 2790825 w 4424363"/>
              <a:gd name="connsiteY546" fmla="*/ 188913 h 4732338"/>
              <a:gd name="connsiteX547" fmla="*/ 2792413 w 4424363"/>
              <a:gd name="connsiteY547" fmla="*/ 188913 h 4732338"/>
              <a:gd name="connsiteX548" fmla="*/ 2794000 w 4424363"/>
              <a:gd name="connsiteY548" fmla="*/ 190500 h 4732338"/>
              <a:gd name="connsiteX549" fmla="*/ 2794000 w 4424363"/>
              <a:gd name="connsiteY549" fmla="*/ 192088 h 4732338"/>
              <a:gd name="connsiteX550" fmla="*/ 2792413 w 4424363"/>
              <a:gd name="connsiteY550" fmla="*/ 192088 h 4732338"/>
              <a:gd name="connsiteX551" fmla="*/ 2792413 w 4424363"/>
              <a:gd name="connsiteY551" fmla="*/ 193675 h 4732338"/>
              <a:gd name="connsiteX552" fmla="*/ 2792413 w 4424363"/>
              <a:gd name="connsiteY552" fmla="*/ 195263 h 4732338"/>
              <a:gd name="connsiteX553" fmla="*/ 2792413 w 4424363"/>
              <a:gd name="connsiteY553" fmla="*/ 196850 h 4732338"/>
              <a:gd name="connsiteX554" fmla="*/ 2792413 w 4424363"/>
              <a:gd name="connsiteY554" fmla="*/ 198438 h 4732338"/>
              <a:gd name="connsiteX555" fmla="*/ 2790825 w 4424363"/>
              <a:gd name="connsiteY555" fmla="*/ 198438 h 4732338"/>
              <a:gd name="connsiteX556" fmla="*/ 2790825 w 4424363"/>
              <a:gd name="connsiteY556" fmla="*/ 196850 h 4732338"/>
              <a:gd name="connsiteX557" fmla="*/ 2789238 w 4424363"/>
              <a:gd name="connsiteY557" fmla="*/ 196850 h 4732338"/>
              <a:gd name="connsiteX558" fmla="*/ 2787650 w 4424363"/>
              <a:gd name="connsiteY558" fmla="*/ 196850 h 4732338"/>
              <a:gd name="connsiteX559" fmla="*/ 2786063 w 4424363"/>
              <a:gd name="connsiteY559" fmla="*/ 195263 h 4732338"/>
              <a:gd name="connsiteX560" fmla="*/ 2786063 w 4424363"/>
              <a:gd name="connsiteY560" fmla="*/ 196850 h 4732338"/>
              <a:gd name="connsiteX561" fmla="*/ 2787650 w 4424363"/>
              <a:gd name="connsiteY561" fmla="*/ 198438 h 4732338"/>
              <a:gd name="connsiteX562" fmla="*/ 2787650 w 4424363"/>
              <a:gd name="connsiteY562" fmla="*/ 200025 h 4732338"/>
              <a:gd name="connsiteX563" fmla="*/ 2787650 w 4424363"/>
              <a:gd name="connsiteY563" fmla="*/ 201613 h 4732338"/>
              <a:gd name="connsiteX564" fmla="*/ 2787650 w 4424363"/>
              <a:gd name="connsiteY564" fmla="*/ 203200 h 4732338"/>
              <a:gd name="connsiteX565" fmla="*/ 2786063 w 4424363"/>
              <a:gd name="connsiteY565" fmla="*/ 203200 h 4732338"/>
              <a:gd name="connsiteX566" fmla="*/ 2784475 w 4424363"/>
              <a:gd name="connsiteY566" fmla="*/ 203200 h 4732338"/>
              <a:gd name="connsiteX567" fmla="*/ 2782888 w 4424363"/>
              <a:gd name="connsiteY567" fmla="*/ 203200 h 4732338"/>
              <a:gd name="connsiteX568" fmla="*/ 2782888 w 4424363"/>
              <a:gd name="connsiteY568" fmla="*/ 204788 h 4732338"/>
              <a:gd name="connsiteX569" fmla="*/ 2781300 w 4424363"/>
              <a:gd name="connsiteY569" fmla="*/ 204788 h 4732338"/>
              <a:gd name="connsiteX570" fmla="*/ 2779713 w 4424363"/>
              <a:gd name="connsiteY570" fmla="*/ 204788 h 4732338"/>
              <a:gd name="connsiteX571" fmla="*/ 2779713 w 4424363"/>
              <a:gd name="connsiteY571" fmla="*/ 203200 h 4732338"/>
              <a:gd name="connsiteX572" fmla="*/ 2778125 w 4424363"/>
              <a:gd name="connsiteY572" fmla="*/ 203200 h 4732338"/>
              <a:gd name="connsiteX573" fmla="*/ 2778125 w 4424363"/>
              <a:gd name="connsiteY573" fmla="*/ 204788 h 4732338"/>
              <a:gd name="connsiteX574" fmla="*/ 2778125 w 4424363"/>
              <a:gd name="connsiteY574" fmla="*/ 206375 h 4732338"/>
              <a:gd name="connsiteX575" fmla="*/ 2779713 w 4424363"/>
              <a:gd name="connsiteY575" fmla="*/ 206375 h 4732338"/>
              <a:gd name="connsiteX576" fmla="*/ 2781300 w 4424363"/>
              <a:gd name="connsiteY576" fmla="*/ 206375 h 4732338"/>
              <a:gd name="connsiteX577" fmla="*/ 2782888 w 4424363"/>
              <a:gd name="connsiteY577" fmla="*/ 206375 h 4732338"/>
              <a:gd name="connsiteX578" fmla="*/ 2782888 w 4424363"/>
              <a:gd name="connsiteY578" fmla="*/ 207963 h 4732338"/>
              <a:gd name="connsiteX579" fmla="*/ 2784475 w 4424363"/>
              <a:gd name="connsiteY579" fmla="*/ 207963 h 4732338"/>
              <a:gd name="connsiteX580" fmla="*/ 2786063 w 4424363"/>
              <a:gd name="connsiteY580" fmla="*/ 207963 h 4732338"/>
              <a:gd name="connsiteX581" fmla="*/ 2787650 w 4424363"/>
              <a:gd name="connsiteY581" fmla="*/ 207963 h 4732338"/>
              <a:gd name="connsiteX582" fmla="*/ 2789238 w 4424363"/>
              <a:gd name="connsiteY582" fmla="*/ 207963 h 4732338"/>
              <a:gd name="connsiteX583" fmla="*/ 2789238 w 4424363"/>
              <a:gd name="connsiteY583" fmla="*/ 209550 h 4732338"/>
              <a:gd name="connsiteX584" fmla="*/ 2790825 w 4424363"/>
              <a:gd name="connsiteY584" fmla="*/ 209550 h 4732338"/>
              <a:gd name="connsiteX585" fmla="*/ 2792413 w 4424363"/>
              <a:gd name="connsiteY585" fmla="*/ 209550 h 4732338"/>
              <a:gd name="connsiteX586" fmla="*/ 2792413 w 4424363"/>
              <a:gd name="connsiteY586" fmla="*/ 211138 h 4732338"/>
              <a:gd name="connsiteX587" fmla="*/ 2794000 w 4424363"/>
              <a:gd name="connsiteY587" fmla="*/ 211138 h 4732338"/>
              <a:gd name="connsiteX588" fmla="*/ 2795588 w 4424363"/>
              <a:gd name="connsiteY588" fmla="*/ 211138 h 4732338"/>
              <a:gd name="connsiteX589" fmla="*/ 2795588 w 4424363"/>
              <a:gd name="connsiteY589" fmla="*/ 209550 h 4732338"/>
              <a:gd name="connsiteX590" fmla="*/ 2797175 w 4424363"/>
              <a:gd name="connsiteY590" fmla="*/ 209550 h 4732338"/>
              <a:gd name="connsiteX591" fmla="*/ 2798763 w 4424363"/>
              <a:gd name="connsiteY591" fmla="*/ 209550 h 4732338"/>
              <a:gd name="connsiteX592" fmla="*/ 2800350 w 4424363"/>
              <a:gd name="connsiteY592" fmla="*/ 209550 h 4732338"/>
              <a:gd name="connsiteX593" fmla="*/ 2801938 w 4424363"/>
              <a:gd name="connsiteY593" fmla="*/ 209550 h 4732338"/>
              <a:gd name="connsiteX594" fmla="*/ 2803525 w 4424363"/>
              <a:gd name="connsiteY594" fmla="*/ 209550 h 4732338"/>
              <a:gd name="connsiteX595" fmla="*/ 2805113 w 4424363"/>
              <a:gd name="connsiteY595" fmla="*/ 209550 h 4732338"/>
              <a:gd name="connsiteX596" fmla="*/ 2806700 w 4424363"/>
              <a:gd name="connsiteY596" fmla="*/ 207963 h 4732338"/>
              <a:gd name="connsiteX597" fmla="*/ 2808288 w 4424363"/>
              <a:gd name="connsiteY597" fmla="*/ 207963 h 4732338"/>
              <a:gd name="connsiteX598" fmla="*/ 2808288 w 4424363"/>
              <a:gd name="connsiteY598" fmla="*/ 206375 h 4732338"/>
              <a:gd name="connsiteX599" fmla="*/ 2809875 w 4424363"/>
              <a:gd name="connsiteY599" fmla="*/ 206375 h 4732338"/>
              <a:gd name="connsiteX600" fmla="*/ 2809875 w 4424363"/>
              <a:gd name="connsiteY600" fmla="*/ 204788 h 4732338"/>
              <a:gd name="connsiteX601" fmla="*/ 2811463 w 4424363"/>
              <a:gd name="connsiteY601" fmla="*/ 204788 h 4732338"/>
              <a:gd name="connsiteX602" fmla="*/ 2813050 w 4424363"/>
              <a:gd name="connsiteY602" fmla="*/ 204788 h 4732338"/>
              <a:gd name="connsiteX603" fmla="*/ 2813050 w 4424363"/>
              <a:gd name="connsiteY603" fmla="*/ 203200 h 4732338"/>
              <a:gd name="connsiteX604" fmla="*/ 2814638 w 4424363"/>
              <a:gd name="connsiteY604" fmla="*/ 203200 h 4732338"/>
              <a:gd name="connsiteX605" fmla="*/ 2814638 w 4424363"/>
              <a:gd name="connsiteY605" fmla="*/ 201613 h 4732338"/>
              <a:gd name="connsiteX606" fmla="*/ 2816225 w 4424363"/>
              <a:gd name="connsiteY606" fmla="*/ 200025 h 4732338"/>
              <a:gd name="connsiteX607" fmla="*/ 2816225 w 4424363"/>
              <a:gd name="connsiteY607" fmla="*/ 198438 h 4732338"/>
              <a:gd name="connsiteX608" fmla="*/ 2816225 w 4424363"/>
              <a:gd name="connsiteY608" fmla="*/ 196850 h 4732338"/>
              <a:gd name="connsiteX609" fmla="*/ 2814638 w 4424363"/>
              <a:gd name="connsiteY609" fmla="*/ 196850 h 4732338"/>
              <a:gd name="connsiteX610" fmla="*/ 2814638 w 4424363"/>
              <a:gd name="connsiteY610" fmla="*/ 195263 h 4732338"/>
              <a:gd name="connsiteX611" fmla="*/ 2814638 w 4424363"/>
              <a:gd name="connsiteY611" fmla="*/ 193675 h 4732338"/>
              <a:gd name="connsiteX612" fmla="*/ 2814638 w 4424363"/>
              <a:gd name="connsiteY612" fmla="*/ 192088 h 4732338"/>
              <a:gd name="connsiteX613" fmla="*/ 2814638 w 4424363"/>
              <a:gd name="connsiteY613" fmla="*/ 190500 h 4732338"/>
              <a:gd name="connsiteX614" fmla="*/ 2816225 w 4424363"/>
              <a:gd name="connsiteY614" fmla="*/ 190500 h 4732338"/>
              <a:gd name="connsiteX615" fmla="*/ 2816225 w 4424363"/>
              <a:gd name="connsiteY615" fmla="*/ 188913 h 4732338"/>
              <a:gd name="connsiteX616" fmla="*/ 2817813 w 4424363"/>
              <a:gd name="connsiteY616" fmla="*/ 188913 h 4732338"/>
              <a:gd name="connsiteX617" fmla="*/ 2819400 w 4424363"/>
              <a:gd name="connsiteY617" fmla="*/ 188913 h 4732338"/>
              <a:gd name="connsiteX618" fmla="*/ 2820988 w 4424363"/>
              <a:gd name="connsiteY618" fmla="*/ 187325 h 4732338"/>
              <a:gd name="connsiteX619" fmla="*/ 2822575 w 4424363"/>
              <a:gd name="connsiteY619" fmla="*/ 187325 h 4732338"/>
              <a:gd name="connsiteX620" fmla="*/ 2824163 w 4424363"/>
              <a:gd name="connsiteY620" fmla="*/ 187325 h 4732338"/>
              <a:gd name="connsiteX621" fmla="*/ 2825750 w 4424363"/>
              <a:gd name="connsiteY621" fmla="*/ 188913 h 4732338"/>
              <a:gd name="connsiteX622" fmla="*/ 2827338 w 4424363"/>
              <a:gd name="connsiteY622" fmla="*/ 188913 h 4732338"/>
              <a:gd name="connsiteX623" fmla="*/ 2828925 w 4424363"/>
              <a:gd name="connsiteY623" fmla="*/ 188913 h 4732338"/>
              <a:gd name="connsiteX624" fmla="*/ 2830513 w 4424363"/>
              <a:gd name="connsiteY624" fmla="*/ 188913 h 4732338"/>
              <a:gd name="connsiteX625" fmla="*/ 2832100 w 4424363"/>
              <a:gd name="connsiteY625" fmla="*/ 188913 h 4732338"/>
              <a:gd name="connsiteX626" fmla="*/ 2832100 w 4424363"/>
              <a:gd name="connsiteY626" fmla="*/ 190500 h 4732338"/>
              <a:gd name="connsiteX627" fmla="*/ 2832100 w 4424363"/>
              <a:gd name="connsiteY627" fmla="*/ 192088 h 4732338"/>
              <a:gd name="connsiteX628" fmla="*/ 2833688 w 4424363"/>
              <a:gd name="connsiteY628" fmla="*/ 192088 h 4732338"/>
              <a:gd name="connsiteX629" fmla="*/ 2833688 w 4424363"/>
              <a:gd name="connsiteY629" fmla="*/ 193675 h 4732338"/>
              <a:gd name="connsiteX630" fmla="*/ 2835275 w 4424363"/>
              <a:gd name="connsiteY630" fmla="*/ 193675 h 4732338"/>
              <a:gd name="connsiteX631" fmla="*/ 2835275 w 4424363"/>
              <a:gd name="connsiteY631" fmla="*/ 195263 h 4732338"/>
              <a:gd name="connsiteX632" fmla="*/ 2836863 w 4424363"/>
              <a:gd name="connsiteY632" fmla="*/ 195263 h 4732338"/>
              <a:gd name="connsiteX633" fmla="*/ 2836863 w 4424363"/>
              <a:gd name="connsiteY633" fmla="*/ 196850 h 4732338"/>
              <a:gd name="connsiteX634" fmla="*/ 2838450 w 4424363"/>
              <a:gd name="connsiteY634" fmla="*/ 196850 h 4732338"/>
              <a:gd name="connsiteX635" fmla="*/ 2840038 w 4424363"/>
              <a:gd name="connsiteY635" fmla="*/ 196850 h 4732338"/>
              <a:gd name="connsiteX636" fmla="*/ 2841625 w 4424363"/>
              <a:gd name="connsiteY636" fmla="*/ 196850 h 4732338"/>
              <a:gd name="connsiteX637" fmla="*/ 2841625 w 4424363"/>
              <a:gd name="connsiteY637" fmla="*/ 198438 h 4732338"/>
              <a:gd name="connsiteX638" fmla="*/ 2841625 w 4424363"/>
              <a:gd name="connsiteY638" fmla="*/ 200025 h 4732338"/>
              <a:gd name="connsiteX639" fmla="*/ 2841625 w 4424363"/>
              <a:gd name="connsiteY639" fmla="*/ 201613 h 4732338"/>
              <a:gd name="connsiteX640" fmla="*/ 2841625 w 4424363"/>
              <a:gd name="connsiteY640" fmla="*/ 203200 h 4732338"/>
              <a:gd name="connsiteX641" fmla="*/ 2841625 w 4424363"/>
              <a:gd name="connsiteY641" fmla="*/ 204788 h 4732338"/>
              <a:gd name="connsiteX642" fmla="*/ 2840038 w 4424363"/>
              <a:gd name="connsiteY642" fmla="*/ 204788 h 4732338"/>
              <a:gd name="connsiteX643" fmla="*/ 2838450 w 4424363"/>
              <a:gd name="connsiteY643" fmla="*/ 206375 h 4732338"/>
              <a:gd name="connsiteX644" fmla="*/ 2836863 w 4424363"/>
              <a:gd name="connsiteY644" fmla="*/ 206375 h 4732338"/>
              <a:gd name="connsiteX645" fmla="*/ 2836863 w 4424363"/>
              <a:gd name="connsiteY645" fmla="*/ 207963 h 4732338"/>
              <a:gd name="connsiteX646" fmla="*/ 2836863 w 4424363"/>
              <a:gd name="connsiteY646" fmla="*/ 209550 h 4732338"/>
              <a:gd name="connsiteX647" fmla="*/ 2836863 w 4424363"/>
              <a:gd name="connsiteY647" fmla="*/ 211138 h 4732338"/>
              <a:gd name="connsiteX648" fmla="*/ 2835275 w 4424363"/>
              <a:gd name="connsiteY648" fmla="*/ 211138 h 4732338"/>
              <a:gd name="connsiteX649" fmla="*/ 2833688 w 4424363"/>
              <a:gd name="connsiteY649" fmla="*/ 211138 h 4732338"/>
              <a:gd name="connsiteX650" fmla="*/ 2832100 w 4424363"/>
              <a:gd name="connsiteY650" fmla="*/ 211138 h 4732338"/>
              <a:gd name="connsiteX651" fmla="*/ 2830513 w 4424363"/>
              <a:gd name="connsiteY651" fmla="*/ 211138 h 4732338"/>
              <a:gd name="connsiteX652" fmla="*/ 2830513 w 4424363"/>
              <a:gd name="connsiteY652" fmla="*/ 212725 h 4732338"/>
              <a:gd name="connsiteX653" fmla="*/ 2828925 w 4424363"/>
              <a:gd name="connsiteY653" fmla="*/ 212725 h 4732338"/>
              <a:gd name="connsiteX654" fmla="*/ 2827338 w 4424363"/>
              <a:gd name="connsiteY654" fmla="*/ 212725 h 4732338"/>
              <a:gd name="connsiteX655" fmla="*/ 2825750 w 4424363"/>
              <a:gd name="connsiteY655" fmla="*/ 212725 h 4732338"/>
              <a:gd name="connsiteX656" fmla="*/ 2824163 w 4424363"/>
              <a:gd name="connsiteY656" fmla="*/ 212725 h 4732338"/>
              <a:gd name="connsiteX657" fmla="*/ 2822575 w 4424363"/>
              <a:gd name="connsiteY657" fmla="*/ 214313 h 4732338"/>
              <a:gd name="connsiteX658" fmla="*/ 2820988 w 4424363"/>
              <a:gd name="connsiteY658" fmla="*/ 214313 h 4732338"/>
              <a:gd name="connsiteX659" fmla="*/ 2820988 w 4424363"/>
              <a:gd name="connsiteY659" fmla="*/ 215900 h 4732338"/>
              <a:gd name="connsiteX660" fmla="*/ 2822575 w 4424363"/>
              <a:gd name="connsiteY660" fmla="*/ 215900 h 4732338"/>
              <a:gd name="connsiteX661" fmla="*/ 2824163 w 4424363"/>
              <a:gd name="connsiteY661" fmla="*/ 215900 h 4732338"/>
              <a:gd name="connsiteX662" fmla="*/ 2825750 w 4424363"/>
              <a:gd name="connsiteY662" fmla="*/ 215900 h 4732338"/>
              <a:gd name="connsiteX663" fmla="*/ 2827338 w 4424363"/>
              <a:gd name="connsiteY663" fmla="*/ 215900 h 4732338"/>
              <a:gd name="connsiteX664" fmla="*/ 2828925 w 4424363"/>
              <a:gd name="connsiteY664" fmla="*/ 217488 h 4732338"/>
              <a:gd name="connsiteX665" fmla="*/ 2828925 w 4424363"/>
              <a:gd name="connsiteY665" fmla="*/ 215900 h 4732338"/>
              <a:gd name="connsiteX666" fmla="*/ 2830513 w 4424363"/>
              <a:gd name="connsiteY666" fmla="*/ 215900 h 4732338"/>
              <a:gd name="connsiteX667" fmla="*/ 2832100 w 4424363"/>
              <a:gd name="connsiteY667" fmla="*/ 215900 h 4732338"/>
              <a:gd name="connsiteX668" fmla="*/ 2833688 w 4424363"/>
              <a:gd name="connsiteY668" fmla="*/ 215900 h 4732338"/>
              <a:gd name="connsiteX669" fmla="*/ 2833688 w 4424363"/>
              <a:gd name="connsiteY669" fmla="*/ 217488 h 4732338"/>
              <a:gd name="connsiteX670" fmla="*/ 2835275 w 4424363"/>
              <a:gd name="connsiteY670" fmla="*/ 217488 h 4732338"/>
              <a:gd name="connsiteX671" fmla="*/ 2836863 w 4424363"/>
              <a:gd name="connsiteY671" fmla="*/ 217488 h 4732338"/>
              <a:gd name="connsiteX672" fmla="*/ 2838450 w 4424363"/>
              <a:gd name="connsiteY672" fmla="*/ 217488 h 4732338"/>
              <a:gd name="connsiteX673" fmla="*/ 2840038 w 4424363"/>
              <a:gd name="connsiteY673" fmla="*/ 217488 h 4732338"/>
              <a:gd name="connsiteX674" fmla="*/ 2841625 w 4424363"/>
              <a:gd name="connsiteY674" fmla="*/ 217488 h 4732338"/>
              <a:gd name="connsiteX675" fmla="*/ 2841625 w 4424363"/>
              <a:gd name="connsiteY675" fmla="*/ 219075 h 4732338"/>
              <a:gd name="connsiteX676" fmla="*/ 2841625 w 4424363"/>
              <a:gd name="connsiteY676" fmla="*/ 220663 h 4732338"/>
              <a:gd name="connsiteX677" fmla="*/ 2841625 w 4424363"/>
              <a:gd name="connsiteY677" fmla="*/ 222250 h 4732338"/>
              <a:gd name="connsiteX678" fmla="*/ 2843213 w 4424363"/>
              <a:gd name="connsiteY678" fmla="*/ 222250 h 4732338"/>
              <a:gd name="connsiteX679" fmla="*/ 2843213 w 4424363"/>
              <a:gd name="connsiteY679" fmla="*/ 223838 h 4732338"/>
              <a:gd name="connsiteX680" fmla="*/ 2844800 w 4424363"/>
              <a:gd name="connsiteY680" fmla="*/ 223838 h 4732338"/>
              <a:gd name="connsiteX681" fmla="*/ 2846388 w 4424363"/>
              <a:gd name="connsiteY681" fmla="*/ 223838 h 4732338"/>
              <a:gd name="connsiteX682" fmla="*/ 2847975 w 4424363"/>
              <a:gd name="connsiteY682" fmla="*/ 223838 h 4732338"/>
              <a:gd name="connsiteX683" fmla="*/ 2847975 w 4424363"/>
              <a:gd name="connsiteY683" fmla="*/ 225425 h 4732338"/>
              <a:gd name="connsiteX684" fmla="*/ 2847975 w 4424363"/>
              <a:gd name="connsiteY684" fmla="*/ 227013 h 4732338"/>
              <a:gd name="connsiteX685" fmla="*/ 2846388 w 4424363"/>
              <a:gd name="connsiteY685" fmla="*/ 227013 h 4732338"/>
              <a:gd name="connsiteX686" fmla="*/ 2846388 w 4424363"/>
              <a:gd name="connsiteY686" fmla="*/ 228600 h 4732338"/>
              <a:gd name="connsiteX687" fmla="*/ 2846388 w 4424363"/>
              <a:gd name="connsiteY687" fmla="*/ 230188 h 4732338"/>
              <a:gd name="connsiteX688" fmla="*/ 2846388 w 4424363"/>
              <a:gd name="connsiteY688" fmla="*/ 231775 h 4732338"/>
              <a:gd name="connsiteX689" fmla="*/ 2846388 w 4424363"/>
              <a:gd name="connsiteY689" fmla="*/ 233363 h 4732338"/>
              <a:gd name="connsiteX690" fmla="*/ 2846388 w 4424363"/>
              <a:gd name="connsiteY690" fmla="*/ 234950 h 4732338"/>
              <a:gd name="connsiteX691" fmla="*/ 2846388 w 4424363"/>
              <a:gd name="connsiteY691" fmla="*/ 236538 h 4732338"/>
              <a:gd name="connsiteX692" fmla="*/ 2844800 w 4424363"/>
              <a:gd name="connsiteY692" fmla="*/ 236538 h 4732338"/>
              <a:gd name="connsiteX693" fmla="*/ 2844800 w 4424363"/>
              <a:gd name="connsiteY693" fmla="*/ 238125 h 4732338"/>
              <a:gd name="connsiteX694" fmla="*/ 2843213 w 4424363"/>
              <a:gd name="connsiteY694" fmla="*/ 238125 h 4732338"/>
              <a:gd name="connsiteX695" fmla="*/ 2843213 w 4424363"/>
              <a:gd name="connsiteY695" fmla="*/ 239713 h 4732338"/>
              <a:gd name="connsiteX696" fmla="*/ 2844800 w 4424363"/>
              <a:gd name="connsiteY696" fmla="*/ 239713 h 4732338"/>
              <a:gd name="connsiteX697" fmla="*/ 2846388 w 4424363"/>
              <a:gd name="connsiteY697" fmla="*/ 239713 h 4732338"/>
              <a:gd name="connsiteX698" fmla="*/ 2846388 w 4424363"/>
              <a:gd name="connsiteY698" fmla="*/ 241300 h 4732338"/>
              <a:gd name="connsiteX699" fmla="*/ 2846388 w 4424363"/>
              <a:gd name="connsiteY699" fmla="*/ 242888 h 4732338"/>
              <a:gd name="connsiteX700" fmla="*/ 2844800 w 4424363"/>
              <a:gd name="connsiteY700" fmla="*/ 242888 h 4732338"/>
              <a:gd name="connsiteX701" fmla="*/ 2843213 w 4424363"/>
              <a:gd name="connsiteY701" fmla="*/ 242888 h 4732338"/>
              <a:gd name="connsiteX702" fmla="*/ 2841625 w 4424363"/>
              <a:gd name="connsiteY702" fmla="*/ 242888 h 4732338"/>
              <a:gd name="connsiteX703" fmla="*/ 2840038 w 4424363"/>
              <a:gd name="connsiteY703" fmla="*/ 242888 h 4732338"/>
              <a:gd name="connsiteX704" fmla="*/ 2840038 w 4424363"/>
              <a:gd name="connsiteY704" fmla="*/ 244475 h 4732338"/>
              <a:gd name="connsiteX705" fmla="*/ 2838450 w 4424363"/>
              <a:gd name="connsiteY705" fmla="*/ 244475 h 4732338"/>
              <a:gd name="connsiteX706" fmla="*/ 2836863 w 4424363"/>
              <a:gd name="connsiteY706" fmla="*/ 244475 h 4732338"/>
              <a:gd name="connsiteX707" fmla="*/ 2835275 w 4424363"/>
              <a:gd name="connsiteY707" fmla="*/ 244475 h 4732338"/>
              <a:gd name="connsiteX708" fmla="*/ 2835275 w 4424363"/>
              <a:gd name="connsiteY708" fmla="*/ 246063 h 4732338"/>
              <a:gd name="connsiteX709" fmla="*/ 2833688 w 4424363"/>
              <a:gd name="connsiteY709" fmla="*/ 246063 h 4732338"/>
              <a:gd name="connsiteX710" fmla="*/ 2832100 w 4424363"/>
              <a:gd name="connsiteY710" fmla="*/ 246063 h 4732338"/>
              <a:gd name="connsiteX711" fmla="*/ 2832100 w 4424363"/>
              <a:gd name="connsiteY711" fmla="*/ 247650 h 4732338"/>
              <a:gd name="connsiteX712" fmla="*/ 2832100 w 4424363"/>
              <a:gd name="connsiteY712" fmla="*/ 249238 h 4732338"/>
              <a:gd name="connsiteX713" fmla="*/ 2832100 w 4424363"/>
              <a:gd name="connsiteY713" fmla="*/ 250825 h 4732338"/>
              <a:gd name="connsiteX714" fmla="*/ 2833688 w 4424363"/>
              <a:gd name="connsiteY714" fmla="*/ 250825 h 4732338"/>
              <a:gd name="connsiteX715" fmla="*/ 2835275 w 4424363"/>
              <a:gd name="connsiteY715" fmla="*/ 250825 h 4732338"/>
              <a:gd name="connsiteX716" fmla="*/ 2836863 w 4424363"/>
              <a:gd name="connsiteY716" fmla="*/ 250825 h 4732338"/>
              <a:gd name="connsiteX717" fmla="*/ 2836863 w 4424363"/>
              <a:gd name="connsiteY717" fmla="*/ 252413 h 4732338"/>
              <a:gd name="connsiteX718" fmla="*/ 2838450 w 4424363"/>
              <a:gd name="connsiteY718" fmla="*/ 252413 h 4732338"/>
              <a:gd name="connsiteX719" fmla="*/ 2840038 w 4424363"/>
              <a:gd name="connsiteY719" fmla="*/ 252413 h 4732338"/>
              <a:gd name="connsiteX720" fmla="*/ 2840038 w 4424363"/>
              <a:gd name="connsiteY720" fmla="*/ 254000 h 4732338"/>
              <a:gd name="connsiteX721" fmla="*/ 2841625 w 4424363"/>
              <a:gd name="connsiteY721" fmla="*/ 254000 h 4732338"/>
              <a:gd name="connsiteX722" fmla="*/ 2841625 w 4424363"/>
              <a:gd name="connsiteY722" fmla="*/ 255588 h 4732338"/>
              <a:gd name="connsiteX723" fmla="*/ 2843213 w 4424363"/>
              <a:gd name="connsiteY723" fmla="*/ 255588 h 4732338"/>
              <a:gd name="connsiteX724" fmla="*/ 2843213 w 4424363"/>
              <a:gd name="connsiteY724" fmla="*/ 257175 h 4732338"/>
              <a:gd name="connsiteX725" fmla="*/ 2844800 w 4424363"/>
              <a:gd name="connsiteY725" fmla="*/ 257175 h 4732338"/>
              <a:gd name="connsiteX726" fmla="*/ 2844800 w 4424363"/>
              <a:gd name="connsiteY726" fmla="*/ 258763 h 4732338"/>
              <a:gd name="connsiteX727" fmla="*/ 2846388 w 4424363"/>
              <a:gd name="connsiteY727" fmla="*/ 258763 h 4732338"/>
              <a:gd name="connsiteX728" fmla="*/ 2846388 w 4424363"/>
              <a:gd name="connsiteY728" fmla="*/ 260350 h 4732338"/>
              <a:gd name="connsiteX729" fmla="*/ 2847975 w 4424363"/>
              <a:gd name="connsiteY729" fmla="*/ 260350 h 4732338"/>
              <a:gd name="connsiteX730" fmla="*/ 2849563 w 4424363"/>
              <a:gd name="connsiteY730" fmla="*/ 260350 h 4732338"/>
              <a:gd name="connsiteX731" fmla="*/ 2851150 w 4424363"/>
              <a:gd name="connsiteY731" fmla="*/ 261938 h 4732338"/>
              <a:gd name="connsiteX732" fmla="*/ 2851150 w 4424363"/>
              <a:gd name="connsiteY732" fmla="*/ 263525 h 4732338"/>
              <a:gd name="connsiteX733" fmla="*/ 2852738 w 4424363"/>
              <a:gd name="connsiteY733" fmla="*/ 263525 h 4732338"/>
              <a:gd name="connsiteX734" fmla="*/ 2854325 w 4424363"/>
              <a:gd name="connsiteY734" fmla="*/ 263525 h 4732338"/>
              <a:gd name="connsiteX735" fmla="*/ 2854325 w 4424363"/>
              <a:gd name="connsiteY735" fmla="*/ 265113 h 4732338"/>
              <a:gd name="connsiteX736" fmla="*/ 2855913 w 4424363"/>
              <a:gd name="connsiteY736" fmla="*/ 265113 h 4732338"/>
              <a:gd name="connsiteX737" fmla="*/ 2857500 w 4424363"/>
              <a:gd name="connsiteY737" fmla="*/ 265113 h 4732338"/>
              <a:gd name="connsiteX738" fmla="*/ 2857500 w 4424363"/>
              <a:gd name="connsiteY738" fmla="*/ 266700 h 4732338"/>
              <a:gd name="connsiteX739" fmla="*/ 2857500 w 4424363"/>
              <a:gd name="connsiteY739" fmla="*/ 268288 h 4732338"/>
              <a:gd name="connsiteX740" fmla="*/ 2855913 w 4424363"/>
              <a:gd name="connsiteY740" fmla="*/ 268288 h 4732338"/>
              <a:gd name="connsiteX741" fmla="*/ 2855913 w 4424363"/>
              <a:gd name="connsiteY741" fmla="*/ 269875 h 4732338"/>
              <a:gd name="connsiteX742" fmla="*/ 2855913 w 4424363"/>
              <a:gd name="connsiteY742" fmla="*/ 271463 h 4732338"/>
              <a:gd name="connsiteX743" fmla="*/ 2855913 w 4424363"/>
              <a:gd name="connsiteY743" fmla="*/ 273050 h 4732338"/>
              <a:gd name="connsiteX744" fmla="*/ 2857500 w 4424363"/>
              <a:gd name="connsiteY744" fmla="*/ 273050 h 4732338"/>
              <a:gd name="connsiteX745" fmla="*/ 2859088 w 4424363"/>
              <a:gd name="connsiteY745" fmla="*/ 273050 h 4732338"/>
              <a:gd name="connsiteX746" fmla="*/ 2859088 w 4424363"/>
              <a:gd name="connsiteY746" fmla="*/ 274638 h 4732338"/>
              <a:gd name="connsiteX747" fmla="*/ 2859088 w 4424363"/>
              <a:gd name="connsiteY747" fmla="*/ 276225 h 4732338"/>
              <a:gd name="connsiteX748" fmla="*/ 2857500 w 4424363"/>
              <a:gd name="connsiteY748" fmla="*/ 276225 h 4732338"/>
              <a:gd name="connsiteX749" fmla="*/ 2857500 w 4424363"/>
              <a:gd name="connsiteY749" fmla="*/ 277813 h 4732338"/>
              <a:gd name="connsiteX750" fmla="*/ 2855913 w 4424363"/>
              <a:gd name="connsiteY750" fmla="*/ 277813 h 4732338"/>
              <a:gd name="connsiteX751" fmla="*/ 2854325 w 4424363"/>
              <a:gd name="connsiteY751" fmla="*/ 277813 h 4732338"/>
              <a:gd name="connsiteX752" fmla="*/ 2854325 w 4424363"/>
              <a:gd name="connsiteY752" fmla="*/ 279400 h 4732338"/>
              <a:gd name="connsiteX753" fmla="*/ 2852738 w 4424363"/>
              <a:gd name="connsiteY753" fmla="*/ 279400 h 4732338"/>
              <a:gd name="connsiteX754" fmla="*/ 2852738 w 4424363"/>
              <a:gd name="connsiteY754" fmla="*/ 280988 h 4732338"/>
              <a:gd name="connsiteX755" fmla="*/ 2852738 w 4424363"/>
              <a:gd name="connsiteY755" fmla="*/ 282575 h 4732338"/>
              <a:gd name="connsiteX756" fmla="*/ 2851150 w 4424363"/>
              <a:gd name="connsiteY756" fmla="*/ 282575 h 4732338"/>
              <a:gd name="connsiteX757" fmla="*/ 2851150 w 4424363"/>
              <a:gd name="connsiteY757" fmla="*/ 284163 h 4732338"/>
              <a:gd name="connsiteX758" fmla="*/ 2851150 w 4424363"/>
              <a:gd name="connsiteY758" fmla="*/ 285750 h 4732338"/>
              <a:gd name="connsiteX759" fmla="*/ 2851150 w 4424363"/>
              <a:gd name="connsiteY759" fmla="*/ 287338 h 4732338"/>
              <a:gd name="connsiteX760" fmla="*/ 2849563 w 4424363"/>
              <a:gd name="connsiteY760" fmla="*/ 287338 h 4732338"/>
              <a:gd name="connsiteX761" fmla="*/ 2849563 w 4424363"/>
              <a:gd name="connsiteY761" fmla="*/ 288925 h 4732338"/>
              <a:gd name="connsiteX762" fmla="*/ 2847975 w 4424363"/>
              <a:gd name="connsiteY762" fmla="*/ 288925 h 4732338"/>
              <a:gd name="connsiteX763" fmla="*/ 2847975 w 4424363"/>
              <a:gd name="connsiteY763" fmla="*/ 290513 h 4732338"/>
              <a:gd name="connsiteX764" fmla="*/ 2847975 w 4424363"/>
              <a:gd name="connsiteY764" fmla="*/ 292100 h 4732338"/>
              <a:gd name="connsiteX765" fmla="*/ 2847975 w 4424363"/>
              <a:gd name="connsiteY765" fmla="*/ 293688 h 4732338"/>
              <a:gd name="connsiteX766" fmla="*/ 2846388 w 4424363"/>
              <a:gd name="connsiteY766" fmla="*/ 293688 h 4732338"/>
              <a:gd name="connsiteX767" fmla="*/ 2846388 w 4424363"/>
              <a:gd name="connsiteY767" fmla="*/ 295275 h 4732338"/>
              <a:gd name="connsiteX768" fmla="*/ 2846388 w 4424363"/>
              <a:gd name="connsiteY768" fmla="*/ 296863 h 4732338"/>
              <a:gd name="connsiteX769" fmla="*/ 2846388 w 4424363"/>
              <a:gd name="connsiteY769" fmla="*/ 298450 h 4732338"/>
              <a:gd name="connsiteX770" fmla="*/ 2846388 w 4424363"/>
              <a:gd name="connsiteY770" fmla="*/ 300038 h 4732338"/>
              <a:gd name="connsiteX771" fmla="*/ 2844800 w 4424363"/>
              <a:gd name="connsiteY771" fmla="*/ 300038 h 4732338"/>
              <a:gd name="connsiteX772" fmla="*/ 2843213 w 4424363"/>
              <a:gd name="connsiteY772" fmla="*/ 300038 h 4732338"/>
              <a:gd name="connsiteX773" fmla="*/ 2841625 w 4424363"/>
              <a:gd name="connsiteY773" fmla="*/ 300038 h 4732338"/>
              <a:gd name="connsiteX774" fmla="*/ 2841625 w 4424363"/>
              <a:gd name="connsiteY774" fmla="*/ 301625 h 4732338"/>
              <a:gd name="connsiteX775" fmla="*/ 2840038 w 4424363"/>
              <a:gd name="connsiteY775" fmla="*/ 301625 h 4732338"/>
              <a:gd name="connsiteX776" fmla="*/ 2838450 w 4424363"/>
              <a:gd name="connsiteY776" fmla="*/ 301625 h 4732338"/>
              <a:gd name="connsiteX777" fmla="*/ 2838450 w 4424363"/>
              <a:gd name="connsiteY777" fmla="*/ 303213 h 4732338"/>
              <a:gd name="connsiteX778" fmla="*/ 2838450 w 4424363"/>
              <a:gd name="connsiteY778" fmla="*/ 304800 h 4732338"/>
              <a:gd name="connsiteX779" fmla="*/ 2836863 w 4424363"/>
              <a:gd name="connsiteY779" fmla="*/ 304800 h 4732338"/>
              <a:gd name="connsiteX780" fmla="*/ 2835275 w 4424363"/>
              <a:gd name="connsiteY780" fmla="*/ 304800 h 4732338"/>
              <a:gd name="connsiteX781" fmla="*/ 2833688 w 4424363"/>
              <a:gd name="connsiteY781" fmla="*/ 304800 h 4732338"/>
              <a:gd name="connsiteX782" fmla="*/ 2832100 w 4424363"/>
              <a:gd name="connsiteY782" fmla="*/ 304800 h 4732338"/>
              <a:gd name="connsiteX783" fmla="*/ 2830513 w 4424363"/>
              <a:gd name="connsiteY783" fmla="*/ 304800 h 4732338"/>
              <a:gd name="connsiteX784" fmla="*/ 2828925 w 4424363"/>
              <a:gd name="connsiteY784" fmla="*/ 304800 h 4732338"/>
              <a:gd name="connsiteX785" fmla="*/ 2828925 w 4424363"/>
              <a:gd name="connsiteY785" fmla="*/ 303213 h 4732338"/>
              <a:gd name="connsiteX786" fmla="*/ 2827338 w 4424363"/>
              <a:gd name="connsiteY786" fmla="*/ 303213 h 4732338"/>
              <a:gd name="connsiteX787" fmla="*/ 2827338 w 4424363"/>
              <a:gd name="connsiteY787" fmla="*/ 301625 h 4732338"/>
              <a:gd name="connsiteX788" fmla="*/ 2825750 w 4424363"/>
              <a:gd name="connsiteY788" fmla="*/ 301625 h 4732338"/>
              <a:gd name="connsiteX789" fmla="*/ 2825750 w 4424363"/>
              <a:gd name="connsiteY789" fmla="*/ 300038 h 4732338"/>
              <a:gd name="connsiteX790" fmla="*/ 2824163 w 4424363"/>
              <a:gd name="connsiteY790" fmla="*/ 300038 h 4732338"/>
              <a:gd name="connsiteX791" fmla="*/ 2824163 w 4424363"/>
              <a:gd name="connsiteY791" fmla="*/ 298450 h 4732338"/>
              <a:gd name="connsiteX792" fmla="*/ 2824163 w 4424363"/>
              <a:gd name="connsiteY792" fmla="*/ 296863 h 4732338"/>
              <a:gd name="connsiteX793" fmla="*/ 2824163 w 4424363"/>
              <a:gd name="connsiteY793" fmla="*/ 295275 h 4732338"/>
              <a:gd name="connsiteX794" fmla="*/ 2824163 w 4424363"/>
              <a:gd name="connsiteY794" fmla="*/ 293688 h 4732338"/>
              <a:gd name="connsiteX795" fmla="*/ 2824163 w 4424363"/>
              <a:gd name="connsiteY795" fmla="*/ 292100 h 4732338"/>
              <a:gd name="connsiteX796" fmla="*/ 2822575 w 4424363"/>
              <a:gd name="connsiteY796" fmla="*/ 292100 h 4732338"/>
              <a:gd name="connsiteX797" fmla="*/ 2822575 w 4424363"/>
              <a:gd name="connsiteY797" fmla="*/ 290513 h 4732338"/>
              <a:gd name="connsiteX798" fmla="*/ 2820988 w 4424363"/>
              <a:gd name="connsiteY798" fmla="*/ 290513 h 4732338"/>
              <a:gd name="connsiteX799" fmla="*/ 2819400 w 4424363"/>
              <a:gd name="connsiteY799" fmla="*/ 288925 h 4732338"/>
              <a:gd name="connsiteX800" fmla="*/ 2819400 w 4424363"/>
              <a:gd name="connsiteY800" fmla="*/ 287338 h 4732338"/>
              <a:gd name="connsiteX801" fmla="*/ 2817813 w 4424363"/>
              <a:gd name="connsiteY801" fmla="*/ 287338 h 4732338"/>
              <a:gd name="connsiteX802" fmla="*/ 2816225 w 4424363"/>
              <a:gd name="connsiteY802" fmla="*/ 287338 h 4732338"/>
              <a:gd name="connsiteX803" fmla="*/ 2814638 w 4424363"/>
              <a:gd name="connsiteY803" fmla="*/ 287338 h 4732338"/>
              <a:gd name="connsiteX804" fmla="*/ 2813050 w 4424363"/>
              <a:gd name="connsiteY804" fmla="*/ 287338 h 4732338"/>
              <a:gd name="connsiteX805" fmla="*/ 2811463 w 4424363"/>
              <a:gd name="connsiteY805" fmla="*/ 287338 h 4732338"/>
              <a:gd name="connsiteX806" fmla="*/ 2809875 w 4424363"/>
              <a:gd name="connsiteY806" fmla="*/ 287338 h 4732338"/>
              <a:gd name="connsiteX807" fmla="*/ 2809875 w 4424363"/>
              <a:gd name="connsiteY807" fmla="*/ 288925 h 4732338"/>
              <a:gd name="connsiteX808" fmla="*/ 2808288 w 4424363"/>
              <a:gd name="connsiteY808" fmla="*/ 288925 h 4732338"/>
              <a:gd name="connsiteX809" fmla="*/ 2806700 w 4424363"/>
              <a:gd name="connsiteY809" fmla="*/ 288925 h 4732338"/>
              <a:gd name="connsiteX810" fmla="*/ 2806700 w 4424363"/>
              <a:gd name="connsiteY810" fmla="*/ 287338 h 4732338"/>
              <a:gd name="connsiteX811" fmla="*/ 2805113 w 4424363"/>
              <a:gd name="connsiteY811" fmla="*/ 287338 h 4732338"/>
              <a:gd name="connsiteX812" fmla="*/ 2803525 w 4424363"/>
              <a:gd name="connsiteY812" fmla="*/ 287338 h 4732338"/>
              <a:gd name="connsiteX813" fmla="*/ 2801938 w 4424363"/>
              <a:gd name="connsiteY813" fmla="*/ 287338 h 4732338"/>
              <a:gd name="connsiteX814" fmla="*/ 2800350 w 4424363"/>
              <a:gd name="connsiteY814" fmla="*/ 287338 h 4732338"/>
              <a:gd name="connsiteX815" fmla="*/ 2798763 w 4424363"/>
              <a:gd name="connsiteY815" fmla="*/ 287338 h 4732338"/>
              <a:gd name="connsiteX816" fmla="*/ 2797175 w 4424363"/>
              <a:gd name="connsiteY816" fmla="*/ 287338 h 4732338"/>
              <a:gd name="connsiteX817" fmla="*/ 2797175 w 4424363"/>
              <a:gd name="connsiteY817" fmla="*/ 288925 h 4732338"/>
              <a:gd name="connsiteX818" fmla="*/ 2795588 w 4424363"/>
              <a:gd name="connsiteY818" fmla="*/ 288925 h 4732338"/>
              <a:gd name="connsiteX819" fmla="*/ 2794000 w 4424363"/>
              <a:gd name="connsiteY819" fmla="*/ 288925 h 4732338"/>
              <a:gd name="connsiteX820" fmla="*/ 2794000 w 4424363"/>
              <a:gd name="connsiteY820" fmla="*/ 290513 h 4732338"/>
              <a:gd name="connsiteX821" fmla="*/ 2794000 w 4424363"/>
              <a:gd name="connsiteY821" fmla="*/ 292100 h 4732338"/>
              <a:gd name="connsiteX822" fmla="*/ 2792413 w 4424363"/>
              <a:gd name="connsiteY822" fmla="*/ 292100 h 4732338"/>
              <a:gd name="connsiteX823" fmla="*/ 2790825 w 4424363"/>
              <a:gd name="connsiteY823" fmla="*/ 292100 h 4732338"/>
              <a:gd name="connsiteX824" fmla="*/ 2789238 w 4424363"/>
              <a:gd name="connsiteY824" fmla="*/ 292100 h 4732338"/>
              <a:gd name="connsiteX825" fmla="*/ 2787650 w 4424363"/>
              <a:gd name="connsiteY825" fmla="*/ 292100 h 4732338"/>
              <a:gd name="connsiteX826" fmla="*/ 2787650 w 4424363"/>
              <a:gd name="connsiteY826" fmla="*/ 293688 h 4732338"/>
              <a:gd name="connsiteX827" fmla="*/ 2789238 w 4424363"/>
              <a:gd name="connsiteY827" fmla="*/ 293688 h 4732338"/>
              <a:gd name="connsiteX828" fmla="*/ 2789238 w 4424363"/>
              <a:gd name="connsiteY828" fmla="*/ 295275 h 4732338"/>
              <a:gd name="connsiteX829" fmla="*/ 2790825 w 4424363"/>
              <a:gd name="connsiteY829" fmla="*/ 295275 h 4732338"/>
              <a:gd name="connsiteX830" fmla="*/ 2790825 w 4424363"/>
              <a:gd name="connsiteY830" fmla="*/ 296863 h 4732338"/>
              <a:gd name="connsiteX831" fmla="*/ 2789238 w 4424363"/>
              <a:gd name="connsiteY831" fmla="*/ 298450 h 4732338"/>
              <a:gd name="connsiteX832" fmla="*/ 2787650 w 4424363"/>
              <a:gd name="connsiteY832" fmla="*/ 298450 h 4732338"/>
              <a:gd name="connsiteX833" fmla="*/ 2787650 w 4424363"/>
              <a:gd name="connsiteY833" fmla="*/ 300038 h 4732338"/>
              <a:gd name="connsiteX834" fmla="*/ 2787650 w 4424363"/>
              <a:gd name="connsiteY834" fmla="*/ 301625 h 4732338"/>
              <a:gd name="connsiteX835" fmla="*/ 2786063 w 4424363"/>
              <a:gd name="connsiteY835" fmla="*/ 301625 h 4732338"/>
              <a:gd name="connsiteX836" fmla="*/ 2786063 w 4424363"/>
              <a:gd name="connsiteY836" fmla="*/ 303213 h 4732338"/>
              <a:gd name="connsiteX837" fmla="*/ 2786063 w 4424363"/>
              <a:gd name="connsiteY837" fmla="*/ 304800 h 4732338"/>
              <a:gd name="connsiteX838" fmla="*/ 2787650 w 4424363"/>
              <a:gd name="connsiteY838" fmla="*/ 304800 h 4732338"/>
              <a:gd name="connsiteX839" fmla="*/ 2787650 w 4424363"/>
              <a:gd name="connsiteY839" fmla="*/ 306388 h 4732338"/>
              <a:gd name="connsiteX840" fmla="*/ 2787650 w 4424363"/>
              <a:gd name="connsiteY840" fmla="*/ 307975 h 4732338"/>
              <a:gd name="connsiteX841" fmla="*/ 2787650 w 4424363"/>
              <a:gd name="connsiteY841" fmla="*/ 309563 h 4732338"/>
              <a:gd name="connsiteX842" fmla="*/ 2787650 w 4424363"/>
              <a:gd name="connsiteY842" fmla="*/ 311150 h 4732338"/>
              <a:gd name="connsiteX843" fmla="*/ 2786063 w 4424363"/>
              <a:gd name="connsiteY843" fmla="*/ 312738 h 4732338"/>
              <a:gd name="connsiteX844" fmla="*/ 2786063 w 4424363"/>
              <a:gd name="connsiteY844" fmla="*/ 314325 h 4732338"/>
              <a:gd name="connsiteX845" fmla="*/ 2784475 w 4424363"/>
              <a:gd name="connsiteY845" fmla="*/ 314325 h 4732338"/>
              <a:gd name="connsiteX846" fmla="*/ 2784475 w 4424363"/>
              <a:gd name="connsiteY846" fmla="*/ 315913 h 4732338"/>
              <a:gd name="connsiteX847" fmla="*/ 2784475 w 4424363"/>
              <a:gd name="connsiteY847" fmla="*/ 317500 h 4732338"/>
              <a:gd name="connsiteX848" fmla="*/ 2786063 w 4424363"/>
              <a:gd name="connsiteY848" fmla="*/ 317500 h 4732338"/>
              <a:gd name="connsiteX849" fmla="*/ 2787650 w 4424363"/>
              <a:gd name="connsiteY849" fmla="*/ 317500 h 4732338"/>
              <a:gd name="connsiteX850" fmla="*/ 2787650 w 4424363"/>
              <a:gd name="connsiteY850" fmla="*/ 319088 h 4732338"/>
              <a:gd name="connsiteX851" fmla="*/ 2789238 w 4424363"/>
              <a:gd name="connsiteY851" fmla="*/ 319088 h 4732338"/>
              <a:gd name="connsiteX852" fmla="*/ 2790825 w 4424363"/>
              <a:gd name="connsiteY852" fmla="*/ 319088 h 4732338"/>
              <a:gd name="connsiteX853" fmla="*/ 2792413 w 4424363"/>
              <a:gd name="connsiteY853" fmla="*/ 319088 h 4732338"/>
              <a:gd name="connsiteX854" fmla="*/ 2792413 w 4424363"/>
              <a:gd name="connsiteY854" fmla="*/ 320675 h 4732338"/>
              <a:gd name="connsiteX855" fmla="*/ 2792413 w 4424363"/>
              <a:gd name="connsiteY855" fmla="*/ 322263 h 4732338"/>
              <a:gd name="connsiteX856" fmla="*/ 2790825 w 4424363"/>
              <a:gd name="connsiteY856" fmla="*/ 322263 h 4732338"/>
              <a:gd name="connsiteX857" fmla="*/ 2790825 w 4424363"/>
              <a:gd name="connsiteY857" fmla="*/ 323850 h 4732338"/>
              <a:gd name="connsiteX858" fmla="*/ 2792413 w 4424363"/>
              <a:gd name="connsiteY858" fmla="*/ 323850 h 4732338"/>
              <a:gd name="connsiteX859" fmla="*/ 2792413 w 4424363"/>
              <a:gd name="connsiteY859" fmla="*/ 325438 h 4732338"/>
              <a:gd name="connsiteX860" fmla="*/ 2794000 w 4424363"/>
              <a:gd name="connsiteY860" fmla="*/ 327025 h 4732338"/>
              <a:gd name="connsiteX861" fmla="*/ 2795588 w 4424363"/>
              <a:gd name="connsiteY861" fmla="*/ 327025 h 4732338"/>
              <a:gd name="connsiteX862" fmla="*/ 2795588 w 4424363"/>
              <a:gd name="connsiteY862" fmla="*/ 328613 h 4732338"/>
              <a:gd name="connsiteX863" fmla="*/ 2795588 w 4424363"/>
              <a:gd name="connsiteY863" fmla="*/ 330200 h 4732338"/>
              <a:gd name="connsiteX864" fmla="*/ 2795588 w 4424363"/>
              <a:gd name="connsiteY864" fmla="*/ 331788 h 4732338"/>
              <a:gd name="connsiteX865" fmla="*/ 2797175 w 4424363"/>
              <a:gd name="connsiteY865" fmla="*/ 331788 h 4732338"/>
              <a:gd name="connsiteX866" fmla="*/ 2797175 w 4424363"/>
              <a:gd name="connsiteY866" fmla="*/ 333375 h 4732338"/>
              <a:gd name="connsiteX867" fmla="*/ 2795588 w 4424363"/>
              <a:gd name="connsiteY867" fmla="*/ 333375 h 4732338"/>
              <a:gd name="connsiteX868" fmla="*/ 2794000 w 4424363"/>
              <a:gd name="connsiteY868" fmla="*/ 334963 h 4732338"/>
              <a:gd name="connsiteX869" fmla="*/ 2795588 w 4424363"/>
              <a:gd name="connsiteY869" fmla="*/ 334963 h 4732338"/>
              <a:gd name="connsiteX870" fmla="*/ 2797175 w 4424363"/>
              <a:gd name="connsiteY870" fmla="*/ 334963 h 4732338"/>
              <a:gd name="connsiteX871" fmla="*/ 2797175 w 4424363"/>
              <a:gd name="connsiteY871" fmla="*/ 336550 h 4732338"/>
              <a:gd name="connsiteX872" fmla="*/ 2798763 w 4424363"/>
              <a:gd name="connsiteY872" fmla="*/ 336550 h 4732338"/>
              <a:gd name="connsiteX873" fmla="*/ 2800350 w 4424363"/>
              <a:gd name="connsiteY873" fmla="*/ 336550 h 4732338"/>
              <a:gd name="connsiteX874" fmla="*/ 2801938 w 4424363"/>
              <a:gd name="connsiteY874" fmla="*/ 336550 h 4732338"/>
              <a:gd name="connsiteX875" fmla="*/ 2801938 w 4424363"/>
              <a:gd name="connsiteY875" fmla="*/ 338138 h 4732338"/>
              <a:gd name="connsiteX876" fmla="*/ 2801938 w 4424363"/>
              <a:gd name="connsiteY876" fmla="*/ 339725 h 4732338"/>
              <a:gd name="connsiteX877" fmla="*/ 2803525 w 4424363"/>
              <a:gd name="connsiteY877" fmla="*/ 339725 h 4732338"/>
              <a:gd name="connsiteX878" fmla="*/ 2803525 w 4424363"/>
              <a:gd name="connsiteY878" fmla="*/ 341313 h 4732338"/>
              <a:gd name="connsiteX879" fmla="*/ 2805113 w 4424363"/>
              <a:gd name="connsiteY879" fmla="*/ 341313 h 4732338"/>
              <a:gd name="connsiteX880" fmla="*/ 2806700 w 4424363"/>
              <a:gd name="connsiteY880" fmla="*/ 341313 h 4732338"/>
              <a:gd name="connsiteX881" fmla="*/ 2806700 w 4424363"/>
              <a:gd name="connsiteY881" fmla="*/ 342900 h 4732338"/>
              <a:gd name="connsiteX882" fmla="*/ 2808288 w 4424363"/>
              <a:gd name="connsiteY882" fmla="*/ 342900 h 4732338"/>
              <a:gd name="connsiteX883" fmla="*/ 2808288 w 4424363"/>
              <a:gd name="connsiteY883" fmla="*/ 344488 h 4732338"/>
              <a:gd name="connsiteX884" fmla="*/ 2808288 w 4424363"/>
              <a:gd name="connsiteY884" fmla="*/ 346075 h 4732338"/>
              <a:gd name="connsiteX885" fmla="*/ 2809875 w 4424363"/>
              <a:gd name="connsiteY885" fmla="*/ 346075 h 4732338"/>
              <a:gd name="connsiteX886" fmla="*/ 2809875 w 4424363"/>
              <a:gd name="connsiteY886" fmla="*/ 347663 h 4732338"/>
              <a:gd name="connsiteX887" fmla="*/ 2811463 w 4424363"/>
              <a:gd name="connsiteY887" fmla="*/ 347663 h 4732338"/>
              <a:gd name="connsiteX888" fmla="*/ 2813050 w 4424363"/>
              <a:gd name="connsiteY888" fmla="*/ 347663 h 4732338"/>
              <a:gd name="connsiteX889" fmla="*/ 2814638 w 4424363"/>
              <a:gd name="connsiteY889" fmla="*/ 347663 h 4732338"/>
              <a:gd name="connsiteX890" fmla="*/ 2814638 w 4424363"/>
              <a:gd name="connsiteY890" fmla="*/ 349250 h 4732338"/>
              <a:gd name="connsiteX891" fmla="*/ 2814638 w 4424363"/>
              <a:gd name="connsiteY891" fmla="*/ 350838 h 4732338"/>
              <a:gd name="connsiteX892" fmla="*/ 2814638 w 4424363"/>
              <a:gd name="connsiteY892" fmla="*/ 352425 h 4732338"/>
              <a:gd name="connsiteX893" fmla="*/ 2813050 w 4424363"/>
              <a:gd name="connsiteY893" fmla="*/ 352425 h 4732338"/>
              <a:gd name="connsiteX894" fmla="*/ 2813050 w 4424363"/>
              <a:gd name="connsiteY894" fmla="*/ 354013 h 4732338"/>
              <a:gd name="connsiteX895" fmla="*/ 2813050 w 4424363"/>
              <a:gd name="connsiteY895" fmla="*/ 355600 h 4732338"/>
              <a:gd name="connsiteX896" fmla="*/ 2814638 w 4424363"/>
              <a:gd name="connsiteY896" fmla="*/ 355600 h 4732338"/>
              <a:gd name="connsiteX897" fmla="*/ 2814638 w 4424363"/>
              <a:gd name="connsiteY897" fmla="*/ 357188 h 4732338"/>
              <a:gd name="connsiteX898" fmla="*/ 2813050 w 4424363"/>
              <a:gd name="connsiteY898" fmla="*/ 358775 h 4732338"/>
              <a:gd name="connsiteX899" fmla="*/ 2814638 w 4424363"/>
              <a:gd name="connsiteY899" fmla="*/ 358775 h 4732338"/>
              <a:gd name="connsiteX900" fmla="*/ 2814638 w 4424363"/>
              <a:gd name="connsiteY900" fmla="*/ 360363 h 4732338"/>
              <a:gd name="connsiteX901" fmla="*/ 2814638 w 4424363"/>
              <a:gd name="connsiteY901" fmla="*/ 361950 h 4732338"/>
              <a:gd name="connsiteX902" fmla="*/ 2814638 w 4424363"/>
              <a:gd name="connsiteY902" fmla="*/ 363538 h 4732338"/>
              <a:gd name="connsiteX903" fmla="*/ 2814638 w 4424363"/>
              <a:gd name="connsiteY903" fmla="*/ 365125 h 4732338"/>
              <a:gd name="connsiteX904" fmla="*/ 2816225 w 4424363"/>
              <a:gd name="connsiteY904" fmla="*/ 365125 h 4732338"/>
              <a:gd name="connsiteX905" fmla="*/ 2817813 w 4424363"/>
              <a:gd name="connsiteY905" fmla="*/ 365125 h 4732338"/>
              <a:gd name="connsiteX906" fmla="*/ 2817813 w 4424363"/>
              <a:gd name="connsiteY906" fmla="*/ 366713 h 4732338"/>
              <a:gd name="connsiteX907" fmla="*/ 2819400 w 4424363"/>
              <a:gd name="connsiteY907" fmla="*/ 366713 h 4732338"/>
              <a:gd name="connsiteX908" fmla="*/ 2819400 w 4424363"/>
              <a:gd name="connsiteY908" fmla="*/ 368300 h 4732338"/>
              <a:gd name="connsiteX909" fmla="*/ 2819400 w 4424363"/>
              <a:gd name="connsiteY909" fmla="*/ 369888 h 4732338"/>
              <a:gd name="connsiteX910" fmla="*/ 2819400 w 4424363"/>
              <a:gd name="connsiteY910" fmla="*/ 371475 h 4732338"/>
              <a:gd name="connsiteX911" fmla="*/ 2820988 w 4424363"/>
              <a:gd name="connsiteY911" fmla="*/ 371475 h 4732338"/>
              <a:gd name="connsiteX912" fmla="*/ 2822575 w 4424363"/>
              <a:gd name="connsiteY912" fmla="*/ 371475 h 4732338"/>
              <a:gd name="connsiteX913" fmla="*/ 2822575 w 4424363"/>
              <a:gd name="connsiteY913" fmla="*/ 369888 h 4732338"/>
              <a:gd name="connsiteX914" fmla="*/ 2824163 w 4424363"/>
              <a:gd name="connsiteY914" fmla="*/ 369888 h 4732338"/>
              <a:gd name="connsiteX915" fmla="*/ 2824163 w 4424363"/>
              <a:gd name="connsiteY915" fmla="*/ 371475 h 4732338"/>
              <a:gd name="connsiteX916" fmla="*/ 2825750 w 4424363"/>
              <a:gd name="connsiteY916" fmla="*/ 371475 h 4732338"/>
              <a:gd name="connsiteX917" fmla="*/ 2825750 w 4424363"/>
              <a:gd name="connsiteY917" fmla="*/ 373063 h 4732338"/>
              <a:gd name="connsiteX918" fmla="*/ 2827338 w 4424363"/>
              <a:gd name="connsiteY918" fmla="*/ 371475 h 4732338"/>
              <a:gd name="connsiteX919" fmla="*/ 2828925 w 4424363"/>
              <a:gd name="connsiteY919" fmla="*/ 371475 h 4732338"/>
              <a:gd name="connsiteX920" fmla="*/ 2830513 w 4424363"/>
              <a:gd name="connsiteY920" fmla="*/ 373063 h 4732338"/>
              <a:gd name="connsiteX921" fmla="*/ 2832100 w 4424363"/>
              <a:gd name="connsiteY921" fmla="*/ 373063 h 4732338"/>
              <a:gd name="connsiteX922" fmla="*/ 2833688 w 4424363"/>
              <a:gd name="connsiteY922" fmla="*/ 373063 h 4732338"/>
              <a:gd name="connsiteX923" fmla="*/ 2835275 w 4424363"/>
              <a:gd name="connsiteY923" fmla="*/ 373063 h 4732338"/>
              <a:gd name="connsiteX924" fmla="*/ 2836863 w 4424363"/>
              <a:gd name="connsiteY924" fmla="*/ 373063 h 4732338"/>
              <a:gd name="connsiteX925" fmla="*/ 2838450 w 4424363"/>
              <a:gd name="connsiteY925" fmla="*/ 373063 h 4732338"/>
              <a:gd name="connsiteX926" fmla="*/ 2838450 w 4424363"/>
              <a:gd name="connsiteY926" fmla="*/ 374650 h 4732338"/>
              <a:gd name="connsiteX927" fmla="*/ 2838450 w 4424363"/>
              <a:gd name="connsiteY927" fmla="*/ 376238 h 4732338"/>
              <a:gd name="connsiteX928" fmla="*/ 2838450 w 4424363"/>
              <a:gd name="connsiteY928" fmla="*/ 377825 h 4732338"/>
              <a:gd name="connsiteX929" fmla="*/ 2840038 w 4424363"/>
              <a:gd name="connsiteY929" fmla="*/ 377825 h 4732338"/>
              <a:gd name="connsiteX930" fmla="*/ 2841625 w 4424363"/>
              <a:gd name="connsiteY930" fmla="*/ 377825 h 4732338"/>
              <a:gd name="connsiteX931" fmla="*/ 2841625 w 4424363"/>
              <a:gd name="connsiteY931" fmla="*/ 376238 h 4732338"/>
              <a:gd name="connsiteX932" fmla="*/ 2843213 w 4424363"/>
              <a:gd name="connsiteY932" fmla="*/ 376238 h 4732338"/>
              <a:gd name="connsiteX933" fmla="*/ 2844800 w 4424363"/>
              <a:gd name="connsiteY933" fmla="*/ 376238 h 4732338"/>
              <a:gd name="connsiteX934" fmla="*/ 2844800 w 4424363"/>
              <a:gd name="connsiteY934" fmla="*/ 374650 h 4732338"/>
              <a:gd name="connsiteX935" fmla="*/ 2846388 w 4424363"/>
              <a:gd name="connsiteY935" fmla="*/ 374650 h 4732338"/>
              <a:gd name="connsiteX936" fmla="*/ 2846388 w 4424363"/>
              <a:gd name="connsiteY936" fmla="*/ 376238 h 4732338"/>
              <a:gd name="connsiteX937" fmla="*/ 2847975 w 4424363"/>
              <a:gd name="connsiteY937" fmla="*/ 376238 h 4732338"/>
              <a:gd name="connsiteX938" fmla="*/ 2849563 w 4424363"/>
              <a:gd name="connsiteY938" fmla="*/ 376238 h 4732338"/>
              <a:gd name="connsiteX939" fmla="*/ 2851150 w 4424363"/>
              <a:gd name="connsiteY939" fmla="*/ 376238 h 4732338"/>
              <a:gd name="connsiteX940" fmla="*/ 2851150 w 4424363"/>
              <a:gd name="connsiteY940" fmla="*/ 377825 h 4732338"/>
              <a:gd name="connsiteX941" fmla="*/ 2849563 w 4424363"/>
              <a:gd name="connsiteY941" fmla="*/ 377825 h 4732338"/>
              <a:gd name="connsiteX942" fmla="*/ 2847975 w 4424363"/>
              <a:gd name="connsiteY942" fmla="*/ 377825 h 4732338"/>
              <a:gd name="connsiteX943" fmla="*/ 2847975 w 4424363"/>
              <a:gd name="connsiteY943" fmla="*/ 379413 h 4732338"/>
              <a:gd name="connsiteX944" fmla="*/ 2846388 w 4424363"/>
              <a:gd name="connsiteY944" fmla="*/ 379413 h 4732338"/>
              <a:gd name="connsiteX945" fmla="*/ 2846388 w 4424363"/>
              <a:gd name="connsiteY945" fmla="*/ 381000 h 4732338"/>
              <a:gd name="connsiteX946" fmla="*/ 2846388 w 4424363"/>
              <a:gd name="connsiteY946" fmla="*/ 382588 h 4732338"/>
              <a:gd name="connsiteX947" fmla="*/ 2846388 w 4424363"/>
              <a:gd name="connsiteY947" fmla="*/ 384175 h 4732338"/>
              <a:gd name="connsiteX948" fmla="*/ 2846388 w 4424363"/>
              <a:gd name="connsiteY948" fmla="*/ 385763 h 4732338"/>
              <a:gd name="connsiteX949" fmla="*/ 2846388 w 4424363"/>
              <a:gd name="connsiteY949" fmla="*/ 387350 h 4732338"/>
              <a:gd name="connsiteX950" fmla="*/ 2847975 w 4424363"/>
              <a:gd name="connsiteY950" fmla="*/ 387350 h 4732338"/>
              <a:gd name="connsiteX951" fmla="*/ 2847975 w 4424363"/>
              <a:gd name="connsiteY951" fmla="*/ 388938 h 4732338"/>
              <a:gd name="connsiteX952" fmla="*/ 2847975 w 4424363"/>
              <a:gd name="connsiteY952" fmla="*/ 390525 h 4732338"/>
              <a:gd name="connsiteX953" fmla="*/ 2849563 w 4424363"/>
              <a:gd name="connsiteY953" fmla="*/ 390525 h 4732338"/>
              <a:gd name="connsiteX954" fmla="*/ 2851150 w 4424363"/>
              <a:gd name="connsiteY954" fmla="*/ 390525 h 4732338"/>
              <a:gd name="connsiteX955" fmla="*/ 2851150 w 4424363"/>
              <a:gd name="connsiteY955" fmla="*/ 392113 h 4732338"/>
              <a:gd name="connsiteX956" fmla="*/ 2852738 w 4424363"/>
              <a:gd name="connsiteY956" fmla="*/ 393700 h 4732338"/>
              <a:gd name="connsiteX957" fmla="*/ 2852738 w 4424363"/>
              <a:gd name="connsiteY957" fmla="*/ 395288 h 4732338"/>
              <a:gd name="connsiteX958" fmla="*/ 2851150 w 4424363"/>
              <a:gd name="connsiteY958" fmla="*/ 395288 h 4732338"/>
              <a:gd name="connsiteX959" fmla="*/ 2851150 w 4424363"/>
              <a:gd name="connsiteY959" fmla="*/ 396875 h 4732338"/>
              <a:gd name="connsiteX960" fmla="*/ 2851150 w 4424363"/>
              <a:gd name="connsiteY960" fmla="*/ 398463 h 4732338"/>
              <a:gd name="connsiteX961" fmla="*/ 2849563 w 4424363"/>
              <a:gd name="connsiteY961" fmla="*/ 398463 h 4732338"/>
              <a:gd name="connsiteX962" fmla="*/ 2847975 w 4424363"/>
              <a:gd name="connsiteY962" fmla="*/ 398463 h 4732338"/>
              <a:gd name="connsiteX963" fmla="*/ 2846388 w 4424363"/>
              <a:gd name="connsiteY963" fmla="*/ 398463 h 4732338"/>
              <a:gd name="connsiteX964" fmla="*/ 2846388 w 4424363"/>
              <a:gd name="connsiteY964" fmla="*/ 400050 h 4732338"/>
              <a:gd name="connsiteX965" fmla="*/ 2846388 w 4424363"/>
              <a:gd name="connsiteY965" fmla="*/ 401638 h 4732338"/>
              <a:gd name="connsiteX966" fmla="*/ 2846388 w 4424363"/>
              <a:gd name="connsiteY966" fmla="*/ 403225 h 4732338"/>
              <a:gd name="connsiteX967" fmla="*/ 2846388 w 4424363"/>
              <a:gd name="connsiteY967" fmla="*/ 404813 h 4732338"/>
              <a:gd name="connsiteX968" fmla="*/ 2844800 w 4424363"/>
              <a:gd name="connsiteY968" fmla="*/ 404813 h 4732338"/>
              <a:gd name="connsiteX969" fmla="*/ 2843213 w 4424363"/>
              <a:gd name="connsiteY969" fmla="*/ 404813 h 4732338"/>
              <a:gd name="connsiteX970" fmla="*/ 2841625 w 4424363"/>
              <a:gd name="connsiteY970" fmla="*/ 404813 h 4732338"/>
              <a:gd name="connsiteX971" fmla="*/ 2840038 w 4424363"/>
              <a:gd name="connsiteY971" fmla="*/ 404813 h 4732338"/>
              <a:gd name="connsiteX972" fmla="*/ 2838450 w 4424363"/>
              <a:gd name="connsiteY972" fmla="*/ 404813 h 4732338"/>
              <a:gd name="connsiteX973" fmla="*/ 2836863 w 4424363"/>
              <a:gd name="connsiteY973" fmla="*/ 404813 h 4732338"/>
              <a:gd name="connsiteX974" fmla="*/ 2836863 w 4424363"/>
              <a:gd name="connsiteY974" fmla="*/ 406400 h 4732338"/>
              <a:gd name="connsiteX975" fmla="*/ 2835275 w 4424363"/>
              <a:gd name="connsiteY975" fmla="*/ 406400 h 4732338"/>
              <a:gd name="connsiteX976" fmla="*/ 2835275 w 4424363"/>
              <a:gd name="connsiteY976" fmla="*/ 407988 h 4732338"/>
              <a:gd name="connsiteX977" fmla="*/ 2833688 w 4424363"/>
              <a:gd name="connsiteY977" fmla="*/ 407988 h 4732338"/>
              <a:gd name="connsiteX978" fmla="*/ 2833688 w 4424363"/>
              <a:gd name="connsiteY978" fmla="*/ 409575 h 4732338"/>
              <a:gd name="connsiteX979" fmla="*/ 2833688 w 4424363"/>
              <a:gd name="connsiteY979" fmla="*/ 411163 h 4732338"/>
              <a:gd name="connsiteX980" fmla="*/ 2833688 w 4424363"/>
              <a:gd name="connsiteY980" fmla="*/ 412750 h 4732338"/>
              <a:gd name="connsiteX981" fmla="*/ 2835275 w 4424363"/>
              <a:gd name="connsiteY981" fmla="*/ 412750 h 4732338"/>
              <a:gd name="connsiteX982" fmla="*/ 2836863 w 4424363"/>
              <a:gd name="connsiteY982" fmla="*/ 412750 h 4732338"/>
              <a:gd name="connsiteX983" fmla="*/ 2838450 w 4424363"/>
              <a:gd name="connsiteY983" fmla="*/ 412750 h 4732338"/>
              <a:gd name="connsiteX984" fmla="*/ 2840038 w 4424363"/>
              <a:gd name="connsiteY984" fmla="*/ 412750 h 4732338"/>
              <a:gd name="connsiteX985" fmla="*/ 2841625 w 4424363"/>
              <a:gd name="connsiteY985" fmla="*/ 412750 h 4732338"/>
              <a:gd name="connsiteX986" fmla="*/ 2843213 w 4424363"/>
              <a:gd name="connsiteY986" fmla="*/ 412750 h 4732338"/>
              <a:gd name="connsiteX987" fmla="*/ 2844800 w 4424363"/>
              <a:gd name="connsiteY987" fmla="*/ 412750 h 4732338"/>
              <a:gd name="connsiteX988" fmla="*/ 2844800 w 4424363"/>
              <a:gd name="connsiteY988" fmla="*/ 414338 h 4732338"/>
              <a:gd name="connsiteX989" fmla="*/ 2846388 w 4424363"/>
              <a:gd name="connsiteY989" fmla="*/ 414338 h 4732338"/>
              <a:gd name="connsiteX990" fmla="*/ 2847975 w 4424363"/>
              <a:gd name="connsiteY990" fmla="*/ 414338 h 4732338"/>
              <a:gd name="connsiteX991" fmla="*/ 2847975 w 4424363"/>
              <a:gd name="connsiteY991" fmla="*/ 415925 h 4732338"/>
              <a:gd name="connsiteX992" fmla="*/ 2849563 w 4424363"/>
              <a:gd name="connsiteY992" fmla="*/ 415925 h 4732338"/>
              <a:gd name="connsiteX993" fmla="*/ 2849563 w 4424363"/>
              <a:gd name="connsiteY993" fmla="*/ 414338 h 4732338"/>
              <a:gd name="connsiteX994" fmla="*/ 2851150 w 4424363"/>
              <a:gd name="connsiteY994" fmla="*/ 414338 h 4732338"/>
              <a:gd name="connsiteX995" fmla="*/ 2851150 w 4424363"/>
              <a:gd name="connsiteY995" fmla="*/ 415925 h 4732338"/>
              <a:gd name="connsiteX996" fmla="*/ 2851150 w 4424363"/>
              <a:gd name="connsiteY996" fmla="*/ 417513 h 4732338"/>
              <a:gd name="connsiteX997" fmla="*/ 2852738 w 4424363"/>
              <a:gd name="connsiteY997" fmla="*/ 417513 h 4732338"/>
              <a:gd name="connsiteX998" fmla="*/ 2854325 w 4424363"/>
              <a:gd name="connsiteY998" fmla="*/ 417513 h 4732338"/>
              <a:gd name="connsiteX999" fmla="*/ 2855913 w 4424363"/>
              <a:gd name="connsiteY999" fmla="*/ 417513 h 4732338"/>
              <a:gd name="connsiteX1000" fmla="*/ 2857500 w 4424363"/>
              <a:gd name="connsiteY1000" fmla="*/ 417513 h 4732338"/>
              <a:gd name="connsiteX1001" fmla="*/ 2859088 w 4424363"/>
              <a:gd name="connsiteY1001" fmla="*/ 417513 h 4732338"/>
              <a:gd name="connsiteX1002" fmla="*/ 2859088 w 4424363"/>
              <a:gd name="connsiteY1002" fmla="*/ 419100 h 4732338"/>
              <a:gd name="connsiteX1003" fmla="*/ 2859088 w 4424363"/>
              <a:gd name="connsiteY1003" fmla="*/ 420688 h 4732338"/>
              <a:gd name="connsiteX1004" fmla="*/ 2859088 w 4424363"/>
              <a:gd name="connsiteY1004" fmla="*/ 422275 h 4732338"/>
              <a:gd name="connsiteX1005" fmla="*/ 2860675 w 4424363"/>
              <a:gd name="connsiteY1005" fmla="*/ 422275 h 4732338"/>
              <a:gd name="connsiteX1006" fmla="*/ 2860675 w 4424363"/>
              <a:gd name="connsiteY1006" fmla="*/ 423863 h 4732338"/>
              <a:gd name="connsiteX1007" fmla="*/ 2862263 w 4424363"/>
              <a:gd name="connsiteY1007" fmla="*/ 423863 h 4732338"/>
              <a:gd name="connsiteX1008" fmla="*/ 2862263 w 4424363"/>
              <a:gd name="connsiteY1008" fmla="*/ 425450 h 4732338"/>
              <a:gd name="connsiteX1009" fmla="*/ 2863850 w 4424363"/>
              <a:gd name="connsiteY1009" fmla="*/ 425450 h 4732338"/>
              <a:gd name="connsiteX1010" fmla="*/ 2863850 w 4424363"/>
              <a:gd name="connsiteY1010" fmla="*/ 427038 h 4732338"/>
              <a:gd name="connsiteX1011" fmla="*/ 2863850 w 4424363"/>
              <a:gd name="connsiteY1011" fmla="*/ 428625 h 4732338"/>
              <a:gd name="connsiteX1012" fmla="*/ 2863850 w 4424363"/>
              <a:gd name="connsiteY1012" fmla="*/ 430213 h 4732338"/>
              <a:gd name="connsiteX1013" fmla="*/ 2862263 w 4424363"/>
              <a:gd name="connsiteY1013" fmla="*/ 430213 h 4732338"/>
              <a:gd name="connsiteX1014" fmla="*/ 2862263 w 4424363"/>
              <a:gd name="connsiteY1014" fmla="*/ 431800 h 4732338"/>
              <a:gd name="connsiteX1015" fmla="*/ 2863850 w 4424363"/>
              <a:gd name="connsiteY1015" fmla="*/ 431800 h 4732338"/>
              <a:gd name="connsiteX1016" fmla="*/ 2863850 w 4424363"/>
              <a:gd name="connsiteY1016" fmla="*/ 433388 h 4732338"/>
              <a:gd name="connsiteX1017" fmla="*/ 2862263 w 4424363"/>
              <a:gd name="connsiteY1017" fmla="*/ 433388 h 4732338"/>
              <a:gd name="connsiteX1018" fmla="*/ 2862263 w 4424363"/>
              <a:gd name="connsiteY1018" fmla="*/ 434975 h 4732338"/>
              <a:gd name="connsiteX1019" fmla="*/ 2862263 w 4424363"/>
              <a:gd name="connsiteY1019" fmla="*/ 436563 h 4732338"/>
              <a:gd name="connsiteX1020" fmla="*/ 2862263 w 4424363"/>
              <a:gd name="connsiteY1020" fmla="*/ 438150 h 4732338"/>
              <a:gd name="connsiteX1021" fmla="*/ 2863850 w 4424363"/>
              <a:gd name="connsiteY1021" fmla="*/ 438150 h 4732338"/>
              <a:gd name="connsiteX1022" fmla="*/ 2865438 w 4424363"/>
              <a:gd name="connsiteY1022" fmla="*/ 438150 h 4732338"/>
              <a:gd name="connsiteX1023" fmla="*/ 2865438 w 4424363"/>
              <a:gd name="connsiteY1023" fmla="*/ 439738 h 4732338"/>
              <a:gd name="connsiteX1024" fmla="*/ 2867025 w 4424363"/>
              <a:gd name="connsiteY1024" fmla="*/ 439738 h 4732338"/>
              <a:gd name="connsiteX1025" fmla="*/ 2867025 w 4424363"/>
              <a:gd name="connsiteY1025" fmla="*/ 441325 h 4732338"/>
              <a:gd name="connsiteX1026" fmla="*/ 2865438 w 4424363"/>
              <a:gd name="connsiteY1026" fmla="*/ 441325 h 4732338"/>
              <a:gd name="connsiteX1027" fmla="*/ 2863850 w 4424363"/>
              <a:gd name="connsiteY1027" fmla="*/ 441325 h 4732338"/>
              <a:gd name="connsiteX1028" fmla="*/ 2863850 w 4424363"/>
              <a:gd name="connsiteY1028" fmla="*/ 442913 h 4732338"/>
              <a:gd name="connsiteX1029" fmla="*/ 2863850 w 4424363"/>
              <a:gd name="connsiteY1029" fmla="*/ 444500 h 4732338"/>
              <a:gd name="connsiteX1030" fmla="*/ 2862263 w 4424363"/>
              <a:gd name="connsiteY1030" fmla="*/ 444500 h 4732338"/>
              <a:gd name="connsiteX1031" fmla="*/ 2860675 w 4424363"/>
              <a:gd name="connsiteY1031" fmla="*/ 444500 h 4732338"/>
              <a:gd name="connsiteX1032" fmla="*/ 2862263 w 4424363"/>
              <a:gd name="connsiteY1032" fmla="*/ 446088 h 4732338"/>
              <a:gd name="connsiteX1033" fmla="*/ 2863850 w 4424363"/>
              <a:gd name="connsiteY1033" fmla="*/ 446088 h 4732338"/>
              <a:gd name="connsiteX1034" fmla="*/ 2863850 w 4424363"/>
              <a:gd name="connsiteY1034" fmla="*/ 447675 h 4732338"/>
              <a:gd name="connsiteX1035" fmla="*/ 2863850 w 4424363"/>
              <a:gd name="connsiteY1035" fmla="*/ 449263 h 4732338"/>
              <a:gd name="connsiteX1036" fmla="*/ 2863850 w 4424363"/>
              <a:gd name="connsiteY1036" fmla="*/ 450850 h 4732338"/>
              <a:gd name="connsiteX1037" fmla="*/ 2862263 w 4424363"/>
              <a:gd name="connsiteY1037" fmla="*/ 450850 h 4732338"/>
              <a:gd name="connsiteX1038" fmla="*/ 2862263 w 4424363"/>
              <a:gd name="connsiteY1038" fmla="*/ 452438 h 4732338"/>
              <a:gd name="connsiteX1039" fmla="*/ 2863850 w 4424363"/>
              <a:gd name="connsiteY1039" fmla="*/ 452438 h 4732338"/>
              <a:gd name="connsiteX1040" fmla="*/ 2863850 w 4424363"/>
              <a:gd name="connsiteY1040" fmla="*/ 454025 h 4732338"/>
              <a:gd name="connsiteX1041" fmla="*/ 2865438 w 4424363"/>
              <a:gd name="connsiteY1041" fmla="*/ 454025 h 4732338"/>
              <a:gd name="connsiteX1042" fmla="*/ 2865438 w 4424363"/>
              <a:gd name="connsiteY1042" fmla="*/ 455613 h 4732338"/>
              <a:gd name="connsiteX1043" fmla="*/ 2865438 w 4424363"/>
              <a:gd name="connsiteY1043" fmla="*/ 457200 h 4732338"/>
              <a:gd name="connsiteX1044" fmla="*/ 2863850 w 4424363"/>
              <a:gd name="connsiteY1044" fmla="*/ 457200 h 4732338"/>
              <a:gd name="connsiteX1045" fmla="*/ 2863850 w 4424363"/>
              <a:gd name="connsiteY1045" fmla="*/ 458788 h 4732338"/>
              <a:gd name="connsiteX1046" fmla="*/ 2863850 w 4424363"/>
              <a:gd name="connsiteY1046" fmla="*/ 460375 h 4732338"/>
              <a:gd name="connsiteX1047" fmla="*/ 2863850 w 4424363"/>
              <a:gd name="connsiteY1047" fmla="*/ 461963 h 4732338"/>
              <a:gd name="connsiteX1048" fmla="*/ 2865438 w 4424363"/>
              <a:gd name="connsiteY1048" fmla="*/ 461963 h 4732338"/>
              <a:gd name="connsiteX1049" fmla="*/ 2867025 w 4424363"/>
              <a:gd name="connsiteY1049" fmla="*/ 461963 h 4732338"/>
              <a:gd name="connsiteX1050" fmla="*/ 2868613 w 4424363"/>
              <a:gd name="connsiteY1050" fmla="*/ 461963 h 4732338"/>
              <a:gd name="connsiteX1051" fmla="*/ 2868613 w 4424363"/>
              <a:gd name="connsiteY1051" fmla="*/ 463550 h 4732338"/>
              <a:gd name="connsiteX1052" fmla="*/ 2868613 w 4424363"/>
              <a:gd name="connsiteY1052" fmla="*/ 465138 h 4732338"/>
              <a:gd name="connsiteX1053" fmla="*/ 2868613 w 4424363"/>
              <a:gd name="connsiteY1053" fmla="*/ 466725 h 4732338"/>
              <a:gd name="connsiteX1054" fmla="*/ 2870200 w 4424363"/>
              <a:gd name="connsiteY1054" fmla="*/ 466725 h 4732338"/>
              <a:gd name="connsiteX1055" fmla="*/ 2871788 w 4424363"/>
              <a:gd name="connsiteY1055" fmla="*/ 466725 h 4732338"/>
              <a:gd name="connsiteX1056" fmla="*/ 2873375 w 4424363"/>
              <a:gd name="connsiteY1056" fmla="*/ 466725 h 4732338"/>
              <a:gd name="connsiteX1057" fmla="*/ 2874963 w 4424363"/>
              <a:gd name="connsiteY1057" fmla="*/ 466725 h 4732338"/>
              <a:gd name="connsiteX1058" fmla="*/ 2876550 w 4424363"/>
              <a:gd name="connsiteY1058" fmla="*/ 466725 h 4732338"/>
              <a:gd name="connsiteX1059" fmla="*/ 2878138 w 4424363"/>
              <a:gd name="connsiteY1059" fmla="*/ 466725 h 4732338"/>
              <a:gd name="connsiteX1060" fmla="*/ 2879725 w 4424363"/>
              <a:gd name="connsiteY1060" fmla="*/ 466725 h 4732338"/>
              <a:gd name="connsiteX1061" fmla="*/ 2881313 w 4424363"/>
              <a:gd name="connsiteY1061" fmla="*/ 466725 h 4732338"/>
              <a:gd name="connsiteX1062" fmla="*/ 2881313 w 4424363"/>
              <a:gd name="connsiteY1062" fmla="*/ 465138 h 4732338"/>
              <a:gd name="connsiteX1063" fmla="*/ 2882900 w 4424363"/>
              <a:gd name="connsiteY1063" fmla="*/ 465138 h 4732338"/>
              <a:gd name="connsiteX1064" fmla="*/ 2882900 w 4424363"/>
              <a:gd name="connsiteY1064" fmla="*/ 463550 h 4732338"/>
              <a:gd name="connsiteX1065" fmla="*/ 2884488 w 4424363"/>
              <a:gd name="connsiteY1065" fmla="*/ 463550 h 4732338"/>
              <a:gd name="connsiteX1066" fmla="*/ 2886075 w 4424363"/>
              <a:gd name="connsiteY1066" fmla="*/ 463550 h 4732338"/>
              <a:gd name="connsiteX1067" fmla="*/ 2886075 w 4424363"/>
              <a:gd name="connsiteY1067" fmla="*/ 461963 h 4732338"/>
              <a:gd name="connsiteX1068" fmla="*/ 2886075 w 4424363"/>
              <a:gd name="connsiteY1068" fmla="*/ 460375 h 4732338"/>
              <a:gd name="connsiteX1069" fmla="*/ 2884488 w 4424363"/>
              <a:gd name="connsiteY1069" fmla="*/ 460375 h 4732338"/>
              <a:gd name="connsiteX1070" fmla="*/ 2884488 w 4424363"/>
              <a:gd name="connsiteY1070" fmla="*/ 458788 h 4732338"/>
              <a:gd name="connsiteX1071" fmla="*/ 2884488 w 4424363"/>
              <a:gd name="connsiteY1071" fmla="*/ 457200 h 4732338"/>
              <a:gd name="connsiteX1072" fmla="*/ 2886075 w 4424363"/>
              <a:gd name="connsiteY1072" fmla="*/ 457200 h 4732338"/>
              <a:gd name="connsiteX1073" fmla="*/ 2887663 w 4424363"/>
              <a:gd name="connsiteY1073" fmla="*/ 457200 h 4732338"/>
              <a:gd name="connsiteX1074" fmla="*/ 2889250 w 4424363"/>
              <a:gd name="connsiteY1074" fmla="*/ 457200 h 4732338"/>
              <a:gd name="connsiteX1075" fmla="*/ 2890838 w 4424363"/>
              <a:gd name="connsiteY1075" fmla="*/ 457200 h 4732338"/>
              <a:gd name="connsiteX1076" fmla="*/ 2892425 w 4424363"/>
              <a:gd name="connsiteY1076" fmla="*/ 457200 h 4732338"/>
              <a:gd name="connsiteX1077" fmla="*/ 2894013 w 4424363"/>
              <a:gd name="connsiteY1077" fmla="*/ 457200 h 4732338"/>
              <a:gd name="connsiteX1078" fmla="*/ 2895600 w 4424363"/>
              <a:gd name="connsiteY1078" fmla="*/ 457200 h 4732338"/>
              <a:gd name="connsiteX1079" fmla="*/ 2897188 w 4424363"/>
              <a:gd name="connsiteY1079" fmla="*/ 457200 h 4732338"/>
              <a:gd name="connsiteX1080" fmla="*/ 2898775 w 4424363"/>
              <a:gd name="connsiteY1080" fmla="*/ 457200 h 4732338"/>
              <a:gd name="connsiteX1081" fmla="*/ 2898775 w 4424363"/>
              <a:gd name="connsiteY1081" fmla="*/ 455613 h 4732338"/>
              <a:gd name="connsiteX1082" fmla="*/ 2900363 w 4424363"/>
              <a:gd name="connsiteY1082" fmla="*/ 455613 h 4732338"/>
              <a:gd name="connsiteX1083" fmla="*/ 2901950 w 4424363"/>
              <a:gd name="connsiteY1083" fmla="*/ 455613 h 4732338"/>
              <a:gd name="connsiteX1084" fmla="*/ 2901950 w 4424363"/>
              <a:gd name="connsiteY1084" fmla="*/ 454025 h 4732338"/>
              <a:gd name="connsiteX1085" fmla="*/ 2903538 w 4424363"/>
              <a:gd name="connsiteY1085" fmla="*/ 454025 h 4732338"/>
              <a:gd name="connsiteX1086" fmla="*/ 2905125 w 4424363"/>
              <a:gd name="connsiteY1086" fmla="*/ 454025 h 4732338"/>
              <a:gd name="connsiteX1087" fmla="*/ 2906713 w 4424363"/>
              <a:gd name="connsiteY1087" fmla="*/ 454025 h 4732338"/>
              <a:gd name="connsiteX1088" fmla="*/ 2908300 w 4424363"/>
              <a:gd name="connsiteY1088" fmla="*/ 454025 h 4732338"/>
              <a:gd name="connsiteX1089" fmla="*/ 2908300 w 4424363"/>
              <a:gd name="connsiteY1089" fmla="*/ 452438 h 4732338"/>
              <a:gd name="connsiteX1090" fmla="*/ 2909888 w 4424363"/>
              <a:gd name="connsiteY1090" fmla="*/ 452438 h 4732338"/>
              <a:gd name="connsiteX1091" fmla="*/ 2909888 w 4424363"/>
              <a:gd name="connsiteY1091" fmla="*/ 454025 h 4732338"/>
              <a:gd name="connsiteX1092" fmla="*/ 2911475 w 4424363"/>
              <a:gd name="connsiteY1092" fmla="*/ 454025 h 4732338"/>
              <a:gd name="connsiteX1093" fmla="*/ 2913063 w 4424363"/>
              <a:gd name="connsiteY1093" fmla="*/ 454025 h 4732338"/>
              <a:gd name="connsiteX1094" fmla="*/ 2914650 w 4424363"/>
              <a:gd name="connsiteY1094" fmla="*/ 454025 h 4732338"/>
              <a:gd name="connsiteX1095" fmla="*/ 2916238 w 4424363"/>
              <a:gd name="connsiteY1095" fmla="*/ 454025 h 4732338"/>
              <a:gd name="connsiteX1096" fmla="*/ 2917825 w 4424363"/>
              <a:gd name="connsiteY1096" fmla="*/ 454025 h 4732338"/>
              <a:gd name="connsiteX1097" fmla="*/ 2919413 w 4424363"/>
              <a:gd name="connsiteY1097" fmla="*/ 454025 h 4732338"/>
              <a:gd name="connsiteX1098" fmla="*/ 2921000 w 4424363"/>
              <a:gd name="connsiteY1098" fmla="*/ 454025 h 4732338"/>
              <a:gd name="connsiteX1099" fmla="*/ 2922588 w 4424363"/>
              <a:gd name="connsiteY1099" fmla="*/ 454025 h 4732338"/>
              <a:gd name="connsiteX1100" fmla="*/ 2922588 w 4424363"/>
              <a:gd name="connsiteY1100" fmla="*/ 452438 h 4732338"/>
              <a:gd name="connsiteX1101" fmla="*/ 2924175 w 4424363"/>
              <a:gd name="connsiteY1101" fmla="*/ 452438 h 4732338"/>
              <a:gd name="connsiteX1102" fmla="*/ 2924175 w 4424363"/>
              <a:gd name="connsiteY1102" fmla="*/ 450850 h 4732338"/>
              <a:gd name="connsiteX1103" fmla="*/ 2924175 w 4424363"/>
              <a:gd name="connsiteY1103" fmla="*/ 449263 h 4732338"/>
              <a:gd name="connsiteX1104" fmla="*/ 2925763 w 4424363"/>
              <a:gd name="connsiteY1104" fmla="*/ 449263 h 4732338"/>
              <a:gd name="connsiteX1105" fmla="*/ 2927350 w 4424363"/>
              <a:gd name="connsiteY1105" fmla="*/ 449263 h 4732338"/>
              <a:gd name="connsiteX1106" fmla="*/ 2927350 w 4424363"/>
              <a:gd name="connsiteY1106" fmla="*/ 450850 h 4732338"/>
              <a:gd name="connsiteX1107" fmla="*/ 2928938 w 4424363"/>
              <a:gd name="connsiteY1107" fmla="*/ 450850 h 4732338"/>
              <a:gd name="connsiteX1108" fmla="*/ 2928938 w 4424363"/>
              <a:gd name="connsiteY1108" fmla="*/ 452438 h 4732338"/>
              <a:gd name="connsiteX1109" fmla="*/ 2930525 w 4424363"/>
              <a:gd name="connsiteY1109" fmla="*/ 452438 h 4732338"/>
              <a:gd name="connsiteX1110" fmla="*/ 2932113 w 4424363"/>
              <a:gd name="connsiteY1110" fmla="*/ 452438 h 4732338"/>
              <a:gd name="connsiteX1111" fmla="*/ 2933700 w 4424363"/>
              <a:gd name="connsiteY1111" fmla="*/ 452438 h 4732338"/>
              <a:gd name="connsiteX1112" fmla="*/ 2935288 w 4424363"/>
              <a:gd name="connsiteY1112" fmla="*/ 450850 h 4732338"/>
              <a:gd name="connsiteX1113" fmla="*/ 2936875 w 4424363"/>
              <a:gd name="connsiteY1113" fmla="*/ 450850 h 4732338"/>
              <a:gd name="connsiteX1114" fmla="*/ 2938463 w 4424363"/>
              <a:gd name="connsiteY1114" fmla="*/ 452438 h 4732338"/>
              <a:gd name="connsiteX1115" fmla="*/ 2940050 w 4424363"/>
              <a:gd name="connsiteY1115" fmla="*/ 452438 h 4732338"/>
              <a:gd name="connsiteX1116" fmla="*/ 2941638 w 4424363"/>
              <a:gd name="connsiteY1116" fmla="*/ 452438 h 4732338"/>
              <a:gd name="connsiteX1117" fmla="*/ 2943225 w 4424363"/>
              <a:gd name="connsiteY1117" fmla="*/ 452438 h 4732338"/>
              <a:gd name="connsiteX1118" fmla="*/ 2944813 w 4424363"/>
              <a:gd name="connsiteY1118" fmla="*/ 452438 h 4732338"/>
              <a:gd name="connsiteX1119" fmla="*/ 2944813 w 4424363"/>
              <a:gd name="connsiteY1119" fmla="*/ 450850 h 4732338"/>
              <a:gd name="connsiteX1120" fmla="*/ 2946400 w 4424363"/>
              <a:gd name="connsiteY1120" fmla="*/ 450850 h 4732338"/>
              <a:gd name="connsiteX1121" fmla="*/ 2946400 w 4424363"/>
              <a:gd name="connsiteY1121" fmla="*/ 452438 h 4732338"/>
              <a:gd name="connsiteX1122" fmla="*/ 2947988 w 4424363"/>
              <a:gd name="connsiteY1122" fmla="*/ 452438 h 4732338"/>
              <a:gd name="connsiteX1123" fmla="*/ 2949575 w 4424363"/>
              <a:gd name="connsiteY1123" fmla="*/ 452438 h 4732338"/>
              <a:gd name="connsiteX1124" fmla="*/ 2951163 w 4424363"/>
              <a:gd name="connsiteY1124" fmla="*/ 452438 h 4732338"/>
              <a:gd name="connsiteX1125" fmla="*/ 2952750 w 4424363"/>
              <a:gd name="connsiteY1125" fmla="*/ 452438 h 4732338"/>
              <a:gd name="connsiteX1126" fmla="*/ 2954338 w 4424363"/>
              <a:gd name="connsiteY1126" fmla="*/ 452438 h 4732338"/>
              <a:gd name="connsiteX1127" fmla="*/ 2955925 w 4424363"/>
              <a:gd name="connsiteY1127" fmla="*/ 452438 h 4732338"/>
              <a:gd name="connsiteX1128" fmla="*/ 2957513 w 4424363"/>
              <a:gd name="connsiteY1128" fmla="*/ 452438 h 4732338"/>
              <a:gd name="connsiteX1129" fmla="*/ 2959100 w 4424363"/>
              <a:gd name="connsiteY1129" fmla="*/ 452438 h 4732338"/>
              <a:gd name="connsiteX1130" fmla="*/ 2960688 w 4424363"/>
              <a:gd name="connsiteY1130" fmla="*/ 452438 h 4732338"/>
              <a:gd name="connsiteX1131" fmla="*/ 2962275 w 4424363"/>
              <a:gd name="connsiteY1131" fmla="*/ 452438 h 4732338"/>
              <a:gd name="connsiteX1132" fmla="*/ 2963863 w 4424363"/>
              <a:gd name="connsiteY1132" fmla="*/ 452438 h 4732338"/>
              <a:gd name="connsiteX1133" fmla="*/ 2965450 w 4424363"/>
              <a:gd name="connsiteY1133" fmla="*/ 452438 h 4732338"/>
              <a:gd name="connsiteX1134" fmla="*/ 2967038 w 4424363"/>
              <a:gd name="connsiteY1134" fmla="*/ 452438 h 4732338"/>
              <a:gd name="connsiteX1135" fmla="*/ 2968625 w 4424363"/>
              <a:gd name="connsiteY1135" fmla="*/ 452438 h 4732338"/>
              <a:gd name="connsiteX1136" fmla="*/ 2970213 w 4424363"/>
              <a:gd name="connsiteY1136" fmla="*/ 452438 h 4732338"/>
              <a:gd name="connsiteX1137" fmla="*/ 2971800 w 4424363"/>
              <a:gd name="connsiteY1137" fmla="*/ 452438 h 4732338"/>
              <a:gd name="connsiteX1138" fmla="*/ 2973388 w 4424363"/>
              <a:gd name="connsiteY1138" fmla="*/ 452438 h 4732338"/>
              <a:gd name="connsiteX1139" fmla="*/ 2974975 w 4424363"/>
              <a:gd name="connsiteY1139" fmla="*/ 452438 h 4732338"/>
              <a:gd name="connsiteX1140" fmla="*/ 2974975 w 4424363"/>
              <a:gd name="connsiteY1140" fmla="*/ 450850 h 4732338"/>
              <a:gd name="connsiteX1141" fmla="*/ 2976563 w 4424363"/>
              <a:gd name="connsiteY1141" fmla="*/ 450850 h 4732338"/>
              <a:gd name="connsiteX1142" fmla="*/ 2976563 w 4424363"/>
              <a:gd name="connsiteY1142" fmla="*/ 452438 h 4732338"/>
              <a:gd name="connsiteX1143" fmla="*/ 2978150 w 4424363"/>
              <a:gd name="connsiteY1143" fmla="*/ 452438 h 4732338"/>
              <a:gd name="connsiteX1144" fmla="*/ 2979738 w 4424363"/>
              <a:gd name="connsiteY1144" fmla="*/ 452438 h 4732338"/>
              <a:gd name="connsiteX1145" fmla="*/ 2979738 w 4424363"/>
              <a:gd name="connsiteY1145" fmla="*/ 454025 h 4732338"/>
              <a:gd name="connsiteX1146" fmla="*/ 2981325 w 4424363"/>
              <a:gd name="connsiteY1146" fmla="*/ 454025 h 4732338"/>
              <a:gd name="connsiteX1147" fmla="*/ 2981325 w 4424363"/>
              <a:gd name="connsiteY1147" fmla="*/ 455613 h 4732338"/>
              <a:gd name="connsiteX1148" fmla="*/ 2982913 w 4424363"/>
              <a:gd name="connsiteY1148" fmla="*/ 455613 h 4732338"/>
              <a:gd name="connsiteX1149" fmla="*/ 2982913 w 4424363"/>
              <a:gd name="connsiteY1149" fmla="*/ 457200 h 4732338"/>
              <a:gd name="connsiteX1150" fmla="*/ 2984500 w 4424363"/>
              <a:gd name="connsiteY1150" fmla="*/ 457200 h 4732338"/>
              <a:gd name="connsiteX1151" fmla="*/ 2986088 w 4424363"/>
              <a:gd name="connsiteY1151" fmla="*/ 457200 h 4732338"/>
              <a:gd name="connsiteX1152" fmla="*/ 2986088 w 4424363"/>
              <a:gd name="connsiteY1152" fmla="*/ 458788 h 4732338"/>
              <a:gd name="connsiteX1153" fmla="*/ 2987675 w 4424363"/>
              <a:gd name="connsiteY1153" fmla="*/ 458788 h 4732338"/>
              <a:gd name="connsiteX1154" fmla="*/ 2987675 w 4424363"/>
              <a:gd name="connsiteY1154" fmla="*/ 457200 h 4732338"/>
              <a:gd name="connsiteX1155" fmla="*/ 2989263 w 4424363"/>
              <a:gd name="connsiteY1155" fmla="*/ 457200 h 4732338"/>
              <a:gd name="connsiteX1156" fmla="*/ 2990850 w 4424363"/>
              <a:gd name="connsiteY1156" fmla="*/ 457200 h 4732338"/>
              <a:gd name="connsiteX1157" fmla="*/ 2990850 w 4424363"/>
              <a:gd name="connsiteY1157" fmla="*/ 458788 h 4732338"/>
              <a:gd name="connsiteX1158" fmla="*/ 2992438 w 4424363"/>
              <a:gd name="connsiteY1158" fmla="*/ 458788 h 4732338"/>
              <a:gd name="connsiteX1159" fmla="*/ 2992438 w 4424363"/>
              <a:gd name="connsiteY1159" fmla="*/ 460375 h 4732338"/>
              <a:gd name="connsiteX1160" fmla="*/ 2994025 w 4424363"/>
              <a:gd name="connsiteY1160" fmla="*/ 460375 h 4732338"/>
              <a:gd name="connsiteX1161" fmla="*/ 2994025 w 4424363"/>
              <a:gd name="connsiteY1161" fmla="*/ 461963 h 4732338"/>
              <a:gd name="connsiteX1162" fmla="*/ 2995613 w 4424363"/>
              <a:gd name="connsiteY1162" fmla="*/ 461963 h 4732338"/>
              <a:gd name="connsiteX1163" fmla="*/ 2997200 w 4424363"/>
              <a:gd name="connsiteY1163" fmla="*/ 461963 h 4732338"/>
              <a:gd name="connsiteX1164" fmla="*/ 2998788 w 4424363"/>
              <a:gd name="connsiteY1164" fmla="*/ 461963 h 4732338"/>
              <a:gd name="connsiteX1165" fmla="*/ 3000375 w 4424363"/>
              <a:gd name="connsiteY1165" fmla="*/ 461963 h 4732338"/>
              <a:gd name="connsiteX1166" fmla="*/ 3001963 w 4424363"/>
              <a:gd name="connsiteY1166" fmla="*/ 461963 h 4732338"/>
              <a:gd name="connsiteX1167" fmla="*/ 3003550 w 4424363"/>
              <a:gd name="connsiteY1167" fmla="*/ 461963 h 4732338"/>
              <a:gd name="connsiteX1168" fmla="*/ 3005138 w 4424363"/>
              <a:gd name="connsiteY1168" fmla="*/ 461963 h 4732338"/>
              <a:gd name="connsiteX1169" fmla="*/ 3006725 w 4424363"/>
              <a:gd name="connsiteY1169" fmla="*/ 461963 h 4732338"/>
              <a:gd name="connsiteX1170" fmla="*/ 3006725 w 4424363"/>
              <a:gd name="connsiteY1170" fmla="*/ 460375 h 4732338"/>
              <a:gd name="connsiteX1171" fmla="*/ 3008313 w 4424363"/>
              <a:gd name="connsiteY1171" fmla="*/ 460375 h 4732338"/>
              <a:gd name="connsiteX1172" fmla="*/ 3008313 w 4424363"/>
              <a:gd name="connsiteY1172" fmla="*/ 458788 h 4732338"/>
              <a:gd name="connsiteX1173" fmla="*/ 3009900 w 4424363"/>
              <a:gd name="connsiteY1173" fmla="*/ 458788 h 4732338"/>
              <a:gd name="connsiteX1174" fmla="*/ 3009900 w 4424363"/>
              <a:gd name="connsiteY1174" fmla="*/ 457200 h 4732338"/>
              <a:gd name="connsiteX1175" fmla="*/ 3011488 w 4424363"/>
              <a:gd name="connsiteY1175" fmla="*/ 457200 h 4732338"/>
              <a:gd name="connsiteX1176" fmla="*/ 3011488 w 4424363"/>
              <a:gd name="connsiteY1176" fmla="*/ 455613 h 4732338"/>
              <a:gd name="connsiteX1177" fmla="*/ 3011488 w 4424363"/>
              <a:gd name="connsiteY1177" fmla="*/ 454025 h 4732338"/>
              <a:gd name="connsiteX1178" fmla="*/ 3011488 w 4424363"/>
              <a:gd name="connsiteY1178" fmla="*/ 452438 h 4732338"/>
              <a:gd name="connsiteX1179" fmla="*/ 3013075 w 4424363"/>
              <a:gd name="connsiteY1179" fmla="*/ 452438 h 4732338"/>
              <a:gd name="connsiteX1180" fmla="*/ 3014663 w 4424363"/>
              <a:gd name="connsiteY1180" fmla="*/ 452438 h 4732338"/>
              <a:gd name="connsiteX1181" fmla="*/ 3016250 w 4424363"/>
              <a:gd name="connsiteY1181" fmla="*/ 450850 h 4732338"/>
              <a:gd name="connsiteX1182" fmla="*/ 3016250 w 4424363"/>
              <a:gd name="connsiteY1182" fmla="*/ 449263 h 4732338"/>
              <a:gd name="connsiteX1183" fmla="*/ 3017838 w 4424363"/>
              <a:gd name="connsiteY1183" fmla="*/ 449263 h 4732338"/>
              <a:gd name="connsiteX1184" fmla="*/ 3019425 w 4424363"/>
              <a:gd name="connsiteY1184" fmla="*/ 449263 h 4732338"/>
              <a:gd name="connsiteX1185" fmla="*/ 3021013 w 4424363"/>
              <a:gd name="connsiteY1185" fmla="*/ 449263 h 4732338"/>
              <a:gd name="connsiteX1186" fmla="*/ 3022600 w 4424363"/>
              <a:gd name="connsiteY1186" fmla="*/ 449263 h 4732338"/>
              <a:gd name="connsiteX1187" fmla="*/ 3024188 w 4424363"/>
              <a:gd name="connsiteY1187" fmla="*/ 449263 h 4732338"/>
              <a:gd name="connsiteX1188" fmla="*/ 3025775 w 4424363"/>
              <a:gd name="connsiteY1188" fmla="*/ 449263 h 4732338"/>
              <a:gd name="connsiteX1189" fmla="*/ 3025775 w 4424363"/>
              <a:gd name="connsiteY1189" fmla="*/ 447675 h 4732338"/>
              <a:gd name="connsiteX1190" fmla="*/ 3027363 w 4424363"/>
              <a:gd name="connsiteY1190" fmla="*/ 447675 h 4732338"/>
              <a:gd name="connsiteX1191" fmla="*/ 3028950 w 4424363"/>
              <a:gd name="connsiteY1191" fmla="*/ 447675 h 4732338"/>
              <a:gd name="connsiteX1192" fmla="*/ 3028950 w 4424363"/>
              <a:gd name="connsiteY1192" fmla="*/ 446088 h 4732338"/>
              <a:gd name="connsiteX1193" fmla="*/ 3028950 w 4424363"/>
              <a:gd name="connsiteY1193" fmla="*/ 444500 h 4732338"/>
              <a:gd name="connsiteX1194" fmla="*/ 3030538 w 4424363"/>
              <a:gd name="connsiteY1194" fmla="*/ 444500 h 4732338"/>
              <a:gd name="connsiteX1195" fmla="*/ 3032125 w 4424363"/>
              <a:gd name="connsiteY1195" fmla="*/ 444500 h 4732338"/>
              <a:gd name="connsiteX1196" fmla="*/ 3033713 w 4424363"/>
              <a:gd name="connsiteY1196" fmla="*/ 444500 h 4732338"/>
              <a:gd name="connsiteX1197" fmla="*/ 3035300 w 4424363"/>
              <a:gd name="connsiteY1197" fmla="*/ 444500 h 4732338"/>
              <a:gd name="connsiteX1198" fmla="*/ 3036888 w 4424363"/>
              <a:gd name="connsiteY1198" fmla="*/ 444500 h 4732338"/>
              <a:gd name="connsiteX1199" fmla="*/ 3036888 w 4424363"/>
              <a:gd name="connsiteY1199" fmla="*/ 442913 h 4732338"/>
              <a:gd name="connsiteX1200" fmla="*/ 3038475 w 4424363"/>
              <a:gd name="connsiteY1200" fmla="*/ 442913 h 4732338"/>
              <a:gd name="connsiteX1201" fmla="*/ 3038475 w 4424363"/>
              <a:gd name="connsiteY1201" fmla="*/ 444500 h 4732338"/>
              <a:gd name="connsiteX1202" fmla="*/ 3038475 w 4424363"/>
              <a:gd name="connsiteY1202" fmla="*/ 446088 h 4732338"/>
              <a:gd name="connsiteX1203" fmla="*/ 3038475 w 4424363"/>
              <a:gd name="connsiteY1203" fmla="*/ 447675 h 4732338"/>
              <a:gd name="connsiteX1204" fmla="*/ 3036888 w 4424363"/>
              <a:gd name="connsiteY1204" fmla="*/ 447675 h 4732338"/>
              <a:gd name="connsiteX1205" fmla="*/ 3036888 w 4424363"/>
              <a:gd name="connsiteY1205" fmla="*/ 449263 h 4732338"/>
              <a:gd name="connsiteX1206" fmla="*/ 3036888 w 4424363"/>
              <a:gd name="connsiteY1206" fmla="*/ 450850 h 4732338"/>
              <a:gd name="connsiteX1207" fmla="*/ 3038475 w 4424363"/>
              <a:gd name="connsiteY1207" fmla="*/ 450850 h 4732338"/>
              <a:gd name="connsiteX1208" fmla="*/ 3038475 w 4424363"/>
              <a:gd name="connsiteY1208" fmla="*/ 452438 h 4732338"/>
              <a:gd name="connsiteX1209" fmla="*/ 3038475 w 4424363"/>
              <a:gd name="connsiteY1209" fmla="*/ 454025 h 4732338"/>
              <a:gd name="connsiteX1210" fmla="*/ 3038475 w 4424363"/>
              <a:gd name="connsiteY1210" fmla="*/ 455613 h 4732338"/>
              <a:gd name="connsiteX1211" fmla="*/ 3040063 w 4424363"/>
              <a:gd name="connsiteY1211" fmla="*/ 455613 h 4732338"/>
              <a:gd name="connsiteX1212" fmla="*/ 3040063 w 4424363"/>
              <a:gd name="connsiteY1212" fmla="*/ 457200 h 4732338"/>
              <a:gd name="connsiteX1213" fmla="*/ 3041650 w 4424363"/>
              <a:gd name="connsiteY1213" fmla="*/ 457200 h 4732338"/>
              <a:gd name="connsiteX1214" fmla="*/ 3043238 w 4424363"/>
              <a:gd name="connsiteY1214" fmla="*/ 457200 h 4732338"/>
              <a:gd name="connsiteX1215" fmla="*/ 3043238 w 4424363"/>
              <a:gd name="connsiteY1215" fmla="*/ 458788 h 4732338"/>
              <a:gd name="connsiteX1216" fmla="*/ 3043238 w 4424363"/>
              <a:gd name="connsiteY1216" fmla="*/ 460375 h 4732338"/>
              <a:gd name="connsiteX1217" fmla="*/ 3043238 w 4424363"/>
              <a:gd name="connsiteY1217" fmla="*/ 461963 h 4732338"/>
              <a:gd name="connsiteX1218" fmla="*/ 3044825 w 4424363"/>
              <a:gd name="connsiteY1218" fmla="*/ 461963 h 4732338"/>
              <a:gd name="connsiteX1219" fmla="*/ 3044825 w 4424363"/>
              <a:gd name="connsiteY1219" fmla="*/ 463550 h 4732338"/>
              <a:gd name="connsiteX1220" fmla="*/ 3044825 w 4424363"/>
              <a:gd name="connsiteY1220" fmla="*/ 465138 h 4732338"/>
              <a:gd name="connsiteX1221" fmla="*/ 3043238 w 4424363"/>
              <a:gd name="connsiteY1221" fmla="*/ 465138 h 4732338"/>
              <a:gd name="connsiteX1222" fmla="*/ 3043238 w 4424363"/>
              <a:gd name="connsiteY1222" fmla="*/ 466725 h 4732338"/>
              <a:gd name="connsiteX1223" fmla="*/ 3044825 w 4424363"/>
              <a:gd name="connsiteY1223" fmla="*/ 466725 h 4732338"/>
              <a:gd name="connsiteX1224" fmla="*/ 3044825 w 4424363"/>
              <a:gd name="connsiteY1224" fmla="*/ 465138 h 4732338"/>
              <a:gd name="connsiteX1225" fmla="*/ 3046413 w 4424363"/>
              <a:gd name="connsiteY1225" fmla="*/ 465138 h 4732338"/>
              <a:gd name="connsiteX1226" fmla="*/ 3046413 w 4424363"/>
              <a:gd name="connsiteY1226" fmla="*/ 466725 h 4732338"/>
              <a:gd name="connsiteX1227" fmla="*/ 3048000 w 4424363"/>
              <a:gd name="connsiteY1227" fmla="*/ 466725 h 4732338"/>
              <a:gd name="connsiteX1228" fmla="*/ 3048000 w 4424363"/>
              <a:gd name="connsiteY1228" fmla="*/ 468313 h 4732338"/>
              <a:gd name="connsiteX1229" fmla="*/ 3048000 w 4424363"/>
              <a:gd name="connsiteY1229" fmla="*/ 469900 h 4732338"/>
              <a:gd name="connsiteX1230" fmla="*/ 3049588 w 4424363"/>
              <a:gd name="connsiteY1230" fmla="*/ 469900 h 4732338"/>
              <a:gd name="connsiteX1231" fmla="*/ 3049588 w 4424363"/>
              <a:gd name="connsiteY1231" fmla="*/ 468313 h 4732338"/>
              <a:gd name="connsiteX1232" fmla="*/ 3051175 w 4424363"/>
              <a:gd name="connsiteY1232" fmla="*/ 468313 h 4732338"/>
              <a:gd name="connsiteX1233" fmla="*/ 3052763 w 4424363"/>
              <a:gd name="connsiteY1233" fmla="*/ 468313 h 4732338"/>
              <a:gd name="connsiteX1234" fmla="*/ 3054350 w 4424363"/>
              <a:gd name="connsiteY1234" fmla="*/ 468313 h 4732338"/>
              <a:gd name="connsiteX1235" fmla="*/ 3055938 w 4424363"/>
              <a:gd name="connsiteY1235" fmla="*/ 468313 h 4732338"/>
              <a:gd name="connsiteX1236" fmla="*/ 3055938 w 4424363"/>
              <a:gd name="connsiteY1236" fmla="*/ 469900 h 4732338"/>
              <a:gd name="connsiteX1237" fmla="*/ 3057525 w 4424363"/>
              <a:gd name="connsiteY1237" fmla="*/ 469900 h 4732338"/>
              <a:gd name="connsiteX1238" fmla="*/ 3057525 w 4424363"/>
              <a:gd name="connsiteY1238" fmla="*/ 471488 h 4732338"/>
              <a:gd name="connsiteX1239" fmla="*/ 3059113 w 4424363"/>
              <a:gd name="connsiteY1239" fmla="*/ 471488 h 4732338"/>
              <a:gd name="connsiteX1240" fmla="*/ 3060700 w 4424363"/>
              <a:gd name="connsiteY1240" fmla="*/ 471488 h 4732338"/>
              <a:gd name="connsiteX1241" fmla="*/ 3060700 w 4424363"/>
              <a:gd name="connsiteY1241" fmla="*/ 469900 h 4732338"/>
              <a:gd name="connsiteX1242" fmla="*/ 3062288 w 4424363"/>
              <a:gd name="connsiteY1242" fmla="*/ 469900 h 4732338"/>
              <a:gd name="connsiteX1243" fmla="*/ 3062288 w 4424363"/>
              <a:gd name="connsiteY1243" fmla="*/ 468313 h 4732338"/>
              <a:gd name="connsiteX1244" fmla="*/ 3063875 w 4424363"/>
              <a:gd name="connsiteY1244" fmla="*/ 468313 h 4732338"/>
              <a:gd name="connsiteX1245" fmla="*/ 3065463 w 4424363"/>
              <a:gd name="connsiteY1245" fmla="*/ 468313 h 4732338"/>
              <a:gd name="connsiteX1246" fmla="*/ 3067050 w 4424363"/>
              <a:gd name="connsiteY1246" fmla="*/ 468313 h 4732338"/>
              <a:gd name="connsiteX1247" fmla="*/ 3067050 w 4424363"/>
              <a:gd name="connsiteY1247" fmla="*/ 469900 h 4732338"/>
              <a:gd name="connsiteX1248" fmla="*/ 3068638 w 4424363"/>
              <a:gd name="connsiteY1248" fmla="*/ 469900 h 4732338"/>
              <a:gd name="connsiteX1249" fmla="*/ 3070225 w 4424363"/>
              <a:gd name="connsiteY1249" fmla="*/ 469900 h 4732338"/>
              <a:gd name="connsiteX1250" fmla="*/ 3071813 w 4424363"/>
              <a:gd name="connsiteY1250" fmla="*/ 469900 h 4732338"/>
              <a:gd name="connsiteX1251" fmla="*/ 3071813 w 4424363"/>
              <a:gd name="connsiteY1251" fmla="*/ 468313 h 4732338"/>
              <a:gd name="connsiteX1252" fmla="*/ 3073400 w 4424363"/>
              <a:gd name="connsiteY1252" fmla="*/ 468313 h 4732338"/>
              <a:gd name="connsiteX1253" fmla="*/ 3074988 w 4424363"/>
              <a:gd name="connsiteY1253" fmla="*/ 466725 h 4732338"/>
              <a:gd name="connsiteX1254" fmla="*/ 3076575 w 4424363"/>
              <a:gd name="connsiteY1254" fmla="*/ 466725 h 4732338"/>
              <a:gd name="connsiteX1255" fmla="*/ 3078163 w 4424363"/>
              <a:gd name="connsiteY1255" fmla="*/ 466725 h 4732338"/>
              <a:gd name="connsiteX1256" fmla="*/ 3079750 w 4424363"/>
              <a:gd name="connsiteY1256" fmla="*/ 466725 h 4732338"/>
              <a:gd name="connsiteX1257" fmla="*/ 3081338 w 4424363"/>
              <a:gd name="connsiteY1257" fmla="*/ 466725 h 4732338"/>
              <a:gd name="connsiteX1258" fmla="*/ 3081338 w 4424363"/>
              <a:gd name="connsiteY1258" fmla="*/ 468313 h 4732338"/>
              <a:gd name="connsiteX1259" fmla="*/ 3082925 w 4424363"/>
              <a:gd name="connsiteY1259" fmla="*/ 468313 h 4732338"/>
              <a:gd name="connsiteX1260" fmla="*/ 3084513 w 4424363"/>
              <a:gd name="connsiteY1260" fmla="*/ 468313 h 4732338"/>
              <a:gd name="connsiteX1261" fmla="*/ 3084513 w 4424363"/>
              <a:gd name="connsiteY1261" fmla="*/ 466725 h 4732338"/>
              <a:gd name="connsiteX1262" fmla="*/ 3086100 w 4424363"/>
              <a:gd name="connsiteY1262" fmla="*/ 466725 h 4732338"/>
              <a:gd name="connsiteX1263" fmla="*/ 3087688 w 4424363"/>
              <a:gd name="connsiteY1263" fmla="*/ 466725 h 4732338"/>
              <a:gd name="connsiteX1264" fmla="*/ 3087688 w 4424363"/>
              <a:gd name="connsiteY1264" fmla="*/ 468313 h 4732338"/>
              <a:gd name="connsiteX1265" fmla="*/ 3089275 w 4424363"/>
              <a:gd name="connsiteY1265" fmla="*/ 468313 h 4732338"/>
              <a:gd name="connsiteX1266" fmla="*/ 3090863 w 4424363"/>
              <a:gd name="connsiteY1266" fmla="*/ 468313 h 4732338"/>
              <a:gd name="connsiteX1267" fmla="*/ 3092450 w 4424363"/>
              <a:gd name="connsiteY1267" fmla="*/ 468313 h 4732338"/>
              <a:gd name="connsiteX1268" fmla="*/ 3094038 w 4424363"/>
              <a:gd name="connsiteY1268" fmla="*/ 468313 h 4732338"/>
              <a:gd name="connsiteX1269" fmla="*/ 3095625 w 4424363"/>
              <a:gd name="connsiteY1269" fmla="*/ 468313 h 4732338"/>
              <a:gd name="connsiteX1270" fmla="*/ 3097213 w 4424363"/>
              <a:gd name="connsiteY1270" fmla="*/ 468313 h 4732338"/>
              <a:gd name="connsiteX1271" fmla="*/ 3098800 w 4424363"/>
              <a:gd name="connsiteY1271" fmla="*/ 468313 h 4732338"/>
              <a:gd name="connsiteX1272" fmla="*/ 3100388 w 4424363"/>
              <a:gd name="connsiteY1272" fmla="*/ 468313 h 4732338"/>
              <a:gd name="connsiteX1273" fmla="*/ 3101975 w 4424363"/>
              <a:gd name="connsiteY1273" fmla="*/ 468313 h 4732338"/>
              <a:gd name="connsiteX1274" fmla="*/ 3101975 w 4424363"/>
              <a:gd name="connsiteY1274" fmla="*/ 469900 h 4732338"/>
              <a:gd name="connsiteX1275" fmla="*/ 3103563 w 4424363"/>
              <a:gd name="connsiteY1275" fmla="*/ 469900 h 4732338"/>
              <a:gd name="connsiteX1276" fmla="*/ 3105150 w 4424363"/>
              <a:gd name="connsiteY1276" fmla="*/ 469900 h 4732338"/>
              <a:gd name="connsiteX1277" fmla="*/ 3105150 w 4424363"/>
              <a:gd name="connsiteY1277" fmla="*/ 471488 h 4732338"/>
              <a:gd name="connsiteX1278" fmla="*/ 3106738 w 4424363"/>
              <a:gd name="connsiteY1278" fmla="*/ 471488 h 4732338"/>
              <a:gd name="connsiteX1279" fmla="*/ 3108325 w 4424363"/>
              <a:gd name="connsiteY1279" fmla="*/ 471488 h 4732338"/>
              <a:gd name="connsiteX1280" fmla="*/ 3109913 w 4424363"/>
              <a:gd name="connsiteY1280" fmla="*/ 471488 h 4732338"/>
              <a:gd name="connsiteX1281" fmla="*/ 3109913 w 4424363"/>
              <a:gd name="connsiteY1281" fmla="*/ 473075 h 4732338"/>
              <a:gd name="connsiteX1282" fmla="*/ 3111500 w 4424363"/>
              <a:gd name="connsiteY1282" fmla="*/ 473075 h 4732338"/>
              <a:gd name="connsiteX1283" fmla="*/ 3113088 w 4424363"/>
              <a:gd name="connsiteY1283" fmla="*/ 473075 h 4732338"/>
              <a:gd name="connsiteX1284" fmla="*/ 3113088 w 4424363"/>
              <a:gd name="connsiteY1284" fmla="*/ 471488 h 4732338"/>
              <a:gd name="connsiteX1285" fmla="*/ 3114675 w 4424363"/>
              <a:gd name="connsiteY1285" fmla="*/ 471488 h 4732338"/>
              <a:gd name="connsiteX1286" fmla="*/ 3116263 w 4424363"/>
              <a:gd name="connsiteY1286" fmla="*/ 471488 h 4732338"/>
              <a:gd name="connsiteX1287" fmla="*/ 3117850 w 4424363"/>
              <a:gd name="connsiteY1287" fmla="*/ 471488 h 4732338"/>
              <a:gd name="connsiteX1288" fmla="*/ 3119438 w 4424363"/>
              <a:gd name="connsiteY1288" fmla="*/ 471488 h 4732338"/>
              <a:gd name="connsiteX1289" fmla="*/ 3121025 w 4424363"/>
              <a:gd name="connsiteY1289" fmla="*/ 471488 h 4732338"/>
              <a:gd name="connsiteX1290" fmla="*/ 3122613 w 4424363"/>
              <a:gd name="connsiteY1290" fmla="*/ 471488 h 4732338"/>
              <a:gd name="connsiteX1291" fmla="*/ 3124200 w 4424363"/>
              <a:gd name="connsiteY1291" fmla="*/ 473075 h 4732338"/>
              <a:gd name="connsiteX1292" fmla="*/ 3125788 w 4424363"/>
              <a:gd name="connsiteY1292" fmla="*/ 473075 h 4732338"/>
              <a:gd name="connsiteX1293" fmla="*/ 3127375 w 4424363"/>
              <a:gd name="connsiteY1293" fmla="*/ 473075 h 4732338"/>
              <a:gd name="connsiteX1294" fmla="*/ 3128963 w 4424363"/>
              <a:gd name="connsiteY1294" fmla="*/ 473075 h 4732338"/>
              <a:gd name="connsiteX1295" fmla="*/ 3130550 w 4424363"/>
              <a:gd name="connsiteY1295" fmla="*/ 473075 h 4732338"/>
              <a:gd name="connsiteX1296" fmla="*/ 3132138 w 4424363"/>
              <a:gd name="connsiteY1296" fmla="*/ 473075 h 4732338"/>
              <a:gd name="connsiteX1297" fmla="*/ 3132138 w 4424363"/>
              <a:gd name="connsiteY1297" fmla="*/ 471488 h 4732338"/>
              <a:gd name="connsiteX1298" fmla="*/ 3133725 w 4424363"/>
              <a:gd name="connsiteY1298" fmla="*/ 471488 h 4732338"/>
              <a:gd name="connsiteX1299" fmla="*/ 3135313 w 4424363"/>
              <a:gd name="connsiteY1299" fmla="*/ 471488 h 4732338"/>
              <a:gd name="connsiteX1300" fmla="*/ 3136900 w 4424363"/>
              <a:gd name="connsiteY1300" fmla="*/ 471488 h 4732338"/>
              <a:gd name="connsiteX1301" fmla="*/ 3138488 w 4424363"/>
              <a:gd name="connsiteY1301" fmla="*/ 471488 h 4732338"/>
              <a:gd name="connsiteX1302" fmla="*/ 3140075 w 4424363"/>
              <a:gd name="connsiteY1302" fmla="*/ 471488 h 4732338"/>
              <a:gd name="connsiteX1303" fmla="*/ 3141663 w 4424363"/>
              <a:gd name="connsiteY1303" fmla="*/ 471488 h 4732338"/>
              <a:gd name="connsiteX1304" fmla="*/ 3143250 w 4424363"/>
              <a:gd name="connsiteY1304" fmla="*/ 471488 h 4732338"/>
              <a:gd name="connsiteX1305" fmla="*/ 3144838 w 4424363"/>
              <a:gd name="connsiteY1305" fmla="*/ 471488 h 4732338"/>
              <a:gd name="connsiteX1306" fmla="*/ 3146425 w 4424363"/>
              <a:gd name="connsiteY1306" fmla="*/ 471488 h 4732338"/>
              <a:gd name="connsiteX1307" fmla="*/ 3148013 w 4424363"/>
              <a:gd name="connsiteY1307" fmla="*/ 471488 h 4732338"/>
              <a:gd name="connsiteX1308" fmla="*/ 3149600 w 4424363"/>
              <a:gd name="connsiteY1308" fmla="*/ 471488 h 4732338"/>
              <a:gd name="connsiteX1309" fmla="*/ 3151188 w 4424363"/>
              <a:gd name="connsiteY1309" fmla="*/ 471488 h 4732338"/>
              <a:gd name="connsiteX1310" fmla="*/ 3152775 w 4424363"/>
              <a:gd name="connsiteY1310" fmla="*/ 471488 h 4732338"/>
              <a:gd name="connsiteX1311" fmla="*/ 3154363 w 4424363"/>
              <a:gd name="connsiteY1311" fmla="*/ 471488 h 4732338"/>
              <a:gd name="connsiteX1312" fmla="*/ 3154363 w 4424363"/>
              <a:gd name="connsiteY1312" fmla="*/ 473075 h 4732338"/>
              <a:gd name="connsiteX1313" fmla="*/ 3155950 w 4424363"/>
              <a:gd name="connsiteY1313" fmla="*/ 473075 h 4732338"/>
              <a:gd name="connsiteX1314" fmla="*/ 3157538 w 4424363"/>
              <a:gd name="connsiteY1314" fmla="*/ 473075 h 4732338"/>
              <a:gd name="connsiteX1315" fmla="*/ 3159125 w 4424363"/>
              <a:gd name="connsiteY1315" fmla="*/ 473075 h 4732338"/>
              <a:gd name="connsiteX1316" fmla="*/ 3159125 w 4424363"/>
              <a:gd name="connsiteY1316" fmla="*/ 474663 h 4732338"/>
              <a:gd name="connsiteX1317" fmla="*/ 3160713 w 4424363"/>
              <a:gd name="connsiteY1317" fmla="*/ 474663 h 4732338"/>
              <a:gd name="connsiteX1318" fmla="*/ 3162300 w 4424363"/>
              <a:gd name="connsiteY1318" fmla="*/ 474663 h 4732338"/>
              <a:gd name="connsiteX1319" fmla="*/ 3163888 w 4424363"/>
              <a:gd name="connsiteY1319" fmla="*/ 474663 h 4732338"/>
              <a:gd name="connsiteX1320" fmla="*/ 3165475 w 4424363"/>
              <a:gd name="connsiteY1320" fmla="*/ 474663 h 4732338"/>
              <a:gd name="connsiteX1321" fmla="*/ 3167063 w 4424363"/>
              <a:gd name="connsiteY1321" fmla="*/ 474663 h 4732338"/>
              <a:gd name="connsiteX1322" fmla="*/ 3168650 w 4424363"/>
              <a:gd name="connsiteY1322" fmla="*/ 474663 h 4732338"/>
              <a:gd name="connsiteX1323" fmla="*/ 3168650 w 4424363"/>
              <a:gd name="connsiteY1323" fmla="*/ 473075 h 4732338"/>
              <a:gd name="connsiteX1324" fmla="*/ 3168650 w 4424363"/>
              <a:gd name="connsiteY1324" fmla="*/ 471488 h 4732338"/>
              <a:gd name="connsiteX1325" fmla="*/ 3170238 w 4424363"/>
              <a:gd name="connsiteY1325" fmla="*/ 471488 h 4732338"/>
              <a:gd name="connsiteX1326" fmla="*/ 3170238 w 4424363"/>
              <a:gd name="connsiteY1326" fmla="*/ 469900 h 4732338"/>
              <a:gd name="connsiteX1327" fmla="*/ 3171825 w 4424363"/>
              <a:gd name="connsiteY1327" fmla="*/ 469900 h 4732338"/>
              <a:gd name="connsiteX1328" fmla="*/ 3171825 w 4424363"/>
              <a:gd name="connsiteY1328" fmla="*/ 468313 h 4732338"/>
              <a:gd name="connsiteX1329" fmla="*/ 3173413 w 4424363"/>
              <a:gd name="connsiteY1329" fmla="*/ 468313 h 4732338"/>
              <a:gd name="connsiteX1330" fmla="*/ 3175000 w 4424363"/>
              <a:gd name="connsiteY1330" fmla="*/ 468313 h 4732338"/>
              <a:gd name="connsiteX1331" fmla="*/ 3175000 w 4424363"/>
              <a:gd name="connsiteY1331" fmla="*/ 466725 h 4732338"/>
              <a:gd name="connsiteX1332" fmla="*/ 3176588 w 4424363"/>
              <a:gd name="connsiteY1332" fmla="*/ 466725 h 4732338"/>
              <a:gd name="connsiteX1333" fmla="*/ 3178175 w 4424363"/>
              <a:gd name="connsiteY1333" fmla="*/ 466725 h 4732338"/>
              <a:gd name="connsiteX1334" fmla="*/ 3179763 w 4424363"/>
              <a:gd name="connsiteY1334" fmla="*/ 466725 h 4732338"/>
              <a:gd name="connsiteX1335" fmla="*/ 3179763 w 4424363"/>
              <a:gd name="connsiteY1335" fmla="*/ 468313 h 4732338"/>
              <a:gd name="connsiteX1336" fmla="*/ 3181350 w 4424363"/>
              <a:gd name="connsiteY1336" fmla="*/ 468313 h 4732338"/>
              <a:gd name="connsiteX1337" fmla="*/ 3181350 w 4424363"/>
              <a:gd name="connsiteY1337" fmla="*/ 469900 h 4732338"/>
              <a:gd name="connsiteX1338" fmla="*/ 3181350 w 4424363"/>
              <a:gd name="connsiteY1338" fmla="*/ 471488 h 4732338"/>
              <a:gd name="connsiteX1339" fmla="*/ 3182938 w 4424363"/>
              <a:gd name="connsiteY1339" fmla="*/ 471488 h 4732338"/>
              <a:gd name="connsiteX1340" fmla="*/ 3182938 w 4424363"/>
              <a:gd name="connsiteY1340" fmla="*/ 473075 h 4732338"/>
              <a:gd name="connsiteX1341" fmla="*/ 3182938 w 4424363"/>
              <a:gd name="connsiteY1341" fmla="*/ 474663 h 4732338"/>
              <a:gd name="connsiteX1342" fmla="*/ 3182938 w 4424363"/>
              <a:gd name="connsiteY1342" fmla="*/ 476250 h 4732338"/>
              <a:gd name="connsiteX1343" fmla="*/ 3184525 w 4424363"/>
              <a:gd name="connsiteY1343" fmla="*/ 476250 h 4732338"/>
              <a:gd name="connsiteX1344" fmla="*/ 3184525 w 4424363"/>
              <a:gd name="connsiteY1344" fmla="*/ 477838 h 4732338"/>
              <a:gd name="connsiteX1345" fmla="*/ 3182938 w 4424363"/>
              <a:gd name="connsiteY1345" fmla="*/ 479425 h 4732338"/>
              <a:gd name="connsiteX1346" fmla="*/ 3182938 w 4424363"/>
              <a:gd name="connsiteY1346" fmla="*/ 481013 h 4732338"/>
              <a:gd name="connsiteX1347" fmla="*/ 3181350 w 4424363"/>
              <a:gd name="connsiteY1347" fmla="*/ 481013 h 4732338"/>
              <a:gd name="connsiteX1348" fmla="*/ 3181350 w 4424363"/>
              <a:gd name="connsiteY1348" fmla="*/ 482600 h 4732338"/>
              <a:gd name="connsiteX1349" fmla="*/ 3179763 w 4424363"/>
              <a:gd name="connsiteY1349" fmla="*/ 482600 h 4732338"/>
              <a:gd name="connsiteX1350" fmla="*/ 3178175 w 4424363"/>
              <a:gd name="connsiteY1350" fmla="*/ 482600 h 4732338"/>
              <a:gd name="connsiteX1351" fmla="*/ 3178175 w 4424363"/>
              <a:gd name="connsiteY1351" fmla="*/ 484188 h 4732338"/>
              <a:gd name="connsiteX1352" fmla="*/ 3176588 w 4424363"/>
              <a:gd name="connsiteY1352" fmla="*/ 485775 h 4732338"/>
              <a:gd name="connsiteX1353" fmla="*/ 3176588 w 4424363"/>
              <a:gd name="connsiteY1353" fmla="*/ 487363 h 4732338"/>
              <a:gd name="connsiteX1354" fmla="*/ 3175000 w 4424363"/>
              <a:gd name="connsiteY1354" fmla="*/ 487363 h 4732338"/>
              <a:gd name="connsiteX1355" fmla="*/ 3173413 w 4424363"/>
              <a:gd name="connsiteY1355" fmla="*/ 487363 h 4732338"/>
              <a:gd name="connsiteX1356" fmla="*/ 3173413 w 4424363"/>
              <a:gd name="connsiteY1356" fmla="*/ 485775 h 4732338"/>
              <a:gd name="connsiteX1357" fmla="*/ 3171825 w 4424363"/>
              <a:gd name="connsiteY1357" fmla="*/ 485775 h 4732338"/>
              <a:gd name="connsiteX1358" fmla="*/ 3171825 w 4424363"/>
              <a:gd name="connsiteY1358" fmla="*/ 487363 h 4732338"/>
              <a:gd name="connsiteX1359" fmla="*/ 3171825 w 4424363"/>
              <a:gd name="connsiteY1359" fmla="*/ 488950 h 4732338"/>
              <a:gd name="connsiteX1360" fmla="*/ 3171825 w 4424363"/>
              <a:gd name="connsiteY1360" fmla="*/ 490538 h 4732338"/>
              <a:gd name="connsiteX1361" fmla="*/ 3170238 w 4424363"/>
              <a:gd name="connsiteY1361" fmla="*/ 490538 h 4732338"/>
              <a:gd name="connsiteX1362" fmla="*/ 3170238 w 4424363"/>
              <a:gd name="connsiteY1362" fmla="*/ 492125 h 4732338"/>
              <a:gd name="connsiteX1363" fmla="*/ 3171825 w 4424363"/>
              <a:gd name="connsiteY1363" fmla="*/ 492125 h 4732338"/>
              <a:gd name="connsiteX1364" fmla="*/ 3171825 w 4424363"/>
              <a:gd name="connsiteY1364" fmla="*/ 493713 h 4732338"/>
              <a:gd name="connsiteX1365" fmla="*/ 3170238 w 4424363"/>
              <a:gd name="connsiteY1365" fmla="*/ 493713 h 4732338"/>
              <a:gd name="connsiteX1366" fmla="*/ 3170238 w 4424363"/>
              <a:gd name="connsiteY1366" fmla="*/ 495300 h 4732338"/>
              <a:gd name="connsiteX1367" fmla="*/ 3171825 w 4424363"/>
              <a:gd name="connsiteY1367" fmla="*/ 495300 h 4732338"/>
              <a:gd name="connsiteX1368" fmla="*/ 3171825 w 4424363"/>
              <a:gd name="connsiteY1368" fmla="*/ 496888 h 4732338"/>
              <a:gd name="connsiteX1369" fmla="*/ 3170238 w 4424363"/>
              <a:gd name="connsiteY1369" fmla="*/ 496888 h 4732338"/>
              <a:gd name="connsiteX1370" fmla="*/ 3168650 w 4424363"/>
              <a:gd name="connsiteY1370" fmla="*/ 496888 h 4732338"/>
              <a:gd name="connsiteX1371" fmla="*/ 3168650 w 4424363"/>
              <a:gd name="connsiteY1371" fmla="*/ 498475 h 4732338"/>
              <a:gd name="connsiteX1372" fmla="*/ 3167063 w 4424363"/>
              <a:gd name="connsiteY1372" fmla="*/ 498475 h 4732338"/>
              <a:gd name="connsiteX1373" fmla="*/ 3165475 w 4424363"/>
              <a:gd name="connsiteY1373" fmla="*/ 498475 h 4732338"/>
              <a:gd name="connsiteX1374" fmla="*/ 3163888 w 4424363"/>
              <a:gd name="connsiteY1374" fmla="*/ 498475 h 4732338"/>
              <a:gd name="connsiteX1375" fmla="*/ 3162300 w 4424363"/>
              <a:gd name="connsiteY1375" fmla="*/ 498475 h 4732338"/>
              <a:gd name="connsiteX1376" fmla="*/ 3160713 w 4424363"/>
              <a:gd name="connsiteY1376" fmla="*/ 498475 h 4732338"/>
              <a:gd name="connsiteX1377" fmla="*/ 3159125 w 4424363"/>
              <a:gd name="connsiteY1377" fmla="*/ 498475 h 4732338"/>
              <a:gd name="connsiteX1378" fmla="*/ 3157538 w 4424363"/>
              <a:gd name="connsiteY1378" fmla="*/ 498475 h 4732338"/>
              <a:gd name="connsiteX1379" fmla="*/ 3155950 w 4424363"/>
              <a:gd name="connsiteY1379" fmla="*/ 498475 h 4732338"/>
              <a:gd name="connsiteX1380" fmla="*/ 3155950 w 4424363"/>
              <a:gd name="connsiteY1380" fmla="*/ 500063 h 4732338"/>
              <a:gd name="connsiteX1381" fmla="*/ 3154363 w 4424363"/>
              <a:gd name="connsiteY1381" fmla="*/ 500063 h 4732338"/>
              <a:gd name="connsiteX1382" fmla="*/ 3154363 w 4424363"/>
              <a:gd name="connsiteY1382" fmla="*/ 501650 h 4732338"/>
              <a:gd name="connsiteX1383" fmla="*/ 3155950 w 4424363"/>
              <a:gd name="connsiteY1383" fmla="*/ 501650 h 4732338"/>
              <a:gd name="connsiteX1384" fmla="*/ 3155950 w 4424363"/>
              <a:gd name="connsiteY1384" fmla="*/ 503238 h 4732338"/>
              <a:gd name="connsiteX1385" fmla="*/ 3157538 w 4424363"/>
              <a:gd name="connsiteY1385" fmla="*/ 503238 h 4732338"/>
              <a:gd name="connsiteX1386" fmla="*/ 3157538 w 4424363"/>
              <a:gd name="connsiteY1386" fmla="*/ 504825 h 4732338"/>
              <a:gd name="connsiteX1387" fmla="*/ 3159125 w 4424363"/>
              <a:gd name="connsiteY1387" fmla="*/ 504825 h 4732338"/>
              <a:gd name="connsiteX1388" fmla="*/ 3160713 w 4424363"/>
              <a:gd name="connsiteY1388" fmla="*/ 504825 h 4732338"/>
              <a:gd name="connsiteX1389" fmla="*/ 3162300 w 4424363"/>
              <a:gd name="connsiteY1389" fmla="*/ 504825 h 4732338"/>
              <a:gd name="connsiteX1390" fmla="*/ 3162300 w 4424363"/>
              <a:gd name="connsiteY1390" fmla="*/ 506413 h 4732338"/>
              <a:gd name="connsiteX1391" fmla="*/ 3163888 w 4424363"/>
              <a:gd name="connsiteY1391" fmla="*/ 506413 h 4732338"/>
              <a:gd name="connsiteX1392" fmla="*/ 3165475 w 4424363"/>
              <a:gd name="connsiteY1392" fmla="*/ 506413 h 4732338"/>
              <a:gd name="connsiteX1393" fmla="*/ 3165475 w 4424363"/>
              <a:gd name="connsiteY1393" fmla="*/ 508000 h 4732338"/>
              <a:gd name="connsiteX1394" fmla="*/ 3165475 w 4424363"/>
              <a:gd name="connsiteY1394" fmla="*/ 509588 h 4732338"/>
              <a:gd name="connsiteX1395" fmla="*/ 3163888 w 4424363"/>
              <a:gd name="connsiteY1395" fmla="*/ 509588 h 4732338"/>
              <a:gd name="connsiteX1396" fmla="*/ 3163888 w 4424363"/>
              <a:gd name="connsiteY1396" fmla="*/ 511175 h 4732338"/>
              <a:gd name="connsiteX1397" fmla="*/ 3162300 w 4424363"/>
              <a:gd name="connsiteY1397" fmla="*/ 511175 h 4732338"/>
              <a:gd name="connsiteX1398" fmla="*/ 3160713 w 4424363"/>
              <a:gd name="connsiteY1398" fmla="*/ 511175 h 4732338"/>
              <a:gd name="connsiteX1399" fmla="*/ 3160713 w 4424363"/>
              <a:gd name="connsiteY1399" fmla="*/ 512763 h 4732338"/>
              <a:gd name="connsiteX1400" fmla="*/ 3159125 w 4424363"/>
              <a:gd name="connsiteY1400" fmla="*/ 512763 h 4732338"/>
              <a:gd name="connsiteX1401" fmla="*/ 3159125 w 4424363"/>
              <a:gd name="connsiteY1401" fmla="*/ 514350 h 4732338"/>
              <a:gd name="connsiteX1402" fmla="*/ 3157538 w 4424363"/>
              <a:gd name="connsiteY1402" fmla="*/ 514350 h 4732338"/>
              <a:gd name="connsiteX1403" fmla="*/ 3155950 w 4424363"/>
              <a:gd name="connsiteY1403" fmla="*/ 514350 h 4732338"/>
              <a:gd name="connsiteX1404" fmla="*/ 3155950 w 4424363"/>
              <a:gd name="connsiteY1404" fmla="*/ 515938 h 4732338"/>
              <a:gd name="connsiteX1405" fmla="*/ 3154363 w 4424363"/>
              <a:gd name="connsiteY1405" fmla="*/ 515938 h 4732338"/>
              <a:gd name="connsiteX1406" fmla="*/ 3152775 w 4424363"/>
              <a:gd name="connsiteY1406" fmla="*/ 515938 h 4732338"/>
              <a:gd name="connsiteX1407" fmla="*/ 3152775 w 4424363"/>
              <a:gd name="connsiteY1407" fmla="*/ 517525 h 4732338"/>
              <a:gd name="connsiteX1408" fmla="*/ 3151188 w 4424363"/>
              <a:gd name="connsiteY1408" fmla="*/ 517525 h 4732338"/>
              <a:gd name="connsiteX1409" fmla="*/ 3151188 w 4424363"/>
              <a:gd name="connsiteY1409" fmla="*/ 519113 h 4732338"/>
              <a:gd name="connsiteX1410" fmla="*/ 3149600 w 4424363"/>
              <a:gd name="connsiteY1410" fmla="*/ 519113 h 4732338"/>
              <a:gd name="connsiteX1411" fmla="*/ 3149600 w 4424363"/>
              <a:gd name="connsiteY1411" fmla="*/ 520700 h 4732338"/>
              <a:gd name="connsiteX1412" fmla="*/ 3148013 w 4424363"/>
              <a:gd name="connsiteY1412" fmla="*/ 520700 h 4732338"/>
              <a:gd name="connsiteX1413" fmla="*/ 3148013 w 4424363"/>
              <a:gd name="connsiteY1413" fmla="*/ 522288 h 4732338"/>
              <a:gd name="connsiteX1414" fmla="*/ 3146425 w 4424363"/>
              <a:gd name="connsiteY1414" fmla="*/ 522288 h 4732338"/>
              <a:gd name="connsiteX1415" fmla="*/ 3146425 w 4424363"/>
              <a:gd name="connsiteY1415" fmla="*/ 523875 h 4732338"/>
              <a:gd name="connsiteX1416" fmla="*/ 3146425 w 4424363"/>
              <a:gd name="connsiteY1416" fmla="*/ 525463 h 4732338"/>
              <a:gd name="connsiteX1417" fmla="*/ 3144838 w 4424363"/>
              <a:gd name="connsiteY1417" fmla="*/ 525463 h 4732338"/>
              <a:gd name="connsiteX1418" fmla="*/ 3143250 w 4424363"/>
              <a:gd name="connsiteY1418" fmla="*/ 525463 h 4732338"/>
              <a:gd name="connsiteX1419" fmla="*/ 3141663 w 4424363"/>
              <a:gd name="connsiteY1419" fmla="*/ 525463 h 4732338"/>
              <a:gd name="connsiteX1420" fmla="*/ 3141663 w 4424363"/>
              <a:gd name="connsiteY1420" fmla="*/ 527050 h 4732338"/>
              <a:gd name="connsiteX1421" fmla="*/ 3140075 w 4424363"/>
              <a:gd name="connsiteY1421" fmla="*/ 527050 h 4732338"/>
              <a:gd name="connsiteX1422" fmla="*/ 3140075 w 4424363"/>
              <a:gd name="connsiteY1422" fmla="*/ 528638 h 4732338"/>
              <a:gd name="connsiteX1423" fmla="*/ 3138488 w 4424363"/>
              <a:gd name="connsiteY1423" fmla="*/ 528638 h 4732338"/>
              <a:gd name="connsiteX1424" fmla="*/ 3136900 w 4424363"/>
              <a:gd name="connsiteY1424" fmla="*/ 528638 h 4732338"/>
              <a:gd name="connsiteX1425" fmla="*/ 3135313 w 4424363"/>
              <a:gd name="connsiteY1425" fmla="*/ 528638 h 4732338"/>
              <a:gd name="connsiteX1426" fmla="*/ 3133725 w 4424363"/>
              <a:gd name="connsiteY1426" fmla="*/ 528638 h 4732338"/>
              <a:gd name="connsiteX1427" fmla="*/ 3132138 w 4424363"/>
              <a:gd name="connsiteY1427" fmla="*/ 528638 h 4732338"/>
              <a:gd name="connsiteX1428" fmla="*/ 3130550 w 4424363"/>
              <a:gd name="connsiteY1428" fmla="*/ 528638 h 4732338"/>
              <a:gd name="connsiteX1429" fmla="*/ 3128963 w 4424363"/>
              <a:gd name="connsiteY1429" fmla="*/ 530225 h 4732338"/>
              <a:gd name="connsiteX1430" fmla="*/ 3127375 w 4424363"/>
              <a:gd name="connsiteY1430" fmla="*/ 530225 h 4732338"/>
              <a:gd name="connsiteX1431" fmla="*/ 3127375 w 4424363"/>
              <a:gd name="connsiteY1431" fmla="*/ 528638 h 4732338"/>
              <a:gd name="connsiteX1432" fmla="*/ 3125788 w 4424363"/>
              <a:gd name="connsiteY1432" fmla="*/ 528638 h 4732338"/>
              <a:gd name="connsiteX1433" fmla="*/ 3124200 w 4424363"/>
              <a:gd name="connsiteY1433" fmla="*/ 528638 h 4732338"/>
              <a:gd name="connsiteX1434" fmla="*/ 3122613 w 4424363"/>
              <a:gd name="connsiteY1434" fmla="*/ 528638 h 4732338"/>
              <a:gd name="connsiteX1435" fmla="*/ 3122613 w 4424363"/>
              <a:gd name="connsiteY1435" fmla="*/ 530225 h 4732338"/>
              <a:gd name="connsiteX1436" fmla="*/ 3122613 w 4424363"/>
              <a:gd name="connsiteY1436" fmla="*/ 531813 h 4732338"/>
              <a:gd name="connsiteX1437" fmla="*/ 3124200 w 4424363"/>
              <a:gd name="connsiteY1437" fmla="*/ 531813 h 4732338"/>
              <a:gd name="connsiteX1438" fmla="*/ 3124200 w 4424363"/>
              <a:gd name="connsiteY1438" fmla="*/ 533400 h 4732338"/>
              <a:gd name="connsiteX1439" fmla="*/ 3124200 w 4424363"/>
              <a:gd name="connsiteY1439" fmla="*/ 534988 h 4732338"/>
              <a:gd name="connsiteX1440" fmla="*/ 3124200 w 4424363"/>
              <a:gd name="connsiteY1440" fmla="*/ 536575 h 4732338"/>
              <a:gd name="connsiteX1441" fmla="*/ 3122613 w 4424363"/>
              <a:gd name="connsiteY1441" fmla="*/ 536575 h 4732338"/>
              <a:gd name="connsiteX1442" fmla="*/ 3122613 w 4424363"/>
              <a:gd name="connsiteY1442" fmla="*/ 538163 h 4732338"/>
              <a:gd name="connsiteX1443" fmla="*/ 3124200 w 4424363"/>
              <a:gd name="connsiteY1443" fmla="*/ 538163 h 4732338"/>
              <a:gd name="connsiteX1444" fmla="*/ 3124200 w 4424363"/>
              <a:gd name="connsiteY1444" fmla="*/ 539750 h 4732338"/>
              <a:gd name="connsiteX1445" fmla="*/ 3124200 w 4424363"/>
              <a:gd name="connsiteY1445" fmla="*/ 541338 h 4732338"/>
              <a:gd name="connsiteX1446" fmla="*/ 3124200 w 4424363"/>
              <a:gd name="connsiteY1446" fmla="*/ 542925 h 4732338"/>
              <a:gd name="connsiteX1447" fmla="*/ 3122613 w 4424363"/>
              <a:gd name="connsiteY1447" fmla="*/ 542925 h 4732338"/>
              <a:gd name="connsiteX1448" fmla="*/ 3122613 w 4424363"/>
              <a:gd name="connsiteY1448" fmla="*/ 544513 h 4732338"/>
              <a:gd name="connsiteX1449" fmla="*/ 3122613 w 4424363"/>
              <a:gd name="connsiteY1449" fmla="*/ 546100 h 4732338"/>
              <a:gd name="connsiteX1450" fmla="*/ 3122613 w 4424363"/>
              <a:gd name="connsiteY1450" fmla="*/ 547688 h 4732338"/>
              <a:gd name="connsiteX1451" fmla="*/ 3121025 w 4424363"/>
              <a:gd name="connsiteY1451" fmla="*/ 547688 h 4732338"/>
              <a:gd name="connsiteX1452" fmla="*/ 3121025 w 4424363"/>
              <a:gd name="connsiteY1452" fmla="*/ 549275 h 4732338"/>
              <a:gd name="connsiteX1453" fmla="*/ 3121025 w 4424363"/>
              <a:gd name="connsiteY1453" fmla="*/ 550863 h 4732338"/>
              <a:gd name="connsiteX1454" fmla="*/ 3119438 w 4424363"/>
              <a:gd name="connsiteY1454" fmla="*/ 550863 h 4732338"/>
              <a:gd name="connsiteX1455" fmla="*/ 3119438 w 4424363"/>
              <a:gd name="connsiteY1455" fmla="*/ 552450 h 4732338"/>
              <a:gd name="connsiteX1456" fmla="*/ 3117850 w 4424363"/>
              <a:gd name="connsiteY1456" fmla="*/ 552450 h 4732338"/>
              <a:gd name="connsiteX1457" fmla="*/ 3116263 w 4424363"/>
              <a:gd name="connsiteY1457" fmla="*/ 552450 h 4732338"/>
              <a:gd name="connsiteX1458" fmla="*/ 3114675 w 4424363"/>
              <a:gd name="connsiteY1458" fmla="*/ 550863 h 4732338"/>
              <a:gd name="connsiteX1459" fmla="*/ 3113088 w 4424363"/>
              <a:gd name="connsiteY1459" fmla="*/ 550863 h 4732338"/>
              <a:gd name="connsiteX1460" fmla="*/ 3111500 w 4424363"/>
              <a:gd name="connsiteY1460" fmla="*/ 550863 h 4732338"/>
              <a:gd name="connsiteX1461" fmla="*/ 3111500 w 4424363"/>
              <a:gd name="connsiteY1461" fmla="*/ 552450 h 4732338"/>
              <a:gd name="connsiteX1462" fmla="*/ 3109913 w 4424363"/>
              <a:gd name="connsiteY1462" fmla="*/ 552450 h 4732338"/>
              <a:gd name="connsiteX1463" fmla="*/ 3109913 w 4424363"/>
              <a:gd name="connsiteY1463" fmla="*/ 554038 h 4732338"/>
              <a:gd name="connsiteX1464" fmla="*/ 3109913 w 4424363"/>
              <a:gd name="connsiteY1464" fmla="*/ 555625 h 4732338"/>
              <a:gd name="connsiteX1465" fmla="*/ 3108325 w 4424363"/>
              <a:gd name="connsiteY1465" fmla="*/ 555625 h 4732338"/>
              <a:gd name="connsiteX1466" fmla="*/ 3106738 w 4424363"/>
              <a:gd name="connsiteY1466" fmla="*/ 555625 h 4732338"/>
              <a:gd name="connsiteX1467" fmla="*/ 3105150 w 4424363"/>
              <a:gd name="connsiteY1467" fmla="*/ 555625 h 4732338"/>
              <a:gd name="connsiteX1468" fmla="*/ 3105150 w 4424363"/>
              <a:gd name="connsiteY1468" fmla="*/ 554038 h 4732338"/>
              <a:gd name="connsiteX1469" fmla="*/ 3103563 w 4424363"/>
              <a:gd name="connsiteY1469" fmla="*/ 554038 h 4732338"/>
              <a:gd name="connsiteX1470" fmla="*/ 3101975 w 4424363"/>
              <a:gd name="connsiteY1470" fmla="*/ 554038 h 4732338"/>
              <a:gd name="connsiteX1471" fmla="*/ 3100388 w 4424363"/>
              <a:gd name="connsiteY1471" fmla="*/ 554038 h 4732338"/>
              <a:gd name="connsiteX1472" fmla="*/ 3098800 w 4424363"/>
              <a:gd name="connsiteY1472" fmla="*/ 554038 h 4732338"/>
              <a:gd name="connsiteX1473" fmla="*/ 3098800 w 4424363"/>
              <a:gd name="connsiteY1473" fmla="*/ 552450 h 4732338"/>
              <a:gd name="connsiteX1474" fmla="*/ 3097213 w 4424363"/>
              <a:gd name="connsiteY1474" fmla="*/ 552450 h 4732338"/>
              <a:gd name="connsiteX1475" fmla="*/ 3095625 w 4424363"/>
              <a:gd name="connsiteY1475" fmla="*/ 552450 h 4732338"/>
              <a:gd name="connsiteX1476" fmla="*/ 3094038 w 4424363"/>
              <a:gd name="connsiteY1476" fmla="*/ 552450 h 4732338"/>
              <a:gd name="connsiteX1477" fmla="*/ 3092450 w 4424363"/>
              <a:gd name="connsiteY1477" fmla="*/ 552450 h 4732338"/>
              <a:gd name="connsiteX1478" fmla="*/ 3090863 w 4424363"/>
              <a:gd name="connsiteY1478" fmla="*/ 552450 h 4732338"/>
              <a:gd name="connsiteX1479" fmla="*/ 3089275 w 4424363"/>
              <a:gd name="connsiteY1479" fmla="*/ 552450 h 4732338"/>
              <a:gd name="connsiteX1480" fmla="*/ 3089275 w 4424363"/>
              <a:gd name="connsiteY1480" fmla="*/ 550863 h 4732338"/>
              <a:gd name="connsiteX1481" fmla="*/ 3087688 w 4424363"/>
              <a:gd name="connsiteY1481" fmla="*/ 550863 h 4732338"/>
              <a:gd name="connsiteX1482" fmla="*/ 3086100 w 4424363"/>
              <a:gd name="connsiteY1482" fmla="*/ 550863 h 4732338"/>
              <a:gd name="connsiteX1483" fmla="*/ 3084513 w 4424363"/>
              <a:gd name="connsiteY1483" fmla="*/ 550863 h 4732338"/>
              <a:gd name="connsiteX1484" fmla="*/ 3082925 w 4424363"/>
              <a:gd name="connsiteY1484" fmla="*/ 550863 h 4732338"/>
              <a:gd name="connsiteX1485" fmla="*/ 3082925 w 4424363"/>
              <a:gd name="connsiteY1485" fmla="*/ 549275 h 4732338"/>
              <a:gd name="connsiteX1486" fmla="*/ 3081338 w 4424363"/>
              <a:gd name="connsiteY1486" fmla="*/ 549275 h 4732338"/>
              <a:gd name="connsiteX1487" fmla="*/ 3081338 w 4424363"/>
              <a:gd name="connsiteY1487" fmla="*/ 550863 h 4732338"/>
              <a:gd name="connsiteX1488" fmla="*/ 3079750 w 4424363"/>
              <a:gd name="connsiteY1488" fmla="*/ 552450 h 4732338"/>
              <a:gd name="connsiteX1489" fmla="*/ 3078163 w 4424363"/>
              <a:gd name="connsiteY1489" fmla="*/ 552450 h 4732338"/>
              <a:gd name="connsiteX1490" fmla="*/ 3078163 w 4424363"/>
              <a:gd name="connsiteY1490" fmla="*/ 554038 h 4732338"/>
              <a:gd name="connsiteX1491" fmla="*/ 3076575 w 4424363"/>
              <a:gd name="connsiteY1491" fmla="*/ 554038 h 4732338"/>
              <a:gd name="connsiteX1492" fmla="*/ 3076575 w 4424363"/>
              <a:gd name="connsiteY1492" fmla="*/ 555625 h 4732338"/>
              <a:gd name="connsiteX1493" fmla="*/ 3074988 w 4424363"/>
              <a:gd name="connsiteY1493" fmla="*/ 555625 h 4732338"/>
              <a:gd name="connsiteX1494" fmla="*/ 3074988 w 4424363"/>
              <a:gd name="connsiteY1494" fmla="*/ 557213 h 4732338"/>
              <a:gd name="connsiteX1495" fmla="*/ 3073400 w 4424363"/>
              <a:gd name="connsiteY1495" fmla="*/ 557213 h 4732338"/>
              <a:gd name="connsiteX1496" fmla="*/ 3073400 w 4424363"/>
              <a:gd name="connsiteY1496" fmla="*/ 558800 h 4732338"/>
              <a:gd name="connsiteX1497" fmla="*/ 3071813 w 4424363"/>
              <a:gd name="connsiteY1497" fmla="*/ 558800 h 4732338"/>
              <a:gd name="connsiteX1498" fmla="*/ 3071813 w 4424363"/>
              <a:gd name="connsiteY1498" fmla="*/ 560388 h 4732338"/>
              <a:gd name="connsiteX1499" fmla="*/ 3071813 w 4424363"/>
              <a:gd name="connsiteY1499" fmla="*/ 561975 h 4732338"/>
              <a:gd name="connsiteX1500" fmla="*/ 3071813 w 4424363"/>
              <a:gd name="connsiteY1500" fmla="*/ 563563 h 4732338"/>
              <a:gd name="connsiteX1501" fmla="*/ 3071813 w 4424363"/>
              <a:gd name="connsiteY1501" fmla="*/ 565150 h 4732338"/>
              <a:gd name="connsiteX1502" fmla="*/ 3073400 w 4424363"/>
              <a:gd name="connsiteY1502" fmla="*/ 565150 h 4732338"/>
              <a:gd name="connsiteX1503" fmla="*/ 3073400 w 4424363"/>
              <a:gd name="connsiteY1503" fmla="*/ 566738 h 4732338"/>
              <a:gd name="connsiteX1504" fmla="*/ 3073400 w 4424363"/>
              <a:gd name="connsiteY1504" fmla="*/ 568325 h 4732338"/>
              <a:gd name="connsiteX1505" fmla="*/ 3073400 w 4424363"/>
              <a:gd name="connsiteY1505" fmla="*/ 569913 h 4732338"/>
              <a:gd name="connsiteX1506" fmla="*/ 3074988 w 4424363"/>
              <a:gd name="connsiteY1506" fmla="*/ 569913 h 4732338"/>
              <a:gd name="connsiteX1507" fmla="*/ 3076575 w 4424363"/>
              <a:gd name="connsiteY1507" fmla="*/ 569913 h 4732338"/>
              <a:gd name="connsiteX1508" fmla="*/ 3076575 w 4424363"/>
              <a:gd name="connsiteY1508" fmla="*/ 571500 h 4732338"/>
              <a:gd name="connsiteX1509" fmla="*/ 3078163 w 4424363"/>
              <a:gd name="connsiteY1509" fmla="*/ 571500 h 4732338"/>
              <a:gd name="connsiteX1510" fmla="*/ 3079750 w 4424363"/>
              <a:gd name="connsiteY1510" fmla="*/ 571500 h 4732338"/>
              <a:gd name="connsiteX1511" fmla="*/ 3081338 w 4424363"/>
              <a:gd name="connsiteY1511" fmla="*/ 571500 h 4732338"/>
              <a:gd name="connsiteX1512" fmla="*/ 3082925 w 4424363"/>
              <a:gd name="connsiteY1512" fmla="*/ 571500 h 4732338"/>
              <a:gd name="connsiteX1513" fmla="*/ 3084513 w 4424363"/>
              <a:gd name="connsiteY1513" fmla="*/ 571500 h 4732338"/>
              <a:gd name="connsiteX1514" fmla="*/ 3084513 w 4424363"/>
              <a:gd name="connsiteY1514" fmla="*/ 573088 h 4732338"/>
              <a:gd name="connsiteX1515" fmla="*/ 3086100 w 4424363"/>
              <a:gd name="connsiteY1515" fmla="*/ 573088 h 4732338"/>
              <a:gd name="connsiteX1516" fmla="*/ 3087688 w 4424363"/>
              <a:gd name="connsiteY1516" fmla="*/ 573088 h 4732338"/>
              <a:gd name="connsiteX1517" fmla="*/ 3087688 w 4424363"/>
              <a:gd name="connsiteY1517" fmla="*/ 574675 h 4732338"/>
              <a:gd name="connsiteX1518" fmla="*/ 3089275 w 4424363"/>
              <a:gd name="connsiteY1518" fmla="*/ 574675 h 4732338"/>
              <a:gd name="connsiteX1519" fmla="*/ 3090863 w 4424363"/>
              <a:gd name="connsiteY1519" fmla="*/ 574675 h 4732338"/>
              <a:gd name="connsiteX1520" fmla="*/ 3092450 w 4424363"/>
              <a:gd name="connsiteY1520" fmla="*/ 574675 h 4732338"/>
              <a:gd name="connsiteX1521" fmla="*/ 3094038 w 4424363"/>
              <a:gd name="connsiteY1521" fmla="*/ 574675 h 4732338"/>
              <a:gd name="connsiteX1522" fmla="*/ 3095625 w 4424363"/>
              <a:gd name="connsiteY1522" fmla="*/ 574675 h 4732338"/>
              <a:gd name="connsiteX1523" fmla="*/ 3097213 w 4424363"/>
              <a:gd name="connsiteY1523" fmla="*/ 574675 h 4732338"/>
              <a:gd name="connsiteX1524" fmla="*/ 3098800 w 4424363"/>
              <a:gd name="connsiteY1524" fmla="*/ 574675 h 4732338"/>
              <a:gd name="connsiteX1525" fmla="*/ 3100388 w 4424363"/>
              <a:gd name="connsiteY1525" fmla="*/ 574675 h 4732338"/>
              <a:gd name="connsiteX1526" fmla="*/ 3101975 w 4424363"/>
              <a:gd name="connsiteY1526" fmla="*/ 574675 h 4732338"/>
              <a:gd name="connsiteX1527" fmla="*/ 3101975 w 4424363"/>
              <a:gd name="connsiteY1527" fmla="*/ 576263 h 4732338"/>
              <a:gd name="connsiteX1528" fmla="*/ 3101975 w 4424363"/>
              <a:gd name="connsiteY1528" fmla="*/ 577850 h 4732338"/>
              <a:gd name="connsiteX1529" fmla="*/ 3101975 w 4424363"/>
              <a:gd name="connsiteY1529" fmla="*/ 579438 h 4732338"/>
              <a:gd name="connsiteX1530" fmla="*/ 3101975 w 4424363"/>
              <a:gd name="connsiteY1530" fmla="*/ 581025 h 4732338"/>
              <a:gd name="connsiteX1531" fmla="*/ 3101975 w 4424363"/>
              <a:gd name="connsiteY1531" fmla="*/ 582613 h 4732338"/>
              <a:gd name="connsiteX1532" fmla="*/ 3100388 w 4424363"/>
              <a:gd name="connsiteY1532" fmla="*/ 582613 h 4732338"/>
              <a:gd name="connsiteX1533" fmla="*/ 3098800 w 4424363"/>
              <a:gd name="connsiteY1533" fmla="*/ 582613 h 4732338"/>
              <a:gd name="connsiteX1534" fmla="*/ 3098800 w 4424363"/>
              <a:gd name="connsiteY1534" fmla="*/ 584200 h 4732338"/>
              <a:gd name="connsiteX1535" fmla="*/ 3097213 w 4424363"/>
              <a:gd name="connsiteY1535" fmla="*/ 584200 h 4732338"/>
              <a:gd name="connsiteX1536" fmla="*/ 3097213 w 4424363"/>
              <a:gd name="connsiteY1536" fmla="*/ 585788 h 4732338"/>
              <a:gd name="connsiteX1537" fmla="*/ 3095625 w 4424363"/>
              <a:gd name="connsiteY1537" fmla="*/ 585788 h 4732338"/>
              <a:gd name="connsiteX1538" fmla="*/ 3094038 w 4424363"/>
              <a:gd name="connsiteY1538" fmla="*/ 585788 h 4732338"/>
              <a:gd name="connsiteX1539" fmla="*/ 3094038 w 4424363"/>
              <a:gd name="connsiteY1539" fmla="*/ 587375 h 4732338"/>
              <a:gd name="connsiteX1540" fmla="*/ 3092450 w 4424363"/>
              <a:gd name="connsiteY1540" fmla="*/ 587375 h 4732338"/>
              <a:gd name="connsiteX1541" fmla="*/ 3092450 w 4424363"/>
              <a:gd name="connsiteY1541" fmla="*/ 588963 h 4732338"/>
              <a:gd name="connsiteX1542" fmla="*/ 3090863 w 4424363"/>
              <a:gd name="connsiteY1542" fmla="*/ 590550 h 4732338"/>
              <a:gd name="connsiteX1543" fmla="*/ 3089275 w 4424363"/>
              <a:gd name="connsiteY1543" fmla="*/ 590550 h 4732338"/>
              <a:gd name="connsiteX1544" fmla="*/ 3089275 w 4424363"/>
              <a:gd name="connsiteY1544" fmla="*/ 592138 h 4732338"/>
              <a:gd name="connsiteX1545" fmla="*/ 3087688 w 4424363"/>
              <a:gd name="connsiteY1545" fmla="*/ 592138 h 4732338"/>
              <a:gd name="connsiteX1546" fmla="*/ 3086100 w 4424363"/>
              <a:gd name="connsiteY1546" fmla="*/ 592138 h 4732338"/>
              <a:gd name="connsiteX1547" fmla="*/ 3084513 w 4424363"/>
              <a:gd name="connsiteY1547" fmla="*/ 592138 h 4732338"/>
              <a:gd name="connsiteX1548" fmla="*/ 3082925 w 4424363"/>
              <a:gd name="connsiteY1548" fmla="*/ 592138 h 4732338"/>
              <a:gd name="connsiteX1549" fmla="*/ 3081338 w 4424363"/>
              <a:gd name="connsiteY1549" fmla="*/ 592138 h 4732338"/>
              <a:gd name="connsiteX1550" fmla="*/ 3079750 w 4424363"/>
              <a:gd name="connsiteY1550" fmla="*/ 592138 h 4732338"/>
              <a:gd name="connsiteX1551" fmla="*/ 3078163 w 4424363"/>
              <a:gd name="connsiteY1551" fmla="*/ 592138 h 4732338"/>
              <a:gd name="connsiteX1552" fmla="*/ 3076575 w 4424363"/>
              <a:gd name="connsiteY1552" fmla="*/ 592138 h 4732338"/>
              <a:gd name="connsiteX1553" fmla="*/ 3076575 w 4424363"/>
              <a:gd name="connsiteY1553" fmla="*/ 593725 h 4732338"/>
              <a:gd name="connsiteX1554" fmla="*/ 3074988 w 4424363"/>
              <a:gd name="connsiteY1554" fmla="*/ 593725 h 4732338"/>
              <a:gd name="connsiteX1555" fmla="*/ 3074988 w 4424363"/>
              <a:gd name="connsiteY1555" fmla="*/ 592138 h 4732338"/>
              <a:gd name="connsiteX1556" fmla="*/ 3073400 w 4424363"/>
              <a:gd name="connsiteY1556" fmla="*/ 592138 h 4732338"/>
              <a:gd name="connsiteX1557" fmla="*/ 3071813 w 4424363"/>
              <a:gd name="connsiteY1557" fmla="*/ 592138 h 4732338"/>
              <a:gd name="connsiteX1558" fmla="*/ 3070225 w 4424363"/>
              <a:gd name="connsiteY1558" fmla="*/ 592138 h 4732338"/>
              <a:gd name="connsiteX1559" fmla="*/ 3068638 w 4424363"/>
              <a:gd name="connsiteY1559" fmla="*/ 592138 h 4732338"/>
              <a:gd name="connsiteX1560" fmla="*/ 3068638 w 4424363"/>
              <a:gd name="connsiteY1560" fmla="*/ 590550 h 4732338"/>
              <a:gd name="connsiteX1561" fmla="*/ 3067050 w 4424363"/>
              <a:gd name="connsiteY1561" fmla="*/ 590550 h 4732338"/>
              <a:gd name="connsiteX1562" fmla="*/ 3065463 w 4424363"/>
              <a:gd name="connsiteY1562" fmla="*/ 590550 h 4732338"/>
              <a:gd name="connsiteX1563" fmla="*/ 3065463 w 4424363"/>
              <a:gd name="connsiteY1563" fmla="*/ 588963 h 4732338"/>
              <a:gd name="connsiteX1564" fmla="*/ 3063875 w 4424363"/>
              <a:gd name="connsiteY1564" fmla="*/ 588963 h 4732338"/>
              <a:gd name="connsiteX1565" fmla="*/ 3063875 w 4424363"/>
              <a:gd name="connsiteY1565" fmla="*/ 590550 h 4732338"/>
              <a:gd name="connsiteX1566" fmla="*/ 3062288 w 4424363"/>
              <a:gd name="connsiteY1566" fmla="*/ 590550 h 4732338"/>
              <a:gd name="connsiteX1567" fmla="*/ 3060700 w 4424363"/>
              <a:gd name="connsiteY1567" fmla="*/ 590550 h 4732338"/>
              <a:gd name="connsiteX1568" fmla="*/ 3060700 w 4424363"/>
              <a:gd name="connsiteY1568" fmla="*/ 592138 h 4732338"/>
              <a:gd name="connsiteX1569" fmla="*/ 3059113 w 4424363"/>
              <a:gd name="connsiteY1569" fmla="*/ 592138 h 4732338"/>
              <a:gd name="connsiteX1570" fmla="*/ 3059113 w 4424363"/>
              <a:gd name="connsiteY1570" fmla="*/ 590550 h 4732338"/>
              <a:gd name="connsiteX1571" fmla="*/ 3057525 w 4424363"/>
              <a:gd name="connsiteY1571" fmla="*/ 590550 h 4732338"/>
              <a:gd name="connsiteX1572" fmla="*/ 3057525 w 4424363"/>
              <a:gd name="connsiteY1572" fmla="*/ 592138 h 4732338"/>
              <a:gd name="connsiteX1573" fmla="*/ 3059113 w 4424363"/>
              <a:gd name="connsiteY1573" fmla="*/ 592138 h 4732338"/>
              <a:gd name="connsiteX1574" fmla="*/ 3059113 w 4424363"/>
              <a:gd name="connsiteY1574" fmla="*/ 593725 h 4732338"/>
              <a:gd name="connsiteX1575" fmla="*/ 3057525 w 4424363"/>
              <a:gd name="connsiteY1575" fmla="*/ 593725 h 4732338"/>
              <a:gd name="connsiteX1576" fmla="*/ 3057525 w 4424363"/>
              <a:gd name="connsiteY1576" fmla="*/ 595313 h 4732338"/>
              <a:gd name="connsiteX1577" fmla="*/ 3057525 w 4424363"/>
              <a:gd name="connsiteY1577" fmla="*/ 596900 h 4732338"/>
              <a:gd name="connsiteX1578" fmla="*/ 3057525 w 4424363"/>
              <a:gd name="connsiteY1578" fmla="*/ 598488 h 4732338"/>
              <a:gd name="connsiteX1579" fmla="*/ 3057525 w 4424363"/>
              <a:gd name="connsiteY1579" fmla="*/ 600075 h 4732338"/>
              <a:gd name="connsiteX1580" fmla="*/ 3057525 w 4424363"/>
              <a:gd name="connsiteY1580" fmla="*/ 601663 h 4732338"/>
              <a:gd name="connsiteX1581" fmla="*/ 3057525 w 4424363"/>
              <a:gd name="connsiteY1581" fmla="*/ 603250 h 4732338"/>
              <a:gd name="connsiteX1582" fmla="*/ 3057525 w 4424363"/>
              <a:gd name="connsiteY1582" fmla="*/ 604838 h 4732338"/>
              <a:gd name="connsiteX1583" fmla="*/ 3057525 w 4424363"/>
              <a:gd name="connsiteY1583" fmla="*/ 606425 h 4732338"/>
              <a:gd name="connsiteX1584" fmla="*/ 3057525 w 4424363"/>
              <a:gd name="connsiteY1584" fmla="*/ 608013 h 4732338"/>
              <a:gd name="connsiteX1585" fmla="*/ 3055938 w 4424363"/>
              <a:gd name="connsiteY1585" fmla="*/ 608013 h 4732338"/>
              <a:gd name="connsiteX1586" fmla="*/ 3055938 w 4424363"/>
              <a:gd name="connsiteY1586" fmla="*/ 609600 h 4732338"/>
              <a:gd name="connsiteX1587" fmla="*/ 3054350 w 4424363"/>
              <a:gd name="connsiteY1587" fmla="*/ 609600 h 4732338"/>
              <a:gd name="connsiteX1588" fmla="*/ 3054350 w 4424363"/>
              <a:gd name="connsiteY1588" fmla="*/ 611188 h 4732338"/>
              <a:gd name="connsiteX1589" fmla="*/ 3054350 w 4424363"/>
              <a:gd name="connsiteY1589" fmla="*/ 612775 h 4732338"/>
              <a:gd name="connsiteX1590" fmla="*/ 3054350 w 4424363"/>
              <a:gd name="connsiteY1590" fmla="*/ 614363 h 4732338"/>
              <a:gd name="connsiteX1591" fmla="*/ 3054350 w 4424363"/>
              <a:gd name="connsiteY1591" fmla="*/ 615950 h 4732338"/>
              <a:gd name="connsiteX1592" fmla="*/ 3054350 w 4424363"/>
              <a:gd name="connsiteY1592" fmla="*/ 617538 h 4732338"/>
              <a:gd name="connsiteX1593" fmla="*/ 3054350 w 4424363"/>
              <a:gd name="connsiteY1593" fmla="*/ 619125 h 4732338"/>
              <a:gd name="connsiteX1594" fmla="*/ 3052763 w 4424363"/>
              <a:gd name="connsiteY1594" fmla="*/ 619125 h 4732338"/>
              <a:gd name="connsiteX1595" fmla="*/ 3052763 w 4424363"/>
              <a:gd name="connsiteY1595" fmla="*/ 620713 h 4732338"/>
              <a:gd name="connsiteX1596" fmla="*/ 3052763 w 4424363"/>
              <a:gd name="connsiteY1596" fmla="*/ 622300 h 4732338"/>
              <a:gd name="connsiteX1597" fmla="*/ 3052763 w 4424363"/>
              <a:gd name="connsiteY1597" fmla="*/ 623888 h 4732338"/>
              <a:gd name="connsiteX1598" fmla="*/ 3052763 w 4424363"/>
              <a:gd name="connsiteY1598" fmla="*/ 625475 h 4732338"/>
              <a:gd name="connsiteX1599" fmla="*/ 3052763 w 4424363"/>
              <a:gd name="connsiteY1599" fmla="*/ 627063 h 4732338"/>
              <a:gd name="connsiteX1600" fmla="*/ 3051175 w 4424363"/>
              <a:gd name="connsiteY1600" fmla="*/ 628650 h 4732338"/>
              <a:gd name="connsiteX1601" fmla="*/ 3049588 w 4424363"/>
              <a:gd name="connsiteY1601" fmla="*/ 628650 h 4732338"/>
              <a:gd name="connsiteX1602" fmla="*/ 3048000 w 4424363"/>
              <a:gd name="connsiteY1602" fmla="*/ 628650 h 4732338"/>
              <a:gd name="connsiteX1603" fmla="*/ 3048000 w 4424363"/>
              <a:gd name="connsiteY1603" fmla="*/ 630238 h 4732338"/>
              <a:gd name="connsiteX1604" fmla="*/ 3048000 w 4424363"/>
              <a:gd name="connsiteY1604" fmla="*/ 631825 h 4732338"/>
              <a:gd name="connsiteX1605" fmla="*/ 3046413 w 4424363"/>
              <a:gd name="connsiteY1605" fmla="*/ 631825 h 4732338"/>
              <a:gd name="connsiteX1606" fmla="*/ 3046413 w 4424363"/>
              <a:gd name="connsiteY1606" fmla="*/ 633413 h 4732338"/>
              <a:gd name="connsiteX1607" fmla="*/ 3044825 w 4424363"/>
              <a:gd name="connsiteY1607" fmla="*/ 633413 h 4732338"/>
              <a:gd name="connsiteX1608" fmla="*/ 3043238 w 4424363"/>
              <a:gd name="connsiteY1608" fmla="*/ 633413 h 4732338"/>
              <a:gd name="connsiteX1609" fmla="*/ 3043238 w 4424363"/>
              <a:gd name="connsiteY1609" fmla="*/ 635000 h 4732338"/>
              <a:gd name="connsiteX1610" fmla="*/ 3043238 w 4424363"/>
              <a:gd name="connsiteY1610" fmla="*/ 636588 h 4732338"/>
              <a:gd name="connsiteX1611" fmla="*/ 3041650 w 4424363"/>
              <a:gd name="connsiteY1611" fmla="*/ 636588 h 4732338"/>
              <a:gd name="connsiteX1612" fmla="*/ 3041650 w 4424363"/>
              <a:gd name="connsiteY1612" fmla="*/ 638175 h 4732338"/>
              <a:gd name="connsiteX1613" fmla="*/ 3041650 w 4424363"/>
              <a:gd name="connsiteY1613" fmla="*/ 639763 h 4732338"/>
              <a:gd name="connsiteX1614" fmla="*/ 3041650 w 4424363"/>
              <a:gd name="connsiteY1614" fmla="*/ 641350 h 4732338"/>
              <a:gd name="connsiteX1615" fmla="*/ 3040063 w 4424363"/>
              <a:gd name="connsiteY1615" fmla="*/ 641350 h 4732338"/>
              <a:gd name="connsiteX1616" fmla="*/ 3038475 w 4424363"/>
              <a:gd name="connsiteY1616" fmla="*/ 641350 h 4732338"/>
              <a:gd name="connsiteX1617" fmla="*/ 3038475 w 4424363"/>
              <a:gd name="connsiteY1617" fmla="*/ 642938 h 4732338"/>
              <a:gd name="connsiteX1618" fmla="*/ 3038475 w 4424363"/>
              <a:gd name="connsiteY1618" fmla="*/ 644525 h 4732338"/>
              <a:gd name="connsiteX1619" fmla="*/ 3038475 w 4424363"/>
              <a:gd name="connsiteY1619" fmla="*/ 646113 h 4732338"/>
              <a:gd name="connsiteX1620" fmla="*/ 3038475 w 4424363"/>
              <a:gd name="connsiteY1620" fmla="*/ 647700 h 4732338"/>
              <a:gd name="connsiteX1621" fmla="*/ 3040063 w 4424363"/>
              <a:gd name="connsiteY1621" fmla="*/ 647700 h 4732338"/>
              <a:gd name="connsiteX1622" fmla="*/ 3040063 w 4424363"/>
              <a:gd name="connsiteY1622" fmla="*/ 649288 h 4732338"/>
              <a:gd name="connsiteX1623" fmla="*/ 3041650 w 4424363"/>
              <a:gd name="connsiteY1623" fmla="*/ 649288 h 4732338"/>
              <a:gd name="connsiteX1624" fmla="*/ 3043238 w 4424363"/>
              <a:gd name="connsiteY1624" fmla="*/ 649288 h 4732338"/>
              <a:gd name="connsiteX1625" fmla="*/ 3044825 w 4424363"/>
              <a:gd name="connsiteY1625" fmla="*/ 649288 h 4732338"/>
              <a:gd name="connsiteX1626" fmla="*/ 3044825 w 4424363"/>
              <a:gd name="connsiteY1626" fmla="*/ 650875 h 4732338"/>
              <a:gd name="connsiteX1627" fmla="*/ 3046413 w 4424363"/>
              <a:gd name="connsiteY1627" fmla="*/ 650875 h 4732338"/>
              <a:gd name="connsiteX1628" fmla="*/ 3048000 w 4424363"/>
              <a:gd name="connsiteY1628" fmla="*/ 650875 h 4732338"/>
              <a:gd name="connsiteX1629" fmla="*/ 3048000 w 4424363"/>
              <a:gd name="connsiteY1629" fmla="*/ 652463 h 4732338"/>
              <a:gd name="connsiteX1630" fmla="*/ 3049588 w 4424363"/>
              <a:gd name="connsiteY1630" fmla="*/ 652463 h 4732338"/>
              <a:gd name="connsiteX1631" fmla="*/ 3049588 w 4424363"/>
              <a:gd name="connsiteY1631" fmla="*/ 654050 h 4732338"/>
              <a:gd name="connsiteX1632" fmla="*/ 3051175 w 4424363"/>
              <a:gd name="connsiteY1632" fmla="*/ 654050 h 4732338"/>
              <a:gd name="connsiteX1633" fmla="*/ 3051175 w 4424363"/>
              <a:gd name="connsiteY1633" fmla="*/ 655638 h 4732338"/>
              <a:gd name="connsiteX1634" fmla="*/ 3052763 w 4424363"/>
              <a:gd name="connsiteY1634" fmla="*/ 655638 h 4732338"/>
              <a:gd name="connsiteX1635" fmla="*/ 3052763 w 4424363"/>
              <a:gd name="connsiteY1635" fmla="*/ 657225 h 4732338"/>
              <a:gd name="connsiteX1636" fmla="*/ 3054350 w 4424363"/>
              <a:gd name="connsiteY1636" fmla="*/ 657225 h 4732338"/>
              <a:gd name="connsiteX1637" fmla="*/ 3055938 w 4424363"/>
              <a:gd name="connsiteY1637" fmla="*/ 657225 h 4732338"/>
              <a:gd name="connsiteX1638" fmla="*/ 3057525 w 4424363"/>
              <a:gd name="connsiteY1638" fmla="*/ 657225 h 4732338"/>
              <a:gd name="connsiteX1639" fmla="*/ 3059113 w 4424363"/>
              <a:gd name="connsiteY1639" fmla="*/ 655638 h 4732338"/>
              <a:gd name="connsiteX1640" fmla="*/ 3059113 w 4424363"/>
              <a:gd name="connsiteY1640" fmla="*/ 657225 h 4732338"/>
              <a:gd name="connsiteX1641" fmla="*/ 3060700 w 4424363"/>
              <a:gd name="connsiteY1641" fmla="*/ 657225 h 4732338"/>
              <a:gd name="connsiteX1642" fmla="*/ 3062288 w 4424363"/>
              <a:gd name="connsiteY1642" fmla="*/ 657225 h 4732338"/>
              <a:gd name="connsiteX1643" fmla="*/ 3062288 w 4424363"/>
              <a:gd name="connsiteY1643" fmla="*/ 658813 h 4732338"/>
              <a:gd name="connsiteX1644" fmla="*/ 3062288 w 4424363"/>
              <a:gd name="connsiteY1644" fmla="*/ 660400 h 4732338"/>
              <a:gd name="connsiteX1645" fmla="*/ 3060700 w 4424363"/>
              <a:gd name="connsiteY1645" fmla="*/ 660400 h 4732338"/>
              <a:gd name="connsiteX1646" fmla="*/ 3060700 w 4424363"/>
              <a:gd name="connsiteY1646" fmla="*/ 661988 h 4732338"/>
              <a:gd name="connsiteX1647" fmla="*/ 3059113 w 4424363"/>
              <a:gd name="connsiteY1647" fmla="*/ 661988 h 4732338"/>
              <a:gd name="connsiteX1648" fmla="*/ 3059113 w 4424363"/>
              <a:gd name="connsiteY1648" fmla="*/ 663575 h 4732338"/>
              <a:gd name="connsiteX1649" fmla="*/ 3057525 w 4424363"/>
              <a:gd name="connsiteY1649" fmla="*/ 663575 h 4732338"/>
              <a:gd name="connsiteX1650" fmla="*/ 3057525 w 4424363"/>
              <a:gd name="connsiteY1650" fmla="*/ 665163 h 4732338"/>
              <a:gd name="connsiteX1651" fmla="*/ 3059113 w 4424363"/>
              <a:gd name="connsiteY1651" fmla="*/ 665163 h 4732338"/>
              <a:gd name="connsiteX1652" fmla="*/ 3060700 w 4424363"/>
              <a:gd name="connsiteY1652" fmla="*/ 665163 h 4732338"/>
              <a:gd name="connsiteX1653" fmla="*/ 3062288 w 4424363"/>
              <a:gd name="connsiteY1653" fmla="*/ 665163 h 4732338"/>
              <a:gd name="connsiteX1654" fmla="*/ 3063875 w 4424363"/>
              <a:gd name="connsiteY1654" fmla="*/ 665163 h 4732338"/>
              <a:gd name="connsiteX1655" fmla="*/ 3065463 w 4424363"/>
              <a:gd name="connsiteY1655" fmla="*/ 665163 h 4732338"/>
              <a:gd name="connsiteX1656" fmla="*/ 3065463 w 4424363"/>
              <a:gd name="connsiteY1656" fmla="*/ 666750 h 4732338"/>
              <a:gd name="connsiteX1657" fmla="*/ 3067050 w 4424363"/>
              <a:gd name="connsiteY1657" fmla="*/ 666750 h 4732338"/>
              <a:gd name="connsiteX1658" fmla="*/ 3067050 w 4424363"/>
              <a:gd name="connsiteY1658" fmla="*/ 668338 h 4732338"/>
              <a:gd name="connsiteX1659" fmla="*/ 3068638 w 4424363"/>
              <a:gd name="connsiteY1659" fmla="*/ 668338 h 4732338"/>
              <a:gd name="connsiteX1660" fmla="*/ 3068638 w 4424363"/>
              <a:gd name="connsiteY1660" fmla="*/ 666750 h 4732338"/>
              <a:gd name="connsiteX1661" fmla="*/ 3070225 w 4424363"/>
              <a:gd name="connsiteY1661" fmla="*/ 668338 h 4732338"/>
              <a:gd name="connsiteX1662" fmla="*/ 3070225 w 4424363"/>
              <a:gd name="connsiteY1662" fmla="*/ 666750 h 4732338"/>
              <a:gd name="connsiteX1663" fmla="*/ 3071813 w 4424363"/>
              <a:gd name="connsiteY1663" fmla="*/ 668338 h 4732338"/>
              <a:gd name="connsiteX1664" fmla="*/ 3073400 w 4424363"/>
              <a:gd name="connsiteY1664" fmla="*/ 668338 h 4732338"/>
              <a:gd name="connsiteX1665" fmla="*/ 3074988 w 4424363"/>
              <a:gd name="connsiteY1665" fmla="*/ 668338 h 4732338"/>
              <a:gd name="connsiteX1666" fmla="*/ 3076575 w 4424363"/>
              <a:gd name="connsiteY1666" fmla="*/ 668338 h 4732338"/>
              <a:gd name="connsiteX1667" fmla="*/ 3078163 w 4424363"/>
              <a:gd name="connsiteY1667" fmla="*/ 668338 h 4732338"/>
              <a:gd name="connsiteX1668" fmla="*/ 3078163 w 4424363"/>
              <a:gd name="connsiteY1668" fmla="*/ 669925 h 4732338"/>
              <a:gd name="connsiteX1669" fmla="*/ 3078163 w 4424363"/>
              <a:gd name="connsiteY1669" fmla="*/ 671513 h 4732338"/>
              <a:gd name="connsiteX1670" fmla="*/ 3079750 w 4424363"/>
              <a:gd name="connsiteY1670" fmla="*/ 671513 h 4732338"/>
              <a:gd name="connsiteX1671" fmla="*/ 3079750 w 4424363"/>
              <a:gd name="connsiteY1671" fmla="*/ 673100 h 4732338"/>
              <a:gd name="connsiteX1672" fmla="*/ 3079750 w 4424363"/>
              <a:gd name="connsiteY1672" fmla="*/ 674688 h 4732338"/>
              <a:gd name="connsiteX1673" fmla="*/ 3079750 w 4424363"/>
              <a:gd name="connsiteY1673" fmla="*/ 676275 h 4732338"/>
              <a:gd name="connsiteX1674" fmla="*/ 3079750 w 4424363"/>
              <a:gd name="connsiteY1674" fmla="*/ 677863 h 4732338"/>
              <a:gd name="connsiteX1675" fmla="*/ 3081338 w 4424363"/>
              <a:gd name="connsiteY1675" fmla="*/ 677863 h 4732338"/>
              <a:gd name="connsiteX1676" fmla="*/ 3081338 w 4424363"/>
              <a:gd name="connsiteY1676" fmla="*/ 679450 h 4732338"/>
              <a:gd name="connsiteX1677" fmla="*/ 3082925 w 4424363"/>
              <a:gd name="connsiteY1677" fmla="*/ 679450 h 4732338"/>
              <a:gd name="connsiteX1678" fmla="*/ 3082925 w 4424363"/>
              <a:gd name="connsiteY1678" fmla="*/ 681038 h 4732338"/>
              <a:gd name="connsiteX1679" fmla="*/ 3084513 w 4424363"/>
              <a:gd name="connsiteY1679" fmla="*/ 681038 h 4732338"/>
              <a:gd name="connsiteX1680" fmla="*/ 3086100 w 4424363"/>
              <a:gd name="connsiteY1680" fmla="*/ 681038 h 4732338"/>
              <a:gd name="connsiteX1681" fmla="*/ 3087688 w 4424363"/>
              <a:gd name="connsiteY1681" fmla="*/ 681038 h 4732338"/>
              <a:gd name="connsiteX1682" fmla="*/ 3087688 w 4424363"/>
              <a:gd name="connsiteY1682" fmla="*/ 682625 h 4732338"/>
              <a:gd name="connsiteX1683" fmla="*/ 3089275 w 4424363"/>
              <a:gd name="connsiteY1683" fmla="*/ 682625 h 4732338"/>
              <a:gd name="connsiteX1684" fmla="*/ 3089275 w 4424363"/>
              <a:gd name="connsiteY1684" fmla="*/ 684213 h 4732338"/>
              <a:gd name="connsiteX1685" fmla="*/ 3089275 w 4424363"/>
              <a:gd name="connsiteY1685" fmla="*/ 685800 h 4732338"/>
              <a:gd name="connsiteX1686" fmla="*/ 3090863 w 4424363"/>
              <a:gd name="connsiteY1686" fmla="*/ 685800 h 4732338"/>
              <a:gd name="connsiteX1687" fmla="*/ 3092450 w 4424363"/>
              <a:gd name="connsiteY1687" fmla="*/ 685800 h 4732338"/>
              <a:gd name="connsiteX1688" fmla="*/ 3094038 w 4424363"/>
              <a:gd name="connsiteY1688" fmla="*/ 685800 h 4732338"/>
              <a:gd name="connsiteX1689" fmla="*/ 3095625 w 4424363"/>
              <a:gd name="connsiteY1689" fmla="*/ 685800 h 4732338"/>
              <a:gd name="connsiteX1690" fmla="*/ 3095625 w 4424363"/>
              <a:gd name="connsiteY1690" fmla="*/ 687388 h 4732338"/>
              <a:gd name="connsiteX1691" fmla="*/ 3097213 w 4424363"/>
              <a:gd name="connsiteY1691" fmla="*/ 688975 h 4732338"/>
              <a:gd name="connsiteX1692" fmla="*/ 3097213 w 4424363"/>
              <a:gd name="connsiteY1692" fmla="*/ 690563 h 4732338"/>
              <a:gd name="connsiteX1693" fmla="*/ 3098800 w 4424363"/>
              <a:gd name="connsiteY1693" fmla="*/ 690563 h 4732338"/>
              <a:gd name="connsiteX1694" fmla="*/ 3100388 w 4424363"/>
              <a:gd name="connsiteY1694" fmla="*/ 690563 h 4732338"/>
              <a:gd name="connsiteX1695" fmla="*/ 3100388 w 4424363"/>
              <a:gd name="connsiteY1695" fmla="*/ 688975 h 4732338"/>
              <a:gd name="connsiteX1696" fmla="*/ 3101975 w 4424363"/>
              <a:gd name="connsiteY1696" fmla="*/ 688975 h 4732338"/>
              <a:gd name="connsiteX1697" fmla="*/ 3103563 w 4424363"/>
              <a:gd name="connsiteY1697" fmla="*/ 688975 h 4732338"/>
              <a:gd name="connsiteX1698" fmla="*/ 3105150 w 4424363"/>
              <a:gd name="connsiteY1698" fmla="*/ 688975 h 4732338"/>
              <a:gd name="connsiteX1699" fmla="*/ 3106738 w 4424363"/>
              <a:gd name="connsiteY1699" fmla="*/ 688975 h 4732338"/>
              <a:gd name="connsiteX1700" fmla="*/ 3106738 w 4424363"/>
              <a:gd name="connsiteY1700" fmla="*/ 690563 h 4732338"/>
              <a:gd name="connsiteX1701" fmla="*/ 3108325 w 4424363"/>
              <a:gd name="connsiteY1701" fmla="*/ 690563 h 4732338"/>
              <a:gd name="connsiteX1702" fmla="*/ 3109913 w 4424363"/>
              <a:gd name="connsiteY1702" fmla="*/ 690563 h 4732338"/>
              <a:gd name="connsiteX1703" fmla="*/ 3109913 w 4424363"/>
              <a:gd name="connsiteY1703" fmla="*/ 692150 h 4732338"/>
              <a:gd name="connsiteX1704" fmla="*/ 3111500 w 4424363"/>
              <a:gd name="connsiteY1704" fmla="*/ 692150 h 4732338"/>
              <a:gd name="connsiteX1705" fmla="*/ 3111500 w 4424363"/>
              <a:gd name="connsiteY1705" fmla="*/ 693738 h 4732338"/>
              <a:gd name="connsiteX1706" fmla="*/ 3111500 w 4424363"/>
              <a:gd name="connsiteY1706" fmla="*/ 695325 h 4732338"/>
              <a:gd name="connsiteX1707" fmla="*/ 3111500 w 4424363"/>
              <a:gd name="connsiteY1707" fmla="*/ 696913 h 4732338"/>
              <a:gd name="connsiteX1708" fmla="*/ 3113088 w 4424363"/>
              <a:gd name="connsiteY1708" fmla="*/ 696913 h 4732338"/>
              <a:gd name="connsiteX1709" fmla="*/ 3114675 w 4424363"/>
              <a:gd name="connsiteY1709" fmla="*/ 696913 h 4732338"/>
              <a:gd name="connsiteX1710" fmla="*/ 3114675 w 4424363"/>
              <a:gd name="connsiteY1710" fmla="*/ 698500 h 4732338"/>
              <a:gd name="connsiteX1711" fmla="*/ 3116263 w 4424363"/>
              <a:gd name="connsiteY1711" fmla="*/ 698500 h 4732338"/>
              <a:gd name="connsiteX1712" fmla="*/ 3116263 w 4424363"/>
              <a:gd name="connsiteY1712" fmla="*/ 700088 h 4732338"/>
              <a:gd name="connsiteX1713" fmla="*/ 3117850 w 4424363"/>
              <a:gd name="connsiteY1713" fmla="*/ 700088 h 4732338"/>
              <a:gd name="connsiteX1714" fmla="*/ 3117850 w 4424363"/>
              <a:gd name="connsiteY1714" fmla="*/ 698500 h 4732338"/>
              <a:gd name="connsiteX1715" fmla="*/ 3119438 w 4424363"/>
              <a:gd name="connsiteY1715" fmla="*/ 698500 h 4732338"/>
              <a:gd name="connsiteX1716" fmla="*/ 3119438 w 4424363"/>
              <a:gd name="connsiteY1716" fmla="*/ 696913 h 4732338"/>
              <a:gd name="connsiteX1717" fmla="*/ 3119438 w 4424363"/>
              <a:gd name="connsiteY1717" fmla="*/ 695325 h 4732338"/>
              <a:gd name="connsiteX1718" fmla="*/ 3121025 w 4424363"/>
              <a:gd name="connsiteY1718" fmla="*/ 695325 h 4732338"/>
              <a:gd name="connsiteX1719" fmla="*/ 3122613 w 4424363"/>
              <a:gd name="connsiteY1719" fmla="*/ 695325 h 4732338"/>
              <a:gd name="connsiteX1720" fmla="*/ 3124200 w 4424363"/>
              <a:gd name="connsiteY1720" fmla="*/ 695325 h 4732338"/>
              <a:gd name="connsiteX1721" fmla="*/ 3125788 w 4424363"/>
              <a:gd name="connsiteY1721" fmla="*/ 695325 h 4732338"/>
              <a:gd name="connsiteX1722" fmla="*/ 3127375 w 4424363"/>
              <a:gd name="connsiteY1722" fmla="*/ 695325 h 4732338"/>
              <a:gd name="connsiteX1723" fmla="*/ 3127375 w 4424363"/>
              <a:gd name="connsiteY1723" fmla="*/ 696913 h 4732338"/>
              <a:gd name="connsiteX1724" fmla="*/ 3128963 w 4424363"/>
              <a:gd name="connsiteY1724" fmla="*/ 696913 h 4732338"/>
              <a:gd name="connsiteX1725" fmla="*/ 3128963 w 4424363"/>
              <a:gd name="connsiteY1725" fmla="*/ 698500 h 4732338"/>
              <a:gd name="connsiteX1726" fmla="*/ 3130550 w 4424363"/>
              <a:gd name="connsiteY1726" fmla="*/ 698500 h 4732338"/>
              <a:gd name="connsiteX1727" fmla="*/ 3130550 w 4424363"/>
              <a:gd name="connsiteY1727" fmla="*/ 700088 h 4732338"/>
              <a:gd name="connsiteX1728" fmla="*/ 3132138 w 4424363"/>
              <a:gd name="connsiteY1728" fmla="*/ 700088 h 4732338"/>
              <a:gd name="connsiteX1729" fmla="*/ 3132138 w 4424363"/>
              <a:gd name="connsiteY1729" fmla="*/ 698500 h 4732338"/>
              <a:gd name="connsiteX1730" fmla="*/ 3133725 w 4424363"/>
              <a:gd name="connsiteY1730" fmla="*/ 698500 h 4732338"/>
              <a:gd name="connsiteX1731" fmla="*/ 3133725 w 4424363"/>
              <a:gd name="connsiteY1731" fmla="*/ 696913 h 4732338"/>
              <a:gd name="connsiteX1732" fmla="*/ 3135313 w 4424363"/>
              <a:gd name="connsiteY1732" fmla="*/ 696913 h 4732338"/>
              <a:gd name="connsiteX1733" fmla="*/ 3136900 w 4424363"/>
              <a:gd name="connsiteY1733" fmla="*/ 696913 h 4732338"/>
              <a:gd name="connsiteX1734" fmla="*/ 3136900 w 4424363"/>
              <a:gd name="connsiteY1734" fmla="*/ 695325 h 4732338"/>
              <a:gd name="connsiteX1735" fmla="*/ 3138488 w 4424363"/>
              <a:gd name="connsiteY1735" fmla="*/ 695325 h 4732338"/>
              <a:gd name="connsiteX1736" fmla="*/ 3140075 w 4424363"/>
              <a:gd name="connsiteY1736" fmla="*/ 695325 h 4732338"/>
              <a:gd name="connsiteX1737" fmla="*/ 3140075 w 4424363"/>
              <a:gd name="connsiteY1737" fmla="*/ 693738 h 4732338"/>
              <a:gd name="connsiteX1738" fmla="*/ 3141663 w 4424363"/>
              <a:gd name="connsiteY1738" fmla="*/ 693738 h 4732338"/>
              <a:gd name="connsiteX1739" fmla="*/ 3141663 w 4424363"/>
              <a:gd name="connsiteY1739" fmla="*/ 692150 h 4732338"/>
              <a:gd name="connsiteX1740" fmla="*/ 3143250 w 4424363"/>
              <a:gd name="connsiteY1740" fmla="*/ 692150 h 4732338"/>
              <a:gd name="connsiteX1741" fmla="*/ 3144838 w 4424363"/>
              <a:gd name="connsiteY1741" fmla="*/ 692150 h 4732338"/>
              <a:gd name="connsiteX1742" fmla="*/ 3144838 w 4424363"/>
              <a:gd name="connsiteY1742" fmla="*/ 690563 h 4732338"/>
              <a:gd name="connsiteX1743" fmla="*/ 3146425 w 4424363"/>
              <a:gd name="connsiteY1743" fmla="*/ 690563 h 4732338"/>
              <a:gd name="connsiteX1744" fmla="*/ 3148013 w 4424363"/>
              <a:gd name="connsiteY1744" fmla="*/ 690563 h 4732338"/>
              <a:gd name="connsiteX1745" fmla="*/ 3149600 w 4424363"/>
              <a:gd name="connsiteY1745" fmla="*/ 690563 h 4732338"/>
              <a:gd name="connsiteX1746" fmla="*/ 3149600 w 4424363"/>
              <a:gd name="connsiteY1746" fmla="*/ 688975 h 4732338"/>
              <a:gd name="connsiteX1747" fmla="*/ 3149600 w 4424363"/>
              <a:gd name="connsiteY1747" fmla="*/ 687388 h 4732338"/>
              <a:gd name="connsiteX1748" fmla="*/ 3151188 w 4424363"/>
              <a:gd name="connsiteY1748" fmla="*/ 687388 h 4732338"/>
              <a:gd name="connsiteX1749" fmla="*/ 3152775 w 4424363"/>
              <a:gd name="connsiteY1749" fmla="*/ 687388 h 4732338"/>
              <a:gd name="connsiteX1750" fmla="*/ 3152775 w 4424363"/>
              <a:gd name="connsiteY1750" fmla="*/ 688975 h 4732338"/>
              <a:gd name="connsiteX1751" fmla="*/ 3154363 w 4424363"/>
              <a:gd name="connsiteY1751" fmla="*/ 688975 h 4732338"/>
              <a:gd name="connsiteX1752" fmla="*/ 3155950 w 4424363"/>
              <a:gd name="connsiteY1752" fmla="*/ 688975 h 4732338"/>
              <a:gd name="connsiteX1753" fmla="*/ 3157538 w 4424363"/>
              <a:gd name="connsiteY1753" fmla="*/ 690563 h 4732338"/>
              <a:gd name="connsiteX1754" fmla="*/ 3159125 w 4424363"/>
              <a:gd name="connsiteY1754" fmla="*/ 690563 h 4732338"/>
              <a:gd name="connsiteX1755" fmla="*/ 3159125 w 4424363"/>
              <a:gd name="connsiteY1755" fmla="*/ 692150 h 4732338"/>
              <a:gd name="connsiteX1756" fmla="*/ 3160713 w 4424363"/>
              <a:gd name="connsiteY1756" fmla="*/ 692150 h 4732338"/>
              <a:gd name="connsiteX1757" fmla="*/ 3160713 w 4424363"/>
              <a:gd name="connsiteY1757" fmla="*/ 693738 h 4732338"/>
              <a:gd name="connsiteX1758" fmla="*/ 3160713 w 4424363"/>
              <a:gd name="connsiteY1758" fmla="*/ 695325 h 4732338"/>
              <a:gd name="connsiteX1759" fmla="*/ 3160713 w 4424363"/>
              <a:gd name="connsiteY1759" fmla="*/ 696913 h 4732338"/>
              <a:gd name="connsiteX1760" fmla="*/ 3160713 w 4424363"/>
              <a:gd name="connsiteY1760" fmla="*/ 698500 h 4732338"/>
              <a:gd name="connsiteX1761" fmla="*/ 3159125 w 4424363"/>
              <a:gd name="connsiteY1761" fmla="*/ 698500 h 4732338"/>
              <a:gd name="connsiteX1762" fmla="*/ 3159125 w 4424363"/>
              <a:gd name="connsiteY1762" fmla="*/ 700088 h 4732338"/>
              <a:gd name="connsiteX1763" fmla="*/ 3157538 w 4424363"/>
              <a:gd name="connsiteY1763" fmla="*/ 700088 h 4732338"/>
              <a:gd name="connsiteX1764" fmla="*/ 3155950 w 4424363"/>
              <a:gd name="connsiteY1764" fmla="*/ 700088 h 4732338"/>
              <a:gd name="connsiteX1765" fmla="*/ 3155950 w 4424363"/>
              <a:gd name="connsiteY1765" fmla="*/ 701675 h 4732338"/>
              <a:gd name="connsiteX1766" fmla="*/ 3155950 w 4424363"/>
              <a:gd name="connsiteY1766" fmla="*/ 703263 h 4732338"/>
              <a:gd name="connsiteX1767" fmla="*/ 3154363 w 4424363"/>
              <a:gd name="connsiteY1767" fmla="*/ 703263 h 4732338"/>
              <a:gd name="connsiteX1768" fmla="*/ 3154363 w 4424363"/>
              <a:gd name="connsiteY1768" fmla="*/ 704850 h 4732338"/>
              <a:gd name="connsiteX1769" fmla="*/ 3152775 w 4424363"/>
              <a:gd name="connsiteY1769" fmla="*/ 704850 h 4732338"/>
              <a:gd name="connsiteX1770" fmla="*/ 3151188 w 4424363"/>
              <a:gd name="connsiteY1770" fmla="*/ 704850 h 4732338"/>
              <a:gd name="connsiteX1771" fmla="*/ 3149600 w 4424363"/>
              <a:gd name="connsiteY1771" fmla="*/ 704850 h 4732338"/>
              <a:gd name="connsiteX1772" fmla="*/ 3149600 w 4424363"/>
              <a:gd name="connsiteY1772" fmla="*/ 706438 h 4732338"/>
              <a:gd name="connsiteX1773" fmla="*/ 3148013 w 4424363"/>
              <a:gd name="connsiteY1773" fmla="*/ 706438 h 4732338"/>
              <a:gd name="connsiteX1774" fmla="*/ 3148013 w 4424363"/>
              <a:gd name="connsiteY1774" fmla="*/ 708025 h 4732338"/>
              <a:gd name="connsiteX1775" fmla="*/ 3146425 w 4424363"/>
              <a:gd name="connsiteY1775" fmla="*/ 708025 h 4732338"/>
              <a:gd name="connsiteX1776" fmla="*/ 3146425 w 4424363"/>
              <a:gd name="connsiteY1776" fmla="*/ 709613 h 4732338"/>
              <a:gd name="connsiteX1777" fmla="*/ 3146425 w 4424363"/>
              <a:gd name="connsiteY1777" fmla="*/ 711200 h 4732338"/>
              <a:gd name="connsiteX1778" fmla="*/ 3148013 w 4424363"/>
              <a:gd name="connsiteY1778" fmla="*/ 711200 h 4732338"/>
              <a:gd name="connsiteX1779" fmla="*/ 3148013 w 4424363"/>
              <a:gd name="connsiteY1779" fmla="*/ 712788 h 4732338"/>
              <a:gd name="connsiteX1780" fmla="*/ 3149600 w 4424363"/>
              <a:gd name="connsiteY1780" fmla="*/ 712788 h 4732338"/>
              <a:gd name="connsiteX1781" fmla="*/ 3149600 w 4424363"/>
              <a:gd name="connsiteY1781" fmla="*/ 714375 h 4732338"/>
              <a:gd name="connsiteX1782" fmla="*/ 3151188 w 4424363"/>
              <a:gd name="connsiteY1782" fmla="*/ 714375 h 4732338"/>
              <a:gd name="connsiteX1783" fmla="*/ 3151188 w 4424363"/>
              <a:gd name="connsiteY1783" fmla="*/ 715963 h 4732338"/>
              <a:gd name="connsiteX1784" fmla="*/ 3151188 w 4424363"/>
              <a:gd name="connsiteY1784" fmla="*/ 717550 h 4732338"/>
              <a:gd name="connsiteX1785" fmla="*/ 3151188 w 4424363"/>
              <a:gd name="connsiteY1785" fmla="*/ 719138 h 4732338"/>
              <a:gd name="connsiteX1786" fmla="*/ 3151188 w 4424363"/>
              <a:gd name="connsiteY1786" fmla="*/ 720725 h 4732338"/>
              <a:gd name="connsiteX1787" fmla="*/ 3151188 w 4424363"/>
              <a:gd name="connsiteY1787" fmla="*/ 722313 h 4732338"/>
              <a:gd name="connsiteX1788" fmla="*/ 3152775 w 4424363"/>
              <a:gd name="connsiteY1788" fmla="*/ 722313 h 4732338"/>
              <a:gd name="connsiteX1789" fmla="*/ 3154363 w 4424363"/>
              <a:gd name="connsiteY1789" fmla="*/ 722313 h 4732338"/>
              <a:gd name="connsiteX1790" fmla="*/ 3154363 w 4424363"/>
              <a:gd name="connsiteY1790" fmla="*/ 720725 h 4732338"/>
              <a:gd name="connsiteX1791" fmla="*/ 3155950 w 4424363"/>
              <a:gd name="connsiteY1791" fmla="*/ 720725 h 4732338"/>
              <a:gd name="connsiteX1792" fmla="*/ 3155950 w 4424363"/>
              <a:gd name="connsiteY1792" fmla="*/ 719138 h 4732338"/>
              <a:gd name="connsiteX1793" fmla="*/ 3155950 w 4424363"/>
              <a:gd name="connsiteY1793" fmla="*/ 717550 h 4732338"/>
              <a:gd name="connsiteX1794" fmla="*/ 3157538 w 4424363"/>
              <a:gd name="connsiteY1794" fmla="*/ 717550 h 4732338"/>
              <a:gd name="connsiteX1795" fmla="*/ 3159125 w 4424363"/>
              <a:gd name="connsiteY1795" fmla="*/ 717550 h 4732338"/>
              <a:gd name="connsiteX1796" fmla="*/ 3160713 w 4424363"/>
              <a:gd name="connsiteY1796" fmla="*/ 717550 h 4732338"/>
              <a:gd name="connsiteX1797" fmla="*/ 3160713 w 4424363"/>
              <a:gd name="connsiteY1797" fmla="*/ 715963 h 4732338"/>
              <a:gd name="connsiteX1798" fmla="*/ 3162300 w 4424363"/>
              <a:gd name="connsiteY1798" fmla="*/ 715963 h 4732338"/>
              <a:gd name="connsiteX1799" fmla="*/ 3162300 w 4424363"/>
              <a:gd name="connsiteY1799" fmla="*/ 717550 h 4732338"/>
              <a:gd name="connsiteX1800" fmla="*/ 3163888 w 4424363"/>
              <a:gd name="connsiteY1800" fmla="*/ 717550 h 4732338"/>
              <a:gd name="connsiteX1801" fmla="*/ 3165475 w 4424363"/>
              <a:gd name="connsiteY1801" fmla="*/ 717550 h 4732338"/>
              <a:gd name="connsiteX1802" fmla="*/ 3165475 w 4424363"/>
              <a:gd name="connsiteY1802" fmla="*/ 719138 h 4732338"/>
              <a:gd name="connsiteX1803" fmla="*/ 3167063 w 4424363"/>
              <a:gd name="connsiteY1803" fmla="*/ 719138 h 4732338"/>
              <a:gd name="connsiteX1804" fmla="*/ 3168650 w 4424363"/>
              <a:gd name="connsiteY1804" fmla="*/ 719138 h 4732338"/>
              <a:gd name="connsiteX1805" fmla="*/ 3168650 w 4424363"/>
              <a:gd name="connsiteY1805" fmla="*/ 717550 h 4732338"/>
              <a:gd name="connsiteX1806" fmla="*/ 3170238 w 4424363"/>
              <a:gd name="connsiteY1806" fmla="*/ 717550 h 4732338"/>
              <a:gd name="connsiteX1807" fmla="*/ 3171825 w 4424363"/>
              <a:gd name="connsiteY1807" fmla="*/ 717550 h 4732338"/>
              <a:gd name="connsiteX1808" fmla="*/ 3173413 w 4424363"/>
              <a:gd name="connsiteY1808" fmla="*/ 717550 h 4732338"/>
              <a:gd name="connsiteX1809" fmla="*/ 3173413 w 4424363"/>
              <a:gd name="connsiteY1809" fmla="*/ 719138 h 4732338"/>
              <a:gd name="connsiteX1810" fmla="*/ 3175000 w 4424363"/>
              <a:gd name="connsiteY1810" fmla="*/ 719138 h 4732338"/>
              <a:gd name="connsiteX1811" fmla="*/ 3176588 w 4424363"/>
              <a:gd name="connsiteY1811" fmla="*/ 719138 h 4732338"/>
              <a:gd name="connsiteX1812" fmla="*/ 3178175 w 4424363"/>
              <a:gd name="connsiteY1812" fmla="*/ 719138 h 4732338"/>
              <a:gd name="connsiteX1813" fmla="*/ 3178175 w 4424363"/>
              <a:gd name="connsiteY1813" fmla="*/ 720725 h 4732338"/>
              <a:gd name="connsiteX1814" fmla="*/ 3179763 w 4424363"/>
              <a:gd name="connsiteY1814" fmla="*/ 720725 h 4732338"/>
              <a:gd name="connsiteX1815" fmla="*/ 3181350 w 4424363"/>
              <a:gd name="connsiteY1815" fmla="*/ 720725 h 4732338"/>
              <a:gd name="connsiteX1816" fmla="*/ 3181350 w 4424363"/>
              <a:gd name="connsiteY1816" fmla="*/ 722313 h 4732338"/>
              <a:gd name="connsiteX1817" fmla="*/ 3179763 w 4424363"/>
              <a:gd name="connsiteY1817" fmla="*/ 722313 h 4732338"/>
              <a:gd name="connsiteX1818" fmla="*/ 3178175 w 4424363"/>
              <a:gd name="connsiteY1818" fmla="*/ 722313 h 4732338"/>
              <a:gd name="connsiteX1819" fmla="*/ 3178175 w 4424363"/>
              <a:gd name="connsiteY1819" fmla="*/ 723900 h 4732338"/>
              <a:gd name="connsiteX1820" fmla="*/ 3178175 w 4424363"/>
              <a:gd name="connsiteY1820" fmla="*/ 725488 h 4732338"/>
              <a:gd name="connsiteX1821" fmla="*/ 3176588 w 4424363"/>
              <a:gd name="connsiteY1821" fmla="*/ 725488 h 4732338"/>
              <a:gd name="connsiteX1822" fmla="*/ 3176588 w 4424363"/>
              <a:gd name="connsiteY1822" fmla="*/ 727075 h 4732338"/>
              <a:gd name="connsiteX1823" fmla="*/ 3175000 w 4424363"/>
              <a:gd name="connsiteY1823" fmla="*/ 727075 h 4732338"/>
              <a:gd name="connsiteX1824" fmla="*/ 3175000 w 4424363"/>
              <a:gd name="connsiteY1824" fmla="*/ 728663 h 4732338"/>
              <a:gd name="connsiteX1825" fmla="*/ 3173413 w 4424363"/>
              <a:gd name="connsiteY1825" fmla="*/ 728663 h 4732338"/>
              <a:gd name="connsiteX1826" fmla="*/ 3173413 w 4424363"/>
              <a:gd name="connsiteY1826" fmla="*/ 730250 h 4732338"/>
              <a:gd name="connsiteX1827" fmla="*/ 3173413 w 4424363"/>
              <a:gd name="connsiteY1827" fmla="*/ 731838 h 4732338"/>
              <a:gd name="connsiteX1828" fmla="*/ 3175000 w 4424363"/>
              <a:gd name="connsiteY1828" fmla="*/ 731838 h 4732338"/>
              <a:gd name="connsiteX1829" fmla="*/ 3176588 w 4424363"/>
              <a:gd name="connsiteY1829" fmla="*/ 731838 h 4732338"/>
              <a:gd name="connsiteX1830" fmla="*/ 3178175 w 4424363"/>
              <a:gd name="connsiteY1830" fmla="*/ 731838 h 4732338"/>
              <a:gd name="connsiteX1831" fmla="*/ 3178175 w 4424363"/>
              <a:gd name="connsiteY1831" fmla="*/ 733425 h 4732338"/>
              <a:gd name="connsiteX1832" fmla="*/ 3178175 w 4424363"/>
              <a:gd name="connsiteY1832" fmla="*/ 735013 h 4732338"/>
              <a:gd name="connsiteX1833" fmla="*/ 3179763 w 4424363"/>
              <a:gd name="connsiteY1833" fmla="*/ 735013 h 4732338"/>
              <a:gd name="connsiteX1834" fmla="*/ 3179763 w 4424363"/>
              <a:gd name="connsiteY1834" fmla="*/ 736600 h 4732338"/>
              <a:gd name="connsiteX1835" fmla="*/ 3181350 w 4424363"/>
              <a:gd name="connsiteY1835" fmla="*/ 736600 h 4732338"/>
              <a:gd name="connsiteX1836" fmla="*/ 3182938 w 4424363"/>
              <a:gd name="connsiteY1836" fmla="*/ 736600 h 4732338"/>
              <a:gd name="connsiteX1837" fmla="*/ 3182938 w 4424363"/>
              <a:gd name="connsiteY1837" fmla="*/ 738188 h 4732338"/>
              <a:gd name="connsiteX1838" fmla="*/ 3184525 w 4424363"/>
              <a:gd name="connsiteY1838" fmla="*/ 738188 h 4732338"/>
              <a:gd name="connsiteX1839" fmla="*/ 3184525 w 4424363"/>
              <a:gd name="connsiteY1839" fmla="*/ 739775 h 4732338"/>
              <a:gd name="connsiteX1840" fmla="*/ 3186113 w 4424363"/>
              <a:gd name="connsiteY1840" fmla="*/ 739775 h 4732338"/>
              <a:gd name="connsiteX1841" fmla="*/ 3187700 w 4424363"/>
              <a:gd name="connsiteY1841" fmla="*/ 739775 h 4732338"/>
              <a:gd name="connsiteX1842" fmla="*/ 3187700 w 4424363"/>
              <a:gd name="connsiteY1842" fmla="*/ 741363 h 4732338"/>
              <a:gd name="connsiteX1843" fmla="*/ 3187700 w 4424363"/>
              <a:gd name="connsiteY1843" fmla="*/ 742950 h 4732338"/>
              <a:gd name="connsiteX1844" fmla="*/ 3187700 w 4424363"/>
              <a:gd name="connsiteY1844" fmla="*/ 744538 h 4732338"/>
              <a:gd name="connsiteX1845" fmla="*/ 3189288 w 4424363"/>
              <a:gd name="connsiteY1845" fmla="*/ 744538 h 4732338"/>
              <a:gd name="connsiteX1846" fmla="*/ 3190875 w 4424363"/>
              <a:gd name="connsiteY1846" fmla="*/ 744538 h 4732338"/>
              <a:gd name="connsiteX1847" fmla="*/ 3192463 w 4424363"/>
              <a:gd name="connsiteY1847" fmla="*/ 744538 h 4732338"/>
              <a:gd name="connsiteX1848" fmla="*/ 3192463 w 4424363"/>
              <a:gd name="connsiteY1848" fmla="*/ 742950 h 4732338"/>
              <a:gd name="connsiteX1849" fmla="*/ 3194050 w 4424363"/>
              <a:gd name="connsiteY1849" fmla="*/ 742950 h 4732338"/>
              <a:gd name="connsiteX1850" fmla="*/ 3195638 w 4424363"/>
              <a:gd name="connsiteY1850" fmla="*/ 742950 h 4732338"/>
              <a:gd name="connsiteX1851" fmla="*/ 3195638 w 4424363"/>
              <a:gd name="connsiteY1851" fmla="*/ 744538 h 4732338"/>
              <a:gd name="connsiteX1852" fmla="*/ 3197225 w 4424363"/>
              <a:gd name="connsiteY1852" fmla="*/ 744538 h 4732338"/>
              <a:gd name="connsiteX1853" fmla="*/ 3198813 w 4424363"/>
              <a:gd name="connsiteY1853" fmla="*/ 744538 h 4732338"/>
              <a:gd name="connsiteX1854" fmla="*/ 3200400 w 4424363"/>
              <a:gd name="connsiteY1854" fmla="*/ 744538 h 4732338"/>
              <a:gd name="connsiteX1855" fmla="*/ 3200400 w 4424363"/>
              <a:gd name="connsiteY1855" fmla="*/ 746125 h 4732338"/>
              <a:gd name="connsiteX1856" fmla="*/ 3200400 w 4424363"/>
              <a:gd name="connsiteY1856" fmla="*/ 747713 h 4732338"/>
              <a:gd name="connsiteX1857" fmla="*/ 3201988 w 4424363"/>
              <a:gd name="connsiteY1857" fmla="*/ 747713 h 4732338"/>
              <a:gd name="connsiteX1858" fmla="*/ 3203575 w 4424363"/>
              <a:gd name="connsiteY1858" fmla="*/ 747713 h 4732338"/>
              <a:gd name="connsiteX1859" fmla="*/ 3203575 w 4424363"/>
              <a:gd name="connsiteY1859" fmla="*/ 746125 h 4732338"/>
              <a:gd name="connsiteX1860" fmla="*/ 3205163 w 4424363"/>
              <a:gd name="connsiteY1860" fmla="*/ 746125 h 4732338"/>
              <a:gd name="connsiteX1861" fmla="*/ 3206750 w 4424363"/>
              <a:gd name="connsiteY1861" fmla="*/ 746125 h 4732338"/>
              <a:gd name="connsiteX1862" fmla="*/ 3208338 w 4424363"/>
              <a:gd name="connsiteY1862" fmla="*/ 746125 h 4732338"/>
              <a:gd name="connsiteX1863" fmla="*/ 3208338 w 4424363"/>
              <a:gd name="connsiteY1863" fmla="*/ 744538 h 4732338"/>
              <a:gd name="connsiteX1864" fmla="*/ 3209925 w 4424363"/>
              <a:gd name="connsiteY1864" fmla="*/ 744538 h 4732338"/>
              <a:gd name="connsiteX1865" fmla="*/ 3211513 w 4424363"/>
              <a:gd name="connsiteY1865" fmla="*/ 744538 h 4732338"/>
              <a:gd name="connsiteX1866" fmla="*/ 3213100 w 4424363"/>
              <a:gd name="connsiteY1866" fmla="*/ 744538 h 4732338"/>
              <a:gd name="connsiteX1867" fmla="*/ 3213100 w 4424363"/>
              <a:gd name="connsiteY1867" fmla="*/ 746125 h 4732338"/>
              <a:gd name="connsiteX1868" fmla="*/ 3214688 w 4424363"/>
              <a:gd name="connsiteY1868" fmla="*/ 746125 h 4732338"/>
              <a:gd name="connsiteX1869" fmla="*/ 3216275 w 4424363"/>
              <a:gd name="connsiteY1869" fmla="*/ 746125 h 4732338"/>
              <a:gd name="connsiteX1870" fmla="*/ 3217863 w 4424363"/>
              <a:gd name="connsiteY1870" fmla="*/ 746125 h 4732338"/>
              <a:gd name="connsiteX1871" fmla="*/ 3217863 w 4424363"/>
              <a:gd name="connsiteY1871" fmla="*/ 744538 h 4732338"/>
              <a:gd name="connsiteX1872" fmla="*/ 3219450 w 4424363"/>
              <a:gd name="connsiteY1872" fmla="*/ 744538 h 4732338"/>
              <a:gd name="connsiteX1873" fmla="*/ 3221038 w 4424363"/>
              <a:gd name="connsiteY1873" fmla="*/ 744538 h 4732338"/>
              <a:gd name="connsiteX1874" fmla="*/ 3222625 w 4424363"/>
              <a:gd name="connsiteY1874" fmla="*/ 744538 h 4732338"/>
              <a:gd name="connsiteX1875" fmla="*/ 3224213 w 4424363"/>
              <a:gd name="connsiteY1875" fmla="*/ 744538 h 4732338"/>
              <a:gd name="connsiteX1876" fmla="*/ 3225800 w 4424363"/>
              <a:gd name="connsiteY1876" fmla="*/ 744538 h 4732338"/>
              <a:gd name="connsiteX1877" fmla="*/ 3227388 w 4424363"/>
              <a:gd name="connsiteY1877" fmla="*/ 744538 h 4732338"/>
              <a:gd name="connsiteX1878" fmla="*/ 3227388 w 4424363"/>
              <a:gd name="connsiteY1878" fmla="*/ 742950 h 4732338"/>
              <a:gd name="connsiteX1879" fmla="*/ 3228975 w 4424363"/>
              <a:gd name="connsiteY1879" fmla="*/ 742950 h 4732338"/>
              <a:gd name="connsiteX1880" fmla="*/ 3228975 w 4424363"/>
              <a:gd name="connsiteY1880" fmla="*/ 741363 h 4732338"/>
              <a:gd name="connsiteX1881" fmla="*/ 3230563 w 4424363"/>
              <a:gd name="connsiteY1881" fmla="*/ 741363 h 4732338"/>
              <a:gd name="connsiteX1882" fmla="*/ 3232150 w 4424363"/>
              <a:gd name="connsiteY1882" fmla="*/ 741363 h 4732338"/>
              <a:gd name="connsiteX1883" fmla="*/ 3233738 w 4424363"/>
              <a:gd name="connsiteY1883" fmla="*/ 741363 h 4732338"/>
              <a:gd name="connsiteX1884" fmla="*/ 3235325 w 4424363"/>
              <a:gd name="connsiteY1884" fmla="*/ 741363 h 4732338"/>
              <a:gd name="connsiteX1885" fmla="*/ 3235325 w 4424363"/>
              <a:gd name="connsiteY1885" fmla="*/ 742950 h 4732338"/>
              <a:gd name="connsiteX1886" fmla="*/ 3236913 w 4424363"/>
              <a:gd name="connsiteY1886" fmla="*/ 742950 h 4732338"/>
              <a:gd name="connsiteX1887" fmla="*/ 3236913 w 4424363"/>
              <a:gd name="connsiteY1887" fmla="*/ 744538 h 4732338"/>
              <a:gd name="connsiteX1888" fmla="*/ 3238500 w 4424363"/>
              <a:gd name="connsiteY1888" fmla="*/ 744538 h 4732338"/>
              <a:gd name="connsiteX1889" fmla="*/ 3240088 w 4424363"/>
              <a:gd name="connsiteY1889" fmla="*/ 744538 h 4732338"/>
              <a:gd name="connsiteX1890" fmla="*/ 3241675 w 4424363"/>
              <a:gd name="connsiteY1890" fmla="*/ 744538 h 4732338"/>
              <a:gd name="connsiteX1891" fmla="*/ 3243263 w 4424363"/>
              <a:gd name="connsiteY1891" fmla="*/ 744538 h 4732338"/>
              <a:gd name="connsiteX1892" fmla="*/ 3243263 w 4424363"/>
              <a:gd name="connsiteY1892" fmla="*/ 742950 h 4732338"/>
              <a:gd name="connsiteX1893" fmla="*/ 3244850 w 4424363"/>
              <a:gd name="connsiteY1893" fmla="*/ 742950 h 4732338"/>
              <a:gd name="connsiteX1894" fmla="*/ 3246438 w 4424363"/>
              <a:gd name="connsiteY1894" fmla="*/ 742950 h 4732338"/>
              <a:gd name="connsiteX1895" fmla="*/ 3249613 w 4424363"/>
              <a:gd name="connsiteY1895" fmla="*/ 741363 h 4732338"/>
              <a:gd name="connsiteX1896" fmla="*/ 3251200 w 4424363"/>
              <a:gd name="connsiteY1896" fmla="*/ 741363 h 4732338"/>
              <a:gd name="connsiteX1897" fmla="*/ 3252788 w 4424363"/>
              <a:gd name="connsiteY1897" fmla="*/ 741363 h 4732338"/>
              <a:gd name="connsiteX1898" fmla="*/ 3252788 w 4424363"/>
              <a:gd name="connsiteY1898" fmla="*/ 742950 h 4732338"/>
              <a:gd name="connsiteX1899" fmla="*/ 3252788 w 4424363"/>
              <a:gd name="connsiteY1899" fmla="*/ 744538 h 4732338"/>
              <a:gd name="connsiteX1900" fmla="*/ 3254375 w 4424363"/>
              <a:gd name="connsiteY1900" fmla="*/ 744538 h 4732338"/>
              <a:gd name="connsiteX1901" fmla="*/ 3255963 w 4424363"/>
              <a:gd name="connsiteY1901" fmla="*/ 744538 h 4732338"/>
              <a:gd name="connsiteX1902" fmla="*/ 3255963 w 4424363"/>
              <a:gd name="connsiteY1902" fmla="*/ 746125 h 4732338"/>
              <a:gd name="connsiteX1903" fmla="*/ 3257550 w 4424363"/>
              <a:gd name="connsiteY1903" fmla="*/ 746125 h 4732338"/>
              <a:gd name="connsiteX1904" fmla="*/ 3257550 w 4424363"/>
              <a:gd name="connsiteY1904" fmla="*/ 744538 h 4732338"/>
              <a:gd name="connsiteX1905" fmla="*/ 3257550 w 4424363"/>
              <a:gd name="connsiteY1905" fmla="*/ 742950 h 4732338"/>
              <a:gd name="connsiteX1906" fmla="*/ 3259138 w 4424363"/>
              <a:gd name="connsiteY1906" fmla="*/ 742950 h 4732338"/>
              <a:gd name="connsiteX1907" fmla="*/ 3260725 w 4424363"/>
              <a:gd name="connsiteY1907" fmla="*/ 742950 h 4732338"/>
              <a:gd name="connsiteX1908" fmla="*/ 3262313 w 4424363"/>
              <a:gd name="connsiteY1908" fmla="*/ 742950 h 4732338"/>
              <a:gd name="connsiteX1909" fmla="*/ 3263900 w 4424363"/>
              <a:gd name="connsiteY1909" fmla="*/ 742950 h 4732338"/>
              <a:gd name="connsiteX1910" fmla="*/ 3263900 w 4424363"/>
              <a:gd name="connsiteY1910" fmla="*/ 744538 h 4732338"/>
              <a:gd name="connsiteX1911" fmla="*/ 3265488 w 4424363"/>
              <a:gd name="connsiteY1911" fmla="*/ 744538 h 4732338"/>
              <a:gd name="connsiteX1912" fmla="*/ 3267075 w 4424363"/>
              <a:gd name="connsiteY1912" fmla="*/ 744538 h 4732338"/>
              <a:gd name="connsiteX1913" fmla="*/ 3268663 w 4424363"/>
              <a:gd name="connsiteY1913" fmla="*/ 744538 h 4732338"/>
              <a:gd name="connsiteX1914" fmla="*/ 3268663 w 4424363"/>
              <a:gd name="connsiteY1914" fmla="*/ 742950 h 4732338"/>
              <a:gd name="connsiteX1915" fmla="*/ 3270250 w 4424363"/>
              <a:gd name="connsiteY1915" fmla="*/ 742950 h 4732338"/>
              <a:gd name="connsiteX1916" fmla="*/ 3271838 w 4424363"/>
              <a:gd name="connsiteY1916" fmla="*/ 742950 h 4732338"/>
              <a:gd name="connsiteX1917" fmla="*/ 3271838 w 4424363"/>
              <a:gd name="connsiteY1917" fmla="*/ 741363 h 4732338"/>
              <a:gd name="connsiteX1918" fmla="*/ 3273425 w 4424363"/>
              <a:gd name="connsiteY1918" fmla="*/ 741363 h 4732338"/>
              <a:gd name="connsiteX1919" fmla="*/ 3275013 w 4424363"/>
              <a:gd name="connsiteY1919" fmla="*/ 741363 h 4732338"/>
              <a:gd name="connsiteX1920" fmla="*/ 3276600 w 4424363"/>
              <a:gd name="connsiteY1920" fmla="*/ 741363 h 4732338"/>
              <a:gd name="connsiteX1921" fmla="*/ 3278188 w 4424363"/>
              <a:gd name="connsiteY1921" fmla="*/ 741363 h 4732338"/>
              <a:gd name="connsiteX1922" fmla="*/ 3278188 w 4424363"/>
              <a:gd name="connsiteY1922" fmla="*/ 739775 h 4732338"/>
              <a:gd name="connsiteX1923" fmla="*/ 3279775 w 4424363"/>
              <a:gd name="connsiteY1923" fmla="*/ 739775 h 4732338"/>
              <a:gd name="connsiteX1924" fmla="*/ 3281363 w 4424363"/>
              <a:gd name="connsiteY1924" fmla="*/ 739775 h 4732338"/>
              <a:gd name="connsiteX1925" fmla="*/ 3282950 w 4424363"/>
              <a:gd name="connsiteY1925" fmla="*/ 739775 h 4732338"/>
              <a:gd name="connsiteX1926" fmla="*/ 3284538 w 4424363"/>
              <a:gd name="connsiteY1926" fmla="*/ 739775 h 4732338"/>
              <a:gd name="connsiteX1927" fmla="*/ 3284538 w 4424363"/>
              <a:gd name="connsiteY1927" fmla="*/ 738188 h 4732338"/>
              <a:gd name="connsiteX1928" fmla="*/ 3286125 w 4424363"/>
              <a:gd name="connsiteY1928" fmla="*/ 738188 h 4732338"/>
              <a:gd name="connsiteX1929" fmla="*/ 3287713 w 4424363"/>
              <a:gd name="connsiteY1929" fmla="*/ 738188 h 4732338"/>
              <a:gd name="connsiteX1930" fmla="*/ 3287713 w 4424363"/>
              <a:gd name="connsiteY1930" fmla="*/ 739775 h 4732338"/>
              <a:gd name="connsiteX1931" fmla="*/ 3289300 w 4424363"/>
              <a:gd name="connsiteY1931" fmla="*/ 739775 h 4732338"/>
              <a:gd name="connsiteX1932" fmla="*/ 3290888 w 4424363"/>
              <a:gd name="connsiteY1932" fmla="*/ 739775 h 4732338"/>
              <a:gd name="connsiteX1933" fmla="*/ 3290888 w 4424363"/>
              <a:gd name="connsiteY1933" fmla="*/ 741363 h 4732338"/>
              <a:gd name="connsiteX1934" fmla="*/ 3290888 w 4424363"/>
              <a:gd name="connsiteY1934" fmla="*/ 742950 h 4732338"/>
              <a:gd name="connsiteX1935" fmla="*/ 3292475 w 4424363"/>
              <a:gd name="connsiteY1935" fmla="*/ 742950 h 4732338"/>
              <a:gd name="connsiteX1936" fmla="*/ 3292475 w 4424363"/>
              <a:gd name="connsiteY1936" fmla="*/ 744538 h 4732338"/>
              <a:gd name="connsiteX1937" fmla="*/ 3294063 w 4424363"/>
              <a:gd name="connsiteY1937" fmla="*/ 744538 h 4732338"/>
              <a:gd name="connsiteX1938" fmla="*/ 3295650 w 4424363"/>
              <a:gd name="connsiteY1938" fmla="*/ 744538 h 4732338"/>
              <a:gd name="connsiteX1939" fmla="*/ 3297238 w 4424363"/>
              <a:gd name="connsiteY1939" fmla="*/ 744538 h 4732338"/>
              <a:gd name="connsiteX1940" fmla="*/ 3298825 w 4424363"/>
              <a:gd name="connsiteY1940" fmla="*/ 744538 h 4732338"/>
              <a:gd name="connsiteX1941" fmla="*/ 3298825 w 4424363"/>
              <a:gd name="connsiteY1941" fmla="*/ 746125 h 4732338"/>
              <a:gd name="connsiteX1942" fmla="*/ 3297238 w 4424363"/>
              <a:gd name="connsiteY1942" fmla="*/ 746125 h 4732338"/>
              <a:gd name="connsiteX1943" fmla="*/ 3297238 w 4424363"/>
              <a:gd name="connsiteY1943" fmla="*/ 747713 h 4732338"/>
              <a:gd name="connsiteX1944" fmla="*/ 3295650 w 4424363"/>
              <a:gd name="connsiteY1944" fmla="*/ 747713 h 4732338"/>
              <a:gd name="connsiteX1945" fmla="*/ 3295650 w 4424363"/>
              <a:gd name="connsiteY1945" fmla="*/ 749300 h 4732338"/>
              <a:gd name="connsiteX1946" fmla="*/ 3294063 w 4424363"/>
              <a:gd name="connsiteY1946" fmla="*/ 749300 h 4732338"/>
              <a:gd name="connsiteX1947" fmla="*/ 3292475 w 4424363"/>
              <a:gd name="connsiteY1947" fmla="*/ 749300 h 4732338"/>
              <a:gd name="connsiteX1948" fmla="*/ 3292475 w 4424363"/>
              <a:gd name="connsiteY1948" fmla="*/ 750888 h 4732338"/>
              <a:gd name="connsiteX1949" fmla="*/ 3290888 w 4424363"/>
              <a:gd name="connsiteY1949" fmla="*/ 750888 h 4732338"/>
              <a:gd name="connsiteX1950" fmla="*/ 3290888 w 4424363"/>
              <a:gd name="connsiteY1950" fmla="*/ 752475 h 4732338"/>
              <a:gd name="connsiteX1951" fmla="*/ 3290888 w 4424363"/>
              <a:gd name="connsiteY1951" fmla="*/ 754063 h 4732338"/>
              <a:gd name="connsiteX1952" fmla="*/ 3290888 w 4424363"/>
              <a:gd name="connsiteY1952" fmla="*/ 755650 h 4732338"/>
              <a:gd name="connsiteX1953" fmla="*/ 3292475 w 4424363"/>
              <a:gd name="connsiteY1953" fmla="*/ 755650 h 4732338"/>
              <a:gd name="connsiteX1954" fmla="*/ 3294063 w 4424363"/>
              <a:gd name="connsiteY1954" fmla="*/ 755650 h 4732338"/>
              <a:gd name="connsiteX1955" fmla="*/ 3295650 w 4424363"/>
              <a:gd name="connsiteY1955" fmla="*/ 755650 h 4732338"/>
              <a:gd name="connsiteX1956" fmla="*/ 3295650 w 4424363"/>
              <a:gd name="connsiteY1956" fmla="*/ 757238 h 4732338"/>
              <a:gd name="connsiteX1957" fmla="*/ 3295650 w 4424363"/>
              <a:gd name="connsiteY1957" fmla="*/ 758825 h 4732338"/>
              <a:gd name="connsiteX1958" fmla="*/ 3297238 w 4424363"/>
              <a:gd name="connsiteY1958" fmla="*/ 758825 h 4732338"/>
              <a:gd name="connsiteX1959" fmla="*/ 3297238 w 4424363"/>
              <a:gd name="connsiteY1959" fmla="*/ 760413 h 4732338"/>
              <a:gd name="connsiteX1960" fmla="*/ 3295650 w 4424363"/>
              <a:gd name="connsiteY1960" fmla="*/ 760413 h 4732338"/>
              <a:gd name="connsiteX1961" fmla="*/ 3295650 w 4424363"/>
              <a:gd name="connsiteY1961" fmla="*/ 762000 h 4732338"/>
              <a:gd name="connsiteX1962" fmla="*/ 3297238 w 4424363"/>
              <a:gd name="connsiteY1962" fmla="*/ 762000 h 4732338"/>
              <a:gd name="connsiteX1963" fmla="*/ 3298825 w 4424363"/>
              <a:gd name="connsiteY1963" fmla="*/ 762000 h 4732338"/>
              <a:gd name="connsiteX1964" fmla="*/ 3298825 w 4424363"/>
              <a:gd name="connsiteY1964" fmla="*/ 763588 h 4732338"/>
              <a:gd name="connsiteX1965" fmla="*/ 3300413 w 4424363"/>
              <a:gd name="connsiteY1965" fmla="*/ 763588 h 4732338"/>
              <a:gd name="connsiteX1966" fmla="*/ 3300413 w 4424363"/>
              <a:gd name="connsiteY1966" fmla="*/ 765175 h 4732338"/>
              <a:gd name="connsiteX1967" fmla="*/ 3302000 w 4424363"/>
              <a:gd name="connsiteY1967" fmla="*/ 766763 h 4732338"/>
              <a:gd name="connsiteX1968" fmla="*/ 3303588 w 4424363"/>
              <a:gd name="connsiteY1968" fmla="*/ 766763 h 4732338"/>
              <a:gd name="connsiteX1969" fmla="*/ 3305175 w 4424363"/>
              <a:gd name="connsiteY1969" fmla="*/ 766763 h 4732338"/>
              <a:gd name="connsiteX1970" fmla="*/ 3306763 w 4424363"/>
              <a:gd name="connsiteY1970" fmla="*/ 766763 h 4732338"/>
              <a:gd name="connsiteX1971" fmla="*/ 3306763 w 4424363"/>
              <a:gd name="connsiteY1971" fmla="*/ 768350 h 4732338"/>
              <a:gd name="connsiteX1972" fmla="*/ 3308350 w 4424363"/>
              <a:gd name="connsiteY1972" fmla="*/ 768350 h 4732338"/>
              <a:gd name="connsiteX1973" fmla="*/ 3308350 w 4424363"/>
              <a:gd name="connsiteY1973" fmla="*/ 769938 h 4732338"/>
              <a:gd name="connsiteX1974" fmla="*/ 3308350 w 4424363"/>
              <a:gd name="connsiteY1974" fmla="*/ 771525 h 4732338"/>
              <a:gd name="connsiteX1975" fmla="*/ 3308350 w 4424363"/>
              <a:gd name="connsiteY1975" fmla="*/ 773113 h 4732338"/>
              <a:gd name="connsiteX1976" fmla="*/ 3308350 w 4424363"/>
              <a:gd name="connsiteY1976" fmla="*/ 774700 h 4732338"/>
              <a:gd name="connsiteX1977" fmla="*/ 3308350 w 4424363"/>
              <a:gd name="connsiteY1977" fmla="*/ 776288 h 4732338"/>
              <a:gd name="connsiteX1978" fmla="*/ 3308350 w 4424363"/>
              <a:gd name="connsiteY1978" fmla="*/ 777875 h 4732338"/>
              <a:gd name="connsiteX1979" fmla="*/ 3306763 w 4424363"/>
              <a:gd name="connsiteY1979" fmla="*/ 777875 h 4732338"/>
              <a:gd name="connsiteX1980" fmla="*/ 3306763 w 4424363"/>
              <a:gd name="connsiteY1980" fmla="*/ 779463 h 4732338"/>
              <a:gd name="connsiteX1981" fmla="*/ 3305175 w 4424363"/>
              <a:gd name="connsiteY1981" fmla="*/ 779463 h 4732338"/>
              <a:gd name="connsiteX1982" fmla="*/ 3305175 w 4424363"/>
              <a:gd name="connsiteY1982" fmla="*/ 781050 h 4732338"/>
              <a:gd name="connsiteX1983" fmla="*/ 3305175 w 4424363"/>
              <a:gd name="connsiteY1983" fmla="*/ 782638 h 4732338"/>
              <a:gd name="connsiteX1984" fmla="*/ 3306763 w 4424363"/>
              <a:gd name="connsiteY1984" fmla="*/ 782638 h 4732338"/>
              <a:gd name="connsiteX1985" fmla="*/ 3306763 w 4424363"/>
              <a:gd name="connsiteY1985" fmla="*/ 784225 h 4732338"/>
              <a:gd name="connsiteX1986" fmla="*/ 3308350 w 4424363"/>
              <a:gd name="connsiteY1986" fmla="*/ 784225 h 4732338"/>
              <a:gd name="connsiteX1987" fmla="*/ 3308350 w 4424363"/>
              <a:gd name="connsiteY1987" fmla="*/ 785813 h 4732338"/>
              <a:gd name="connsiteX1988" fmla="*/ 3308350 w 4424363"/>
              <a:gd name="connsiteY1988" fmla="*/ 787400 h 4732338"/>
              <a:gd name="connsiteX1989" fmla="*/ 3306763 w 4424363"/>
              <a:gd name="connsiteY1989" fmla="*/ 787400 h 4732338"/>
              <a:gd name="connsiteX1990" fmla="*/ 3306763 w 4424363"/>
              <a:gd name="connsiteY1990" fmla="*/ 788988 h 4732338"/>
              <a:gd name="connsiteX1991" fmla="*/ 3308350 w 4424363"/>
              <a:gd name="connsiteY1991" fmla="*/ 788988 h 4732338"/>
              <a:gd name="connsiteX1992" fmla="*/ 3308350 w 4424363"/>
              <a:gd name="connsiteY1992" fmla="*/ 790575 h 4732338"/>
              <a:gd name="connsiteX1993" fmla="*/ 3308350 w 4424363"/>
              <a:gd name="connsiteY1993" fmla="*/ 792163 h 4732338"/>
              <a:gd name="connsiteX1994" fmla="*/ 3308350 w 4424363"/>
              <a:gd name="connsiteY1994" fmla="*/ 793750 h 4732338"/>
              <a:gd name="connsiteX1995" fmla="*/ 3308350 w 4424363"/>
              <a:gd name="connsiteY1995" fmla="*/ 795338 h 4732338"/>
              <a:gd name="connsiteX1996" fmla="*/ 3306763 w 4424363"/>
              <a:gd name="connsiteY1996" fmla="*/ 795338 h 4732338"/>
              <a:gd name="connsiteX1997" fmla="*/ 3306763 w 4424363"/>
              <a:gd name="connsiteY1997" fmla="*/ 796925 h 4732338"/>
              <a:gd name="connsiteX1998" fmla="*/ 3305175 w 4424363"/>
              <a:gd name="connsiteY1998" fmla="*/ 796925 h 4732338"/>
              <a:gd name="connsiteX1999" fmla="*/ 3303588 w 4424363"/>
              <a:gd name="connsiteY1999" fmla="*/ 796925 h 4732338"/>
              <a:gd name="connsiteX2000" fmla="*/ 3303588 w 4424363"/>
              <a:gd name="connsiteY2000" fmla="*/ 798513 h 4732338"/>
              <a:gd name="connsiteX2001" fmla="*/ 3302000 w 4424363"/>
              <a:gd name="connsiteY2001" fmla="*/ 798513 h 4732338"/>
              <a:gd name="connsiteX2002" fmla="*/ 3302000 w 4424363"/>
              <a:gd name="connsiteY2002" fmla="*/ 800100 h 4732338"/>
              <a:gd name="connsiteX2003" fmla="*/ 3302000 w 4424363"/>
              <a:gd name="connsiteY2003" fmla="*/ 801688 h 4732338"/>
              <a:gd name="connsiteX2004" fmla="*/ 3303588 w 4424363"/>
              <a:gd name="connsiteY2004" fmla="*/ 801688 h 4732338"/>
              <a:gd name="connsiteX2005" fmla="*/ 3303588 w 4424363"/>
              <a:gd name="connsiteY2005" fmla="*/ 803275 h 4732338"/>
              <a:gd name="connsiteX2006" fmla="*/ 3305175 w 4424363"/>
              <a:gd name="connsiteY2006" fmla="*/ 803275 h 4732338"/>
              <a:gd name="connsiteX2007" fmla="*/ 3306763 w 4424363"/>
              <a:gd name="connsiteY2007" fmla="*/ 803275 h 4732338"/>
              <a:gd name="connsiteX2008" fmla="*/ 3306763 w 4424363"/>
              <a:gd name="connsiteY2008" fmla="*/ 804863 h 4732338"/>
              <a:gd name="connsiteX2009" fmla="*/ 3308350 w 4424363"/>
              <a:gd name="connsiteY2009" fmla="*/ 804863 h 4732338"/>
              <a:gd name="connsiteX2010" fmla="*/ 3309938 w 4424363"/>
              <a:gd name="connsiteY2010" fmla="*/ 804863 h 4732338"/>
              <a:gd name="connsiteX2011" fmla="*/ 3309938 w 4424363"/>
              <a:gd name="connsiteY2011" fmla="*/ 806450 h 4732338"/>
              <a:gd name="connsiteX2012" fmla="*/ 3309938 w 4424363"/>
              <a:gd name="connsiteY2012" fmla="*/ 808038 h 4732338"/>
              <a:gd name="connsiteX2013" fmla="*/ 3308350 w 4424363"/>
              <a:gd name="connsiteY2013" fmla="*/ 808038 h 4732338"/>
              <a:gd name="connsiteX2014" fmla="*/ 3308350 w 4424363"/>
              <a:gd name="connsiteY2014" fmla="*/ 809625 h 4732338"/>
              <a:gd name="connsiteX2015" fmla="*/ 3308350 w 4424363"/>
              <a:gd name="connsiteY2015" fmla="*/ 811213 h 4732338"/>
              <a:gd name="connsiteX2016" fmla="*/ 3306763 w 4424363"/>
              <a:gd name="connsiteY2016" fmla="*/ 811213 h 4732338"/>
              <a:gd name="connsiteX2017" fmla="*/ 3305175 w 4424363"/>
              <a:gd name="connsiteY2017" fmla="*/ 811213 h 4732338"/>
              <a:gd name="connsiteX2018" fmla="*/ 3305175 w 4424363"/>
              <a:gd name="connsiteY2018" fmla="*/ 812800 h 4732338"/>
              <a:gd name="connsiteX2019" fmla="*/ 3306763 w 4424363"/>
              <a:gd name="connsiteY2019" fmla="*/ 812800 h 4732338"/>
              <a:gd name="connsiteX2020" fmla="*/ 3306763 w 4424363"/>
              <a:gd name="connsiteY2020" fmla="*/ 814388 h 4732338"/>
              <a:gd name="connsiteX2021" fmla="*/ 3308350 w 4424363"/>
              <a:gd name="connsiteY2021" fmla="*/ 814388 h 4732338"/>
              <a:gd name="connsiteX2022" fmla="*/ 3308350 w 4424363"/>
              <a:gd name="connsiteY2022" fmla="*/ 815975 h 4732338"/>
              <a:gd name="connsiteX2023" fmla="*/ 3309938 w 4424363"/>
              <a:gd name="connsiteY2023" fmla="*/ 815975 h 4732338"/>
              <a:gd name="connsiteX2024" fmla="*/ 3311525 w 4424363"/>
              <a:gd name="connsiteY2024" fmla="*/ 815975 h 4732338"/>
              <a:gd name="connsiteX2025" fmla="*/ 3313113 w 4424363"/>
              <a:gd name="connsiteY2025" fmla="*/ 815975 h 4732338"/>
              <a:gd name="connsiteX2026" fmla="*/ 3313113 w 4424363"/>
              <a:gd name="connsiteY2026" fmla="*/ 817563 h 4732338"/>
              <a:gd name="connsiteX2027" fmla="*/ 3313113 w 4424363"/>
              <a:gd name="connsiteY2027" fmla="*/ 819150 h 4732338"/>
              <a:gd name="connsiteX2028" fmla="*/ 3313113 w 4424363"/>
              <a:gd name="connsiteY2028" fmla="*/ 820738 h 4732338"/>
              <a:gd name="connsiteX2029" fmla="*/ 3313113 w 4424363"/>
              <a:gd name="connsiteY2029" fmla="*/ 822325 h 4732338"/>
              <a:gd name="connsiteX2030" fmla="*/ 3314700 w 4424363"/>
              <a:gd name="connsiteY2030" fmla="*/ 822325 h 4732338"/>
              <a:gd name="connsiteX2031" fmla="*/ 3314700 w 4424363"/>
              <a:gd name="connsiteY2031" fmla="*/ 823913 h 4732338"/>
              <a:gd name="connsiteX2032" fmla="*/ 3313113 w 4424363"/>
              <a:gd name="connsiteY2032" fmla="*/ 823913 h 4732338"/>
              <a:gd name="connsiteX2033" fmla="*/ 3313113 w 4424363"/>
              <a:gd name="connsiteY2033" fmla="*/ 825500 h 4732338"/>
              <a:gd name="connsiteX2034" fmla="*/ 3314700 w 4424363"/>
              <a:gd name="connsiteY2034" fmla="*/ 825500 h 4732338"/>
              <a:gd name="connsiteX2035" fmla="*/ 3314700 w 4424363"/>
              <a:gd name="connsiteY2035" fmla="*/ 827088 h 4732338"/>
              <a:gd name="connsiteX2036" fmla="*/ 3316288 w 4424363"/>
              <a:gd name="connsiteY2036" fmla="*/ 827088 h 4732338"/>
              <a:gd name="connsiteX2037" fmla="*/ 3316288 w 4424363"/>
              <a:gd name="connsiteY2037" fmla="*/ 828675 h 4732338"/>
              <a:gd name="connsiteX2038" fmla="*/ 3317875 w 4424363"/>
              <a:gd name="connsiteY2038" fmla="*/ 828675 h 4732338"/>
              <a:gd name="connsiteX2039" fmla="*/ 3319463 w 4424363"/>
              <a:gd name="connsiteY2039" fmla="*/ 828675 h 4732338"/>
              <a:gd name="connsiteX2040" fmla="*/ 3319463 w 4424363"/>
              <a:gd name="connsiteY2040" fmla="*/ 830263 h 4732338"/>
              <a:gd name="connsiteX2041" fmla="*/ 3321050 w 4424363"/>
              <a:gd name="connsiteY2041" fmla="*/ 830263 h 4732338"/>
              <a:gd name="connsiteX2042" fmla="*/ 3322638 w 4424363"/>
              <a:gd name="connsiteY2042" fmla="*/ 830263 h 4732338"/>
              <a:gd name="connsiteX2043" fmla="*/ 3322638 w 4424363"/>
              <a:gd name="connsiteY2043" fmla="*/ 831850 h 4732338"/>
              <a:gd name="connsiteX2044" fmla="*/ 3324226 w 4424363"/>
              <a:gd name="connsiteY2044" fmla="*/ 831850 h 4732338"/>
              <a:gd name="connsiteX2045" fmla="*/ 3325813 w 4424363"/>
              <a:gd name="connsiteY2045" fmla="*/ 831850 h 4732338"/>
              <a:gd name="connsiteX2046" fmla="*/ 3325813 w 4424363"/>
              <a:gd name="connsiteY2046" fmla="*/ 833438 h 4732338"/>
              <a:gd name="connsiteX2047" fmla="*/ 3325813 w 4424363"/>
              <a:gd name="connsiteY2047" fmla="*/ 835025 h 4732338"/>
              <a:gd name="connsiteX2048" fmla="*/ 3325813 w 4424363"/>
              <a:gd name="connsiteY2048" fmla="*/ 836613 h 4732338"/>
              <a:gd name="connsiteX2049" fmla="*/ 3325813 w 4424363"/>
              <a:gd name="connsiteY2049" fmla="*/ 838200 h 4732338"/>
              <a:gd name="connsiteX2050" fmla="*/ 3325813 w 4424363"/>
              <a:gd name="connsiteY2050" fmla="*/ 839788 h 4732338"/>
              <a:gd name="connsiteX2051" fmla="*/ 3325813 w 4424363"/>
              <a:gd name="connsiteY2051" fmla="*/ 841375 h 4732338"/>
              <a:gd name="connsiteX2052" fmla="*/ 3324226 w 4424363"/>
              <a:gd name="connsiteY2052" fmla="*/ 841375 h 4732338"/>
              <a:gd name="connsiteX2053" fmla="*/ 3324226 w 4424363"/>
              <a:gd name="connsiteY2053" fmla="*/ 842963 h 4732338"/>
              <a:gd name="connsiteX2054" fmla="*/ 3322638 w 4424363"/>
              <a:gd name="connsiteY2054" fmla="*/ 842963 h 4732338"/>
              <a:gd name="connsiteX2055" fmla="*/ 3322638 w 4424363"/>
              <a:gd name="connsiteY2055" fmla="*/ 844550 h 4732338"/>
              <a:gd name="connsiteX2056" fmla="*/ 3322638 w 4424363"/>
              <a:gd name="connsiteY2056" fmla="*/ 846138 h 4732338"/>
              <a:gd name="connsiteX2057" fmla="*/ 3321050 w 4424363"/>
              <a:gd name="connsiteY2057" fmla="*/ 847725 h 4732338"/>
              <a:gd name="connsiteX2058" fmla="*/ 3321050 w 4424363"/>
              <a:gd name="connsiteY2058" fmla="*/ 849313 h 4732338"/>
              <a:gd name="connsiteX2059" fmla="*/ 3319463 w 4424363"/>
              <a:gd name="connsiteY2059" fmla="*/ 849313 h 4732338"/>
              <a:gd name="connsiteX2060" fmla="*/ 3321050 w 4424363"/>
              <a:gd name="connsiteY2060" fmla="*/ 850900 h 4732338"/>
              <a:gd name="connsiteX2061" fmla="*/ 3319463 w 4424363"/>
              <a:gd name="connsiteY2061" fmla="*/ 852488 h 4732338"/>
              <a:gd name="connsiteX2062" fmla="*/ 3317875 w 4424363"/>
              <a:gd name="connsiteY2062" fmla="*/ 852488 h 4732338"/>
              <a:gd name="connsiteX2063" fmla="*/ 3317875 w 4424363"/>
              <a:gd name="connsiteY2063" fmla="*/ 854075 h 4732338"/>
              <a:gd name="connsiteX2064" fmla="*/ 3317875 w 4424363"/>
              <a:gd name="connsiteY2064" fmla="*/ 855663 h 4732338"/>
              <a:gd name="connsiteX2065" fmla="*/ 3319463 w 4424363"/>
              <a:gd name="connsiteY2065" fmla="*/ 857250 h 4732338"/>
              <a:gd name="connsiteX2066" fmla="*/ 3321050 w 4424363"/>
              <a:gd name="connsiteY2066" fmla="*/ 857250 h 4732338"/>
              <a:gd name="connsiteX2067" fmla="*/ 3321050 w 4424363"/>
              <a:gd name="connsiteY2067" fmla="*/ 855663 h 4732338"/>
              <a:gd name="connsiteX2068" fmla="*/ 3322638 w 4424363"/>
              <a:gd name="connsiteY2068" fmla="*/ 855663 h 4732338"/>
              <a:gd name="connsiteX2069" fmla="*/ 3324226 w 4424363"/>
              <a:gd name="connsiteY2069" fmla="*/ 855663 h 4732338"/>
              <a:gd name="connsiteX2070" fmla="*/ 3325813 w 4424363"/>
              <a:gd name="connsiteY2070" fmla="*/ 855663 h 4732338"/>
              <a:gd name="connsiteX2071" fmla="*/ 3325813 w 4424363"/>
              <a:gd name="connsiteY2071" fmla="*/ 854075 h 4732338"/>
              <a:gd name="connsiteX2072" fmla="*/ 3327400 w 4424363"/>
              <a:gd name="connsiteY2072" fmla="*/ 854075 h 4732338"/>
              <a:gd name="connsiteX2073" fmla="*/ 3327400 w 4424363"/>
              <a:gd name="connsiteY2073" fmla="*/ 852488 h 4732338"/>
              <a:gd name="connsiteX2074" fmla="*/ 3328988 w 4424363"/>
              <a:gd name="connsiteY2074" fmla="*/ 852488 h 4732338"/>
              <a:gd name="connsiteX2075" fmla="*/ 3330576 w 4424363"/>
              <a:gd name="connsiteY2075" fmla="*/ 852488 h 4732338"/>
              <a:gd name="connsiteX2076" fmla="*/ 3330576 w 4424363"/>
              <a:gd name="connsiteY2076" fmla="*/ 850900 h 4732338"/>
              <a:gd name="connsiteX2077" fmla="*/ 3332163 w 4424363"/>
              <a:gd name="connsiteY2077" fmla="*/ 850900 h 4732338"/>
              <a:gd name="connsiteX2078" fmla="*/ 3333750 w 4424363"/>
              <a:gd name="connsiteY2078" fmla="*/ 850900 h 4732338"/>
              <a:gd name="connsiteX2079" fmla="*/ 3335338 w 4424363"/>
              <a:gd name="connsiteY2079" fmla="*/ 850900 h 4732338"/>
              <a:gd name="connsiteX2080" fmla="*/ 3335338 w 4424363"/>
              <a:gd name="connsiteY2080" fmla="*/ 852488 h 4732338"/>
              <a:gd name="connsiteX2081" fmla="*/ 3336926 w 4424363"/>
              <a:gd name="connsiteY2081" fmla="*/ 852488 h 4732338"/>
              <a:gd name="connsiteX2082" fmla="*/ 3336926 w 4424363"/>
              <a:gd name="connsiteY2082" fmla="*/ 854075 h 4732338"/>
              <a:gd name="connsiteX2083" fmla="*/ 3336926 w 4424363"/>
              <a:gd name="connsiteY2083" fmla="*/ 855663 h 4732338"/>
              <a:gd name="connsiteX2084" fmla="*/ 3336926 w 4424363"/>
              <a:gd name="connsiteY2084" fmla="*/ 857250 h 4732338"/>
              <a:gd name="connsiteX2085" fmla="*/ 3338513 w 4424363"/>
              <a:gd name="connsiteY2085" fmla="*/ 857250 h 4732338"/>
              <a:gd name="connsiteX2086" fmla="*/ 3340100 w 4424363"/>
              <a:gd name="connsiteY2086" fmla="*/ 857250 h 4732338"/>
              <a:gd name="connsiteX2087" fmla="*/ 3340100 w 4424363"/>
              <a:gd name="connsiteY2087" fmla="*/ 858838 h 4732338"/>
              <a:gd name="connsiteX2088" fmla="*/ 3341688 w 4424363"/>
              <a:gd name="connsiteY2088" fmla="*/ 860425 h 4732338"/>
              <a:gd name="connsiteX2089" fmla="*/ 3343276 w 4424363"/>
              <a:gd name="connsiteY2089" fmla="*/ 860425 h 4732338"/>
              <a:gd name="connsiteX2090" fmla="*/ 3343276 w 4424363"/>
              <a:gd name="connsiteY2090" fmla="*/ 862013 h 4732338"/>
              <a:gd name="connsiteX2091" fmla="*/ 3344863 w 4424363"/>
              <a:gd name="connsiteY2091" fmla="*/ 862013 h 4732338"/>
              <a:gd name="connsiteX2092" fmla="*/ 3346450 w 4424363"/>
              <a:gd name="connsiteY2092" fmla="*/ 862013 h 4732338"/>
              <a:gd name="connsiteX2093" fmla="*/ 3348038 w 4424363"/>
              <a:gd name="connsiteY2093" fmla="*/ 862013 h 4732338"/>
              <a:gd name="connsiteX2094" fmla="*/ 3349626 w 4424363"/>
              <a:gd name="connsiteY2094" fmla="*/ 862013 h 4732338"/>
              <a:gd name="connsiteX2095" fmla="*/ 3351213 w 4424363"/>
              <a:gd name="connsiteY2095" fmla="*/ 862013 h 4732338"/>
              <a:gd name="connsiteX2096" fmla="*/ 3352800 w 4424363"/>
              <a:gd name="connsiteY2096" fmla="*/ 862013 h 4732338"/>
              <a:gd name="connsiteX2097" fmla="*/ 3354388 w 4424363"/>
              <a:gd name="connsiteY2097" fmla="*/ 862013 h 4732338"/>
              <a:gd name="connsiteX2098" fmla="*/ 3355976 w 4424363"/>
              <a:gd name="connsiteY2098" fmla="*/ 862013 h 4732338"/>
              <a:gd name="connsiteX2099" fmla="*/ 3355976 w 4424363"/>
              <a:gd name="connsiteY2099" fmla="*/ 860425 h 4732338"/>
              <a:gd name="connsiteX2100" fmla="*/ 3357563 w 4424363"/>
              <a:gd name="connsiteY2100" fmla="*/ 860425 h 4732338"/>
              <a:gd name="connsiteX2101" fmla="*/ 3359150 w 4424363"/>
              <a:gd name="connsiteY2101" fmla="*/ 860425 h 4732338"/>
              <a:gd name="connsiteX2102" fmla="*/ 3360738 w 4424363"/>
              <a:gd name="connsiteY2102" fmla="*/ 860425 h 4732338"/>
              <a:gd name="connsiteX2103" fmla="*/ 3360738 w 4424363"/>
              <a:gd name="connsiteY2103" fmla="*/ 862013 h 4732338"/>
              <a:gd name="connsiteX2104" fmla="*/ 3362326 w 4424363"/>
              <a:gd name="connsiteY2104" fmla="*/ 863600 h 4732338"/>
              <a:gd name="connsiteX2105" fmla="*/ 3362326 w 4424363"/>
              <a:gd name="connsiteY2105" fmla="*/ 865188 h 4732338"/>
              <a:gd name="connsiteX2106" fmla="*/ 3362326 w 4424363"/>
              <a:gd name="connsiteY2106" fmla="*/ 866775 h 4732338"/>
              <a:gd name="connsiteX2107" fmla="*/ 3363913 w 4424363"/>
              <a:gd name="connsiteY2107" fmla="*/ 866775 h 4732338"/>
              <a:gd name="connsiteX2108" fmla="*/ 3363913 w 4424363"/>
              <a:gd name="connsiteY2108" fmla="*/ 868363 h 4732338"/>
              <a:gd name="connsiteX2109" fmla="*/ 3362326 w 4424363"/>
              <a:gd name="connsiteY2109" fmla="*/ 869950 h 4732338"/>
              <a:gd name="connsiteX2110" fmla="*/ 3363913 w 4424363"/>
              <a:gd name="connsiteY2110" fmla="*/ 869950 h 4732338"/>
              <a:gd name="connsiteX2111" fmla="*/ 3363913 w 4424363"/>
              <a:gd name="connsiteY2111" fmla="*/ 871538 h 4732338"/>
              <a:gd name="connsiteX2112" fmla="*/ 3363913 w 4424363"/>
              <a:gd name="connsiteY2112" fmla="*/ 873125 h 4732338"/>
              <a:gd name="connsiteX2113" fmla="*/ 3362326 w 4424363"/>
              <a:gd name="connsiteY2113" fmla="*/ 873125 h 4732338"/>
              <a:gd name="connsiteX2114" fmla="*/ 3362326 w 4424363"/>
              <a:gd name="connsiteY2114" fmla="*/ 874713 h 4732338"/>
              <a:gd name="connsiteX2115" fmla="*/ 3363913 w 4424363"/>
              <a:gd name="connsiteY2115" fmla="*/ 874713 h 4732338"/>
              <a:gd name="connsiteX2116" fmla="*/ 3363913 w 4424363"/>
              <a:gd name="connsiteY2116" fmla="*/ 876300 h 4732338"/>
              <a:gd name="connsiteX2117" fmla="*/ 3363913 w 4424363"/>
              <a:gd name="connsiteY2117" fmla="*/ 877888 h 4732338"/>
              <a:gd name="connsiteX2118" fmla="*/ 3365500 w 4424363"/>
              <a:gd name="connsiteY2118" fmla="*/ 877888 h 4732338"/>
              <a:gd name="connsiteX2119" fmla="*/ 3365500 w 4424363"/>
              <a:gd name="connsiteY2119" fmla="*/ 879475 h 4732338"/>
              <a:gd name="connsiteX2120" fmla="*/ 3365500 w 4424363"/>
              <a:gd name="connsiteY2120" fmla="*/ 881063 h 4732338"/>
              <a:gd name="connsiteX2121" fmla="*/ 3365500 w 4424363"/>
              <a:gd name="connsiteY2121" fmla="*/ 882650 h 4732338"/>
              <a:gd name="connsiteX2122" fmla="*/ 3367088 w 4424363"/>
              <a:gd name="connsiteY2122" fmla="*/ 882650 h 4732338"/>
              <a:gd name="connsiteX2123" fmla="*/ 3367088 w 4424363"/>
              <a:gd name="connsiteY2123" fmla="*/ 884238 h 4732338"/>
              <a:gd name="connsiteX2124" fmla="*/ 3367088 w 4424363"/>
              <a:gd name="connsiteY2124" fmla="*/ 885825 h 4732338"/>
              <a:gd name="connsiteX2125" fmla="*/ 3367088 w 4424363"/>
              <a:gd name="connsiteY2125" fmla="*/ 887413 h 4732338"/>
              <a:gd name="connsiteX2126" fmla="*/ 3365500 w 4424363"/>
              <a:gd name="connsiteY2126" fmla="*/ 887413 h 4732338"/>
              <a:gd name="connsiteX2127" fmla="*/ 3363913 w 4424363"/>
              <a:gd name="connsiteY2127" fmla="*/ 887413 h 4732338"/>
              <a:gd name="connsiteX2128" fmla="*/ 3363913 w 4424363"/>
              <a:gd name="connsiteY2128" fmla="*/ 889000 h 4732338"/>
              <a:gd name="connsiteX2129" fmla="*/ 3363913 w 4424363"/>
              <a:gd name="connsiteY2129" fmla="*/ 890588 h 4732338"/>
              <a:gd name="connsiteX2130" fmla="*/ 3363913 w 4424363"/>
              <a:gd name="connsiteY2130" fmla="*/ 892175 h 4732338"/>
              <a:gd name="connsiteX2131" fmla="*/ 3362326 w 4424363"/>
              <a:gd name="connsiteY2131" fmla="*/ 892175 h 4732338"/>
              <a:gd name="connsiteX2132" fmla="*/ 3362326 w 4424363"/>
              <a:gd name="connsiteY2132" fmla="*/ 893763 h 4732338"/>
              <a:gd name="connsiteX2133" fmla="*/ 3360738 w 4424363"/>
              <a:gd name="connsiteY2133" fmla="*/ 893763 h 4732338"/>
              <a:gd name="connsiteX2134" fmla="*/ 3360738 w 4424363"/>
              <a:gd name="connsiteY2134" fmla="*/ 895350 h 4732338"/>
              <a:gd name="connsiteX2135" fmla="*/ 3360738 w 4424363"/>
              <a:gd name="connsiteY2135" fmla="*/ 896938 h 4732338"/>
              <a:gd name="connsiteX2136" fmla="*/ 3359150 w 4424363"/>
              <a:gd name="connsiteY2136" fmla="*/ 896938 h 4732338"/>
              <a:gd name="connsiteX2137" fmla="*/ 3357563 w 4424363"/>
              <a:gd name="connsiteY2137" fmla="*/ 896938 h 4732338"/>
              <a:gd name="connsiteX2138" fmla="*/ 3357563 w 4424363"/>
              <a:gd name="connsiteY2138" fmla="*/ 898525 h 4732338"/>
              <a:gd name="connsiteX2139" fmla="*/ 3357563 w 4424363"/>
              <a:gd name="connsiteY2139" fmla="*/ 900113 h 4732338"/>
              <a:gd name="connsiteX2140" fmla="*/ 3359150 w 4424363"/>
              <a:gd name="connsiteY2140" fmla="*/ 900113 h 4732338"/>
              <a:gd name="connsiteX2141" fmla="*/ 3360738 w 4424363"/>
              <a:gd name="connsiteY2141" fmla="*/ 900113 h 4732338"/>
              <a:gd name="connsiteX2142" fmla="*/ 3360738 w 4424363"/>
              <a:gd name="connsiteY2142" fmla="*/ 901700 h 4732338"/>
              <a:gd name="connsiteX2143" fmla="*/ 3362326 w 4424363"/>
              <a:gd name="connsiteY2143" fmla="*/ 901700 h 4732338"/>
              <a:gd name="connsiteX2144" fmla="*/ 3363913 w 4424363"/>
              <a:gd name="connsiteY2144" fmla="*/ 903288 h 4732338"/>
              <a:gd name="connsiteX2145" fmla="*/ 3365500 w 4424363"/>
              <a:gd name="connsiteY2145" fmla="*/ 903288 h 4732338"/>
              <a:gd name="connsiteX2146" fmla="*/ 3365500 w 4424363"/>
              <a:gd name="connsiteY2146" fmla="*/ 904875 h 4732338"/>
              <a:gd name="connsiteX2147" fmla="*/ 3367088 w 4424363"/>
              <a:gd name="connsiteY2147" fmla="*/ 904875 h 4732338"/>
              <a:gd name="connsiteX2148" fmla="*/ 3367088 w 4424363"/>
              <a:gd name="connsiteY2148" fmla="*/ 906463 h 4732338"/>
              <a:gd name="connsiteX2149" fmla="*/ 3368676 w 4424363"/>
              <a:gd name="connsiteY2149" fmla="*/ 906463 h 4732338"/>
              <a:gd name="connsiteX2150" fmla="*/ 3370263 w 4424363"/>
              <a:gd name="connsiteY2150" fmla="*/ 906463 h 4732338"/>
              <a:gd name="connsiteX2151" fmla="*/ 3370263 w 4424363"/>
              <a:gd name="connsiteY2151" fmla="*/ 908050 h 4732338"/>
              <a:gd name="connsiteX2152" fmla="*/ 3368676 w 4424363"/>
              <a:gd name="connsiteY2152" fmla="*/ 908050 h 4732338"/>
              <a:gd name="connsiteX2153" fmla="*/ 3367088 w 4424363"/>
              <a:gd name="connsiteY2153" fmla="*/ 908050 h 4732338"/>
              <a:gd name="connsiteX2154" fmla="*/ 3368676 w 4424363"/>
              <a:gd name="connsiteY2154" fmla="*/ 909638 h 4732338"/>
              <a:gd name="connsiteX2155" fmla="*/ 3368676 w 4424363"/>
              <a:gd name="connsiteY2155" fmla="*/ 911225 h 4732338"/>
              <a:gd name="connsiteX2156" fmla="*/ 3367088 w 4424363"/>
              <a:gd name="connsiteY2156" fmla="*/ 911225 h 4732338"/>
              <a:gd name="connsiteX2157" fmla="*/ 3367088 w 4424363"/>
              <a:gd name="connsiteY2157" fmla="*/ 912813 h 4732338"/>
              <a:gd name="connsiteX2158" fmla="*/ 3367088 w 4424363"/>
              <a:gd name="connsiteY2158" fmla="*/ 914400 h 4732338"/>
              <a:gd name="connsiteX2159" fmla="*/ 3368676 w 4424363"/>
              <a:gd name="connsiteY2159" fmla="*/ 914400 h 4732338"/>
              <a:gd name="connsiteX2160" fmla="*/ 3370263 w 4424363"/>
              <a:gd name="connsiteY2160" fmla="*/ 914400 h 4732338"/>
              <a:gd name="connsiteX2161" fmla="*/ 3370263 w 4424363"/>
              <a:gd name="connsiteY2161" fmla="*/ 915988 h 4732338"/>
              <a:gd name="connsiteX2162" fmla="*/ 3370263 w 4424363"/>
              <a:gd name="connsiteY2162" fmla="*/ 917575 h 4732338"/>
              <a:gd name="connsiteX2163" fmla="*/ 3371850 w 4424363"/>
              <a:gd name="connsiteY2163" fmla="*/ 917575 h 4732338"/>
              <a:gd name="connsiteX2164" fmla="*/ 3373438 w 4424363"/>
              <a:gd name="connsiteY2164" fmla="*/ 917575 h 4732338"/>
              <a:gd name="connsiteX2165" fmla="*/ 3375026 w 4424363"/>
              <a:gd name="connsiteY2165" fmla="*/ 919163 h 4732338"/>
              <a:gd name="connsiteX2166" fmla="*/ 3376613 w 4424363"/>
              <a:gd name="connsiteY2166" fmla="*/ 919163 h 4732338"/>
              <a:gd name="connsiteX2167" fmla="*/ 3378200 w 4424363"/>
              <a:gd name="connsiteY2167" fmla="*/ 920750 h 4732338"/>
              <a:gd name="connsiteX2168" fmla="*/ 3379788 w 4424363"/>
              <a:gd name="connsiteY2168" fmla="*/ 920750 h 4732338"/>
              <a:gd name="connsiteX2169" fmla="*/ 3381376 w 4424363"/>
              <a:gd name="connsiteY2169" fmla="*/ 919163 h 4732338"/>
              <a:gd name="connsiteX2170" fmla="*/ 3382963 w 4424363"/>
              <a:gd name="connsiteY2170" fmla="*/ 919163 h 4732338"/>
              <a:gd name="connsiteX2171" fmla="*/ 3384550 w 4424363"/>
              <a:gd name="connsiteY2171" fmla="*/ 919163 h 4732338"/>
              <a:gd name="connsiteX2172" fmla="*/ 3386138 w 4424363"/>
              <a:gd name="connsiteY2172" fmla="*/ 919163 h 4732338"/>
              <a:gd name="connsiteX2173" fmla="*/ 3387726 w 4424363"/>
              <a:gd name="connsiteY2173" fmla="*/ 919163 h 4732338"/>
              <a:gd name="connsiteX2174" fmla="*/ 3389313 w 4424363"/>
              <a:gd name="connsiteY2174" fmla="*/ 919163 h 4732338"/>
              <a:gd name="connsiteX2175" fmla="*/ 3390900 w 4424363"/>
              <a:gd name="connsiteY2175" fmla="*/ 919163 h 4732338"/>
              <a:gd name="connsiteX2176" fmla="*/ 3392488 w 4424363"/>
              <a:gd name="connsiteY2176" fmla="*/ 919163 h 4732338"/>
              <a:gd name="connsiteX2177" fmla="*/ 3394076 w 4424363"/>
              <a:gd name="connsiteY2177" fmla="*/ 919163 h 4732338"/>
              <a:gd name="connsiteX2178" fmla="*/ 3394076 w 4424363"/>
              <a:gd name="connsiteY2178" fmla="*/ 920750 h 4732338"/>
              <a:gd name="connsiteX2179" fmla="*/ 3395663 w 4424363"/>
              <a:gd name="connsiteY2179" fmla="*/ 920750 h 4732338"/>
              <a:gd name="connsiteX2180" fmla="*/ 3395663 w 4424363"/>
              <a:gd name="connsiteY2180" fmla="*/ 922338 h 4732338"/>
              <a:gd name="connsiteX2181" fmla="*/ 3397250 w 4424363"/>
              <a:gd name="connsiteY2181" fmla="*/ 922338 h 4732338"/>
              <a:gd name="connsiteX2182" fmla="*/ 3397250 w 4424363"/>
              <a:gd name="connsiteY2182" fmla="*/ 923925 h 4732338"/>
              <a:gd name="connsiteX2183" fmla="*/ 3398838 w 4424363"/>
              <a:gd name="connsiteY2183" fmla="*/ 923925 h 4732338"/>
              <a:gd name="connsiteX2184" fmla="*/ 3398838 w 4424363"/>
              <a:gd name="connsiteY2184" fmla="*/ 925513 h 4732338"/>
              <a:gd name="connsiteX2185" fmla="*/ 3397250 w 4424363"/>
              <a:gd name="connsiteY2185" fmla="*/ 925513 h 4732338"/>
              <a:gd name="connsiteX2186" fmla="*/ 3397250 w 4424363"/>
              <a:gd name="connsiteY2186" fmla="*/ 927100 h 4732338"/>
              <a:gd name="connsiteX2187" fmla="*/ 3397250 w 4424363"/>
              <a:gd name="connsiteY2187" fmla="*/ 928688 h 4732338"/>
              <a:gd name="connsiteX2188" fmla="*/ 3397250 w 4424363"/>
              <a:gd name="connsiteY2188" fmla="*/ 930275 h 4732338"/>
              <a:gd name="connsiteX2189" fmla="*/ 3397250 w 4424363"/>
              <a:gd name="connsiteY2189" fmla="*/ 931863 h 4732338"/>
              <a:gd name="connsiteX2190" fmla="*/ 3395663 w 4424363"/>
              <a:gd name="connsiteY2190" fmla="*/ 931863 h 4732338"/>
              <a:gd name="connsiteX2191" fmla="*/ 3395663 w 4424363"/>
              <a:gd name="connsiteY2191" fmla="*/ 933450 h 4732338"/>
              <a:gd name="connsiteX2192" fmla="*/ 3395663 w 4424363"/>
              <a:gd name="connsiteY2192" fmla="*/ 935038 h 4732338"/>
              <a:gd name="connsiteX2193" fmla="*/ 3395663 w 4424363"/>
              <a:gd name="connsiteY2193" fmla="*/ 936625 h 4732338"/>
              <a:gd name="connsiteX2194" fmla="*/ 3397250 w 4424363"/>
              <a:gd name="connsiteY2194" fmla="*/ 936625 h 4732338"/>
              <a:gd name="connsiteX2195" fmla="*/ 3397250 w 4424363"/>
              <a:gd name="connsiteY2195" fmla="*/ 938213 h 4732338"/>
              <a:gd name="connsiteX2196" fmla="*/ 3397250 w 4424363"/>
              <a:gd name="connsiteY2196" fmla="*/ 939800 h 4732338"/>
              <a:gd name="connsiteX2197" fmla="*/ 3397250 w 4424363"/>
              <a:gd name="connsiteY2197" fmla="*/ 941388 h 4732338"/>
              <a:gd name="connsiteX2198" fmla="*/ 3395663 w 4424363"/>
              <a:gd name="connsiteY2198" fmla="*/ 941388 h 4732338"/>
              <a:gd name="connsiteX2199" fmla="*/ 3395663 w 4424363"/>
              <a:gd name="connsiteY2199" fmla="*/ 942975 h 4732338"/>
              <a:gd name="connsiteX2200" fmla="*/ 3394076 w 4424363"/>
              <a:gd name="connsiteY2200" fmla="*/ 942975 h 4732338"/>
              <a:gd name="connsiteX2201" fmla="*/ 3394076 w 4424363"/>
              <a:gd name="connsiteY2201" fmla="*/ 941388 h 4732338"/>
              <a:gd name="connsiteX2202" fmla="*/ 3392488 w 4424363"/>
              <a:gd name="connsiteY2202" fmla="*/ 941388 h 4732338"/>
              <a:gd name="connsiteX2203" fmla="*/ 3390900 w 4424363"/>
              <a:gd name="connsiteY2203" fmla="*/ 941388 h 4732338"/>
              <a:gd name="connsiteX2204" fmla="*/ 3389313 w 4424363"/>
              <a:gd name="connsiteY2204" fmla="*/ 941388 h 4732338"/>
              <a:gd name="connsiteX2205" fmla="*/ 3387726 w 4424363"/>
              <a:gd name="connsiteY2205" fmla="*/ 941388 h 4732338"/>
              <a:gd name="connsiteX2206" fmla="*/ 3387726 w 4424363"/>
              <a:gd name="connsiteY2206" fmla="*/ 942975 h 4732338"/>
              <a:gd name="connsiteX2207" fmla="*/ 3386138 w 4424363"/>
              <a:gd name="connsiteY2207" fmla="*/ 942975 h 4732338"/>
              <a:gd name="connsiteX2208" fmla="*/ 3384550 w 4424363"/>
              <a:gd name="connsiteY2208" fmla="*/ 942975 h 4732338"/>
              <a:gd name="connsiteX2209" fmla="*/ 3384550 w 4424363"/>
              <a:gd name="connsiteY2209" fmla="*/ 944563 h 4732338"/>
              <a:gd name="connsiteX2210" fmla="*/ 3382963 w 4424363"/>
              <a:gd name="connsiteY2210" fmla="*/ 944563 h 4732338"/>
              <a:gd name="connsiteX2211" fmla="*/ 3382963 w 4424363"/>
              <a:gd name="connsiteY2211" fmla="*/ 946150 h 4732338"/>
              <a:gd name="connsiteX2212" fmla="*/ 3381376 w 4424363"/>
              <a:gd name="connsiteY2212" fmla="*/ 946150 h 4732338"/>
              <a:gd name="connsiteX2213" fmla="*/ 3381376 w 4424363"/>
              <a:gd name="connsiteY2213" fmla="*/ 947738 h 4732338"/>
              <a:gd name="connsiteX2214" fmla="*/ 3379788 w 4424363"/>
              <a:gd name="connsiteY2214" fmla="*/ 947738 h 4732338"/>
              <a:gd name="connsiteX2215" fmla="*/ 3379788 w 4424363"/>
              <a:gd name="connsiteY2215" fmla="*/ 949325 h 4732338"/>
              <a:gd name="connsiteX2216" fmla="*/ 3379788 w 4424363"/>
              <a:gd name="connsiteY2216" fmla="*/ 950913 h 4732338"/>
              <a:gd name="connsiteX2217" fmla="*/ 3378200 w 4424363"/>
              <a:gd name="connsiteY2217" fmla="*/ 950913 h 4732338"/>
              <a:gd name="connsiteX2218" fmla="*/ 3378200 w 4424363"/>
              <a:gd name="connsiteY2218" fmla="*/ 952500 h 4732338"/>
              <a:gd name="connsiteX2219" fmla="*/ 3376613 w 4424363"/>
              <a:gd name="connsiteY2219" fmla="*/ 952500 h 4732338"/>
              <a:gd name="connsiteX2220" fmla="*/ 3375026 w 4424363"/>
              <a:gd name="connsiteY2220" fmla="*/ 952500 h 4732338"/>
              <a:gd name="connsiteX2221" fmla="*/ 3373438 w 4424363"/>
              <a:gd name="connsiteY2221" fmla="*/ 952500 h 4732338"/>
              <a:gd name="connsiteX2222" fmla="*/ 3371850 w 4424363"/>
              <a:gd name="connsiteY2222" fmla="*/ 952500 h 4732338"/>
              <a:gd name="connsiteX2223" fmla="*/ 3370263 w 4424363"/>
              <a:gd name="connsiteY2223" fmla="*/ 952500 h 4732338"/>
              <a:gd name="connsiteX2224" fmla="*/ 3368676 w 4424363"/>
              <a:gd name="connsiteY2224" fmla="*/ 952500 h 4732338"/>
              <a:gd name="connsiteX2225" fmla="*/ 3367088 w 4424363"/>
              <a:gd name="connsiteY2225" fmla="*/ 952500 h 4732338"/>
              <a:gd name="connsiteX2226" fmla="*/ 3365500 w 4424363"/>
              <a:gd name="connsiteY2226" fmla="*/ 952500 h 4732338"/>
              <a:gd name="connsiteX2227" fmla="*/ 3363913 w 4424363"/>
              <a:gd name="connsiteY2227" fmla="*/ 952500 h 4732338"/>
              <a:gd name="connsiteX2228" fmla="*/ 3363913 w 4424363"/>
              <a:gd name="connsiteY2228" fmla="*/ 954088 h 4732338"/>
              <a:gd name="connsiteX2229" fmla="*/ 3362326 w 4424363"/>
              <a:gd name="connsiteY2229" fmla="*/ 954088 h 4732338"/>
              <a:gd name="connsiteX2230" fmla="*/ 3360738 w 4424363"/>
              <a:gd name="connsiteY2230" fmla="*/ 954088 h 4732338"/>
              <a:gd name="connsiteX2231" fmla="*/ 3359150 w 4424363"/>
              <a:gd name="connsiteY2231" fmla="*/ 954088 h 4732338"/>
              <a:gd name="connsiteX2232" fmla="*/ 3359150 w 4424363"/>
              <a:gd name="connsiteY2232" fmla="*/ 955675 h 4732338"/>
              <a:gd name="connsiteX2233" fmla="*/ 3357563 w 4424363"/>
              <a:gd name="connsiteY2233" fmla="*/ 955675 h 4732338"/>
              <a:gd name="connsiteX2234" fmla="*/ 3355976 w 4424363"/>
              <a:gd name="connsiteY2234" fmla="*/ 955675 h 4732338"/>
              <a:gd name="connsiteX2235" fmla="*/ 3354388 w 4424363"/>
              <a:gd name="connsiteY2235" fmla="*/ 955675 h 4732338"/>
              <a:gd name="connsiteX2236" fmla="*/ 3352800 w 4424363"/>
              <a:gd name="connsiteY2236" fmla="*/ 955675 h 4732338"/>
              <a:gd name="connsiteX2237" fmla="*/ 3351213 w 4424363"/>
              <a:gd name="connsiteY2237" fmla="*/ 955675 h 4732338"/>
              <a:gd name="connsiteX2238" fmla="*/ 3351213 w 4424363"/>
              <a:gd name="connsiteY2238" fmla="*/ 957263 h 4732338"/>
              <a:gd name="connsiteX2239" fmla="*/ 3349626 w 4424363"/>
              <a:gd name="connsiteY2239" fmla="*/ 957263 h 4732338"/>
              <a:gd name="connsiteX2240" fmla="*/ 3349626 w 4424363"/>
              <a:gd name="connsiteY2240" fmla="*/ 955675 h 4732338"/>
              <a:gd name="connsiteX2241" fmla="*/ 3348038 w 4424363"/>
              <a:gd name="connsiteY2241" fmla="*/ 955675 h 4732338"/>
              <a:gd name="connsiteX2242" fmla="*/ 3346450 w 4424363"/>
              <a:gd name="connsiteY2242" fmla="*/ 955675 h 4732338"/>
              <a:gd name="connsiteX2243" fmla="*/ 3346450 w 4424363"/>
              <a:gd name="connsiteY2243" fmla="*/ 957263 h 4732338"/>
              <a:gd name="connsiteX2244" fmla="*/ 3346450 w 4424363"/>
              <a:gd name="connsiteY2244" fmla="*/ 958850 h 4732338"/>
              <a:gd name="connsiteX2245" fmla="*/ 3343276 w 4424363"/>
              <a:gd name="connsiteY2245" fmla="*/ 958850 h 4732338"/>
              <a:gd name="connsiteX2246" fmla="*/ 3341688 w 4424363"/>
              <a:gd name="connsiteY2246" fmla="*/ 958850 h 4732338"/>
              <a:gd name="connsiteX2247" fmla="*/ 3340100 w 4424363"/>
              <a:gd name="connsiteY2247" fmla="*/ 958850 h 4732338"/>
              <a:gd name="connsiteX2248" fmla="*/ 3338513 w 4424363"/>
              <a:gd name="connsiteY2248" fmla="*/ 958850 h 4732338"/>
              <a:gd name="connsiteX2249" fmla="*/ 3338513 w 4424363"/>
              <a:gd name="connsiteY2249" fmla="*/ 960438 h 4732338"/>
              <a:gd name="connsiteX2250" fmla="*/ 3336926 w 4424363"/>
              <a:gd name="connsiteY2250" fmla="*/ 958850 h 4732338"/>
              <a:gd name="connsiteX2251" fmla="*/ 3336926 w 4424363"/>
              <a:gd name="connsiteY2251" fmla="*/ 957263 h 4732338"/>
              <a:gd name="connsiteX2252" fmla="*/ 3335338 w 4424363"/>
              <a:gd name="connsiteY2252" fmla="*/ 958850 h 4732338"/>
              <a:gd name="connsiteX2253" fmla="*/ 3333750 w 4424363"/>
              <a:gd name="connsiteY2253" fmla="*/ 958850 h 4732338"/>
              <a:gd name="connsiteX2254" fmla="*/ 3332163 w 4424363"/>
              <a:gd name="connsiteY2254" fmla="*/ 958850 h 4732338"/>
              <a:gd name="connsiteX2255" fmla="*/ 3332163 w 4424363"/>
              <a:gd name="connsiteY2255" fmla="*/ 960438 h 4732338"/>
              <a:gd name="connsiteX2256" fmla="*/ 3330576 w 4424363"/>
              <a:gd name="connsiteY2256" fmla="*/ 960438 h 4732338"/>
              <a:gd name="connsiteX2257" fmla="*/ 3328988 w 4424363"/>
              <a:gd name="connsiteY2257" fmla="*/ 960438 h 4732338"/>
              <a:gd name="connsiteX2258" fmla="*/ 3328988 w 4424363"/>
              <a:gd name="connsiteY2258" fmla="*/ 962025 h 4732338"/>
              <a:gd name="connsiteX2259" fmla="*/ 3327400 w 4424363"/>
              <a:gd name="connsiteY2259" fmla="*/ 962025 h 4732338"/>
              <a:gd name="connsiteX2260" fmla="*/ 3325813 w 4424363"/>
              <a:gd name="connsiteY2260" fmla="*/ 963613 h 4732338"/>
              <a:gd name="connsiteX2261" fmla="*/ 3324226 w 4424363"/>
              <a:gd name="connsiteY2261" fmla="*/ 962025 h 4732338"/>
              <a:gd name="connsiteX2262" fmla="*/ 3322638 w 4424363"/>
              <a:gd name="connsiteY2262" fmla="*/ 962025 h 4732338"/>
              <a:gd name="connsiteX2263" fmla="*/ 3321050 w 4424363"/>
              <a:gd name="connsiteY2263" fmla="*/ 963613 h 4732338"/>
              <a:gd name="connsiteX2264" fmla="*/ 3321050 w 4424363"/>
              <a:gd name="connsiteY2264" fmla="*/ 965200 h 4732338"/>
              <a:gd name="connsiteX2265" fmla="*/ 3319463 w 4424363"/>
              <a:gd name="connsiteY2265" fmla="*/ 965200 h 4732338"/>
              <a:gd name="connsiteX2266" fmla="*/ 3319463 w 4424363"/>
              <a:gd name="connsiteY2266" fmla="*/ 966788 h 4732338"/>
              <a:gd name="connsiteX2267" fmla="*/ 3317875 w 4424363"/>
              <a:gd name="connsiteY2267" fmla="*/ 966788 h 4732338"/>
              <a:gd name="connsiteX2268" fmla="*/ 3317875 w 4424363"/>
              <a:gd name="connsiteY2268" fmla="*/ 968375 h 4732338"/>
              <a:gd name="connsiteX2269" fmla="*/ 3316288 w 4424363"/>
              <a:gd name="connsiteY2269" fmla="*/ 968375 h 4732338"/>
              <a:gd name="connsiteX2270" fmla="*/ 3316288 w 4424363"/>
              <a:gd name="connsiteY2270" fmla="*/ 969963 h 4732338"/>
              <a:gd name="connsiteX2271" fmla="*/ 3314700 w 4424363"/>
              <a:gd name="connsiteY2271" fmla="*/ 969963 h 4732338"/>
              <a:gd name="connsiteX2272" fmla="*/ 3313113 w 4424363"/>
              <a:gd name="connsiteY2272" fmla="*/ 969963 h 4732338"/>
              <a:gd name="connsiteX2273" fmla="*/ 3314700 w 4424363"/>
              <a:gd name="connsiteY2273" fmla="*/ 968375 h 4732338"/>
              <a:gd name="connsiteX2274" fmla="*/ 3313113 w 4424363"/>
              <a:gd name="connsiteY2274" fmla="*/ 968375 h 4732338"/>
              <a:gd name="connsiteX2275" fmla="*/ 3311525 w 4424363"/>
              <a:gd name="connsiteY2275" fmla="*/ 968375 h 4732338"/>
              <a:gd name="connsiteX2276" fmla="*/ 3308350 w 4424363"/>
              <a:gd name="connsiteY2276" fmla="*/ 969963 h 4732338"/>
              <a:gd name="connsiteX2277" fmla="*/ 3308350 w 4424363"/>
              <a:gd name="connsiteY2277" fmla="*/ 968375 h 4732338"/>
              <a:gd name="connsiteX2278" fmla="*/ 3306763 w 4424363"/>
              <a:gd name="connsiteY2278" fmla="*/ 968375 h 4732338"/>
              <a:gd name="connsiteX2279" fmla="*/ 3305175 w 4424363"/>
              <a:gd name="connsiteY2279" fmla="*/ 966788 h 4732338"/>
              <a:gd name="connsiteX2280" fmla="*/ 3303588 w 4424363"/>
              <a:gd name="connsiteY2280" fmla="*/ 966788 h 4732338"/>
              <a:gd name="connsiteX2281" fmla="*/ 3303588 w 4424363"/>
              <a:gd name="connsiteY2281" fmla="*/ 968375 h 4732338"/>
              <a:gd name="connsiteX2282" fmla="*/ 3302000 w 4424363"/>
              <a:gd name="connsiteY2282" fmla="*/ 968375 h 4732338"/>
              <a:gd name="connsiteX2283" fmla="*/ 3300413 w 4424363"/>
              <a:gd name="connsiteY2283" fmla="*/ 968375 h 4732338"/>
              <a:gd name="connsiteX2284" fmla="*/ 3298825 w 4424363"/>
              <a:gd name="connsiteY2284" fmla="*/ 968375 h 4732338"/>
              <a:gd name="connsiteX2285" fmla="*/ 3297238 w 4424363"/>
              <a:gd name="connsiteY2285" fmla="*/ 968375 h 4732338"/>
              <a:gd name="connsiteX2286" fmla="*/ 3297238 w 4424363"/>
              <a:gd name="connsiteY2286" fmla="*/ 969963 h 4732338"/>
              <a:gd name="connsiteX2287" fmla="*/ 3295650 w 4424363"/>
              <a:gd name="connsiteY2287" fmla="*/ 969963 h 4732338"/>
              <a:gd name="connsiteX2288" fmla="*/ 3294063 w 4424363"/>
              <a:gd name="connsiteY2288" fmla="*/ 969963 h 4732338"/>
              <a:gd name="connsiteX2289" fmla="*/ 3294063 w 4424363"/>
              <a:gd name="connsiteY2289" fmla="*/ 971550 h 4732338"/>
              <a:gd name="connsiteX2290" fmla="*/ 3294063 w 4424363"/>
              <a:gd name="connsiteY2290" fmla="*/ 973138 h 4732338"/>
              <a:gd name="connsiteX2291" fmla="*/ 3292475 w 4424363"/>
              <a:gd name="connsiteY2291" fmla="*/ 973138 h 4732338"/>
              <a:gd name="connsiteX2292" fmla="*/ 3290888 w 4424363"/>
              <a:gd name="connsiteY2292" fmla="*/ 973138 h 4732338"/>
              <a:gd name="connsiteX2293" fmla="*/ 3289300 w 4424363"/>
              <a:gd name="connsiteY2293" fmla="*/ 973138 h 4732338"/>
              <a:gd name="connsiteX2294" fmla="*/ 3289300 w 4424363"/>
              <a:gd name="connsiteY2294" fmla="*/ 974725 h 4732338"/>
              <a:gd name="connsiteX2295" fmla="*/ 3287713 w 4424363"/>
              <a:gd name="connsiteY2295" fmla="*/ 974725 h 4732338"/>
              <a:gd name="connsiteX2296" fmla="*/ 3287713 w 4424363"/>
              <a:gd name="connsiteY2296" fmla="*/ 976313 h 4732338"/>
              <a:gd name="connsiteX2297" fmla="*/ 3286125 w 4424363"/>
              <a:gd name="connsiteY2297" fmla="*/ 976313 h 4732338"/>
              <a:gd name="connsiteX2298" fmla="*/ 3286125 w 4424363"/>
              <a:gd name="connsiteY2298" fmla="*/ 977900 h 4732338"/>
              <a:gd name="connsiteX2299" fmla="*/ 3286125 w 4424363"/>
              <a:gd name="connsiteY2299" fmla="*/ 979488 h 4732338"/>
              <a:gd name="connsiteX2300" fmla="*/ 3286125 w 4424363"/>
              <a:gd name="connsiteY2300" fmla="*/ 981075 h 4732338"/>
              <a:gd name="connsiteX2301" fmla="*/ 3284538 w 4424363"/>
              <a:gd name="connsiteY2301" fmla="*/ 981075 h 4732338"/>
              <a:gd name="connsiteX2302" fmla="*/ 3284538 w 4424363"/>
              <a:gd name="connsiteY2302" fmla="*/ 982663 h 4732338"/>
              <a:gd name="connsiteX2303" fmla="*/ 3284538 w 4424363"/>
              <a:gd name="connsiteY2303" fmla="*/ 984250 h 4732338"/>
              <a:gd name="connsiteX2304" fmla="*/ 3284538 w 4424363"/>
              <a:gd name="connsiteY2304" fmla="*/ 985838 h 4732338"/>
              <a:gd name="connsiteX2305" fmla="*/ 3284538 w 4424363"/>
              <a:gd name="connsiteY2305" fmla="*/ 987425 h 4732338"/>
              <a:gd name="connsiteX2306" fmla="*/ 3284538 w 4424363"/>
              <a:gd name="connsiteY2306" fmla="*/ 989013 h 4732338"/>
              <a:gd name="connsiteX2307" fmla="*/ 3284538 w 4424363"/>
              <a:gd name="connsiteY2307" fmla="*/ 990600 h 4732338"/>
              <a:gd name="connsiteX2308" fmla="*/ 3284538 w 4424363"/>
              <a:gd name="connsiteY2308" fmla="*/ 992188 h 4732338"/>
              <a:gd name="connsiteX2309" fmla="*/ 3284538 w 4424363"/>
              <a:gd name="connsiteY2309" fmla="*/ 993775 h 4732338"/>
              <a:gd name="connsiteX2310" fmla="*/ 3284538 w 4424363"/>
              <a:gd name="connsiteY2310" fmla="*/ 995363 h 4732338"/>
              <a:gd name="connsiteX2311" fmla="*/ 3286125 w 4424363"/>
              <a:gd name="connsiteY2311" fmla="*/ 995363 h 4732338"/>
              <a:gd name="connsiteX2312" fmla="*/ 3286125 w 4424363"/>
              <a:gd name="connsiteY2312" fmla="*/ 996950 h 4732338"/>
              <a:gd name="connsiteX2313" fmla="*/ 3286125 w 4424363"/>
              <a:gd name="connsiteY2313" fmla="*/ 998538 h 4732338"/>
              <a:gd name="connsiteX2314" fmla="*/ 3286125 w 4424363"/>
              <a:gd name="connsiteY2314" fmla="*/ 1000125 h 4732338"/>
              <a:gd name="connsiteX2315" fmla="*/ 3286125 w 4424363"/>
              <a:gd name="connsiteY2315" fmla="*/ 1001713 h 4732338"/>
              <a:gd name="connsiteX2316" fmla="*/ 3286125 w 4424363"/>
              <a:gd name="connsiteY2316" fmla="*/ 1003300 h 4732338"/>
              <a:gd name="connsiteX2317" fmla="*/ 3286125 w 4424363"/>
              <a:gd name="connsiteY2317" fmla="*/ 1004888 h 4732338"/>
              <a:gd name="connsiteX2318" fmla="*/ 3284538 w 4424363"/>
              <a:gd name="connsiteY2318" fmla="*/ 1004888 h 4732338"/>
              <a:gd name="connsiteX2319" fmla="*/ 3282950 w 4424363"/>
              <a:gd name="connsiteY2319" fmla="*/ 1004888 h 4732338"/>
              <a:gd name="connsiteX2320" fmla="*/ 3282950 w 4424363"/>
              <a:gd name="connsiteY2320" fmla="*/ 1003300 h 4732338"/>
              <a:gd name="connsiteX2321" fmla="*/ 3281363 w 4424363"/>
              <a:gd name="connsiteY2321" fmla="*/ 1001713 h 4732338"/>
              <a:gd name="connsiteX2322" fmla="*/ 3279775 w 4424363"/>
              <a:gd name="connsiteY2322" fmla="*/ 1001713 h 4732338"/>
              <a:gd name="connsiteX2323" fmla="*/ 3278188 w 4424363"/>
              <a:gd name="connsiteY2323" fmla="*/ 1001713 h 4732338"/>
              <a:gd name="connsiteX2324" fmla="*/ 3276600 w 4424363"/>
              <a:gd name="connsiteY2324" fmla="*/ 1001713 h 4732338"/>
              <a:gd name="connsiteX2325" fmla="*/ 3275013 w 4424363"/>
              <a:gd name="connsiteY2325" fmla="*/ 1001713 h 4732338"/>
              <a:gd name="connsiteX2326" fmla="*/ 3273425 w 4424363"/>
              <a:gd name="connsiteY2326" fmla="*/ 1001713 h 4732338"/>
              <a:gd name="connsiteX2327" fmla="*/ 3271838 w 4424363"/>
              <a:gd name="connsiteY2327" fmla="*/ 1001713 h 4732338"/>
              <a:gd name="connsiteX2328" fmla="*/ 3271838 w 4424363"/>
              <a:gd name="connsiteY2328" fmla="*/ 1003300 h 4732338"/>
              <a:gd name="connsiteX2329" fmla="*/ 3270250 w 4424363"/>
              <a:gd name="connsiteY2329" fmla="*/ 1003300 h 4732338"/>
              <a:gd name="connsiteX2330" fmla="*/ 3268663 w 4424363"/>
              <a:gd name="connsiteY2330" fmla="*/ 1003300 h 4732338"/>
              <a:gd name="connsiteX2331" fmla="*/ 3267075 w 4424363"/>
              <a:gd name="connsiteY2331" fmla="*/ 1001713 h 4732338"/>
              <a:gd name="connsiteX2332" fmla="*/ 3265488 w 4424363"/>
              <a:gd name="connsiteY2332" fmla="*/ 1001713 h 4732338"/>
              <a:gd name="connsiteX2333" fmla="*/ 3263900 w 4424363"/>
              <a:gd name="connsiteY2333" fmla="*/ 1001713 h 4732338"/>
              <a:gd name="connsiteX2334" fmla="*/ 3263900 w 4424363"/>
              <a:gd name="connsiteY2334" fmla="*/ 1003300 h 4732338"/>
              <a:gd name="connsiteX2335" fmla="*/ 3262313 w 4424363"/>
              <a:gd name="connsiteY2335" fmla="*/ 1003300 h 4732338"/>
              <a:gd name="connsiteX2336" fmla="*/ 3260725 w 4424363"/>
              <a:gd name="connsiteY2336" fmla="*/ 1003300 h 4732338"/>
              <a:gd name="connsiteX2337" fmla="*/ 3260725 w 4424363"/>
              <a:gd name="connsiteY2337" fmla="*/ 1004888 h 4732338"/>
              <a:gd name="connsiteX2338" fmla="*/ 3259138 w 4424363"/>
              <a:gd name="connsiteY2338" fmla="*/ 1004888 h 4732338"/>
              <a:gd name="connsiteX2339" fmla="*/ 3257550 w 4424363"/>
              <a:gd name="connsiteY2339" fmla="*/ 1004888 h 4732338"/>
              <a:gd name="connsiteX2340" fmla="*/ 3255963 w 4424363"/>
              <a:gd name="connsiteY2340" fmla="*/ 1004888 h 4732338"/>
              <a:gd name="connsiteX2341" fmla="*/ 3255963 w 4424363"/>
              <a:gd name="connsiteY2341" fmla="*/ 1006475 h 4732338"/>
              <a:gd name="connsiteX2342" fmla="*/ 3254375 w 4424363"/>
              <a:gd name="connsiteY2342" fmla="*/ 1006475 h 4732338"/>
              <a:gd name="connsiteX2343" fmla="*/ 3254375 w 4424363"/>
              <a:gd name="connsiteY2343" fmla="*/ 1008063 h 4732338"/>
              <a:gd name="connsiteX2344" fmla="*/ 3252788 w 4424363"/>
              <a:gd name="connsiteY2344" fmla="*/ 1009650 h 4732338"/>
              <a:gd name="connsiteX2345" fmla="*/ 3251200 w 4424363"/>
              <a:gd name="connsiteY2345" fmla="*/ 1009650 h 4732338"/>
              <a:gd name="connsiteX2346" fmla="*/ 3249613 w 4424363"/>
              <a:gd name="connsiteY2346" fmla="*/ 1009650 h 4732338"/>
              <a:gd name="connsiteX2347" fmla="*/ 3249613 w 4424363"/>
              <a:gd name="connsiteY2347" fmla="*/ 1011238 h 4732338"/>
              <a:gd name="connsiteX2348" fmla="*/ 3248025 w 4424363"/>
              <a:gd name="connsiteY2348" fmla="*/ 1011238 h 4732338"/>
              <a:gd name="connsiteX2349" fmla="*/ 3246438 w 4424363"/>
              <a:gd name="connsiteY2349" fmla="*/ 1012825 h 4732338"/>
              <a:gd name="connsiteX2350" fmla="*/ 3246438 w 4424363"/>
              <a:gd name="connsiteY2350" fmla="*/ 1014413 h 4732338"/>
              <a:gd name="connsiteX2351" fmla="*/ 3244850 w 4424363"/>
              <a:gd name="connsiteY2351" fmla="*/ 1014413 h 4732338"/>
              <a:gd name="connsiteX2352" fmla="*/ 3244850 w 4424363"/>
              <a:gd name="connsiteY2352" fmla="*/ 1016000 h 4732338"/>
              <a:gd name="connsiteX2353" fmla="*/ 3243263 w 4424363"/>
              <a:gd name="connsiteY2353" fmla="*/ 1016000 h 4732338"/>
              <a:gd name="connsiteX2354" fmla="*/ 3241675 w 4424363"/>
              <a:gd name="connsiteY2354" fmla="*/ 1016000 h 4732338"/>
              <a:gd name="connsiteX2355" fmla="*/ 3241675 w 4424363"/>
              <a:gd name="connsiteY2355" fmla="*/ 1017588 h 4732338"/>
              <a:gd name="connsiteX2356" fmla="*/ 3240088 w 4424363"/>
              <a:gd name="connsiteY2356" fmla="*/ 1017588 h 4732338"/>
              <a:gd name="connsiteX2357" fmla="*/ 3238500 w 4424363"/>
              <a:gd name="connsiteY2357" fmla="*/ 1019175 h 4732338"/>
              <a:gd name="connsiteX2358" fmla="*/ 3236913 w 4424363"/>
              <a:gd name="connsiteY2358" fmla="*/ 1019175 h 4732338"/>
              <a:gd name="connsiteX2359" fmla="*/ 3236913 w 4424363"/>
              <a:gd name="connsiteY2359" fmla="*/ 1020763 h 4732338"/>
              <a:gd name="connsiteX2360" fmla="*/ 3235325 w 4424363"/>
              <a:gd name="connsiteY2360" fmla="*/ 1020763 h 4732338"/>
              <a:gd name="connsiteX2361" fmla="*/ 3235325 w 4424363"/>
              <a:gd name="connsiteY2361" fmla="*/ 1022350 h 4732338"/>
              <a:gd name="connsiteX2362" fmla="*/ 3233738 w 4424363"/>
              <a:gd name="connsiteY2362" fmla="*/ 1022350 h 4732338"/>
              <a:gd name="connsiteX2363" fmla="*/ 3232150 w 4424363"/>
              <a:gd name="connsiteY2363" fmla="*/ 1022350 h 4732338"/>
              <a:gd name="connsiteX2364" fmla="*/ 3232150 w 4424363"/>
              <a:gd name="connsiteY2364" fmla="*/ 1023938 h 4732338"/>
              <a:gd name="connsiteX2365" fmla="*/ 3230563 w 4424363"/>
              <a:gd name="connsiteY2365" fmla="*/ 1023938 h 4732338"/>
              <a:gd name="connsiteX2366" fmla="*/ 3230563 w 4424363"/>
              <a:gd name="connsiteY2366" fmla="*/ 1025525 h 4732338"/>
              <a:gd name="connsiteX2367" fmla="*/ 3228975 w 4424363"/>
              <a:gd name="connsiteY2367" fmla="*/ 1025525 h 4732338"/>
              <a:gd name="connsiteX2368" fmla="*/ 3227388 w 4424363"/>
              <a:gd name="connsiteY2368" fmla="*/ 1025525 h 4732338"/>
              <a:gd name="connsiteX2369" fmla="*/ 3227388 w 4424363"/>
              <a:gd name="connsiteY2369" fmla="*/ 1027113 h 4732338"/>
              <a:gd name="connsiteX2370" fmla="*/ 3225800 w 4424363"/>
              <a:gd name="connsiteY2370" fmla="*/ 1027113 h 4732338"/>
              <a:gd name="connsiteX2371" fmla="*/ 3225800 w 4424363"/>
              <a:gd name="connsiteY2371" fmla="*/ 1028700 h 4732338"/>
              <a:gd name="connsiteX2372" fmla="*/ 3224213 w 4424363"/>
              <a:gd name="connsiteY2372" fmla="*/ 1028700 h 4732338"/>
              <a:gd name="connsiteX2373" fmla="*/ 3224213 w 4424363"/>
              <a:gd name="connsiteY2373" fmla="*/ 1030288 h 4732338"/>
              <a:gd name="connsiteX2374" fmla="*/ 3224213 w 4424363"/>
              <a:gd name="connsiteY2374" fmla="*/ 1031875 h 4732338"/>
              <a:gd name="connsiteX2375" fmla="*/ 3222625 w 4424363"/>
              <a:gd name="connsiteY2375" fmla="*/ 1031875 h 4732338"/>
              <a:gd name="connsiteX2376" fmla="*/ 3222625 w 4424363"/>
              <a:gd name="connsiteY2376" fmla="*/ 1033463 h 4732338"/>
              <a:gd name="connsiteX2377" fmla="*/ 3221038 w 4424363"/>
              <a:gd name="connsiteY2377" fmla="*/ 1033463 h 4732338"/>
              <a:gd name="connsiteX2378" fmla="*/ 3221038 w 4424363"/>
              <a:gd name="connsiteY2378" fmla="*/ 1035050 h 4732338"/>
              <a:gd name="connsiteX2379" fmla="*/ 3221038 w 4424363"/>
              <a:gd name="connsiteY2379" fmla="*/ 1036638 h 4732338"/>
              <a:gd name="connsiteX2380" fmla="*/ 3219450 w 4424363"/>
              <a:gd name="connsiteY2380" fmla="*/ 1036638 h 4732338"/>
              <a:gd name="connsiteX2381" fmla="*/ 3217863 w 4424363"/>
              <a:gd name="connsiteY2381" fmla="*/ 1036638 h 4732338"/>
              <a:gd name="connsiteX2382" fmla="*/ 3217863 w 4424363"/>
              <a:gd name="connsiteY2382" fmla="*/ 1038225 h 4732338"/>
              <a:gd name="connsiteX2383" fmla="*/ 3217863 w 4424363"/>
              <a:gd name="connsiteY2383" fmla="*/ 1039813 h 4732338"/>
              <a:gd name="connsiteX2384" fmla="*/ 3217863 w 4424363"/>
              <a:gd name="connsiteY2384" fmla="*/ 1041400 h 4732338"/>
              <a:gd name="connsiteX2385" fmla="*/ 3217863 w 4424363"/>
              <a:gd name="connsiteY2385" fmla="*/ 1042988 h 4732338"/>
              <a:gd name="connsiteX2386" fmla="*/ 3216275 w 4424363"/>
              <a:gd name="connsiteY2386" fmla="*/ 1042988 h 4732338"/>
              <a:gd name="connsiteX2387" fmla="*/ 3216275 w 4424363"/>
              <a:gd name="connsiteY2387" fmla="*/ 1044575 h 4732338"/>
              <a:gd name="connsiteX2388" fmla="*/ 3216275 w 4424363"/>
              <a:gd name="connsiteY2388" fmla="*/ 1046163 h 4732338"/>
              <a:gd name="connsiteX2389" fmla="*/ 3216275 w 4424363"/>
              <a:gd name="connsiteY2389" fmla="*/ 1047750 h 4732338"/>
              <a:gd name="connsiteX2390" fmla="*/ 3214688 w 4424363"/>
              <a:gd name="connsiteY2390" fmla="*/ 1047750 h 4732338"/>
              <a:gd name="connsiteX2391" fmla="*/ 3214688 w 4424363"/>
              <a:gd name="connsiteY2391" fmla="*/ 1049338 h 4732338"/>
              <a:gd name="connsiteX2392" fmla="*/ 3214688 w 4424363"/>
              <a:gd name="connsiteY2392" fmla="*/ 1050925 h 4732338"/>
              <a:gd name="connsiteX2393" fmla="*/ 3214688 w 4424363"/>
              <a:gd name="connsiteY2393" fmla="*/ 1052513 h 4732338"/>
              <a:gd name="connsiteX2394" fmla="*/ 3213100 w 4424363"/>
              <a:gd name="connsiteY2394" fmla="*/ 1052513 h 4732338"/>
              <a:gd name="connsiteX2395" fmla="*/ 3213100 w 4424363"/>
              <a:gd name="connsiteY2395" fmla="*/ 1054100 h 4732338"/>
              <a:gd name="connsiteX2396" fmla="*/ 3211513 w 4424363"/>
              <a:gd name="connsiteY2396" fmla="*/ 1054100 h 4732338"/>
              <a:gd name="connsiteX2397" fmla="*/ 3211513 w 4424363"/>
              <a:gd name="connsiteY2397" fmla="*/ 1055688 h 4732338"/>
              <a:gd name="connsiteX2398" fmla="*/ 3211513 w 4424363"/>
              <a:gd name="connsiteY2398" fmla="*/ 1057275 h 4732338"/>
              <a:gd name="connsiteX2399" fmla="*/ 3209925 w 4424363"/>
              <a:gd name="connsiteY2399" fmla="*/ 1057275 h 4732338"/>
              <a:gd name="connsiteX2400" fmla="*/ 3209925 w 4424363"/>
              <a:gd name="connsiteY2400" fmla="*/ 1058863 h 4732338"/>
              <a:gd name="connsiteX2401" fmla="*/ 3209925 w 4424363"/>
              <a:gd name="connsiteY2401" fmla="*/ 1060450 h 4732338"/>
              <a:gd name="connsiteX2402" fmla="*/ 3209925 w 4424363"/>
              <a:gd name="connsiteY2402" fmla="*/ 1062038 h 4732338"/>
              <a:gd name="connsiteX2403" fmla="*/ 3209925 w 4424363"/>
              <a:gd name="connsiteY2403" fmla="*/ 1063625 h 4732338"/>
              <a:gd name="connsiteX2404" fmla="*/ 3208338 w 4424363"/>
              <a:gd name="connsiteY2404" fmla="*/ 1063625 h 4732338"/>
              <a:gd name="connsiteX2405" fmla="*/ 3208338 w 4424363"/>
              <a:gd name="connsiteY2405" fmla="*/ 1065213 h 4732338"/>
              <a:gd name="connsiteX2406" fmla="*/ 3208338 w 4424363"/>
              <a:gd name="connsiteY2406" fmla="*/ 1066800 h 4732338"/>
              <a:gd name="connsiteX2407" fmla="*/ 3206750 w 4424363"/>
              <a:gd name="connsiteY2407" fmla="*/ 1066800 h 4732338"/>
              <a:gd name="connsiteX2408" fmla="*/ 3206750 w 4424363"/>
              <a:gd name="connsiteY2408" fmla="*/ 1068388 h 4732338"/>
              <a:gd name="connsiteX2409" fmla="*/ 3205163 w 4424363"/>
              <a:gd name="connsiteY2409" fmla="*/ 1069975 h 4732338"/>
              <a:gd name="connsiteX2410" fmla="*/ 3205163 w 4424363"/>
              <a:gd name="connsiteY2410" fmla="*/ 1071563 h 4732338"/>
              <a:gd name="connsiteX2411" fmla="*/ 3205163 w 4424363"/>
              <a:gd name="connsiteY2411" fmla="*/ 1073150 h 4732338"/>
              <a:gd name="connsiteX2412" fmla="*/ 3205163 w 4424363"/>
              <a:gd name="connsiteY2412" fmla="*/ 1074738 h 4732338"/>
              <a:gd name="connsiteX2413" fmla="*/ 3203575 w 4424363"/>
              <a:gd name="connsiteY2413" fmla="*/ 1074738 h 4732338"/>
              <a:gd name="connsiteX2414" fmla="*/ 3203575 w 4424363"/>
              <a:gd name="connsiteY2414" fmla="*/ 1076325 h 4732338"/>
              <a:gd name="connsiteX2415" fmla="*/ 3203575 w 4424363"/>
              <a:gd name="connsiteY2415" fmla="*/ 1077913 h 4732338"/>
              <a:gd name="connsiteX2416" fmla="*/ 3201988 w 4424363"/>
              <a:gd name="connsiteY2416" fmla="*/ 1077913 h 4732338"/>
              <a:gd name="connsiteX2417" fmla="*/ 3201988 w 4424363"/>
              <a:gd name="connsiteY2417" fmla="*/ 1079500 h 4732338"/>
              <a:gd name="connsiteX2418" fmla="*/ 3200400 w 4424363"/>
              <a:gd name="connsiteY2418" fmla="*/ 1079500 h 4732338"/>
              <a:gd name="connsiteX2419" fmla="*/ 3200400 w 4424363"/>
              <a:gd name="connsiteY2419" fmla="*/ 1081088 h 4732338"/>
              <a:gd name="connsiteX2420" fmla="*/ 3200400 w 4424363"/>
              <a:gd name="connsiteY2420" fmla="*/ 1082675 h 4732338"/>
              <a:gd name="connsiteX2421" fmla="*/ 3200400 w 4424363"/>
              <a:gd name="connsiteY2421" fmla="*/ 1084263 h 4732338"/>
              <a:gd name="connsiteX2422" fmla="*/ 3200400 w 4424363"/>
              <a:gd name="connsiteY2422" fmla="*/ 1085850 h 4732338"/>
              <a:gd name="connsiteX2423" fmla="*/ 3198813 w 4424363"/>
              <a:gd name="connsiteY2423" fmla="*/ 1085850 h 4732338"/>
              <a:gd name="connsiteX2424" fmla="*/ 3198813 w 4424363"/>
              <a:gd name="connsiteY2424" fmla="*/ 1087438 h 4732338"/>
              <a:gd name="connsiteX2425" fmla="*/ 3198813 w 4424363"/>
              <a:gd name="connsiteY2425" fmla="*/ 1089025 h 4732338"/>
              <a:gd name="connsiteX2426" fmla="*/ 3198813 w 4424363"/>
              <a:gd name="connsiteY2426" fmla="*/ 1090613 h 4732338"/>
              <a:gd name="connsiteX2427" fmla="*/ 3197225 w 4424363"/>
              <a:gd name="connsiteY2427" fmla="*/ 1090613 h 4732338"/>
              <a:gd name="connsiteX2428" fmla="*/ 3195638 w 4424363"/>
              <a:gd name="connsiteY2428" fmla="*/ 1090613 h 4732338"/>
              <a:gd name="connsiteX2429" fmla="*/ 3195638 w 4424363"/>
              <a:gd name="connsiteY2429" fmla="*/ 1092200 h 4732338"/>
              <a:gd name="connsiteX2430" fmla="*/ 3195638 w 4424363"/>
              <a:gd name="connsiteY2430" fmla="*/ 1093788 h 4732338"/>
              <a:gd name="connsiteX2431" fmla="*/ 3194050 w 4424363"/>
              <a:gd name="connsiteY2431" fmla="*/ 1093788 h 4732338"/>
              <a:gd name="connsiteX2432" fmla="*/ 3194050 w 4424363"/>
              <a:gd name="connsiteY2432" fmla="*/ 1095375 h 4732338"/>
              <a:gd name="connsiteX2433" fmla="*/ 3192463 w 4424363"/>
              <a:gd name="connsiteY2433" fmla="*/ 1095375 h 4732338"/>
              <a:gd name="connsiteX2434" fmla="*/ 3192463 w 4424363"/>
              <a:gd name="connsiteY2434" fmla="*/ 1096963 h 4732338"/>
              <a:gd name="connsiteX2435" fmla="*/ 3192463 w 4424363"/>
              <a:gd name="connsiteY2435" fmla="*/ 1098550 h 4732338"/>
              <a:gd name="connsiteX2436" fmla="*/ 3192463 w 4424363"/>
              <a:gd name="connsiteY2436" fmla="*/ 1100138 h 4732338"/>
              <a:gd name="connsiteX2437" fmla="*/ 3192463 w 4424363"/>
              <a:gd name="connsiteY2437" fmla="*/ 1101725 h 4732338"/>
              <a:gd name="connsiteX2438" fmla="*/ 3190875 w 4424363"/>
              <a:gd name="connsiteY2438" fmla="*/ 1101725 h 4732338"/>
              <a:gd name="connsiteX2439" fmla="*/ 3190875 w 4424363"/>
              <a:gd name="connsiteY2439" fmla="*/ 1103313 h 4732338"/>
              <a:gd name="connsiteX2440" fmla="*/ 3190875 w 4424363"/>
              <a:gd name="connsiteY2440" fmla="*/ 1104900 h 4732338"/>
              <a:gd name="connsiteX2441" fmla="*/ 3189288 w 4424363"/>
              <a:gd name="connsiteY2441" fmla="*/ 1106488 h 4732338"/>
              <a:gd name="connsiteX2442" fmla="*/ 3189288 w 4424363"/>
              <a:gd name="connsiteY2442" fmla="*/ 1108075 h 4732338"/>
              <a:gd name="connsiteX2443" fmla="*/ 3189288 w 4424363"/>
              <a:gd name="connsiteY2443" fmla="*/ 1109663 h 4732338"/>
              <a:gd name="connsiteX2444" fmla="*/ 3187700 w 4424363"/>
              <a:gd name="connsiteY2444" fmla="*/ 1109663 h 4732338"/>
              <a:gd name="connsiteX2445" fmla="*/ 3187700 w 4424363"/>
              <a:gd name="connsiteY2445" fmla="*/ 1111250 h 4732338"/>
              <a:gd name="connsiteX2446" fmla="*/ 3187700 w 4424363"/>
              <a:gd name="connsiteY2446" fmla="*/ 1112838 h 4732338"/>
              <a:gd name="connsiteX2447" fmla="*/ 3187700 w 4424363"/>
              <a:gd name="connsiteY2447" fmla="*/ 1114425 h 4732338"/>
              <a:gd name="connsiteX2448" fmla="*/ 3187700 w 4424363"/>
              <a:gd name="connsiteY2448" fmla="*/ 1116013 h 4732338"/>
              <a:gd name="connsiteX2449" fmla="*/ 3187700 w 4424363"/>
              <a:gd name="connsiteY2449" fmla="*/ 1117600 h 4732338"/>
              <a:gd name="connsiteX2450" fmla="*/ 3189288 w 4424363"/>
              <a:gd name="connsiteY2450" fmla="*/ 1117600 h 4732338"/>
              <a:gd name="connsiteX2451" fmla="*/ 3190875 w 4424363"/>
              <a:gd name="connsiteY2451" fmla="*/ 1117600 h 4732338"/>
              <a:gd name="connsiteX2452" fmla="*/ 3192463 w 4424363"/>
              <a:gd name="connsiteY2452" fmla="*/ 1117600 h 4732338"/>
              <a:gd name="connsiteX2453" fmla="*/ 3192463 w 4424363"/>
              <a:gd name="connsiteY2453" fmla="*/ 1119188 h 4732338"/>
              <a:gd name="connsiteX2454" fmla="*/ 3192463 w 4424363"/>
              <a:gd name="connsiteY2454" fmla="*/ 1120775 h 4732338"/>
              <a:gd name="connsiteX2455" fmla="*/ 3194050 w 4424363"/>
              <a:gd name="connsiteY2455" fmla="*/ 1120775 h 4732338"/>
              <a:gd name="connsiteX2456" fmla="*/ 3195638 w 4424363"/>
              <a:gd name="connsiteY2456" fmla="*/ 1120775 h 4732338"/>
              <a:gd name="connsiteX2457" fmla="*/ 3197225 w 4424363"/>
              <a:gd name="connsiteY2457" fmla="*/ 1122363 h 4732338"/>
              <a:gd name="connsiteX2458" fmla="*/ 3197225 w 4424363"/>
              <a:gd name="connsiteY2458" fmla="*/ 1123950 h 4732338"/>
              <a:gd name="connsiteX2459" fmla="*/ 3200400 w 4424363"/>
              <a:gd name="connsiteY2459" fmla="*/ 1125538 h 4732338"/>
              <a:gd name="connsiteX2460" fmla="*/ 3201988 w 4424363"/>
              <a:gd name="connsiteY2460" fmla="*/ 1128713 h 4732338"/>
              <a:gd name="connsiteX2461" fmla="*/ 3203575 w 4424363"/>
              <a:gd name="connsiteY2461" fmla="*/ 1128713 h 4732338"/>
              <a:gd name="connsiteX2462" fmla="*/ 3203575 w 4424363"/>
              <a:gd name="connsiteY2462" fmla="*/ 1130300 h 4732338"/>
              <a:gd name="connsiteX2463" fmla="*/ 3203575 w 4424363"/>
              <a:gd name="connsiteY2463" fmla="*/ 1131888 h 4732338"/>
              <a:gd name="connsiteX2464" fmla="*/ 3205163 w 4424363"/>
              <a:gd name="connsiteY2464" fmla="*/ 1131888 h 4732338"/>
              <a:gd name="connsiteX2465" fmla="*/ 3205163 w 4424363"/>
              <a:gd name="connsiteY2465" fmla="*/ 1133475 h 4732338"/>
              <a:gd name="connsiteX2466" fmla="*/ 3205163 w 4424363"/>
              <a:gd name="connsiteY2466" fmla="*/ 1135063 h 4732338"/>
              <a:gd name="connsiteX2467" fmla="*/ 3205163 w 4424363"/>
              <a:gd name="connsiteY2467" fmla="*/ 1136650 h 4732338"/>
              <a:gd name="connsiteX2468" fmla="*/ 3205163 w 4424363"/>
              <a:gd name="connsiteY2468" fmla="*/ 1138238 h 4732338"/>
              <a:gd name="connsiteX2469" fmla="*/ 3205163 w 4424363"/>
              <a:gd name="connsiteY2469" fmla="*/ 1139825 h 4732338"/>
              <a:gd name="connsiteX2470" fmla="*/ 3205163 w 4424363"/>
              <a:gd name="connsiteY2470" fmla="*/ 1141413 h 4732338"/>
              <a:gd name="connsiteX2471" fmla="*/ 3203575 w 4424363"/>
              <a:gd name="connsiteY2471" fmla="*/ 1143000 h 4732338"/>
              <a:gd name="connsiteX2472" fmla="*/ 3201988 w 4424363"/>
              <a:gd name="connsiteY2472" fmla="*/ 1144588 h 4732338"/>
              <a:gd name="connsiteX2473" fmla="*/ 3201988 w 4424363"/>
              <a:gd name="connsiteY2473" fmla="*/ 1146175 h 4732338"/>
              <a:gd name="connsiteX2474" fmla="*/ 3201988 w 4424363"/>
              <a:gd name="connsiteY2474" fmla="*/ 1147763 h 4732338"/>
              <a:gd name="connsiteX2475" fmla="*/ 3200400 w 4424363"/>
              <a:gd name="connsiteY2475" fmla="*/ 1149350 h 4732338"/>
              <a:gd name="connsiteX2476" fmla="*/ 3200400 w 4424363"/>
              <a:gd name="connsiteY2476" fmla="*/ 1152525 h 4732338"/>
              <a:gd name="connsiteX2477" fmla="*/ 3198813 w 4424363"/>
              <a:gd name="connsiteY2477" fmla="*/ 1154113 h 4732338"/>
              <a:gd name="connsiteX2478" fmla="*/ 3198813 w 4424363"/>
              <a:gd name="connsiteY2478" fmla="*/ 1155700 h 4732338"/>
              <a:gd name="connsiteX2479" fmla="*/ 3197225 w 4424363"/>
              <a:gd name="connsiteY2479" fmla="*/ 1155700 h 4732338"/>
              <a:gd name="connsiteX2480" fmla="*/ 3195638 w 4424363"/>
              <a:gd name="connsiteY2480" fmla="*/ 1155700 h 4732338"/>
              <a:gd name="connsiteX2481" fmla="*/ 3195638 w 4424363"/>
              <a:gd name="connsiteY2481" fmla="*/ 1157288 h 4732338"/>
              <a:gd name="connsiteX2482" fmla="*/ 3194050 w 4424363"/>
              <a:gd name="connsiteY2482" fmla="*/ 1157288 h 4732338"/>
              <a:gd name="connsiteX2483" fmla="*/ 3192463 w 4424363"/>
              <a:gd name="connsiteY2483" fmla="*/ 1157288 h 4732338"/>
              <a:gd name="connsiteX2484" fmla="*/ 3190875 w 4424363"/>
              <a:gd name="connsiteY2484" fmla="*/ 1157288 h 4732338"/>
              <a:gd name="connsiteX2485" fmla="*/ 3190875 w 4424363"/>
              <a:gd name="connsiteY2485" fmla="*/ 1158875 h 4732338"/>
              <a:gd name="connsiteX2486" fmla="*/ 3189288 w 4424363"/>
              <a:gd name="connsiteY2486" fmla="*/ 1158875 h 4732338"/>
              <a:gd name="connsiteX2487" fmla="*/ 3187700 w 4424363"/>
              <a:gd name="connsiteY2487" fmla="*/ 1158875 h 4732338"/>
              <a:gd name="connsiteX2488" fmla="*/ 3187700 w 4424363"/>
              <a:gd name="connsiteY2488" fmla="*/ 1160463 h 4732338"/>
              <a:gd name="connsiteX2489" fmla="*/ 3186113 w 4424363"/>
              <a:gd name="connsiteY2489" fmla="*/ 1160463 h 4732338"/>
              <a:gd name="connsiteX2490" fmla="*/ 3184525 w 4424363"/>
              <a:gd name="connsiteY2490" fmla="*/ 1160463 h 4732338"/>
              <a:gd name="connsiteX2491" fmla="*/ 3182938 w 4424363"/>
              <a:gd name="connsiteY2491" fmla="*/ 1160463 h 4732338"/>
              <a:gd name="connsiteX2492" fmla="*/ 3181350 w 4424363"/>
              <a:gd name="connsiteY2492" fmla="*/ 1160463 h 4732338"/>
              <a:gd name="connsiteX2493" fmla="*/ 3178175 w 4424363"/>
              <a:gd name="connsiteY2493" fmla="*/ 1158875 h 4732338"/>
              <a:gd name="connsiteX2494" fmla="*/ 3173413 w 4424363"/>
              <a:gd name="connsiteY2494" fmla="*/ 1158875 h 4732338"/>
              <a:gd name="connsiteX2495" fmla="*/ 3168650 w 4424363"/>
              <a:gd name="connsiteY2495" fmla="*/ 1162050 h 4732338"/>
              <a:gd name="connsiteX2496" fmla="*/ 3165475 w 4424363"/>
              <a:gd name="connsiteY2496" fmla="*/ 1165225 h 4732338"/>
              <a:gd name="connsiteX2497" fmla="*/ 3160713 w 4424363"/>
              <a:gd name="connsiteY2497" fmla="*/ 1166813 h 4732338"/>
              <a:gd name="connsiteX2498" fmla="*/ 3160713 w 4424363"/>
              <a:gd name="connsiteY2498" fmla="*/ 1168400 h 4732338"/>
              <a:gd name="connsiteX2499" fmla="*/ 3157538 w 4424363"/>
              <a:gd name="connsiteY2499" fmla="*/ 1169988 h 4732338"/>
              <a:gd name="connsiteX2500" fmla="*/ 3157538 w 4424363"/>
              <a:gd name="connsiteY2500" fmla="*/ 1171575 h 4732338"/>
              <a:gd name="connsiteX2501" fmla="*/ 3155950 w 4424363"/>
              <a:gd name="connsiteY2501" fmla="*/ 1171575 h 4732338"/>
              <a:gd name="connsiteX2502" fmla="*/ 3155950 w 4424363"/>
              <a:gd name="connsiteY2502" fmla="*/ 1174750 h 4732338"/>
              <a:gd name="connsiteX2503" fmla="*/ 3154363 w 4424363"/>
              <a:gd name="connsiteY2503" fmla="*/ 1174750 h 4732338"/>
              <a:gd name="connsiteX2504" fmla="*/ 3152775 w 4424363"/>
              <a:gd name="connsiteY2504" fmla="*/ 1176338 h 4732338"/>
              <a:gd name="connsiteX2505" fmla="*/ 3151188 w 4424363"/>
              <a:gd name="connsiteY2505" fmla="*/ 1177925 h 4732338"/>
              <a:gd name="connsiteX2506" fmla="*/ 3148013 w 4424363"/>
              <a:gd name="connsiteY2506" fmla="*/ 1181100 h 4732338"/>
              <a:gd name="connsiteX2507" fmla="*/ 3146425 w 4424363"/>
              <a:gd name="connsiteY2507" fmla="*/ 1182688 h 4732338"/>
              <a:gd name="connsiteX2508" fmla="*/ 3146425 w 4424363"/>
              <a:gd name="connsiteY2508" fmla="*/ 1184275 h 4732338"/>
              <a:gd name="connsiteX2509" fmla="*/ 3143250 w 4424363"/>
              <a:gd name="connsiteY2509" fmla="*/ 1185863 h 4732338"/>
              <a:gd name="connsiteX2510" fmla="*/ 3141663 w 4424363"/>
              <a:gd name="connsiteY2510" fmla="*/ 1189038 h 4732338"/>
              <a:gd name="connsiteX2511" fmla="*/ 3140075 w 4424363"/>
              <a:gd name="connsiteY2511" fmla="*/ 1189038 h 4732338"/>
              <a:gd name="connsiteX2512" fmla="*/ 3140075 w 4424363"/>
              <a:gd name="connsiteY2512" fmla="*/ 1190625 h 4732338"/>
              <a:gd name="connsiteX2513" fmla="*/ 3138488 w 4424363"/>
              <a:gd name="connsiteY2513" fmla="*/ 1192213 h 4732338"/>
              <a:gd name="connsiteX2514" fmla="*/ 3138488 w 4424363"/>
              <a:gd name="connsiteY2514" fmla="*/ 1193800 h 4732338"/>
              <a:gd name="connsiteX2515" fmla="*/ 3135313 w 4424363"/>
              <a:gd name="connsiteY2515" fmla="*/ 1195388 h 4732338"/>
              <a:gd name="connsiteX2516" fmla="*/ 3133725 w 4424363"/>
              <a:gd name="connsiteY2516" fmla="*/ 1196975 h 4732338"/>
              <a:gd name="connsiteX2517" fmla="*/ 3132138 w 4424363"/>
              <a:gd name="connsiteY2517" fmla="*/ 1198563 h 4732338"/>
              <a:gd name="connsiteX2518" fmla="*/ 3128963 w 4424363"/>
              <a:gd name="connsiteY2518" fmla="*/ 1201738 h 4732338"/>
              <a:gd name="connsiteX2519" fmla="*/ 3127375 w 4424363"/>
              <a:gd name="connsiteY2519" fmla="*/ 1203325 h 4732338"/>
              <a:gd name="connsiteX2520" fmla="*/ 3124200 w 4424363"/>
              <a:gd name="connsiteY2520" fmla="*/ 1204913 h 4732338"/>
              <a:gd name="connsiteX2521" fmla="*/ 3122613 w 4424363"/>
              <a:gd name="connsiteY2521" fmla="*/ 1206500 h 4732338"/>
              <a:gd name="connsiteX2522" fmla="*/ 3119438 w 4424363"/>
              <a:gd name="connsiteY2522" fmla="*/ 1208088 h 4732338"/>
              <a:gd name="connsiteX2523" fmla="*/ 3117850 w 4424363"/>
              <a:gd name="connsiteY2523" fmla="*/ 1209675 h 4732338"/>
              <a:gd name="connsiteX2524" fmla="*/ 3114675 w 4424363"/>
              <a:gd name="connsiteY2524" fmla="*/ 1211263 h 4732338"/>
              <a:gd name="connsiteX2525" fmla="*/ 3111500 w 4424363"/>
              <a:gd name="connsiteY2525" fmla="*/ 1212850 h 4732338"/>
              <a:gd name="connsiteX2526" fmla="*/ 3111500 w 4424363"/>
              <a:gd name="connsiteY2526" fmla="*/ 1214438 h 4732338"/>
              <a:gd name="connsiteX2527" fmla="*/ 3108325 w 4424363"/>
              <a:gd name="connsiteY2527" fmla="*/ 1216025 h 4732338"/>
              <a:gd name="connsiteX2528" fmla="*/ 3105150 w 4424363"/>
              <a:gd name="connsiteY2528" fmla="*/ 1216025 h 4732338"/>
              <a:gd name="connsiteX2529" fmla="*/ 3101975 w 4424363"/>
              <a:gd name="connsiteY2529" fmla="*/ 1219200 h 4732338"/>
              <a:gd name="connsiteX2530" fmla="*/ 3098800 w 4424363"/>
              <a:gd name="connsiteY2530" fmla="*/ 1220788 h 4732338"/>
              <a:gd name="connsiteX2531" fmla="*/ 3098800 w 4424363"/>
              <a:gd name="connsiteY2531" fmla="*/ 1219200 h 4732338"/>
              <a:gd name="connsiteX2532" fmla="*/ 3097213 w 4424363"/>
              <a:gd name="connsiteY2532" fmla="*/ 1219200 h 4732338"/>
              <a:gd name="connsiteX2533" fmla="*/ 3097213 w 4424363"/>
              <a:gd name="connsiteY2533" fmla="*/ 1217613 h 4732338"/>
              <a:gd name="connsiteX2534" fmla="*/ 3095625 w 4424363"/>
              <a:gd name="connsiteY2534" fmla="*/ 1217613 h 4732338"/>
              <a:gd name="connsiteX2535" fmla="*/ 3095625 w 4424363"/>
              <a:gd name="connsiteY2535" fmla="*/ 1216025 h 4732338"/>
              <a:gd name="connsiteX2536" fmla="*/ 3094038 w 4424363"/>
              <a:gd name="connsiteY2536" fmla="*/ 1216025 h 4732338"/>
              <a:gd name="connsiteX2537" fmla="*/ 3094038 w 4424363"/>
              <a:gd name="connsiteY2537" fmla="*/ 1217613 h 4732338"/>
              <a:gd name="connsiteX2538" fmla="*/ 3094038 w 4424363"/>
              <a:gd name="connsiteY2538" fmla="*/ 1219200 h 4732338"/>
              <a:gd name="connsiteX2539" fmla="*/ 3095625 w 4424363"/>
              <a:gd name="connsiteY2539" fmla="*/ 1219200 h 4732338"/>
              <a:gd name="connsiteX2540" fmla="*/ 3097213 w 4424363"/>
              <a:gd name="connsiteY2540" fmla="*/ 1219200 h 4732338"/>
              <a:gd name="connsiteX2541" fmla="*/ 3097213 w 4424363"/>
              <a:gd name="connsiteY2541" fmla="*/ 1220788 h 4732338"/>
              <a:gd name="connsiteX2542" fmla="*/ 3097213 w 4424363"/>
              <a:gd name="connsiteY2542" fmla="*/ 1223963 h 4732338"/>
              <a:gd name="connsiteX2543" fmla="*/ 3094038 w 4424363"/>
              <a:gd name="connsiteY2543" fmla="*/ 1223963 h 4732338"/>
              <a:gd name="connsiteX2544" fmla="*/ 3094038 w 4424363"/>
              <a:gd name="connsiteY2544" fmla="*/ 1227138 h 4732338"/>
              <a:gd name="connsiteX2545" fmla="*/ 3092450 w 4424363"/>
              <a:gd name="connsiteY2545" fmla="*/ 1227138 h 4732338"/>
              <a:gd name="connsiteX2546" fmla="*/ 3092450 w 4424363"/>
              <a:gd name="connsiteY2546" fmla="*/ 1228725 h 4732338"/>
              <a:gd name="connsiteX2547" fmla="*/ 3090863 w 4424363"/>
              <a:gd name="connsiteY2547" fmla="*/ 1228725 h 4732338"/>
              <a:gd name="connsiteX2548" fmla="*/ 3090863 w 4424363"/>
              <a:gd name="connsiteY2548" fmla="*/ 1230313 h 4732338"/>
              <a:gd name="connsiteX2549" fmla="*/ 3089275 w 4424363"/>
              <a:gd name="connsiteY2549" fmla="*/ 1230313 h 4732338"/>
              <a:gd name="connsiteX2550" fmla="*/ 3089275 w 4424363"/>
              <a:gd name="connsiteY2550" fmla="*/ 1231900 h 4732338"/>
              <a:gd name="connsiteX2551" fmla="*/ 3089275 w 4424363"/>
              <a:gd name="connsiteY2551" fmla="*/ 1233488 h 4732338"/>
              <a:gd name="connsiteX2552" fmla="*/ 3087688 w 4424363"/>
              <a:gd name="connsiteY2552" fmla="*/ 1233488 h 4732338"/>
              <a:gd name="connsiteX2553" fmla="*/ 3086100 w 4424363"/>
              <a:gd name="connsiteY2553" fmla="*/ 1233488 h 4732338"/>
              <a:gd name="connsiteX2554" fmla="*/ 3086100 w 4424363"/>
              <a:gd name="connsiteY2554" fmla="*/ 1235075 h 4732338"/>
              <a:gd name="connsiteX2555" fmla="*/ 3084513 w 4424363"/>
              <a:gd name="connsiteY2555" fmla="*/ 1235075 h 4732338"/>
              <a:gd name="connsiteX2556" fmla="*/ 3084513 w 4424363"/>
              <a:gd name="connsiteY2556" fmla="*/ 1236663 h 4732338"/>
              <a:gd name="connsiteX2557" fmla="*/ 3084513 w 4424363"/>
              <a:gd name="connsiteY2557" fmla="*/ 1238250 h 4732338"/>
              <a:gd name="connsiteX2558" fmla="*/ 3082925 w 4424363"/>
              <a:gd name="connsiteY2558" fmla="*/ 1238250 h 4732338"/>
              <a:gd name="connsiteX2559" fmla="*/ 3081338 w 4424363"/>
              <a:gd name="connsiteY2559" fmla="*/ 1238250 h 4732338"/>
              <a:gd name="connsiteX2560" fmla="*/ 3079750 w 4424363"/>
              <a:gd name="connsiteY2560" fmla="*/ 1238250 h 4732338"/>
              <a:gd name="connsiteX2561" fmla="*/ 3079750 w 4424363"/>
              <a:gd name="connsiteY2561" fmla="*/ 1239838 h 4732338"/>
              <a:gd name="connsiteX2562" fmla="*/ 3079750 w 4424363"/>
              <a:gd name="connsiteY2562" fmla="*/ 1241425 h 4732338"/>
              <a:gd name="connsiteX2563" fmla="*/ 3078163 w 4424363"/>
              <a:gd name="connsiteY2563" fmla="*/ 1241425 h 4732338"/>
              <a:gd name="connsiteX2564" fmla="*/ 3078163 w 4424363"/>
              <a:gd name="connsiteY2564" fmla="*/ 1243013 h 4732338"/>
              <a:gd name="connsiteX2565" fmla="*/ 3076575 w 4424363"/>
              <a:gd name="connsiteY2565" fmla="*/ 1243013 h 4732338"/>
              <a:gd name="connsiteX2566" fmla="*/ 3074988 w 4424363"/>
              <a:gd name="connsiteY2566" fmla="*/ 1243013 h 4732338"/>
              <a:gd name="connsiteX2567" fmla="*/ 3074988 w 4424363"/>
              <a:gd name="connsiteY2567" fmla="*/ 1244600 h 4732338"/>
              <a:gd name="connsiteX2568" fmla="*/ 3074988 w 4424363"/>
              <a:gd name="connsiteY2568" fmla="*/ 1246188 h 4732338"/>
              <a:gd name="connsiteX2569" fmla="*/ 3073400 w 4424363"/>
              <a:gd name="connsiteY2569" fmla="*/ 1246188 h 4732338"/>
              <a:gd name="connsiteX2570" fmla="*/ 3071813 w 4424363"/>
              <a:gd name="connsiteY2570" fmla="*/ 1246188 h 4732338"/>
              <a:gd name="connsiteX2571" fmla="*/ 3070225 w 4424363"/>
              <a:gd name="connsiteY2571" fmla="*/ 1246188 h 4732338"/>
              <a:gd name="connsiteX2572" fmla="*/ 3070225 w 4424363"/>
              <a:gd name="connsiteY2572" fmla="*/ 1247775 h 4732338"/>
              <a:gd name="connsiteX2573" fmla="*/ 3070225 w 4424363"/>
              <a:gd name="connsiteY2573" fmla="*/ 1249363 h 4732338"/>
              <a:gd name="connsiteX2574" fmla="*/ 3068638 w 4424363"/>
              <a:gd name="connsiteY2574" fmla="*/ 1249363 h 4732338"/>
              <a:gd name="connsiteX2575" fmla="*/ 3067050 w 4424363"/>
              <a:gd name="connsiteY2575" fmla="*/ 1249363 h 4732338"/>
              <a:gd name="connsiteX2576" fmla="*/ 3065463 w 4424363"/>
              <a:gd name="connsiteY2576" fmla="*/ 1249363 h 4732338"/>
              <a:gd name="connsiteX2577" fmla="*/ 3065463 w 4424363"/>
              <a:gd name="connsiteY2577" fmla="*/ 1250950 h 4732338"/>
              <a:gd name="connsiteX2578" fmla="*/ 3063875 w 4424363"/>
              <a:gd name="connsiteY2578" fmla="*/ 1250950 h 4732338"/>
              <a:gd name="connsiteX2579" fmla="*/ 3062288 w 4424363"/>
              <a:gd name="connsiteY2579" fmla="*/ 1250950 h 4732338"/>
              <a:gd name="connsiteX2580" fmla="*/ 3060700 w 4424363"/>
              <a:gd name="connsiteY2580" fmla="*/ 1250950 h 4732338"/>
              <a:gd name="connsiteX2581" fmla="*/ 3059113 w 4424363"/>
              <a:gd name="connsiteY2581" fmla="*/ 1250950 h 4732338"/>
              <a:gd name="connsiteX2582" fmla="*/ 3057525 w 4424363"/>
              <a:gd name="connsiteY2582" fmla="*/ 1250950 h 4732338"/>
              <a:gd name="connsiteX2583" fmla="*/ 3055938 w 4424363"/>
              <a:gd name="connsiteY2583" fmla="*/ 1250950 h 4732338"/>
              <a:gd name="connsiteX2584" fmla="*/ 3054350 w 4424363"/>
              <a:gd name="connsiteY2584" fmla="*/ 1250950 h 4732338"/>
              <a:gd name="connsiteX2585" fmla="*/ 3054350 w 4424363"/>
              <a:gd name="connsiteY2585" fmla="*/ 1249363 h 4732338"/>
              <a:gd name="connsiteX2586" fmla="*/ 3055938 w 4424363"/>
              <a:gd name="connsiteY2586" fmla="*/ 1247775 h 4732338"/>
              <a:gd name="connsiteX2587" fmla="*/ 3055938 w 4424363"/>
              <a:gd name="connsiteY2587" fmla="*/ 1246188 h 4732338"/>
              <a:gd name="connsiteX2588" fmla="*/ 3052763 w 4424363"/>
              <a:gd name="connsiteY2588" fmla="*/ 1246188 h 4732338"/>
              <a:gd name="connsiteX2589" fmla="*/ 3051175 w 4424363"/>
              <a:gd name="connsiteY2589" fmla="*/ 1246188 h 4732338"/>
              <a:gd name="connsiteX2590" fmla="*/ 3049588 w 4424363"/>
              <a:gd name="connsiteY2590" fmla="*/ 1246188 h 4732338"/>
              <a:gd name="connsiteX2591" fmla="*/ 3049588 w 4424363"/>
              <a:gd name="connsiteY2591" fmla="*/ 1247775 h 4732338"/>
              <a:gd name="connsiteX2592" fmla="*/ 3048000 w 4424363"/>
              <a:gd name="connsiteY2592" fmla="*/ 1247775 h 4732338"/>
              <a:gd name="connsiteX2593" fmla="*/ 3048000 w 4424363"/>
              <a:gd name="connsiteY2593" fmla="*/ 1249363 h 4732338"/>
              <a:gd name="connsiteX2594" fmla="*/ 3048000 w 4424363"/>
              <a:gd name="connsiteY2594" fmla="*/ 1250950 h 4732338"/>
              <a:gd name="connsiteX2595" fmla="*/ 3048000 w 4424363"/>
              <a:gd name="connsiteY2595" fmla="*/ 1252538 h 4732338"/>
              <a:gd name="connsiteX2596" fmla="*/ 3048000 w 4424363"/>
              <a:gd name="connsiteY2596" fmla="*/ 1254125 h 4732338"/>
              <a:gd name="connsiteX2597" fmla="*/ 3046413 w 4424363"/>
              <a:gd name="connsiteY2597" fmla="*/ 1254125 h 4732338"/>
              <a:gd name="connsiteX2598" fmla="*/ 3046413 w 4424363"/>
              <a:gd name="connsiteY2598" fmla="*/ 1255713 h 4732338"/>
              <a:gd name="connsiteX2599" fmla="*/ 3044825 w 4424363"/>
              <a:gd name="connsiteY2599" fmla="*/ 1255713 h 4732338"/>
              <a:gd name="connsiteX2600" fmla="*/ 3044825 w 4424363"/>
              <a:gd name="connsiteY2600" fmla="*/ 1257300 h 4732338"/>
              <a:gd name="connsiteX2601" fmla="*/ 3043238 w 4424363"/>
              <a:gd name="connsiteY2601" fmla="*/ 1257300 h 4732338"/>
              <a:gd name="connsiteX2602" fmla="*/ 3043238 w 4424363"/>
              <a:gd name="connsiteY2602" fmla="*/ 1258888 h 4732338"/>
              <a:gd name="connsiteX2603" fmla="*/ 3041650 w 4424363"/>
              <a:gd name="connsiteY2603" fmla="*/ 1258888 h 4732338"/>
              <a:gd name="connsiteX2604" fmla="*/ 3040063 w 4424363"/>
              <a:gd name="connsiteY2604" fmla="*/ 1258888 h 4732338"/>
              <a:gd name="connsiteX2605" fmla="*/ 3038475 w 4424363"/>
              <a:gd name="connsiteY2605" fmla="*/ 1258888 h 4732338"/>
              <a:gd name="connsiteX2606" fmla="*/ 3036888 w 4424363"/>
              <a:gd name="connsiteY2606" fmla="*/ 1258888 h 4732338"/>
              <a:gd name="connsiteX2607" fmla="*/ 3033713 w 4424363"/>
              <a:gd name="connsiteY2607" fmla="*/ 1258888 h 4732338"/>
              <a:gd name="connsiteX2608" fmla="*/ 3030538 w 4424363"/>
              <a:gd name="connsiteY2608" fmla="*/ 1258888 h 4732338"/>
              <a:gd name="connsiteX2609" fmla="*/ 3028950 w 4424363"/>
              <a:gd name="connsiteY2609" fmla="*/ 1258888 h 4732338"/>
              <a:gd name="connsiteX2610" fmla="*/ 3027363 w 4424363"/>
              <a:gd name="connsiteY2610" fmla="*/ 1257300 h 4732338"/>
              <a:gd name="connsiteX2611" fmla="*/ 3027363 w 4424363"/>
              <a:gd name="connsiteY2611" fmla="*/ 1255713 h 4732338"/>
              <a:gd name="connsiteX2612" fmla="*/ 3030538 w 4424363"/>
              <a:gd name="connsiteY2612" fmla="*/ 1255713 h 4732338"/>
              <a:gd name="connsiteX2613" fmla="*/ 3033713 w 4424363"/>
              <a:gd name="connsiteY2613" fmla="*/ 1254125 h 4732338"/>
              <a:gd name="connsiteX2614" fmla="*/ 3036888 w 4424363"/>
              <a:gd name="connsiteY2614" fmla="*/ 1252538 h 4732338"/>
              <a:gd name="connsiteX2615" fmla="*/ 3038475 w 4424363"/>
              <a:gd name="connsiteY2615" fmla="*/ 1250950 h 4732338"/>
              <a:gd name="connsiteX2616" fmla="*/ 3036888 w 4424363"/>
              <a:gd name="connsiteY2616" fmla="*/ 1250950 h 4732338"/>
              <a:gd name="connsiteX2617" fmla="*/ 3035300 w 4424363"/>
              <a:gd name="connsiteY2617" fmla="*/ 1250950 h 4732338"/>
              <a:gd name="connsiteX2618" fmla="*/ 3033713 w 4424363"/>
              <a:gd name="connsiteY2618" fmla="*/ 1250950 h 4732338"/>
              <a:gd name="connsiteX2619" fmla="*/ 3030538 w 4424363"/>
              <a:gd name="connsiteY2619" fmla="*/ 1250950 h 4732338"/>
              <a:gd name="connsiteX2620" fmla="*/ 3027363 w 4424363"/>
              <a:gd name="connsiteY2620" fmla="*/ 1250950 h 4732338"/>
              <a:gd name="connsiteX2621" fmla="*/ 3025775 w 4424363"/>
              <a:gd name="connsiteY2621" fmla="*/ 1249363 h 4732338"/>
              <a:gd name="connsiteX2622" fmla="*/ 3025775 w 4424363"/>
              <a:gd name="connsiteY2622" fmla="*/ 1247775 h 4732338"/>
              <a:gd name="connsiteX2623" fmla="*/ 3025775 w 4424363"/>
              <a:gd name="connsiteY2623" fmla="*/ 1246188 h 4732338"/>
              <a:gd name="connsiteX2624" fmla="*/ 3024188 w 4424363"/>
              <a:gd name="connsiteY2624" fmla="*/ 1247775 h 4732338"/>
              <a:gd name="connsiteX2625" fmla="*/ 3021013 w 4424363"/>
              <a:gd name="connsiteY2625" fmla="*/ 1247775 h 4732338"/>
              <a:gd name="connsiteX2626" fmla="*/ 3017838 w 4424363"/>
              <a:gd name="connsiteY2626" fmla="*/ 1247775 h 4732338"/>
              <a:gd name="connsiteX2627" fmla="*/ 3016250 w 4424363"/>
              <a:gd name="connsiteY2627" fmla="*/ 1247775 h 4732338"/>
              <a:gd name="connsiteX2628" fmla="*/ 3013075 w 4424363"/>
              <a:gd name="connsiteY2628" fmla="*/ 1246188 h 4732338"/>
              <a:gd name="connsiteX2629" fmla="*/ 3011488 w 4424363"/>
              <a:gd name="connsiteY2629" fmla="*/ 1247775 h 4732338"/>
              <a:gd name="connsiteX2630" fmla="*/ 3011488 w 4424363"/>
              <a:gd name="connsiteY2630" fmla="*/ 1249363 h 4732338"/>
              <a:gd name="connsiteX2631" fmla="*/ 3008313 w 4424363"/>
              <a:gd name="connsiteY2631" fmla="*/ 1247775 h 4732338"/>
              <a:gd name="connsiteX2632" fmla="*/ 3008313 w 4424363"/>
              <a:gd name="connsiteY2632" fmla="*/ 1249363 h 4732338"/>
              <a:gd name="connsiteX2633" fmla="*/ 3006725 w 4424363"/>
              <a:gd name="connsiteY2633" fmla="*/ 1249363 h 4732338"/>
              <a:gd name="connsiteX2634" fmla="*/ 3006725 w 4424363"/>
              <a:gd name="connsiteY2634" fmla="*/ 1247775 h 4732338"/>
              <a:gd name="connsiteX2635" fmla="*/ 3005138 w 4424363"/>
              <a:gd name="connsiteY2635" fmla="*/ 1247775 h 4732338"/>
              <a:gd name="connsiteX2636" fmla="*/ 3003550 w 4424363"/>
              <a:gd name="connsiteY2636" fmla="*/ 1249363 h 4732338"/>
              <a:gd name="connsiteX2637" fmla="*/ 3000375 w 4424363"/>
              <a:gd name="connsiteY2637" fmla="*/ 1247775 h 4732338"/>
              <a:gd name="connsiteX2638" fmla="*/ 2998788 w 4424363"/>
              <a:gd name="connsiteY2638" fmla="*/ 1246188 h 4732338"/>
              <a:gd name="connsiteX2639" fmla="*/ 2994025 w 4424363"/>
              <a:gd name="connsiteY2639" fmla="*/ 1246188 h 4732338"/>
              <a:gd name="connsiteX2640" fmla="*/ 2992438 w 4424363"/>
              <a:gd name="connsiteY2640" fmla="*/ 1247775 h 4732338"/>
              <a:gd name="connsiteX2641" fmla="*/ 2987675 w 4424363"/>
              <a:gd name="connsiteY2641" fmla="*/ 1246188 h 4732338"/>
              <a:gd name="connsiteX2642" fmla="*/ 2987675 w 4424363"/>
              <a:gd name="connsiteY2642" fmla="*/ 1244600 h 4732338"/>
              <a:gd name="connsiteX2643" fmla="*/ 2986088 w 4424363"/>
              <a:gd name="connsiteY2643" fmla="*/ 1244600 h 4732338"/>
              <a:gd name="connsiteX2644" fmla="*/ 2982913 w 4424363"/>
              <a:gd name="connsiteY2644" fmla="*/ 1243013 h 4732338"/>
              <a:gd name="connsiteX2645" fmla="*/ 2981325 w 4424363"/>
              <a:gd name="connsiteY2645" fmla="*/ 1243013 h 4732338"/>
              <a:gd name="connsiteX2646" fmla="*/ 2981325 w 4424363"/>
              <a:gd name="connsiteY2646" fmla="*/ 1241425 h 4732338"/>
              <a:gd name="connsiteX2647" fmla="*/ 2981325 w 4424363"/>
              <a:gd name="connsiteY2647" fmla="*/ 1236663 h 4732338"/>
              <a:gd name="connsiteX2648" fmla="*/ 2979738 w 4424363"/>
              <a:gd name="connsiteY2648" fmla="*/ 1236663 h 4732338"/>
              <a:gd name="connsiteX2649" fmla="*/ 2979738 w 4424363"/>
              <a:gd name="connsiteY2649" fmla="*/ 1238250 h 4732338"/>
              <a:gd name="connsiteX2650" fmla="*/ 2978150 w 4424363"/>
              <a:gd name="connsiteY2650" fmla="*/ 1238250 h 4732338"/>
              <a:gd name="connsiteX2651" fmla="*/ 2976563 w 4424363"/>
              <a:gd name="connsiteY2651" fmla="*/ 1238250 h 4732338"/>
              <a:gd name="connsiteX2652" fmla="*/ 2974975 w 4424363"/>
              <a:gd name="connsiteY2652" fmla="*/ 1238250 h 4732338"/>
              <a:gd name="connsiteX2653" fmla="*/ 2974975 w 4424363"/>
              <a:gd name="connsiteY2653" fmla="*/ 1236663 h 4732338"/>
              <a:gd name="connsiteX2654" fmla="*/ 2973388 w 4424363"/>
              <a:gd name="connsiteY2654" fmla="*/ 1236663 h 4732338"/>
              <a:gd name="connsiteX2655" fmla="*/ 2971800 w 4424363"/>
              <a:gd name="connsiteY2655" fmla="*/ 1236663 h 4732338"/>
              <a:gd name="connsiteX2656" fmla="*/ 2971800 w 4424363"/>
              <a:gd name="connsiteY2656" fmla="*/ 1235075 h 4732338"/>
              <a:gd name="connsiteX2657" fmla="*/ 2971800 w 4424363"/>
              <a:gd name="connsiteY2657" fmla="*/ 1233488 h 4732338"/>
              <a:gd name="connsiteX2658" fmla="*/ 2970213 w 4424363"/>
              <a:gd name="connsiteY2658" fmla="*/ 1233488 h 4732338"/>
              <a:gd name="connsiteX2659" fmla="*/ 2970213 w 4424363"/>
              <a:gd name="connsiteY2659" fmla="*/ 1235075 h 4732338"/>
              <a:gd name="connsiteX2660" fmla="*/ 2968625 w 4424363"/>
              <a:gd name="connsiteY2660" fmla="*/ 1235075 h 4732338"/>
              <a:gd name="connsiteX2661" fmla="*/ 2967038 w 4424363"/>
              <a:gd name="connsiteY2661" fmla="*/ 1235075 h 4732338"/>
              <a:gd name="connsiteX2662" fmla="*/ 2965450 w 4424363"/>
              <a:gd name="connsiteY2662" fmla="*/ 1235075 h 4732338"/>
              <a:gd name="connsiteX2663" fmla="*/ 2965450 w 4424363"/>
              <a:gd name="connsiteY2663" fmla="*/ 1233488 h 4732338"/>
              <a:gd name="connsiteX2664" fmla="*/ 2963863 w 4424363"/>
              <a:gd name="connsiteY2664" fmla="*/ 1233488 h 4732338"/>
              <a:gd name="connsiteX2665" fmla="*/ 2962275 w 4424363"/>
              <a:gd name="connsiteY2665" fmla="*/ 1233488 h 4732338"/>
              <a:gd name="connsiteX2666" fmla="*/ 2959100 w 4424363"/>
              <a:gd name="connsiteY2666" fmla="*/ 1233488 h 4732338"/>
              <a:gd name="connsiteX2667" fmla="*/ 2957513 w 4424363"/>
              <a:gd name="connsiteY2667" fmla="*/ 1233488 h 4732338"/>
              <a:gd name="connsiteX2668" fmla="*/ 2957513 w 4424363"/>
              <a:gd name="connsiteY2668" fmla="*/ 1231900 h 4732338"/>
              <a:gd name="connsiteX2669" fmla="*/ 2955925 w 4424363"/>
              <a:gd name="connsiteY2669" fmla="*/ 1231900 h 4732338"/>
              <a:gd name="connsiteX2670" fmla="*/ 2955925 w 4424363"/>
              <a:gd name="connsiteY2670" fmla="*/ 1233488 h 4732338"/>
              <a:gd name="connsiteX2671" fmla="*/ 2954338 w 4424363"/>
              <a:gd name="connsiteY2671" fmla="*/ 1233488 h 4732338"/>
              <a:gd name="connsiteX2672" fmla="*/ 2952750 w 4424363"/>
              <a:gd name="connsiteY2672" fmla="*/ 1233488 h 4732338"/>
              <a:gd name="connsiteX2673" fmla="*/ 2951163 w 4424363"/>
              <a:gd name="connsiteY2673" fmla="*/ 1233488 h 4732338"/>
              <a:gd name="connsiteX2674" fmla="*/ 2951163 w 4424363"/>
              <a:gd name="connsiteY2674" fmla="*/ 1235075 h 4732338"/>
              <a:gd name="connsiteX2675" fmla="*/ 2949575 w 4424363"/>
              <a:gd name="connsiteY2675" fmla="*/ 1235075 h 4732338"/>
              <a:gd name="connsiteX2676" fmla="*/ 2947988 w 4424363"/>
              <a:gd name="connsiteY2676" fmla="*/ 1235075 h 4732338"/>
              <a:gd name="connsiteX2677" fmla="*/ 2947988 w 4424363"/>
              <a:gd name="connsiteY2677" fmla="*/ 1236663 h 4732338"/>
              <a:gd name="connsiteX2678" fmla="*/ 2946400 w 4424363"/>
              <a:gd name="connsiteY2678" fmla="*/ 1236663 h 4732338"/>
              <a:gd name="connsiteX2679" fmla="*/ 2944813 w 4424363"/>
              <a:gd name="connsiteY2679" fmla="*/ 1236663 h 4732338"/>
              <a:gd name="connsiteX2680" fmla="*/ 2940050 w 4424363"/>
              <a:gd name="connsiteY2680" fmla="*/ 1238250 h 4732338"/>
              <a:gd name="connsiteX2681" fmla="*/ 2932113 w 4424363"/>
              <a:gd name="connsiteY2681" fmla="*/ 1241425 h 4732338"/>
              <a:gd name="connsiteX2682" fmla="*/ 2932113 w 4424363"/>
              <a:gd name="connsiteY2682" fmla="*/ 1243013 h 4732338"/>
              <a:gd name="connsiteX2683" fmla="*/ 2930525 w 4424363"/>
              <a:gd name="connsiteY2683" fmla="*/ 1244600 h 4732338"/>
              <a:gd name="connsiteX2684" fmla="*/ 2927350 w 4424363"/>
              <a:gd name="connsiteY2684" fmla="*/ 1246188 h 4732338"/>
              <a:gd name="connsiteX2685" fmla="*/ 2922588 w 4424363"/>
              <a:gd name="connsiteY2685" fmla="*/ 1247775 h 4732338"/>
              <a:gd name="connsiteX2686" fmla="*/ 2921000 w 4424363"/>
              <a:gd name="connsiteY2686" fmla="*/ 1247775 h 4732338"/>
              <a:gd name="connsiteX2687" fmla="*/ 2921000 w 4424363"/>
              <a:gd name="connsiteY2687" fmla="*/ 1249363 h 4732338"/>
              <a:gd name="connsiteX2688" fmla="*/ 2919413 w 4424363"/>
              <a:gd name="connsiteY2688" fmla="*/ 1249363 h 4732338"/>
              <a:gd name="connsiteX2689" fmla="*/ 2919413 w 4424363"/>
              <a:gd name="connsiteY2689" fmla="*/ 1250950 h 4732338"/>
              <a:gd name="connsiteX2690" fmla="*/ 2917825 w 4424363"/>
              <a:gd name="connsiteY2690" fmla="*/ 1250950 h 4732338"/>
              <a:gd name="connsiteX2691" fmla="*/ 2916238 w 4424363"/>
              <a:gd name="connsiteY2691" fmla="*/ 1250950 h 4732338"/>
              <a:gd name="connsiteX2692" fmla="*/ 2916238 w 4424363"/>
              <a:gd name="connsiteY2692" fmla="*/ 1252538 h 4732338"/>
              <a:gd name="connsiteX2693" fmla="*/ 2916238 w 4424363"/>
              <a:gd name="connsiteY2693" fmla="*/ 1254125 h 4732338"/>
              <a:gd name="connsiteX2694" fmla="*/ 2916238 w 4424363"/>
              <a:gd name="connsiteY2694" fmla="*/ 1255713 h 4732338"/>
              <a:gd name="connsiteX2695" fmla="*/ 2914650 w 4424363"/>
              <a:gd name="connsiteY2695" fmla="*/ 1255713 h 4732338"/>
              <a:gd name="connsiteX2696" fmla="*/ 2913063 w 4424363"/>
              <a:gd name="connsiteY2696" fmla="*/ 1255713 h 4732338"/>
              <a:gd name="connsiteX2697" fmla="*/ 2913063 w 4424363"/>
              <a:gd name="connsiteY2697" fmla="*/ 1257300 h 4732338"/>
              <a:gd name="connsiteX2698" fmla="*/ 2911475 w 4424363"/>
              <a:gd name="connsiteY2698" fmla="*/ 1257300 h 4732338"/>
              <a:gd name="connsiteX2699" fmla="*/ 2909888 w 4424363"/>
              <a:gd name="connsiteY2699" fmla="*/ 1257300 h 4732338"/>
              <a:gd name="connsiteX2700" fmla="*/ 2909888 w 4424363"/>
              <a:gd name="connsiteY2700" fmla="*/ 1258888 h 4732338"/>
              <a:gd name="connsiteX2701" fmla="*/ 2909888 w 4424363"/>
              <a:gd name="connsiteY2701" fmla="*/ 1260475 h 4732338"/>
              <a:gd name="connsiteX2702" fmla="*/ 2908300 w 4424363"/>
              <a:gd name="connsiteY2702" fmla="*/ 1260475 h 4732338"/>
              <a:gd name="connsiteX2703" fmla="*/ 2906713 w 4424363"/>
              <a:gd name="connsiteY2703" fmla="*/ 1260475 h 4732338"/>
              <a:gd name="connsiteX2704" fmla="*/ 2905125 w 4424363"/>
              <a:gd name="connsiteY2704" fmla="*/ 1260475 h 4732338"/>
              <a:gd name="connsiteX2705" fmla="*/ 2905125 w 4424363"/>
              <a:gd name="connsiteY2705" fmla="*/ 1262063 h 4732338"/>
              <a:gd name="connsiteX2706" fmla="*/ 2903538 w 4424363"/>
              <a:gd name="connsiteY2706" fmla="*/ 1262063 h 4732338"/>
              <a:gd name="connsiteX2707" fmla="*/ 2901950 w 4424363"/>
              <a:gd name="connsiteY2707" fmla="*/ 1262063 h 4732338"/>
              <a:gd name="connsiteX2708" fmla="*/ 2901950 w 4424363"/>
              <a:gd name="connsiteY2708" fmla="*/ 1263650 h 4732338"/>
              <a:gd name="connsiteX2709" fmla="*/ 2900363 w 4424363"/>
              <a:gd name="connsiteY2709" fmla="*/ 1263650 h 4732338"/>
              <a:gd name="connsiteX2710" fmla="*/ 2900363 w 4424363"/>
              <a:gd name="connsiteY2710" fmla="*/ 1265238 h 4732338"/>
              <a:gd name="connsiteX2711" fmla="*/ 2898775 w 4424363"/>
              <a:gd name="connsiteY2711" fmla="*/ 1265238 h 4732338"/>
              <a:gd name="connsiteX2712" fmla="*/ 2897188 w 4424363"/>
              <a:gd name="connsiteY2712" fmla="*/ 1265238 h 4732338"/>
              <a:gd name="connsiteX2713" fmla="*/ 2897188 w 4424363"/>
              <a:gd name="connsiteY2713" fmla="*/ 1266825 h 4732338"/>
              <a:gd name="connsiteX2714" fmla="*/ 2895600 w 4424363"/>
              <a:gd name="connsiteY2714" fmla="*/ 1266825 h 4732338"/>
              <a:gd name="connsiteX2715" fmla="*/ 2894013 w 4424363"/>
              <a:gd name="connsiteY2715" fmla="*/ 1266825 h 4732338"/>
              <a:gd name="connsiteX2716" fmla="*/ 2894013 w 4424363"/>
              <a:gd name="connsiteY2716" fmla="*/ 1268413 h 4732338"/>
              <a:gd name="connsiteX2717" fmla="*/ 2892425 w 4424363"/>
              <a:gd name="connsiteY2717" fmla="*/ 1268413 h 4732338"/>
              <a:gd name="connsiteX2718" fmla="*/ 2890838 w 4424363"/>
              <a:gd name="connsiteY2718" fmla="*/ 1268413 h 4732338"/>
              <a:gd name="connsiteX2719" fmla="*/ 2890838 w 4424363"/>
              <a:gd name="connsiteY2719" fmla="*/ 1270000 h 4732338"/>
              <a:gd name="connsiteX2720" fmla="*/ 2889250 w 4424363"/>
              <a:gd name="connsiteY2720" fmla="*/ 1270000 h 4732338"/>
              <a:gd name="connsiteX2721" fmla="*/ 2887663 w 4424363"/>
              <a:gd name="connsiteY2721" fmla="*/ 1270000 h 4732338"/>
              <a:gd name="connsiteX2722" fmla="*/ 2886075 w 4424363"/>
              <a:gd name="connsiteY2722" fmla="*/ 1271588 h 4732338"/>
              <a:gd name="connsiteX2723" fmla="*/ 2884488 w 4424363"/>
              <a:gd name="connsiteY2723" fmla="*/ 1273175 h 4732338"/>
              <a:gd name="connsiteX2724" fmla="*/ 2882900 w 4424363"/>
              <a:gd name="connsiteY2724" fmla="*/ 1273175 h 4732338"/>
              <a:gd name="connsiteX2725" fmla="*/ 2881313 w 4424363"/>
              <a:gd name="connsiteY2725" fmla="*/ 1273175 h 4732338"/>
              <a:gd name="connsiteX2726" fmla="*/ 2879725 w 4424363"/>
              <a:gd name="connsiteY2726" fmla="*/ 1273175 h 4732338"/>
              <a:gd name="connsiteX2727" fmla="*/ 2879725 w 4424363"/>
              <a:gd name="connsiteY2727" fmla="*/ 1274763 h 4732338"/>
              <a:gd name="connsiteX2728" fmla="*/ 2878138 w 4424363"/>
              <a:gd name="connsiteY2728" fmla="*/ 1274763 h 4732338"/>
              <a:gd name="connsiteX2729" fmla="*/ 2876550 w 4424363"/>
              <a:gd name="connsiteY2729" fmla="*/ 1274763 h 4732338"/>
              <a:gd name="connsiteX2730" fmla="*/ 2876550 w 4424363"/>
              <a:gd name="connsiteY2730" fmla="*/ 1276350 h 4732338"/>
              <a:gd name="connsiteX2731" fmla="*/ 2874963 w 4424363"/>
              <a:gd name="connsiteY2731" fmla="*/ 1276350 h 4732338"/>
              <a:gd name="connsiteX2732" fmla="*/ 2873375 w 4424363"/>
              <a:gd name="connsiteY2732" fmla="*/ 1276350 h 4732338"/>
              <a:gd name="connsiteX2733" fmla="*/ 2873375 w 4424363"/>
              <a:gd name="connsiteY2733" fmla="*/ 1277938 h 4732338"/>
              <a:gd name="connsiteX2734" fmla="*/ 2871788 w 4424363"/>
              <a:gd name="connsiteY2734" fmla="*/ 1277938 h 4732338"/>
              <a:gd name="connsiteX2735" fmla="*/ 2870200 w 4424363"/>
              <a:gd name="connsiteY2735" fmla="*/ 1277938 h 4732338"/>
              <a:gd name="connsiteX2736" fmla="*/ 2868613 w 4424363"/>
              <a:gd name="connsiteY2736" fmla="*/ 1277938 h 4732338"/>
              <a:gd name="connsiteX2737" fmla="*/ 2868613 w 4424363"/>
              <a:gd name="connsiteY2737" fmla="*/ 1279525 h 4732338"/>
              <a:gd name="connsiteX2738" fmla="*/ 2867025 w 4424363"/>
              <a:gd name="connsiteY2738" fmla="*/ 1279525 h 4732338"/>
              <a:gd name="connsiteX2739" fmla="*/ 2865438 w 4424363"/>
              <a:gd name="connsiteY2739" fmla="*/ 1279525 h 4732338"/>
              <a:gd name="connsiteX2740" fmla="*/ 2865438 w 4424363"/>
              <a:gd name="connsiteY2740" fmla="*/ 1281113 h 4732338"/>
              <a:gd name="connsiteX2741" fmla="*/ 2863850 w 4424363"/>
              <a:gd name="connsiteY2741" fmla="*/ 1281113 h 4732338"/>
              <a:gd name="connsiteX2742" fmla="*/ 2863850 w 4424363"/>
              <a:gd name="connsiteY2742" fmla="*/ 1282700 h 4732338"/>
              <a:gd name="connsiteX2743" fmla="*/ 2862263 w 4424363"/>
              <a:gd name="connsiteY2743" fmla="*/ 1282700 h 4732338"/>
              <a:gd name="connsiteX2744" fmla="*/ 2860675 w 4424363"/>
              <a:gd name="connsiteY2744" fmla="*/ 1284288 h 4732338"/>
              <a:gd name="connsiteX2745" fmla="*/ 2859088 w 4424363"/>
              <a:gd name="connsiteY2745" fmla="*/ 1284288 h 4732338"/>
              <a:gd name="connsiteX2746" fmla="*/ 2859088 w 4424363"/>
              <a:gd name="connsiteY2746" fmla="*/ 1285875 h 4732338"/>
              <a:gd name="connsiteX2747" fmla="*/ 2857500 w 4424363"/>
              <a:gd name="connsiteY2747" fmla="*/ 1285875 h 4732338"/>
              <a:gd name="connsiteX2748" fmla="*/ 2855913 w 4424363"/>
              <a:gd name="connsiteY2748" fmla="*/ 1285875 h 4732338"/>
              <a:gd name="connsiteX2749" fmla="*/ 2855913 w 4424363"/>
              <a:gd name="connsiteY2749" fmla="*/ 1284288 h 4732338"/>
              <a:gd name="connsiteX2750" fmla="*/ 2854325 w 4424363"/>
              <a:gd name="connsiteY2750" fmla="*/ 1284288 h 4732338"/>
              <a:gd name="connsiteX2751" fmla="*/ 2852738 w 4424363"/>
              <a:gd name="connsiteY2751" fmla="*/ 1284288 h 4732338"/>
              <a:gd name="connsiteX2752" fmla="*/ 2852738 w 4424363"/>
              <a:gd name="connsiteY2752" fmla="*/ 1282700 h 4732338"/>
              <a:gd name="connsiteX2753" fmla="*/ 2851150 w 4424363"/>
              <a:gd name="connsiteY2753" fmla="*/ 1282700 h 4732338"/>
              <a:gd name="connsiteX2754" fmla="*/ 2849563 w 4424363"/>
              <a:gd name="connsiteY2754" fmla="*/ 1282700 h 4732338"/>
              <a:gd name="connsiteX2755" fmla="*/ 2847975 w 4424363"/>
              <a:gd name="connsiteY2755" fmla="*/ 1282700 h 4732338"/>
              <a:gd name="connsiteX2756" fmla="*/ 2847975 w 4424363"/>
              <a:gd name="connsiteY2756" fmla="*/ 1281113 h 4732338"/>
              <a:gd name="connsiteX2757" fmla="*/ 2846388 w 4424363"/>
              <a:gd name="connsiteY2757" fmla="*/ 1281113 h 4732338"/>
              <a:gd name="connsiteX2758" fmla="*/ 2846388 w 4424363"/>
              <a:gd name="connsiteY2758" fmla="*/ 1279525 h 4732338"/>
              <a:gd name="connsiteX2759" fmla="*/ 2844800 w 4424363"/>
              <a:gd name="connsiteY2759" fmla="*/ 1279525 h 4732338"/>
              <a:gd name="connsiteX2760" fmla="*/ 2843213 w 4424363"/>
              <a:gd name="connsiteY2760" fmla="*/ 1279525 h 4732338"/>
              <a:gd name="connsiteX2761" fmla="*/ 2841625 w 4424363"/>
              <a:gd name="connsiteY2761" fmla="*/ 1279525 h 4732338"/>
              <a:gd name="connsiteX2762" fmla="*/ 2840038 w 4424363"/>
              <a:gd name="connsiteY2762" fmla="*/ 1279525 h 4732338"/>
              <a:gd name="connsiteX2763" fmla="*/ 2838450 w 4424363"/>
              <a:gd name="connsiteY2763" fmla="*/ 1279525 h 4732338"/>
              <a:gd name="connsiteX2764" fmla="*/ 2838450 w 4424363"/>
              <a:gd name="connsiteY2764" fmla="*/ 1277938 h 4732338"/>
              <a:gd name="connsiteX2765" fmla="*/ 2836863 w 4424363"/>
              <a:gd name="connsiteY2765" fmla="*/ 1277938 h 4732338"/>
              <a:gd name="connsiteX2766" fmla="*/ 2836863 w 4424363"/>
              <a:gd name="connsiteY2766" fmla="*/ 1279525 h 4732338"/>
              <a:gd name="connsiteX2767" fmla="*/ 2835275 w 4424363"/>
              <a:gd name="connsiteY2767" fmla="*/ 1279525 h 4732338"/>
              <a:gd name="connsiteX2768" fmla="*/ 2833688 w 4424363"/>
              <a:gd name="connsiteY2768" fmla="*/ 1277938 h 4732338"/>
              <a:gd name="connsiteX2769" fmla="*/ 2832100 w 4424363"/>
              <a:gd name="connsiteY2769" fmla="*/ 1277938 h 4732338"/>
              <a:gd name="connsiteX2770" fmla="*/ 2830513 w 4424363"/>
              <a:gd name="connsiteY2770" fmla="*/ 1277938 h 4732338"/>
              <a:gd name="connsiteX2771" fmla="*/ 2828925 w 4424363"/>
              <a:gd name="connsiteY2771" fmla="*/ 1277938 h 4732338"/>
              <a:gd name="connsiteX2772" fmla="*/ 2827338 w 4424363"/>
              <a:gd name="connsiteY2772" fmla="*/ 1277938 h 4732338"/>
              <a:gd name="connsiteX2773" fmla="*/ 2825750 w 4424363"/>
              <a:gd name="connsiteY2773" fmla="*/ 1277938 h 4732338"/>
              <a:gd name="connsiteX2774" fmla="*/ 2825750 w 4424363"/>
              <a:gd name="connsiteY2774" fmla="*/ 1276350 h 4732338"/>
              <a:gd name="connsiteX2775" fmla="*/ 2824163 w 4424363"/>
              <a:gd name="connsiteY2775" fmla="*/ 1276350 h 4732338"/>
              <a:gd name="connsiteX2776" fmla="*/ 2824163 w 4424363"/>
              <a:gd name="connsiteY2776" fmla="*/ 1274763 h 4732338"/>
              <a:gd name="connsiteX2777" fmla="*/ 2822575 w 4424363"/>
              <a:gd name="connsiteY2777" fmla="*/ 1274763 h 4732338"/>
              <a:gd name="connsiteX2778" fmla="*/ 2822575 w 4424363"/>
              <a:gd name="connsiteY2778" fmla="*/ 1273175 h 4732338"/>
              <a:gd name="connsiteX2779" fmla="*/ 2820988 w 4424363"/>
              <a:gd name="connsiteY2779" fmla="*/ 1273175 h 4732338"/>
              <a:gd name="connsiteX2780" fmla="*/ 2819400 w 4424363"/>
              <a:gd name="connsiteY2780" fmla="*/ 1273175 h 4732338"/>
              <a:gd name="connsiteX2781" fmla="*/ 2819400 w 4424363"/>
              <a:gd name="connsiteY2781" fmla="*/ 1271588 h 4732338"/>
              <a:gd name="connsiteX2782" fmla="*/ 2817813 w 4424363"/>
              <a:gd name="connsiteY2782" fmla="*/ 1271588 h 4732338"/>
              <a:gd name="connsiteX2783" fmla="*/ 2817813 w 4424363"/>
              <a:gd name="connsiteY2783" fmla="*/ 1270000 h 4732338"/>
              <a:gd name="connsiteX2784" fmla="*/ 2816225 w 4424363"/>
              <a:gd name="connsiteY2784" fmla="*/ 1270000 h 4732338"/>
              <a:gd name="connsiteX2785" fmla="*/ 2814638 w 4424363"/>
              <a:gd name="connsiteY2785" fmla="*/ 1270000 h 4732338"/>
              <a:gd name="connsiteX2786" fmla="*/ 2814638 w 4424363"/>
              <a:gd name="connsiteY2786" fmla="*/ 1268413 h 4732338"/>
              <a:gd name="connsiteX2787" fmla="*/ 2814638 w 4424363"/>
              <a:gd name="connsiteY2787" fmla="*/ 1266825 h 4732338"/>
              <a:gd name="connsiteX2788" fmla="*/ 2813050 w 4424363"/>
              <a:gd name="connsiteY2788" fmla="*/ 1266825 h 4732338"/>
              <a:gd name="connsiteX2789" fmla="*/ 2811463 w 4424363"/>
              <a:gd name="connsiteY2789" fmla="*/ 1265238 h 4732338"/>
              <a:gd name="connsiteX2790" fmla="*/ 2809875 w 4424363"/>
              <a:gd name="connsiteY2790" fmla="*/ 1265238 h 4732338"/>
              <a:gd name="connsiteX2791" fmla="*/ 2809875 w 4424363"/>
              <a:gd name="connsiteY2791" fmla="*/ 1263650 h 4732338"/>
              <a:gd name="connsiteX2792" fmla="*/ 2809875 w 4424363"/>
              <a:gd name="connsiteY2792" fmla="*/ 1262063 h 4732338"/>
              <a:gd name="connsiteX2793" fmla="*/ 2808288 w 4424363"/>
              <a:gd name="connsiteY2793" fmla="*/ 1262063 h 4732338"/>
              <a:gd name="connsiteX2794" fmla="*/ 2808288 w 4424363"/>
              <a:gd name="connsiteY2794" fmla="*/ 1260475 h 4732338"/>
              <a:gd name="connsiteX2795" fmla="*/ 2806700 w 4424363"/>
              <a:gd name="connsiteY2795" fmla="*/ 1260475 h 4732338"/>
              <a:gd name="connsiteX2796" fmla="*/ 2806700 w 4424363"/>
              <a:gd name="connsiteY2796" fmla="*/ 1258888 h 4732338"/>
              <a:gd name="connsiteX2797" fmla="*/ 2806700 w 4424363"/>
              <a:gd name="connsiteY2797" fmla="*/ 1257300 h 4732338"/>
              <a:gd name="connsiteX2798" fmla="*/ 2805113 w 4424363"/>
              <a:gd name="connsiteY2798" fmla="*/ 1257300 h 4732338"/>
              <a:gd name="connsiteX2799" fmla="*/ 2805113 w 4424363"/>
              <a:gd name="connsiteY2799" fmla="*/ 1255713 h 4732338"/>
              <a:gd name="connsiteX2800" fmla="*/ 2803525 w 4424363"/>
              <a:gd name="connsiteY2800" fmla="*/ 1255713 h 4732338"/>
              <a:gd name="connsiteX2801" fmla="*/ 2803525 w 4424363"/>
              <a:gd name="connsiteY2801" fmla="*/ 1254125 h 4732338"/>
              <a:gd name="connsiteX2802" fmla="*/ 2801938 w 4424363"/>
              <a:gd name="connsiteY2802" fmla="*/ 1254125 h 4732338"/>
              <a:gd name="connsiteX2803" fmla="*/ 2801938 w 4424363"/>
              <a:gd name="connsiteY2803" fmla="*/ 1252538 h 4732338"/>
              <a:gd name="connsiteX2804" fmla="*/ 2801938 w 4424363"/>
              <a:gd name="connsiteY2804" fmla="*/ 1250950 h 4732338"/>
              <a:gd name="connsiteX2805" fmla="*/ 2800350 w 4424363"/>
              <a:gd name="connsiteY2805" fmla="*/ 1249363 h 4732338"/>
              <a:gd name="connsiteX2806" fmla="*/ 2800350 w 4424363"/>
              <a:gd name="connsiteY2806" fmla="*/ 1247775 h 4732338"/>
              <a:gd name="connsiteX2807" fmla="*/ 2798763 w 4424363"/>
              <a:gd name="connsiteY2807" fmla="*/ 1247775 h 4732338"/>
              <a:gd name="connsiteX2808" fmla="*/ 2798763 w 4424363"/>
              <a:gd name="connsiteY2808" fmla="*/ 1246188 h 4732338"/>
              <a:gd name="connsiteX2809" fmla="*/ 2797175 w 4424363"/>
              <a:gd name="connsiteY2809" fmla="*/ 1244600 h 4732338"/>
              <a:gd name="connsiteX2810" fmla="*/ 2797175 w 4424363"/>
              <a:gd name="connsiteY2810" fmla="*/ 1243013 h 4732338"/>
              <a:gd name="connsiteX2811" fmla="*/ 2797175 w 4424363"/>
              <a:gd name="connsiteY2811" fmla="*/ 1241425 h 4732338"/>
              <a:gd name="connsiteX2812" fmla="*/ 2795588 w 4424363"/>
              <a:gd name="connsiteY2812" fmla="*/ 1241425 h 4732338"/>
              <a:gd name="connsiteX2813" fmla="*/ 2795588 w 4424363"/>
              <a:gd name="connsiteY2813" fmla="*/ 1239838 h 4732338"/>
              <a:gd name="connsiteX2814" fmla="*/ 2794000 w 4424363"/>
              <a:gd name="connsiteY2814" fmla="*/ 1239838 h 4732338"/>
              <a:gd name="connsiteX2815" fmla="*/ 2794000 w 4424363"/>
              <a:gd name="connsiteY2815" fmla="*/ 1238250 h 4732338"/>
              <a:gd name="connsiteX2816" fmla="*/ 2792413 w 4424363"/>
              <a:gd name="connsiteY2816" fmla="*/ 1238250 h 4732338"/>
              <a:gd name="connsiteX2817" fmla="*/ 2792413 w 4424363"/>
              <a:gd name="connsiteY2817" fmla="*/ 1236663 h 4732338"/>
              <a:gd name="connsiteX2818" fmla="*/ 2792413 w 4424363"/>
              <a:gd name="connsiteY2818" fmla="*/ 1235075 h 4732338"/>
              <a:gd name="connsiteX2819" fmla="*/ 2790825 w 4424363"/>
              <a:gd name="connsiteY2819" fmla="*/ 1235075 h 4732338"/>
              <a:gd name="connsiteX2820" fmla="*/ 2790825 w 4424363"/>
              <a:gd name="connsiteY2820" fmla="*/ 1233488 h 4732338"/>
              <a:gd name="connsiteX2821" fmla="*/ 2789238 w 4424363"/>
              <a:gd name="connsiteY2821" fmla="*/ 1233488 h 4732338"/>
              <a:gd name="connsiteX2822" fmla="*/ 2787650 w 4424363"/>
              <a:gd name="connsiteY2822" fmla="*/ 1233488 h 4732338"/>
              <a:gd name="connsiteX2823" fmla="*/ 2787650 w 4424363"/>
              <a:gd name="connsiteY2823" fmla="*/ 1231900 h 4732338"/>
              <a:gd name="connsiteX2824" fmla="*/ 2787650 w 4424363"/>
              <a:gd name="connsiteY2824" fmla="*/ 1230313 h 4732338"/>
              <a:gd name="connsiteX2825" fmla="*/ 2786063 w 4424363"/>
              <a:gd name="connsiteY2825" fmla="*/ 1230313 h 4732338"/>
              <a:gd name="connsiteX2826" fmla="*/ 2786063 w 4424363"/>
              <a:gd name="connsiteY2826" fmla="*/ 1228725 h 4732338"/>
              <a:gd name="connsiteX2827" fmla="*/ 2784475 w 4424363"/>
              <a:gd name="connsiteY2827" fmla="*/ 1228725 h 4732338"/>
              <a:gd name="connsiteX2828" fmla="*/ 2782888 w 4424363"/>
              <a:gd name="connsiteY2828" fmla="*/ 1228725 h 4732338"/>
              <a:gd name="connsiteX2829" fmla="*/ 2782888 w 4424363"/>
              <a:gd name="connsiteY2829" fmla="*/ 1227138 h 4732338"/>
              <a:gd name="connsiteX2830" fmla="*/ 2781300 w 4424363"/>
              <a:gd name="connsiteY2830" fmla="*/ 1227138 h 4732338"/>
              <a:gd name="connsiteX2831" fmla="*/ 2781300 w 4424363"/>
              <a:gd name="connsiteY2831" fmla="*/ 1225550 h 4732338"/>
              <a:gd name="connsiteX2832" fmla="*/ 2779713 w 4424363"/>
              <a:gd name="connsiteY2832" fmla="*/ 1225550 h 4732338"/>
              <a:gd name="connsiteX2833" fmla="*/ 2778125 w 4424363"/>
              <a:gd name="connsiteY2833" fmla="*/ 1223963 h 4732338"/>
              <a:gd name="connsiteX2834" fmla="*/ 2776538 w 4424363"/>
              <a:gd name="connsiteY2834" fmla="*/ 1223963 h 4732338"/>
              <a:gd name="connsiteX2835" fmla="*/ 2774950 w 4424363"/>
              <a:gd name="connsiteY2835" fmla="*/ 1223963 h 4732338"/>
              <a:gd name="connsiteX2836" fmla="*/ 2773363 w 4424363"/>
              <a:gd name="connsiteY2836" fmla="*/ 1223963 h 4732338"/>
              <a:gd name="connsiteX2837" fmla="*/ 2773363 w 4424363"/>
              <a:gd name="connsiteY2837" fmla="*/ 1222375 h 4732338"/>
              <a:gd name="connsiteX2838" fmla="*/ 2771775 w 4424363"/>
              <a:gd name="connsiteY2838" fmla="*/ 1222375 h 4732338"/>
              <a:gd name="connsiteX2839" fmla="*/ 2770188 w 4424363"/>
              <a:gd name="connsiteY2839" fmla="*/ 1222375 h 4732338"/>
              <a:gd name="connsiteX2840" fmla="*/ 2770188 w 4424363"/>
              <a:gd name="connsiteY2840" fmla="*/ 1220788 h 4732338"/>
              <a:gd name="connsiteX2841" fmla="*/ 2768600 w 4424363"/>
              <a:gd name="connsiteY2841" fmla="*/ 1220788 h 4732338"/>
              <a:gd name="connsiteX2842" fmla="*/ 2767013 w 4424363"/>
              <a:gd name="connsiteY2842" fmla="*/ 1220788 h 4732338"/>
              <a:gd name="connsiteX2843" fmla="*/ 2765425 w 4424363"/>
              <a:gd name="connsiteY2843" fmla="*/ 1220788 h 4732338"/>
              <a:gd name="connsiteX2844" fmla="*/ 2765425 w 4424363"/>
              <a:gd name="connsiteY2844" fmla="*/ 1219200 h 4732338"/>
              <a:gd name="connsiteX2845" fmla="*/ 2763838 w 4424363"/>
              <a:gd name="connsiteY2845" fmla="*/ 1219200 h 4732338"/>
              <a:gd name="connsiteX2846" fmla="*/ 2762250 w 4424363"/>
              <a:gd name="connsiteY2846" fmla="*/ 1219200 h 4732338"/>
              <a:gd name="connsiteX2847" fmla="*/ 2760663 w 4424363"/>
              <a:gd name="connsiteY2847" fmla="*/ 1219200 h 4732338"/>
              <a:gd name="connsiteX2848" fmla="*/ 2759075 w 4424363"/>
              <a:gd name="connsiteY2848" fmla="*/ 1219200 h 4732338"/>
              <a:gd name="connsiteX2849" fmla="*/ 2759075 w 4424363"/>
              <a:gd name="connsiteY2849" fmla="*/ 1217613 h 4732338"/>
              <a:gd name="connsiteX2850" fmla="*/ 2757488 w 4424363"/>
              <a:gd name="connsiteY2850" fmla="*/ 1217613 h 4732338"/>
              <a:gd name="connsiteX2851" fmla="*/ 2754313 w 4424363"/>
              <a:gd name="connsiteY2851" fmla="*/ 1217613 h 4732338"/>
              <a:gd name="connsiteX2852" fmla="*/ 2752725 w 4424363"/>
              <a:gd name="connsiteY2852" fmla="*/ 1217613 h 4732338"/>
              <a:gd name="connsiteX2853" fmla="*/ 2747963 w 4424363"/>
              <a:gd name="connsiteY2853" fmla="*/ 1216025 h 4732338"/>
              <a:gd name="connsiteX2854" fmla="*/ 2746375 w 4424363"/>
              <a:gd name="connsiteY2854" fmla="*/ 1216025 h 4732338"/>
              <a:gd name="connsiteX2855" fmla="*/ 2744788 w 4424363"/>
              <a:gd name="connsiteY2855" fmla="*/ 1216025 h 4732338"/>
              <a:gd name="connsiteX2856" fmla="*/ 2740025 w 4424363"/>
              <a:gd name="connsiteY2856" fmla="*/ 1216025 h 4732338"/>
              <a:gd name="connsiteX2857" fmla="*/ 2738438 w 4424363"/>
              <a:gd name="connsiteY2857" fmla="*/ 1216025 h 4732338"/>
              <a:gd name="connsiteX2858" fmla="*/ 2735263 w 4424363"/>
              <a:gd name="connsiteY2858" fmla="*/ 1216025 h 4732338"/>
              <a:gd name="connsiteX2859" fmla="*/ 2732088 w 4424363"/>
              <a:gd name="connsiteY2859" fmla="*/ 1216025 h 4732338"/>
              <a:gd name="connsiteX2860" fmla="*/ 2728913 w 4424363"/>
              <a:gd name="connsiteY2860" fmla="*/ 1216025 h 4732338"/>
              <a:gd name="connsiteX2861" fmla="*/ 2727325 w 4424363"/>
              <a:gd name="connsiteY2861" fmla="*/ 1216025 h 4732338"/>
              <a:gd name="connsiteX2862" fmla="*/ 2725738 w 4424363"/>
              <a:gd name="connsiteY2862" fmla="*/ 1216025 h 4732338"/>
              <a:gd name="connsiteX2863" fmla="*/ 2724150 w 4424363"/>
              <a:gd name="connsiteY2863" fmla="*/ 1216025 h 4732338"/>
              <a:gd name="connsiteX2864" fmla="*/ 2719388 w 4424363"/>
              <a:gd name="connsiteY2864" fmla="*/ 1217613 h 4732338"/>
              <a:gd name="connsiteX2865" fmla="*/ 2711450 w 4424363"/>
              <a:gd name="connsiteY2865" fmla="*/ 1219200 h 4732338"/>
              <a:gd name="connsiteX2866" fmla="*/ 2708275 w 4424363"/>
              <a:gd name="connsiteY2866" fmla="*/ 1219200 h 4732338"/>
              <a:gd name="connsiteX2867" fmla="*/ 2705100 w 4424363"/>
              <a:gd name="connsiteY2867" fmla="*/ 1220788 h 4732338"/>
              <a:gd name="connsiteX2868" fmla="*/ 2701925 w 4424363"/>
              <a:gd name="connsiteY2868" fmla="*/ 1222375 h 4732338"/>
              <a:gd name="connsiteX2869" fmla="*/ 2698750 w 4424363"/>
              <a:gd name="connsiteY2869" fmla="*/ 1223963 h 4732338"/>
              <a:gd name="connsiteX2870" fmla="*/ 2697163 w 4424363"/>
              <a:gd name="connsiteY2870" fmla="*/ 1223963 h 4732338"/>
              <a:gd name="connsiteX2871" fmla="*/ 2695575 w 4424363"/>
              <a:gd name="connsiteY2871" fmla="*/ 1223963 h 4732338"/>
              <a:gd name="connsiteX2872" fmla="*/ 2693988 w 4424363"/>
              <a:gd name="connsiteY2872" fmla="*/ 1223963 h 4732338"/>
              <a:gd name="connsiteX2873" fmla="*/ 2690813 w 4424363"/>
              <a:gd name="connsiteY2873" fmla="*/ 1225550 h 4732338"/>
              <a:gd name="connsiteX2874" fmla="*/ 2689225 w 4424363"/>
              <a:gd name="connsiteY2874" fmla="*/ 1227138 h 4732338"/>
              <a:gd name="connsiteX2875" fmla="*/ 2684463 w 4424363"/>
              <a:gd name="connsiteY2875" fmla="*/ 1228725 h 4732338"/>
              <a:gd name="connsiteX2876" fmla="*/ 2679700 w 4424363"/>
              <a:gd name="connsiteY2876" fmla="*/ 1230313 h 4732338"/>
              <a:gd name="connsiteX2877" fmla="*/ 2674938 w 4424363"/>
              <a:gd name="connsiteY2877" fmla="*/ 1233488 h 4732338"/>
              <a:gd name="connsiteX2878" fmla="*/ 2673350 w 4424363"/>
              <a:gd name="connsiteY2878" fmla="*/ 1235075 h 4732338"/>
              <a:gd name="connsiteX2879" fmla="*/ 2671763 w 4424363"/>
              <a:gd name="connsiteY2879" fmla="*/ 1238250 h 4732338"/>
              <a:gd name="connsiteX2880" fmla="*/ 2667000 w 4424363"/>
              <a:gd name="connsiteY2880" fmla="*/ 1239838 h 4732338"/>
              <a:gd name="connsiteX2881" fmla="*/ 2665413 w 4424363"/>
              <a:gd name="connsiteY2881" fmla="*/ 1241425 h 4732338"/>
              <a:gd name="connsiteX2882" fmla="*/ 2665413 w 4424363"/>
              <a:gd name="connsiteY2882" fmla="*/ 1243013 h 4732338"/>
              <a:gd name="connsiteX2883" fmla="*/ 2663825 w 4424363"/>
              <a:gd name="connsiteY2883" fmla="*/ 1243013 h 4732338"/>
              <a:gd name="connsiteX2884" fmla="*/ 2662238 w 4424363"/>
              <a:gd name="connsiteY2884" fmla="*/ 1243013 h 4732338"/>
              <a:gd name="connsiteX2885" fmla="*/ 2662238 w 4424363"/>
              <a:gd name="connsiteY2885" fmla="*/ 1244600 h 4732338"/>
              <a:gd name="connsiteX2886" fmla="*/ 2659063 w 4424363"/>
              <a:gd name="connsiteY2886" fmla="*/ 1247775 h 4732338"/>
              <a:gd name="connsiteX2887" fmla="*/ 2657475 w 4424363"/>
              <a:gd name="connsiteY2887" fmla="*/ 1249363 h 4732338"/>
              <a:gd name="connsiteX2888" fmla="*/ 2657475 w 4424363"/>
              <a:gd name="connsiteY2888" fmla="*/ 1250950 h 4732338"/>
              <a:gd name="connsiteX2889" fmla="*/ 2655888 w 4424363"/>
              <a:gd name="connsiteY2889" fmla="*/ 1250950 h 4732338"/>
              <a:gd name="connsiteX2890" fmla="*/ 2652713 w 4424363"/>
              <a:gd name="connsiteY2890" fmla="*/ 1254125 h 4732338"/>
              <a:gd name="connsiteX2891" fmla="*/ 2652713 w 4424363"/>
              <a:gd name="connsiteY2891" fmla="*/ 1255713 h 4732338"/>
              <a:gd name="connsiteX2892" fmla="*/ 2649538 w 4424363"/>
              <a:gd name="connsiteY2892" fmla="*/ 1257300 h 4732338"/>
              <a:gd name="connsiteX2893" fmla="*/ 2649538 w 4424363"/>
              <a:gd name="connsiteY2893" fmla="*/ 1258888 h 4732338"/>
              <a:gd name="connsiteX2894" fmla="*/ 2646363 w 4424363"/>
              <a:gd name="connsiteY2894" fmla="*/ 1260475 h 4732338"/>
              <a:gd name="connsiteX2895" fmla="*/ 2644775 w 4424363"/>
              <a:gd name="connsiteY2895" fmla="*/ 1260475 h 4732338"/>
              <a:gd name="connsiteX2896" fmla="*/ 2643188 w 4424363"/>
              <a:gd name="connsiteY2896" fmla="*/ 1260475 h 4732338"/>
              <a:gd name="connsiteX2897" fmla="*/ 2641600 w 4424363"/>
              <a:gd name="connsiteY2897" fmla="*/ 1260475 h 4732338"/>
              <a:gd name="connsiteX2898" fmla="*/ 2641600 w 4424363"/>
              <a:gd name="connsiteY2898" fmla="*/ 1262063 h 4732338"/>
              <a:gd name="connsiteX2899" fmla="*/ 2643188 w 4424363"/>
              <a:gd name="connsiteY2899" fmla="*/ 1262063 h 4732338"/>
              <a:gd name="connsiteX2900" fmla="*/ 2644775 w 4424363"/>
              <a:gd name="connsiteY2900" fmla="*/ 1262063 h 4732338"/>
              <a:gd name="connsiteX2901" fmla="*/ 2647950 w 4424363"/>
              <a:gd name="connsiteY2901" fmla="*/ 1263650 h 4732338"/>
              <a:gd name="connsiteX2902" fmla="*/ 2646363 w 4424363"/>
              <a:gd name="connsiteY2902" fmla="*/ 1263650 h 4732338"/>
              <a:gd name="connsiteX2903" fmla="*/ 2647950 w 4424363"/>
              <a:gd name="connsiteY2903" fmla="*/ 1265238 h 4732338"/>
              <a:gd name="connsiteX2904" fmla="*/ 2649538 w 4424363"/>
              <a:gd name="connsiteY2904" fmla="*/ 1265238 h 4732338"/>
              <a:gd name="connsiteX2905" fmla="*/ 2649538 w 4424363"/>
              <a:gd name="connsiteY2905" fmla="*/ 1266825 h 4732338"/>
              <a:gd name="connsiteX2906" fmla="*/ 2651125 w 4424363"/>
              <a:gd name="connsiteY2906" fmla="*/ 1268413 h 4732338"/>
              <a:gd name="connsiteX2907" fmla="*/ 2652713 w 4424363"/>
              <a:gd name="connsiteY2907" fmla="*/ 1268413 h 4732338"/>
              <a:gd name="connsiteX2908" fmla="*/ 2652713 w 4424363"/>
              <a:gd name="connsiteY2908" fmla="*/ 1270000 h 4732338"/>
              <a:gd name="connsiteX2909" fmla="*/ 2651125 w 4424363"/>
              <a:gd name="connsiteY2909" fmla="*/ 1271588 h 4732338"/>
              <a:gd name="connsiteX2910" fmla="*/ 2651125 w 4424363"/>
              <a:gd name="connsiteY2910" fmla="*/ 1273175 h 4732338"/>
              <a:gd name="connsiteX2911" fmla="*/ 2652713 w 4424363"/>
              <a:gd name="connsiteY2911" fmla="*/ 1274763 h 4732338"/>
              <a:gd name="connsiteX2912" fmla="*/ 2651125 w 4424363"/>
              <a:gd name="connsiteY2912" fmla="*/ 1276350 h 4732338"/>
              <a:gd name="connsiteX2913" fmla="*/ 2651125 w 4424363"/>
              <a:gd name="connsiteY2913" fmla="*/ 1277938 h 4732338"/>
              <a:gd name="connsiteX2914" fmla="*/ 2652713 w 4424363"/>
              <a:gd name="connsiteY2914" fmla="*/ 1277938 h 4732338"/>
              <a:gd name="connsiteX2915" fmla="*/ 2652713 w 4424363"/>
              <a:gd name="connsiteY2915" fmla="*/ 1279525 h 4732338"/>
              <a:gd name="connsiteX2916" fmla="*/ 2654300 w 4424363"/>
              <a:gd name="connsiteY2916" fmla="*/ 1281113 h 4732338"/>
              <a:gd name="connsiteX2917" fmla="*/ 2654300 w 4424363"/>
              <a:gd name="connsiteY2917" fmla="*/ 1282700 h 4732338"/>
              <a:gd name="connsiteX2918" fmla="*/ 2652713 w 4424363"/>
              <a:gd name="connsiteY2918" fmla="*/ 1282700 h 4732338"/>
              <a:gd name="connsiteX2919" fmla="*/ 2652713 w 4424363"/>
              <a:gd name="connsiteY2919" fmla="*/ 1284288 h 4732338"/>
              <a:gd name="connsiteX2920" fmla="*/ 2652713 w 4424363"/>
              <a:gd name="connsiteY2920" fmla="*/ 1285875 h 4732338"/>
              <a:gd name="connsiteX2921" fmla="*/ 2652713 w 4424363"/>
              <a:gd name="connsiteY2921" fmla="*/ 1287463 h 4732338"/>
              <a:gd name="connsiteX2922" fmla="*/ 2655888 w 4424363"/>
              <a:gd name="connsiteY2922" fmla="*/ 1287463 h 4732338"/>
              <a:gd name="connsiteX2923" fmla="*/ 2655888 w 4424363"/>
              <a:gd name="connsiteY2923" fmla="*/ 1289050 h 4732338"/>
              <a:gd name="connsiteX2924" fmla="*/ 2657475 w 4424363"/>
              <a:gd name="connsiteY2924" fmla="*/ 1296988 h 4732338"/>
              <a:gd name="connsiteX2925" fmla="*/ 2659063 w 4424363"/>
              <a:gd name="connsiteY2925" fmla="*/ 1296988 h 4732338"/>
              <a:gd name="connsiteX2926" fmla="*/ 2659063 w 4424363"/>
              <a:gd name="connsiteY2926" fmla="*/ 1300163 h 4732338"/>
              <a:gd name="connsiteX2927" fmla="*/ 2660650 w 4424363"/>
              <a:gd name="connsiteY2927" fmla="*/ 1300163 h 4732338"/>
              <a:gd name="connsiteX2928" fmla="*/ 2662238 w 4424363"/>
              <a:gd name="connsiteY2928" fmla="*/ 1301750 h 4732338"/>
              <a:gd name="connsiteX2929" fmla="*/ 2662238 w 4424363"/>
              <a:gd name="connsiteY2929" fmla="*/ 1303338 h 4732338"/>
              <a:gd name="connsiteX2930" fmla="*/ 2654300 w 4424363"/>
              <a:gd name="connsiteY2930" fmla="*/ 1300163 h 4732338"/>
              <a:gd name="connsiteX2931" fmla="*/ 2654300 w 4424363"/>
              <a:gd name="connsiteY2931" fmla="*/ 1301750 h 4732338"/>
              <a:gd name="connsiteX2932" fmla="*/ 2652713 w 4424363"/>
              <a:gd name="connsiteY2932" fmla="*/ 1301750 h 4732338"/>
              <a:gd name="connsiteX2933" fmla="*/ 2652713 w 4424363"/>
              <a:gd name="connsiteY2933" fmla="*/ 1300163 h 4732338"/>
              <a:gd name="connsiteX2934" fmla="*/ 2651125 w 4424363"/>
              <a:gd name="connsiteY2934" fmla="*/ 1300163 h 4732338"/>
              <a:gd name="connsiteX2935" fmla="*/ 2649538 w 4424363"/>
              <a:gd name="connsiteY2935" fmla="*/ 1298575 h 4732338"/>
              <a:gd name="connsiteX2936" fmla="*/ 2649538 w 4424363"/>
              <a:gd name="connsiteY2936" fmla="*/ 1300163 h 4732338"/>
              <a:gd name="connsiteX2937" fmla="*/ 2647950 w 4424363"/>
              <a:gd name="connsiteY2937" fmla="*/ 1300163 h 4732338"/>
              <a:gd name="connsiteX2938" fmla="*/ 2647950 w 4424363"/>
              <a:gd name="connsiteY2938" fmla="*/ 1298575 h 4732338"/>
              <a:gd name="connsiteX2939" fmla="*/ 2646363 w 4424363"/>
              <a:gd name="connsiteY2939" fmla="*/ 1298575 h 4732338"/>
              <a:gd name="connsiteX2940" fmla="*/ 2644775 w 4424363"/>
              <a:gd name="connsiteY2940" fmla="*/ 1300163 h 4732338"/>
              <a:gd name="connsiteX2941" fmla="*/ 2643188 w 4424363"/>
              <a:gd name="connsiteY2941" fmla="*/ 1298575 h 4732338"/>
              <a:gd name="connsiteX2942" fmla="*/ 2638425 w 4424363"/>
              <a:gd name="connsiteY2942" fmla="*/ 1296988 h 4732338"/>
              <a:gd name="connsiteX2943" fmla="*/ 2636838 w 4424363"/>
              <a:gd name="connsiteY2943" fmla="*/ 1296988 h 4732338"/>
              <a:gd name="connsiteX2944" fmla="*/ 2636838 w 4424363"/>
              <a:gd name="connsiteY2944" fmla="*/ 1298575 h 4732338"/>
              <a:gd name="connsiteX2945" fmla="*/ 2638425 w 4424363"/>
              <a:gd name="connsiteY2945" fmla="*/ 1298575 h 4732338"/>
              <a:gd name="connsiteX2946" fmla="*/ 2640013 w 4424363"/>
              <a:gd name="connsiteY2946" fmla="*/ 1300163 h 4732338"/>
              <a:gd name="connsiteX2947" fmla="*/ 2643188 w 4424363"/>
              <a:gd name="connsiteY2947" fmla="*/ 1300163 h 4732338"/>
              <a:gd name="connsiteX2948" fmla="*/ 2647950 w 4424363"/>
              <a:gd name="connsiteY2948" fmla="*/ 1303338 h 4732338"/>
              <a:gd name="connsiteX2949" fmla="*/ 2652713 w 4424363"/>
              <a:gd name="connsiteY2949" fmla="*/ 1304925 h 4732338"/>
              <a:gd name="connsiteX2950" fmla="*/ 2654300 w 4424363"/>
              <a:gd name="connsiteY2950" fmla="*/ 1304925 h 4732338"/>
              <a:gd name="connsiteX2951" fmla="*/ 2655888 w 4424363"/>
              <a:gd name="connsiteY2951" fmla="*/ 1304925 h 4732338"/>
              <a:gd name="connsiteX2952" fmla="*/ 2657475 w 4424363"/>
              <a:gd name="connsiteY2952" fmla="*/ 1304925 h 4732338"/>
              <a:gd name="connsiteX2953" fmla="*/ 2659063 w 4424363"/>
              <a:gd name="connsiteY2953" fmla="*/ 1304925 h 4732338"/>
              <a:gd name="connsiteX2954" fmla="*/ 2660650 w 4424363"/>
              <a:gd name="connsiteY2954" fmla="*/ 1304925 h 4732338"/>
              <a:gd name="connsiteX2955" fmla="*/ 2663825 w 4424363"/>
              <a:gd name="connsiteY2955" fmla="*/ 1304925 h 4732338"/>
              <a:gd name="connsiteX2956" fmla="*/ 2665413 w 4424363"/>
              <a:gd name="connsiteY2956" fmla="*/ 1306513 h 4732338"/>
              <a:gd name="connsiteX2957" fmla="*/ 2670175 w 4424363"/>
              <a:gd name="connsiteY2957" fmla="*/ 1306513 h 4732338"/>
              <a:gd name="connsiteX2958" fmla="*/ 2671763 w 4424363"/>
              <a:gd name="connsiteY2958" fmla="*/ 1306513 h 4732338"/>
              <a:gd name="connsiteX2959" fmla="*/ 2670175 w 4424363"/>
              <a:gd name="connsiteY2959" fmla="*/ 1309688 h 4732338"/>
              <a:gd name="connsiteX2960" fmla="*/ 2663825 w 4424363"/>
              <a:gd name="connsiteY2960" fmla="*/ 1308100 h 4732338"/>
              <a:gd name="connsiteX2961" fmla="*/ 2659063 w 4424363"/>
              <a:gd name="connsiteY2961" fmla="*/ 1306513 h 4732338"/>
              <a:gd name="connsiteX2962" fmla="*/ 2654300 w 4424363"/>
              <a:gd name="connsiteY2962" fmla="*/ 1306513 h 4732338"/>
              <a:gd name="connsiteX2963" fmla="*/ 2647950 w 4424363"/>
              <a:gd name="connsiteY2963" fmla="*/ 1304925 h 4732338"/>
              <a:gd name="connsiteX2964" fmla="*/ 2644775 w 4424363"/>
              <a:gd name="connsiteY2964" fmla="*/ 1304925 h 4732338"/>
              <a:gd name="connsiteX2965" fmla="*/ 2644775 w 4424363"/>
              <a:gd name="connsiteY2965" fmla="*/ 1306513 h 4732338"/>
              <a:gd name="connsiteX2966" fmla="*/ 2643188 w 4424363"/>
              <a:gd name="connsiteY2966" fmla="*/ 1308100 h 4732338"/>
              <a:gd name="connsiteX2967" fmla="*/ 2641600 w 4424363"/>
              <a:gd name="connsiteY2967" fmla="*/ 1308100 h 4732338"/>
              <a:gd name="connsiteX2968" fmla="*/ 2640013 w 4424363"/>
              <a:gd name="connsiteY2968" fmla="*/ 1306513 h 4732338"/>
              <a:gd name="connsiteX2969" fmla="*/ 2640013 w 4424363"/>
              <a:gd name="connsiteY2969" fmla="*/ 1308100 h 4732338"/>
              <a:gd name="connsiteX2970" fmla="*/ 2640013 w 4424363"/>
              <a:gd name="connsiteY2970" fmla="*/ 1309688 h 4732338"/>
              <a:gd name="connsiteX2971" fmla="*/ 2641600 w 4424363"/>
              <a:gd name="connsiteY2971" fmla="*/ 1309688 h 4732338"/>
              <a:gd name="connsiteX2972" fmla="*/ 2641600 w 4424363"/>
              <a:gd name="connsiteY2972" fmla="*/ 1311275 h 4732338"/>
              <a:gd name="connsiteX2973" fmla="*/ 2641600 w 4424363"/>
              <a:gd name="connsiteY2973" fmla="*/ 1312863 h 4732338"/>
              <a:gd name="connsiteX2974" fmla="*/ 2640013 w 4424363"/>
              <a:gd name="connsiteY2974" fmla="*/ 1312863 h 4732338"/>
              <a:gd name="connsiteX2975" fmla="*/ 2640013 w 4424363"/>
              <a:gd name="connsiteY2975" fmla="*/ 1314450 h 4732338"/>
              <a:gd name="connsiteX2976" fmla="*/ 2638425 w 4424363"/>
              <a:gd name="connsiteY2976" fmla="*/ 1314450 h 4732338"/>
              <a:gd name="connsiteX2977" fmla="*/ 2638425 w 4424363"/>
              <a:gd name="connsiteY2977" fmla="*/ 1316038 h 4732338"/>
              <a:gd name="connsiteX2978" fmla="*/ 2636838 w 4424363"/>
              <a:gd name="connsiteY2978" fmla="*/ 1316038 h 4732338"/>
              <a:gd name="connsiteX2979" fmla="*/ 2636838 w 4424363"/>
              <a:gd name="connsiteY2979" fmla="*/ 1317625 h 4732338"/>
              <a:gd name="connsiteX2980" fmla="*/ 2635250 w 4424363"/>
              <a:gd name="connsiteY2980" fmla="*/ 1317625 h 4732338"/>
              <a:gd name="connsiteX2981" fmla="*/ 2635250 w 4424363"/>
              <a:gd name="connsiteY2981" fmla="*/ 1319213 h 4732338"/>
              <a:gd name="connsiteX2982" fmla="*/ 2633663 w 4424363"/>
              <a:gd name="connsiteY2982" fmla="*/ 1319213 h 4732338"/>
              <a:gd name="connsiteX2983" fmla="*/ 2632075 w 4424363"/>
              <a:gd name="connsiteY2983" fmla="*/ 1319213 h 4732338"/>
              <a:gd name="connsiteX2984" fmla="*/ 2632075 w 4424363"/>
              <a:gd name="connsiteY2984" fmla="*/ 1320800 h 4732338"/>
              <a:gd name="connsiteX2985" fmla="*/ 2630488 w 4424363"/>
              <a:gd name="connsiteY2985" fmla="*/ 1320800 h 4732338"/>
              <a:gd name="connsiteX2986" fmla="*/ 2630488 w 4424363"/>
              <a:gd name="connsiteY2986" fmla="*/ 1322388 h 4732338"/>
              <a:gd name="connsiteX2987" fmla="*/ 2628900 w 4424363"/>
              <a:gd name="connsiteY2987" fmla="*/ 1322388 h 4732338"/>
              <a:gd name="connsiteX2988" fmla="*/ 2628900 w 4424363"/>
              <a:gd name="connsiteY2988" fmla="*/ 1323975 h 4732338"/>
              <a:gd name="connsiteX2989" fmla="*/ 2627313 w 4424363"/>
              <a:gd name="connsiteY2989" fmla="*/ 1323975 h 4732338"/>
              <a:gd name="connsiteX2990" fmla="*/ 2627313 w 4424363"/>
              <a:gd name="connsiteY2990" fmla="*/ 1325563 h 4732338"/>
              <a:gd name="connsiteX2991" fmla="*/ 2625725 w 4424363"/>
              <a:gd name="connsiteY2991" fmla="*/ 1325563 h 4732338"/>
              <a:gd name="connsiteX2992" fmla="*/ 2625725 w 4424363"/>
              <a:gd name="connsiteY2992" fmla="*/ 1327150 h 4732338"/>
              <a:gd name="connsiteX2993" fmla="*/ 2624138 w 4424363"/>
              <a:gd name="connsiteY2993" fmla="*/ 1327150 h 4732338"/>
              <a:gd name="connsiteX2994" fmla="*/ 2622550 w 4424363"/>
              <a:gd name="connsiteY2994" fmla="*/ 1327150 h 4732338"/>
              <a:gd name="connsiteX2995" fmla="*/ 2622550 w 4424363"/>
              <a:gd name="connsiteY2995" fmla="*/ 1328738 h 4732338"/>
              <a:gd name="connsiteX2996" fmla="*/ 2620963 w 4424363"/>
              <a:gd name="connsiteY2996" fmla="*/ 1330325 h 4732338"/>
              <a:gd name="connsiteX2997" fmla="*/ 2619375 w 4424363"/>
              <a:gd name="connsiteY2997" fmla="*/ 1331913 h 4732338"/>
              <a:gd name="connsiteX2998" fmla="*/ 2617788 w 4424363"/>
              <a:gd name="connsiteY2998" fmla="*/ 1331913 h 4732338"/>
              <a:gd name="connsiteX2999" fmla="*/ 2617788 w 4424363"/>
              <a:gd name="connsiteY2999" fmla="*/ 1333500 h 4732338"/>
              <a:gd name="connsiteX3000" fmla="*/ 2616200 w 4424363"/>
              <a:gd name="connsiteY3000" fmla="*/ 1333500 h 4732338"/>
              <a:gd name="connsiteX3001" fmla="*/ 2616200 w 4424363"/>
              <a:gd name="connsiteY3001" fmla="*/ 1335088 h 4732338"/>
              <a:gd name="connsiteX3002" fmla="*/ 2616200 w 4424363"/>
              <a:gd name="connsiteY3002" fmla="*/ 1336675 h 4732338"/>
              <a:gd name="connsiteX3003" fmla="*/ 2614613 w 4424363"/>
              <a:gd name="connsiteY3003" fmla="*/ 1336675 h 4732338"/>
              <a:gd name="connsiteX3004" fmla="*/ 2613025 w 4424363"/>
              <a:gd name="connsiteY3004" fmla="*/ 1336675 h 4732338"/>
              <a:gd name="connsiteX3005" fmla="*/ 2613025 w 4424363"/>
              <a:gd name="connsiteY3005" fmla="*/ 1338263 h 4732338"/>
              <a:gd name="connsiteX3006" fmla="*/ 2613025 w 4424363"/>
              <a:gd name="connsiteY3006" fmla="*/ 1339850 h 4732338"/>
              <a:gd name="connsiteX3007" fmla="*/ 2613025 w 4424363"/>
              <a:gd name="connsiteY3007" fmla="*/ 1341438 h 4732338"/>
              <a:gd name="connsiteX3008" fmla="*/ 2611438 w 4424363"/>
              <a:gd name="connsiteY3008" fmla="*/ 1341438 h 4732338"/>
              <a:gd name="connsiteX3009" fmla="*/ 2609850 w 4424363"/>
              <a:gd name="connsiteY3009" fmla="*/ 1341438 h 4732338"/>
              <a:gd name="connsiteX3010" fmla="*/ 2609850 w 4424363"/>
              <a:gd name="connsiteY3010" fmla="*/ 1343025 h 4732338"/>
              <a:gd name="connsiteX3011" fmla="*/ 2608263 w 4424363"/>
              <a:gd name="connsiteY3011" fmla="*/ 1343025 h 4732338"/>
              <a:gd name="connsiteX3012" fmla="*/ 2608263 w 4424363"/>
              <a:gd name="connsiteY3012" fmla="*/ 1344613 h 4732338"/>
              <a:gd name="connsiteX3013" fmla="*/ 2609850 w 4424363"/>
              <a:gd name="connsiteY3013" fmla="*/ 1346200 h 4732338"/>
              <a:gd name="connsiteX3014" fmla="*/ 2608263 w 4424363"/>
              <a:gd name="connsiteY3014" fmla="*/ 1346200 h 4732338"/>
              <a:gd name="connsiteX3015" fmla="*/ 2606675 w 4424363"/>
              <a:gd name="connsiteY3015" fmla="*/ 1347788 h 4732338"/>
              <a:gd name="connsiteX3016" fmla="*/ 2606675 w 4424363"/>
              <a:gd name="connsiteY3016" fmla="*/ 1349375 h 4732338"/>
              <a:gd name="connsiteX3017" fmla="*/ 2603500 w 4424363"/>
              <a:gd name="connsiteY3017" fmla="*/ 1349375 h 4732338"/>
              <a:gd name="connsiteX3018" fmla="*/ 2601913 w 4424363"/>
              <a:gd name="connsiteY3018" fmla="*/ 1350963 h 4732338"/>
              <a:gd name="connsiteX3019" fmla="*/ 2600325 w 4424363"/>
              <a:gd name="connsiteY3019" fmla="*/ 1354138 h 4732338"/>
              <a:gd name="connsiteX3020" fmla="*/ 2600325 w 4424363"/>
              <a:gd name="connsiteY3020" fmla="*/ 1355725 h 4732338"/>
              <a:gd name="connsiteX3021" fmla="*/ 2598738 w 4424363"/>
              <a:gd name="connsiteY3021" fmla="*/ 1357313 h 4732338"/>
              <a:gd name="connsiteX3022" fmla="*/ 2598738 w 4424363"/>
              <a:gd name="connsiteY3022" fmla="*/ 1358900 h 4732338"/>
              <a:gd name="connsiteX3023" fmla="*/ 2597150 w 4424363"/>
              <a:gd name="connsiteY3023" fmla="*/ 1358900 h 4732338"/>
              <a:gd name="connsiteX3024" fmla="*/ 2597150 w 4424363"/>
              <a:gd name="connsiteY3024" fmla="*/ 1360488 h 4732338"/>
              <a:gd name="connsiteX3025" fmla="*/ 2597150 w 4424363"/>
              <a:gd name="connsiteY3025" fmla="*/ 1362075 h 4732338"/>
              <a:gd name="connsiteX3026" fmla="*/ 2597150 w 4424363"/>
              <a:gd name="connsiteY3026" fmla="*/ 1363663 h 4732338"/>
              <a:gd name="connsiteX3027" fmla="*/ 2595563 w 4424363"/>
              <a:gd name="connsiteY3027" fmla="*/ 1363663 h 4732338"/>
              <a:gd name="connsiteX3028" fmla="*/ 2595563 w 4424363"/>
              <a:gd name="connsiteY3028" fmla="*/ 1365250 h 4732338"/>
              <a:gd name="connsiteX3029" fmla="*/ 2595563 w 4424363"/>
              <a:gd name="connsiteY3029" fmla="*/ 1366838 h 4732338"/>
              <a:gd name="connsiteX3030" fmla="*/ 2595563 w 4424363"/>
              <a:gd name="connsiteY3030" fmla="*/ 1368425 h 4732338"/>
              <a:gd name="connsiteX3031" fmla="*/ 2595563 w 4424363"/>
              <a:gd name="connsiteY3031" fmla="*/ 1370013 h 4732338"/>
              <a:gd name="connsiteX3032" fmla="*/ 2593975 w 4424363"/>
              <a:gd name="connsiteY3032" fmla="*/ 1370013 h 4732338"/>
              <a:gd name="connsiteX3033" fmla="*/ 2593975 w 4424363"/>
              <a:gd name="connsiteY3033" fmla="*/ 1371600 h 4732338"/>
              <a:gd name="connsiteX3034" fmla="*/ 2593975 w 4424363"/>
              <a:gd name="connsiteY3034" fmla="*/ 1373188 h 4732338"/>
              <a:gd name="connsiteX3035" fmla="*/ 2592388 w 4424363"/>
              <a:gd name="connsiteY3035" fmla="*/ 1373188 h 4732338"/>
              <a:gd name="connsiteX3036" fmla="*/ 2590800 w 4424363"/>
              <a:gd name="connsiteY3036" fmla="*/ 1373188 h 4732338"/>
              <a:gd name="connsiteX3037" fmla="*/ 2590800 w 4424363"/>
              <a:gd name="connsiteY3037" fmla="*/ 1374775 h 4732338"/>
              <a:gd name="connsiteX3038" fmla="*/ 2589213 w 4424363"/>
              <a:gd name="connsiteY3038" fmla="*/ 1376363 h 4732338"/>
              <a:gd name="connsiteX3039" fmla="*/ 2587625 w 4424363"/>
              <a:gd name="connsiteY3039" fmla="*/ 1376363 h 4732338"/>
              <a:gd name="connsiteX3040" fmla="*/ 2587625 w 4424363"/>
              <a:gd name="connsiteY3040" fmla="*/ 1377950 h 4732338"/>
              <a:gd name="connsiteX3041" fmla="*/ 2589213 w 4424363"/>
              <a:gd name="connsiteY3041" fmla="*/ 1377950 h 4732338"/>
              <a:gd name="connsiteX3042" fmla="*/ 2589213 w 4424363"/>
              <a:gd name="connsiteY3042" fmla="*/ 1379538 h 4732338"/>
              <a:gd name="connsiteX3043" fmla="*/ 2589213 w 4424363"/>
              <a:gd name="connsiteY3043" fmla="*/ 1381125 h 4732338"/>
              <a:gd name="connsiteX3044" fmla="*/ 2589213 w 4424363"/>
              <a:gd name="connsiteY3044" fmla="*/ 1382713 h 4732338"/>
              <a:gd name="connsiteX3045" fmla="*/ 2586038 w 4424363"/>
              <a:gd name="connsiteY3045" fmla="*/ 1384300 h 4732338"/>
              <a:gd name="connsiteX3046" fmla="*/ 2587625 w 4424363"/>
              <a:gd name="connsiteY3046" fmla="*/ 1384300 h 4732338"/>
              <a:gd name="connsiteX3047" fmla="*/ 2586038 w 4424363"/>
              <a:gd name="connsiteY3047" fmla="*/ 1387475 h 4732338"/>
              <a:gd name="connsiteX3048" fmla="*/ 2586038 w 4424363"/>
              <a:gd name="connsiteY3048" fmla="*/ 1390650 h 4732338"/>
              <a:gd name="connsiteX3049" fmla="*/ 2586038 w 4424363"/>
              <a:gd name="connsiteY3049" fmla="*/ 1392238 h 4732338"/>
              <a:gd name="connsiteX3050" fmla="*/ 2586038 w 4424363"/>
              <a:gd name="connsiteY3050" fmla="*/ 1393825 h 4732338"/>
              <a:gd name="connsiteX3051" fmla="*/ 2586038 w 4424363"/>
              <a:gd name="connsiteY3051" fmla="*/ 1395413 h 4732338"/>
              <a:gd name="connsiteX3052" fmla="*/ 2586038 w 4424363"/>
              <a:gd name="connsiteY3052" fmla="*/ 1397000 h 4732338"/>
              <a:gd name="connsiteX3053" fmla="*/ 2589213 w 4424363"/>
              <a:gd name="connsiteY3053" fmla="*/ 1397000 h 4732338"/>
              <a:gd name="connsiteX3054" fmla="*/ 2589213 w 4424363"/>
              <a:gd name="connsiteY3054" fmla="*/ 1398588 h 4732338"/>
              <a:gd name="connsiteX3055" fmla="*/ 2589213 w 4424363"/>
              <a:gd name="connsiteY3055" fmla="*/ 1401763 h 4732338"/>
              <a:gd name="connsiteX3056" fmla="*/ 2587625 w 4424363"/>
              <a:gd name="connsiteY3056" fmla="*/ 1401763 h 4732338"/>
              <a:gd name="connsiteX3057" fmla="*/ 2586038 w 4424363"/>
              <a:gd name="connsiteY3057" fmla="*/ 1403350 h 4732338"/>
              <a:gd name="connsiteX3058" fmla="*/ 2586038 w 4424363"/>
              <a:gd name="connsiteY3058" fmla="*/ 1406525 h 4732338"/>
              <a:gd name="connsiteX3059" fmla="*/ 2586038 w 4424363"/>
              <a:gd name="connsiteY3059" fmla="*/ 1412875 h 4732338"/>
              <a:gd name="connsiteX3060" fmla="*/ 2586038 w 4424363"/>
              <a:gd name="connsiteY3060" fmla="*/ 1414463 h 4732338"/>
              <a:gd name="connsiteX3061" fmla="*/ 2586038 w 4424363"/>
              <a:gd name="connsiteY3061" fmla="*/ 1416050 h 4732338"/>
              <a:gd name="connsiteX3062" fmla="*/ 2586038 w 4424363"/>
              <a:gd name="connsiteY3062" fmla="*/ 1419225 h 4732338"/>
              <a:gd name="connsiteX3063" fmla="*/ 2586038 w 4424363"/>
              <a:gd name="connsiteY3063" fmla="*/ 1422400 h 4732338"/>
              <a:gd name="connsiteX3064" fmla="*/ 2587625 w 4424363"/>
              <a:gd name="connsiteY3064" fmla="*/ 1425575 h 4732338"/>
              <a:gd name="connsiteX3065" fmla="*/ 2587625 w 4424363"/>
              <a:gd name="connsiteY3065" fmla="*/ 1428750 h 4732338"/>
              <a:gd name="connsiteX3066" fmla="*/ 2587625 w 4424363"/>
              <a:gd name="connsiteY3066" fmla="*/ 1430338 h 4732338"/>
              <a:gd name="connsiteX3067" fmla="*/ 2587625 w 4424363"/>
              <a:gd name="connsiteY3067" fmla="*/ 1431925 h 4732338"/>
              <a:gd name="connsiteX3068" fmla="*/ 2589213 w 4424363"/>
              <a:gd name="connsiteY3068" fmla="*/ 1431925 h 4732338"/>
              <a:gd name="connsiteX3069" fmla="*/ 2589213 w 4424363"/>
              <a:gd name="connsiteY3069" fmla="*/ 1433513 h 4732338"/>
              <a:gd name="connsiteX3070" fmla="*/ 2590800 w 4424363"/>
              <a:gd name="connsiteY3070" fmla="*/ 1433513 h 4732338"/>
              <a:gd name="connsiteX3071" fmla="*/ 2590800 w 4424363"/>
              <a:gd name="connsiteY3071" fmla="*/ 1435100 h 4732338"/>
              <a:gd name="connsiteX3072" fmla="*/ 2590800 w 4424363"/>
              <a:gd name="connsiteY3072" fmla="*/ 1436688 h 4732338"/>
              <a:gd name="connsiteX3073" fmla="*/ 2590800 w 4424363"/>
              <a:gd name="connsiteY3073" fmla="*/ 1438275 h 4732338"/>
              <a:gd name="connsiteX3074" fmla="*/ 2592388 w 4424363"/>
              <a:gd name="connsiteY3074" fmla="*/ 1438275 h 4732338"/>
              <a:gd name="connsiteX3075" fmla="*/ 2592388 w 4424363"/>
              <a:gd name="connsiteY3075" fmla="*/ 1439863 h 4732338"/>
              <a:gd name="connsiteX3076" fmla="*/ 2593975 w 4424363"/>
              <a:gd name="connsiteY3076" fmla="*/ 1439863 h 4732338"/>
              <a:gd name="connsiteX3077" fmla="*/ 2593975 w 4424363"/>
              <a:gd name="connsiteY3077" fmla="*/ 1441450 h 4732338"/>
              <a:gd name="connsiteX3078" fmla="*/ 2593975 w 4424363"/>
              <a:gd name="connsiteY3078" fmla="*/ 1443038 h 4732338"/>
              <a:gd name="connsiteX3079" fmla="*/ 2595563 w 4424363"/>
              <a:gd name="connsiteY3079" fmla="*/ 1443038 h 4732338"/>
              <a:gd name="connsiteX3080" fmla="*/ 2595563 w 4424363"/>
              <a:gd name="connsiteY3080" fmla="*/ 1444625 h 4732338"/>
              <a:gd name="connsiteX3081" fmla="*/ 2595563 w 4424363"/>
              <a:gd name="connsiteY3081" fmla="*/ 1446213 h 4732338"/>
              <a:gd name="connsiteX3082" fmla="*/ 2595563 w 4424363"/>
              <a:gd name="connsiteY3082" fmla="*/ 1447800 h 4732338"/>
              <a:gd name="connsiteX3083" fmla="*/ 2595563 w 4424363"/>
              <a:gd name="connsiteY3083" fmla="*/ 1449388 h 4732338"/>
              <a:gd name="connsiteX3084" fmla="*/ 2595563 w 4424363"/>
              <a:gd name="connsiteY3084" fmla="*/ 1450975 h 4732338"/>
              <a:gd name="connsiteX3085" fmla="*/ 2597150 w 4424363"/>
              <a:gd name="connsiteY3085" fmla="*/ 1450975 h 4732338"/>
              <a:gd name="connsiteX3086" fmla="*/ 2597150 w 4424363"/>
              <a:gd name="connsiteY3086" fmla="*/ 1452563 h 4732338"/>
              <a:gd name="connsiteX3087" fmla="*/ 2598738 w 4424363"/>
              <a:gd name="connsiteY3087" fmla="*/ 1452563 h 4732338"/>
              <a:gd name="connsiteX3088" fmla="*/ 2598738 w 4424363"/>
              <a:gd name="connsiteY3088" fmla="*/ 1454150 h 4732338"/>
              <a:gd name="connsiteX3089" fmla="*/ 2600325 w 4424363"/>
              <a:gd name="connsiteY3089" fmla="*/ 1454150 h 4732338"/>
              <a:gd name="connsiteX3090" fmla="*/ 2600325 w 4424363"/>
              <a:gd name="connsiteY3090" fmla="*/ 1455738 h 4732338"/>
              <a:gd name="connsiteX3091" fmla="*/ 2600325 w 4424363"/>
              <a:gd name="connsiteY3091" fmla="*/ 1457325 h 4732338"/>
              <a:gd name="connsiteX3092" fmla="*/ 2601913 w 4424363"/>
              <a:gd name="connsiteY3092" fmla="*/ 1457325 h 4732338"/>
              <a:gd name="connsiteX3093" fmla="*/ 2601913 w 4424363"/>
              <a:gd name="connsiteY3093" fmla="*/ 1458913 h 4732338"/>
              <a:gd name="connsiteX3094" fmla="*/ 2601913 w 4424363"/>
              <a:gd name="connsiteY3094" fmla="*/ 1460500 h 4732338"/>
              <a:gd name="connsiteX3095" fmla="*/ 2603500 w 4424363"/>
              <a:gd name="connsiteY3095" fmla="*/ 1460500 h 4732338"/>
              <a:gd name="connsiteX3096" fmla="*/ 2603500 w 4424363"/>
              <a:gd name="connsiteY3096" fmla="*/ 1462088 h 4732338"/>
              <a:gd name="connsiteX3097" fmla="*/ 2603500 w 4424363"/>
              <a:gd name="connsiteY3097" fmla="*/ 1463675 h 4732338"/>
              <a:gd name="connsiteX3098" fmla="*/ 2605088 w 4424363"/>
              <a:gd name="connsiteY3098" fmla="*/ 1463675 h 4732338"/>
              <a:gd name="connsiteX3099" fmla="*/ 2605088 w 4424363"/>
              <a:gd name="connsiteY3099" fmla="*/ 1465263 h 4732338"/>
              <a:gd name="connsiteX3100" fmla="*/ 2605088 w 4424363"/>
              <a:gd name="connsiteY3100" fmla="*/ 1466850 h 4732338"/>
              <a:gd name="connsiteX3101" fmla="*/ 2606675 w 4424363"/>
              <a:gd name="connsiteY3101" fmla="*/ 1466850 h 4732338"/>
              <a:gd name="connsiteX3102" fmla="*/ 2606675 w 4424363"/>
              <a:gd name="connsiteY3102" fmla="*/ 1468438 h 4732338"/>
              <a:gd name="connsiteX3103" fmla="*/ 2608263 w 4424363"/>
              <a:gd name="connsiteY3103" fmla="*/ 1468438 h 4732338"/>
              <a:gd name="connsiteX3104" fmla="*/ 2608263 w 4424363"/>
              <a:gd name="connsiteY3104" fmla="*/ 1470025 h 4732338"/>
              <a:gd name="connsiteX3105" fmla="*/ 2608263 w 4424363"/>
              <a:gd name="connsiteY3105" fmla="*/ 1471613 h 4732338"/>
              <a:gd name="connsiteX3106" fmla="*/ 2608263 w 4424363"/>
              <a:gd name="connsiteY3106" fmla="*/ 1473200 h 4732338"/>
              <a:gd name="connsiteX3107" fmla="*/ 2608263 w 4424363"/>
              <a:gd name="connsiteY3107" fmla="*/ 1474788 h 4732338"/>
              <a:gd name="connsiteX3108" fmla="*/ 2608263 w 4424363"/>
              <a:gd name="connsiteY3108" fmla="*/ 1476375 h 4732338"/>
              <a:gd name="connsiteX3109" fmla="*/ 2608263 w 4424363"/>
              <a:gd name="connsiteY3109" fmla="*/ 1477963 h 4732338"/>
              <a:gd name="connsiteX3110" fmla="*/ 2609850 w 4424363"/>
              <a:gd name="connsiteY3110" fmla="*/ 1477963 h 4732338"/>
              <a:gd name="connsiteX3111" fmla="*/ 2611438 w 4424363"/>
              <a:gd name="connsiteY3111" fmla="*/ 1477963 h 4732338"/>
              <a:gd name="connsiteX3112" fmla="*/ 2611438 w 4424363"/>
              <a:gd name="connsiteY3112" fmla="*/ 1479550 h 4732338"/>
              <a:gd name="connsiteX3113" fmla="*/ 2613025 w 4424363"/>
              <a:gd name="connsiteY3113" fmla="*/ 1479550 h 4732338"/>
              <a:gd name="connsiteX3114" fmla="*/ 2613025 w 4424363"/>
              <a:gd name="connsiteY3114" fmla="*/ 1481138 h 4732338"/>
              <a:gd name="connsiteX3115" fmla="*/ 2613025 w 4424363"/>
              <a:gd name="connsiteY3115" fmla="*/ 1482725 h 4732338"/>
              <a:gd name="connsiteX3116" fmla="*/ 2614613 w 4424363"/>
              <a:gd name="connsiteY3116" fmla="*/ 1482725 h 4732338"/>
              <a:gd name="connsiteX3117" fmla="*/ 2614613 w 4424363"/>
              <a:gd name="connsiteY3117" fmla="*/ 1484313 h 4732338"/>
              <a:gd name="connsiteX3118" fmla="*/ 2616200 w 4424363"/>
              <a:gd name="connsiteY3118" fmla="*/ 1484313 h 4732338"/>
              <a:gd name="connsiteX3119" fmla="*/ 2617788 w 4424363"/>
              <a:gd name="connsiteY3119" fmla="*/ 1484313 h 4732338"/>
              <a:gd name="connsiteX3120" fmla="*/ 2617788 w 4424363"/>
              <a:gd name="connsiteY3120" fmla="*/ 1485900 h 4732338"/>
              <a:gd name="connsiteX3121" fmla="*/ 2617788 w 4424363"/>
              <a:gd name="connsiteY3121" fmla="*/ 1487488 h 4732338"/>
              <a:gd name="connsiteX3122" fmla="*/ 2617788 w 4424363"/>
              <a:gd name="connsiteY3122" fmla="*/ 1489075 h 4732338"/>
              <a:gd name="connsiteX3123" fmla="*/ 2619375 w 4424363"/>
              <a:gd name="connsiteY3123" fmla="*/ 1489075 h 4732338"/>
              <a:gd name="connsiteX3124" fmla="*/ 2619375 w 4424363"/>
              <a:gd name="connsiteY3124" fmla="*/ 1490663 h 4732338"/>
              <a:gd name="connsiteX3125" fmla="*/ 2620963 w 4424363"/>
              <a:gd name="connsiteY3125" fmla="*/ 1490663 h 4732338"/>
              <a:gd name="connsiteX3126" fmla="*/ 2620963 w 4424363"/>
              <a:gd name="connsiteY3126" fmla="*/ 1492250 h 4732338"/>
              <a:gd name="connsiteX3127" fmla="*/ 2620963 w 4424363"/>
              <a:gd name="connsiteY3127" fmla="*/ 1493838 h 4732338"/>
              <a:gd name="connsiteX3128" fmla="*/ 2622550 w 4424363"/>
              <a:gd name="connsiteY3128" fmla="*/ 1493838 h 4732338"/>
              <a:gd name="connsiteX3129" fmla="*/ 2622550 w 4424363"/>
              <a:gd name="connsiteY3129" fmla="*/ 1495425 h 4732338"/>
              <a:gd name="connsiteX3130" fmla="*/ 2622550 w 4424363"/>
              <a:gd name="connsiteY3130" fmla="*/ 1497013 h 4732338"/>
              <a:gd name="connsiteX3131" fmla="*/ 2624138 w 4424363"/>
              <a:gd name="connsiteY3131" fmla="*/ 1497013 h 4732338"/>
              <a:gd name="connsiteX3132" fmla="*/ 2624138 w 4424363"/>
              <a:gd name="connsiteY3132" fmla="*/ 1498600 h 4732338"/>
              <a:gd name="connsiteX3133" fmla="*/ 2625725 w 4424363"/>
              <a:gd name="connsiteY3133" fmla="*/ 1498600 h 4732338"/>
              <a:gd name="connsiteX3134" fmla="*/ 2625725 w 4424363"/>
              <a:gd name="connsiteY3134" fmla="*/ 1500188 h 4732338"/>
              <a:gd name="connsiteX3135" fmla="*/ 2627313 w 4424363"/>
              <a:gd name="connsiteY3135" fmla="*/ 1500188 h 4732338"/>
              <a:gd name="connsiteX3136" fmla="*/ 2627313 w 4424363"/>
              <a:gd name="connsiteY3136" fmla="*/ 1501775 h 4732338"/>
              <a:gd name="connsiteX3137" fmla="*/ 2627313 w 4424363"/>
              <a:gd name="connsiteY3137" fmla="*/ 1503363 h 4732338"/>
              <a:gd name="connsiteX3138" fmla="*/ 2628900 w 4424363"/>
              <a:gd name="connsiteY3138" fmla="*/ 1503363 h 4732338"/>
              <a:gd name="connsiteX3139" fmla="*/ 2628900 w 4424363"/>
              <a:gd name="connsiteY3139" fmla="*/ 1504950 h 4732338"/>
              <a:gd name="connsiteX3140" fmla="*/ 2630488 w 4424363"/>
              <a:gd name="connsiteY3140" fmla="*/ 1504950 h 4732338"/>
              <a:gd name="connsiteX3141" fmla="*/ 2630488 w 4424363"/>
              <a:gd name="connsiteY3141" fmla="*/ 1506538 h 4732338"/>
              <a:gd name="connsiteX3142" fmla="*/ 2630488 w 4424363"/>
              <a:gd name="connsiteY3142" fmla="*/ 1508125 h 4732338"/>
              <a:gd name="connsiteX3143" fmla="*/ 2630488 w 4424363"/>
              <a:gd name="connsiteY3143" fmla="*/ 1509713 h 4732338"/>
              <a:gd name="connsiteX3144" fmla="*/ 2632075 w 4424363"/>
              <a:gd name="connsiteY3144" fmla="*/ 1509713 h 4732338"/>
              <a:gd name="connsiteX3145" fmla="*/ 2632075 w 4424363"/>
              <a:gd name="connsiteY3145" fmla="*/ 1511300 h 4732338"/>
              <a:gd name="connsiteX3146" fmla="*/ 2633663 w 4424363"/>
              <a:gd name="connsiteY3146" fmla="*/ 1511300 h 4732338"/>
              <a:gd name="connsiteX3147" fmla="*/ 2633663 w 4424363"/>
              <a:gd name="connsiteY3147" fmla="*/ 1512888 h 4732338"/>
              <a:gd name="connsiteX3148" fmla="*/ 2635250 w 4424363"/>
              <a:gd name="connsiteY3148" fmla="*/ 1512888 h 4732338"/>
              <a:gd name="connsiteX3149" fmla="*/ 2635250 w 4424363"/>
              <a:gd name="connsiteY3149" fmla="*/ 1514475 h 4732338"/>
              <a:gd name="connsiteX3150" fmla="*/ 2635250 w 4424363"/>
              <a:gd name="connsiteY3150" fmla="*/ 1516063 h 4732338"/>
              <a:gd name="connsiteX3151" fmla="*/ 2636838 w 4424363"/>
              <a:gd name="connsiteY3151" fmla="*/ 1516063 h 4732338"/>
              <a:gd name="connsiteX3152" fmla="*/ 2638425 w 4424363"/>
              <a:gd name="connsiteY3152" fmla="*/ 1517650 h 4732338"/>
              <a:gd name="connsiteX3153" fmla="*/ 2638425 w 4424363"/>
              <a:gd name="connsiteY3153" fmla="*/ 1519238 h 4732338"/>
              <a:gd name="connsiteX3154" fmla="*/ 2640013 w 4424363"/>
              <a:gd name="connsiteY3154" fmla="*/ 1519238 h 4732338"/>
              <a:gd name="connsiteX3155" fmla="*/ 2640013 w 4424363"/>
              <a:gd name="connsiteY3155" fmla="*/ 1520825 h 4732338"/>
              <a:gd name="connsiteX3156" fmla="*/ 2641600 w 4424363"/>
              <a:gd name="connsiteY3156" fmla="*/ 1520825 h 4732338"/>
              <a:gd name="connsiteX3157" fmla="*/ 2641600 w 4424363"/>
              <a:gd name="connsiteY3157" fmla="*/ 1522413 h 4732338"/>
              <a:gd name="connsiteX3158" fmla="*/ 2643188 w 4424363"/>
              <a:gd name="connsiteY3158" fmla="*/ 1522413 h 4732338"/>
              <a:gd name="connsiteX3159" fmla="*/ 2643188 w 4424363"/>
              <a:gd name="connsiteY3159" fmla="*/ 1524000 h 4732338"/>
              <a:gd name="connsiteX3160" fmla="*/ 2644775 w 4424363"/>
              <a:gd name="connsiteY3160" fmla="*/ 1524000 h 4732338"/>
              <a:gd name="connsiteX3161" fmla="*/ 2644775 w 4424363"/>
              <a:gd name="connsiteY3161" fmla="*/ 1525588 h 4732338"/>
              <a:gd name="connsiteX3162" fmla="*/ 2646363 w 4424363"/>
              <a:gd name="connsiteY3162" fmla="*/ 1525588 h 4732338"/>
              <a:gd name="connsiteX3163" fmla="*/ 2646363 w 4424363"/>
              <a:gd name="connsiteY3163" fmla="*/ 1527175 h 4732338"/>
              <a:gd name="connsiteX3164" fmla="*/ 2647950 w 4424363"/>
              <a:gd name="connsiteY3164" fmla="*/ 1528763 h 4732338"/>
              <a:gd name="connsiteX3165" fmla="*/ 2649538 w 4424363"/>
              <a:gd name="connsiteY3165" fmla="*/ 1528763 h 4732338"/>
              <a:gd name="connsiteX3166" fmla="*/ 2649538 w 4424363"/>
              <a:gd name="connsiteY3166" fmla="*/ 1530350 h 4732338"/>
              <a:gd name="connsiteX3167" fmla="*/ 2649538 w 4424363"/>
              <a:gd name="connsiteY3167" fmla="*/ 1531938 h 4732338"/>
              <a:gd name="connsiteX3168" fmla="*/ 2651125 w 4424363"/>
              <a:gd name="connsiteY3168" fmla="*/ 1531938 h 4732338"/>
              <a:gd name="connsiteX3169" fmla="*/ 2652713 w 4424363"/>
              <a:gd name="connsiteY3169" fmla="*/ 1531938 h 4732338"/>
              <a:gd name="connsiteX3170" fmla="*/ 2652713 w 4424363"/>
              <a:gd name="connsiteY3170" fmla="*/ 1533525 h 4732338"/>
              <a:gd name="connsiteX3171" fmla="*/ 2654300 w 4424363"/>
              <a:gd name="connsiteY3171" fmla="*/ 1533525 h 4732338"/>
              <a:gd name="connsiteX3172" fmla="*/ 2654300 w 4424363"/>
              <a:gd name="connsiteY3172" fmla="*/ 1535113 h 4732338"/>
              <a:gd name="connsiteX3173" fmla="*/ 2655888 w 4424363"/>
              <a:gd name="connsiteY3173" fmla="*/ 1535113 h 4732338"/>
              <a:gd name="connsiteX3174" fmla="*/ 2655888 w 4424363"/>
              <a:gd name="connsiteY3174" fmla="*/ 1536700 h 4732338"/>
              <a:gd name="connsiteX3175" fmla="*/ 2657475 w 4424363"/>
              <a:gd name="connsiteY3175" fmla="*/ 1536700 h 4732338"/>
              <a:gd name="connsiteX3176" fmla="*/ 2657475 w 4424363"/>
              <a:gd name="connsiteY3176" fmla="*/ 1538288 h 4732338"/>
              <a:gd name="connsiteX3177" fmla="*/ 2659063 w 4424363"/>
              <a:gd name="connsiteY3177" fmla="*/ 1538288 h 4732338"/>
              <a:gd name="connsiteX3178" fmla="*/ 2660650 w 4424363"/>
              <a:gd name="connsiteY3178" fmla="*/ 1538288 h 4732338"/>
              <a:gd name="connsiteX3179" fmla="*/ 2660650 w 4424363"/>
              <a:gd name="connsiteY3179" fmla="*/ 1539875 h 4732338"/>
              <a:gd name="connsiteX3180" fmla="*/ 2662238 w 4424363"/>
              <a:gd name="connsiteY3180" fmla="*/ 1539875 h 4732338"/>
              <a:gd name="connsiteX3181" fmla="*/ 2662238 w 4424363"/>
              <a:gd name="connsiteY3181" fmla="*/ 1541463 h 4732338"/>
              <a:gd name="connsiteX3182" fmla="*/ 2663825 w 4424363"/>
              <a:gd name="connsiteY3182" fmla="*/ 1541463 h 4732338"/>
              <a:gd name="connsiteX3183" fmla="*/ 2663825 w 4424363"/>
              <a:gd name="connsiteY3183" fmla="*/ 1543050 h 4732338"/>
              <a:gd name="connsiteX3184" fmla="*/ 2665413 w 4424363"/>
              <a:gd name="connsiteY3184" fmla="*/ 1543050 h 4732338"/>
              <a:gd name="connsiteX3185" fmla="*/ 2667000 w 4424363"/>
              <a:gd name="connsiteY3185" fmla="*/ 1543050 h 4732338"/>
              <a:gd name="connsiteX3186" fmla="*/ 2667000 w 4424363"/>
              <a:gd name="connsiteY3186" fmla="*/ 1544638 h 4732338"/>
              <a:gd name="connsiteX3187" fmla="*/ 2668588 w 4424363"/>
              <a:gd name="connsiteY3187" fmla="*/ 1544638 h 4732338"/>
              <a:gd name="connsiteX3188" fmla="*/ 2668588 w 4424363"/>
              <a:gd name="connsiteY3188" fmla="*/ 1546225 h 4732338"/>
              <a:gd name="connsiteX3189" fmla="*/ 2670175 w 4424363"/>
              <a:gd name="connsiteY3189" fmla="*/ 1546225 h 4732338"/>
              <a:gd name="connsiteX3190" fmla="*/ 2671763 w 4424363"/>
              <a:gd name="connsiteY3190" fmla="*/ 1546225 h 4732338"/>
              <a:gd name="connsiteX3191" fmla="*/ 2674938 w 4424363"/>
              <a:gd name="connsiteY3191" fmla="*/ 1552575 h 4732338"/>
              <a:gd name="connsiteX3192" fmla="*/ 2676525 w 4424363"/>
              <a:gd name="connsiteY3192" fmla="*/ 1557338 h 4732338"/>
              <a:gd name="connsiteX3193" fmla="*/ 2678113 w 4424363"/>
              <a:gd name="connsiteY3193" fmla="*/ 1557338 h 4732338"/>
              <a:gd name="connsiteX3194" fmla="*/ 2679700 w 4424363"/>
              <a:gd name="connsiteY3194" fmla="*/ 1557338 h 4732338"/>
              <a:gd name="connsiteX3195" fmla="*/ 2681288 w 4424363"/>
              <a:gd name="connsiteY3195" fmla="*/ 1557338 h 4732338"/>
              <a:gd name="connsiteX3196" fmla="*/ 2681288 w 4424363"/>
              <a:gd name="connsiteY3196" fmla="*/ 1555750 h 4732338"/>
              <a:gd name="connsiteX3197" fmla="*/ 2682875 w 4424363"/>
              <a:gd name="connsiteY3197" fmla="*/ 1555750 h 4732338"/>
              <a:gd name="connsiteX3198" fmla="*/ 2684463 w 4424363"/>
              <a:gd name="connsiteY3198" fmla="*/ 1555750 h 4732338"/>
              <a:gd name="connsiteX3199" fmla="*/ 2686050 w 4424363"/>
              <a:gd name="connsiteY3199" fmla="*/ 1555750 h 4732338"/>
              <a:gd name="connsiteX3200" fmla="*/ 2687638 w 4424363"/>
              <a:gd name="connsiteY3200" fmla="*/ 1555750 h 4732338"/>
              <a:gd name="connsiteX3201" fmla="*/ 2689225 w 4424363"/>
              <a:gd name="connsiteY3201" fmla="*/ 1555750 h 4732338"/>
              <a:gd name="connsiteX3202" fmla="*/ 2690813 w 4424363"/>
              <a:gd name="connsiteY3202" fmla="*/ 1555750 h 4732338"/>
              <a:gd name="connsiteX3203" fmla="*/ 2690813 w 4424363"/>
              <a:gd name="connsiteY3203" fmla="*/ 1557338 h 4732338"/>
              <a:gd name="connsiteX3204" fmla="*/ 2692400 w 4424363"/>
              <a:gd name="connsiteY3204" fmla="*/ 1557338 h 4732338"/>
              <a:gd name="connsiteX3205" fmla="*/ 2692400 w 4424363"/>
              <a:gd name="connsiteY3205" fmla="*/ 1558925 h 4732338"/>
              <a:gd name="connsiteX3206" fmla="*/ 2693988 w 4424363"/>
              <a:gd name="connsiteY3206" fmla="*/ 1558925 h 4732338"/>
              <a:gd name="connsiteX3207" fmla="*/ 2693988 w 4424363"/>
              <a:gd name="connsiteY3207" fmla="*/ 1560513 h 4732338"/>
              <a:gd name="connsiteX3208" fmla="*/ 2695575 w 4424363"/>
              <a:gd name="connsiteY3208" fmla="*/ 1560513 h 4732338"/>
              <a:gd name="connsiteX3209" fmla="*/ 2697163 w 4424363"/>
              <a:gd name="connsiteY3209" fmla="*/ 1560513 h 4732338"/>
              <a:gd name="connsiteX3210" fmla="*/ 2697163 w 4424363"/>
              <a:gd name="connsiteY3210" fmla="*/ 1562100 h 4732338"/>
              <a:gd name="connsiteX3211" fmla="*/ 2698750 w 4424363"/>
              <a:gd name="connsiteY3211" fmla="*/ 1562100 h 4732338"/>
              <a:gd name="connsiteX3212" fmla="*/ 2698750 w 4424363"/>
              <a:gd name="connsiteY3212" fmla="*/ 1560513 h 4732338"/>
              <a:gd name="connsiteX3213" fmla="*/ 2700338 w 4424363"/>
              <a:gd name="connsiteY3213" fmla="*/ 1560513 h 4732338"/>
              <a:gd name="connsiteX3214" fmla="*/ 2700338 w 4424363"/>
              <a:gd name="connsiteY3214" fmla="*/ 1562100 h 4732338"/>
              <a:gd name="connsiteX3215" fmla="*/ 2701925 w 4424363"/>
              <a:gd name="connsiteY3215" fmla="*/ 1562100 h 4732338"/>
              <a:gd name="connsiteX3216" fmla="*/ 2703513 w 4424363"/>
              <a:gd name="connsiteY3216" fmla="*/ 1562100 h 4732338"/>
              <a:gd name="connsiteX3217" fmla="*/ 2703513 w 4424363"/>
              <a:gd name="connsiteY3217" fmla="*/ 1563688 h 4732338"/>
              <a:gd name="connsiteX3218" fmla="*/ 2705100 w 4424363"/>
              <a:gd name="connsiteY3218" fmla="*/ 1563688 h 4732338"/>
              <a:gd name="connsiteX3219" fmla="*/ 2706688 w 4424363"/>
              <a:gd name="connsiteY3219" fmla="*/ 1563688 h 4732338"/>
              <a:gd name="connsiteX3220" fmla="*/ 2706688 w 4424363"/>
              <a:gd name="connsiteY3220" fmla="*/ 1565275 h 4732338"/>
              <a:gd name="connsiteX3221" fmla="*/ 2708275 w 4424363"/>
              <a:gd name="connsiteY3221" fmla="*/ 1565275 h 4732338"/>
              <a:gd name="connsiteX3222" fmla="*/ 2709863 w 4424363"/>
              <a:gd name="connsiteY3222" fmla="*/ 1565275 h 4732338"/>
              <a:gd name="connsiteX3223" fmla="*/ 2711450 w 4424363"/>
              <a:gd name="connsiteY3223" fmla="*/ 1565275 h 4732338"/>
              <a:gd name="connsiteX3224" fmla="*/ 2713038 w 4424363"/>
              <a:gd name="connsiteY3224" fmla="*/ 1565275 h 4732338"/>
              <a:gd name="connsiteX3225" fmla="*/ 2713038 w 4424363"/>
              <a:gd name="connsiteY3225" fmla="*/ 1566863 h 4732338"/>
              <a:gd name="connsiteX3226" fmla="*/ 2714625 w 4424363"/>
              <a:gd name="connsiteY3226" fmla="*/ 1566863 h 4732338"/>
              <a:gd name="connsiteX3227" fmla="*/ 2716213 w 4424363"/>
              <a:gd name="connsiteY3227" fmla="*/ 1566863 h 4732338"/>
              <a:gd name="connsiteX3228" fmla="*/ 2716213 w 4424363"/>
              <a:gd name="connsiteY3228" fmla="*/ 1568450 h 4732338"/>
              <a:gd name="connsiteX3229" fmla="*/ 2717800 w 4424363"/>
              <a:gd name="connsiteY3229" fmla="*/ 1568450 h 4732338"/>
              <a:gd name="connsiteX3230" fmla="*/ 2717800 w 4424363"/>
              <a:gd name="connsiteY3230" fmla="*/ 1570038 h 4732338"/>
              <a:gd name="connsiteX3231" fmla="*/ 2719388 w 4424363"/>
              <a:gd name="connsiteY3231" fmla="*/ 1570038 h 4732338"/>
              <a:gd name="connsiteX3232" fmla="*/ 2720975 w 4424363"/>
              <a:gd name="connsiteY3232" fmla="*/ 1570038 h 4732338"/>
              <a:gd name="connsiteX3233" fmla="*/ 2720975 w 4424363"/>
              <a:gd name="connsiteY3233" fmla="*/ 1571625 h 4732338"/>
              <a:gd name="connsiteX3234" fmla="*/ 2722563 w 4424363"/>
              <a:gd name="connsiteY3234" fmla="*/ 1571625 h 4732338"/>
              <a:gd name="connsiteX3235" fmla="*/ 2722563 w 4424363"/>
              <a:gd name="connsiteY3235" fmla="*/ 1573213 h 4732338"/>
              <a:gd name="connsiteX3236" fmla="*/ 2724150 w 4424363"/>
              <a:gd name="connsiteY3236" fmla="*/ 1573213 h 4732338"/>
              <a:gd name="connsiteX3237" fmla="*/ 2724150 w 4424363"/>
              <a:gd name="connsiteY3237" fmla="*/ 1574800 h 4732338"/>
              <a:gd name="connsiteX3238" fmla="*/ 2725738 w 4424363"/>
              <a:gd name="connsiteY3238" fmla="*/ 1574800 h 4732338"/>
              <a:gd name="connsiteX3239" fmla="*/ 2727325 w 4424363"/>
              <a:gd name="connsiteY3239" fmla="*/ 1574800 h 4732338"/>
              <a:gd name="connsiteX3240" fmla="*/ 2728913 w 4424363"/>
              <a:gd name="connsiteY3240" fmla="*/ 1574800 h 4732338"/>
              <a:gd name="connsiteX3241" fmla="*/ 2728913 w 4424363"/>
              <a:gd name="connsiteY3241" fmla="*/ 1576388 h 4732338"/>
              <a:gd name="connsiteX3242" fmla="*/ 2728913 w 4424363"/>
              <a:gd name="connsiteY3242" fmla="*/ 1577975 h 4732338"/>
              <a:gd name="connsiteX3243" fmla="*/ 2730500 w 4424363"/>
              <a:gd name="connsiteY3243" fmla="*/ 1577975 h 4732338"/>
              <a:gd name="connsiteX3244" fmla="*/ 2730500 w 4424363"/>
              <a:gd name="connsiteY3244" fmla="*/ 1579563 h 4732338"/>
              <a:gd name="connsiteX3245" fmla="*/ 2732088 w 4424363"/>
              <a:gd name="connsiteY3245" fmla="*/ 1579563 h 4732338"/>
              <a:gd name="connsiteX3246" fmla="*/ 2733675 w 4424363"/>
              <a:gd name="connsiteY3246" fmla="*/ 1579563 h 4732338"/>
              <a:gd name="connsiteX3247" fmla="*/ 2733675 w 4424363"/>
              <a:gd name="connsiteY3247" fmla="*/ 1581150 h 4732338"/>
              <a:gd name="connsiteX3248" fmla="*/ 2735263 w 4424363"/>
              <a:gd name="connsiteY3248" fmla="*/ 1581150 h 4732338"/>
              <a:gd name="connsiteX3249" fmla="*/ 2735263 w 4424363"/>
              <a:gd name="connsiteY3249" fmla="*/ 1579563 h 4732338"/>
              <a:gd name="connsiteX3250" fmla="*/ 2736850 w 4424363"/>
              <a:gd name="connsiteY3250" fmla="*/ 1579563 h 4732338"/>
              <a:gd name="connsiteX3251" fmla="*/ 2738438 w 4424363"/>
              <a:gd name="connsiteY3251" fmla="*/ 1579563 h 4732338"/>
              <a:gd name="connsiteX3252" fmla="*/ 2740025 w 4424363"/>
              <a:gd name="connsiteY3252" fmla="*/ 1579563 h 4732338"/>
              <a:gd name="connsiteX3253" fmla="*/ 2740025 w 4424363"/>
              <a:gd name="connsiteY3253" fmla="*/ 1581150 h 4732338"/>
              <a:gd name="connsiteX3254" fmla="*/ 2741613 w 4424363"/>
              <a:gd name="connsiteY3254" fmla="*/ 1581150 h 4732338"/>
              <a:gd name="connsiteX3255" fmla="*/ 2743200 w 4424363"/>
              <a:gd name="connsiteY3255" fmla="*/ 1581150 h 4732338"/>
              <a:gd name="connsiteX3256" fmla="*/ 2743200 w 4424363"/>
              <a:gd name="connsiteY3256" fmla="*/ 1582738 h 4732338"/>
              <a:gd name="connsiteX3257" fmla="*/ 2744788 w 4424363"/>
              <a:gd name="connsiteY3257" fmla="*/ 1582738 h 4732338"/>
              <a:gd name="connsiteX3258" fmla="*/ 2746375 w 4424363"/>
              <a:gd name="connsiteY3258" fmla="*/ 1582738 h 4732338"/>
              <a:gd name="connsiteX3259" fmla="*/ 2747963 w 4424363"/>
              <a:gd name="connsiteY3259" fmla="*/ 1582738 h 4732338"/>
              <a:gd name="connsiteX3260" fmla="*/ 2747963 w 4424363"/>
              <a:gd name="connsiteY3260" fmla="*/ 1584325 h 4732338"/>
              <a:gd name="connsiteX3261" fmla="*/ 2749550 w 4424363"/>
              <a:gd name="connsiteY3261" fmla="*/ 1584325 h 4732338"/>
              <a:gd name="connsiteX3262" fmla="*/ 2751138 w 4424363"/>
              <a:gd name="connsiteY3262" fmla="*/ 1584325 h 4732338"/>
              <a:gd name="connsiteX3263" fmla="*/ 2752725 w 4424363"/>
              <a:gd name="connsiteY3263" fmla="*/ 1584325 h 4732338"/>
              <a:gd name="connsiteX3264" fmla="*/ 2752725 w 4424363"/>
              <a:gd name="connsiteY3264" fmla="*/ 1585913 h 4732338"/>
              <a:gd name="connsiteX3265" fmla="*/ 2754313 w 4424363"/>
              <a:gd name="connsiteY3265" fmla="*/ 1585913 h 4732338"/>
              <a:gd name="connsiteX3266" fmla="*/ 2754313 w 4424363"/>
              <a:gd name="connsiteY3266" fmla="*/ 1587500 h 4732338"/>
              <a:gd name="connsiteX3267" fmla="*/ 2755900 w 4424363"/>
              <a:gd name="connsiteY3267" fmla="*/ 1587500 h 4732338"/>
              <a:gd name="connsiteX3268" fmla="*/ 2757488 w 4424363"/>
              <a:gd name="connsiteY3268" fmla="*/ 1587500 h 4732338"/>
              <a:gd name="connsiteX3269" fmla="*/ 2757488 w 4424363"/>
              <a:gd name="connsiteY3269" fmla="*/ 1589088 h 4732338"/>
              <a:gd name="connsiteX3270" fmla="*/ 2759075 w 4424363"/>
              <a:gd name="connsiteY3270" fmla="*/ 1589088 h 4732338"/>
              <a:gd name="connsiteX3271" fmla="*/ 2759075 w 4424363"/>
              <a:gd name="connsiteY3271" fmla="*/ 1590675 h 4732338"/>
              <a:gd name="connsiteX3272" fmla="*/ 2759075 w 4424363"/>
              <a:gd name="connsiteY3272" fmla="*/ 1592263 h 4732338"/>
              <a:gd name="connsiteX3273" fmla="*/ 2760663 w 4424363"/>
              <a:gd name="connsiteY3273" fmla="*/ 1592263 h 4732338"/>
              <a:gd name="connsiteX3274" fmla="*/ 2760663 w 4424363"/>
              <a:gd name="connsiteY3274" fmla="*/ 1593850 h 4732338"/>
              <a:gd name="connsiteX3275" fmla="*/ 2759075 w 4424363"/>
              <a:gd name="connsiteY3275" fmla="*/ 1593850 h 4732338"/>
              <a:gd name="connsiteX3276" fmla="*/ 2759075 w 4424363"/>
              <a:gd name="connsiteY3276" fmla="*/ 1595438 h 4732338"/>
              <a:gd name="connsiteX3277" fmla="*/ 2759075 w 4424363"/>
              <a:gd name="connsiteY3277" fmla="*/ 1597025 h 4732338"/>
              <a:gd name="connsiteX3278" fmla="*/ 2759075 w 4424363"/>
              <a:gd name="connsiteY3278" fmla="*/ 1598613 h 4732338"/>
              <a:gd name="connsiteX3279" fmla="*/ 2757488 w 4424363"/>
              <a:gd name="connsiteY3279" fmla="*/ 1600200 h 4732338"/>
              <a:gd name="connsiteX3280" fmla="*/ 2757488 w 4424363"/>
              <a:gd name="connsiteY3280" fmla="*/ 1601788 h 4732338"/>
              <a:gd name="connsiteX3281" fmla="*/ 2759075 w 4424363"/>
              <a:gd name="connsiteY3281" fmla="*/ 1601788 h 4732338"/>
              <a:gd name="connsiteX3282" fmla="*/ 2760663 w 4424363"/>
              <a:gd name="connsiteY3282" fmla="*/ 1601788 h 4732338"/>
              <a:gd name="connsiteX3283" fmla="*/ 2762250 w 4424363"/>
              <a:gd name="connsiteY3283" fmla="*/ 1601788 h 4732338"/>
              <a:gd name="connsiteX3284" fmla="*/ 2763838 w 4424363"/>
              <a:gd name="connsiteY3284" fmla="*/ 1601788 h 4732338"/>
              <a:gd name="connsiteX3285" fmla="*/ 2765425 w 4424363"/>
              <a:gd name="connsiteY3285" fmla="*/ 1601788 h 4732338"/>
              <a:gd name="connsiteX3286" fmla="*/ 2767013 w 4424363"/>
              <a:gd name="connsiteY3286" fmla="*/ 1601788 h 4732338"/>
              <a:gd name="connsiteX3287" fmla="*/ 2767013 w 4424363"/>
              <a:gd name="connsiteY3287" fmla="*/ 1600200 h 4732338"/>
              <a:gd name="connsiteX3288" fmla="*/ 2768600 w 4424363"/>
              <a:gd name="connsiteY3288" fmla="*/ 1600200 h 4732338"/>
              <a:gd name="connsiteX3289" fmla="*/ 2770188 w 4424363"/>
              <a:gd name="connsiteY3289" fmla="*/ 1600200 h 4732338"/>
              <a:gd name="connsiteX3290" fmla="*/ 2770188 w 4424363"/>
              <a:gd name="connsiteY3290" fmla="*/ 1601788 h 4732338"/>
              <a:gd name="connsiteX3291" fmla="*/ 2771775 w 4424363"/>
              <a:gd name="connsiteY3291" fmla="*/ 1601788 h 4732338"/>
              <a:gd name="connsiteX3292" fmla="*/ 2771775 w 4424363"/>
              <a:gd name="connsiteY3292" fmla="*/ 1600200 h 4732338"/>
              <a:gd name="connsiteX3293" fmla="*/ 2773363 w 4424363"/>
              <a:gd name="connsiteY3293" fmla="*/ 1600200 h 4732338"/>
              <a:gd name="connsiteX3294" fmla="*/ 2773363 w 4424363"/>
              <a:gd name="connsiteY3294" fmla="*/ 1598613 h 4732338"/>
              <a:gd name="connsiteX3295" fmla="*/ 2774950 w 4424363"/>
              <a:gd name="connsiteY3295" fmla="*/ 1598613 h 4732338"/>
              <a:gd name="connsiteX3296" fmla="*/ 2776538 w 4424363"/>
              <a:gd name="connsiteY3296" fmla="*/ 1598613 h 4732338"/>
              <a:gd name="connsiteX3297" fmla="*/ 2778125 w 4424363"/>
              <a:gd name="connsiteY3297" fmla="*/ 1598613 h 4732338"/>
              <a:gd name="connsiteX3298" fmla="*/ 2779713 w 4424363"/>
              <a:gd name="connsiteY3298" fmla="*/ 1598613 h 4732338"/>
              <a:gd name="connsiteX3299" fmla="*/ 2781300 w 4424363"/>
              <a:gd name="connsiteY3299" fmla="*/ 1598613 h 4732338"/>
              <a:gd name="connsiteX3300" fmla="*/ 2782888 w 4424363"/>
              <a:gd name="connsiteY3300" fmla="*/ 1598613 h 4732338"/>
              <a:gd name="connsiteX3301" fmla="*/ 2784475 w 4424363"/>
              <a:gd name="connsiteY3301" fmla="*/ 1598613 h 4732338"/>
              <a:gd name="connsiteX3302" fmla="*/ 2786063 w 4424363"/>
              <a:gd name="connsiteY3302" fmla="*/ 1598613 h 4732338"/>
              <a:gd name="connsiteX3303" fmla="*/ 2787650 w 4424363"/>
              <a:gd name="connsiteY3303" fmla="*/ 1598613 h 4732338"/>
              <a:gd name="connsiteX3304" fmla="*/ 2787650 w 4424363"/>
              <a:gd name="connsiteY3304" fmla="*/ 1600200 h 4732338"/>
              <a:gd name="connsiteX3305" fmla="*/ 2789238 w 4424363"/>
              <a:gd name="connsiteY3305" fmla="*/ 1600200 h 4732338"/>
              <a:gd name="connsiteX3306" fmla="*/ 2790825 w 4424363"/>
              <a:gd name="connsiteY3306" fmla="*/ 1600200 h 4732338"/>
              <a:gd name="connsiteX3307" fmla="*/ 2792413 w 4424363"/>
              <a:gd name="connsiteY3307" fmla="*/ 1600200 h 4732338"/>
              <a:gd name="connsiteX3308" fmla="*/ 2792413 w 4424363"/>
              <a:gd name="connsiteY3308" fmla="*/ 1601788 h 4732338"/>
              <a:gd name="connsiteX3309" fmla="*/ 2794000 w 4424363"/>
              <a:gd name="connsiteY3309" fmla="*/ 1601788 h 4732338"/>
              <a:gd name="connsiteX3310" fmla="*/ 2795588 w 4424363"/>
              <a:gd name="connsiteY3310" fmla="*/ 1601788 h 4732338"/>
              <a:gd name="connsiteX3311" fmla="*/ 2797175 w 4424363"/>
              <a:gd name="connsiteY3311" fmla="*/ 1603375 h 4732338"/>
              <a:gd name="connsiteX3312" fmla="*/ 2797175 w 4424363"/>
              <a:gd name="connsiteY3312" fmla="*/ 1601788 h 4732338"/>
              <a:gd name="connsiteX3313" fmla="*/ 2798763 w 4424363"/>
              <a:gd name="connsiteY3313" fmla="*/ 1601788 h 4732338"/>
              <a:gd name="connsiteX3314" fmla="*/ 2800350 w 4424363"/>
              <a:gd name="connsiteY3314" fmla="*/ 1601788 h 4732338"/>
              <a:gd name="connsiteX3315" fmla="*/ 2801938 w 4424363"/>
              <a:gd name="connsiteY3315" fmla="*/ 1601788 h 4732338"/>
              <a:gd name="connsiteX3316" fmla="*/ 2803525 w 4424363"/>
              <a:gd name="connsiteY3316" fmla="*/ 1601788 h 4732338"/>
              <a:gd name="connsiteX3317" fmla="*/ 2806700 w 4424363"/>
              <a:gd name="connsiteY3317" fmla="*/ 1601788 h 4732338"/>
              <a:gd name="connsiteX3318" fmla="*/ 2808288 w 4424363"/>
              <a:gd name="connsiteY3318" fmla="*/ 1601788 h 4732338"/>
              <a:gd name="connsiteX3319" fmla="*/ 2809875 w 4424363"/>
              <a:gd name="connsiteY3319" fmla="*/ 1601788 h 4732338"/>
              <a:gd name="connsiteX3320" fmla="*/ 2809875 w 4424363"/>
              <a:gd name="connsiteY3320" fmla="*/ 1603375 h 4732338"/>
              <a:gd name="connsiteX3321" fmla="*/ 2809875 w 4424363"/>
              <a:gd name="connsiteY3321" fmla="*/ 1604963 h 4732338"/>
              <a:gd name="connsiteX3322" fmla="*/ 2811463 w 4424363"/>
              <a:gd name="connsiteY3322" fmla="*/ 1604963 h 4732338"/>
              <a:gd name="connsiteX3323" fmla="*/ 2813050 w 4424363"/>
              <a:gd name="connsiteY3323" fmla="*/ 1603375 h 4732338"/>
              <a:gd name="connsiteX3324" fmla="*/ 2814638 w 4424363"/>
              <a:gd name="connsiteY3324" fmla="*/ 1603375 h 4732338"/>
              <a:gd name="connsiteX3325" fmla="*/ 2817813 w 4424363"/>
              <a:gd name="connsiteY3325" fmla="*/ 1603375 h 4732338"/>
              <a:gd name="connsiteX3326" fmla="*/ 2819400 w 4424363"/>
              <a:gd name="connsiteY3326" fmla="*/ 1603375 h 4732338"/>
              <a:gd name="connsiteX3327" fmla="*/ 2819400 w 4424363"/>
              <a:gd name="connsiteY3327" fmla="*/ 1604963 h 4732338"/>
              <a:gd name="connsiteX3328" fmla="*/ 2820988 w 4424363"/>
              <a:gd name="connsiteY3328" fmla="*/ 1604963 h 4732338"/>
              <a:gd name="connsiteX3329" fmla="*/ 2822575 w 4424363"/>
              <a:gd name="connsiteY3329" fmla="*/ 1604963 h 4732338"/>
              <a:gd name="connsiteX3330" fmla="*/ 2824163 w 4424363"/>
              <a:gd name="connsiteY3330" fmla="*/ 1604963 h 4732338"/>
              <a:gd name="connsiteX3331" fmla="*/ 2825750 w 4424363"/>
              <a:gd name="connsiteY3331" fmla="*/ 1604963 h 4732338"/>
              <a:gd name="connsiteX3332" fmla="*/ 2827338 w 4424363"/>
              <a:gd name="connsiteY3332" fmla="*/ 1604963 h 4732338"/>
              <a:gd name="connsiteX3333" fmla="*/ 2828925 w 4424363"/>
              <a:gd name="connsiteY3333" fmla="*/ 1604963 h 4732338"/>
              <a:gd name="connsiteX3334" fmla="*/ 2828925 w 4424363"/>
              <a:gd name="connsiteY3334" fmla="*/ 1603375 h 4732338"/>
              <a:gd name="connsiteX3335" fmla="*/ 2830513 w 4424363"/>
              <a:gd name="connsiteY3335" fmla="*/ 1603375 h 4732338"/>
              <a:gd name="connsiteX3336" fmla="*/ 2832100 w 4424363"/>
              <a:gd name="connsiteY3336" fmla="*/ 1604963 h 4732338"/>
              <a:gd name="connsiteX3337" fmla="*/ 2833688 w 4424363"/>
              <a:gd name="connsiteY3337" fmla="*/ 1604963 h 4732338"/>
              <a:gd name="connsiteX3338" fmla="*/ 2835275 w 4424363"/>
              <a:gd name="connsiteY3338" fmla="*/ 1604963 h 4732338"/>
              <a:gd name="connsiteX3339" fmla="*/ 2833688 w 4424363"/>
              <a:gd name="connsiteY3339" fmla="*/ 1606550 h 4732338"/>
              <a:gd name="connsiteX3340" fmla="*/ 2835275 w 4424363"/>
              <a:gd name="connsiteY3340" fmla="*/ 1606550 h 4732338"/>
              <a:gd name="connsiteX3341" fmla="*/ 2835275 w 4424363"/>
              <a:gd name="connsiteY3341" fmla="*/ 1604963 h 4732338"/>
              <a:gd name="connsiteX3342" fmla="*/ 2836863 w 4424363"/>
              <a:gd name="connsiteY3342" fmla="*/ 1604963 h 4732338"/>
              <a:gd name="connsiteX3343" fmla="*/ 2838450 w 4424363"/>
              <a:gd name="connsiteY3343" fmla="*/ 1604963 h 4732338"/>
              <a:gd name="connsiteX3344" fmla="*/ 2840038 w 4424363"/>
              <a:gd name="connsiteY3344" fmla="*/ 1604963 h 4732338"/>
              <a:gd name="connsiteX3345" fmla="*/ 2840038 w 4424363"/>
              <a:gd name="connsiteY3345" fmla="*/ 1606550 h 4732338"/>
              <a:gd name="connsiteX3346" fmla="*/ 2841625 w 4424363"/>
              <a:gd name="connsiteY3346" fmla="*/ 1606550 h 4732338"/>
              <a:gd name="connsiteX3347" fmla="*/ 2843213 w 4424363"/>
              <a:gd name="connsiteY3347" fmla="*/ 1606550 h 4732338"/>
              <a:gd name="connsiteX3348" fmla="*/ 2843213 w 4424363"/>
              <a:gd name="connsiteY3348" fmla="*/ 1608138 h 4732338"/>
              <a:gd name="connsiteX3349" fmla="*/ 2844800 w 4424363"/>
              <a:gd name="connsiteY3349" fmla="*/ 1609725 h 4732338"/>
              <a:gd name="connsiteX3350" fmla="*/ 2844800 w 4424363"/>
              <a:gd name="connsiteY3350" fmla="*/ 1608138 h 4732338"/>
              <a:gd name="connsiteX3351" fmla="*/ 2846388 w 4424363"/>
              <a:gd name="connsiteY3351" fmla="*/ 1608138 h 4732338"/>
              <a:gd name="connsiteX3352" fmla="*/ 2847975 w 4424363"/>
              <a:gd name="connsiteY3352" fmla="*/ 1608138 h 4732338"/>
              <a:gd name="connsiteX3353" fmla="*/ 2849563 w 4424363"/>
              <a:gd name="connsiteY3353" fmla="*/ 1608138 h 4732338"/>
              <a:gd name="connsiteX3354" fmla="*/ 2849563 w 4424363"/>
              <a:gd name="connsiteY3354" fmla="*/ 1606550 h 4732338"/>
              <a:gd name="connsiteX3355" fmla="*/ 2851150 w 4424363"/>
              <a:gd name="connsiteY3355" fmla="*/ 1608138 h 4732338"/>
              <a:gd name="connsiteX3356" fmla="*/ 2852738 w 4424363"/>
              <a:gd name="connsiteY3356" fmla="*/ 1608138 h 4732338"/>
              <a:gd name="connsiteX3357" fmla="*/ 2852738 w 4424363"/>
              <a:gd name="connsiteY3357" fmla="*/ 1609725 h 4732338"/>
              <a:gd name="connsiteX3358" fmla="*/ 2854325 w 4424363"/>
              <a:gd name="connsiteY3358" fmla="*/ 1609725 h 4732338"/>
              <a:gd name="connsiteX3359" fmla="*/ 2855913 w 4424363"/>
              <a:gd name="connsiteY3359" fmla="*/ 1609725 h 4732338"/>
              <a:gd name="connsiteX3360" fmla="*/ 2855913 w 4424363"/>
              <a:gd name="connsiteY3360" fmla="*/ 1611313 h 4732338"/>
              <a:gd name="connsiteX3361" fmla="*/ 2854325 w 4424363"/>
              <a:gd name="connsiteY3361" fmla="*/ 1611313 h 4732338"/>
              <a:gd name="connsiteX3362" fmla="*/ 2852738 w 4424363"/>
              <a:gd name="connsiteY3362" fmla="*/ 1611313 h 4732338"/>
              <a:gd name="connsiteX3363" fmla="*/ 2851150 w 4424363"/>
              <a:gd name="connsiteY3363" fmla="*/ 1611313 h 4732338"/>
              <a:gd name="connsiteX3364" fmla="*/ 2851150 w 4424363"/>
              <a:gd name="connsiteY3364" fmla="*/ 1612900 h 4732338"/>
              <a:gd name="connsiteX3365" fmla="*/ 2852738 w 4424363"/>
              <a:gd name="connsiteY3365" fmla="*/ 1612900 h 4732338"/>
              <a:gd name="connsiteX3366" fmla="*/ 2854325 w 4424363"/>
              <a:gd name="connsiteY3366" fmla="*/ 1612900 h 4732338"/>
              <a:gd name="connsiteX3367" fmla="*/ 2855913 w 4424363"/>
              <a:gd name="connsiteY3367" fmla="*/ 1612900 h 4732338"/>
              <a:gd name="connsiteX3368" fmla="*/ 2857500 w 4424363"/>
              <a:gd name="connsiteY3368" fmla="*/ 1611313 h 4732338"/>
              <a:gd name="connsiteX3369" fmla="*/ 2857500 w 4424363"/>
              <a:gd name="connsiteY3369" fmla="*/ 1609725 h 4732338"/>
              <a:gd name="connsiteX3370" fmla="*/ 2859088 w 4424363"/>
              <a:gd name="connsiteY3370" fmla="*/ 1609725 h 4732338"/>
              <a:gd name="connsiteX3371" fmla="*/ 2859088 w 4424363"/>
              <a:gd name="connsiteY3371" fmla="*/ 1611313 h 4732338"/>
              <a:gd name="connsiteX3372" fmla="*/ 2859088 w 4424363"/>
              <a:gd name="connsiteY3372" fmla="*/ 1612900 h 4732338"/>
              <a:gd name="connsiteX3373" fmla="*/ 2860675 w 4424363"/>
              <a:gd name="connsiteY3373" fmla="*/ 1612900 h 4732338"/>
              <a:gd name="connsiteX3374" fmla="*/ 2862263 w 4424363"/>
              <a:gd name="connsiteY3374" fmla="*/ 1612900 h 4732338"/>
              <a:gd name="connsiteX3375" fmla="*/ 2860675 w 4424363"/>
              <a:gd name="connsiteY3375" fmla="*/ 1611313 h 4732338"/>
              <a:gd name="connsiteX3376" fmla="*/ 2859088 w 4424363"/>
              <a:gd name="connsiteY3376" fmla="*/ 1611313 h 4732338"/>
              <a:gd name="connsiteX3377" fmla="*/ 2860675 w 4424363"/>
              <a:gd name="connsiteY3377" fmla="*/ 1609725 h 4732338"/>
              <a:gd name="connsiteX3378" fmla="*/ 2862263 w 4424363"/>
              <a:gd name="connsiteY3378" fmla="*/ 1609725 h 4732338"/>
              <a:gd name="connsiteX3379" fmla="*/ 2862263 w 4424363"/>
              <a:gd name="connsiteY3379" fmla="*/ 1608138 h 4732338"/>
              <a:gd name="connsiteX3380" fmla="*/ 2863850 w 4424363"/>
              <a:gd name="connsiteY3380" fmla="*/ 1606550 h 4732338"/>
              <a:gd name="connsiteX3381" fmla="*/ 2865438 w 4424363"/>
              <a:gd name="connsiteY3381" fmla="*/ 1606550 h 4732338"/>
              <a:gd name="connsiteX3382" fmla="*/ 2867025 w 4424363"/>
              <a:gd name="connsiteY3382" fmla="*/ 1608138 h 4732338"/>
              <a:gd name="connsiteX3383" fmla="*/ 2868613 w 4424363"/>
              <a:gd name="connsiteY3383" fmla="*/ 1608138 h 4732338"/>
              <a:gd name="connsiteX3384" fmla="*/ 2868613 w 4424363"/>
              <a:gd name="connsiteY3384" fmla="*/ 1609725 h 4732338"/>
              <a:gd name="connsiteX3385" fmla="*/ 2871788 w 4424363"/>
              <a:gd name="connsiteY3385" fmla="*/ 1609725 h 4732338"/>
              <a:gd name="connsiteX3386" fmla="*/ 2873375 w 4424363"/>
              <a:gd name="connsiteY3386" fmla="*/ 1609725 h 4732338"/>
              <a:gd name="connsiteX3387" fmla="*/ 2874963 w 4424363"/>
              <a:gd name="connsiteY3387" fmla="*/ 1611313 h 4732338"/>
              <a:gd name="connsiteX3388" fmla="*/ 2876550 w 4424363"/>
              <a:gd name="connsiteY3388" fmla="*/ 1611313 h 4732338"/>
              <a:gd name="connsiteX3389" fmla="*/ 2876550 w 4424363"/>
              <a:gd name="connsiteY3389" fmla="*/ 1612900 h 4732338"/>
              <a:gd name="connsiteX3390" fmla="*/ 2878138 w 4424363"/>
              <a:gd name="connsiteY3390" fmla="*/ 1612900 h 4732338"/>
              <a:gd name="connsiteX3391" fmla="*/ 2879725 w 4424363"/>
              <a:gd name="connsiteY3391" fmla="*/ 1611313 h 4732338"/>
              <a:gd name="connsiteX3392" fmla="*/ 2879725 w 4424363"/>
              <a:gd name="connsiteY3392" fmla="*/ 1609725 h 4732338"/>
              <a:gd name="connsiteX3393" fmla="*/ 2881313 w 4424363"/>
              <a:gd name="connsiteY3393" fmla="*/ 1609725 h 4732338"/>
              <a:gd name="connsiteX3394" fmla="*/ 2882900 w 4424363"/>
              <a:gd name="connsiteY3394" fmla="*/ 1609725 h 4732338"/>
              <a:gd name="connsiteX3395" fmla="*/ 2884488 w 4424363"/>
              <a:gd name="connsiteY3395" fmla="*/ 1609725 h 4732338"/>
              <a:gd name="connsiteX3396" fmla="*/ 2886075 w 4424363"/>
              <a:gd name="connsiteY3396" fmla="*/ 1611313 h 4732338"/>
              <a:gd name="connsiteX3397" fmla="*/ 2886075 w 4424363"/>
              <a:gd name="connsiteY3397" fmla="*/ 1612900 h 4732338"/>
              <a:gd name="connsiteX3398" fmla="*/ 2887663 w 4424363"/>
              <a:gd name="connsiteY3398" fmla="*/ 1612900 h 4732338"/>
              <a:gd name="connsiteX3399" fmla="*/ 2887663 w 4424363"/>
              <a:gd name="connsiteY3399" fmla="*/ 1614488 h 4732338"/>
              <a:gd name="connsiteX3400" fmla="*/ 2886075 w 4424363"/>
              <a:gd name="connsiteY3400" fmla="*/ 1616075 h 4732338"/>
              <a:gd name="connsiteX3401" fmla="*/ 2886075 w 4424363"/>
              <a:gd name="connsiteY3401" fmla="*/ 1617663 h 4732338"/>
              <a:gd name="connsiteX3402" fmla="*/ 2887663 w 4424363"/>
              <a:gd name="connsiteY3402" fmla="*/ 1616075 h 4732338"/>
              <a:gd name="connsiteX3403" fmla="*/ 2887663 w 4424363"/>
              <a:gd name="connsiteY3403" fmla="*/ 1614488 h 4732338"/>
              <a:gd name="connsiteX3404" fmla="*/ 2889250 w 4424363"/>
              <a:gd name="connsiteY3404" fmla="*/ 1614488 h 4732338"/>
              <a:gd name="connsiteX3405" fmla="*/ 2890838 w 4424363"/>
              <a:gd name="connsiteY3405" fmla="*/ 1612900 h 4732338"/>
              <a:gd name="connsiteX3406" fmla="*/ 2890838 w 4424363"/>
              <a:gd name="connsiteY3406" fmla="*/ 1611313 h 4732338"/>
              <a:gd name="connsiteX3407" fmla="*/ 2892425 w 4424363"/>
              <a:gd name="connsiteY3407" fmla="*/ 1611313 h 4732338"/>
              <a:gd name="connsiteX3408" fmla="*/ 2894013 w 4424363"/>
              <a:gd name="connsiteY3408" fmla="*/ 1611313 h 4732338"/>
              <a:gd name="connsiteX3409" fmla="*/ 2895600 w 4424363"/>
              <a:gd name="connsiteY3409" fmla="*/ 1612900 h 4732338"/>
              <a:gd name="connsiteX3410" fmla="*/ 2897188 w 4424363"/>
              <a:gd name="connsiteY3410" fmla="*/ 1612900 h 4732338"/>
              <a:gd name="connsiteX3411" fmla="*/ 2897188 w 4424363"/>
              <a:gd name="connsiteY3411" fmla="*/ 1611313 h 4732338"/>
              <a:gd name="connsiteX3412" fmla="*/ 2898775 w 4424363"/>
              <a:gd name="connsiteY3412" fmla="*/ 1611313 h 4732338"/>
              <a:gd name="connsiteX3413" fmla="*/ 2900363 w 4424363"/>
              <a:gd name="connsiteY3413" fmla="*/ 1611313 h 4732338"/>
              <a:gd name="connsiteX3414" fmla="*/ 2901950 w 4424363"/>
              <a:gd name="connsiteY3414" fmla="*/ 1611313 h 4732338"/>
              <a:gd name="connsiteX3415" fmla="*/ 2903538 w 4424363"/>
              <a:gd name="connsiteY3415" fmla="*/ 1611313 h 4732338"/>
              <a:gd name="connsiteX3416" fmla="*/ 2905125 w 4424363"/>
              <a:gd name="connsiteY3416" fmla="*/ 1611313 h 4732338"/>
              <a:gd name="connsiteX3417" fmla="*/ 2905125 w 4424363"/>
              <a:gd name="connsiteY3417" fmla="*/ 1612900 h 4732338"/>
              <a:gd name="connsiteX3418" fmla="*/ 2906713 w 4424363"/>
              <a:gd name="connsiteY3418" fmla="*/ 1612900 h 4732338"/>
              <a:gd name="connsiteX3419" fmla="*/ 2908300 w 4424363"/>
              <a:gd name="connsiteY3419" fmla="*/ 1612900 h 4732338"/>
              <a:gd name="connsiteX3420" fmla="*/ 2909888 w 4424363"/>
              <a:gd name="connsiteY3420" fmla="*/ 1612900 h 4732338"/>
              <a:gd name="connsiteX3421" fmla="*/ 2911475 w 4424363"/>
              <a:gd name="connsiteY3421" fmla="*/ 1612900 h 4732338"/>
              <a:gd name="connsiteX3422" fmla="*/ 2911475 w 4424363"/>
              <a:gd name="connsiteY3422" fmla="*/ 1614488 h 4732338"/>
              <a:gd name="connsiteX3423" fmla="*/ 2913063 w 4424363"/>
              <a:gd name="connsiteY3423" fmla="*/ 1614488 h 4732338"/>
              <a:gd name="connsiteX3424" fmla="*/ 2914650 w 4424363"/>
              <a:gd name="connsiteY3424" fmla="*/ 1614488 h 4732338"/>
              <a:gd name="connsiteX3425" fmla="*/ 2916238 w 4424363"/>
              <a:gd name="connsiteY3425" fmla="*/ 1614488 h 4732338"/>
              <a:gd name="connsiteX3426" fmla="*/ 2916238 w 4424363"/>
              <a:gd name="connsiteY3426" fmla="*/ 1616075 h 4732338"/>
              <a:gd name="connsiteX3427" fmla="*/ 2917825 w 4424363"/>
              <a:gd name="connsiteY3427" fmla="*/ 1616075 h 4732338"/>
              <a:gd name="connsiteX3428" fmla="*/ 2917825 w 4424363"/>
              <a:gd name="connsiteY3428" fmla="*/ 1617663 h 4732338"/>
              <a:gd name="connsiteX3429" fmla="*/ 2919413 w 4424363"/>
              <a:gd name="connsiteY3429" fmla="*/ 1617663 h 4732338"/>
              <a:gd name="connsiteX3430" fmla="*/ 2919413 w 4424363"/>
              <a:gd name="connsiteY3430" fmla="*/ 1619250 h 4732338"/>
              <a:gd name="connsiteX3431" fmla="*/ 2919413 w 4424363"/>
              <a:gd name="connsiteY3431" fmla="*/ 1620838 h 4732338"/>
              <a:gd name="connsiteX3432" fmla="*/ 2921000 w 4424363"/>
              <a:gd name="connsiteY3432" fmla="*/ 1620838 h 4732338"/>
              <a:gd name="connsiteX3433" fmla="*/ 2922588 w 4424363"/>
              <a:gd name="connsiteY3433" fmla="*/ 1620838 h 4732338"/>
              <a:gd name="connsiteX3434" fmla="*/ 2922588 w 4424363"/>
              <a:gd name="connsiteY3434" fmla="*/ 1622425 h 4732338"/>
              <a:gd name="connsiteX3435" fmla="*/ 2922588 w 4424363"/>
              <a:gd name="connsiteY3435" fmla="*/ 1624013 h 4732338"/>
              <a:gd name="connsiteX3436" fmla="*/ 2924175 w 4424363"/>
              <a:gd name="connsiteY3436" fmla="*/ 1624013 h 4732338"/>
              <a:gd name="connsiteX3437" fmla="*/ 2925763 w 4424363"/>
              <a:gd name="connsiteY3437" fmla="*/ 1624013 h 4732338"/>
              <a:gd name="connsiteX3438" fmla="*/ 2925763 w 4424363"/>
              <a:gd name="connsiteY3438" fmla="*/ 1625600 h 4732338"/>
              <a:gd name="connsiteX3439" fmla="*/ 2925763 w 4424363"/>
              <a:gd name="connsiteY3439" fmla="*/ 1627188 h 4732338"/>
              <a:gd name="connsiteX3440" fmla="*/ 2925763 w 4424363"/>
              <a:gd name="connsiteY3440" fmla="*/ 1628775 h 4732338"/>
              <a:gd name="connsiteX3441" fmla="*/ 2925763 w 4424363"/>
              <a:gd name="connsiteY3441" fmla="*/ 1630363 h 4732338"/>
              <a:gd name="connsiteX3442" fmla="*/ 2925763 w 4424363"/>
              <a:gd name="connsiteY3442" fmla="*/ 1631950 h 4732338"/>
              <a:gd name="connsiteX3443" fmla="*/ 2924175 w 4424363"/>
              <a:gd name="connsiteY3443" fmla="*/ 1631950 h 4732338"/>
              <a:gd name="connsiteX3444" fmla="*/ 2922588 w 4424363"/>
              <a:gd name="connsiteY3444" fmla="*/ 1631950 h 4732338"/>
              <a:gd name="connsiteX3445" fmla="*/ 2922588 w 4424363"/>
              <a:gd name="connsiteY3445" fmla="*/ 1633538 h 4732338"/>
              <a:gd name="connsiteX3446" fmla="*/ 2924175 w 4424363"/>
              <a:gd name="connsiteY3446" fmla="*/ 1633538 h 4732338"/>
              <a:gd name="connsiteX3447" fmla="*/ 2925763 w 4424363"/>
              <a:gd name="connsiteY3447" fmla="*/ 1633538 h 4732338"/>
              <a:gd name="connsiteX3448" fmla="*/ 2925763 w 4424363"/>
              <a:gd name="connsiteY3448" fmla="*/ 1631950 h 4732338"/>
              <a:gd name="connsiteX3449" fmla="*/ 2927350 w 4424363"/>
              <a:gd name="connsiteY3449" fmla="*/ 1631950 h 4732338"/>
              <a:gd name="connsiteX3450" fmla="*/ 2927350 w 4424363"/>
              <a:gd name="connsiteY3450" fmla="*/ 1633538 h 4732338"/>
              <a:gd name="connsiteX3451" fmla="*/ 2927350 w 4424363"/>
              <a:gd name="connsiteY3451" fmla="*/ 1635125 h 4732338"/>
              <a:gd name="connsiteX3452" fmla="*/ 2927350 w 4424363"/>
              <a:gd name="connsiteY3452" fmla="*/ 1636713 h 4732338"/>
              <a:gd name="connsiteX3453" fmla="*/ 2928938 w 4424363"/>
              <a:gd name="connsiteY3453" fmla="*/ 1636713 h 4732338"/>
              <a:gd name="connsiteX3454" fmla="*/ 2928938 w 4424363"/>
              <a:gd name="connsiteY3454" fmla="*/ 1635125 h 4732338"/>
              <a:gd name="connsiteX3455" fmla="*/ 2930525 w 4424363"/>
              <a:gd name="connsiteY3455" fmla="*/ 1635125 h 4732338"/>
              <a:gd name="connsiteX3456" fmla="*/ 2930525 w 4424363"/>
              <a:gd name="connsiteY3456" fmla="*/ 1633538 h 4732338"/>
              <a:gd name="connsiteX3457" fmla="*/ 2932113 w 4424363"/>
              <a:gd name="connsiteY3457" fmla="*/ 1633538 h 4732338"/>
              <a:gd name="connsiteX3458" fmla="*/ 2932113 w 4424363"/>
              <a:gd name="connsiteY3458" fmla="*/ 1631950 h 4732338"/>
              <a:gd name="connsiteX3459" fmla="*/ 2933700 w 4424363"/>
              <a:gd name="connsiteY3459" fmla="*/ 1631950 h 4732338"/>
              <a:gd name="connsiteX3460" fmla="*/ 2933700 w 4424363"/>
              <a:gd name="connsiteY3460" fmla="*/ 1630363 h 4732338"/>
              <a:gd name="connsiteX3461" fmla="*/ 2933700 w 4424363"/>
              <a:gd name="connsiteY3461" fmla="*/ 1628775 h 4732338"/>
              <a:gd name="connsiteX3462" fmla="*/ 2935288 w 4424363"/>
              <a:gd name="connsiteY3462" fmla="*/ 1628775 h 4732338"/>
              <a:gd name="connsiteX3463" fmla="*/ 2935288 w 4424363"/>
              <a:gd name="connsiteY3463" fmla="*/ 1627188 h 4732338"/>
              <a:gd name="connsiteX3464" fmla="*/ 2935288 w 4424363"/>
              <a:gd name="connsiteY3464" fmla="*/ 1625600 h 4732338"/>
              <a:gd name="connsiteX3465" fmla="*/ 2935288 w 4424363"/>
              <a:gd name="connsiteY3465" fmla="*/ 1624013 h 4732338"/>
              <a:gd name="connsiteX3466" fmla="*/ 2933700 w 4424363"/>
              <a:gd name="connsiteY3466" fmla="*/ 1622425 h 4732338"/>
              <a:gd name="connsiteX3467" fmla="*/ 2933700 w 4424363"/>
              <a:gd name="connsiteY3467" fmla="*/ 1620838 h 4732338"/>
              <a:gd name="connsiteX3468" fmla="*/ 2933700 w 4424363"/>
              <a:gd name="connsiteY3468" fmla="*/ 1619250 h 4732338"/>
              <a:gd name="connsiteX3469" fmla="*/ 2935288 w 4424363"/>
              <a:gd name="connsiteY3469" fmla="*/ 1619250 h 4732338"/>
              <a:gd name="connsiteX3470" fmla="*/ 2935288 w 4424363"/>
              <a:gd name="connsiteY3470" fmla="*/ 1616075 h 4732338"/>
              <a:gd name="connsiteX3471" fmla="*/ 2935288 w 4424363"/>
              <a:gd name="connsiteY3471" fmla="*/ 1614488 h 4732338"/>
              <a:gd name="connsiteX3472" fmla="*/ 2935288 w 4424363"/>
              <a:gd name="connsiteY3472" fmla="*/ 1612900 h 4732338"/>
              <a:gd name="connsiteX3473" fmla="*/ 2936875 w 4424363"/>
              <a:gd name="connsiteY3473" fmla="*/ 1612900 h 4732338"/>
              <a:gd name="connsiteX3474" fmla="*/ 2936875 w 4424363"/>
              <a:gd name="connsiteY3474" fmla="*/ 1611313 h 4732338"/>
              <a:gd name="connsiteX3475" fmla="*/ 2938463 w 4424363"/>
              <a:gd name="connsiteY3475" fmla="*/ 1611313 h 4732338"/>
              <a:gd name="connsiteX3476" fmla="*/ 2938463 w 4424363"/>
              <a:gd name="connsiteY3476" fmla="*/ 1609725 h 4732338"/>
              <a:gd name="connsiteX3477" fmla="*/ 2938463 w 4424363"/>
              <a:gd name="connsiteY3477" fmla="*/ 1608138 h 4732338"/>
              <a:gd name="connsiteX3478" fmla="*/ 2938463 w 4424363"/>
              <a:gd name="connsiteY3478" fmla="*/ 1606550 h 4732338"/>
              <a:gd name="connsiteX3479" fmla="*/ 2940050 w 4424363"/>
              <a:gd name="connsiteY3479" fmla="*/ 1604963 h 4732338"/>
              <a:gd name="connsiteX3480" fmla="*/ 2941638 w 4424363"/>
              <a:gd name="connsiteY3480" fmla="*/ 1604963 h 4732338"/>
              <a:gd name="connsiteX3481" fmla="*/ 2943225 w 4424363"/>
              <a:gd name="connsiteY3481" fmla="*/ 1604963 h 4732338"/>
              <a:gd name="connsiteX3482" fmla="*/ 2943225 w 4424363"/>
              <a:gd name="connsiteY3482" fmla="*/ 1606550 h 4732338"/>
              <a:gd name="connsiteX3483" fmla="*/ 2943225 w 4424363"/>
              <a:gd name="connsiteY3483" fmla="*/ 1608138 h 4732338"/>
              <a:gd name="connsiteX3484" fmla="*/ 2943225 w 4424363"/>
              <a:gd name="connsiteY3484" fmla="*/ 1609725 h 4732338"/>
              <a:gd name="connsiteX3485" fmla="*/ 2944813 w 4424363"/>
              <a:gd name="connsiteY3485" fmla="*/ 1609725 h 4732338"/>
              <a:gd name="connsiteX3486" fmla="*/ 2944813 w 4424363"/>
              <a:gd name="connsiteY3486" fmla="*/ 1611313 h 4732338"/>
              <a:gd name="connsiteX3487" fmla="*/ 2944813 w 4424363"/>
              <a:gd name="connsiteY3487" fmla="*/ 1612900 h 4732338"/>
              <a:gd name="connsiteX3488" fmla="*/ 2946400 w 4424363"/>
              <a:gd name="connsiteY3488" fmla="*/ 1612900 h 4732338"/>
              <a:gd name="connsiteX3489" fmla="*/ 2947988 w 4424363"/>
              <a:gd name="connsiteY3489" fmla="*/ 1612900 h 4732338"/>
              <a:gd name="connsiteX3490" fmla="*/ 2949575 w 4424363"/>
              <a:gd name="connsiteY3490" fmla="*/ 1612900 h 4732338"/>
              <a:gd name="connsiteX3491" fmla="*/ 2949575 w 4424363"/>
              <a:gd name="connsiteY3491" fmla="*/ 1614488 h 4732338"/>
              <a:gd name="connsiteX3492" fmla="*/ 2951163 w 4424363"/>
              <a:gd name="connsiteY3492" fmla="*/ 1614488 h 4732338"/>
              <a:gd name="connsiteX3493" fmla="*/ 2952750 w 4424363"/>
              <a:gd name="connsiteY3493" fmla="*/ 1614488 h 4732338"/>
              <a:gd name="connsiteX3494" fmla="*/ 2954338 w 4424363"/>
              <a:gd name="connsiteY3494" fmla="*/ 1614488 h 4732338"/>
              <a:gd name="connsiteX3495" fmla="*/ 2955925 w 4424363"/>
              <a:gd name="connsiteY3495" fmla="*/ 1614488 h 4732338"/>
              <a:gd name="connsiteX3496" fmla="*/ 2955925 w 4424363"/>
              <a:gd name="connsiteY3496" fmla="*/ 1616075 h 4732338"/>
              <a:gd name="connsiteX3497" fmla="*/ 2957513 w 4424363"/>
              <a:gd name="connsiteY3497" fmla="*/ 1616075 h 4732338"/>
              <a:gd name="connsiteX3498" fmla="*/ 2959100 w 4424363"/>
              <a:gd name="connsiteY3498" fmla="*/ 1616075 h 4732338"/>
              <a:gd name="connsiteX3499" fmla="*/ 2960688 w 4424363"/>
              <a:gd name="connsiteY3499" fmla="*/ 1616075 h 4732338"/>
              <a:gd name="connsiteX3500" fmla="*/ 2960688 w 4424363"/>
              <a:gd name="connsiteY3500" fmla="*/ 1614488 h 4732338"/>
              <a:gd name="connsiteX3501" fmla="*/ 2959100 w 4424363"/>
              <a:gd name="connsiteY3501" fmla="*/ 1614488 h 4732338"/>
              <a:gd name="connsiteX3502" fmla="*/ 2959100 w 4424363"/>
              <a:gd name="connsiteY3502" fmla="*/ 1612900 h 4732338"/>
              <a:gd name="connsiteX3503" fmla="*/ 2960688 w 4424363"/>
              <a:gd name="connsiteY3503" fmla="*/ 1612900 h 4732338"/>
              <a:gd name="connsiteX3504" fmla="*/ 2962275 w 4424363"/>
              <a:gd name="connsiteY3504" fmla="*/ 1612900 h 4732338"/>
              <a:gd name="connsiteX3505" fmla="*/ 2963863 w 4424363"/>
              <a:gd name="connsiteY3505" fmla="*/ 1612900 h 4732338"/>
              <a:gd name="connsiteX3506" fmla="*/ 2963863 w 4424363"/>
              <a:gd name="connsiteY3506" fmla="*/ 1611313 h 4732338"/>
              <a:gd name="connsiteX3507" fmla="*/ 2965450 w 4424363"/>
              <a:gd name="connsiteY3507" fmla="*/ 1611313 h 4732338"/>
              <a:gd name="connsiteX3508" fmla="*/ 2965450 w 4424363"/>
              <a:gd name="connsiteY3508" fmla="*/ 1609725 h 4732338"/>
              <a:gd name="connsiteX3509" fmla="*/ 2967038 w 4424363"/>
              <a:gd name="connsiteY3509" fmla="*/ 1609725 h 4732338"/>
              <a:gd name="connsiteX3510" fmla="*/ 2968625 w 4424363"/>
              <a:gd name="connsiteY3510" fmla="*/ 1609725 h 4732338"/>
              <a:gd name="connsiteX3511" fmla="*/ 2968625 w 4424363"/>
              <a:gd name="connsiteY3511" fmla="*/ 1608138 h 4732338"/>
              <a:gd name="connsiteX3512" fmla="*/ 2970213 w 4424363"/>
              <a:gd name="connsiteY3512" fmla="*/ 1608138 h 4732338"/>
              <a:gd name="connsiteX3513" fmla="*/ 2970213 w 4424363"/>
              <a:gd name="connsiteY3513" fmla="*/ 1606550 h 4732338"/>
              <a:gd name="connsiteX3514" fmla="*/ 2971800 w 4424363"/>
              <a:gd name="connsiteY3514" fmla="*/ 1606550 h 4732338"/>
              <a:gd name="connsiteX3515" fmla="*/ 2971800 w 4424363"/>
              <a:gd name="connsiteY3515" fmla="*/ 1604963 h 4732338"/>
              <a:gd name="connsiteX3516" fmla="*/ 2973388 w 4424363"/>
              <a:gd name="connsiteY3516" fmla="*/ 1604963 h 4732338"/>
              <a:gd name="connsiteX3517" fmla="*/ 2973388 w 4424363"/>
              <a:gd name="connsiteY3517" fmla="*/ 1606550 h 4732338"/>
              <a:gd name="connsiteX3518" fmla="*/ 2974975 w 4424363"/>
              <a:gd name="connsiteY3518" fmla="*/ 1606550 h 4732338"/>
              <a:gd name="connsiteX3519" fmla="*/ 2974975 w 4424363"/>
              <a:gd name="connsiteY3519" fmla="*/ 1608138 h 4732338"/>
              <a:gd name="connsiteX3520" fmla="*/ 2976563 w 4424363"/>
              <a:gd name="connsiteY3520" fmla="*/ 1608138 h 4732338"/>
              <a:gd name="connsiteX3521" fmla="*/ 2978150 w 4424363"/>
              <a:gd name="connsiteY3521" fmla="*/ 1608138 h 4732338"/>
              <a:gd name="connsiteX3522" fmla="*/ 2978150 w 4424363"/>
              <a:gd name="connsiteY3522" fmla="*/ 1609725 h 4732338"/>
              <a:gd name="connsiteX3523" fmla="*/ 2979738 w 4424363"/>
              <a:gd name="connsiteY3523" fmla="*/ 1609725 h 4732338"/>
              <a:gd name="connsiteX3524" fmla="*/ 2979738 w 4424363"/>
              <a:gd name="connsiteY3524" fmla="*/ 1611313 h 4732338"/>
              <a:gd name="connsiteX3525" fmla="*/ 2979738 w 4424363"/>
              <a:gd name="connsiteY3525" fmla="*/ 1612900 h 4732338"/>
              <a:gd name="connsiteX3526" fmla="*/ 2979738 w 4424363"/>
              <a:gd name="connsiteY3526" fmla="*/ 1614488 h 4732338"/>
              <a:gd name="connsiteX3527" fmla="*/ 2981325 w 4424363"/>
              <a:gd name="connsiteY3527" fmla="*/ 1614488 h 4732338"/>
              <a:gd name="connsiteX3528" fmla="*/ 2981325 w 4424363"/>
              <a:gd name="connsiteY3528" fmla="*/ 1612900 h 4732338"/>
              <a:gd name="connsiteX3529" fmla="*/ 2982913 w 4424363"/>
              <a:gd name="connsiteY3529" fmla="*/ 1612900 h 4732338"/>
              <a:gd name="connsiteX3530" fmla="*/ 2982913 w 4424363"/>
              <a:gd name="connsiteY3530" fmla="*/ 1611313 h 4732338"/>
              <a:gd name="connsiteX3531" fmla="*/ 2981325 w 4424363"/>
              <a:gd name="connsiteY3531" fmla="*/ 1611313 h 4732338"/>
              <a:gd name="connsiteX3532" fmla="*/ 2981325 w 4424363"/>
              <a:gd name="connsiteY3532" fmla="*/ 1609725 h 4732338"/>
              <a:gd name="connsiteX3533" fmla="*/ 2982913 w 4424363"/>
              <a:gd name="connsiteY3533" fmla="*/ 1609725 h 4732338"/>
              <a:gd name="connsiteX3534" fmla="*/ 2982913 w 4424363"/>
              <a:gd name="connsiteY3534" fmla="*/ 1608138 h 4732338"/>
              <a:gd name="connsiteX3535" fmla="*/ 2984500 w 4424363"/>
              <a:gd name="connsiteY3535" fmla="*/ 1608138 h 4732338"/>
              <a:gd name="connsiteX3536" fmla="*/ 2984500 w 4424363"/>
              <a:gd name="connsiteY3536" fmla="*/ 1606550 h 4732338"/>
              <a:gd name="connsiteX3537" fmla="*/ 2982913 w 4424363"/>
              <a:gd name="connsiteY3537" fmla="*/ 1606550 h 4732338"/>
              <a:gd name="connsiteX3538" fmla="*/ 2981325 w 4424363"/>
              <a:gd name="connsiteY3538" fmla="*/ 1606550 h 4732338"/>
              <a:gd name="connsiteX3539" fmla="*/ 2981325 w 4424363"/>
              <a:gd name="connsiteY3539" fmla="*/ 1604963 h 4732338"/>
              <a:gd name="connsiteX3540" fmla="*/ 2981325 w 4424363"/>
              <a:gd name="connsiteY3540" fmla="*/ 1603375 h 4732338"/>
              <a:gd name="connsiteX3541" fmla="*/ 2982913 w 4424363"/>
              <a:gd name="connsiteY3541" fmla="*/ 1604963 h 4732338"/>
              <a:gd name="connsiteX3542" fmla="*/ 2984500 w 4424363"/>
              <a:gd name="connsiteY3542" fmla="*/ 1604963 h 4732338"/>
              <a:gd name="connsiteX3543" fmla="*/ 2986088 w 4424363"/>
              <a:gd name="connsiteY3543" fmla="*/ 1604963 h 4732338"/>
              <a:gd name="connsiteX3544" fmla="*/ 2987675 w 4424363"/>
              <a:gd name="connsiteY3544" fmla="*/ 1604963 h 4732338"/>
              <a:gd name="connsiteX3545" fmla="*/ 2989263 w 4424363"/>
              <a:gd name="connsiteY3545" fmla="*/ 1604963 h 4732338"/>
              <a:gd name="connsiteX3546" fmla="*/ 2989263 w 4424363"/>
              <a:gd name="connsiteY3546" fmla="*/ 1603375 h 4732338"/>
              <a:gd name="connsiteX3547" fmla="*/ 2989263 w 4424363"/>
              <a:gd name="connsiteY3547" fmla="*/ 1601788 h 4732338"/>
              <a:gd name="connsiteX3548" fmla="*/ 2990850 w 4424363"/>
              <a:gd name="connsiteY3548" fmla="*/ 1601788 h 4732338"/>
              <a:gd name="connsiteX3549" fmla="*/ 2992438 w 4424363"/>
              <a:gd name="connsiteY3549" fmla="*/ 1601788 h 4732338"/>
              <a:gd name="connsiteX3550" fmla="*/ 2994025 w 4424363"/>
              <a:gd name="connsiteY3550" fmla="*/ 1601788 h 4732338"/>
              <a:gd name="connsiteX3551" fmla="*/ 2994025 w 4424363"/>
              <a:gd name="connsiteY3551" fmla="*/ 1603375 h 4732338"/>
              <a:gd name="connsiteX3552" fmla="*/ 2995613 w 4424363"/>
              <a:gd name="connsiteY3552" fmla="*/ 1603375 h 4732338"/>
              <a:gd name="connsiteX3553" fmla="*/ 2995613 w 4424363"/>
              <a:gd name="connsiteY3553" fmla="*/ 1604963 h 4732338"/>
              <a:gd name="connsiteX3554" fmla="*/ 2997200 w 4424363"/>
              <a:gd name="connsiteY3554" fmla="*/ 1604963 h 4732338"/>
              <a:gd name="connsiteX3555" fmla="*/ 2998788 w 4424363"/>
              <a:gd name="connsiteY3555" fmla="*/ 1604963 h 4732338"/>
              <a:gd name="connsiteX3556" fmla="*/ 2998788 w 4424363"/>
              <a:gd name="connsiteY3556" fmla="*/ 1603375 h 4732338"/>
              <a:gd name="connsiteX3557" fmla="*/ 2998788 w 4424363"/>
              <a:gd name="connsiteY3557" fmla="*/ 1601788 h 4732338"/>
              <a:gd name="connsiteX3558" fmla="*/ 3005138 w 4424363"/>
              <a:gd name="connsiteY3558" fmla="*/ 1601788 h 4732338"/>
              <a:gd name="connsiteX3559" fmla="*/ 3006725 w 4424363"/>
              <a:gd name="connsiteY3559" fmla="*/ 1603375 h 4732338"/>
              <a:gd name="connsiteX3560" fmla="*/ 3005138 w 4424363"/>
              <a:gd name="connsiteY3560" fmla="*/ 1604963 h 4732338"/>
              <a:gd name="connsiteX3561" fmla="*/ 3003550 w 4424363"/>
              <a:gd name="connsiteY3561" fmla="*/ 1606550 h 4732338"/>
              <a:gd name="connsiteX3562" fmla="*/ 3003550 w 4424363"/>
              <a:gd name="connsiteY3562" fmla="*/ 1608138 h 4732338"/>
              <a:gd name="connsiteX3563" fmla="*/ 3005138 w 4424363"/>
              <a:gd name="connsiteY3563" fmla="*/ 1608138 h 4732338"/>
              <a:gd name="connsiteX3564" fmla="*/ 3006725 w 4424363"/>
              <a:gd name="connsiteY3564" fmla="*/ 1608138 h 4732338"/>
              <a:gd name="connsiteX3565" fmla="*/ 3006725 w 4424363"/>
              <a:gd name="connsiteY3565" fmla="*/ 1606550 h 4732338"/>
              <a:gd name="connsiteX3566" fmla="*/ 3008313 w 4424363"/>
              <a:gd name="connsiteY3566" fmla="*/ 1606550 h 4732338"/>
              <a:gd name="connsiteX3567" fmla="*/ 3008313 w 4424363"/>
              <a:gd name="connsiteY3567" fmla="*/ 1604963 h 4732338"/>
              <a:gd name="connsiteX3568" fmla="*/ 3009900 w 4424363"/>
              <a:gd name="connsiteY3568" fmla="*/ 1604963 h 4732338"/>
              <a:gd name="connsiteX3569" fmla="*/ 3011488 w 4424363"/>
              <a:gd name="connsiteY3569" fmla="*/ 1603375 h 4732338"/>
              <a:gd name="connsiteX3570" fmla="*/ 3013075 w 4424363"/>
              <a:gd name="connsiteY3570" fmla="*/ 1603375 h 4732338"/>
              <a:gd name="connsiteX3571" fmla="*/ 3013075 w 4424363"/>
              <a:gd name="connsiteY3571" fmla="*/ 1601788 h 4732338"/>
              <a:gd name="connsiteX3572" fmla="*/ 3014663 w 4424363"/>
              <a:gd name="connsiteY3572" fmla="*/ 1601788 h 4732338"/>
              <a:gd name="connsiteX3573" fmla="*/ 3016250 w 4424363"/>
              <a:gd name="connsiteY3573" fmla="*/ 1601788 h 4732338"/>
              <a:gd name="connsiteX3574" fmla="*/ 3017838 w 4424363"/>
              <a:gd name="connsiteY3574" fmla="*/ 1601788 h 4732338"/>
              <a:gd name="connsiteX3575" fmla="*/ 3019425 w 4424363"/>
              <a:gd name="connsiteY3575" fmla="*/ 1601788 h 4732338"/>
              <a:gd name="connsiteX3576" fmla="*/ 3021013 w 4424363"/>
              <a:gd name="connsiteY3576" fmla="*/ 1601788 h 4732338"/>
              <a:gd name="connsiteX3577" fmla="*/ 3021013 w 4424363"/>
              <a:gd name="connsiteY3577" fmla="*/ 1600200 h 4732338"/>
              <a:gd name="connsiteX3578" fmla="*/ 3022600 w 4424363"/>
              <a:gd name="connsiteY3578" fmla="*/ 1600200 h 4732338"/>
              <a:gd name="connsiteX3579" fmla="*/ 3024188 w 4424363"/>
              <a:gd name="connsiteY3579" fmla="*/ 1600200 h 4732338"/>
              <a:gd name="connsiteX3580" fmla="*/ 3024188 w 4424363"/>
              <a:gd name="connsiteY3580" fmla="*/ 1598613 h 4732338"/>
              <a:gd name="connsiteX3581" fmla="*/ 3025775 w 4424363"/>
              <a:gd name="connsiteY3581" fmla="*/ 1598613 h 4732338"/>
              <a:gd name="connsiteX3582" fmla="*/ 3027363 w 4424363"/>
              <a:gd name="connsiteY3582" fmla="*/ 1598613 h 4732338"/>
              <a:gd name="connsiteX3583" fmla="*/ 3028950 w 4424363"/>
              <a:gd name="connsiteY3583" fmla="*/ 1598613 h 4732338"/>
              <a:gd name="connsiteX3584" fmla="*/ 3030538 w 4424363"/>
              <a:gd name="connsiteY3584" fmla="*/ 1598613 h 4732338"/>
              <a:gd name="connsiteX3585" fmla="*/ 3032125 w 4424363"/>
              <a:gd name="connsiteY3585" fmla="*/ 1598613 h 4732338"/>
              <a:gd name="connsiteX3586" fmla="*/ 3033713 w 4424363"/>
              <a:gd name="connsiteY3586" fmla="*/ 1598613 h 4732338"/>
              <a:gd name="connsiteX3587" fmla="*/ 3035300 w 4424363"/>
              <a:gd name="connsiteY3587" fmla="*/ 1598613 h 4732338"/>
              <a:gd name="connsiteX3588" fmla="*/ 3036888 w 4424363"/>
              <a:gd name="connsiteY3588" fmla="*/ 1598613 h 4732338"/>
              <a:gd name="connsiteX3589" fmla="*/ 3038475 w 4424363"/>
              <a:gd name="connsiteY3589" fmla="*/ 1598613 h 4732338"/>
              <a:gd name="connsiteX3590" fmla="*/ 3040063 w 4424363"/>
              <a:gd name="connsiteY3590" fmla="*/ 1598613 h 4732338"/>
              <a:gd name="connsiteX3591" fmla="*/ 3041650 w 4424363"/>
              <a:gd name="connsiteY3591" fmla="*/ 1600200 h 4732338"/>
              <a:gd name="connsiteX3592" fmla="*/ 3043238 w 4424363"/>
              <a:gd name="connsiteY3592" fmla="*/ 1600200 h 4732338"/>
              <a:gd name="connsiteX3593" fmla="*/ 3043238 w 4424363"/>
              <a:gd name="connsiteY3593" fmla="*/ 1601788 h 4732338"/>
              <a:gd name="connsiteX3594" fmla="*/ 3044825 w 4424363"/>
              <a:gd name="connsiteY3594" fmla="*/ 1601788 h 4732338"/>
              <a:gd name="connsiteX3595" fmla="*/ 3046413 w 4424363"/>
              <a:gd name="connsiteY3595" fmla="*/ 1601788 h 4732338"/>
              <a:gd name="connsiteX3596" fmla="*/ 3048000 w 4424363"/>
              <a:gd name="connsiteY3596" fmla="*/ 1601788 h 4732338"/>
              <a:gd name="connsiteX3597" fmla="*/ 3048000 w 4424363"/>
              <a:gd name="connsiteY3597" fmla="*/ 1603375 h 4732338"/>
              <a:gd name="connsiteX3598" fmla="*/ 3049588 w 4424363"/>
              <a:gd name="connsiteY3598" fmla="*/ 1603375 h 4732338"/>
              <a:gd name="connsiteX3599" fmla="*/ 3051175 w 4424363"/>
              <a:gd name="connsiteY3599" fmla="*/ 1603375 h 4732338"/>
              <a:gd name="connsiteX3600" fmla="*/ 3052763 w 4424363"/>
              <a:gd name="connsiteY3600" fmla="*/ 1603375 h 4732338"/>
              <a:gd name="connsiteX3601" fmla="*/ 3055938 w 4424363"/>
              <a:gd name="connsiteY3601" fmla="*/ 1603375 h 4732338"/>
              <a:gd name="connsiteX3602" fmla="*/ 3057525 w 4424363"/>
              <a:gd name="connsiteY3602" fmla="*/ 1603375 h 4732338"/>
              <a:gd name="connsiteX3603" fmla="*/ 3059113 w 4424363"/>
              <a:gd name="connsiteY3603" fmla="*/ 1604963 h 4732338"/>
              <a:gd name="connsiteX3604" fmla="*/ 3060700 w 4424363"/>
              <a:gd name="connsiteY3604" fmla="*/ 1604963 h 4732338"/>
              <a:gd name="connsiteX3605" fmla="*/ 3060700 w 4424363"/>
              <a:gd name="connsiteY3605" fmla="*/ 1606550 h 4732338"/>
              <a:gd name="connsiteX3606" fmla="*/ 3062288 w 4424363"/>
              <a:gd name="connsiteY3606" fmla="*/ 1606550 h 4732338"/>
              <a:gd name="connsiteX3607" fmla="*/ 3062288 w 4424363"/>
              <a:gd name="connsiteY3607" fmla="*/ 1608138 h 4732338"/>
              <a:gd name="connsiteX3608" fmla="*/ 3063875 w 4424363"/>
              <a:gd name="connsiteY3608" fmla="*/ 1608138 h 4732338"/>
              <a:gd name="connsiteX3609" fmla="*/ 3063875 w 4424363"/>
              <a:gd name="connsiteY3609" fmla="*/ 1609725 h 4732338"/>
              <a:gd name="connsiteX3610" fmla="*/ 3065463 w 4424363"/>
              <a:gd name="connsiteY3610" fmla="*/ 1609725 h 4732338"/>
              <a:gd name="connsiteX3611" fmla="*/ 3067050 w 4424363"/>
              <a:gd name="connsiteY3611" fmla="*/ 1609725 h 4732338"/>
              <a:gd name="connsiteX3612" fmla="*/ 3067050 w 4424363"/>
              <a:gd name="connsiteY3612" fmla="*/ 1611313 h 4732338"/>
              <a:gd name="connsiteX3613" fmla="*/ 3068638 w 4424363"/>
              <a:gd name="connsiteY3613" fmla="*/ 1611313 h 4732338"/>
              <a:gd name="connsiteX3614" fmla="*/ 3070225 w 4424363"/>
              <a:gd name="connsiteY3614" fmla="*/ 1611313 h 4732338"/>
              <a:gd name="connsiteX3615" fmla="*/ 3070225 w 4424363"/>
              <a:gd name="connsiteY3615" fmla="*/ 1612900 h 4732338"/>
              <a:gd name="connsiteX3616" fmla="*/ 3071813 w 4424363"/>
              <a:gd name="connsiteY3616" fmla="*/ 1612900 h 4732338"/>
              <a:gd name="connsiteX3617" fmla="*/ 3071813 w 4424363"/>
              <a:gd name="connsiteY3617" fmla="*/ 1614488 h 4732338"/>
              <a:gd name="connsiteX3618" fmla="*/ 3073400 w 4424363"/>
              <a:gd name="connsiteY3618" fmla="*/ 1614488 h 4732338"/>
              <a:gd name="connsiteX3619" fmla="*/ 3074988 w 4424363"/>
              <a:gd name="connsiteY3619" fmla="*/ 1614488 h 4732338"/>
              <a:gd name="connsiteX3620" fmla="*/ 3076575 w 4424363"/>
              <a:gd name="connsiteY3620" fmla="*/ 1614488 h 4732338"/>
              <a:gd name="connsiteX3621" fmla="*/ 3076575 w 4424363"/>
              <a:gd name="connsiteY3621" fmla="*/ 1616075 h 4732338"/>
              <a:gd name="connsiteX3622" fmla="*/ 3078163 w 4424363"/>
              <a:gd name="connsiteY3622" fmla="*/ 1616075 h 4732338"/>
              <a:gd name="connsiteX3623" fmla="*/ 3078163 w 4424363"/>
              <a:gd name="connsiteY3623" fmla="*/ 1617663 h 4732338"/>
              <a:gd name="connsiteX3624" fmla="*/ 3079750 w 4424363"/>
              <a:gd name="connsiteY3624" fmla="*/ 1617663 h 4732338"/>
              <a:gd name="connsiteX3625" fmla="*/ 3079750 w 4424363"/>
              <a:gd name="connsiteY3625" fmla="*/ 1619250 h 4732338"/>
              <a:gd name="connsiteX3626" fmla="*/ 3081338 w 4424363"/>
              <a:gd name="connsiteY3626" fmla="*/ 1620838 h 4732338"/>
              <a:gd name="connsiteX3627" fmla="*/ 3081338 w 4424363"/>
              <a:gd name="connsiteY3627" fmla="*/ 1622425 h 4732338"/>
              <a:gd name="connsiteX3628" fmla="*/ 3082925 w 4424363"/>
              <a:gd name="connsiteY3628" fmla="*/ 1624013 h 4732338"/>
              <a:gd name="connsiteX3629" fmla="*/ 3081338 w 4424363"/>
              <a:gd name="connsiteY3629" fmla="*/ 1624013 h 4732338"/>
              <a:gd name="connsiteX3630" fmla="*/ 3079750 w 4424363"/>
              <a:gd name="connsiteY3630" fmla="*/ 1624013 h 4732338"/>
              <a:gd name="connsiteX3631" fmla="*/ 3079750 w 4424363"/>
              <a:gd name="connsiteY3631" fmla="*/ 1625600 h 4732338"/>
              <a:gd name="connsiteX3632" fmla="*/ 3078163 w 4424363"/>
              <a:gd name="connsiteY3632" fmla="*/ 1625600 h 4732338"/>
              <a:gd name="connsiteX3633" fmla="*/ 3076575 w 4424363"/>
              <a:gd name="connsiteY3633" fmla="*/ 1625600 h 4732338"/>
              <a:gd name="connsiteX3634" fmla="*/ 3076575 w 4424363"/>
              <a:gd name="connsiteY3634" fmla="*/ 1624013 h 4732338"/>
              <a:gd name="connsiteX3635" fmla="*/ 3074988 w 4424363"/>
              <a:gd name="connsiteY3635" fmla="*/ 1624013 h 4732338"/>
              <a:gd name="connsiteX3636" fmla="*/ 3074988 w 4424363"/>
              <a:gd name="connsiteY3636" fmla="*/ 1625600 h 4732338"/>
              <a:gd name="connsiteX3637" fmla="*/ 3074988 w 4424363"/>
              <a:gd name="connsiteY3637" fmla="*/ 1627188 h 4732338"/>
              <a:gd name="connsiteX3638" fmla="*/ 3076575 w 4424363"/>
              <a:gd name="connsiteY3638" fmla="*/ 1627188 h 4732338"/>
              <a:gd name="connsiteX3639" fmla="*/ 3076575 w 4424363"/>
              <a:gd name="connsiteY3639" fmla="*/ 1628775 h 4732338"/>
              <a:gd name="connsiteX3640" fmla="*/ 3074988 w 4424363"/>
              <a:gd name="connsiteY3640" fmla="*/ 1628775 h 4732338"/>
              <a:gd name="connsiteX3641" fmla="*/ 3074988 w 4424363"/>
              <a:gd name="connsiteY3641" fmla="*/ 1630363 h 4732338"/>
              <a:gd name="connsiteX3642" fmla="*/ 3076575 w 4424363"/>
              <a:gd name="connsiteY3642" fmla="*/ 1630363 h 4732338"/>
              <a:gd name="connsiteX3643" fmla="*/ 3076575 w 4424363"/>
              <a:gd name="connsiteY3643" fmla="*/ 1631950 h 4732338"/>
              <a:gd name="connsiteX3644" fmla="*/ 3078163 w 4424363"/>
              <a:gd name="connsiteY3644" fmla="*/ 1631950 h 4732338"/>
              <a:gd name="connsiteX3645" fmla="*/ 3079750 w 4424363"/>
              <a:gd name="connsiteY3645" fmla="*/ 1631950 h 4732338"/>
              <a:gd name="connsiteX3646" fmla="*/ 3079750 w 4424363"/>
              <a:gd name="connsiteY3646" fmla="*/ 1633538 h 4732338"/>
              <a:gd name="connsiteX3647" fmla="*/ 3079750 w 4424363"/>
              <a:gd name="connsiteY3647" fmla="*/ 1635125 h 4732338"/>
              <a:gd name="connsiteX3648" fmla="*/ 3081338 w 4424363"/>
              <a:gd name="connsiteY3648" fmla="*/ 1635125 h 4732338"/>
              <a:gd name="connsiteX3649" fmla="*/ 3081338 w 4424363"/>
              <a:gd name="connsiteY3649" fmla="*/ 1636713 h 4732338"/>
              <a:gd name="connsiteX3650" fmla="*/ 3082925 w 4424363"/>
              <a:gd name="connsiteY3650" fmla="*/ 1636713 h 4732338"/>
              <a:gd name="connsiteX3651" fmla="*/ 3084513 w 4424363"/>
              <a:gd name="connsiteY3651" fmla="*/ 1636713 h 4732338"/>
              <a:gd name="connsiteX3652" fmla="*/ 3084513 w 4424363"/>
              <a:gd name="connsiteY3652" fmla="*/ 1638300 h 4732338"/>
              <a:gd name="connsiteX3653" fmla="*/ 3084513 w 4424363"/>
              <a:gd name="connsiteY3653" fmla="*/ 1639888 h 4732338"/>
              <a:gd name="connsiteX3654" fmla="*/ 3084513 w 4424363"/>
              <a:gd name="connsiteY3654" fmla="*/ 1641475 h 4732338"/>
              <a:gd name="connsiteX3655" fmla="*/ 3086100 w 4424363"/>
              <a:gd name="connsiteY3655" fmla="*/ 1641475 h 4732338"/>
              <a:gd name="connsiteX3656" fmla="*/ 3086100 w 4424363"/>
              <a:gd name="connsiteY3656" fmla="*/ 1643063 h 4732338"/>
              <a:gd name="connsiteX3657" fmla="*/ 3087688 w 4424363"/>
              <a:gd name="connsiteY3657" fmla="*/ 1643063 h 4732338"/>
              <a:gd name="connsiteX3658" fmla="*/ 3087688 w 4424363"/>
              <a:gd name="connsiteY3658" fmla="*/ 1644650 h 4732338"/>
              <a:gd name="connsiteX3659" fmla="*/ 3086100 w 4424363"/>
              <a:gd name="connsiteY3659" fmla="*/ 1644650 h 4732338"/>
              <a:gd name="connsiteX3660" fmla="*/ 3084513 w 4424363"/>
              <a:gd name="connsiteY3660" fmla="*/ 1644650 h 4732338"/>
              <a:gd name="connsiteX3661" fmla="*/ 3084513 w 4424363"/>
              <a:gd name="connsiteY3661" fmla="*/ 1646238 h 4732338"/>
              <a:gd name="connsiteX3662" fmla="*/ 3084513 w 4424363"/>
              <a:gd name="connsiteY3662" fmla="*/ 1647825 h 4732338"/>
              <a:gd name="connsiteX3663" fmla="*/ 3084513 w 4424363"/>
              <a:gd name="connsiteY3663" fmla="*/ 1649413 h 4732338"/>
              <a:gd name="connsiteX3664" fmla="*/ 3084513 w 4424363"/>
              <a:gd name="connsiteY3664" fmla="*/ 1651000 h 4732338"/>
              <a:gd name="connsiteX3665" fmla="*/ 3086100 w 4424363"/>
              <a:gd name="connsiteY3665" fmla="*/ 1651000 h 4732338"/>
              <a:gd name="connsiteX3666" fmla="*/ 3087688 w 4424363"/>
              <a:gd name="connsiteY3666" fmla="*/ 1651000 h 4732338"/>
              <a:gd name="connsiteX3667" fmla="*/ 3087688 w 4424363"/>
              <a:gd name="connsiteY3667" fmla="*/ 1652588 h 4732338"/>
              <a:gd name="connsiteX3668" fmla="*/ 3089275 w 4424363"/>
              <a:gd name="connsiteY3668" fmla="*/ 1652588 h 4732338"/>
              <a:gd name="connsiteX3669" fmla="*/ 3089275 w 4424363"/>
              <a:gd name="connsiteY3669" fmla="*/ 1654175 h 4732338"/>
              <a:gd name="connsiteX3670" fmla="*/ 3089275 w 4424363"/>
              <a:gd name="connsiteY3670" fmla="*/ 1655763 h 4732338"/>
              <a:gd name="connsiteX3671" fmla="*/ 3090863 w 4424363"/>
              <a:gd name="connsiteY3671" fmla="*/ 1655763 h 4732338"/>
              <a:gd name="connsiteX3672" fmla="*/ 3092450 w 4424363"/>
              <a:gd name="connsiteY3672" fmla="*/ 1657350 h 4732338"/>
              <a:gd name="connsiteX3673" fmla="*/ 3092450 w 4424363"/>
              <a:gd name="connsiteY3673" fmla="*/ 1658938 h 4732338"/>
              <a:gd name="connsiteX3674" fmla="*/ 3094038 w 4424363"/>
              <a:gd name="connsiteY3674" fmla="*/ 1660525 h 4732338"/>
              <a:gd name="connsiteX3675" fmla="*/ 3094038 w 4424363"/>
              <a:gd name="connsiteY3675" fmla="*/ 1662113 h 4732338"/>
              <a:gd name="connsiteX3676" fmla="*/ 3094038 w 4424363"/>
              <a:gd name="connsiteY3676" fmla="*/ 1663700 h 4732338"/>
              <a:gd name="connsiteX3677" fmla="*/ 3095625 w 4424363"/>
              <a:gd name="connsiteY3677" fmla="*/ 1663700 h 4732338"/>
              <a:gd name="connsiteX3678" fmla="*/ 3095625 w 4424363"/>
              <a:gd name="connsiteY3678" fmla="*/ 1665288 h 4732338"/>
              <a:gd name="connsiteX3679" fmla="*/ 3095625 w 4424363"/>
              <a:gd name="connsiteY3679" fmla="*/ 1666875 h 4732338"/>
              <a:gd name="connsiteX3680" fmla="*/ 3097213 w 4424363"/>
              <a:gd name="connsiteY3680" fmla="*/ 1666875 h 4732338"/>
              <a:gd name="connsiteX3681" fmla="*/ 3097213 w 4424363"/>
              <a:gd name="connsiteY3681" fmla="*/ 1668463 h 4732338"/>
              <a:gd name="connsiteX3682" fmla="*/ 3098800 w 4424363"/>
              <a:gd name="connsiteY3682" fmla="*/ 1668463 h 4732338"/>
              <a:gd name="connsiteX3683" fmla="*/ 3098800 w 4424363"/>
              <a:gd name="connsiteY3683" fmla="*/ 1670050 h 4732338"/>
              <a:gd name="connsiteX3684" fmla="*/ 3100388 w 4424363"/>
              <a:gd name="connsiteY3684" fmla="*/ 1670050 h 4732338"/>
              <a:gd name="connsiteX3685" fmla="*/ 3101975 w 4424363"/>
              <a:gd name="connsiteY3685" fmla="*/ 1670050 h 4732338"/>
              <a:gd name="connsiteX3686" fmla="*/ 3103563 w 4424363"/>
              <a:gd name="connsiteY3686" fmla="*/ 1670050 h 4732338"/>
              <a:gd name="connsiteX3687" fmla="*/ 3106738 w 4424363"/>
              <a:gd name="connsiteY3687" fmla="*/ 1670050 h 4732338"/>
              <a:gd name="connsiteX3688" fmla="*/ 3108325 w 4424363"/>
              <a:gd name="connsiteY3688" fmla="*/ 1670050 h 4732338"/>
              <a:gd name="connsiteX3689" fmla="*/ 3111500 w 4424363"/>
              <a:gd name="connsiteY3689" fmla="*/ 1671638 h 4732338"/>
              <a:gd name="connsiteX3690" fmla="*/ 3111500 w 4424363"/>
              <a:gd name="connsiteY3690" fmla="*/ 1673225 h 4732338"/>
              <a:gd name="connsiteX3691" fmla="*/ 3113088 w 4424363"/>
              <a:gd name="connsiteY3691" fmla="*/ 1673225 h 4732338"/>
              <a:gd name="connsiteX3692" fmla="*/ 3114675 w 4424363"/>
              <a:gd name="connsiteY3692" fmla="*/ 1673225 h 4732338"/>
              <a:gd name="connsiteX3693" fmla="*/ 3116263 w 4424363"/>
              <a:gd name="connsiteY3693" fmla="*/ 1674813 h 4732338"/>
              <a:gd name="connsiteX3694" fmla="*/ 3119438 w 4424363"/>
              <a:gd name="connsiteY3694" fmla="*/ 1676400 h 4732338"/>
              <a:gd name="connsiteX3695" fmla="*/ 3119438 w 4424363"/>
              <a:gd name="connsiteY3695" fmla="*/ 1677988 h 4732338"/>
              <a:gd name="connsiteX3696" fmla="*/ 3121025 w 4424363"/>
              <a:gd name="connsiteY3696" fmla="*/ 1677988 h 4732338"/>
              <a:gd name="connsiteX3697" fmla="*/ 3122613 w 4424363"/>
              <a:gd name="connsiteY3697" fmla="*/ 1677988 h 4732338"/>
              <a:gd name="connsiteX3698" fmla="*/ 3122613 w 4424363"/>
              <a:gd name="connsiteY3698" fmla="*/ 1679575 h 4732338"/>
              <a:gd name="connsiteX3699" fmla="*/ 3124200 w 4424363"/>
              <a:gd name="connsiteY3699" fmla="*/ 1679575 h 4732338"/>
              <a:gd name="connsiteX3700" fmla="*/ 3124200 w 4424363"/>
              <a:gd name="connsiteY3700" fmla="*/ 1681163 h 4732338"/>
              <a:gd name="connsiteX3701" fmla="*/ 3125788 w 4424363"/>
              <a:gd name="connsiteY3701" fmla="*/ 1681163 h 4732338"/>
              <a:gd name="connsiteX3702" fmla="*/ 3127375 w 4424363"/>
              <a:gd name="connsiteY3702" fmla="*/ 1681163 h 4732338"/>
              <a:gd name="connsiteX3703" fmla="*/ 3128963 w 4424363"/>
              <a:gd name="connsiteY3703" fmla="*/ 1682750 h 4732338"/>
              <a:gd name="connsiteX3704" fmla="*/ 3128963 w 4424363"/>
              <a:gd name="connsiteY3704" fmla="*/ 1684338 h 4732338"/>
              <a:gd name="connsiteX3705" fmla="*/ 3128963 w 4424363"/>
              <a:gd name="connsiteY3705" fmla="*/ 1685925 h 4732338"/>
              <a:gd name="connsiteX3706" fmla="*/ 3128963 w 4424363"/>
              <a:gd name="connsiteY3706" fmla="*/ 1687513 h 4732338"/>
              <a:gd name="connsiteX3707" fmla="*/ 3128963 w 4424363"/>
              <a:gd name="connsiteY3707" fmla="*/ 1690688 h 4732338"/>
              <a:gd name="connsiteX3708" fmla="*/ 3128963 w 4424363"/>
              <a:gd name="connsiteY3708" fmla="*/ 1695450 h 4732338"/>
              <a:gd name="connsiteX3709" fmla="*/ 3130550 w 4424363"/>
              <a:gd name="connsiteY3709" fmla="*/ 1697038 h 4732338"/>
              <a:gd name="connsiteX3710" fmla="*/ 3130550 w 4424363"/>
              <a:gd name="connsiteY3710" fmla="*/ 1700213 h 4732338"/>
              <a:gd name="connsiteX3711" fmla="*/ 3130550 w 4424363"/>
              <a:gd name="connsiteY3711" fmla="*/ 1701800 h 4732338"/>
              <a:gd name="connsiteX3712" fmla="*/ 3130550 w 4424363"/>
              <a:gd name="connsiteY3712" fmla="*/ 1703388 h 4732338"/>
              <a:gd name="connsiteX3713" fmla="*/ 3132138 w 4424363"/>
              <a:gd name="connsiteY3713" fmla="*/ 1704975 h 4732338"/>
              <a:gd name="connsiteX3714" fmla="*/ 3130550 w 4424363"/>
              <a:gd name="connsiteY3714" fmla="*/ 1704975 h 4732338"/>
              <a:gd name="connsiteX3715" fmla="*/ 3130550 w 4424363"/>
              <a:gd name="connsiteY3715" fmla="*/ 1706563 h 4732338"/>
              <a:gd name="connsiteX3716" fmla="*/ 3130550 w 4424363"/>
              <a:gd name="connsiteY3716" fmla="*/ 1708150 h 4732338"/>
              <a:gd name="connsiteX3717" fmla="*/ 3132138 w 4424363"/>
              <a:gd name="connsiteY3717" fmla="*/ 1708150 h 4732338"/>
              <a:gd name="connsiteX3718" fmla="*/ 3132138 w 4424363"/>
              <a:gd name="connsiteY3718" fmla="*/ 1709738 h 4732338"/>
              <a:gd name="connsiteX3719" fmla="*/ 3132138 w 4424363"/>
              <a:gd name="connsiteY3719" fmla="*/ 1711325 h 4732338"/>
              <a:gd name="connsiteX3720" fmla="*/ 3132138 w 4424363"/>
              <a:gd name="connsiteY3720" fmla="*/ 1712913 h 4732338"/>
              <a:gd name="connsiteX3721" fmla="*/ 3133725 w 4424363"/>
              <a:gd name="connsiteY3721" fmla="*/ 1712913 h 4732338"/>
              <a:gd name="connsiteX3722" fmla="*/ 3133725 w 4424363"/>
              <a:gd name="connsiteY3722" fmla="*/ 1711325 h 4732338"/>
              <a:gd name="connsiteX3723" fmla="*/ 3133725 w 4424363"/>
              <a:gd name="connsiteY3723" fmla="*/ 1709738 h 4732338"/>
              <a:gd name="connsiteX3724" fmla="*/ 3135313 w 4424363"/>
              <a:gd name="connsiteY3724" fmla="*/ 1709738 h 4732338"/>
              <a:gd name="connsiteX3725" fmla="*/ 3136900 w 4424363"/>
              <a:gd name="connsiteY3725" fmla="*/ 1709738 h 4732338"/>
              <a:gd name="connsiteX3726" fmla="*/ 3138488 w 4424363"/>
              <a:gd name="connsiteY3726" fmla="*/ 1709738 h 4732338"/>
              <a:gd name="connsiteX3727" fmla="*/ 3138488 w 4424363"/>
              <a:gd name="connsiteY3727" fmla="*/ 1711325 h 4732338"/>
              <a:gd name="connsiteX3728" fmla="*/ 3140075 w 4424363"/>
              <a:gd name="connsiteY3728" fmla="*/ 1711325 h 4732338"/>
              <a:gd name="connsiteX3729" fmla="*/ 3140075 w 4424363"/>
              <a:gd name="connsiteY3729" fmla="*/ 1712913 h 4732338"/>
              <a:gd name="connsiteX3730" fmla="*/ 3141663 w 4424363"/>
              <a:gd name="connsiteY3730" fmla="*/ 1712913 h 4732338"/>
              <a:gd name="connsiteX3731" fmla="*/ 3141663 w 4424363"/>
              <a:gd name="connsiteY3731" fmla="*/ 1714500 h 4732338"/>
              <a:gd name="connsiteX3732" fmla="*/ 3140075 w 4424363"/>
              <a:gd name="connsiteY3732" fmla="*/ 1714500 h 4732338"/>
              <a:gd name="connsiteX3733" fmla="*/ 3141663 w 4424363"/>
              <a:gd name="connsiteY3733" fmla="*/ 1716088 h 4732338"/>
              <a:gd name="connsiteX3734" fmla="*/ 3143250 w 4424363"/>
              <a:gd name="connsiteY3734" fmla="*/ 1716088 h 4732338"/>
              <a:gd name="connsiteX3735" fmla="*/ 3143250 w 4424363"/>
              <a:gd name="connsiteY3735" fmla="*/ 1714500 h 4732338"/>
              <a:gd name="connsiteX3736" fmla="*/ 3141663 w 4424363"/>
              <a:gd name="connsiteY3736" fmla="*/ 1714500 h 4732338"/>
              <a:gd name="connsiteX3737" fmla="*/ 3143250 w 4424363"/>
              <a:gd name="connsiteY3737" fmla="*/ 1712913 h 4732338"/>
              <a:gd name="connsiteX3738" fmla="*/ 3144838 w 4424363"/>
              <a:gd name="connsiteY3738" fmla="*/ 1712913 h 4732338"/>
              <a:gd name="connsiteX3739" fmla="*/ 3144838 w 4424363"/>
              <a:gd name="connsiteY3739" fmla="*/ 1714500 h 4732338"/>
              <a:gd name="connsiteX3740" fmla="*/ 3146425 w 4424363"/>
              <a:gd name="connsiteY3740" fmla="*/ 1714500 h 4732338"/>
              <a:gd name="connsiteX3741" fmla="*/ 3148013 w 4424363"/>
              <a:gd name="connsiteY3741" fmla="*/ 1714500 h 4732338"/>
              <a:gd name="connsiteX3742" fmla="*/ 3148013 w 4424363"/>
              <a:gd name="connsiteY3742" fmla="*/ 1716088 h 4732338"/>
              <a:gd name="connsiteX3743" fmla="*/ 3149600 w 4424363"/>
              <a:gd name="connsiteY3743" fmla="*/ 1717675 h 4732338"/>
              <a:gd name="connsiteX3744" fmla="*/ 3149600 w 4424363"/>
              <a:gd name="connsiteY3744" fmla="*/ 1719263 h 4732338"/>
              <a:gd name="connsiteX3745" fmla="*/ 3148013 w 4424363"/>
              <a:gd name="connsiteY3745" fmla="*/ 1719263 h 4732338"/>
              <a:gd name="connsiteX3746" fmla="*/ 3146425 w 4424363"/>
              <a:gd name="connsiteY3746" fmla="*/ 1720850 h 4732338"/>
              <a:gd name="connsiteX3747" fmla="*/ 3148013 w 4424363"/>
              <a:gd name="connsiteY3747" fmla="*/ 1720850 h 4732338"/>
              <a:gd name="connsiteX3748" fmla="*/ 3149600 w 4424363"/>
              <a:gd name="connsiteY3748" fmla="*/ 1720850 h 4732338"/>
              <a:gd name="connsiteX3749" fmla="*/ 3151188 w 4424363"/>
              <a:gd name="connsiteY3749" fmla="*/ 1720850 h 4732338"/>
              <a:gd name="connsiteX3750" fmla="*/ 3151188 w 4424363"/>
              <a:gd name="connsiteY3750" fmla="*/ 1722438 h 4732338"/>
              <a:gd name="connsiteX3751" fmla="*/ 3152775 w 4424363"/>
              <a:gd name="connsiteY3751" fmla="*/ 1722438 h 4732338"/>
              <a:gd name="connsiteX3752" fmla="*/ 3154363 w 4424363"/>
              <a:gd name="connsiteY3752" fmla="*/ 1722438 h 4732338"/>
              <a:gd name="connsiteX3753" fmla="*/ 3155950 w 4424363"/>
              <a:gd name="connsiteY3753" fmla="*/ 1722438 h 4732338"/>
              <a:gd name="connsiteX3754" fmla="*/ 3157538 w 4424363"/>
              <a:gd name="connsiteY3754" fmla="*/ 1722438 h 4732338"/>
              <a:gd name="connsiteX3755" fmla="*/ 3159125 w 4424363"/>
              <a:gd name="connsiteY3755" fmla="*/ 1722438 h 4732338"/>
              <a:gd name="connsiteX3756" fmla="*/ 3160713 w 4424363"/>
              <a:gd name="connsiteY3756" fmla="*/ 1722438 h 4732338"/>
              <a:gd name="connsiteX3757" fmla="*/ 3160713 w 4424363"/>
              <a:gd name="connsiteY3757" fmla="*/ 1724025 h 4732338"/>
              <a:gd name="connsiteX3758" fmla="*/ 3162300 w 4424363"/>
              <a:gd name="connsiteY3758" fmla="*/ 1724025 h 4732338"/>
              <a:gd name="connsiteX3759" fmla="*/ 3162300 w 4424363"/>
              <a:gd name="connsiteY3759" fmla="*/ 1725613 h 4732338"/>
              <a:gd name="connsiteX3760" fmla="*/ 3163888 w 4424363"/>
              <a:gd name="connsiteY3760" fmla="*/ 1725613 h 4732338"/>
              <a:gd name="connsiteX3761" fmla="*/ 3163888 w 4424363"/>
              <a:gd name="connsiteY3761" fmla="*/ 1727200 h 4732338"/>
              <a:gd name="connsiteX3762" fmla="*/ 3165475 w 4424363"/>
              <a:gd name="connsiteY3762" fmla="*/ 1727200 h 4732338"/>
              <a:gd name="connsiteX3763" fmla="*/ 3163888 w 4424363"/>
              <a:gd name="connsiteY3763" fmla="*/ 1725613 h 4732338"/>
              <a:gd name="connsiteX3764" fmla="*/ 3165475 w 4424363"/>
              <a:gd name="connsiteY3764" fmla="*/ 1725613 h 4732338"/>
              <a:gd name="connsiteX3765" fmla="*/ 3167063 w 4424363"/>
              <a:gd name="connsiteY3765" fmla="*/ 1727200 h 4732338"/>
              <a:gd name="connsiteX3766" fmla="*/ 3168650 w 4424363"/>
              <a:gd name="connsiteY3766" fmla="*/ 1727200 h 4732338"/>
              <a:gd name="connsiteX3767" fmla="*/ 3170238 w 4424363"/>
              <a:gd name="connsiteY3767" fmla="*/ 1727200 h 4732338"/>
              <a:gd name="connsiteX3768" fmla="*/ 3171825 w 4424363"/>
              <a:gd name="connsiteY3768" fmla="*/ 1727200 h 4732338"/>
              <a:gd name="connsiteX3769" fmla="*/ 3173413 w 4424363"/>
              <a:gd name="connsiteY3769" fmla="*/ 1727200 h 4732338"/>
              <a:gd name="connsiteX3770" fmla="*/ 3175000 w 4424363"/>
              <a:gd name="connsiteY3770" fmla="*/ 1727200 h 4732338"/>
              <a:gd name="connsiteX3771" fmla="*/ 3175000 w 4424363"/>
              <a:gd name="connsiteY3771" fmla="*/ 1725613 h 4732338"/>
              <a:gd name="connsiteX3772" fmla="*/ 3176588 w 4424363"/>
              <a:gd name="connsiteY3772" fmla="*/ 1725613 h 4732338"/>
              <a:gd name="connsiteX3773" fmla="*/ 3178175 w 4424363"/>
              <a:gd name="connsiteY3773" fmla="*/ 1725613 h 4732338"/>
              <a:gd name="connsiteX3774" fmla="*/ 3178175 w 4424363"/>
              <a:gd name="connsiteY3774" fmla="*/ 1724025 h 4732338"/>
              <a:gd name="connsiteX3775" fmla="*/ 3179763 w 4424363"/>
              <a:gd name="connsiteY3775" fmla="*/ 1724025 h 4732338"/>
              <a:gd name="connsiteX3776" fmla="*/ 3181350 w 4424363"/>
              <a:gd name="connsiteY3776" fmla="*/ 1724025 h 4732338"/>
              <a:gd name="connsiteX3777" fmla="*/ 3181350 w 4424363"/>
              <a:gd name="connsiteY3777" fmla="*/ 1725613 h 4732338"/>
              <a:gd name="connsiteX3778" fmla="*/ 3179763 w 4424363"/>
              <a:gd name="connsiteY3778" fmla="*/ 1727200 h 4732338"/>
              <a:gd name="connsiteX3779" fmla="*/ 3181350 w 4424363"/>
              <a:gd name="connsiteY3779" fmla="*/ 1727200 h 4732338"/>
              <a:gd name="connsiteX3780" fmla="*/ 3181350 w 4424363"/>
              <a:gd name="connsiteY3780" fmla="*/ 1725613 h 4732338"/>
              <a:gd name="connsiteX3781" fmla="*/ 3182938 w 4424363"/>
              <a:gd name="connsiteY3781" fmla="*/ 1725613 h 4732338"/>
              <a:gd name="connsiteX3782" fmla="*/ 3182938 w 4424363"/>
              <a:gd name="connsiteY3782" fmla="*/ 1724025 h 4732338"/>
              <a:gd name="connsiteX3783" fmla="*/ 3182938 w 4424363"/>
              <a:gd name="connsiteY3783" fmla="*/ 1722438 h 4732338"/>
              <a:gd name="connsiteX3784" fmla="*/ 3182938 w 4424363"/>
              <a:gd name="connsiteY3784" fmla="*/ 1720850 h 4732338"/>
              <a:gd name="connsiteX3785" fmla="*/ 3184525 w 4424363"/>
              <a:gd name="connsiteY3785" fmla="*/ 1720850 h 4732338"/>
              <a:gd name="connsiteX3786" fmla="*/ 3186113 w 4424363"/>
              <a:gd name="connsiteY3786" fmla="*/ 1720850 h 4732338"/>
              <a:gd name="connsiteX3787" fmla="*/ 3187700 w 4424363"/>
              <a:gd name="connsiteY3787" fmla="*/ 1720850 h 4732338"/>
              <a:gd name="connsiteX3788" fmla="*/ 3187700 w 4424363"/>
              <a:gd name="connsiteY3788" fmla="*/ 1722438 h 4732338"/>
              <a:gd name="connsiteX3789" fmla="*/ 3189288 w 4424363"/>
              <a:gd name="connsiteY3789" fmla="*/ 1725613 h 4732338"/>
              <a:gd name="connsiteX3790" fmla="*/ 3190875 w 4424363"/>
              <a:gd name="connsiteY3790" fmla="*/ 1725613 h 4732338"/>
              <a:gd name="connsiteX3791" fmla="*/ 3190875 w 4424363"/>
              <a:gd name="connsiteY3791" fmla="*/ 1727200 h 4732338"/>
              <a:gd name="connsiteX3792" fmla="*/ 3189288 w 4424363"/>
              <a:gd name="connsiteY3792" fmla="*/ 1728788 h 4732338"/>
              <a:gd name="connsiteX3793" fmla="*/ 3187700 w 4424363"/>
              <a:gd name="connsiteY3793" fmla="*/ 1728788 h 4732338"/>
              <a:gd name="connsiteX3794" fmla="*/ 3187700 w 4424363"/>
              <a:gd name="connsiteY3794" fmla="*/ 1730375 h 4732338"/>
              <a:gd name="connsiteX3795" fmla="*/ 3187700 w 4424363"/>
              <a:gd name="connsiteY3795" fmla="*/ 1731963 h 4732338"/>
              <a:gd name="connsiteX3796" fmla="*/ 3186113 w 4424363"/>
              <a:gd name="connsiteY3796" fmla="*/ 1731963 h 4732338"/>
              <a:gd name="connsiteX3797" fmla="*/ 3184525 w 4424363"/>
              <a:gd name="connsiteY3797" fmla="*/ 1731963 h 4732338"/>
              <a:gd name="connsiteX3798" fmla="*/ 3182938 w 4424363"/>
              <a:gd name="connsiteY3798" fmla="*/ 1731963 h 4732338"/>
              <a:gd name="connsiteX3799" fmla="*/ 3182938 w 4424363"/>
              <a:gd name="connsiteY3799" fmla="*/ 1733550 h 4732338"/>
              <a:gd name="connsiteX3800" fmla="*/ 3182938 w 4424363"/>
              <a:gd name="connsiteY3800" fmla="*/ 1735138 h 4732338"/>
              <a:gd name="connsiteX3801" fmla="*/ 3181350 w 4424363"/>
              <a:gd name="connsiteY3801" fmla="*/ 1735138 h 4732338"/>
              <a:gd name="connsiteX3802" fmla="*/ 3179763 w 4424363"/>
              <a:gd name="connsiteY3802" fmla="*/ 1736725 h 4732338"/>
              <a:gd name="connsiteX3803" fmla="*/ 3178175 w 4424363"/>
              <a:gd name="connsiteY3803" fmla="*/ 1736725 h 4732338"/>
              <a:gd name="connsiteX3804" fmla="*/ 3176588 w 4424363"/>
              <a:gd name="connsiteY3804" fmla="*/ 1738313 h 4732338"/>
              <a:gd name="connsiteX3805" fmla="*/ 3178175 w 4424363"/>
              <a:gd name="connsiteY3805" fmla="*/ 1738313 h 4732338"/>
              <a:gd name="connsiteX3806" fmla="*/ 3179763 w 4424363"/>
              <a:gd name="connsiteY3806" fmla="*/ 1738313 h 4732338"/>
              <a:gd name="connsiteX3807" fmla="*/ 3179763 w 4424363"/>
              <a:gd name="connsiteY3807" fmla="*/ 1739900 h 4732338"/>
              <a:gd name="connsiteX3808" fmla="*/ 3181350 w 4424363"/>
              <a:gd name="connsiteY3808" fmla="*/ 1739900 h 4732338"/>
              <a:gd name="connsiteX3809" fmla="*/ 3182938 w 4424363"/>
              <a:gd name="connsiteY3809" fmla="*/ 1741488 h 4732338"/>
              <a:gd name="connsiteX3810" fmla="*/ 3182938 w 4424363"/>
              <a:gd name="connsiteY3810" fmla="*/ 1743075 h 4732338"/>
              <a:gd name="connsiteX3811" fmla="*/ 3181350 w 4424363"/>
              <a:gd name="connsiteY3811" fmla="*/ 1743075 h 4732338"/>
              <a:gd name="connsiteX3812" fmla="*/ 3179763 w 4424363"/>
              <a:gd name="connsiteY3812" fmla="*/ 1743075 h 4732338"/>
              <a:gd name="connsiteX3813" fmla="*/ 3179763 w 4424363"/>
              <a:gd name="connsiteY3813" fmla="*/ 1744663 h 4732338"/>
              <a:gd name="connsiteX3814" fmla="*/ 3181350 w 4424363"/>
              <a:gd name="connsiteY3814" fmla="*/ 1744663 h 4732338"/>
              <a:gd name="connsiteX3815" fmla="*/ 3182938 w 4424363"/>
              <a:gd name="connsiteY3815" fmla="*/ 1744663 h 4732338"/>
              <a:gd name="connsiteX3816" fmla="*/ 3184525 w 4424363"/>
              <a:gd name="connsiteY3816" fmla="*/ 1744663 h 4732338"/>
              <a:gd name="connsiteX3817" fmla="*/ 3186113 w 4424363"/>
              <a:gd name="connsiteY3817" fmla="*/ 1744663 h 4732338"/>
              <a:gd name="connsiteX3818" fmla="*/ 3187700 w 4424363"/>
              <a:gd name="connsiteY3818" fmla="*/ 1744663 h 4732338"/>
              <a:gd name="connsiteX3819" fmla="*/ 3187700 w 4424363"/>
              <a:gd name="connsiteY3819" fmla="*/ 1746250 h 4732338"/>
              <a:gd name="connsiteX3820" fmla="*/ 3189288 w 4424363"/>
              <a:gd name="connsiteY3820" fmla="*/ 1746250 h 4732338"/>
              <a:gd name="connsiteX3821" fmla="*/ 3190875 w 4424363"/>
              <a:gd name="connsiteY3821" fmla="*/ 1746250 h 4732338"/>
              <a:gd name="connsiteX3822" fmla="*/ 3190875 w 4424363"/>
              <a:gd name="connsiteY3822" fmla="*/ 1747838 h 4732338"/>
              <a:gd name="connsiteX3823" fmla="*/ 3192463 w 4424363"/>
              <a:gd name="connsiteY3823" fmla="*/ 1747838 h 4732338"/>
              <a:gd name="connsiteX3824" fmla="*/ 3192463 w 4424363"/>
              <a:gd name="connsiteY3824" fmla="*/ 1749425 h 4732338"/>
              <a:gd name="connsiteX3825" fmla="*/ 3194050 w 4424363"/>
              <a:gd name="connsiteY3825" fmla="*/ 1749425 h 4732338"/>
              <a:gd name="connsiteX3826" fmla="*/ 3194050 w 4424363"/>
              <a:gd name="connsiteY3826" fmla="*/ 1751013 h 4732338"/>
              <a:gd name="connsiteX3827" fmla="*/ 3195638 w 4424363"/>
              <a:gd name="connsiteY3827" fmla="*/ 1751013 h 4732338"/>
              <a:gd name="connsiteX3828" fmla="*/ 3195638 w 4424363"/>
              <a:gd name="connsiteY3828" fmla="*/ 1752600 h 4732338"/>
              <a:gd name="connsiteX3829" fmla="*/ 3197225 w 4424363"/>
              <a:gd name="connsiteY3829" fmla="*/ 1752600 h 4732338"/>
              <a:gd name="connsiteX3830" fmla="*/ 3197225 w 4424363"/>
              <a:gd name="connsiteY3830" fmla="*/ 1754188 h 4732338"/>
              <a:gd name="connsiteX3831" fmla="*/ 3198813 w 4424363"/>
              <a:gd name="connsiteY3831" fmla="*/ 1754188 h 4732338"/>
              <a:gd name="connsiteX3832" fmla="*/ 3200400 w 4424363"/>
              <a:gd name="connsiteY3832" fmla="*/ 1754188 h 4732338"/>
              <a:gd name="connsiteX3833" fmla="*/ 3200400 w 4424363"/>
              <a:gd name="connsiteY3833" fmla="*/ 1755775 h 4732338"/>
              <a:gd name="connsiteX3834" fmla="*/ 3201988 w 4424363"/>
              <a:gd name="connsiteY3834" fmla="*/ 1755775 h 4732338"/>
              <a:gd name="connsiteX3835" fmla="*/ 3201988 w 4424363"/>
              <a:gd name="connsiteY3835" fmla="*/ 1757363 h 4732338"/>
              <a:gd name="connsiteX3836" fmla="*/ 3205163 w 4424363"/>
              <a:gd name="connsiteY3836" fmla="*/ 1758950 h 4732338"/>
              <a:gd name="connsiteX3837" fmla="*/ 3205163 w 4424363"/>
              <a:gd name="connsiteY3837" fmla="*/ 1760538 h 4732338"/>
              <a:gd name="connsiteX3838" fmla="*/ 3205163 w 4424363"/>
              <a:gd name="connsiteY3838" fmla="*/ 1762125 h 4732338"/>
              <a:gd name="connsiteX3839" fmla="*/ 3206750 w 4424363"/>
              <a:gd name="connsiteY3839" fmla="*/ 1762125 h 4732338"/>
              <a:gd name="connsiteX3840" fmla="*/ 3206750 w 4424363"/>
              <a:gd name="connsiteY3840" fmla="*/ 1763713 h 4732338"/>
              <a:gd name="connsiteX3841" fmla="*/ 3208338 w 4424363"/>
              <a:gd name="connsiteY3841" fmla="*/ 1765300 h 4732338"/>
              <a:gd name="connsiteX3842" fmla="*/ 3209925 w 4424363"/>
              <a:gd name="connsiteY3842" fmla="*/ 1765300 h 4732338"/>
              <a:gd name="connsiteX3843" fmla="*/ 3209925 w 4424363"/>
              <a:gd name="connsiteY3843" fmla="*/ 1766888 h 4732338"/>
              <a:gd name="connsiteX3844" fmla="*/ 3209925 w 4424363"/>
              <a:gd name="connsiteY3844" fmla="*/ 1768475 h 4732338"/>
              <a:gd name="connsiteX3845" fmla="*/ 3211513 w 4424363"/>
              <a:gd name="connsiteY3845" fmla="*/ 1768475 h 4732338"/>
              <a:gd name="connsiteX3846" fmla="*/ 3211513 w 4424363"/>
              <a:gd name="connsiteY3846" fmla="*/ 1770063 h 4732338"/>
              <a:gd name="connsiteX3847" fmla="*/ 3213100 w 4424363"/>
              <a:gd name="connsiteY3847" fmla="*/ 1771650 h 4732338"/>
              <a:gd name="connsiteX3848" fmla="*/ 3214688 w 4424363"/>
              <a:gd name="connsiteY3848" fmla="*/ 1774825 h 4732338"/>
              <a:gd name="connsiteX3849" fmla="*/ 3214688 w 4424363"/>
              <a:gd name="connsiteY3849" fmla="*/ 1776413 h 4732338"/>
              <a:gd name="connsiteX3850" fmla="*/ 3214688 w 4424363"/>
              <a:gd name="connsiteY3850" fmla="*/ 1778000 h 4732338"/>
              <a:gd name="connsiteX3851" fmla="*/ 3214688 w 4424363"/>
              <a:gd name="connsiteY3851" fmla="*/ 1779588 h 4732338"/>
              <a:gd name="connsiteX3852" fmla="*/ 3216275 w 4424363"/>
              <a:gd name="connsiteY3852" fmla="*/ 1781175 h 4732338"/>
              <a:gd name="connsiteX3853" fmla="*/ 3217863 w 4424363"/>
              <a:gd name="connsiteY3853" fmla="*/ 1781175 h 4732338"/>
              <a:gd name="connsiteX3854" fmla="*/ 3217863 w 4424363"/>
              <a:gd name="connsiteY3854" fmla="*/ 1782763 h 4732338"/>
              <a:gd name="connsiteX3855" fmla="*/ 3217863 w 4424363"/>
              <a:gd name="connsiteY3855" fmla="*/ 1784350 h 4732338"/>
              <a:gd name="connsiteX3856" fmla="*/ 3216275 w 4424363"/>
              <a:gd name="connsiteY3856" fmla="*/ 1784350 h 4732338"/>
              <a:gd name="connsiteX3857" fmla="*/ 3216275 w 4424363"/>
              <a:gd name="connsiteY3857" fmla="*/ 1785938 h 4732338"/>
              <a:gd name="connsiteX3858" fmla="*/ 3214688 w 4424363"/>
              <a:gd name="connsiteY3858" fmla="*/ 1785938 h 4732338"/>
              <a:gd name="connsiteX3859" fmla="*/ 3211513 w 4424363"/>
              <a:gd name="connsiteY3859" fmla="*/ 1785938 h 4732338"/>
              <a:gd name="connsiteX3860" fmla="*/ 3209925 w 4424363"/>
              <a:gd name="connsiteY3860" fmla="*/ 1785938 h 4732338"/>
              <a:gd name="connsiteX3861" fmla="*/ 3209925 w 4424363"/>
              <a:gd name="connsiteY3861" fmla="*/ 1787525 h 4732338"/>
              <a:gd name="connsiteX3862" fmla="*/ 3209925 w 4424363"/>
              <a:gd name="connsiteY3862" fmla="*/ 1789113 h 4732338"/>
              <a:gd name="connsiteX3863" fmla="*/ 3208338 w 4424363"/>
              <a:gd name="connsiteY3863" fmla="*/ 1787525 h 4732338"/>
              <a:gd name="connsiteX3864" fmla="*/ 3205163 w 4424363"/>
              <a:gd name="connsiteY3864" fmla="*/ 1785938 h 4732338"/>
              <a:gd name="connsiteX3865" fmla="*/ 3205163 w 4424363"/>
              <a:gd name="connsiteY3865" fmla="*/ 1784350 h 4732338"/>
              <a:gd name="connsiteX3866" fmla="*/ 3203575 w 4424363"/>
              <a:gd name="connsiteY3866" fmla="*/ 1784350 h 4732338"/>
              <a:gd name="connsiteX3867" fmla="*/ 3201988 w 4424363"/>
              <a:gd name="connsiteY3867" fmla="*/ 1784350 h 4732338"/>
              <a:gd name="connsiteX3868" fmla="*/ 3200400 w 4424363"/>
              <a:gd name="connsiteY3868" fmla="*/ 1784350 h 4732338"/>
              <a:gd name="connsiteX3869" fmla="*/ 3200400 w 4424363"/>
              <a:gd name="connsiteY3869" fmla="*/ 1782763 h 4732338"/>
              <a:gd name="connsiteX3870" fmla="*/ 3197225 w 4424363"/>
              <a:gd name="connsiteY3870" fmla="*/ 1781175 h 4732338"/>
              <a:gd name="connsiteX3871" fmla="*/ 3195638 w 4424363"/>
              <a:gd name="connsiteY3871" fmla="*/ 1779588 h 4732338"/>
              <a:gd name="connsiteX3872" fmla="*/ 3195638 w 4424363"/>
              <a:gd name="connsiteY3872" fmla="*/ 1781175 h 4732338"/>
              <a:gd name="connsiteX3873" fmla="*/ 3194050 w 4424363"/>
              <a:gd name="connsiteY3873" fmla="*/ 1781175 h 4732338"/>
              <a:gd name="connsiteX3874" fmla="*/ 3192463 w 4424363"/>
              <a:gd name="connsiteY3874" fmla="*/ 1781175 h 4732338"/>
              <a:gd name="connsiteX3875" fmla="*/ 3192463 w 4424363"/>
              <a:gd name="connsiteY3875" fmla="*/ 1779588 h 4732338"/>
              <a:gd name="connsiteX3876" fmla="*/ 3190875 w 4424363"/>
              <a:gd name="connsiteY3876" fmla="*/ 1779588 h 4732338"/>
              <a:gd name="connsiteX3877" fmla="*/ 3189288 w 4424363"/>
              <a:gd name="connsiteY3877" fmla="*/ 1779588 h 4732338"/>
              <a:gd name="connsiteX3878" fmla="*/ 3187700 w 4424363"/>
              <a:gd name="connsiteY3878" fmla="*/ 1779588 h 4732338"/>
              <a:gd name="connsiteX3879" fmla="*/ 3187700 w 4424363"/>
              <a:gd name="connsiteY3879" fmla="*/ 1781175 h 4732338"/>
              <a:gd name="connsiteX3880" fmla="*/ 3189288 w 4424363"/>
              <a:gd name="connsiteY3880" fmla="*/ 1781175 h 4732338"/>
              <a:gd name="connsiteX3881" fmla="*/ 3189288 w 4424363"/>
              <a:gd name="connsiteY3881" fmla="*/ 1782763 h 4732338"/>
              <a:gd name="connsiteX3882" fmla="*/ 3187700 w 4424363"/>
              <a:gd name="connsiteY3882" fmla="*/ 1782763 h 4732338"/>
              <a:gd name="connsiteX3883" fmla="*/ 3186113 w 4424363"/>
              <a:gd name="connsiteY3883" fmla="*/ 1782763 h 4732338"/>
              <a:gd name="connsiteX3884" fmla="*/ 3184525 w 4424363"/>
              <a:gd name="connsiteY3884" fmla="*/ 1782763 h 4732338"/>
              <a:gd name="connsiteX3885" fmla="*/ 3182938 w 4424363"/>
              <a:gd name="connsiteY3885" fmla="*/ 1782763 h 4732338"/>
              <a:gd name="connsiteX3886" fmla="*/ 3182938 w 4424363"/>
              <a:gd name="connsiteY3886" fmla="*/ 1781175 h 4732338"/>
              <a:gd name="connsiteX3887" fmla="*/ 3181350 w 4424363"/>
              <a:gd name="connsiteY3887" fmla="*/ 1781175 h 4732338"/>
              <a:gd name="connsiteX3888" fmla="*/ 3181350 w 4424363"/>
              <a:gd name="connsiteY3888" fmla="*/ 1782763 h 4732338"/>
              <a:gd name="connsiteX3889" fmla="*/ 3179763 w 4424363"/>
              <a:gd name="connsiteY3889" fmla="*/ 1782763 h 4732338"/>
              <a:gd name="connsiteX3890" fmla="*/ 3178175 w 4424363"/>
              <a:gd name="connsiteY3890" fmla="*/ 1782763 h 4732338"/>
              <a:gd name="connsiteX3891" fmla="*/ 3176588 w 4424363"/>
              <a:gd name="connsiteY3891" fmla="*/ 1782763 h 4732338"/>
              <a:gd name="connsiteX3892" fmla="*/ 3176588 w 4424363"/>
              <a:gd name="connsiteY3892" fmla="*/ 1781175 h 4732338"/>
              <a:gd name="connsiteX3893" fmla="*/ 3175000 w 4424363"/>
              <a:gd name="connsiteY3893" fmla="*/ 1781175 h 4732338"/>
              <a:gd name="connsiteX3894" fmla="*/ 3173413 w 4424363"/>
              <a:gd name="connsiteY3894" fmla="*/ 1781175 h 4732338"/>
              <a:gd name="connsiteX3895" fmla="*/ 3173413 w 4424363"/>
              <a:gd name="connsiteY3895" fmla="*/ 1779588 h 4732338"/>
              <a:gd name="connsiteX3896" fmla="*/ 3171825 w 4424363"/>
              <a:gd name="connsiteY3896" fmla="*/ 1779588 h 4732338"/>
              <a:gd name="connsiteX3897" fmla="*/ 3171825 w 4424363"/>
              <a:gd name="connsiteY3897" fmla="*/ 1778000 h 4732338"/>
              <a:gd name="connsiteX3898" fmla="*/ 3171825 w 4424363"/>
              <a:gd name="connsiteY3898" fmla="*/ 1776413 h 4732338"/>
              <a:gd name="connsiteX3899" fmla="*/ 3170238 w 4424363"/>
              <a:gd name="connsiteY3899" fmla="*/ 1776413 h 4732338"/>
              <a:gd name="connsiteX3900" fmla="*/ 3170238 w 4424363"/>
              <a:gd name="connsiteY3900" fmla="*/ 1778000 h 4732338"/>
              <a:gd name="connsiteX3901" fmla="*/ 3170238 w 4424363"/>
              <a:gd name="connsiteY3901" fmla="*/ 1779588 h 4732338"/>
              <a:gd name="connsiteX3902" fmla="*/ 3168650 w 4424363"/>
              <a:gd name="connsiteY3902" fmla="*/ 1781175 h 4732338"/>
              <a:gd name="connsiteX3903" fmla="*/ 3168650 w 4424363"/>
              <a:gd name="connsiteY3903" fmla="*/ 1779588 h 4732338"/>
              <a:gd name="connsiteX3904" fmla="*/ 3168650 w 4424363"/>
              <a:gd name="connsiteY3904" fmla="*/ 1778000 h 4732338"/>
              <a:gd name="connsiteX3905" fmla="*/ 3168650 w 4424363"/>
              <a:gd name="connsiteY3905" fmla="*/ 1776413 h 4732338"/>
              <a:gd name="connsiteX3906" fmla="*/ 3167063 w 4424363"/>
              <a:gd name="connsiteY3906" fmla="*/ 1776413 h 4732338"/>
              <a:gd name="connsiteX3907" fmla="*/ 3165475 w 4424363"/>
              <a:gd name="connsiteY3907" fmla="*/ 1776413 h 4732338"/>
              <a:gd name="connsiteX3908" fmla="*/ 3165475 w 4424363"/>
              <a:gd name="connsiteY3908" fmla="*/ 1778000 h 4732338"/>
              <a:gd name="connsiteX3909" fmla="*/ 3163888 w 4424363"/>
              <a:gd name="connsiteY3909" fmla="*/ 1778000 h 4732338"/>
              <a:gd name="connsiteX3910" fmla="*/ 3162300 w 4424363"/>
              <a:gd name="connsiteY3910" fmla="*/ 1778000 h 4732338"/>
              <a:gd name="connsiteX3911" fmla="*/ 3160713 w 4424363"/>
              <a:gd name="connsiteY3911" fmla="*/ 1778000 h 4732338"/>
              <a:gd name="connsiteX3912" fmla="*/ 3160713 w 4424363"/>
              <a:gd name="connsiteY3912" fmla="*/ 1776413 h 4732338"/>
              <a:gd name="connsiteX3913" fmla="*/ 3160713 w 4424363"/>
              <a:gd name="connsiteY3913" fmla="*/ 1774825 h 4732338"/>
              <a:gd name="connsiteX3914" fmla="*/ 3159125 w 4424363"/>
              <a:gd name="connsiteY3914" fmla="*/ 1776413 h 4732338"/>
              <a:gd name="connsiteX3915" fmla="*/ 3157538 w 4424363"/>
              <a:gd name="connsiteY3915" fmla="*/ 1776413 h 4732338"/>
              <a:gd name="connsiteX3916" fmla="*/ 3155950 w 4424363"/>
              <a:gd name="connsiteY3916" fmla="*/ 1776413 h 4732338"/>
              <a:gd name="connsiteX3917" fmla="*/ 3154363 w 4424363"/>
              <a:gd name="connsiteY3917" fmla="*/ 1776413 h 4732338"/>
              <a:gd name="connsiteX3918" fmla="*/ 3152775 w 4424363"/>
              <a:gd name="connsiteY3918" fmla="*/ 1776413 h 4732338"/>
              <a:gd name="connsiteX3919" fmla="*/ 3152775 w 4424363"/>
              <a:gd name="connsiteY3919" fmla="*/ 1774825 h 4732338"/>
              <a:gd name="connsiteX3920" fmla="*/ 3151188 w 4424363"/>
              <a:gd name="connsiteY3920" fmla="*/ 1774825 h 4732338"/>
              <a:gd name="connsiteX3921" fmla="*/ 3151188 w 4424363"/>
              <a:gd name="connsiteY3921" fmla="*/ 1776413 h 4732338"/>
              <a:gd name="connsiteX3922" fmla="*/ 3149600 w 4424363"/>
              <a:gd name="connsiteY3922" fmla="*/ 1776413 h 4732338"/>
              <a:gd name="connsiteX3923" fmla="*/ 3148013 w 4424363"/>
              <a:gd name="connsiteY3923" fmla="*/ 1776413 h 4732338"/>
              <a:gd name="connsiteX3924" fmla="*/ 3148013 w 4424363"/>
              <a:gd name="connsiteY3924" fmla="*/ 1774825 h 4732338"/>
              <a:gd name="connsiteX3925" fmla="*/ 3146425 w 4424363"/>
              <a:gd name="connsiteY3925" fmla="*/ 1774825 h 4732338"/>
              <a:gd name="connsiteX3926" fmla="*/ 3144838 w 4424363"/>
              <a:gd name="connsiteY3926" fmla="*/ 1774825 h 4732338"/>
              <a:gd name="connsiteX3927" fmla="*/ 3143250 w 4424363"/>
              <a:gd name="connsiteY3927" fmla="*/ 1774825 h 4732338"/>
              <a:gd name="connsiteX3928" fmla="*/ 3141663 w 4424363"/>
              <a:gd name="connsiteY3928" fmla="*/ 1774825 h 4732338"/>
              <a:gd name="connsiteX3929" fmla="*/ 3140075 w 4424363"/>
              <a:gd name="connsiteY3929" fmla="*/ 1774825 h 4732338"/>
              <a:gd name="connsiteX3930" fmla="*/ 3140075 w 4424363"/>
              <a:gd name="connsiteY3930" fmla="*/ 1773238 h 4732338"/>
              <a:gd name="connsiteX3931" fmla="*/ 3138488 w 4424363"/>
              <a:gd name="connsiteY3931" fmla="*/ 1773238 h 4732338"/>
              <a:gd name="connsiteX3932" fmla="*/ 3136900 w 4424363"/>
              <a:gd name="connsiteY3932" fmla="*/ 1773238 h 4732338"/>
              <a:gd name="connsiteX3933" fmla="*/ 3135313 w 4424363"/>
              <a:gd name="connsiteY3933" fmla="*/ 1771650 h 4732338"/>
              <a:gd name="connsiteX3934" fmla="*/ 3133725 w 4424363"/>
              <a:gd name="connsiteY3934" fmla="*/ 1771650 h 4732338"/>
              <a:gd name="connsiteX3935" fmla="*/ 3133725 w 4424363"/>
              <a:gd name="connsiteY3935" fmla="*/ 1770063 h 4732338"/>
              <a:gd name="connsiteX3936" fmla="*/ 3133725 w 4424363"/>
              <a:gd name="connsiteY3936" fmla="*/ 1768475 h 4732338"/>
              <a:gd name="connsiteX3937" fmla="*/ 3133725 w 4424363"/>
              <a:gd name="connsiteY3937" fmla="*/ 1766888 h 4732338"/>
              <a:gd name="connsiteX3938" fmla="*/ 3132138 w 4424363"/>
              <a:gd name="connsiteY3938" fmla="*/ 1766888 h 4732338"/>
              <a:gd name="connsiteX3939" fmla="*/ 3130550 w 4424363"/>
              <a:gd name="connsiteY3939" fmla="*/ 1766888 h 4732338"/>
              <a:gd name="connsiteX3940" fmla="*/ 3128963 w 4424363"/>
              <a:gd name="connsiteY3940" fmla="*/ 1766888 h 4732338"/>
              <a:gd name="connsiteX3941" fmla="*/ 3128963 w 4424363"/>
              <a:gd name="connsiteY3941" fmla="*/ 1765300 h 4732338"/>
              <a:gd name="connsiteX3942" fmla="*/ 3127375 w 4424363"/>
              <a:gd name="connsiteY3942" fmla="*/ 1765300 h 4732338"/>
              <a:gd name="connsiteX3943" fmla="*/ 3127375 w 4424363"/>
              <a:gd name="connsiteY3943" fmla="*/ 1763713 h 4732338"/>
              <a:gd name="connsiteX3944" fmla="*/ 3125788 w 4424363"/>
              <a:gd name="connsiteY3944" fmla="*/ 1763713 h 4732338"/>
              <a:gd name="connsiteX3945" fmla="*/ 3125788 w 4424363"/>
              <a:gd name="connsiteY3945" fmla="*/ 1765300 h 4732338"/>
              <a:gd name="connsiteX3946" fmla="*/ 3127375 w 4424363"/>
              <a:gd name="connsiteY3946" fmla="*/ 1765300 h 4732338"/>
              <a:gd name="connsiteX3947" fmla="*/ 3127375 w 4424363"/>
              <a:gd name="connsiteY3947" fmla="*/ 1766888 h 4732338"/>
              <a:gd name="connsiteX3948" fmla="*/ 3127375 w 4424363"/>
              <a:gd name="connsiteY3948" fmla="*/ 1768475 h 4732338"/>
              <a:gd name="connsiteX3949" fmla="*/ 3125788 w 4424363"/>
              <a:gd name="connsiteY3949" fmla="*/ 1768475 h 4732338"/>
              <a:gd name="connsiteX3950" fmla="*/ 3125788 w 4424363"/>
              <a:gd name="connsiteY3950" fmla="*/ 1766888 h 4732338"/>
              <a:gd name="connsiteX3951" fmla="*/ 3124200 w 4424363"/>
              <a:gd name="connsiteY3951" fmla="*/ 1766888 h 4732338"/>
              <a:gd name="connsiteX3952" fmla="*/ 3124200 w 4424363"/>
              <a:gd name="connsiteY3952" fmla="*/ 1768475 h 4732338"/>
              <a:gd name="connsiteX3953" fmla="*/ 3122613 w 4424363"/>
              <a:gd name="connsiteY3953" fmla="*/ 1768475 h 4732338"/>
              <a:gd name="connsiteX3954" fmla="*/ 3122613 w 4424363"/>
              <a:gd name="connsiteY3954" fmla="*/ 1770063 h 4732338"/>
              <a:gd name="connsiteX3955" fmla="*/ 3121025 w 4424363"/>
              <a:gd name="connsiteY3955" fmla="*/ 1770063 h 4732338"/>
              <a:gd name="connsiteX3956" fmla="*/ 3121025 w 4424363"/>
              <a:gd name="connsiteY3956" fmla="*/ 1768475 h 4732338"/>
              <a:gd name="connsiteX3957" fmla="*/ 3119438 w 4424363"/>
              <a:gd name="connsiteY3957" fmla="*/ 1768475 h 4732338"/>
              <a:gd name="connsiteX3958" fmla="*/ 3119438 w 4424363"/>
              <a:gd name="connsiteY3958" fmla="*/ 1766888 h 4732338"/>
              <a:gd name="connsiteX3959" fmla="*/ 3117850 w 4424363"/>
              <a:gd name="connsiteY3959" fmla="*/ 1766888 h 4732338"/>
              <a:gd name="connsiteX3960" fmla="*/ 3117850 w 4424363"/>
              <a:gd name="connsiteY3960" fmla="*/ 1768475 h 4732338"/>
              <a:gd name="connsiteX3961" fmla="*/ 3116263 w 4424363"/>
              <a:gd name="connsiteY3961" fmla="*/ 1768475 h 4732338"/>
              <a:gd name="connsiteX3962" fmla="*/ 3114675 w 4424363"/>
              <a:gd name="connsiteY3962" fmla="*/ 1768475 h 4732338"/>
              <a:gd name="connsiteX3963" fmla="*/ 3113088 w 4424363"/>
              <a:gd name="connsiteY3963" fmla="*/ 1768475 h 4732338"/>
              <a:gd name="connsiteX3964" fmla="*/ 3113088 w 4424363"/>
              <a:gd name="connsiteY3964" fmla="*/ 1770063 h 4732338"/>
              <a:gd name="connsiteX3965" fmla="*/ 3111500 w 4424363"/>
              <a:gd name="connsiteY3965" fmla="*/ 1770063 h 4732338"/>
              <a:gd name="connsiteX3966" fmla="*/ 3111500 w 4424363"/>
              <a:gd name="connsiteY3966" fmla="*/ 1771650 h 4732338"/>
              <a:gd name="connsiteX3967" fmla="*/ 3111500 w 4424363"/>
              <a:gd name="connsiteY3967" fmla="*/ 1773238 h 4732338"/>
              <a:gd name="connsiteX3968" fmla="*/ 3109913 w 4424363"/>
              <a:gd name="connsiteY3968" fmla="*/ 1773238 h 4732338"/>
              <a:gd name="connsiteX3969" fmla="*/ 3109913 w 4424363"/>
              <a:gd name="connsiteY3969" fmla="*/ 1774825 h 4732338"/>
              <a:gd name="connsiteX3970" fmla="*/ 3108325 w 4424363"/>
              <a:gd name="connsiteY3970" fmla="*/ 1776413 h 4732338"/>
              <a:gd name="connsiteX3971" fmla="*/ 3106738 w 4424363"/>
              <a:gd name="connsiteY3971" fmla="*/ 1776413 h 4732338"/>
              <a:gd name="connsiteX3972" fmla="*/ 3106738 w 4424363"/>
              <a:gd name="connsiteY3972" fmla="*/ 1778000 h 4732338"/>
              <a:gd name="connsiteX3973" fmla="*/ 3106738 w 4424363"/>
              <a:gd name="connsiteY3973" fmla="*/ 1779588 h 4732338"/>
              <a:gd name="connsiteX3974" fmla="*/ 3106738 w 4424363"/>
              <a:gd name="connsiteY3974" fmla="*/ 1781175 h 4732338"/>
              <a:gd name="connsiteX3975" fmla="*/ 3105150 w 4424363"/>
              <a:gd name="connsiteY3975" fmla="*/ 1781175 h 4732338"/>
              <a:gd name="connsiteX3976" fmla="*/ 3105150 w 4424363"/>
              <a:gd name="connsiteY3976" fmla="*/ 1782763 h 4732338"/>
              <a:gd name="connsiteX3977" fmla="*/ 3103563 w 4424363"/>
              <a:gd name="connsiteY3977" fmla="*/ 1782763 h 4732338"/>
              <a:gd name="connsiteX3978" fmla="*/ 3103563 w 4424363"/>
              <a:gd name="connsiteY3978" fmla="*/ 1784350 h 4732338"/>
              <a:gd name="connsiteX3979" fmla="*/ 3101975 w 4424363"/>
              <a:gd name="connsiteY3979" fmla="*/ 1784350 h 4732338"/>
              <a:gd name="connsiteX3980" fmla="*/ 3101975 w 4424363"/>
              <a:gd name="connsiteY3980" fmla="*/ 1785938 h 4732338"/>
              <a:gd name="connsiteX3981" fmla="*/ 3100388 w 4424363"/>
              <a:gd name="connsiteY3981" fmla="*/ 1785938 h 4732338"/>
              <a:gd name="connsiteX3982" fmla="*/ 3100388 w 4424363"/>
              <a:gd name="connsiteY3982" fmla="*/ 1787525 h 4732338"/>
              <a:gd name="connsiteX3983" fmla="*/ 3098800 w 4424363"/>
              <a:gd name="connsiteY3983" fmla="*/ 1787525 h 4732338"/>
              <a:gd name="connsiteX3984" fmla="*/ 3098800 w 4424363"/>
              <a:gd name="connsiteY3984" fmla="*/ 1789113 h 4732338"/>
              <a:gd name="connsiteX3985" fmla="*/ 3097213 w 4424363"/>
              <a:gd name="connsiteY3985" fmla="*/ 1789113 h 4732338"/>
              <a:gd name="connsiteX3986" fmla="*/ 3097213 w 4424363"/>
              <a:gd name="connsiteY3986" fmla="*/ 1790700 h 4732338"/>
              <a:gd name="connsiteX3987" fmla="*/ 3097213 w 4424363"/>
              <a:gd name="connsiteY3987" fmla="*/ 1792288 h 4732338"/>
              <a:gd name="connsiteX3988" fmla="*/ 3095625 w 4424363"/>
              <a:gd name="connsiteY3988" fmla="*/ 1792288 h 4732338"/>
              <a:gd name="connsiteX3989" fmla="*/ 3095625 w 4424363"/>
              <a:gd name="connsiteY3989" fmla="*/ 1793876 h 4732338"/>
              <a:gd name="connsiteX3990" fmla="*/ 3094038 w 4424363"/>
              <a:gd name="connsiteY3990" fmla="*/ 1793876 h 4732338"/>
              <a:gd name="connsiteX3991" fmla="*/ 3094038 w 4424363"/>
              <a:gd name="connsiteY3991" fmla="*/ 1795463 h 4732338"/>
              <a:gd name="connsiteX3992" fmla="*/ 3092450 w 4424363"/>
              <a:gd name="connsiteY3992" fmla="*/ 1795463 h 4732338"/>
              <a:gd name="connsiteX3993" fmla="*/ 3092450 w 4424363"/>
              <a:gd name="connsiteY3993" fmla="*/ 1797051 h 4732338"/>
              <a:gd name="connsiteX3994" fmla="*/ 3092450 w 4424363"/>
              <a:gd name="connsiteY3994" fmla="*/ 1798638 h 4732338"/>
              <a:gd name="connsiteX3995" fmla="*/ 3090863 w 4424363"/>
              <a:gd name="connsiteY3995" fmla="*/ 1798638 h 4732338"/>
              <a:gd name="connsiteX3996" fmla="*/ 3090863 w 4424363"/>
              <a:gd name="connsiteY3996" fmla="*/ 1800226 h 4732338"/>
              <a:gd name="connsiteX3997" fmla="*/ 3089275 w 4424363"/>
              <a:gd name="connsiteY3997" fmla="*/ 1800226 h 4732338"/>
              <a:gd name="connsiteX3998" fmla="*/ 3089275 w 4424363"/>
              <a:gd name="connsiteY3998" fmla="*/ 1801813 h 4732338"/>
              <a:gd name="connsiteX3999" fmla="*/ 3087688 w 4424363"/>
              <a:gd name="connsiteY3999" fmla="*/ 1801813 h 4732338"/>
              <a:gd name="connsiteX4000" fmla="*/ 3087688 w 4424363"/>
              <a:gd name="connsiteY4000" fmla="*/ 1800226 h 4732338"/>
              <a:gd name="connsiteX4001" fmla="*/ 3086100 w 4424363"/>
              <a:gd name="connsiteY4001" fmla="*/ 1800226 h 4732338"/>
              <a:gd name="connsiteX4002" fmla="*/ 3086100 w 4424363"/>
              <a:gd name="connsiteY4002" fmla="*/ 1798638 h 4732338"/>
              <a:gd name="connsiteX4003" fmla="*/ 3084513 w 4424363"/>
              <a:gd name="connsiteY4003" fmla="*/ 1798638 h 4732338"/>
              <a:gd name="connsiteX4004" fmla="*/ 3086100 w 4424363"/>
              <a:gd name="connsiteY4004" fmla="*/ 1800226 h 4732338"/>
              <a:gd name="connsiteX4005" fmla="*/ 3086100 w 4424363"/>
              <a:gd name="connsiteY4005" fmla="*/ 1801813 h 4732338"/>
              <a:gd name="connsiteX4006" fmla="*/ 3087688 w 4424363"/>
              <a:gd name="connsiteY4006" fmla="*/ 1801813 h 4732338"/>
              <a:gd name="connsiteX4007" fmla="*/ 3087688 w 4424363"/>
              <a:gd name="connsiteY4007" fmla="*/ 1803400 h 4732338"/>
              <a:gd name="connsiteX4008" fmla="*/ 3087688 w 4424363"/>
              <a:gd name="connsiteY4008" fmla="*/ 1804988 h 4732338"/>
              <a:gd name="connsiteX4009" fmla="*/ 3086100 w 4424363"/>
              <a:gd name="connsiteY4009" fmla="*/ 1804988 h 4732338"/>
              <a:gd name="connsiteX4010" fmla="*/ 3086100 w 4424363"/>
              <a:gd name="connsiteY4010" fmla="*/ 1806575 h 4732338"/>
              <a:gd name="connsiteX4011" fmla="*/ 3086100 w 4424363"/>
              <a:gd name="connsiteY4011" fmla="*/ 1808163 h 4732338"/>
              <a:gd name="connsiteX4012" fmla="*/ 3084513 w 4424363"/>
              <a:gd name="connsiteY4012" fmla="*/ 1808163 h 4732338"/>
              <a:gd name="connsiteX4013" fmla="*/ 3084513 w 4424363"/>
              <a:gd name="connsiteY4013" fmla="*/ 1809750 h 4732338"/>
              <a:gd name="connsiteX4014" fmla="*/ 3084513 w 4424363"/>
              <a:gd name="connsiteY4014" fmla="*/ 1811338 h 4732338"/>
              <a:gd name="connsiteX4015" fmla="*/ 3084513 w 4424363"/>
              <a:gd name="connsiteY4015" fmla="*/ 1812925 h 4732338"/>
              <a:gd name="connsiteX4016" fmla="*/ 3084513 w 4424363"/>
              <a:gd name="connsiteY4016" fmla="*/ 1814513 h 4732338"/>
              <a:gd name="connsiteX4017" fmla="*/ 3082925 w 4424363"/>
              <a:gd name="connsiteY4017" fmla="*/ 1814513 h 4732338"/>
              <a:gd name="connsiteX4018" fmla="*/ 3082925 w 4424363"/>
              <a:gd name="connsiteY4018" fmla="*/ 1816100 h 4732338"/>
              <a:gd name="connsiteX4019" fmla="*/ 3081338 w 4424363"/>
              <a:gd name="connsiteY4019" fmla="*/ 1817688 h 4732338"/>
              <a:gd name="connsiteX4020" fmla="*/ 3081338 w 4424363"/>
              <a:gd name="connsiteY4020" fmla="*/ 1819275 h 4732338"/>
              <a:gd name="connsiteX4021" fmla="*/ 3079750 w 4424363"/>
              <a:gd name="connsiteY4021" fmla="*/ 1819275 h 4732338"/>
              <a:gd name="connsiteX4022" fmla="*/ 3078163 w 4424363"/>
              <a:gd name="connsiteY4022" fmla="*/ 1819275 h 4732338"/>
              <a:gd name="connsiteX4023" fmla="*/ 3078163 w 4424363"/>
              <a:gd name="connsiteY4023" fmla="*/ 1820863 h 4732338"/>
              <a:gd name="connsiteX4024" fmla="*/ 3079750 w 4424363"/>
              <a:gd name="connsiteY4024" fmla="*/ 1820863 h 4732338"/>
              <a:gd name="connsiteX4025" fmla="*/ 3079750 w 4424363"/>
              <a:gd name="connsiteY4025" fmla="*/ 1822450 h 4732338"/>
              <a:gd name="connsiteX4026" fmla="*/ 3081338 w 4424363"/>
              <a:gd name="connsiteY4026" fmla="*/ 1822450 h 4732338"/>
              <a:gd name="connsiteX4027" fmla="*/ 3081338 w 4424363"/>
              <a:gd name="connsiteY4027" fmla="*/ 1824038 h 4732338"/>
              <a:gd name="connsiteX4028" fmla="*/ 3079750 w 4424363"/>
              <a:gd name="connsiteY4028" fmla="*/ 1824038 h 4732338"/>
              <a:gd name="connsiteX4029" fmla="*/ 3079750 w 4424363"/>
              <a:gd name="connsiteY4029" fmla="*/ 1825625 h 4732338"/>
              <a:gd name="connsiteX4030" fmla="*/ 3081338 w 4424363"/>
              <a:gd name="connsiteY4030" fmla="*/ 1825625 h 4732338"/>
              <a:gd name="connsiteX4031" fmla="*/ 3081338 w 4424363"/>
              <a:gd name="connsiteY4031" fmla="*/ 1827213 h 4732338"/>
              <a:gd name="connsiteX4032" fmla="*/ 3082925 w 4424363"/>
              <a:gd name="connsiteY4032" fmla="*/ 1827213 h 4732338"/>
              <a:gd name="connsiteX4033" fmla="*/ 3082925 w 4424363"/>
              <a:gd name="connsiteY4033" fmla="*/ 1828800 h 4732338"/>
              <a:gd name="connsiteX4034" fmla="*/ 3082925 w 4424363"/>
              <a:gd name="connsiteY4034" fmla="*/ 1830388 h 4732338"/>
              <a:gd name="connsiteX4035" fmla="*/ 3081338 w 4424363"/>
              <a:gd name="connsiteY4035" fmla="*/ 1830388 h 4732338"/>
              <a:gd name="connsiteX4036" fmla="*/ 3081338 w 4424363"/>
              <a:gd name="connsiteY4036" fmla="*/ 1831976 h 4732338"/>
              <a:gd name="connsiteX4037" fmla="*/ 3079750 w 4424363"/>
              <a:gd name="connsiteY4037" fmla="*/ 1831976 h 4732338"/>
              <a:gd name="connsiteX4038" fmla="*/ 3079750 w 4424363"/>
              <a:gd name="connsiteY4038" fmla="*/ 1833563 h 4732338"/>
              <a:gd name="connsiteX4039" fmla="*/ 3078163 w 4424363"/>
              <a:gd name="connsiteY4039" fmla="*/ 1833563 h 4732338"/>
              <a:gd name="connsiteX4040" fmla="*/ 3078163 w 4424363"/>
              <a:gd name="connsiteY4040" fmla="*/ 1831976 h 4732338"/>
              <a:gd name="connsiteX4041" fmla="*/ 3076575 w 4424363"/>
              <a:gd name="connsiteY4041" fmla="*/ 1831976 h 4732338"/>
              <a:gd name="connsiteX4042" fmla="*/ 3076575 w 4424363"/>
              <a:gd name="connsiteY4042" fmla="*/ 1833563 h 4732338"/>
              <a:gd name="connsiteX4043" fmla="*/ 3078163 w 4424363"/>
              <a:gd name="connsiteY4043" fmla="*/ 1833563 h 4732338"/>
              <a:gd name="connsiteX4044" fmla="*/ 3078163 w 4424363"/>
              <a:gd name="connsiteY4044" fmla="*/ 1835151 h 4732338"/>
              <a:gd name="connsiteX4045" fmla="*/ 3079750 w 4424363"/>
              <a:gd name="connsiteY4045" fmla="*/ 1835151 h 4732338"/>
              <a:gd name="connsiteX4046" fmla="*/ 3081338 w 4424363"/>
              <a:gd name="connsiteY4046" fmla="*/ 1835151 h 4732338"/>
              <a:gd name="connsiteX4047" fmla="*/ 3081338 w 4424363"/>
              <a:gd name="connsiteY4047" fmla="*/ 1836738 h 4732338"/>
              <a:gd name="connsiteX4048" fmla="*/ 3082925 w 4424363"/>
              <a:gd name="connsiteY4048" fmla="*/ 1836738 h 4732338"/>
              <a:gd name="connsiteX4049" fmla="*/ 3082925 w 4424363"/>
              <a:gd name="connsiteY4049" fmla="*/ 1838326 h 4732338"/>
              <a:gd name="connsiteX4050" fmla="*/ 3082925 w 4424363"/>
              <a:gd name="connsiteY4050" fmla="*/ 1839913 h 4732338"/>
              <a:gd name="connsiteX4051" fmla="*/ 3082925 w 4424363"/>
              <a:gd name="connsiteY4051" fmla="*/ 1841500 h 4732338"/>
              <a:gd name="connsiteX4052" fmla="*/ 3084513 w 4424363"/>
              <a:gd name="connsiteY4052" fmla="*/ 1841500 h 4732338"/>
              <a:gd name="connsiteX4053" fmla="*/ 3084513 w 4424363"/>
              <a:gd name="connsiteY4053" fmla="*/ 1843088 h 4732338"/>
              <a:gd name="connsiteX4054" fmla="*/ 3084513 w 4424363"/>
              <a:gd name="connsiteY4054" fmla="*/ 1846263 h 4732338"/>
              <a:gd name="connsiteX4055" fmla="*/ 3084513 w 4424363"/>
              <a:gd name="connsiteY4055" fmla="*/ 1847850 h 4732338"/>
              <a:gd name="connsiteX4056" fmla="*/ 3082925 w 4424363"/>
              <a:gd name="connsiteY4056" fmla="*/ 1847850 h 4732338"/>
              <a:gd name="connsiteX4057" fmla="*/ 3084513 w 4424363"/>
              <a:gd name="connsiteY4057" fmla="*/ 1849438 h 4732338"/>
              <a:gd name="connsiteX4058" fmla="*/ 3084513 w 4424363"/>
              <a:gd name="connsiteY4058" fmla="*/ 1851025 h 4732338"/>
              <a:gd name="connsiteX4059" fmla="*/ 3084513 w 4424363"/>
              <a:gd name="connsiteY4059" fmla="*/ 1852613 h 4732338"/>
              <a:gd name="connsiteX4060" fmla="*/ 3084513 w 4424363"/>
              <a:gd name="connsiteY4060" fmla="*/ 1854200 h 4732338"/>
              <a:gd name="connsiteX4061" fmla="*/ 3084513 w 4424363"/>
              <a:gd name="connsiteY4061" fmla="*/ 1855788 h 4732338"/>
              <a:gd name="connsiteX4062" fmla="*/ 3084513 w 4424363"/>
              <a:gd name="connsiteY4062" fmla="*/ 1857375 h 4732338"/>
              <a:gd name="connsiteX4063" fmla="*/ 3086100 w 4424363"/>
              <a:gd name="connsiteY4063" fmla="*/ 1857375 h 4732338"/>
              <a:gd name="connsiteX4064" fmla="*/ 3086100 w 4424363"/>
              <a:gd name="connsiteY4064" fmla="*/ 1858963 h 4732338"/>
              <a:gd name="connsiteX4065" fmla="*/ 3086100 w 4424363"/>
              <a:gd name="connsiteY4065" fmla="*/ 1860550 h 4732338"/>
              <a:gd name="connsiteX4066" fmla="*/ 3086100 w 4424363"/>
              <a:gd name="connsiteY4066" fmla="*/ 1862138 h 4732338"/>
              <a:gd name="connsiteX4067" fmla="*/ 3086100 w 4424363"/>
              <a:gd name="connsiteY4067" fmla="*/ 1863725 h 4732338"/>
              <a:gd name="connsiteX4068" fmla="*/ 3087688 w 4424363"/>
              <a:gd name="connsiteY4068" fmla="*/ 1863725 h 4732338"/>
              <a:gd name="connsiteX4069" fmla="*/ 3087688 w 4424363"/>
              <a:gd name="connsiteY4069" fmla="*/ 1865313 h 4732338"/>
              <a:gd name="connsiteX4070" fmla="*/ 3089275 w 4424363"/>
              <a:gd name="connsiteY4070" fmla="*/ 1865313 h 4732338"/>
              <a:gd name="connsiteX4071" fmla="*/ 3089275 w 4424363"/>
              <a:gd name="connsiteY4071" fmla="*/ 1866900 h 4732338"/>
              <a:gd name="connsiteX4072" fmla="*/ 3090863 w 4424363"/>
              <a:gd name="connsiteY4072" fmla="*/ 1866900 h 4732338"/>
              <a:gd name="connsiteX4073" fmla="*/ 3090863 w 4424363"/>
              <a:gd name="connsiteY4073" fmla="*/ 1868488 h 4732338"/>
              <a:gd name="connsiteX4074" fmla="*/ 3089275 w 4424363"/>
              <a:gd name="connsiteY4074" fmla="*/ 1868488 h 4732338"/>
              <a:gd name="connsiteX4075" fmla="*/ 3089275 w 4424363"/>
              <a:gd name="connsiteY4075" fmla="*/ 1870076 h 4732338"/>
              <a:gd name="connsiteX4076" fmla="*/ 3089275 w 4424363"/>
              <a:gd name="connsiteY4076" fmla="*/ 1871663 h 4732338"/>
              <a:gd name="connsiteX4077" fmla="*/ 3089275 w 4424363"/>
              <a:gd name="connsiteY4077" fmla="*/ 1873251 h 4732338"/>
              <a:gd name="connsiteX4078" fmla="*/ 3089275 w 4424363"/>
              <a:gd name="connsiteY4078" fmla="*/ 1874838 h 4732338"/>
              <a:gd name="connsiteX4079" fmla="*/ 3089275 w 4424363"/>
              <a:gd name="connsiteY4079" fmla="*/ 1876426 h 4732338"/>
              <a:gd name="connsiteX4080" fmla="*/ 3090863 w 4424363"/>
              <a:gd name="connsiteY4080" fmla="*/ 1878013 h 4732338"/>
              <a:gd name="connsiteX4081" fmla="*/ 3090863 w 4424363"/>
              <a:gd name="connsiteY4081" fmla="*/ 1879601 h 4732338"/>
              <a:gd name="connsiteX4082" fmla="*/ 3090863 w 4424363"/>
              <a:gd name="connsiteY4082" fmla="*/ 1881188 h 4732338"/>
              <a:gd name="connsiteX4083" fmla="*/ 3089275 w 4424363"/>
              <a:gd name="connsiteY4083" fmla="*/ 1881188 h 4732338"/>
              <a:gd name="connsiteX4084" fmla="*/ 3087688 w 4424363"/>
              <a:gd name="connsiteY4084" fmla="*/ 1881188 h 4732338"/>
              <a:gd name="connsiteX4085" fmla="*/ 3086100 w 4424363"/>
              <a:gd name="connsiteY4085" fmla="*/ 1881188 h 4732338"/>
              <a:gd name="connsiteX4086" fmla="*/ 3084513 w 4424363"/>
              <a:gd name="connsiteY4086" fmla="*/ 1881188 h 4732338"/>
              <a:gd name="connsiteX4087" fmla="*/ 3084513 w 4424363"/>
              <a:gd name="connsiteY4087" fmla="*/ 1882775 h 4732338"/>
              <a:gd name="connsiteX4088" fmla="*/ 3086100 w 4424363"/>
              <a:gd name="connsiteY4088" fmla="*/ 1882775 h 4732338"/>
              <a:gd name="connsiteX4089" fmla="*/ 3084513 w 4424363"/>
              <a:gd name="connsiteY4089" fmla="*/ 1884363 h 4732338"/>
              <a:gd name="connsiteX4090" fmla="*/ 3086100 w 4424363"/>
              <a:gd name="connsiteY4090" fmla="*/ 1884363 h 4732338"/>
              <a:gd name="connsiteX4091" fmla="*/ 3086100 w 4424363"/>
              <a:gd name="connsiteY4091" fmla="*/ 1885950 h 4732338"/>
              <a:gd name="connsiteX4092" fmla="*/ 3087688 w 4424363"/>
              <a:gd name="connsiteY4092" fmla="*/ 1885950 h 4732338"/>
              <a:gd name="connsiteX4093" fmla="*/ 3089275 w 4424363"/>
              <a:gd name="connsiteY4093" fmla="*/ 1885950 h 4732338"/>
              <a:gd name="connsiteX4094" fmla="*/ 3089275 w 4424363"/>
              <a:gd name="connsiteY4094" fmla="*/ 1887538 h 4732338"/>
              <a:gd name="connsiteX4095" fmla="*/ 3090863 w 4424363"/>
              <a:gd name="connsiteY4095" fmla="*/ 1887538 h 4732338"/>
              <a:gd name="connsiteX4096" fmla="*/ 3092450 w 4424363"/>
              <a:gd name="connsiteY4096" fmla="*/ 1887538 h 4732338"/>
              <a:gd name="connsiteX4097" fmla="*/ 3092450 w 4424363"/>
              <a:gd name="connsiteY4097" fmla="*/ 1889125 h 4732338"/>
              <a:gd name="connsiteX4098" fmla="*/ 3092450 w 4424363"/>
              <a:gd name="connsiteY4098" fmla="*/ 1890713 h 4732338"/>
              <a:gd name="connsiteX4099" fmla="*/ 3094038 w 4424363"/>
              <a:gd name="connsiteY4099" fmla="*/ 1892300 h 4732338"/>
              <a:gd name="connsiteX4100" fmla="*/ 3095625 w 4424363"/>
              <a:gd name="connsiteY4100" fmla="*/ 1893888 h 4732338"/>
              <a:gd name="connsiteX4101" fmla="*/ 3095625 w 4424363"/>
              <a:gd name="connsiteY4101" fmla="*/ 1895475 h 4732338"/>
              <a:gd name="connsiteX4102" fmla="*/ 3097213 w 4424363"/>
              <a:gd name="connsiteY4102" fmla="*/ 1895475 h 4732338"/>
              <a:gd name="connsiteX4103" fmla="*/ 3097213 w 4424363"/>
              <a:gd name="connsiteY4103" fmla="*/ 1897063 h 4732338"/>
              <a:gd name="connsiteX4104" fmla="*/ 3098800 w 4424363"/>
              <a:gd name="connsiteY4104" fmla="*/ 1897063 h 4732338"/>
              <a:gd name="connsiteX4105" fmla="*/ 3098800 w 4424363"/>
              <a:gd name="connsiteY4105" fmla="*/ 1898650 h 4732338"/>
              <a:gd name="connsiteX4106" fmla="*/ 3100388 w 4424363"/>
              <a:gd name="connsiteY4106" fmla="*/ 1898650 h 4732338"/>
              <a:gd name="connsiteX4107" fmla="*/ 3100388 w 4424363"/>
              <a:gd name="connsiteY4107" fmla="*/ 1901825 h 4732338"/>
              <a:gd name="connsiteX4108" fmla="*/ 3098800 w 4424363"/>
              <a:gd name="connsiteY4108" fmla="*/ 1901825 h 4732338"/>
              <a:gd name="connsiteX4109" fmla="*/ 3098800 w 4424363"/>
              <a:gd name="connsiteY4109" fmla="*/ 1903413 h 4732338"/>
              <a:gd name="connsiteX4110" fmla="*/ 3098800 w 4424363"/>
              <a:gd name="connsiteY4110" fmla="*/ 1905000 h 4732338"/>
              <a:gd name="connsiteX4111" fmla="*/ 3098800 w 4424363"/>
              <a:gd name="connsiteY4111" fmla="*/ 1906588 h 4732338"/>
              <a:gd name="connsiteX4112" fmla="*/ 3097213 w 4424363"/>
              <a:gd name="connsiteY4112" fmla="*/ 1906588 h 4732338"/>
              <a:gd name="connsiteX4113" fmla="*/ 3095625 w 4424363"/>
              <a:gd name="connsiteY4113" fmla="*/ 1908175 h 4732338"/>
              <a:gd name="connsiteX4114" fmla="*/ 3094038 w 4424363"/>
              <a:gd name="connsiteY4114" fmla="*/ 1908175 h 4732338"/>
              <a:gd name="connsiteX4115" fmla="*/ 3094038 w 4424363"/>
              <a:gd name="connsiteY4115" fmla="*/ 1909763 h 4732338"/>
              <a:gd name="connsiteX4116" fmla="*/ 3094038 w 4424363"/>
              <a:gd name="connsiteY4116" fmla="*/ 1911351 h 4732338"/>
              <a:gd name="connsiteX4117" fmla="*/ 3095625 w 4424363"/>
              <a:gd name="connsiteY4117" fmla="*/ 1911351 h 4732338"/>
              <a:gd name="connsiteX4118" fmla="*/ 3097213 w 4424363"/>
              <a:gd name="connsiteY4118" fmla="*/ 1911351 h 4732338"/>
              <a:gd name="connsiteX4119" fmla="*/ 3098800 w 4424363"/>
              <a:gd name="connsiteY4119" fmla="*/ 1909763 h 4732338"/>
              <a:gd name="connsiteX4120" fmla="*/ 3101975 w 4424363"/>
              <a:gd name="connsiteY4120" fmla="*/ 1909763 h 4732338"/>
              <a:gd name="connsiteX4121" fmla="*/ 3105150 w 4424363"/>
              <a:gd name="connsiteY4121" fmla="*/ 1909763 h 4732338"/>
              <a:gd name="connsiteX4122" fmla="*/ 3106738 w 4424363"/>
              <a:gd name="connsiteY4122" fmla="*/ 1911351 h 4732338"/>
              <a:gd name="connsiteX4123" fmla="*/ 3109913 w 4424363"/>
              <a:gd name="connsiteY4123" fmla="*/ 1911351 h 4732338"/>
              <a:gd name="connsiteX4124" fmla="*/ 3111500 w 4424363"/>
              <a:gd name="connsiteY4124" fmla="*/ 1911351 h 4732338"/>
              <a:gd name="connsiteX4125" fmla="*/ 3113088 w 4424363"/>
              <a:gd name="connsiteY4125" fmla="*/ 1911351 h 4732338"/>
              <a:gd name="connsiteX4126" fmla="*/ 3114675 w 4424363"/>
              <a:gd name="connsiteY4126" fmla="*/ 1912938 h 4732338"/>
              <a:gd name="connsiteX4127" fmla="*/ 3116263 w 4424363"/>
              <a:gd name="connsiteY4127" fmla="*/ 1914526 h 4732338"/>
              <a:gd name="connsiteX4128" fmla="*/ 3117850 w 4424363"/>
              <a:gd name="connsiteY4128" fmla="*/ 1914526 h 4732338"/>
              <a:gd name="connsiteX4129" fmla="*/ 3119438 w 4424363"/>
              <a:gd name="connsiteY4129" fmla="*/ 1914526 h 4732338"/>
              <a:gd name="connsiteX4130" fmla="*/ 3119438 w 4424363"/>
              <a:gd name="connsiteY4130" fmla="*/ 1916113 h 4732338"/>
              <a:gd name="connsiteX4131" fmla="*/ 3117850 w 4424363"/>
              <a:gd name="connsiteY4131" fmla="*/ 1917701 h 4732338"/>
              <a:gd name="connsiteX4132" fmla="*/ 3116263 w 4424363"/>
              <a:gd name="connsiteY4132" fmla="*/ 1919288 h 4732338"/>
              <a:gd name="connsiteX4133" fmla="*/ 3114675 w 4424363"/>
              <a:gd name="connsiteY4133" fmla="*/ 1920875 h 4732338"/>
              <a:gd name="connsiteX4134" fmla="*/ 3114675 w 4424363"/>
              <a:gd name="connsiteY4134" fmla="*/ 1922463 h 4732338"/>
              <a:gd name="connsiteX4135" fmla="*/ 3113088 w 4424363"/>
              <a:gd name="connsiteY4135" fmla="*/ 1924050 h 4732338"/>
              <a:gd name="connsiteX4136" fmla="*/ 3114675 w 4424363"/>
              <a:gd name="connsiteY4136" fmla="*/ 1924050 h 4732338"/>
              <a:gd name="connsiteX4137" fmla="*/ 3116263 w 4424363"/>
              <a:gd name="connsiteY4137" fmla="*/ 1924050 h 4732338"/>
              <a:gd name="connsiteX4138" fmla="*/ 3117850 w 4424363"/>
              <a:gd name="connsiteY4138" fmla="*/ 1922463 h 4732338"/>
              <a:gd name="connsiteX4139" fmla="*/ 3119438 w 4424363"/>
              <a:gd name="connsiteY4139" fmla="*/ 1920875 h 4732338"/>
              <a:gd name="connsiteX4140" fmla="*/ 3119438 w 4424363"/>
              <a:gd name="connsiteY4140" fmla="*/ 1919288 h 4732338"/>
              <a:gd name="connsiteX4141" fmla="*/ 3121025 w 4424363"/>
              <a:gd name="connsiteY4141" fmla="*/ 1919288 h 4732338"/>
              <a:gd name="connsiteX4142" fmla="*/ 3124200 w 4424363"/>
              <a:gd name="connsiteY4142" fmla="*/ 1917701 h 4732338"/>
              <a:gd name="connsiteX4143" fmla="*/ 3125788 w 4424363"/>
              <a:gd name="connsiteY4143" fmla="*/ 1917701 h 4732338"/>
              <a:gd name="connsiteX4144" fmla="*/ 3127375 w 4424363"/>
              <a:gd name="connsiteY4144" fmla="*/ 1919288 h 4732338"/>
              <a:gd name="connsiteX4145" fmla="*/ 3128963 w 4424363"/>
              <a:gd name="connsiteY4145" fmla="*/ 1919288 h 4732338"/>
              <a:gd name="connsiteX4146" fmla="*/ 3130550 w 4424363"/>
              <a:gd name="connsiteY4146" fmla="*/ 1920875 h 4732338"/>
              <a:gd name="connsiteX4147" fmla="*/ 3132138 w 4424363"/>
              <a:gd name="connsiteY4147" fmla="*/ 1920875 h 4732338"/>
              <a:gd name="connsiteX4148" fmla="*/ 3133725 w 4424363"/>
              <a:gd name="connsiteY4148" fmla="*/ 1920875 h 4732338"/>
              <a:gd name="connsiteX4149" fmla="*/ 3133725 w 4424363"/>
              <a:gd name="connsiteY4149" fmla="*/ 1922463 h 4732338"/>
              <a:gd name="connsiteX4150" fmla="*/ 3132138 w 4424363"/>
              <a:gd name="connsiteY4150" fmla="*/ 1922463 h 4732338"/>
              <a:gd name="connsiteX4151" fmla="*/ 3130550 w 4424363"/>
              <a:gd name="connsiteY4151" fmla="*/ 1924050 h 4732338"/>
              <a:gd name="connsiteX4152" fmla="*/ 3128963 w 4424363"/>
              <a:gd name="connsiteY4152" fmla="*/ 1924050 h 4732338"/>
              <a:gd name="connsiteX4153" fmla="*/ 3132138 w 4424363"/>
              <a:gd name="connsiteY4153" fmla="*/ 1925638 h 4732338"/>
              <a:gd name="connsiteX4154" fmla="*/ 3133725 w 4424363"/>
              <a:gd name="connsiteY4154" fmla="*/ 1925638 h 4732338"/>
              <a:gd name="connsiteX4155" fmla="*/ 3135313 w 4424363"/>
              <a:gd name="connsiteY4155" fmla="*/ 1927225 h 4732338"/>
              <a:gd name="connsiteX4156" fmla="*/ 3138488 w 4424363"/>
              <a:gd name="connsiteY4156" fmla="*/ 1928813 h 4732338"/>
              <a:gd name="connsiteX4157" fmla="*/ 3140075 w 4424363"/>
              <a:gd name="connsiteY4157" fmla="*/ 1928813 h 4732338"/>
              <a:gd name="connsiteX4158" fmla="*/ 3140075 w 4424363"/>
              <a:gd name="connsiteY4158" fmla="*/ 1930400 h 4732338"/>
              <a:gd name="connsiteX4159" fmla="*/ 3140075 w 4424363"/>
              <a:gd name="connsiteY4159" fmla="*/ 1931988 h 4732338"/>
              <a:gd name="connsiteX4160" fmla="*/ 3140075 w 4424363"/>
              <a:gd name="connsiteY4160" fmla="*/ 1933575 h 4732338"/>
              <a:gd name="connsiteX4161" fmla="*/ 3141663 w 4424363"/>
              <a:gd name="connsiteY4161" fmla="*/ 1933575 h 4732338"/>
              <a:gd name="connsiteX4162" fmla="*/ 3143250 w 4424363"/>
              <a:gd name="connsiteY4162" fmla="*/ 1933575 h 4732338"/>
              <a:gd name="connsiteX4163" fmla="*/ 3144838 w 4424363"/>
              <a:gd name="connsiteY4163" fmla="*/ 1933575 h 4732338"/>
              <a:gd name="connsiteX4164" fmla="*/ 3146425 w 4424363"/>
              <a:gd name="connsiteY4164" fmla="*/ 1933575 h 4732338"/>
              <a:gd name="connsiteX4165" fmla="*/ 3148013 w 4424363"/>
              <a:gd name="connsiteY4165" fmla="*/ 1933575 h 4732338"/>
              <a:gd name="connsiteX4166" fmla="*/ 3149600 w 4424363"/>
              <a:gd name="connsiteY4166" fmla="*/ 1933575 h 4732338"/>
              <a:gd name="connsiteX4167" fmla="*/ 3151188 w 4424363"/>
              <a:gd name="connsiteY4167" fmla="*/ 1933575 h 4732338"/>
              <a:gd name="connsiteX4168" fmla="*/ 3151188 w 4424363"/>
              <a:gd name="connsiteY4168" fmla="*/ 1935163 h 4732338"/>
              <a:gd name="connsiteX4169" fmla="*/ 3151188 w 4424363"/>
              <a:gd name="connsiteY4169" fmla="*/ 1936750 h 4732338"/>
              <a:gd name="connsiteX4170" fmla="*/ 3152775 w 4424363"/>
              <a:gd name="connsiteY4170" fmla="*/ 1938338 h 4732338"/>
              <a:gd name="connsiteX4171" fmla="*/ 3154363 w 4424363"/>
              <a:gd name="connsiteY4171" fmla="*/ 1938338 h 4732338"/>
              <a:gd name="connsiteX4172" fmla="*/ 3155950 w 4424363"/>
              <a:gd name="connsiteY4172" fmla="*/ 1938338 h 4732338"/>
              <a:gd name="connsiteX4173" fmla="*/ 3157538 w 4424363"/>
              <a:gd name="connsiteY4173" fmla="*/ 1939925 h 4732338"/>
              <a:gd name="connsiteX4174" fmla="*/ 3160713 w 4424363"/>
              <a:gd name="connsiteY4174" fmla="*/ 1941513 h 4732338"/>
              <a:gd name="connsiteX4175" fmla="*/ 3162300 w 4424363"/>
              <a:gd name="connsiteY4175" fmla="*/ 1943100 h 4732338"/>
              <a:gd name="connsiteX4176" fmla="*/ 3163888 w 4424363"/>
              <a:gd name="connsiteY4176" fmla="*/ 1944688 h 4732338"/>
              <a:gd name="connsiteX4177" fmla="*/ 3165475 w 4424363"/>
              <a:gd name="connsiteY4177" fmla="*/ 1946275 h 4732338"/>
              <a:gd name="connsiteX4178" fmla="*/ 3165475 w 4424363"/>
              <a:gd name="connsiteY4178" fmla="*/ 1947863 h 4732338"/>
              <a:gd name="connsiteX4179" fmla="*/ 3165475 w 4424363"/>
              <a:gd name="connsiteY4179" fmla="*/ 1949451 h 4732338"/>
              <a:gd name="connsiteX4180" fmla="*/ 3165475 w 4424363"/>
              <a:gd name="connsiteY4180" fmla="*/ 1951038 h 4732338"/>
              <a:gd name="connsiteX4181" fmla="*/ 3165475 w 4424363"/>
              <a:gd name="connsiteY4181" fmla="*/ 1952626 h 4732338"/>
              <a:gd name="connsiteX4182" fmla="*/ 3165475 w 4424363"/>
              <a:gd name="connsiteY4182" fmla="*/ 1954213 h 4732338"/>
              <a:gd name="connsiteX4183" fmla="*/ 3165475 w 4424363"/>
              <a:gd name="connsiteY4183" fmla="*/ 1955801 h 4732338"/>
              <a:gd name="connsiteX4184" fmla="*/ 3163888 w 4424363"/>
              <a:gd name="connsiteY4184" fmla="*/ 1957388 h 4732338"/>
              <a:gd name="connsiteX4185" fmla="*/ 3162300 w 4424363"/>
              <a:gd name="connsiteY4185" fmla="*/ 1958975 h 4732338"/>
              <a:gd name="connsiteX4186" fmla="*/ 3162300 w 4424363"/>
              <a:gd name="connsiteY4186" fmla="*/ 1960563 h 4732338"/>
              <a:gd name="connsiteX4187" fmla="*/ 3162300 w 4424363"/>
              <a:gd name="connsiteY4187" fmla="*/ 1962150 h 4732338"/>
              <a:gd name="connsiteX4188" fmla="*/ 3160713 w 4424363"/>
              <a:gd name="connsiteY4188" fmla="*/ 1965325 h 4732338"/>
              <a:gd name="connsiteX4189" fmla="*/ 3162300 w 4424363"/>
              <a:gd name="connsiteY4189" fmla="*/ 1966913 h 4732338"/>
              <a:gd name="connsiteX4190" fmla="*/ 3162300 w 4424363"/>
              <a:gd name="connsiteY4190" fmla="*/ 1963738 h 4732338"/>
              <a:gd name="connsiteX4191" fmla="*/ 3163888 w 4424363"/>
              <a:gd name="connsiteY4191" fmla="*/ 1963738 h 4732338"/>
              <a:gd name="connsiteX4192" fmla="*/ 3165475 w 4424363"/>
              <a:gd name="connsiteY4192" fmla="*/ 1962150 h 4732338"/>
              <a:gd name="connsiteX4193" fmla="*/ 3165475 w 4424363"/>
              <a:gd name="connsiteY4193" fmla="*/ 1960563 h 4732338"/>
              <a:gd name="connsiteX4194" fmla="*/ 3165475 w 4424363"/>
              <a:gd name="connsiteY4194" fmla="*/ 1958975 h 4732338"/>
              <a:gd name="connsiteX4195" fmla="*/ 3168650 w 4424363"/>
              <a:gd name="connsiteY4195" fmla="*/ 1955801 h 4732338"/>
              <a:gd name="connsiteX4196" fmla="*/ 3168650 w 4424363"/>
              <a:gd name="connsiteY4196" fmla="*/ 1954213 h 4732338"/>
              <a:gd name="connsiteX4197" fmla="*/ 3168650 w 4424363"/>
              <a:gd name="connsiteY4197" fmla="*/ 1952626 h 4732338"/>
              <a:gd name="connsiteX4198" fmla="*/ 3168650 w 4424363"/>
              <a:gd name="connsiteY4198" fmla="*/ 1951038 h 4732338"/>
              <a:gd name="connsiteX4199" fmla="*/ 3170238 w 4424363"/>
              <a:gd name="connsiteY4199" fmla="*/ 1949451 h 4732338"/>
              <a:gd name="connsiteX4200" fmla="*/ 3170238 w 4424363"/>
              <a:gd name="connsiteY4200" fmla="*/ 1947863 h 4732338"/>
              <a:gd name="connsiteX4201" fmla="*/ 3171825 w 4424363"/>
              <a:gd name="connsiteY4201" fmla="*/ 1946275 h 4732338"/>
              <a:gd name="connsiteX4202" fmla="*/ 3173413 w 4424363"/>
              <a:gd name="connsiteY4202" fmla="*/ 1946275 h 4732338"/>
              <a:gd name="connsiteX4203" fmla="*/ 3175000 w 4424363"/>
              <a:gd name="connsiteY4203" fmla="*/ 1949451 h 4732338"/>
              <a:gd name="connsiteX4204" fmla="*/ 3176588 w 4424363"/>
              <a:gd name="connsiteY4204" fmla="*/ 1949451 h 4732338"/>
              <a:gd name="connsiteX4205" fmla="*/ 3175000 w 4424363"/>
              <a:gd name="connsiteY4205" fmla="*/ 1946275 h 4732338"/>
              <a:gd name="connsiteX4206" fmla="*/ 3178175 w 4424363"/>
              <a:gd name="connsiteY4206" fmla="*/ 1946275 h 4732338"/>
              <a:gd name="connsiteX4207" fmla="*/ 3179763 w 4424363"/>
              <a:gd name="connsiteY4207" fmla="*/ 1946275 h 4732338"/>
              <a:gd name="connsiteX4208" fmla="*/ 3178175 w 4424363"/>
              <a:gd name="connsiteY4208" fmla="*/ 1949451 h 4732338"/>
              <a:gd name="connsiteX4209" fmla="*/ 3179763 w 4424363"/>
              <a:gd name="connsiteY4209" fmla="*/ 1951038 h 4732338"/>
              <a:gd name="connsiteX4210" fmla="*/ 3181350 w 4424363"/>
              <a:gd name="connsiteY4210" fmla="*/ 1951038 h 4732338"/>
              <a:gd name="connsiteX4211" fmla="*/ 3182938 w 4424363"/>
              <a:gd name="connsiteY4211" fmla="*/ 1951038 h 4732338"/>
              <a:gd name="connsiteX4212" fmla="*/ 3186113 w 4424363"/>
              <a:gd name="connsiteY4212" fmla="*/ 1951038 h 4732338"/>
              <a:gd name="connsiteX4213" fmla="*/ 3187700 w 4424363"/>
              <a:gd name="connsiteY4213" fmla="*/ 1951038 h 4732338"/>
              <a:gd name="connsiteX4214" fmla="*/ 3189288 w 4424363"/>
              <a:gd name="connsiteY4214" fmla="*/ 1951038 h 4732338"/>
              <a:gd name="connsiteX4215" fmla="*/ 3190875 w 4424363"/>
              <a:gd name="connsiteY4215" fmla="*/ 1952626 h 4732338"/>
              <a:gd name="connsiteX4216" fmla="*/ 3192463 w 4424363"/>
              <a:gd name="connsiteY4216" fmla="*/ 1952626 h 4732338"/>
              <a:gd name="connsiteX4217" fmla="*/ 3192463 w 4424363"/>
              <a:gd name="connsiteY4217" fmla="*/ 1954213 h 4732338"/>
              <a:gd name="connsiteX4218" fmla="*/ 3192463 w 4424363"/>
              <a:gd name="connsiteY4218" fmla="*/ 1955801 h 4732338"/>
              <a:gd name="connsiteX4219" fmla="*/ 3192463 w 4424363"/>
              <a:gd name="connsiteY4219" fmla="*/ 1957388 h 4732338"/>
              <a:gd name="connsiteX4220" fmla="*/ 3194050 w 4424363"/>
              <a:gd name="connsiteY4220" fmla="*/ 1955801 h 4732338"/>
              <a:gd name="connsiteX4221" fmla="*/ 3195638 w 4424363"/>
              <a:gd name="connsiteY4221" fmla="*/ 1958975 h 4732338"/>
              <a:gd name="connsiteX4222" fmla="*/ 3195638 w 4424363"/>
              <a:gd name="connsiteY4222" fmla="*/ 1955801 h 4732338"/>
              <a:gd name="connsiteX4223" fmla="*/ 3195638 w 4424363"/>
              <a:gd name="connsiteY4223" fmla="*/ 1954213 h 4732338"/>
              <a:gd name="connsiteX4224" fmla="*/ 3197225 w 4424363"/>
              <a:gd name="connsiteY4224" fmla="*/ 1955801 h 4732338"/>
              <a:gd name="connsiteX4225" fmla="*/ 3198813 w 4424363"/>
              <a:gd name="connsiteY4225" fmla="*/ 1955801 h 4732338"/>
              <a:gd name="connsiteX4226" fmla="*/ 3198813 w 4424363"/>
              <a:gd name="connsiteY4226" fmla="*/ 1957388 h 4732338"/>
              <a:gd name="connsiteX4227" fmla="*/ 3198813 w 4424363"/>
              <a:gd name="connsiteY4227" fmla="*/ 1958975 h 4732338"/>
              <a:gd name="connsiteX4228" fmla="*/ 3198813 w 4424363"/>
              <a:gd name="connsiteY4228" fmla="*/ 1960563 h 4732338"/>
              <a:gd name="connsiteX4229" fmla="*/ 3197225 w 4424363"/>
              <a:gd name="connsiteY4229" fmla="*/ 1960563 h 4732338"/>
              <a:gd name="connsiteX4230" fmla="*/ 3197225 w 4424363"/>
              <a:gd name="connsiteY4230" fmla="*/ 1962150 h 4732338"/>
              <a:gd name="connsiteX4231" fmla="*/ 3195638 w 4424363"/>
              <a:gd name="connsiteY4231" fmla="*/ 1962150 h 4732338"/>
              <a:gd name="connsiteX4232" fmla="*/ 3195638 w 4424363"/>
              <a:gd name="connsiteY4232" fmla="*/ 1963738 h 4732338"/>
              <a:gd name="connsiteX4233" fmla="*/ 3194050 w 4424363"/>
              <a:gd name="connsiteY4233" fmla="*/ 1965325 h 4732338"/>
              <a:gd name="connsiteX4234" fmla="*/ 3194050 w 4424363"/>
              <a:gd name="connsiteY4234" fmla="*/ 1966913 h 4732338"/>
              <a:gd name="connsiteX4235" fmla="*/ 3192463 w 4424363"/>
              <a:gd name="connsiteY4235" fmla="*/ 1968500 h 4732338"/>
              <a:gd name="connsiteX4236" fmla="*/ 3192463 w 4424363"/>
              <a:gd name="connsiteY4236" fmla="*/ 1970088 h 4732338"/>
              <a:gd name="connsiteX4237" fmla="*/ 3194050 w 4424363"/>
              <a:gd name="connsiteY4237" fmla="*/ 1970088 h 4732338"/>
              <a:gd name="connsiteX4238" fmla="*/ 3194050 w 4424363"/>
              <a:gd name="connsiteY4238" fmla="*/ 1968500 h 4732338"/>
              <a:gd name="connsiteX4239" fmla="*/ 3195638 w 4424363"/>
              <a:gd name="connsiteY4239" fmla="*/ 1968500 h 4732338"/>
              <a:gd name="connsiteX4240" fmla="*/ 3195638 w 4424363"/>
              <a:gd name="connsiteY4240" fmla="*/ 1966913 h 4732338"/>
              <a:gd name="connsiteX4241" fmla="*/ 3195638 w 4424363"/>
              <a:gd name="connsiteY4241" fmla="*/ 1965325 h 4732338"/>
              <a:gd name="connsiteX4242" fmla="*/ 3195638 w 4424363"/>
              <a:gd name="connsiteY4242" fmla="*/ 1963738 h 4732338"/>
              <a:gd name="connsiteX4243" fmla="*/ 3197225 w 4424363"/>
              <a:gd name="connsiteY4243" fmla="*/ 1963738 h 4732338"/>
              <a:gd name="connsiteX4244" fmla="*/ 3198813 w 4424363"/>
              <a:gd name="connsiteY4244" fmla="*/ 1962150 h 4732338"/>
              <a:gd name="connsiteX4245" fmla="*/ 3198813 w 4424363"/>
              <a:gd name="connsiteY4245" fmla="*/ 1960563 h 4732338"/>
              <a:gd name="connsiteX4246" fmla="*/ 3200400 w 4424363"/>
              <a:gd name="connsiteY4246" fmla="*/ 1960563 h 4732338"/>
              <a:gd name="connsiteX4247" fmla="*/ 3200400 w 4424363"/>
              <a:gd name="connsiteY4247" fmla="*/ 1962150 h 4732338"/>
              <a:gd name="connsiteX4248" fmla="*/ 3201988 w 4424363"/>
              <a:gd name="connsiteY4248" fmla="*/ 1963738 h 4732338"/>
              <a:gd name="connsiteX4249" fmla="*/ 3203575 w 4424363"/>
              <a:gd name="connsiteY4249" fmla="*/ 1965325 h 4732338"/>
              <a:gd name="connsiteX4250" fmla="*/ 3205163 w 4424363"/>
              <a:gd name="connsiteY4250" fmla="*/ 1968500 h 4732338"/>
              <a:gd name="connsiteX4251" fmla="*/ 3206750 w 4424363"/>
              <a:gd name="connsiteY4251" fmla="*/ 1968500 h 4732338"/>
              <a:gd name="connsiteX4252" fmla="*/ 3208338 w 4424363"/>
              <a:gd name="connsiteY4252" fmla="*/ 1968500 h 4732338"/>
              <a:gd name="connsiteX4253" fmla="*/ 3208338 w 4424363"/>
              <a:gd name="connsiteY4253" fmla="*/ 1970088 h 4732338"/>
              <a:gd name="connsiteX4254" fmla="*/ 3208338 w 4424363"/>
              <a:gd name="connsiteY4254" fmla="*/ 1971675 h 4732338"/>
              <a:gd name="connsiteX4255" fmla="*/ 3209925 w 4424363"/>
              <a:gd name="connsiteY4255" fmla="*/ 1971675 h 4732338"/>
              <a:gd name="connsiteX4256" fmla="*/ 3209925 w 4424363"/>
              <a:gd name="connsiteY4256" fmla="*/ 1970088 h 4732338"/>
              <a:gd name="connsiteX4257" fmla="*/ 3209925 w 4424363"/>
              <a:gd name="connsiteY4257" fmla="*/ 1968500 h 4732338"/>
              <a:gd name="connsiteX4258" fmla="*/ 3208338 w 4424363"/>
              <a:gd name="connsiteY4258" fmla="*/ 1968500 h 4732338"/>
              <a:gd name="connsiteX4259" fmla="*/ 3208338 w 4424363"/>
              <a:gd name="connsiteY4259" fmla="*/ 1966913 h 4732338"/>
              <a:gd name="connsiteX4260" fmla="*/ 3206750 w 4424363"/>
              <a:gd name="connsiteY4260" fmla="*/ 1966913 h 4732338"/>
              <a:gd name="connsiteX4261" fmla="*/ 3205163 w 4424363"/>
              <a:gd name="connsiteY4261" fmla="*/ 1966913 h 4732338"/>
              <a:gd name="connsiteX4262" fmla="*/ 3205163 w 4424363"/>
              <a:gd name="connsiteY4262" fmla="*/ 1965325 h 4732338"/>
              <a:gd name="connsiteX4263" fmla="*/ 3205163 w 4424363"/>
              <a:gd name="connsiteY4263" fmla="*/ 1963738 h 4732338"/>
              <a:gd name="connsiteX4264" fmla="*/ 3203575 w 4424363"/>
              <a:gd name="connsiteY4264" fmla="*/ 1962150 h 4732338"/>
              <a:gd name="connsiteX4265" fmla="*/ 3201988 w 4424363"/>
              <a:gd name="connsiteY4265" fmla="*/ 1960563 h 4732338"/>
              <a:gd name="connsiteX4266" fmla="*/ 3201988 w 4424363"/>
              <a:gd name="connsiteY4266" fmla="*/ 1958975 h 4732338"/>
              <a:gd name="connsiteX4267" fmla="*/ 3205163 w 4424363"/>
              <a:gd name="connsiteY4267" fmla="*/ 1957388 h 4732338"/>
              <a:gd name="connsiteX4268" fmla="*/ 3205163 w 4424363"/>
              <a:gd name="connsiteY4268" fmla="*/ 1955801 h 4732338"/>
              <a:gd name="connsiteX4269" fmla="*/ 3206750 w 4424363"/>
              <a:gd name="connsiteY4269" fmla="*/ 1955801 h 4732338"/>
              <a:gd name="connsiteX4270" fmla="*/ 3209925 w 4424363"/>
              <a:gd name="connsiteY4270" fmla="*/ 1955801 h 4732338"/>
              <a:gd name="connsiteX4271" fmla="*/ 3211513 w 4424363"/>
              <a:gd name="connsiteY4271" fmla="*/ 1955801 h 4732338"/>
              <a:gd name="connsiteX4272" fmla="*/ 3213100 w 4424363"/>
              <a:gd name="connsiteY4272" fmla="*/ 1955801 h 4732338"/>
              <a:gd name="connsiteX4273" fmla="*/ 3214688 w 4424363"/>
              <a:gd name="connsiteY4273" fmla="*/ 1955801 h 4732338"/>
              <a:gd name="connsiteX4274" fmla="*/ 3217863 w 4424363"/>
              <a:gd name="connsiteY4274" fmla="*/ 1955801 h 4732338"/>
              <a:gd name="connsiteX4275" fmla="*/ 3219450 w 4424363"/>
              <a:gd name="connsiteY4275" fmla="*/ 1955801 h 4732338"/>
              <a:gd name="connsiteX4276" fmla="*/ 3221038 w 4424363"/>
              <a:gd name="connsiteY4276" fmla="*/ 1955801 h 4732338"/>
              <a:gd name="connsiteX4277" fmla="*/ 3222625 w 4424363"/>
              <a:gd name="connsiteY4277" fmla="*/ 1955801 h 4732338"/>
              <a:gd name="connsiteX4278" fmla="*/ 3224213 w 4424363"/>
              <a:gd name="connsiteY4278" fmla="*/ 1955801 h 4732338"/>
              <a:gd name="connsiteX4279" fmla="*/ 3225800 w 4424363"/>
              <a:gd name="connsiteY4279" fmla="*/ 1955801 h 4732338"/>
              <a:gd name="connsiteX4280" fmla="*/ 3227388 w 4424363"/>
              <a:gd name="connsiteY4280" fmla="*/ 1957388 h 4732338"/>
              <a:gd name="connsiteX4281" fmla="*/ 3228975 w 4424363"/>
              <a:gd name="connsiteY4281" fmla="*/ 1957388 h 4732338"/>
              <a:gd name="connsiteX4282" fmla="*/ 3230563 w 4424363"/>
              <a:gd name="connsiteY4282" fmla="*/ 1957388 h 4732338"/>
              <a:gd name="connsiteX4283" fmla="*/ 3232150 w 4424363"/>
              <a:gd name="connsiteY4283" fmla="*/ 1957388 h 4732338"/>
              <a:gd name="connsiteX4284" fmla="*/ 3235325 w 4424363"/>
              <a:gd name="connsiteY4284" fmla="*/ 1957388 h 4732338"/>
              <a:gd name="connsiteX4285" fmla="*/ 3236913 w 4424363"/>
              <a:gd name="connsiteY4285" fmla="*/ 1957388 h 4732338"/>
              <a:gd name="connsiteX4286" fmla="*/ 3240088 w 4424363"/>
              <a:gd name="connsiteY4286" fmla="*/ 1957388 h 4732338"/>
              <a:gd name="connsiteX4287" fmla="*/ 3241675 w 4424363"/>
              <a:gd name="connsiteY4287" fmla="*/ 1957388 h 4732338"/>
              <a:gd name="connsiteX4288" fmla="*/ 3243263 w 4424363"/>
              <a:gd name="connsiteY4288" fmla="*/ 1957388 h 4732338"/>
              <a:gd name="connsiteX4289" fmla="*/ 3244850 w 4424363"/>
              <a:gd name="connsiteY4289" fmla="*/ 1957388 h 4732338"/>
              <a:gd name="connsiteX4290" fmla="*/ 3248025 w 4424363"/>
              <a:gd name="connsiteY4290" fmla="*/ 1957388 h 4732338"/>
              <a:gd name="connsiteX4291" fmla="*/ 3249613 w 4424363"/>
              <a:gd name="connsiteY4291" fmla="*/ 1957388 h 4732338"/>
              <a:gd name="connsiteX4292" fmla="*/ 3252788 w 4424363"/>
              <a:gd name="connsiteY4292" fmla="*/ 1957388 h 4732338"/>
              <a:gd name="connsiteX4293" fmla="*/ 3254375 w 4424363"/>
              <a:gd name="connsiteY4293" fmla="*/ 1957388 h 4732338"/>
              <a:gd name="connsiteX4294" fmla="*/ 3255963 w 4424363"/>
              <a:gd name="connsiteY4294" fmla="*/ 1957388 h 4732338"/>
              <a:gd name="connsiteX4295" fmla="*/ 3259138 w 4424363"/>
              <a:gd name="connsiteY4295" fmla="*/ 1957388 h 4732338"/>
              <a:gd name="connsiteX4296" fmla="*/ 3265488 w 4424363"/>
              <a:gd name="connsiteY4296" fmla="*/ 1955801 h 4732338"/>
              <a:gd name="connsiteX4297" fmla="*/ 3267075 w 4424363"/>
              <a:gd name="connsiteY4297" fmla="*/ 1955801 h 4732338"/>
              <a:gd name="connsiteX4298" fmla="*/ 3268663 w 4424363"/>
              <a:gd name="connsiteY4298" fmla="*/ 1955801 h 4732338"/>
              <a:gd name="connsiteX4299" fmla="*/ 3270250 w 4424363"/>
              <a:gd name="connsiteY4299" fmla="*/ 1955801 h 4732338"/>
              <a:gd name="connsiteX4300" fmla="*/ 3270250 w 4424363"/>
              <a:gd name="connsiteY4300" fmla="*/ 1957388 h 4732338"/>
              <a:gd name="connsiteX4301" fmla="*/ 3271838 w 4424363"/>
              <a:gd name="connsiteY4301" fmla="*/ 1958975 h 4732338"/>
              <a:gd name="connsiteX4302" fmla="*/ 3271838 w 4424363"/>
              <a:gd name="connsiteY4302" fmla="*/ 1960563 h 4732338"/>
              <a:gd name="connsiteX4303" fmla="*/ 3271838 w 4424363"/>
              <a:gd name="connsiteY4303" fmla="*/ 1962150 h 4732338"/>
              <a:gd name="connsiteX4304" fmla="*/ 3271838 w 4424363"/>
              <a:gd name="connsiteY4304" fmla="*/ 1963738 h 4732338"/>
              <a:gd name="connsiteX4305" fmla="*/ 3273425 w 4424363"/>
              <a:gd name="connsiteY4305" fmla="*/ 1965325 h 4732338"/>
              <a:gd name="connsiteX4306" fmla="*/ 3273425 w 4424363"/>
              <a:gd name="connsiteY4306" fmla="*/ 1966913 h 4732338"/>
              <a:gd name="connsiteX4307" fmla="*/ 3273425 w 4424363"/>
              <a:gd name="connsiteY4307" fmla="*/ 1968500 h 4732338"/>
              <a:gd name="connsiteX4308" fmla="*/ 3275013 w 4424363"/>
              <a:gd name="connsiteY4308" fmla="*/ 1968500 h 4732338"/>
              <a:gd name="connsiteX4309" fmla="*/ 3275013 w 4424363"/>
              <a:gd name="connsiteY4309" fmla="*/ 1966913 h 4732338"/>
              <a:gd name="connsiteX4310" fmla="*/ 3275013 w 4424363"/>
              <a:gd name="connsiteY4310" fmla="*/ 1965325 h 4732338"/>
              <a:gd name="connsiteX4311" fmla="*/ 3275013 w 4424363"/>
              <a:gd name="connsiteY4311" fmla="*/ 1963738 h 4732338"/>
              <a:gd name="connsiteX4312" fmla="*/ 3275013 w 4424363"/>
              <a:gd name="connsiteY4312" fmla="*/ 1962150 h 4732338"/>
              <a:gd name="connsiteX4313" fmla="*/ 3276600 w 4424363"/>
              <a:gd name="connsiteY4313" fmla="*/ 1962150 h 4732338"/>
              <a:gd name="connsiteX4314" fmla="*/ 3276600 w 4424363"/>
              <a:gd name="connsiteY4314" fmla="*/ 1960563 h 4732338"/>
              <a:gd name="connsiteX4315" fmla="*/ 3276600 w 4424363"/>
              <a:gd name="connsiteY4315" fmla="*/ 1958975 h 4732338"/>
              <a:gd name="connsiteX4316" fmla="*/ 3279775 w 4424363"/>
              <a:gd name="connsiteY4316" fmla="*/ 1958975 h 4732338"/>
              <a:gd name="connsiteX4317" fmla="*/ 3276600 w 4424363"/>
              <a:gd name="connsiteY4317" fmla="*/ 1951038 h 4732338"/>
              <a:gd name="connsiteX4318" fmla="*/ 3278188 w 4424363"/>
              <a:gd name="connsiteY4318" fmla="*/ 1951038 h 4732338"/>
              <a:gd name="connsiteX4319" fmla="*/ 3279775 w 4424363"/>
              <a:gd name="connsiteY4319" fmla="*/ 1951038 h 4732338"/>
              <a:gd name="connsiteX4320" fmla="*/ 3281363 w 4424363"/>
              <a:gd name="connsiteY4320" fmla="*/ 1951038 h 4732338"/>
              <a:gd name="connsiteX4321" fmla="*/ 3282950 w 4424363"/>
              <a:gd name="connsiteY4321" fmla="*/ 1952626 h 4732338"/>
              <a:gd name="connsiteX4322" fmla="*/ 3284538 w 4424363"/>
              <a:gd name="connsiteY4322" fmla="*/ 1952626 h 4732338"/>
              <a:gd name="connsiteX4323" fmla="*/ 3284538 w 4424363"/>
              <a:gd name="connsiteY4323" fmla="*/ 1954213 h 4732338"/>
              <a:gd name="connsiteX4324" fmla="*/ 3284538 w 4424363"/>
              <a:gd name="connsiteY4324" fmla="*/ 1955801 h 4732338"/>
              <a:gd name="connsiteX4325" fmla="*/ 3286125 w 4424363"/>
              <a:gd name="connsiteY4325" fmla="*/ 1955801 h 4732338"/>
              <a:gd name="connsiteX4326" fmla="*/ 3286125 w 4424363"/>
              <a:gd name="connsiteY4326" fmla="*/ 1957388 h 4732338"/>
              <a:gd name="connsiteX4327" fmla="*/ 3286125 w 4424363"/>
              <a:gd name="connsiteY4327" fmla="*/ 1958975 h 4732338"/>
              <a:gd name="connsiteX4328" fmla="*/ 3289300 w 4424363"/>
              <a:gd name="connsiteY4328" fmla="*/ 1962150 h 4732338"/>
              <a:gd name="connsiteX4329" fmla="*/ 3290888 w 4424363"/>
              <a:gd name="connsiteY4329" fmla="*/ 1962150 h 4732338"/>
              <a:gd name="connsiteX4330" fmla="*/ 3290888 w 4424363"/>
              <a:gd name="connsiteY4330" fmla="*/ 1960563 h 4732338"/>
              <a:gd name="connsiteX4331" fmla="*/ 3292475 w 4424363"/>
              <a:gd name="connsiteY4331" fmla="*/ 1960563 h 4732338"/>
              <a:gd name="connsiteX4332" fmla="*/ 3292475 w 4424363"/>
              <a:gd name="connsiteY4332" fmla="*/ 1958975 h 4732338"/>
              <a:gd name="connsiteX4333" fmla="*/ 3297238 w 4424363"/>
              <a:gd name="connsiteY4333" fmla="*/ 1958975 h 4732338"/>
              <a:gd name="connsiteX4334" fmla="*/ 3298825 w 4424363"/>
              <a:gd name="connsiteY4334" fmla="*/ 1958975 h 4732338"/>
              <a:gd name="connsiteX4335" fmla="*/ 3300413 w 4424363"/>
              <a:gd name="connsiteY4335" fmla="*/ 1960563 h 4732338"/>
              <a:gd name="connsiteX4336" fmla="*/ 3302000 w 4424363"/>
              <a:gd name="connsiteY4336" fmla="*/ 1960563 h 4732338"/>
              <a:gd name="connsiteX4337" fmla="*/ 3303588 w 4424363"/>
              <a:gd name="connsiteY4337" fmla="*/ 1962150 h 4732338"/>
              <a:gd name="connsiteX4338" fmla="*/ 3303588 w 4424363"/>
              <a:gd name="connsiteY4338" fmla="*/ 1963738 h 4732338"/>
              <a:gd name="connsiteX4339" fmla="*/ 3305175 w 4424363"/>
              <a:gd name="connsiteY4339" fmla="*/ 1963738 h 4732338"/>
              <a:gd name="connsiteX4340" fmla="*/ 3305175 w 4424363"/>
              <a:gd name="connsiteY4340" fmla="*/ 1965325 h 4732338"/>
              <a:gd name="connsiteX4341" fmla="*/ 3306763 w 4424363"/>
              <a:gd name="connsiteY4341" fmla="*/ 1965325 h 4732338"/>
              <a:gd name="connsiteX4342" fmla="*/ 3308350 w 4424363"/>
              <a:gd name="connsiteY4342" fmla="*/ 1965325 h 4732338"/>
              <a:gd name="connsiteX4343" fmla="*/ 3308350 w 4424363"/>
              <a:gd name="connsiteY4343" fmla="*/ 1963738 h 4732338"/>
              <a:gd name="connsiteX4344" fmla="*/ 3309938 w 4424363"/>
              <a:gd name="connsiteY4344" fmla="*/ 1963738 h 4732338"/>
              <a:gd name="connsiteX4345" fmla="*/ 3309938 w 4424363"/>
              <a:gd name="connsiteY4345" fmla="*/ 1960563 h 4732338"/>
              <a:gd name="connsiteX4346" fmla="*/ 3311525 w 4424363"/>
              <a:gd name="connsiteY4346" fmla="*/ 1960563 h 4732338"/>
              <a:gd name="connsiteX4347" fmla="*/ 3313113 w 4424363"/>
              <a:gd name="connsiteY4347" fmla="*/ 1960563 h 4732338"/>
              <a:gd name="connsiteX4348" fmla="*/ 3314700 w 4424363"/>
              <a:gd name="connsiteY4348" fmla="*/ 1960563 h 4732338"/>
              <a:gd name="connsiteX4349" fmla="*/ 3316288 w 4424363"/>
              <a:gd name="connsiteY4349" fmla="*/ 1960563 h 4732338"/>
              <a:gd name="connsiteX4350" fmla="*/ 3317875 w 4424363"/>
              <a:gd name="connsiteY4350" fmla="*/ 1960563 h 4732338"/>
              <a:gd name="connsiteX4351" fmla="*/ 3321050 w 4424363"/>
              <a:gd name="connsiteY4351" fmla="*/ 1960563 h 4732338"/>
              <a:gd name="connsiteX4352" fmla="*/ 3322638 w 4424363"/>
              <a:gd name="connsiteY4352" fmla="*/ 1960563 h 4732338"/>
              <a:gd name="connsiteX4353" fmla="*/ 3324226 w 4424363"/>
              <a:gd name="connsiteY4353" fmla="*/ 1960563 h 4732338"/>
              <a:gd name="connsiteX4354" fmla="*/ 3327400 w 4424363"/>
              <a:gd name="connsiteY4354" fmla="*/ 1960563 h 4732338"/>
              <a:gd name="connsiteX4355" fmla="*/ 3330576 w 4424363"/>
              <a:gd name="connsiteY4355" fmla="*/ 1960563 h 4732338"/>
              <a:gd name="connsiteX4356" fmla="*/ 3335338 w 4424363"/>
              <a:gd name="connsiteY4356" fmla="*/ 1962150 h 4732338"/>
              <a:gd name="connsiteX4357" fmla="*/ 3340100 w 4424363"/>
              <a:gd name="connsiteY4357" fmla="*/ 1962150 h 4732338"/>
              <a:gd name="connsiteX4358" fmla="*/ 3344863 w 4424363"/>
              <a:gd name="connsiteY4358" fmla="*/ 1960563 h 4732338"/>
              <a:gd name="connsiteX4359" fmla="*/ 3348038 w 4424363"/>
              <a:gd name="connsiteY4359" fmla="*/ 1960563 h 4732338"/>
              <a:gd name="connsiteX4360" fmla="*/ 3352800 w 4424363"/>
              <a:gd name="connsiteY4360" fmla="*/ 1960563 h 4732338"/>
              <a:gd name="connsiteX4361" fmla="*/ 3357563 w 4424363"/>
              <a:gd name="connsiteY4361" fmla="*/ 1960563 h 4732338"/>
              <a:gd name="connsiteX4362" fmla="*/ 3360738 w 4424363"/>
              <a:gd name="connsiteY4362" fmla="*/ 1958975 h 4732338"/>
              <a:gd name="connsiteX4363" fmla="*/ 3362326 w 4424363"/>
              <a:gd name="connsiteY4363" fmla="*/ 1958975 h 4732338"/>
              <a:gd name="connsiteX4364" fmla="*/ 3363913 w 4424363"/>
              <a:gd name="connsiteY4364" fmla="*/ 1957388 h 4732338"/>
              <a:gd name="connsiteX4365" fmla="*/ 3365500 w 4424363"/>
              <a:gd name="connsiteY4365" fmla="*/ 1955801 h 4732338"/>
              <a:gd name="connsiteX4366" fmla="*/ 3367088 w 4424363"/>
              <a:gd name="connsiteY4366" fmla="*/ 1955801 h 4732338"/>
              <a:gd name="connsiteX4367" fmla="*/ 3370263 w 4424363"/>
              <a:gd name="connsiteY4367" fmla="*/ 1954213 h 4732338"/>
              <a:gd name="connsiteX4368" fmla="*/ 3371850 w 4424363"/>
              <a:gd name="connsiteY4368" fmla="*/ 1952626 h 4732338"/>
              <a:gd name="connsiteX4369" fmla="*/ 3371850 w 4424363"/>
              <a:gd name="connsiteY4369" fmla="*/ 1951038 h 4732338"/>
              <a:gd name="connsiteX4370" fmla="*/ 3373438 w 4424363"/>
              <a:gd name="connsiteY4370" fmla="*/ 1951038 h 4732338"/>
              <a:gd name="connsiteX4371" fmla="*/ 3375026 w 4424363"/>
              <a:gd name="connsiteY4371" fmla="*/ 1951038 h 4732338"/>
              <a:gd name="connsiteX4372" fmla="*/ 3375026 w 4424363"/>
              <a:gd name="connsiteY4372" fmla="*/ 1949451 h 4732338"/>
              <a:gd name="connsiteX4373" fmla="*/ 3376613 w 4424363"/>
              <a:gd name="connsiteY4373" fmla="*/ 1949451 h 4732338"/>
              <a:gd name="connsiteX4374" fmla="*/ 3376613 w 4424363"/>
              <a:gd name="connsiteY4374" fmla="*/ 1947863 h 4732338"/>
              <a:gd name="connsiteX4375" fmla="*/ 3378200 w 4424363"/>
              <a:gd name="connsiteY4375" fmla="*/ 1947863 h 4732338"/>
              <a:gd name="connsiteX4376" fmla="*/ 3378200 w 4424363"/>
              <a:gd name="connsiteY4376" fmla="*/ 1946275 h 4732338"/>
              <a:gd name="connsiteX4377" fmla="*/ 3379788 w 4424363"/>
              <a:gd name="connsiteY4377" fmla="*/ 1946275 h 4732338"/>
              <a:gd name="connsiteX4378" fmla="*/ 3381376 w 4424363"/>
              <a:gd name="connsiteY4378" fmla="*/ 1946275 h 4732338"/>
              <a:gd name="connsiteX4379" fmla="*/ 3382963 w 4424363"/>
              <a:gd name="connsiteY4379" fmla="*/ 1944688 h 4732338"/>
              <a:gd name="connsiteX4380" fmla="*/ 3384550 w 4424363"/>
              <a:gd name="connsiteY4380" fmla="*/ 1944688 h 4732338"/>
              <a:gd name="connsiteX4381" fmla="*/ 3384550 w 4424363"/>
              <a:gd name="connsiteY4381" fmla="*/ 1943100 h 4732338"/>
              <a:gd name="connsiteX4382" fmla="*/ 3386138 w 4424363"/>
              <a:gd name="connsiteY4382" fmla="*/ 1943100 h 4732338"/>
              <a:gd name="connsiteX4383" fmla="*/ 3386138 w 4424363"/>
              <a:gd name="connsiteY4383" fmla="*/ 1941513 h 4732338"/>
              <a:gd name="connsiteX4384" fmla="*/ 3387726 w 4424363"/>
              <a:gd name="connsiteY4384" fmla="*/ 1941513 h 4732338"/>
              <a:gd name="connsiteX4385" fmla="*/ 3389313 w 4424363"/>
              <a:gd name="connsiteY4385" fmla="*/ 1941513 h 4732338"/>
              <a:gd name="connsiteX4386" fmla="*/ 3390900 w 4424363"/>
              <a:gd name="connsiteY4386" fmla="*/ 1941513 h 4732338"/>
              <a:gd name="connsiteX4387" fmla="*/ 3390900 w 4424363"/>
              <a:gd name="connsiteY4387" fmla="*/ 1939925 h 4732338"/>
              <a:gd name="connsiteX4388" fmla="*/ 3392488 w 4424363"/>
              <a:gd name="connsiteY4388" fmla="*/ 1938338 h 4732338"/>
              <a:gd name="connsiteX4389" fmla="*/ 3394076 w 4424363"/>
              <a:gd name="connsiteY4389" fmla="*/ 1938338 h 4732338"/>
              <a:gd name="connsiteX4390" fmla="*/ 3395663 w 4424363"/>
              <a:gd name="connsiteY4390" fmla="*/ 1938338 h 4732338"/>
              <a:gd name="connsiteX4391" fmla="*/ 3395663 w 4424363"/>
              <a:gd name="connsiteY4391" fmla="*/ 1936750 h 4732338"/>
              <a:gd name="connsiteX4392" fmla="*/ 3397250 w 4424363"/>
              <a:gd name="connsiteY4392" fmla="*/ 1935163 h 4732338"/>
              <a:gd name="connsiteX4393" fmla="*/ 3395663 w 4424363"/>
              <a:gd name="connsiteY4393" fmla="*/ 1935163 h 4732338"/>
              <a:gd name="connsiteX4394" fmla="*/ 3394076 w 4424363"/>
              <a:gd name="connsiteY4394" fmla="*/ 1933575 h 4732338"/>
              <a:gd name="connsiteX4395" fmla="*/ 3397250 w 4424363"/>
              <a:gd name="connsiteY4395" fmla="*/ 1933575 h 4732338"/>
              <a:gd name="connsiteX4396" fmla="*/ 3398838 w 4424363"/>
              <a:gd name="connsiteY4396" fmla="*/ 1933575 h 4732338"/>
              <a:gd name="connsiteX4397" fmla="*/ 3400426 w 4424363"/>
              <a:gd name="connsiteY4397" fmla="*/ 1931988 h 4732338"/>
              <a:gd name="connsiteX4398" fmla="*/ 3402013 w 4424363"/>
              <a:gd name="connsiteY4398" fmla="*/ 1931988 h 4732338"/>
              <a:gd name="connsiteX4399" fmla="*/ 3402013 w 4424363"/>
              <a:gd name="connsiteY4399" fmla="*/ 1930400 h 4732338"/>
              <a:gd name="connsiteX4400" fmla="*/ 3402013 w 4424363"/>
              <a:gd name="connsiteY4400" fmla="*/ 1928813 h 4732338"/>
              <a:gd name="connsiteX4401" fmla="*/ 3403600 w 4424363"/>
              <a:gd name="connsiteY4401" fmla="*/ 1928813 h 4732338"/>
              <a:gd name="connsiteX4402" fmla="*/ 3405188 w 4424363"/>
              <a:gd name="connsiteY4402" fmla="*/ 1928813 h 4732338"/>
              <a:gd name="connsiteX4403" fmla="*/ 3406776 w 4424363"/>
              <a:gd name="connsiteY4403" fmla="*/ 1928813 h 4732338"/>
              <a:gd name="connsiteX4404" fmla="*/ 3406776 w 4424363"/>
              <a:gd name="connsiteY4404" fmla="*/ 1927225 h 4732338"/>
              <a:gd name="connsiteX4405" fmla="*/ 3408363 w 4424363"/>
              <a:gd name="connsiteY4405" fmla="*/ 1927225 h 4732338"/>
              <a:gd name="connsiteX4406" fmla="*/ 3408363 w 4424363"/>
              <a:gd name="connsiteY4406" fmla="*/ 1925638 h 4732338"/>
              <a:gd name="connsiteX4407" fmla="*/ 3409950 w 4424363"/>
              <a:gd name="connsiteY4407" fmla="*/ 1925638 h 4732338"/>
              <a:gd name="connsiteX4408" fmla="*/ 3411538 w 4424363"/>
              <a:gd name="connsiteY4408" fmla="*/ 1924050 h 4732338"/>
              <a:gd name="connsiteX4409" fmla="*/ 3411538 w 4424363"/>
              <a:gd name="connsiteY4409" fmla="*/ 1922463 h 4732338"/>
              <a:gd name="connsiteX4410" fmla="*/ 3411538 w 4424363"/>
              <a:gd name="connsiteY4410" fmla="*/ 1920875 h 4732338"/>
              <a:gd name="connsiteX4411" fmla="*/ 3411538 w 4424363"/>
              <a:gd name="connsiteY4411" fmla="*/ 1919288 h 4732338"/>
              <a:gd name="connsiteX4412" fmla="*/ 3413126 w 4424363"/>
              <a:gd name="connsiteY4412" fmla="*/ 1919288 h 4732338"/>
              <a:gd name="connsiteX4413" fmla="*/ 3413126 w 4424363"/>
              <a:gd name="connsiteY4413" fmla="*/ 1917701 h 4732338"/>
              <a:gd name="connsiteX4414" fmla="*/ 3414713 w 4424363"/>
              <a:gd name="connsiteY4414" fmla="*/ 1917701 h 4732338"/>
              <a:gd name="connsiteX4415" fmla="*/ 3414713 w 4424363"/>
              <a:gd name="connsiteY4415" fmla="*/ 1916113 h 4732338"/>
              <a:gd name="connsiteX4416" fmla="*/ 3416300 w 4424363"/>
              <a:gd name="connsiteY4416" fmla="*/ 1914526 h 4732338"/>
              <a:gd name="connsiteX4417" fmla="*/ 3416300 w 4424363"/>
              <a:gd name="connsiteY4417" fmla="*/ 1912938 h 4732338"/>
              <a:gd name="connsiteX4418" fmla="*/ 3416300 w 4424363"/>
              <a:gd name="connsiteY4418" fmla="*/ 1911351 h 4732338"/>
              <a:gd name="connsiteX4419" fmla="*/ 3416300 w 4424363"/>
              <a:gd name="connsiteY4419" fmla="*/ 1909763 h 4732338"/>
              <a:gd name="connsiteX4420" fmla="*/ 3416300 w 4424363"/>
              <a:gd name="connsiteY4420" fmla="*/ 1908175 h 4732338"/>
              <a:gd name="connsiteX4421" fmla="*/ 3417888 w 4424363"/>
              <a:gd name="connsiteY4421" fmla="*/ 1906588 h 4732338"/>
              <a:gd name="connsiteX4422" fmla="*/ 3417888 w 4424363"/>
              <a:gd name="connsiteY4422" fmla="*/ 1905000 h 4732338"/>
              <a:gd name="connsiteX4423" fmla="*/ 3416300 w 4424363"/>
              <a:gd name="connsiteY4423" fmla="*/ 1905000 h 4732338"/>
              <a:gd name="connsiteX4424" fmla="*/ 3416300 w 4424363"/>
              <a:gd name="connsiteY4424" fmla="*/ 1903413 h 4732338"/>
              <a:gd name="connsiteX4425" fmla="*/ 3416300 w 4424363"/>
              <a:gd name="connsiteY4425" fmla="*/ 1901825 h 4732338"/>
              <a:gd name="connsiteX4426" fmla="*/ 3416300 w 4424363"/>
              <a:gd name="connsiteY4426" fmla="*/ 1900238 h 4732338"/>
              <a:gd name="connsiteX4427" fmla="*/ 3416300 w 4424363"/>
              <a:gd name="connsiteY4427" fmla="*/ 1898650 h 4732338"/>
              <a:gd name="connsiteX4428" fmla="*/ 3416300 w 4424363"/>
              <a:gd name="connsiteY4428" fmla="*/ 1897063 h 4732338"/>
              <a:gd name="connsiteX4429" fmla="*/ 3414713 w 4424363"/>
              <a:gd name="connsiteY4429" fmla="*/ 1897063 h 4732338"/>
              <a:gd name="connsiteX4430" fmla="*/ 3414713 w 4424363"/>
              <a:gd name="connsiteY4430" fmla="*/ 1895475 h 4732338"/>
              <a:gd name="connsiteX4431" fmla="*/ 3413126 w 4424363"/>
              <a:gd name="connsiteY4431" fmla="*/ 1895475 h 4732338"/>
              <a:gd name="connsiteX4432" fmla="*/ 3413126 w 4424363"/>
              <a:gd name="connsiteY4432" fmla="*/ 1893888 h 4732338"/>
              <a:gd name="connsiteX4433" fmla="*/ 3411538 w 4424363"/>
              <a:gd name="connsiteY4433" fmla="*/ 1890713 h 4732338"/>
              <a:gd name="connsiteX4434" fmla="*/ 3409950 w 4424363"/>
              <a:gd name="connsiteY4434" fmla="*/ 1890713 h 4732338"/>
              <a:gd name="connsiteX4435" fmla="*/ 3409950 w 4424363"/>
              <a:gd name="connsiteY4435" fmla="*/ 1889125 h 4732338"/>
              <a:gd name="connsiteX4436" fmla="*/ 3408363 w 4424363"/>
              <a:gd name="connsiteY4436" fmla="*/ 1889125 h 4732338"/>
              <a:gd name="connsiteX4437" fmla="*/ 3406776 w 4424363"/>
              <a:gd name="connsiteY4437" fmla="*/ 1887538 h 4732338"/>
              <a:gd name="connsiteX4438" fmla="*/ 3405188 w 4424363"/>
              <a:gd name="connsiteY4438" fmla="*/ 1887538 h 4732338"/>
              <a:gd name="connsiteX4439" fmla="*/ 3403600 w 4424363"/>
              <a:gd name="connsiteY4439" fmla="*/ 1887538 h 4732338"/>
              <a:gd name="connsiteX4440" fmla="*/ 3402013 w 4424363"/>
              <a:gd name="connsiteY4440" fmla="*/ 1887538 h 4732338"/>
              <a:gd name="connsiteX4441" fmla="*/ 3400426 w 4424363"/>
              <a:gd name="connsiteY4441" fmla="*/ 1887538 h 4732338"/>
              <a:gd name="connsiteX4442" fmla="*/ 3400426 w 4424363"/>
              <a:gd name="connsiteY4442" fmla="*/ 1885950 h 4732338"/>
              <a:gd name="connsiteX4443" fmla="*/ 3400426 w 4424363"/>
              <a:gd name="connsiteY4443" fmla="*/ 1884363 h 4732338"/>
              <a:gd name="connsiteX4444" fmla="*/ 3398838 w 4424363"/>
              <a:gd name="connsiteY4444" fmla="*/ 1884363 h 4732338"/>
              <a:gd name="connsiteX4445" fmla="*/ 3398838 w 4424363"/>
              <a:gd name="connsiteY4445" fmla="*/ 1882775 h 4732338"/>
              <a:gd name="connsiteX4446" fmla="*/ 3397250 w 4424363"/>
              <a:gd name="connsiteY4446" fmla="*/ 1882775 h 4732338"/>
              <a:gd name="connsiteX4447" fmla="*/ 3397250 w 4424363"/>
              <a:gd name="connsiteY4447" fmla="*/ 1881188 h 4732338"/>
              <a:gd name="connsiteX4448" fmla="*/ 3398838 w 4424363"/>
              <a:gd name="connsiteY4448" fmla="*/ 1881188 h 4732338"/>
              <a:gd name="connsiteX4449" fmla="*/ 3398838 w 4424363"/>
              <a:gd name="connsiteY4449" fmla="*/ 1879601 h 4732338"/>
              <a:gd name="connsiteX4450" fmla="*/ 3397250 w 4424363"/>
              <a:gd name="connsiteY4450" fmla="*/ 1879601 h 4732338"/>
              <a:gd name="connsiteX4451" fmla="*/ 3397250 w 4424363"/>
              <a:gd name="connsiteY4451" fmla="*/ 1878013 h 4732338"/>
              <a:gd name="connsiteX4452" fmla="*/ 3397250 w 4424363"/>
              <a:gd name="connsiteY4452" fmla="*/ 1876426 h 4732338"/>
              <a:gd name="connsiteX4453" fmla="*/ 3397250 w 4424363"/>
              <a:gd name="connsiteY4453" fmla="*/ 1874838 h 4732338"/>
              <a:gd name="connsiteX4454" fmla="*/ 3398838 w 4424363"/>
              <a:gd name="connsiteY4454" fmla="*/ 1874838 h 4732338"/>
              <a:gd name="connsiteX4455" fmla="*/ 3400426 w 4424363"/>
              <a:gd name="connsiteY4455" fmla="*/ 1874838 h 4732338"/>
              <a:gd name="connsiteX4456" fmla="*/ 3400426 w 4424363"/>
              <a:gd name="connsiteY4456" fmla="*/ 1876426 h 4732338"/>
              <a:gd name="connsiteX4457" fmla="*/ 3402013 w 4424363"/>
              <a:gd name="connsiteY4457" fmla="*/ 1876426 h 4732338"/>
              <a:gd name="connsiteX4458" fmla="*/ 3402013 w 4424363"/>
              <a:gd name="connsiteY4458" fmla="*/ 1874838 h 4732338"/>
              <a:gd name="connsiteX4459" fmla="*/ 3403600 w 4424363"/>
              <a:gd name="connsiteY4459" fmla="*/ 1874838 h 4732338"/>
              <a:gd name="connsiteX4460" fmla="*/ 3405188 w 4424363"/>
              <a:gd name="connsiteY4460" fmla="*/ 1874838 h 4732338"/>
              <a:gd name="connsiteX4461" fmla="*/ 3406776 w 4424363"/>
              <a:gd name="connsiteY4461" fmla="*/ 1874838 h 4732338"/>
              <a:gd name="connsiteX4462" fmla="*/ 3408363 w 4424363"/>
              <a:gd name="connsiteY4462" fmla="*/ 1874838 h 4732338"/>
              <a:gd name="connsiteX4463" fmla="*/ 3409950 w 4424363"/>
              <a:gd name="connsiteY4463" fmla="*/ 1874838 h 4732338"/>
              <a:gd name="connsiteX4464" fmla="*/ 3411538 w 4424363"/>
              <a:gd name="connsiteY4464" fmla="*/ 1874838 h 4732338"/>
              <a:gd name="connsiteX4465" fmla="*/ 3414713 w 4424363"/>
              <a:gd name="connsiteY4465" fmla="*/ 1874838 h 4732338"/>
              <a:gd name="connsiteX4466" fmla="*/ 3416300 w 4424363"/>
              <a:gd name="connsiteY4466" fmla="*/ 1874838 h 4732338"/>
              <a:gd name="connsiteX4467" fmla="*/ 3419476 w 4424363"/>
              <a:gd name="connsiteY4467" fmla="*/ 1874838 h 4732338"/>
              <a:gd name="connsiteX4468" fmla="*/ 3421063 w 4424363"/>
              <a:gd name="connsiteY4468" fmla="*/ 1873251 h 4732338"/>
              <a:gd name="connsiteX4469" fmla="*/ 3422650 w 4424363"/>
              <a:gd name="connsiteY4469" fmla="*/ 1873251 h 4732338"/>
              <a:gd name="connsiteX4470" fmla="*/ 3424238 w 4424363"/>
              <a:gd name="connsiteY4470" fmla="*/ 1873251 h 4732338"/>
              <a:gd name="connsiteX4471" fmla="*/ 3427413 w 4424363"/>
              <a:gd name="connsiteY4471" fmla="*/ 1873251 h 4732338"/>
              <a:gd name="connsiteX4472" fmla="*/ 3429000 w 4424363"/>
              <a:gd name="connsiteY4472" fmla="*/ 1871663 h 4732338"/>
              <a:gd name="connsiteX4473" fmla="*/ 3430588 w 4424363"/>
              <a:gd name="connsiteY4473" fmla="*/ 1870076 h 4732338"/>
              <a:gd name="connsiteX4474" fmla="*/ 3433763 w 4424363"/>
              <a:gd name="connsiteY4474" fmla="*/ 1870076 h 4732338"/>
              <a:gd name="connsiteX4475" fmla="*/ 3433763 w 4424363"/>
              <a:gd name="connsiteY4475" fmla="*/ 1868488 h 4732338"/>
              <a:gd name="connsiteX4476" fmla="*/ 3433763 w 4424363"/>
              <a:gd name="connsiteY4476" fmla="*/ 1866900 h 4732338"/>
              <a:gd name="connsiteX4477" fmla="*/ 3433763 w 4424363"/>
              <a:gd name="connsiteY4477" fmla="*/ 1865313 h 4732338"/>
              <a:gd name="connsiteX4478" fmla="*/ 3433763 w 4424363"/>
              <a:gd name="connsiteY4478" fmla="*/ 1863725 h 4732338"/>
              <a:gd name="connsiteX4479" fmla="*/ 3433763 w 4424363"/>
              <a:gd name="connsiteY4479" fmla="*/ 1862138 h 4732338"/>
              <a:gd name="connsiteX4480" fmla="*/ 3435350 w 4424363"/>
              <a:gd name="connsiteY4480" fmla="*/ 1862138 h 4732338"/>
              <a:gd name="connsiteX4481" fmla="*/ 3436938 w 4424363"/>
              <a:gd name="connsiteY4481" fmla="*/ 1862138 h 4732338"/>
              <a:gd name="connsiteX4482" fmla="*/ 3436938 w 4424363"/>
              <a:gd name="connsiteY4482" fmla="*/ 1860550 h 4732338"/>
              <a:gd name="connsiteX4483" fmla="*/ 3438526 w 4424363"/>
              <a:gd name="connsiteY4483" fmla="*/ 1860550 h 4732338"/>
              <a:gd name="connsiteX4484" fmla="*/ 3440113 w 4424363"/>
              <a:gd name="connsiteY4484" fmla="*/ 1860550 h 4732338"/>
              <a:gd name="connsiteX4485" fmla="*/ 3441700 w 4424363"/>
              <a:gd name="connsiteY4485" fmla="*/ 1860550 h 4732338"/>
              <a:gd name="connsiteX4486" fmla="*/ 3441700 w 4424363"/>
              <a:gd name="connsiteY4486" fmla="*/ 1862138 h 4732338"/>
              <a:gd name="connsiteX4487" fmla="*/ 3443288 w 4424363"/>
              <a:gd name="connsiteY4487" fmla="*/ 1862138 h 4732338"/>
              <a:gd name="connsiteX4488" fmla="*/ 3443288 w 4424363"/>
              <a:gd name="connsiteY4488" fmla="*/ 1860550 h 4732338"/>
              <a:gd name="connsiteX4489" fmla="*/ 3444876 w 4424363"/>
              <a:gd name="connsiteY4489" fmla="*/ 1860550 h 4732338"/>
              <a:gd name="connsiteX4490" fmla="*/ 3446463 w 4424363"/>
              <a:gd name="connsiteY4490" fmla="*/ 1860550 h 4732338"/>
              <a:gd name="connsiteX4491" fmla="*/ 3448050 w 4424363"/>
              <a:gd name="connsiteY4491" fmla="*/ 1860550 h 4732338"/>
              <a:gd name="connsiteX4492" fmla="*/ 3449638 w 4424363"/>
              <a:gd name="connsiteY4492" fmla="*/ 1860550 h 4732338"/>
              <a:gd name="connsiteX4493" fmla="*/ 3451226 w 4424363"/>
              <a:gd name="connsiteY4493" fmla="*/ 1860550 h 4732338"/>
              <a:gd name="connsiteX4494" fmla="*/ 3452813 w 4424363"/>
              <a:gd name="connsiteY4494" fmla="*/ 1860550 h 4732338"/>
              <a:gd name="connsiteX4495" fmla="*/ 3454400 w 4424363"/>
              <a:gd name="connsiteY4495" fmla="*/ 1860550 h 4732338"/>
              <a:gd name="connsiteX4496" fmla="*/ 3454400 w 4424363"/>
              <a:gd name="connsiteY4496" fmla="*/ 1858963 h 4732338"/>
              <a:gd name="connsiteX4497" fmla="*/ 3455988 w 4424363"/>
              <a:gd name="connsiteY4497" fmla="*/ 1858963 h 4732338"/>
              <a:gd name="connsiteX4498" fmla="*/ 3455988 w 4424363"/>
              <a:gd name="connsiteY4498" fmla="*/ 1857375 h 4732338"/>
              <a:gd name="connsiteX4499" fmla="*/ 3457576 w 4424363"/>
              <a:gd name="connsiteY4499" fmla="*/ 1857375 h 4732338"/>
              <a:gd name="connsiteX4500" fmla="*/ 3459163 w 4424363"/>
              <a:gd name="connsiteY4500" fmla="*/ 1857375 h 4732338"/>
              <a:gd name="connsiteX4501" fmla="*/ 3460750 w 4424363"/>
              <a:gd name="connsiteY4501" fmla="*/ 1857375 h 4732338"/>
              <a:gd name="connsiteX4502" fmla="*/ 3460750 w 4424363"/>
              <a:gd name="connsiteY4502" fmla="*/ 1855788 h 4732338"/>
              <a:gd name="connsiteX4503" fmla="*/ 3459163 w 4424363"/>
              <a:gd name="connsiteY4503" fmla="*/ 1855788 h 4732338"/>
              <a:gd name="connsiteX4504" fmla="*/ 3459163 w 4424363"/>
              <a:gd name="connsiteY4504" fmla="*/ 1854200 h 4732338"/>
              <a:gd name="connsiteX4505" fmla="*/ 3460750 w 4424363"/>
              <a:gd name="connsiteY4505" fmla="*/ 1854200 h 4732338"/>
              <a:gd name="connsiteX4506" fmla="*/ 3462338 w 4424363"/>
              <a:gd name="connsiteY4506" fmla="*/ 1854200 h 4732338"/>
              <a:gd name="connsiteX4507" fmla="*/ 3463926 w 4424363"/>
              <a:gd name="connsiteY4507" fmla="*/ 1854200 h 4732338"/>
              <a:gd name="connsiteX4508" fmla="*/ 3465513 w 4424363"/>
              <a:gd name="connsiteY4508" fmla="*/ 1854200 h 4732338"/>
              <a:gd name="connsiteX4509" fmla="*/ 3467100 w 4424363"/>
              <a:gd name="connsiteY4509" fmla="*/ 1854200 h 4732338"/>
              <a:gd name="connsiteX4510" fmla="*/ 3468688 w 4424363"/>
              <a:gd name="connsiteY4510" fmla="*/ 1854200 h 4732338"/>
              <a:gd name="connsiteX4511" fmla="*/ 3470276 w 4424363"/>
              <a:gd name="connsiteY4511" fmla="*/ 1854200 h 4732338"/>
              <a:gd name="connsiteX4512" fmla="*/ 3470276 w 4424363"/>
              <a:gd name="connsiteY4512" fmla="*/ 1852613 h 4732338"/>
              <a:gd name="connsiteX4513" fmla="*/ 3471863 w 4424363"/>
              <a:gd name="connsiteY4513" fmla="*/ 1852613 h 4732338"/>
              <a:gd name="connsiteX4514" fmla="*/ 3473450 w 4424363"/>
              <a:gd name="connsiteY4514" fmla="*/ 1852613 h 4732338"/>
              <a:gd name="connsiteX4515" fmla="*/ 3475038 w 4424363"/>
              <a:gd name="connsiteY4515" fmla="*/ 1852613 h 4732338"/>
              <a:gd name="connsiteX4516" fmla="*/ 3476626 w 4424363"/>
              <a:gd name="connsiteY4516" fmla="*/ 1852613 h 4732338"/>
              <a:gd name="connsiteX4517" fmla="*/ 3478213 w 4424363"/>
              <a:gd name="connsiteY4517" fmla="*/ 1852613 h 4732338"/>
              <a:gd name="connsiteX4518" fmla="*/ 3479800 w 4424363"/>
              <a:gd name="connsiteY4518" fmla="*/ 1852613 h 4732338"/>
              <a:gd name="connsiteX4519" fmla="*/ 3481388 w 4424363"/>
              <a:gd name="connsiteY4519" fmla="*/ 1852613 h 4732338"/>
              <a:gd name="connsiteX4520" fmla="*/ 3482976 w 4424363"/>
              <a:gd name="connsiteY4520" fmla="*/ 1852613 h 4732338"/>
              <a:gd name="connsiteX4521" fmla="*/ 3482976 w 4424363"/>
              <a:gd name="connsiteY4521" fmla="*/ 1851025 h 4732338"/>
              <a:gd name="connsiteX4522" fmla="*/ 3484563 w 4424363"/>
              <a:gd name="connsiteY4522" fmla="*/ 1851025 h 4732338"/>
              <a:gd name="connsiteX4523" fmla="*/ 3486150 w 4424363"/>
              <a:gd name="connsiteY4523" fmla="*/ 1851025 h 4732338"/>
              <a:gd name="connsiteX4524" fmla="*/ 3486150 w 4424363"/>
              <a:gd name="connsiteY4524" fmla="*/ 1849438 h 4732338"/>
              <a:gd name="connsiteX4525" fmla="*/ 3487738 w 4424363"/>
              <a:gd name="connsiteY4525" fmla="*/ 1849438 h 4732338"/>
              <a:gd name="connsiteX4526" fmla="*/ 3487738 w 4424363"/>
              <a:gd name="connsiteY4526" fmla="*/ 1847850 h 4732338"/>
              <a:gd name="connsiteX4527" fmla="*/ 3486150 w 4424363"/>
              <a:gd name="connsiteY4527" fmla="*/ 1847850 h 4732338"/>
              <a:gd name="connsiteX4528" fmla="*/ 3486150 w 4424363"/>
              <a:gd name="connsiteY4528" fmla="*/ 1846263 h 4732338"/>
              <a:gd name="connsiteX4529" fmla="*/ 3487738 w 4424363"/>
              <a:gd name="connsiteY4529" fmla="*/ 1846263 h 4732338"/>
              <a:gd name="connsiteX4530" fmla="*/ 3489326 w 4424363"/>
              <a:gd name="connsiteY4530" fmla="*/ 1846263 h 4732338"/>
              <a:gd name="connsiteX4531" fmla="*/ 3489326 w 4424363"/>
              <a:gd name="connsiteY4531" fmla="*/ 1844675 h 4732338"/>
              <a:gd name="connsiteX4532" fmla="*/ 3490913 w 4424363"/>
              <a:gd name="connsiteY4532" fmla="*/ 1844675 h 4732338"/>
              <a:gd name="connsiteX4533" fmla="*/ 3492500 w 4424363"/>
              <a:gd name="connsiteY4533" fmla="*/ 1844675 h 4732338"/>
              <a:gd name="connsiteX4534" fmla="*/ 3494088 w 4424363"/>
              <a:gd name="connsiteY4534" fmla="*/ 1844675 h 4732338"/>
              <a:gd name="connsiteX4535" fmla="*/ 3494088 w 4424363"/>
              <a:gd name="connsiteY4535" fmla="*/ 1843088 h 4732338"/>
              <a:gd name="connsiteX4536" fmla="*/ 3495676 w 4424363"/>
              <a:gd name="connsiteY4536" fmla="*/ 1843088 h 4732338"/>
              <a:gd name="connsiteX4537" fmla="*/ 3497263 w 4424363"/>
              <a:gd name="connsiteY4537" fmla="*/ 1843088 h 4732338"/>
              <a:gd name="connsiteX4538" fmla="*/ 3498850 w 4424363"/>
              <a:gd name="connsiteY4538" fmla="*/ 1843088 h 4732338"/>
              <a:gd name="connsiteX4539" fmla="*/ 3500438 w 4424363"/>
              <a:gd name="connsiteY4539" fmla="*/ 1843088 h 4732338"/>
              <a:gd name="connsiteX4540" fmla="*/ 3500438 w 4424363"/>
              <a:gd name="connsiteY4540" fmla="*/ 1841500 h 4732338"/>
              <a:gd name="connsiteX4541" fmla="*/ 3502026 w 4424363"/>
              <a:gd name="connsiteY4541" fmla="*/ 1841500 h 4732338"/>
              <a:gd name="connsiteX4542" fmla="*/ 3503613 w 4424363"/>
              <a:gd name="connsiteY4542" fmla="*/ 1841500 h 4732338"/>
              <a:gd name="connsiteX4543" fmla="*/ 3505200 w 4424363"/>
              <a:gd name="connsiteY4543" fmla="*/ 1841500 h 4732338"/>
              <a:gd name="connsiteX4544" fmla="*/ 3505200 w 4424363"/>
              <a:gd name="connsiteY4544" fmla="*/ 1839913 h 4732338"/>
              <a:gd name="connsiteX4545" fmla="*/ 3506788 w 4424363"/>
              <a:gd name="connsiteY4545" fmla="*/ 1839913 h 4732338"/>
              <a:gd name="connsiteX4546" fmla="*/ 3508376 w 4424363"/>
              <a:gd name="connsiteY4546" fmla="*/ 1838326 h 4732338"/>
              <a:gd name="connsiteX4547" fmla="*/ 3509963 w 4424363"/>
              <a:gd name="connsiteY4547" fmla="*/ 1838326 h 4732338"/>
              <a:gd name="connsiteX4548" fmla="*/ 3511550 w 4424363"/>
              <a:gd name="connsiteY4548" fmla="*/ 1838326 h 4732338"/>
              <a:gd name="connsiteX4549" fmla="*/ 3513138 w 4424363"/>
              <a:gd name="connsiteY4549" fmla="*/ 1836738 h 4732338"/>
              <a:gd name="connsiteX4550" fmla="*/ 3514726 w 4424363"/>
              <a:gd name="connsiteY4550" fmla="*/ 1836738 h 4732338"/>
              <a:gd name="connsiteX4551" fmla="*/ 3514726 w 4424363"/>
              <a:gd name="connsiteY4551" fmla="*/ 1835151 h 4732338"/>
              <a:gd name="connsiteX4552" fmla="*/ 3516313 w 4424363"/>
              <a:gd name="connsiteY4552" fmla="*/ 1835151 h 4732338"/>
              <a:gd name="connsiteX4553" fmla="*/ 3517900 w 4424363"/>
              <a:gd name="connsiteY4553" fmla="*/ 1835151 h 4732338"/>
              <a:gd name="connsiteX4554" fmla="*/ 3517900 w 4424363"/>
              <a:gd name="connsiteY4554" fmla="*/ 1833563 h 4732338"/>
              <a:gd name="connsiteX4555" fmla="*/ 3519488 w 4424363"/>
              <a:gd name="connsiteY4555" fmla="*/ 1833563 h 4732338"/>
              <a:gd name="connsiteX4556" fmla="*/ 3519488 w 4424363"/>
              <a:gd name="connsiteY4556" fmla="*/ 1831976 h 4732338"/>
              <a:gd name="connsiteX4557" fmla="*/ 3519488 w 4424363"/>
              <a:gd name="connsiteY4557" fmla="*/ 1830388 h 4732338"/>
              <a:gd name="connsiteX4558" fmla="*/ 3521076 w 4424363"/>
              <a:gd name="connsiteY4558" fmla="*/ 1830388 h 4732338"/>
              <a:gd name="connsiteX4559" fmla="*/ 3522663 w 4424363"/>
              <a:gd name="connsiteY4559" fmla="*/ 1830388 h 4732338"/>
              <a:gd name="connsiteX4560" fmla="*/ 3522663 w 4424363"/>
              <a:gd name="connsiteY4560" fmla="*/ 1828800 h 4732338"/>
              <a:gd name="connsiteX4561" fmla="*/ 3524250 w 4424363"/>
              <a:gd name="connsiteY4561" fmla="*/ 1828800 h 4732338"/>
              <a:gd name="connsiteX4562" fmla="*/ 3524250 w 4424363"/>
              <a:gd name="connsiteY4562" fmla="*/ 1827213 h 4732338"/>
              <a:gd name="connsiteX4563" fmla="*/ 3525838 w 4424363"/>
              <a:gd name="connsiteY4563" fmla="*/ 1827213 h 4732338"/>
              <a:gd name="connsiteX4564" fmla="*/ 3525838 w 4424363"/>
              <a:gd name="connsiteY4564" fmla="*/ 1825625 h 4732338"/>
              <a:gd name="connsiteX4565" fmla="*/ 3527426 w 4424363"/>
              <a:gd name="connsiteY4565" fmla="*/ 1825625 h 4732338"/>
              <a:gd name="connsiteX4566" fmla="*/ 3529013 w 4424363"/>
              <a:gd name="connsiteY4566" fmla="*/ 1825625 h 4732338"/>
              <a:gd name="connsiteX4567" fmla="*/ 3529013 w 4424363"/>
              <a:gd name="connsiteY4567" fmla="*/ 1824038 h 4732338"/>
              <a:gd name="connsiteX4568" fmla="*/ 3530600 w 4424363"/>
              <a:gd name="connsiteY4568" fmla="*/ 1824038 h 4732338"/>
              <a:gd name="connsiteX4569" fmla="*/ 3530600 w 4424363"/>
              <a:gd name="connsiteY4569" fmla="*/ 1822450 h 4732338"/>
              <a:gd name="connsiteX4570" fmla="*/ 3532188 w 4424363"/>
              <a:gd name="connsiteY4570" fmla="*/ 1822450 h 4732338"/>
              <a:gd name="connsiteX4571" fmla="*/ 3532188 w 4424363"/>
              <a:gd name="connsiteY4571" fmla="*/ 1820863 h 4732338"/>
              <a:gd name="connsiteX4572" fmla="*/ 3533776 w 4424363"/>
              <a:gd name="connsiteY4572" fmla="*/ 1820863 h 4732338"/>
              <a:gd name="connsiteX4573" fmla="*/ 3535363 w 4424363"/>
              <a:gd name="connsiteY4573" fmla="*/ 1820863 h 4732338"/>
              <a:gd name="connsiteX4574" fmla="*/ 3535363 w 4424363"/>
              <a:gd name="connsiteY4574" fmla="*/ 1819275 h 4732338"/>
              <a:gd name="connsiteX4575" fmla="*/ 3536950 w 4424363"/>
              <a:gd name="connsiteY4575" fmla="*/ 1819275 h 4732338"/>
              <a:gd name="connsiteX4576" fmla="*/ 3536950 w 4424363"/>
              <a:gd name="connsiteY4576" fmla="*/ 1817688 h 4732338"/>
              <a:gd name="connsiteX4577" fmla="*/ 3536950 w 4424363"/>
              <a:gd name="connsiteY4577" fmla="*/ 1816100 h 4732338"/>
              <a:gd name="connsiteX4578" fmla="*/ 3538538 w 4424363"/>
              <a:gd name="connsiteY4578" fmla="*/ 1816100 h 4732338"/>
              <a:gd name="connsiteX4579" fmla="*/ 3538538 w 4424363"/>
              <a:gd name="connsiteY4579" fmla="*/ 1814513 h 4732338"/>
              <a:gd name="connsiteX4580" fmla="*/ 3540126 w 4424363"/>
              <a:gd name="connsiteY4580" fmla="*/ 1814513 h 4732338"/>
              <a:gd name="connsiteX4581" fmla="*/ 3540126 w 4424363"/>
              <a:gd name="connsiteY4581" fmla="*/ 1812925 h 4732338"/>
              <a:gd name="connsiteX4582" fmla="*/ 3541713 w 4424363"/>
              <a:gd name="connsiteY4582" fmla="*/ 1812925 h 4732338"/>
              <a:gd name="connsiteX4583" fmla="*/ 3541713 w 4424363"/>
              <a:gd name="connsiteY4583" fmla="*/ 1811338 h 4732338"/>
              <a:gd name="connsiteX4584" fmla="*/ 3543300 w 4424363"/>
              <a:gd name="connsiteY4584" fmla="*/ 1811338 h 4732338"/>
              <a:gd name="connsiteX4585" fmla="*/ 3544888 w 4424363"/>
              <a:gd name="connsiteY4585" fmla="*/ 1811338 h 4732338"/>
              <a:gd name="connsiteX4586" fmla="*/ 3546476 w 4424363"/>
              <a:gd name="connsiteY4586" fmla="*/ 1811338 h 4732338"/>
              <a:gd name="connsiteX4587" fmla="*/ 3546476 w 4424363"/>
              <a:gd name="connsiteY4587" fmla="*/ 1809750 h 4732338"/>
              <a:gd name="connsiteX4588" fmla="*/ 3548063 w 4424363"/>
              <a:gd name="connsiteY4588" fmla="*/ 1809750 h 4732338"/>
              <a:gd name="connsiteX4589" fmla="*/ 3548063 w 4424363"/>
              <a:gd name="connsiteY4589" fmla="*/ 1808163 h 4732338"/>
              <a:gd name="connsiteX4590" fmla="*/ 3549650 w 4424363"/>
              <a:gd name="connsiteY4590" fmla="*/ 1808163 h 4732338"/>
              <a:gd name="connsiteX4591" fmla="*/ 3551238 w 4424363"/>
              <a:gd name="connsiteY4591" fmla="*/ 1808163 h 4732338"/>
              <a:gd name="connsiteX4592" fmla="*/ 3552826 w 4424363"/>
              <a:gd name="connsiteY4592" fmla="*/ 1808163 h 4732338"/>
              <a:gd name="connsiteX4593" fmla="*/ 3552826 w 4424363"/>
              <a:gd name="connsiteY4593" fmla="*/ 1806575 h 4732338"/>
              <a:gd name="connsiteX4594" fmla="*/ 3554413 w 4424363"/>
              <a:gd name="connsiteY4594" fmla="*/ 1806575 h 4732338"/>
              <a:gd name="connsiteX4595" fmla="*/ 3554413 w 4424363"/>
              <a:gd name="connsiteY4595" fmla="*/ 1804988 h 4732338"/>
              <a:gd name="connsiteX4596" fmla="*/ 3556000 w 4424363"/>
              <a:gd name="connsiteY4596" fmla="*/ 1804988 h 4732338"/>
              <a:gd name="connsiteX4597" fmla="*/ 3556000 w 4424363"/>
              <a:gd name="connsiteY4597" fmla="*/ 1803400 h 4732338"/>
              <a:gd name="connsiteX4598" fmla="*/ 3557588 w 4424363"/>
              <a:gd name="connsiteY4598" fmla="*/ 1803400 h 4732338"/>
              <a:gd name="connsiteX4599" fmla="*/ 3559176 w 4424363"/>
              <a:gd name="connsiteY4599" fmla="*/ 1803400 h 4732338"/>
              <a:gd name="connsiteX4600" fmla="*/ 3559176 w 4424363"/>
              <a:gd name="connsiteY4600" fmla="*/ 1801813 h 4732338"/>
              <a:gd name="connsiteX4601" fmla="*/ 3559176 w 4424363"/>
              <a:gd name="connsiteY4601" fmla="*/ 1800226 h 4732338"/>
              <a:gd name="connsiteX4602" fmla="*/ 3560763 w 4424363"/>
              <a:gd name="connsiteY4602" fmla="*/ 1800226 h 4732338"/>
              <a:gd name="connsiteX4603" fmla="*/ 3560763 w 4424363"/>
              <a:gd name="connsiteY4603" fmla="*/ 1798638 h 4732338"/>
              <a:gd name="connsiteX4604" fmla="*/ 3562350 w 4424363"/>
              <a:gd name="connsiteY4604" fmla="*/ 1798638 h 4732338"/>
              <a:gd name="connsiteX4605" fmla="*/ 3563938 w 4424363"/>
              <a:gd name="connsiteY4605" fmla="*/ 1798638 h 4732338"/>
              <a:gd name="connsiteX4606" fmla="*/ 3563938 w 4424363"/>
              <a:gd name="connsiteY4606" fmla="*/ 1797051 h 4732338"/>
              <a:gd name="connsiteX4607" fmla="*/ 3563938 w 4424363"/>
              <a:gd name="connsiteY4607" fmla="*/ 1795463 h 4732338"/>
              <a:gd name="connsiteX4608" fmla="*/ 3563938 w 4424363"/>
              <a:gd name="connsiteY4608" fmla="*/ 1793876 h 4732338"/>
              <a:gd name="connsiteX4609" fmla="*/ 3565526 w 4424363"/>
              <a:gd name="connsiteY4609" fmla="*/ 1793876 h 4732338"/>
              <a:gd name="connsiteX4610" fmla="*/ 3567113 w 4424363"/>
              <a:gd name="connsiteY4610" fmla="*/ 1793876 h 4732338"/>
              <a:gd name="connsiteX4611" fmla="*/ 3567113 w 4424363"/>
              <a:gd name="connsiteY4611" fmla="*/ 1792288 h 4732338"/>
              <a:gd name="connsiteX4612" fmla="*/ 3567113 w 4424363"/>
              <a:gd name="connsiteY4612" fmla="*/ 1790700 h 4732338"/>
              <a:gd name="connsiteX4613" fmla="*/ 3568700 w 4424363"/>
              <a:gd name="connsiteY4613" fmla="*/ 1790700 h 4732338"/>
              <a:gd name="connsiteX4614" fmla="*/ 3568700 w 4424363"/>
              <a:gd name="connsiteY4614" fmla="*/ 1789113 h 4732338"/>
              <a:gd name="connsiteX4615" fmla="*/ 3568700 w 4424363"/>
              <a:gd name="connsiteY4615" fmla="*/ 1787525 h 4732338"/>
              <a:gd name="connsiteX4616" fmla="*/ 3568700 w 4424363"/>
              <a:gd name="connsiteY4616" fmla="*/ 1785938 h 4732338"/>
              <a:gd name="connsiteX4617" fmla="*/ 3568700 w 4424363"/>
              <a:gd name="connsiteY4617" fmla="*/ 1784350 h 4732338"/>
              <a:gd name="connsiteX4618" fmla="*/ 3568700 w 4424363"/>
              <a:gd name="connsiteY4618" fmla="*/ 1782763 h 4732338"/>
              <a:gd name="connsiteX4619" fmla="*/ 3567113 w 4424363"/>
              <a:gd name="connsiteY4619" fmla="*/ 1782763 h 4732338"/>
              <a:gd name="connsiteX4620" fmla="*/ 3565526 w 4424363"/>
              <a:gd name="connsiteY4620" fmla="*/ 1782763 h 4732338"/>
              <a:gd name="connsiteX4621" fmla="*/ 3565526 w 4424363"/>
              <a:gd name="connsiteY4621" fmla="*/ 1781175 h 4732338"/>
              <a:gd name="connsiteX4622" fmla="*/ 3567113 w 4424363"/>
              <a:gd name="connsiteY4622" fmla="*/ 1781175 h 4732338"/>
              <a:gd name="connsiteX4623" fmla="*/ 3568700 w 4424363"/>
              <a:gd name="connsiteY4623" fmla="*/ 1781175 h 4732338"/>
              <a:gd name="connsiteX4624" fmla="*/ 3568700 w 4424363"/>
              <a:gd name="connsiteY4624" fmla="*/ 1779588 h 4732338"/>
              <a:gd name="connsiteX4625" fmla="*/ 3570288 w 4424363"/>
              <a:gd name="connsiteY4625" fmla="*/ 1779588 h 4732338"/>
              <a:gd name="connsiteX4626" fmla="*/ 3571876 w 4424363"/>
              <a:gd name="connsiteY4626" fmla="*/ 1779588 h 4732338"/>
              <a:gd name="connsiteX4627" fmla="*/ 3571876 w 4424363"/>
              <a:gd name="connsiteY4627" fmla="*/ 1778000 h 4732338"/>
              <a:gd name="connsiteX4628" fmla="*/ 3570288 w 4424363"/>
              <a:gd name="connsiteY4628" fmla="*/ 1776413 h 4732338"/>
              <a:gd name="connsiteX4629" fmla="*/ 3568700 w 4424363"/>
              <a:gd name="connsiteY4629" fmla="*/ 1778000 h 4732338"/>
              <a:gd name="connsiteX4630" fmla="*/ 3568700 w 4424363"/>
              <a:gd name="connsiteY4630" fmla="*/ 1776413 h 4732338"/>
              <a:gd name="connsiteX4631" fmla="*/ 3568700 w 4424363"/>
              <a:gd name="connsiteY4631" fmla="*/ 1774825 h 4732338"/>
              <a:gd name="connsiteX4632" fmla="*/ 3568700 w 4424363"/>
              <a:gd name="connsiteY4632" fmla="*/ 1773238 h 4732338"/>
              <a:gd name="connsiteX4633" fmla="*/ 3567113 w 4424363"/>
              <a:gd name="connsiteY4633" fmla="*/ 1773238 h 4732338"/>
              <a:gd name="connsiteX4634" fmla="*/ 3567113 w 4424363"/>
              <a:gd name="connsiteY4634" fmla="*/ 1774825 h 4732338"/>
              <a:gd name="connsiteX4635" fmla="*/ 3565526 w 4424363"/>
              <a:gd name="connsiteY4635" fmla="*/ 1774825 h 4732338"/>
              <a:gd name="connsiteX4636" fmla="*/ 3565526 w 4424363"/>
              <a:gd name="connsiteY4636" fmla="*/ 1773238 h 4732338"/>
              <a:gd name="connsiteX4637" fmla="*/ 3565526 w 4424363"/>
              <a:gd name="connsiteY4637" fmla="*/ 1771650 h 4732338"/>
              <a:gd name="connsiteX4638" fmla="*/ 3563938 w 4424363"/>
              <a:gd name="connsiteY4638" fmla="*/ 1771650 h 4732338"/>
              <a:gd name="connsiteX4639" fmla="*/ 3563938 w 4424363"/>
              <a:gd name="connsiteY4639" fmla="*/ 1770063 h 4732338"/>
              <a:gd name="connsiteX4640" fmla="*/ 3562350 w 4424363"/>
              <a:gd name="connsiteY4640" fmla="*/ 1770063 h 4732338"/>
              <a:gd name="connsiteX4641" fmla="*/ 3559176 w 4424363"/>
              <a:gd name="connsiteY4641" fmla="*/ 1770063 h 4732338"/>
              <a:gd name="connsiteX4642" fmla="*/ 3559176 w 4424363"/>
              <a:gd name="connsiteY4642" fmla="*/ 1766888 h 4732338"/>
              <a:gd name="connsiteX4643" fmla="*/ 3557588 w 4424363"/>
              <a:gd name="connsiteY4643" fmla="*/ 1766888 h 4732338"/>
              <a:gd name="connsiteX4644" fmla="*/ 3556000 w 4424363"/>
              <a:gd name="connsiteY4644" fmla="*/ 1766888 h 4732338"/>
              <a:gd name="connsiteX4645" fmla="*/ 3554413 w 4424363"/>
              <a:gd name="connsiteY4645" fmla="*/ 1766888 h 4732338"/>
              <a:gd name="connsiteX4646" fmla="*/ 3552826 w 4424363"/>
              <a:gd name="connsiteY4646" fmla="*/ 1766888 h 4732338"/>
              <a:gd name="connsiteX4647" fmla="*/ 3551238 w 4424363"/>
              <a:gd name="connsiteY4647" fmla="*/ 1766888 h 4732338"/>
              <a:gd name="connsiteX4648" fmla="*/ 3551238 w 4424363"/>
              <a:gd name="connsiteY4648" fmla="*/ 1768475 h 4732338"/>
              <a:gd name="connsiteX4649" fmla="*/ 3549650 w 4424363"/>
              <a:gd name="connsiteY4649" fmla="*/ 1768475 h 4732338"/>
              <a:gd name="connsiteX4650" fmla="*/ 3548063 w 4424363"/>
              <a:gd name="connsiteY4650" fmla="*/ 1768475 h 4732338"/>
              <a:gd name="connsiteX4651" fmla="*/ 3548063 w 4424363"/>
              <a:gd name="connsiteY4651" fmla="*/ 1770063 h 4732338"/>
              <a:gd name="connsiteX4652" fmla="*/ 3546476 w 4424363"/>
              <a:gd name="connsiteY4652" fmla="*/ 1770063 h 4732338"/>
              <a:gd name="connsiteX4653" fmla="*/ 3546476 w 4424363"/>
              <a:gd name="connsiteY4653" fmla="*/ 1768475 h 4732338"/>
              <a:gd name="connsiteX4654" fmla="*/ 3544888 w 4424363"/>
              <a:gd name="connsiteY4654" fmla="*/ 1768475 h 4732338"/>
              <a:gd name="connsiteX4655" fmla="*/ 3543300 w 4424363"/>
              <a:gd name="connsiteY4655" fmla="*/ 1768475 h 4732338"/>
              <a:gd name="connsiteX4656" fmla="*/ 3541713 w 4424363"/>
              <a:gd name="connsiteY4656" fmla="*/ 1768475 h 4732338"/>
              <a:gd name="connsiteX4657" fmla="*/ 3540126 w 4424363"/>
              <a:gd name="connsiteY4657" fmla="*/ 1768475 h 4732338"/>
              <a:gd name="connsiteX4658" fmla="*/ 3538538 w 4424363"/>
              <a:gd name="connsiteY4658" fmla="*/ 1766888 h 4732338"/>
              <a:gd name="connsiteX4659" fmla="*/ 3538538 w 4424363"/>
              <a:gd name="connsiteY4659" fmla="*/ 1768475 h 4732338"/>
              <a:gd name="connsiteX4660" fmla="*/ 3536950 w 4424363"/>
              <a:gd name="connsiteY4660" fmla="*/ 1768475 h 4732338"/>
              <a:gd name="connsiteX4661" fmla="*/ 3535363 w 4424363"/>
              <a:gd name="connsiteY4661" fmla="*/ 1768475 h 4732338"/>
              <a:gd name="connsiteX4662" fmla="*/ 3535363 w 4424363"/>
              <a:gd name="connsiteY4662" fmla="*/ 1766888 h 4732338"/>
              <a:gd name="connsiteX4663" fmla="*/ 3535363 w 4424363"/>
              <a:gd name="connsiteY4663" fmla="*/ 1765300 h 4732338"/>
              <a:gd name="connsiteX4664" fmla="*/ 3533776 w 4424363"/>
              <a:gd name="connsiteY4664" fmla="*/ 1763713 h 4732338"/>
              <a:gd name="connsiteX4665" fmla="*/ 3535363 w 4424363"/>
              <a:gd name="connsiteY4665" fmla="*/ 1763713 h 4732338"/>
              <a:gd name="connsiteX4666" fmla="*/ 3536950 w 4424363"/>
              <a:gd name="connsiteY4666" fmla="*/ 1763713 h 4732338"/>
              <a:gd name="connsiteX4667" fmla="*/ 3536950 w 4424363"/>
              <a:gd name="connsiteY4667" fmla="*/ 1762125 h 4732338"/>
              <a:gd name="connsiteX4668" fmla="*/ 3538538 w 4424363"/>
              <a:gd name="connsiteY4668" fmla="*/ 1762125 h 4732338"/>
              <a:gd name="connsiteX4669" fmla="*/ 3538538 w 4424363"/>
              <a:gd name="connsiteY4669" fmla="*/ 1763713 h 4732338"/>
              <a:gd name="connsiteX4670" fmla="*/ 3540126 w 4424363"/>
              <a:gd name="connsiteY4670" fmla="*/ 1763713 h 4732338"/>
              <a:gd name="connsiteX4671" fmla="*/ 3541713 w 4424363"/>
              <a:gd name="connsiteY4671" fmla="*/ 1763713 h 4732338"/>
              <a:gd name="connsiteX4672" fmla="*/ 3543300 w 4424363"/>
              <a:gd name="connsiteY4672" fmla="*/ 1763713 h 4732338"/>
              <a:gd name="connsiteX4673" fmla="*/ 3544888 w 4424363"/>
              <a:gd name="connsiteY4673" fmla="*/ 1763713 h 4732338"/>
              <a:gd name="connsiteX4674" fmla="*/ 3546476 w 4424363"/>
              <a:gd name="connsiteY4674" fmla="*/ 1763713 h 4732338"/>
              <a:gd name="connsiteX4675" fmla="*/ 3548063 w 4424363"/>
              <a:gd name="connsiteY4675" fmla="*/ 1763713 h 4732338"/>
              <a:gd name="connsiteX4676" fmla="*/ 3551238 w 4424363"/>
              <a:gd name="connsiteY4676" fmla="*/ 1763713 h 4732338"/>
              <a:gd name="connsiteX4677" fmla="*/ 3552826 w 4424363"/>
              <a:gd name="connsiteY4677" fmla="*/ 1763713 h 4732338"/>
              <a:gd name="connsiteX4678" fmla="*/ 3554413 w 4424363"/>
              <a:gd name="connsiteY4678" fmla="*/ 1763713 h 4732338"/>
              <a:gd name="connsiteX4679" fmla="*/ 3556000 w 4424363"/>
              <a:gd name="connsiteY4679" fmla="*/ 1763713 h 4732338"/>
              <a:gd name="connsiteX4680" fmla="*/ 3557588 w 4424363"/>
              <a:gd name="connsiteY4680" fmla="*/ 1763713 h 4732338"/>
              <a:gd name="connsiteX4681" fmla="*/ 3559176 w 4424363"/>
              <a:gd name="connsiteY4681" fmla="*/ 1763713 h 4732338"/>
              <a:gd name="connsiteX4682" fmla="*/ 3560763 w 4424363"/>
              <a:gd name="connsiteY4682" fmla="*/ 1763713 h 4732338"/>
              <a:gd name="connsiteX4683" fmla="*/ 3562350 w 4424363"/>
              <a:gd name="connsiteY4683" fmla="*/ 1763713 h 4732338"/>
              <a:gd name="connsiteX4684" fmla="*/ 3563938 w 4424363"/>
              <a:gd name="connsiteY4684" fmla="*/ 1763713 h 4732338"/>
              <a:gd name="connsiteX4685" fmla="*/ 3565526 w 4424363"/>
              <a:gd name="connsiteY4685" fmla="*/ 1763713 h 4732338"/>
              <a:gd name="connsiteX4686" fmla="*/ 3567113 w 4424363"/>
              <a:gd name="connsiteY4686" fmla="*/ 1763713 h 4732338"/>
              <a:gd name="connsiteX4687" fmla="*/ 3568700 w 4424363"/>
              <a:gd name="connsiteY4687" fmla="*/ 1763713 h 4732338"/>
              <a:gd name="connsiteX4688" fmla="*/ 3570288 w 4424363"/>
              <a:gd name="connsiteY4688" fmla="*/ 1763713 h 4732338"/>
              <a:gd name="connsiteX4689" fmla="*/ 3571876 w 4424363"/>
              <a:gd name="connsiteY4689" fmla="*/ 1762125 h 4732338"/>
              <a:gd name="connsiteX4690" fmla="*/ 3573463 w 4424363"/>
              <a:gd name="connsiteY4690" fmla="*/ 1762125 h 4732338"/>
              <a:gd name="connsiteX4691" fmla="*/ 3575050 w 4424363"/>
              <a:gd name="connsiteY4691" fmla="*/ 1762125 h 4732338"/>
              <a:gd name="connsiteX4692" fmla="*/ 3576638 w 4424363"/>
              <a:gd name="connsiteY4692" fmla="*/ 1762125 h 4732338"/>
              <a:gd name="connsiteX4693" fmla="*/ 3578226 w 4424363"/>
              <a:gd name="connsiteY4693" fmla="*/ 1762125 h 4732338"/>
              <a:gd name="connsiteX4694" fmla="*/ 3579813 w 4424363"/>
              <a:gd name="connsiteY4694" fmla="*/ 1762125 h 4732338"/>
              <a:gd name="connsiteX4695" fmla="*/ 3581400 w 4424363"/>
              <a:gd name="connsiteY4695" fmla="*/ 1762125 h 4732338"/>
              <a:gd name="connsiteX4696" fmla="*/ 3582988 w 4424363"/>
              <a:gd name="connsiteY4696" fmla="*/ 1762125 h 4732338"/>
              <a:gd name="connsiteX4697" fmla="*/ 3584576 w 4424363"/>
              <a:gd name="connsiteY4697" fmla="*/ 1762125 h 4732338"/>
              <a:gd name="connsiteX4698" fmla="*/ 3586163 w 4424363"/>
              <a:gd name="connsiteY4698" fmla="*/ 1762125 h 4732338"/>
              <a:gd name="connsiteX4699" fmla="*/ 3586163 w 4424363"/>
              <a:gd name="connsiteY4699" fmla="*/ 1760538 h 4732338"/>
              <a:gd name="connsiteX4700" fmla="*/ 3587750 w 4424363"/>
              <a:gd name="connsiteY4700" fmla="*/ 1760538 h 4732338"/>
              <a:gd name="connsiteX4701" fmla="*/ 3589338 w 4424363"/>
              <a:gd name="connsiteY4701" fmla="*/ 1760538 h 4732338"/>
              <a:gd name="connsiteX4702" fmla="*/ 3589338 w 4424363"/>
              <a:gd name="connsiteY4702" fmla="*/ 1758950 h 4732338"/>
              <a:gd name="connsiteX4703" fmla="*/ 3590926 w 4424363"/>
              <a:gd name="connsiteY4703" fmla="*/ 1758950 h 4732338"/>
              <a:gd name="connsiteX4704" fmla="*/ 3592513 w 4424363"/>
              <a:gd name="connsiteY4704" fmla="*/ 1758950 h 4732338"/>
              <a:gd name="connsiteX4705" fmla="*/ 3594100 w 4424363"/>
              <a:gd name="connsiteY4705" fmla="*/ 1758950 h 4732338"/>
              <a:gd name="connsiteX4706" fmla="*/ 3594100 w 4424363"/>
              <a:gd name="connsiteY4706" fmla="*/ 1757363 h 4732338"/>
              <a:gd name="connsiteX4707" fmla="*/ 3595688 w 4424363"/>
              <a:gd name="connsiteY4707" fmla="*/ 1757363 h 4732338"/>
              <a:gd name="connsiteX4708" fmla="*/ 3595688 w 4424363"/>
              <a:gd name="connsiteY4708" fmla="*/ 1755775 h 4732338"/>
              <a:gd name="connsiteX4709" fmla="*/ 3597276 w 4424363"/>
              <a:gd name="connsiteY4709" fmla="*/ 1755775 h 4732338"/>
              <a:gd name="connsiteX4710" fmla="*/ 3598863 w 4424363"/>
              <a:gd name="connsiteY4710" fmla="*/ 1754188 h 4732338"/>
              <a:gd name="connsiteX4711" fmla="*/ 3600450 w 4424363"/>
              <a:gd name="connsiteY4711" fmla="*/ 1754188 h 4732338"/>
              <a:gd name="connsiteX4712" fmla="*/ 3603626 w 4424363"/>
              <a:gd name="connsiteY4712" fmla="*/ 1752600 h 4732338"/>
              <a:gd name="connsiteX4713" fmla="*/ 3603626 w 4424363"/>
              <a:gd name="connsiteY4713" fmla="*/ 1751013 h 4732338"/>
              <a:gd name="connsiteX4714" fmla="*/ 3605213 w 4424363"/>
              <a:gd name="connsiteY4714" fmla="*/ 1751013 h 4732338"/>
              <a:gd name="connsiteX4715" fmla="*/ 3605213 w 4424363"/>
              <a:gd name="connsiteY4715" fmla="*/ 1749425 h 4732338"/>
              <a:gd name="connsiteX4716" fmla="*/ 3606800 w 4424363"/>
              <a:gd name="connsiteY4716" fmla="*/ 1749425 h 4732338"/>
              <a:gd name="connsiteX4717" fmla="*/ 3608388 w 4424363"/>
              <a:gd name="connsiteY4717" fmla="*/ 1749425 h 4732338"/>
              <a:gd name="connsiteX4718" fmla="*/ 3608388 w 4424363"/>
              <a:gd name="connsiteY4718" fmla="*/ 1747838 h 4732338"/>
              <a:gd name="connsiteX4719" fmla="*/ 3608388 w 4424363"/>
              <a:gd name="connsiteY4719" fmla="*/ 1746250 h 4732338"/>
              <a:gd name="connsiteX4720" fmla="*/ 3609976 w 4424363"/>
              <a:gd name="connsiteY4720" fmla="*/ 1746250 h 4732338"/>
              <a:gd name="connsiteX4721" fmla="*/ 3609976 w 4424363"/>
              <a:gd name="connsiteY4721" fmla="*/ 1744663 h 4732338"/>
              <a:gd name="connsiteX4722" fmla="*/ 3611563 w 4424363"/>
              <a:gd name="connsiteY4722" fmla="*/ 1744663 h 4732338"/>
              <a:gd name="connsiteX4723" fmla="*/ 3613150 w 4424363"/>
              <a:gd name="connsiteY4723" fmla="*/ 1744663 h 4732338"/>
              <a:gd name="connsiteX4724" fmla="*/ 3613150 w 4424363"/>
              <a:gd name="connsiteY4724" fmla="*/ 1743075 h 4732338"/>
              <a:gd name="connsiteX4725" fmla="*/ 3614738 w 4424363"/>
              <a:gd name="connsiteY4725" fmla="*/ 1743075 h 4732338"/>
              <a:gd name="connsiteX4726" fmla="*/ 3616326 w 4424363"/>
              <a:gd name="connsiteY4726" fmla="*/ 1743075 h 4732338"/>
              <a:gd name="connsiteX4727" fmla="*/ 3617913 w 4424363"/>
              <a:gd name="connsiteY4727" fmla="*/ 1743075 h 4732338"/>
              <a:gd name="connsiteX4728" fmla="*/ 3619500 w 4424363"/>
              <a:gd name="connsiteY4728" fmla="*/ 1743075 h 4732338"/>
              <a:gd name="connsiteX4729" fmla="*/ 3621088 w 4424363"/>
              <a:gd name="connsiteY4729" fmla="*/ 1743075 h 4732338"/>
              <a:gd name="connsiteX4730" fmla="*/ 3622676 w 4424363"/>
              <a:gd name="connsiteY4730" fmla="*/ 1743075 h 4732338"/>
              <a:gd name="connsiteX4731" fmla="*/ 3624263 w 4424363"/>
              <a:gd name="connsiteY4731" fmla="*/ 1743075 h 4732338"/>
              <a:gd name="connsiteX4732" fmla="*/ 3625850 w 4424363"/>
              <a:gd name="connsiteY4732" fmla="*/ 1743075 h 4732338"/>
              <a:gd name="connsiteX4733" fmla="*/ 3627438 w 4424363"/>
              <a:gd name="connsiteY4733" fmla="*/ 1743075 h 4732338"/>
              <a:gd name="connsiteX4734" fmla="*/ 3629026 w 4424363"/>
              <a:gd name="connsiteY4734" fmla="*/ 1743075 h 4732338"/>
              <a:gd name="connsiteX4735" fmla="*/ 3630613 w 4424363"/>
              <a:gd name="connsiteY4735" fmla="*/ 1741488 h 4732338"/>
              <a:gd name="connsiteX4736" fmla="*/ 3632200 w 4424363"/>
              <a:gd name="connsiteY4736" fmla="*/ 1741488 h 4732338"/>
              <a:gd name="connsiteX4737" fmla="*/ 3633788 w 4424363"/>
              <a:gd name="connsiteY4737" fmla="*/ 1741488 h 4732338"/>
              <a:gd name="connsiteX4738" fmla="*/ 3635376 w 4424363"/>
              <a:gd name="connsiteY4738" fmla="*/ 1741488 h 4732338"/>
              <a:gd name="connsiteX4739" fmla="*/ 3636963 w 4424363"/>
              <a:gd name="connsiteY4739" fmla="*/ 1741488 h 4732338"/>
              <a:gd name="connsiteX4740" fmla="*/ 3638550 w 4424363"/>
              <a:gd name="connsiteY4740" fmla="*/ 1741488 h 4732338"/>
              <a:gd name="connsiteX4741" fmla="*/ 3640138 w 4424363"/>
              <a:gd name="connsiteY4741" fmla="*/ 1741488 h 4732338"/>
              <a:gd name="connsiteX4742" fmla="*/ 3641726 w 4424363"/>
              <a:gd name="connsiteY4742" fmla="*/ 1741488 h 4732338"/>
              <a:gd name="connsiteX4743" fmla="*/ 3644900 w 4424363"/>
              <a:gd name="connsiteY4743" fmla="*/ 1741488 h 4732338"/>
              <a:gd name="connsiteX4744" fmla="*/ 3646488 w 4424363"/>
              <a:gd name="connsiteY4744" fmla="*/ 1739900 h 4732338"/>
              <a:gd name="connsiteX4745" fmla="*/ 3648076 w 4424363"/>
              <a:gd name="connsiteY4745" fmla="*/ 1739900 h 4732338"/>
              <a:gd name="connsiteX4746" fmla="*/ 3649663 w 4424363"/>
              <a:gd name="connsiteY4746" fmla="*/ 1739900 h 4732338"/>
              <a:gd name="connsiteX4747" fmla="*/ 3651250 w 4424363"/>
              <a:gd name="connsiteY4747" fmla="*/ 1739900 h 4732338"/>
              <a:gd name="connsiteX4748" fmla="*/ 3654426 w 4424363"/>
              <a:gd name="connsiteY4748" fmla="*/ 1739900 h 4732338"/>
              <a:gd name="connsiteX4749" fmla="*/ 3656013 w 4424363"/>
              <a:gd name="connsiteY4749" fmla="*/ 1739900 h 4732338"/>
              <a:gd name="connsiteX4750" fmla="*/ 3657600 w 4424363"/>
              <a:gd name="connsiteY4750" fmla="*/ 1739900 h 4732338"/>
              <a:gd name="connsiteX4751" fmla="*/ 3659188 w 4424363"/>
              <a:gd name="connsiteY4751" fmla="*/ 1739900 h 4732338"/>
              <a:gd name="connsiteX4752" fmla="*/ 3660776 w 4424363"/>
              <a:gd name="connsiteY4752" fmla="*/ 1739900 h 4732338"/>
              <a:gd name="connsiteX4753" fmla="*/ 3662363 w 4424363"/>
              <a:gd name="connsiteY4753" fmla="*/ 1739900 h 4732338"/>
              <a:gd name="connsiteX4754" fmla="*/ 3662363 w 4424363"/>
              <a:gd name="connsiteY4754" fmla="*/ 1738313 h 4732338"/>
              <a:gd name="connsiteX4755" fmla="*/ 3663950 w 4424363"/>
              <a:gd name="connsiteY4755" fmla="*/ 1738313 h 4732338"/>
              <a:gd name="connsiteX4756" fmla="*/ 3665538 w 4424363"/>
              <a:gd name="connsiteY4756" fmla="*/ 1738313 h 4732338"/>
              <a:gd name="connsiteX4757" fmla="*/ 3665538 w 4424363"/>
              <a:gd name="connsiteY4757" fmla="*/ 1736725 h 4732338"/>
              <a:gd name="connsiteX4758" fmla="*/ 3667126 w 4424363"/>
              <a:gd name="connsiteY4758" fmla="*/ 1736725 h 4732338"/>
              <a:gd name="connsiteX4759" fmla="*/ 3667126 w 4424363"/>
              <a:gd name="connsiteY4759" fmla="*/ 1735138 h 4732338"/>
              <a:gd name="connsiteX4760" fmla="*/ 3668713 w 4424363"/>
              <a:gd name="connsiteY4760" fmla="*/ 1735138 h 4732338"/>
              <a:gd name="connsiteX4761" fmla="*/ 3670300 w 4424363"/>
              <a:gd name="connsiteY4761" fmla="*/ 1735138 h 4732338"/>
              <a:gd name="connsiteX4762" fmla="*/ 3671888 w 4424363"/>
              <a:gd name="connsiteY4762" fmla="*/ 1735138 h 4732338"/>
              <a:gd name="connsiteX4763" fmla="*/ 3671888 w 4424363"/>
              <a:gd name="connsiteY4763" fmla="*/ 1733550 h 4732338"/>
              <a:gd name="connsiteX4764" fmla="*/ 3671888 w 4424363"/>
              <a:gd name="connsiteY4764" fmla="*/ 1731963 h 4732338"/>
              <a:gd name="connsiteX4765" fmla="*/ 3673476 w 4424363"/>
              <a:gd name="connsiteY4765" fmla="*/ 1731963 h 4732338"/>
              <a:gd name="connsiteX4766" fmla="*/ 3675063 w 4424363"/>
              <a:gd name="connsiteY4766" fmla="*/ 1731963 h 4732338"/>
              <a:gd name="connsiteX4767" fmla="*/ 3676650 w 4424363"/>
              <a:gd name="connsiteY4767" fmla="*/ 1731963 h 4732338"/>
              <a:gd name="connsiteX4768" fmla="*/ 3678238 w 4424363"/>
              <a:gd name="connsiteY4768" fmla="*/ 1730375 h 4732338"/>
              <a:gd name="connsiteX4769" fmla="*/ 3679826 w 4424363"/>
              <a:gd name="connsiteY4769" fmla="*/ 1730375 h 4732338"/>
              <a:gd name="connsiteX4770" fmla="*/ 3678238 w 4424363"/>
              <a:gd name="connsiteY4770" fmla="*/ 1731963 h 4732338"/>
              <a:gd name="connsiteX4771" fmla="*/ 3679826 w 4424363"/>
              <a:gd name="connsiteY4771" fmla="*/ 1731963 h 4732338"/>
              <a:gd name="connsiteX4772" fmla="*/ 3681413 w 4424363"/>
              <a:gd name="connsiteY4772" fmla="*/ 1731963 h 4732338"/>
              <a:gd name="connsiteX4773" fmla="*/ 3683000 w 4424363"/>
              <a:gd name="connsiteY4773" fmla="*/ 1731963 h 4732338"/>
              <a:gd name="connsiteX4774" fmla="*/ 3684588 w 4424363"/>
              <a:gd name="connsiteY4774" fmla="*/ 1731963 h 4732338"/>
              <a:gd name="connsiteX4775" fmla="*/ 3686176 w 4424363"/>
              <a:gd name="connsiteY4775" fmla="*/ 1731963 h 4732338"/>
              <a:gd name="connsiteX4776" fmla="*/ 3687763 w 4424363"/>
              <a:gd name="connsiteY4776" fmla="*/ 1730375 h 4732338"/>
              <a:gd name="connsiteX4777" fmla="*/ 3689350 w 4424363"/>
              <a:gd name="connsiteY4777" fmla="*/ 1730375 h 4732338"/>
              <a:gd name="connsiteX4778" fmla="*/ 3690938 w 4424363"/>
              <a:gd name="connsiteY4778" fmla="*/ 1728788 h 4732338"/>
              <a:gd name="connsiteX4779" fmla="*/ 3692526 w 4424363"/>
              <a:gd name="connsiteY4779" fmla="*/ 1728788 h 4732338"/>
              <a:gd name="connsiteX4780" fmla="*/ 3692526 w 4424363"/>
              <a:gd name="connsiteY4780" fmla="*/ 1727200 h 4732338"/>
              <a:gd name="connsiteX4781" fmla="*/ 3694113 w 4424363"/>
              <a:gd name="connsiteY4781" fmla="*/ 1727200 h 4732338"/>
              <a:gd name="connsiteX4782" fmla="*/ 3695700 w 4424363"/>
              <a:gd name="connsiteY4782" fmla="*/ 1727200 h 4732338"/>
              <a:gd name="connsiteX4783" fmla="*/ 3698876 w 4424363"/>
              <a:gd name="connsiteY4783" fmla="*/ 1725613 h 4732338"/>
              <a:gd name="connsiteX4784" fmla="*/ 3698876 w 4424363"/>
              <a:gd name="connsiteY4784" fmla="*/ 1724025 h 4732338"/>
              <a:gd name="connsiteX4785" fmla="*/ 3700463 w 4424363"/>
              <a:gd name="connsiteY4785" fmla="*/ 1722438 h 4732338"/>
              <a:gd name="connsiteX4786" fmla="*/ 3702050 w 4424363"/>
              <a:gd name="connsiteY4786" fmla="*/ 1722438 h 4732338"/>
              <a:gd name="connsiteX4787" fmla="*/ 3703638 w 4424363"/>
              <a:gd name="connsiteY4787" fmla="*/ 1722438 h 4732338"/>
              <a:gd name="connsiteX4788" fmla="*/ 3703638 w 4424363"/>
              <a:gd name="connsiteY4788" fmla="*/ 1720850 h 4732338"/>
              <a:gd name="connsiteX4789" fmla="*/ 3705226 w 4424363"/>
              <a:gd name="connsiteY4789" fmla="*/ 1720850 h 4732338"/>
              <a:gd name="connsiteX4790" fmla="*/ 3706813 w 4424363"/>
              <a:gd name="connsiteY4790" fmla="*/ 1719263 h 4732338"/>
              <a:gd name="connsiteX4791" fmla="*/ 3706813 w 4424363"/>
              <a:gd name="connsiteY4791" fmla="*/ 1717675 h 4732338"/>
              <a:gd name="connsiteX4792" fmla="*/ 3709988 w 4424363"/>
              <a:gd name="connsiteY4792" fmla="*/ 1717675 h 4732338"/>
              <a:gd name="connsiteX4793" fmla="*/ 3711576 w 4424363"/>
              <a:gd name="connsiteY4793" fmla="*/ 1717675 h 4732338"/>
              <a:gd name="connsiteX4794" fmla="*/ 3711576 w 4424363"/>
              <a:gd name="connsiteY4794" fmla="*/ 1716088 h 4732338"/>
              <a:gd name="connsiteX4795" fmla="*/ 3713163 w 4424363"/>
              <a:gd name="connsiteY4795" fmla="*/ 1716088 h 4732338"/>
              <a:gd name="connsiteX4796" fmla="*/ 3713163 w 4424363"/>
              <a:gd name="connsiteY4796" fmla="*/ 1714500 h 4732338"/>
              <a:gd name="connsiteX4797" fmla="*/ 3714750 w 4424363"/>
              <a:gd name="connsiteY4797" fmla="*/ 1714500 h 4732338"/>
              <a:gd name="connsiteX4798" fmla="*/ 3716338 w 4424363"/>
              <a:gd name="connsiteY4798" fmla="*/ 1714500 h 4732338"/>
              <a:gd name="connsiteX4799" fmla="*/ 3716338 w 4424363"/>
              <a:gd name="connsiteY4799" fmla="*/ 1712913 h 4732338"/>
              <a:gd name="connsiteX4800" fmla="*/ 3717926 w 4424363"/>
              <a:gd name="connsiteY4800" fmla="*/ 1712913 h 4732338"/>
              <a:gd name="connsiteX4801" fmla="*/ 3717926 w 4424363"/>
              <a:gd name="connsiteY4801" fmla="*/ 1714500 h 4732338"/>
              <a:gd name="connsiteX4802" fmla="*/ 3719513 w 4424363"/>
              <a:gd name="connsiteY4802" fmla="*/ 1714500 h 4732338"/>
              <a:gd name="connsiteX4803" fmla="*/ 3719513 w 4424363"/>
              <a:gd name="connsiteY4803" fmla="*/ 1712913 h 4732338"/>
              <a:gd name="connsiteX4804" fmla="*/ 3721100 w 4424363"/>
              <a:gd name="connsiteY4804" fmla="*/ 1712913 h 4732338"/>
              <a:gd name="connsiteX4805" fmla="*/ 3722688 w 4424363"/>
              <a:gd name="connsiteY4805" fmla="*/ 1712913 h 4732338"/>
              <a:gd name="connsiteX4806" fmla="*/ 3724276 w 4424363"/>
              <a:gd name="connsiteY4806" fmla="*/ 1712913 h 4732338"/>
              <a:gd name="connsiteX4807" fmla="*/ 3724276 w 4424363"/>
              <a:gd name="connsiteY4807" fmla="*/ 1714500 h 4732338"/>
              <a:gd name="connsiteX4808" fmla="*/ 3725863 w 4424363"/>
              <a:gd name="connsiteY4808" fmla="*/ 1714500 h 4732338"/>
              <a:gd name="connsiteX4809" fmla="*/ 3725863 w 4424363"/>
              <a:gd name="connsiteY4809" fmla="*/ 1716088 h 4732338"/>
              <a:gd name="connsiteX4810" fmla="*/ 3727450 w 4424363"/>
              <a:gd name="connsiteY4810" fmla="*/ 1716088 h 4732338"/>
              <a:gd name="connsiteX4811" fmla="*/ 3729038 w 4424363"/>
              <a:gd name="connsiteY4811" fmla="*/ 1716088 h 4732338"/>
              <a:gd name="connsiteX4812" fmla="*/ 3730626 w 4424363"/>
              <a:gd name="connsiteY4812" fmla="*/ 1716088 h 4732338"/>
              <a:gd name="connsiteX4813" fmla="*/ 3730626 w 4424363"/>
              <a:gd name="connsiteY4813" fmla="*/ 1714500 h 4732338"/>
              <a:gd name="connsiteX4814" fmla="*/ 3732213 w 4424363"/>
              <a:gd name="connsiteY4814" fmla="*/ 1714500 h 4732338"/>
              <a:gd name="connsiteX4815" fmla="*/ 3733800 w 4424363"/>
              <a:gd name="connsiteY4815" fmla="*/ 1714500 h 4732338"/>
              <a:gd name="connsiteX4816" fmla="*/ 3735388 w 4424363"/>
              <a:gd name="connsiteY4816" fmla="*/ 1714500 h 4732338"/>
              <a:gd name="connsiteX4817" fmla="*/ 3735388 w 4424363"/>
              <a:gd name="connsiteY4817" fmla="*/ 1716088 h 4732338"/>
              <a:gd name="connsiteX4818" fmla="*/ 3736976 w 4424363"/>
              <a:gd name="connsiteY4818" fmla="*/ 1716088 h 4732338"/>
              <a:gd name="connsiteX4819" fmla="*/ 3738563 w 4424363"/>
              <a:gd name="connsiteY4819" fmla="*/ 1717675 h 4732338"/>
              <a:gd name="connsiteX4820" fmla="*/ 3740150 w 4424363"/>
              <a:gd name="connsiteY4820" fmla="*/ 1717675 h 4732338"/>
              <a:gd name="connsiteX4821" fmla="*/ 3741738 w 4424363"/>
              <a:gd name="connsiteY4821" fmla="*/ 1717675 h 4732338"/>
              <a:gd name="connsiteX4822" fmla="*/ 3743326 w 4424363"/>
              <a:gd name="connsiteY4822" fmla="*/ 1717675 h 4732338"/>
              <a:gd name="connsiteX4823" fmla="*/ 3744913 w 4424363"/>
              <a:gd name="connsiteY4823" fmla="*/ 1717675 h 4732338"/>
              <a:gd name="connsiteX4824" fmla="*/ 3746500 w 4424363"/>
              <a:gd name="connsiteY4824" fmla="*/ 1717675 h 4732338"/>
              <a:gd name="connsiteX4825" fmla="*/ 3748088 w 4424363"/>
              <a:gd name="connsiteY4825" fmla="*/ 1719263 h 4732338"/>
              <a:gd name="connsiteX4826" fmla="*/ 3749676 w 4424363"/>
              <a:gd name="connsiteY4826" fmla="*/ 1719263 h 4732338"/>
              <a:gd name="connsiteX4827" fmla="*/ 3751263 w 4424363"/>
              <a:gd name="connsiteY4827" fmla="*/ 1719263 h 4732338"/>
              <a:gd name="connsiteX4828" fmla="*/ 3752850 w 4424363"/>
              <a:gd name="connsiteY4828" fmla="*/ 1719263 h 4732338"/>
              <a:gd name="connsiteX4829" fmla="*/ 3754438 w 4424363"/>
              <a:gd name="connsiteY4829" fmla="*/ 1719263 h 4732338"/>
              <a:gd name="connsiteX4830" fmla="*/ 3754438 w 4424363"/>
              <a:gd name="connsiteY4830" fmla="*/ 1717675 h 4732338"/>
              <a:gd name="connsiteX4831" fmla="*/ 3756026 w 4424363"/>
              <a:gd name="connsiteY4831" fmla="*/ 1717675 h 4732338"/>
              <a:gd name="connsiteX4832" fmla="*/ 3757613 w 4424363"/>
              <a:gd name="connsiteY4832" fmla="*/ 1717675 h 4732338"/>
              <a:gd name="connsiteX4833" fmla="*/ 3759200 w 4424363"/>
              <a:gd name="connsiteY4833" fmla="*/ 1717675 h 4732338"/>
              <a:gd name="connsiteX4834" fmla="*/ 3759200 w 4424363"/>
              <a:gd name="connsiteY4834" fmla="*/ 1716088 h 4732338"/>
              <a:gd name="connsiteX4835" fmla="*/ 3760788 w 4424363"/>
              <a:gd name="connsiteY4835" fmla="*/ 1716088 h 4732338"/>
              <a:gd name="connsiteX4836" fmla="*/ 3760788 w 4424363"/>
              <a:gd name="connsiteY4836" fmla="*/ 1714500 h 4732338"/>
              <a:gd name="connsiteX4837" fmla="*/ 3760788 w 4424363"/>
              <a:gd name="connsiteY4837" fmla="*/ 1712913 h 4732338"/>
              <a:gd name="connsiteX4838" fmla="*/ 3762376 w 4424363"/>
              <a:gd name="connsiteY4838" fmla="*/ 1712913 h 4732338"/>
              <a:gd name="connsiteX4839" fmla="*/ 3763963 w 4424363"/>
              <a:gd name="connsiteY4839" fmla="*/ 1712913 h 4732338"/>
              <a:gd name="connsiteX4840" fmla="*/ 3765550 w 4424363"/>
              <a:gd name="connsiteY4840" fmla="*/ 1712913 h 4732338"/>
              <a:gd name="connsiteX4841" fmla="*/ 3767138 w 4424363"/>
              <a:gd name="connsiteY4841" fmla="*/ 1712913 h 4732338"/>
              <a:gd name="connsiteX4842" fmla="*/ 3768726 w 4424363"/>
              <a:gd name="connsiteY4842" fmla="*/ 1712913 h 4732338"/>
              <a:gd name="connsiteX4843" fmla="*/ 3770313 w 4424363"/>
              <a:gd name="connsiteY4843" fmla="*/ 1712913 h 4732338"/>
              <a:gd name="connsiteX4844" fmla="*/ 3771900 w 4424363"/>
              <a:gd name="connsiteY4844" fmla="*/ 1712913 h 4732338"/>
              <a:gd name="connsiteX4845" fmla="*/ 3773488 w 4424363"/>
              <a:gd name="connsiteY4845" fmla="*/ 1712913 h 4732338"/>
              <a:gd name="connsiteX4846" fmla="*/ 3773488 w 4424363"/>
              <a:gd name="connsiteY4846" fmla="*/ 1714500 h 4732338"/>
              <a:gd name="connsiteX4847" fmla="*/ 3775076 w 4424363"/>
              <a:gd name="connsiteY4847" fmla="*/ 1714500 h 4732338"/>
              <a:gd name="connsiteX4848" fmla="*/ 3775076 w 4424363"/>
              <a:gd name="connsiteY4848" fmla="*/ 1716088 h 4732338"/>
              <a:gd name="connsiteX4849" fmla="*/ 3775076 w 4424363"/>
              <a:gd name="connsiteY4849" fmla="*/ 1717675 h 4732338"/>
              <a:gd name="connsiteX4850" fmla="*/ 3776663 w 4424363"/>
              <a:gd name="connsiteY4850" fmla="*/ 1717675 h 4732338"/>
              <a:gd name="connsiteX4851" fmla="*/ 3778250 w 4424363"/>
              <a:gd name="connsiteY4851" fmla="*/ 1717675 h 4732338"/>
              <a:gd name="connsiteX4852" fmla="*/ 3779838 w 4424363"/>
              <a:gd name="connsiteY4852" fmla="*/ 1717675 h 4732338"/>
              <a:gd name="connsiteX4853" fmla="*/ 3779838 w 4424363"/>
              <a:gd name="connsiteY4853" fmla="*/ 1716088 h 4732338"/>
              <a:gd name="connsiteX4854" fmla="*/ 3781426 w 4424363"/>
              <a:gd name="connsiteY4854" fmla="*/ 1716088 h 4732338"/>
              <a:gd name="connsiteX4855" fmla="*/ 3783013 w 4424363"/>
              <a:gd name="connsiteY4855" fmla="*/ 1717675 h 4732338"/>
              <a:gd name="connsiteX4856" fmla="*/ 3784600 w 4424363"/>
              <a:gd name="connsiteY4856" fmla="*/ 1717675 h 4732338"/>
              <a:gd name="connsiteX4857" fmla="*/ 3786188 w 4424363"/>
              <a:gd name="connsiteY4857" fmla="*/ 1717675 h 4732338"/>
              <a:gd name="connsiteX4858" fmla="*/ 3787776 w 4424363"/>
              <a:gd name="connsiteY4858" fmla="*/ 1717675 h 4732338"/>
              <a:gd name="connsiteX4859" fmla="*/ 3789363 w 4424363"/>
              <a:gd name="connsiteY4859" fmla="*/ 1717675 h 4732338"/>
              <a:gd name="connsiteX4860" fmla="*/ 3790950 w 4424363"/>
              <a:gd name="connsiteY4860" fmla="*/ 1717675 h 4732338"/>
              <a:gd name="connsiteX4861" fmla="*/ 3790950 w 4424363"/>
              <a:gd name="connsiteY4861" fmla="*/ 1719263 h 4732338"/>
              <a:gd name="connsiteX4862" fmla="*/ 3792538 w 4424363"/>
              <a:gd name="connsiteY4862" fmla="*/ 1719263 h 4732338"/>
              <a:gd name="connsiteX4863" fmla="*/ 3792538 w 4424363"/>
              <a:gd name="connsiteY4863" fmla="*/ 1720850 h 4732338"/>
              <a:gd name="connsiteX4864" fmla="*/ 3792538 w 4424363"/>
              <a:gd name="connsiteY4864" fmla="*/ 1722438 h 4732338"/>
              <a:gd name="connsiteX4865" fmla="*/ 3790950 w 4424363"/>
              <a:gd name="connsiteY4865" fmla="*/ 1722438 h 4732338"/>
              <a:gd name="connsiteX4866" fmla="*/ 3789363 w 4424363"/>
              <a:gd name="connsiteY4866" fmla="*/ 1722438 h 4732338"/>
              <a:gd name="connsiteX4867" fmla="*/ 3789363 w 4424363"/>
              <a:gd name="connsiteY4867" fmla="*/ 1724025 h 4732338"/>
              <a:gd name="connsiteX4868" fmla="*/ 3787776 w 4424363"/>
              <a:gd name="connsiteY4868" fmla="*/ 1724025 h 4732338"/>
              <a:gd name="connsiteX4869" fmla="*/ 3787776 w 4424363"/>
              <a:gd name="connsiteY4869" fmla="*/ 1725613 h 4732338"/>
              <a:gd name="connsiteX4870" fmla="*/ 3787776 w 4424363"/>
              <a:gd name="connsiteY4870" fmla="*/ 1727200 h 4732338"/>
              <a:gd name="connsiteX4871" fmla="*/ 3787776 w 4424363"/>
              <a:gd name="connsiteY4871" fmla="*/ 1728788 h 4732338"/>
              <a:gd name="connsiteX4872" fmla="*/ 3787776 w 4424363"/>
              <a:gd name="connsiteY4872" fmla="*/ 1730375 h 4732338"/>
              <a:gd name="connsiteX4873" fmla="*/ 3787776 w 4424363"/>
              <a:gd name="connsiteY4873" fmla="*/ 1731963 h 4732338"/>
              <a:gd name="connsiteX4874" fmla="*/ 3789363 w 4424363"/>
              <a:gd name="connsiteY4874" fmla="*/ 1731963 h 4732338"/>
              <a:gd name="connsiteX4875" fmla="*/ 3790950 w 4424363"/>
              <a:gd name="connsiteY4875" fmla="*/ 1731963 h 4732338"/>
              <a:gd name="connsiteX4876" fmla="*/ 3790950 w 4424363"/>
              <a:gd name="connsiteY4876" fmla="*/ 1733550 h 4732338"/>
              <a:gd name="connsiteX4877" fmla="*/ 3792538 w 4424363"/>
              <a:gd name="connsiteY4877" fmla="*/ 1733550 h 4732338"/>
              <a:gd name="connsiteX4878" fmla="*/ 3792538 w 4424363"/>
              <a:gd name="connsiteY4878" fmla="*/ 1735138 h 4732338"/>
              <a:gd name="connsiteX4879" fmla="*/ 3794126 w 4424363"/>
              <a:gd name="connsiteY4879" fmla="*/ 1735138 h 4732338"/>
              <a:gd name="connsiteX4880" fmla="*/ 3795713 w 4424363"/>
              <a:gd name="connsiteY4880" fmla="*/ 1735138 h 4732338"/>
              <a:gd name="connsiteX4881" fmla="*/ 3797300 w 4424363"/>
              <a:gd name="connsiteY4881" fmla="*/ 1735138 h 4732338"/>
              <a:gd name="connsiteX4882" fmla="*/ 3797300 w 4424363"/>
              <a:gd name="connsiteY4882" fmla="*/ 1736725 h 4732338"/>
              <a:gd name="connsiteX4883" fmla="*/ 3798888 w 4424363"/>
              <a:gd name="connsiteY4883" fmla="*/ 1736725 h 4732338"/>
              <a:gd name="connsiteX4884" fmla="*/ 3798888 w 4424363"/>
              <a:gd name="connsiteY4884" fmla="*/ 1738313 h 4732338"/>
              <a:gd name="connsiteX4885" fmla="*/ 3800476 w 4424363"/>
              <a:gd name="connsiteY4885" fmla="*/ 1738313 h 4732338"/>
              <a:gd name="connsiteX4886" fmla="*/ 3802063 w 4424363"/>
              <a:gd name="connsiteY4886" fmla="*/ 1738313 h 4732338"/>
              <a:gd name="connsiteX4887" fmla="*/ 3802063 w 4424363"/>
              <a:gd name="connsiteY4887" fmla="*/ 1739900 h 4732338"/>
              <a:gd name="connsiteX4888" fmla="*/ 3803650 w 4424363"/>
              <a:gd name="connsiteY4888" fmla="*/ 1739900 h 4732338"/>
              <a:gd name="connsiteX4889" fmla="*/ 3805238 w 4424363"/>
              <a:gd name="connsiteY4889" fmla="*/ 1739900 h 4732338"/>
              <a:gd name="connsiteX4890" fmla="*/ 3806826 w 4424363"/>
              <a:gd name="connsiteY4890" fmla="*/ 1739900 h 4732338"/>
              <a:gd name="connsiteX4891" fmla="*/ 3808413 w 4424363"/>
              <a:gd name="connsiteY4891" fmla="*/ 1739900 h 4732338"/>
              <a:gd name="connsiteX4892" fmla="*/ 3810000 w 4424363"/>
              <a:gd name="connsiteY4892" fmla="*/ 1739900 h 4732338"/>
              <a:gd name="connsiteX4893" fmla="*/ 3810000 w 4424363"/>
              <a:gd name="connsiteY4893" fmla="*/ 1741488 h 4732338"/>
              <a:gd name="connsiteX4894" fmla="*/ 3811588 w 4424363"/>
              <a:gd name="connsiteY4894" fmla="*/ 1739900 h 4732338"/>
              <a:gd name="connsiteX4895" fmla="*/ 3811588 w 4424363"/>
              <a:gd name="connsiteY4895" fmla="*/ 1741488 h 4732338"/>
              <a:gd name="connsiteX4896" fmla="*/ 3811588 w 4424363"/>
              <a:gd name="connsiteY4896" fmla="*/ 1743075 h 4732338"/>
              <a:gd name="connsiteX4897" fmla="*/ 3811588 w 4424363"/>
              <a:gd name="connsiteY4897" fmla="*/ 1744663 h 4732338"/>
              <a:gd name="connsiteX4898" fmla="*/ 3813176 w 4424363"/>
              <a:gd name="connsiteY4898" fmla="*/ 1744663 h 4732338"/>
              <a:gd name="connsiteX4899" fmla="*/ 3814763 w 4424363"/>
              <a:gd name="connsiteY4899" fmla="*/ 1744663 h 4732338"/>
              <a:gd name="connsiteX4900" fmla="*/ 3814763 w 4424363"/>
              <a:gd name="connsiteY4900" fmla="*/ 1746250 h 4732338"/>
              <a:gd name="connsiteX4901" fmla="*/ 3816350 w 4424363"/>
              <a:gd name="connsiteY4901" fmla="*/ 1746250 h 4732338"/>
              <a:gd name="connsiteX4902" fmla="*/ 3816350 w 4424363"/>
              <a:gd name="connsiteY4902" fmla="*/ 1747838 h 4732338"/>
              <a:gd name="connsiteX4903" fmla="*/ 3814763 w 4424363"/>
              <a:gd name="connsiteY4903" fmla="*/ 1747838 h 4732338"/>
              <a:gd name="connsiteX4904" fmla="*/ 3814763 w 4424363"/>
              <a:gd name="connsiteY4904" fmla="*/ 1749425 h 4732338"/>
              <a:gd name="connsiteX4905" fmla="*/ 3814763 w 4424363"/>
              <a:gd name="connsiteY4905" fmla="*/ 1751013 h 4732338"/>
              <a:gd name="connsiteX4906" fmla="*/ 3816350 w 4424363"/>
              <a:gd name="connsiteY4906" fmla="*/ 1751013 h 4732338"/>
              <a:gd name="connsiteX4907" fmla="*/ 3816350 w 4424363"/>
              <a:gd name="connsiteY4907" fmla="*/ 1752600 h 4732338"/>
              <a:gd name="connsiteX4908" fmla="*/ 3817938 w 4424363"/>
              <a:gd name="connsiteY4908" fmla="*/ 1752600 h 4732338"/>
              <a:gd name="connsiteX4909" fmla="*/ 3817938 w 4424363"/>
              <a:gd name="connsiteY4909" fmla="*/ 1754188 h 4732338"/>
              <a:gd name="connsiteX4910" fmla="*/ 3819526 w 4424363"/>
              <a:gd name="connsiteY4910" fmla="*/ 1754188 h 4732338"/>
              <a:gd name="connsiteX4911" fmla="*/ 3821113 w 4424363"/>
              <a:gd name="connsiteY4911" fmla="*/ 1754188 h 4732338"/>
              <a:gd name="connsiteX4912" fmla="*/ 3822700 w 4424363"/>
              <a:gd name="connsiteY4912" fmla="*/ 1754188 h 4732338"/>
              <a:gd name="connsiteX4913" fmla="*/ 3822700 w 4424363"/>
              <a:gd name="connsiteY4913" fmla="*/ 1755775 h 4732338"/>
              <a:gd name="connsiteX4914" fmla="*/ 3824288 w 4424363"/>
              <a:gd name="connsiteY4914" fmla="*/ 1755775 h 4732338"/>
              <a:gd name="connsiteX4915" fmla="*/ 3825876 w 4424363"/>
              <a:gd name="connsiteY4915" fmla="*/ 1755775 h 4732338"/>
              <a:gd name="connsiteX4916" fmla="*/ 3827463 w 4424363"/>
              <a:gd name="connsiteY4916" fmla="*/ 1757363 h 4732338"/>
              <a:gd name="connsiteX4917" fmla="*/ 3829050 w 4424363"/>
              <a:gd name="connsiteY4917" fmla="*/ 1757363 h 4732338"/>
              <a:gd name="connsiteX4918" fmla="*/ 3830638 w 4424363"/>
              <a:gd name="connsiteY4918" fmla="*/ 1757363 h 4732338"/>
              <a:gd name="connsiteX4919" fmla="*/ 3832226 w 4424363"/>
              <a:gd name="connsiteY4919" fmla="*/ 1757363 h 4732338"/>
              <a:gd name="connsiteX4920" fmla="*/ 3833813 w 4424363"/>
              <a:gd name="connsiteY4920" fmla="*/ 1757363 h 4732338"/>
              <a:gd name="connsiteX4921" fmla="*/ 3835400 w 4424363"/>
              <a:gd name="connsiteY4921" fmla="*/ 1757363 h 4732338"/>
              <a:gd name="connsiteX4922" fmla="*/ 3836988 w 4424363"/>
              <a:gd name="connsiteY4922" fmla="*/ 1757363 h 4732338"/>
              <a:gd name="connsiteX4923" fmla="*/ 3836988 w 4424363"/>
              <a:gd name="connsiteY4923" fmla="*/ 1755775 h 4732338"/>
              <a:gd name="connsiteX4924" fmla="*/ 3838576 w 4424363"/>
              <a:gd name="connsiteY4924" fmla="*/ 1755775 h 4732338"/>
              <a:gd name="connsiteX4925" fmla="*/ 3840163 w 4424363"/>
              <a:gd name="connsiteY4925" fmla="*/ 1755775 h 4732338"/>
              <a:gd name="connsiteX4926" fmla="*/ 3841750 w 4424363"/>
              <a:gd name="connsiteY4926" fmla="*/ 1755775 h 4732338"/>
              <a:gd name="connsiteX4927" fmla="*/ 3843338 w 4424363"/>
              <a:gd name="connsiteY4927" fmla="*/ 1755775 h 4732338"/>
              <a:gd name="connsiteX4928" fmla="*/ 3843338 w 4424363"/>
              <a:gd name="connsiteY4928" fmla="*/ 1754188 h 4732338"/>
              <a:gd name="connsiteX4929" fmla="*/ 3844926 w 4424363"/>
              <a:gd name="connsiteY4929" fmla="*/ 1754188 h 4732338"/>
              <a:gd name="connsiteX4930" fmla="*/ 3846513 w 4424363"/>
              <a:gd name="connsiteY4930" fmla="*/ 1754188 h 4732338"/>
              <a:gd name="connsiteX4931" fmla="*/ 3846513 w 4424363"/>
              <a:gd name="connsiteY4931" fmla="*/ 1755775 h 4732338"/>
              <a:gd name="connsiteX4932" fmla="*/ 3848100 w 4424363"/>
              <a:gd name="connsiteY4932" fmla="*/ 1755775 h 4732338"/>
              <a:gd name="connsiteX4933" fmla="*/ 3848100 w 4424363"/>
              <a:gd name="connsiteY4933" fmla="*/ 1754188 h 4732338"/>
              <a:gd name="connsiteX4934" fmla="*/ 3849688 w 4424363"/>
              <a:gd name="connsiteY4934" fmla="*/ 1755775 h 4732338"/>
              <a:gd name="connsiteX4935" fmla="*/ 3851276 w 4424363"/>
              <a:gd name="connsiteY4935" fmla="*/ 1755775 h 4732338"/>
              <a:gd name="connsiteX4936" fmla="*/ 3852863 w 4424363"/>
              <a:gd name="connsiteY4936" fmla="*/ 1755775 h 4732338"/>
              <a:gd name="connsiteX4937" fmla="*/ 3854450 w 4424363"/>
              <a:gd name="connsiteY4937" fmla="*/ 1755775 h 4732338"/>
              <a:gd name="connsiteX4938" fmla="*/ 3856038 w 4424363"/>
              <a:gd name="connsiteY4938" fmla="*/ 1755775 h 4732338"/>
              <a:gd name="connsiteX4939" fmla="*/ 3857626 w 4424363"/>
              <a:gd name="connsiteY4939" fmla="*/ 1755775 h 4732338"/>
              <a:gd name="connsiteX4940" fmla="*/ 3857626 w 4424363"/>
              <a:gd name="connsiteY4940" fmla="*/ 1754188 h 4732338"/>
              <a:gd name="connsiteX4941" fmla="*/ 3859213 w 4424363"/>
              <a:gd name="connsiteY4941" fmla="*/ 1754188 h 4732338"/>
              <a:gd name="connsiteX4942" fmla="*/ 3860800 w 4424363"/>
              <a:gd name="connsiteY4942" fmla="*/ 1754188 h 4732338"/>
              <a:gd name="connsiteX4943" fmla="*/ 3862388 w 4424363"/>
              <a:gd name="connsiteY4943" fmla="*/ 1754188 h 4732338"/>
              <a:gd name="connsiteX4944" fmla="*/ 3862388 w 4424363"/>
              <a:gd name="connsiteY4944" fmla="*/ 1755775 h 4732338"/>
              <a:gd name="connsiteX4945" fmla="*/ 3862388 w 4424363"/>
              <a:gd name="connsiteY4945" fmla="*/ 1757363 h 4732338"/>
              <a:gd name="connsiteX4946" fmla="*/ 3863976 w 4424363"/>
              <a:gd name="connsiteY4946" fmla="*/ 1757363 h 4732338"/>
              <a:gd name="connsiteX4947" fmla="*/ 3863976 w 4424363"/>
              <a:gd name="connsiteY4947" fmla="*/ 1758950 h 4732338"/>
              <a:gd name="connsiteX4948" fmla="*/ 3865563 w 4424363"/>
              <a:gd name="connsiteY4948" fmla="*/ 1758950 h 4732338"/>
              <a:gd name="connsiteX4949" fmla="*/ 3865563 w 4424363"/>
              <a:gd name="connsiteY4949" fmla="*/ 1760538 h 4732338"/>
              <a:gd name="connsiteX4950" fmla="*/ 3865563 w 4424363"/>
              <a:gd name="connsiteY4950" fmla="*/ 1762125 h 4732338"/>
              <a:gd name="connsiteX4951" fmla="*/ 3863976 w 4424363"/>
              <a:gd name="connsiteY4951" fmla="*/ 1762125 h 4732338"/>
              <a:gd name="connsiteX4952" fmla="*/ 3863976 w 4424363"/>
              <a:gd name="connsiteY4952" fmla="*/ 1760538 h 4732338"/>
              <a:gd name="connsiteX4953" fmla="*/ 3862388 w 4424363"/>
              <a:gd name="connsiteY4953" fmla="*/ 1762125 h 4732338"/>
              <a:gd name="connsiteX4954" fmla="*/ 3862388 w 4424363"/>
              <a:gd name="connsiteY4954" fmla="*/ 1763713 h 4732338"/>
              <a:gd name="connsiteX4955" fmla="*/ 3862388 w 4424363"/>
              <a:gd name="connsiteY4955" fmla="*/ 1765300 h 4732338"/>
              <a:gd name="connsiteX4956" fmla="*/ 3860800 w 4424363"/>
              <a:gd name="connsiteY4956" fmla="*/ 1765300 h 4732338"/>
              <a:gd name="connsiteX4957" fmla="*/ 3860800 w 4424363"/>
              <a:gd name="connsiteY4957" fmla="*/ 1766888 h 4732338"/>
              <a:gd name="connsiteX4958" fmla="*/ 3859213 w 4424363"/>
              <a:gd name="connsiteY4958" fmla="*/ 1766888 h 4732338"/>
              <a:gd name="connsiteX4959" fmla="*/ 3859213 w 4424363"/>
              <a:gd name="connsiteY4959" fmla="*/ 1768475 h 4732338"/>
              <a:gd name="connsiteX4960" fmla="*/ 3859213 w 4424363"/>
              <a:gd name="connsiteY4960" fmla="*/ 1770063 h 4732338"/>
              <a:gd name="connsiteX4961" fmla="*/ 3857626 w 4424363"/>
              <a:gd name="connsiteY4961" fmla="*/ 1770063 h 4732338"/>
              <a:gd name="connsiteX4962" fmla="*/ 3857626 w 4424363"/>
              <a:gd name="connsiteY4962" fmla="*/ 1771650 h 4732338"/>
              <a:gd name="connsiteX4963" fmla="*/ 3859213 w 4424363"/>
              <a:gd name="connsiteY4963" fmla="*/ 1773238 h 4732338"/>
              <a:gd name="connsiteX4964" fmla="*/ 3859213 w 4424363"/>
              <a:gd name="connsiteY4964" fmla="*/ 1774825 h 4732338"/>
              <a:gd name="connsiteX4965" fmla="*/ 3860800 w 4424363"/>
              <a:gd name="connsiteY4965" fmla="*/ 1776413 h 4732338"/>
              <a:gd name="connsiteX4966" fmla="*/ 3862388 w 4424363"/>
              <a:gd name="connsiteY4966" fmla="*/ 1776413 h 4732338"/>
              <a:gd name="connsiteX4967" fmla="*/ 3862388 w 4424363"/>
              <a:gd name="connsiteY4967" fmla="*/ 1774825 h 4732338"/>
              <a:gd name="connsiteX4968" fmla="*/ 3863976 w 4424363"/>
              <a:gd name="connsiteY4968" fmla="*/ 1774825 h 4732338"/>
              <a:gd name="connsiteX4969" fmla="*/ 3863976 w 4424363"/>
              <a:gd name="connsiteY4969" fmla="*/ 1776413 h 4732338"/>
              <a:gd name="connsiteX4970" fmla="*/ 3865563 w 4424363"/>
              <a:gd name="connsiteY4970" fmla="*/ 1776413 h 4732338"/>
              <a:gd name="connsiteX4971" fmla="*/ 3867150 w 4424363"/>
              <a:gd name="connsiteY4971" fmla="*/ 1776413 h 4732338"/>
              <a:gd name="connsiteX4972" fmla="*/ 3867150 w 4424363"/>
              <a:gd name="connsiteY4972" fmla="*/ 1778000 h 4732338"/>
              <a:gd name="connsiteX4973" fmla="*/ 3868738 w 4424363"/>
              <a:gd name="connsiteY4973" fmla="*/ 1778000 h 4732338"/>
              <a:gd name="connsiteX4974" fmla="*/ 3868738 w 4424363"/>
              <a:gd name="connsiteY4974" fmla="*/ 1779588 h 4732338"/>
              <a:gd name="connsiteX4975" fmla="*/ 3867150 w 4424363"/>
              <a:gd name="connsiteY4975" fmla="*/ 1779588 h 4732338"/>
              <a:gd name="connsiteX4976" fmla="*/ 3867150 w 4424363"/>
              <a:gd name="connsiteY4976" fmla="*/ 1781175 h 4732338"/>
              <a:gd name="connsiteX4977" fmla="*/ 3865563 w 4424363"/>
              <a:gd name="connsiteY4977" fmla="*/ 1781175 h 4732338"/>
              <a:gd name="connsiteX4978" fmla="*/ 3865563 w 4424363"/>
              <a:gd name="connsiteY4978" fmla="*/ 1782763 h 4732338"/>
              <a:gd name="connsiteX4979" fmla="*/ 3863976 w 4424363"/>
              <a:gd name="connsiteY4979" fmla="*/ 1782763 h 4732338"/>
              <a:gd name="connsiteX4980" fmla="*/ 3863976 w 4424363"/>
              <a:gd name="connsiteY4980" fmla="*/ 1781175 h 4732338"/>
              <a:gd name="connsiteX4981" fmla="*/ 3862388 w 4424363"/>
              <a:gd name="connsiteY4981" fmla="*/ 1781175 h 4732338"/>
              <a:gd name="connsiteX4982" fmla="*/ 3860800 w 4424363"/>
              <a:gd name="connsiteY4982" fmla="*/ 1781175 h 4732338"/>
              <a:gd name="connsiteX4983" fmla="*/ 3859213 w 4424363"/>
              <a:gd name="connsiteY4983" fmla="*/ 1781175 h 4732338"/>
              <a:gd name="connsiteX4984" fmla="*/ 3859213 w 4424363"/>
              <a:gd name="connsiteY4984" fmla="*/ 1782763 h 4732338"/>
              <a:gd name="connsiteX4985" fmla="*/ 3859213 w 4424363"/>
              <a:gd name="connsiteY4985" fmla="*/ 1784350 h 4732338"/>
              <a:gd name="connsiteX4986" fmla="*/ 3859213 w 4424363"/>
              <a:gd name="connsiteY4986" fmla="*/ 1785938 h 4732338"/>
              <a:gd name="connsiteX4987" fmla="*/ 3860800 w 4424363"/>
              <a:gd name="connsiteY4987" fmla="*/ 1787525 h 4732338"/>
              <a:gd name="connsiteX4988" fmla="*/ 3859213 w 4424363"/>
              <a:gd name="connsiteY4988" fmla="*/ 1787525 h 4732338"/>
              <a:gd name="connsiteX4989" fmla="*/ 3859213 w 4424363"/>
              <a:gd name="connsiteY4989" fmla="*/ 1789113 h 4732338"/>
              <a:gd name="connsiteX4990" fmla="*/ 3859213 w 4424363"/>
              <a:gd name="connsiteY4990" fmla="*/ 1790700 h 4732338"/>
              <a:gd name="connsiteX4991" fmla="*/ 3860800 w 4424363"/>
              <a:gd name="connsiteY4991" fmla="*/ 1790700 h 4732338"/>
              <a:gd name="connsiteX4992" fmla="*/ 3860800 w 4424363"/>
              <a:gd name="connsiteY4992" fmla="*/ 1792288 h 4732338"/>
              <a:gd name="connsiteX4993" fmla="*/ 3860800 w 4424363"/>
              <a:gd name="connsiteY4993" fmla="*/ 1793876 h 4732338"/>
              <a:gd name="connsiteX4994" fmla="*/ 3862388 w 4424363"/>
              <a:gd name="connsiteY4994" fmla="*/ 1793876 h 4732338"/>
              <a:gd name="connsiteX4995" fmla="*/ 3863976 w 4424363"/>
              <a:gd name="connsiteY4995" fmla="*/ 1793876 h 4732338"/>
              <a:gd name="connsiteX4996" fmla="*/ 3863976 w 4424363"/>
              <a:gd name="connsiteY4996" fmla="*/ 1795463 h 4732338"/>
              <a:gd name="connsiteX4997" fmla="*/ 3865563 w 4424363"/>
              <a:gd name="connsiteY4997" fmla="*/ 1797051 h 4732338"/>
              <a:gd name="connsiteX4998" fmla="*/ 3867150 w 4424363"/>
              <a:gd name="connsiteY4998" fmla="*/ 1797051 h 4732338"/>
              <a:gd name="connsiteX4999" fmla="*/ 3868738 w 4424363"/>
              <a:gd name="connsiteY4999" fmla="*/ 1798638 h 4732338"/>
              <a:gd name="connsiteX5000" fmla="*/ 3870326 w 4424363"/>
              <a:gd name="connsiteY5000" fmla="*/ 1798638 h 4732338"/>
              <a:gd name="connsiteX5001" fmla="*/ 3871913 w 4424363"/>
              <a:gd name="connsiteY5001" fmla="*/ 1798638 h 4732338"/>
              <a:gd name="connsiteX5002" fmla="*/ 3873500 w 4424363"/>
              <a:gd name="connsiteY5002" fmla="*/ 1798638 h 4732338"/>
              <a:gd name="connsiteX5003" fmla="*/ 3873500 w 4424363"/>
              <a:gd name="connsiteY5003" fmla="*/ 1800226 h 4732338"/>
              <a:gd name="connsiteX5004" fmla="*/ 3875088 w 4424363"/>
              <a:gd name="connsiteY5004" fmla="*/ 1800226 h 4732338"/>
              <a:gd name="connsiteX5005" fmla="*/ 3876676 w 4424363"/>
              <a:gd name="connsiteY5005" fmla="*/ 1800226 h 4732338"/>
              <a:gd name="connsiteX5006" fmla="*/ 3876676 w 4424363"/>
              <a:gd name="connsiteY5006" fmla="*/ 1801813 h 4732338"/>
              <a:gd name="connsiteX5007" fmla="*/ 3878263 w 4424363"/>
              <a:gd name="connsiteY5007" fmla="*/ 1801813 h 4732338"/>
              <a:gd name="connsiteX5008" fmla="*/ 3879850 w 4424363"/>
              <a:gd name="connsiteY5008" fmla="*/ 1801813 h 4732338"/>
              <a:gd name="connsiteX5009" fmla="*/ 3881438 w 4424363"/>
              <a:gd name="connsiteY5009" fmla="*/ 1803400 h 4732338"/>
              <a:gd name="connsiteX5010" fmla="*/ 3883026 w 4424363"/>
              <a:gd name="connsiteY5010" fmla="*/ 1803400 h 4732338"/>
              <a:gd name="connsiteX5011" fmla="*/ 3884613 w 4424363"/>
              <a:gd name="connsiteY5011" fmla="*/ 1803400 h 4732338"/>
              <a:gd name="connsiteX5012" fmla="*/ 3886200 w 4424363"/>
              <a:gd name="connsiteY5012" fmla="*/ 1803400 h 4732338"/>
              <a:gd name="connsiteX5013" fmla="*/ 3887788 w 4424363"/>
              <a:gd name="connsiteY5013" fmla="*/ 1803400 h 4732338"/>
              <a:gd name="connsiteX5014" fmla="*/ 3889376 w 4424363"/>
              <a:gd name="connsiteY5014" fmla="*/ 1803400 h 4732338"/>
              <a:gd name="connsiteX5015" fmla="*/ 3890963 w 4424363"/>
              <a:gd name="connsiteY5015" fmla="*/ 1803400 h 4732338"/>
              <a:gd name="connsiteX5016" fmla="*/ 3895726 w 4424363"/>
              <a:gd name="connsiteY5016" fmla="*/ 1803400 h 4732338"/>
              <a:gd name="connsiteX5017" fmla="*/ 3897313 w 4424363"/>
              <a:gd name="connsiteY5017" fmla="*/ 1803400 h 4732338"/>
              <a:gd name="connsiteX5018" fmla="*/ 3898900 w 4424363"/>
              <a:gd name="connsiteY5018" fmla="*/ 1804988 h 4732338"/>
              <a:gd name="connsiteX5019" fmla="*/ 3900488 w 4424363"/>
              <a:gd name="connsiteY5019" fmla="*/ 1804988 h 4732338"/>
              <a:gd name="connsiteX5020" fmla="*/ 3902076 w 4424363"/>
              <a:gd name="connsiteY5020" fmla="*/ 1804988 h 4732338"/>
              <a:gd name="connsiteX5021" fmla="*/ 3903663 w 4424363"/>
              <a:gd name="connsiteY5021" fmla="*/ 1804988 h 4732338"/>
              <a:gd name="connsiteX5022" fmla="*/ 3905250 w 4424363"/>
              <a:gd name="connsiteY5022" fmla="*/ 1804988 h 4732338"/>
              <a:gd name="connsiteX5023" fmla="*/ 3905250 w 4424363"/>
              <a:gd name="connsiteY5023" fmla="*/ 1803400 h 4732338"/>
              <a:gd name="connsiteX5024" fmla="*/ 3906838 w 4424363"/>
              <a:gd name="connsiteY5024" fmla="*/ 1803400 h 4732338"/>
              <a:gd name="connsiteX5025" fmla="*/ 3908426 w 4424363"/>
              <a:gd name="connsiteY5025" fmla="*/ 1803400 h 4732338"/>
              <a:gd name="connsiteX5026" fmla="*/ 3910013 w 4424363"/>
              <a:gd name="connsiteY5026" fmla="*/ 1803400 h 4732338"/>
              <a:gd name="connsiteX5027" fmla="*/ 3911600 w 4424363"/>
              <a:gd name="connsiteY5027" fmla="*/ 1803400 h 4732338"/>
              <a:gd name="connsiteX5028" fmla="*/ 3913188 w 4424363"/>
              <a:gd name="connsiteY5028" fmla="*/ 1803400 h 4732338"/>
              <a:gd name="connsiteX5029" fmla="*/ 3914776 w 4424363"/>
              <a:gd name="connsiteY5029" fmla="*/ 1803400 h 4732338"/>
              <a:gd name="connsiteX5030" fmla="*/ 3916363 w 4424363"/>
              <a:gd name="connsiteY5030" fmla="*/ 1803400 h 4732338"/>
              <a:gd name="connsiteX5031" fmla="*/ 3917950 w 4424363"/>
              <a:gd name="connsiteY5031" fmla="*/ 1803400 h 4732338"/>
              <a:gd name="connsiteX5032" fmla="*/ 3919538 w 4424363"/>
              <a:gd name="connsiteY5032" fmla="*/ 1804988 h 4732338"/>
              <a:gd name="connsiteX5033" fmla="*/ 3919538 w 4424363"/>
              <a:gd name="connsiteY5033" fmla="*/ 1806575 h 4732338"/>
              <a:gd name="connsiteX5034" fmla="*/ 3921126 w 4424363"/>
              <a:gd name="connsiteY5034" fmla="*/ 1806575 h 4732338"/>
              <a:gd name="connsiteX5035" fmla="*/ 3921126 w 4424363"/>
              <a:gd name="connsiteY5035" fmla="*/ 1804988 h 4732338"/>
              <a:gd name="connsiteX5036" fmla="*/ 3921126 w 4424363"/>
              <a:gd name="connsiteY5036" fmla="*/ 1803400 h 4732338"/>
              <a:gd name="connsiteX5037" fmla="*/ 3922713 w 4424363"/>
              <a:gd name="connsiteY5037" fmla="*/ 1803400 h 4732338"/>
              <a:gd name="connsiteX5038" fmla="*/ 3924300 w 4424363"/>
              <a:gd name="connsiteY5038" fmla="*/ 1803400 h 4732338"/>
              <a:gd name="connsiteX5039" fmla="*/ 3925888 w 4424363"/>
              <a:gd name="connsiteY5039" fmla="*/ 1803400 h 4732338"/>
              <a:gd name="connsiteX5040" fmla="*/ 3927476 w 4424363"/>
              <a:gd name="connsiteY5040" fmla="*/ 1803400 h 4732338"/>
              <a:gd name="connsiteX5041" fmla="*/ 3927476 w 4424363"/>
              <a:gd name="connsiteY5041" fmla="*/ 1801813 h 4732338"/>
              <a:gd name="connsiteX5042" fmla="*/ 3929063 w 4424363"/>
              <a:gd name="connsiteY5042" fmla="*/ 1801813 h 4732338"/>
              <a:gd name="connsiteX5043" fmla="*/ 3930650 w 4424363"/>
              <a:gd name="connsiteY5043" fmla="*/ 1801813 h 4732338"/>
              <a:gd name="connsiteX5044" fmla="*/ 3932238 w 4424363"/>
              <a:gd name="connsiteY5044" fmla="*/ 1801813 h 4732338"/>
              <a:gd name="connsiteX5045" fmla="*/ 3932238 w 4424363"/>
              <a:gd name="connsiteY5045" fmla="*/ 1800226 h 4732338"/>
              <a:gd name="connsiteX5046" fmla="*/ 3933826 w 4424363"/>
              <a:gd name="connsiteY5046" fmla="*/ 1800226 h 4732338"/>
              <a:gd name="connsiteX5047" fmla="*/ 3935413 w 4424363"/>
              <a:gd name="connsiteY5047" fmla="*/ 1800226 h 4732338"/>
              <a:gd name="connsiteX5048" fmla="*/ 3937000 w 4424363"/>
              <a:gd name="connsiteY5048" fmla="*/ 1800226 h 4732338"/>
              <a:gd name="connsiteX5049" fmla="*/ 3937000 w 4424363"/>
              <a:gd name="connsiteY5049" fmla="*/ 1798638 h 4732338"/>
              <a:gd name="connsiteX5050" fmla="*/ 3938588 w 4424363"/>
              <a:gd name="connsiteY5050" fmla="*/ 1798638 h 4732338"/>
              <a:gd name="connsiteX5051" fmla="*/ 3940176 w 4424363"/>
              <a:gd name="connsiteY5051" fmla="*/ 1798638 h 4732338"/>
              <a:gd name="connsiteX5052" fmla="*/ 3940176 w 4424363"/>
              <a:gd name="connsiteY5052" fmla="*/ 1797051 h 4732338"/>
              <a:gd name="connsiteX5053" fmla="*/ 3940176 w 4424363"/>
              <a:gd name="connsiteY5053" fmla="*/ 1795463 h 4732338"/>
              <a:gd name="connsiteX5054" fmla="*/ 3941763 w 4424363"/>
              <a:gd name="connsiteY5054" fmla="*/ 1795463 h 4732338"/>
              <a:gd name="connsiteX5055" fmla="*/ 3941763 w 4424363"/>
              <a:gd name="connsiteY5055" fmla="*/ 1793876 h 4732338"/>
              <a:gd name="connsiteX5056" fmla="*/ 3943350 w 4424363"/>
              <a:gd name="connsiteY5056" fmla="*/ 1793876 h 4732338"/>
              <a:gd name="connsiteX5057" fmla="*/ 3944938 w 4424363"/>
              <a:gd name="connsiteY5057" fmla="*/ 1793876 h 4732338"/>
              <a:gd name="connsiteX5058" fmla="*/ 3944938 w 4424363"/>
              <a:gd name="connsiteY5058" fmla="*/ 1792288 h 4732338"/>
              <a:gd name="connsiteX5059" fmla="*/ 3943350 w 4424363"/>
              <a:gd name="connsiteY5059" fmla="*/ 1792288 h 4732338"/>
              <a:gd name="connsiteX5060" fmla="*/ 3943350 w 4424363"/>
              <a:gd name="connsiteY5060" fmla="*/ 1790700 h 4732338"/>
              <a:gd name="connsiteX5061" fmla="*/ 3941763 w 4424363"/>
              <a:gd name="connsiteY5061" fmla="*/ 1790700 h 4732338"/>
              <a:gd name="connsiteX5062" fmla="*/ 3941763 w 4424363"/>
              <a:gd name="connsiteY5062" fmla="*/ 1789113 h 4732338"/>
              <a:gd name="connsiteX5063" fmla="*/ 3940176 w 4424363"/>
              <a:gd name="connsiteY5063" fmla="*/ 1789113 h 4732338"/>
              <a:gd name="connsiteX5064" fmla="*/ 3940176 w 4424363"/>
              <a:gd name="connsiteY5064" fmla="*/ 1787525 h 4732338"/>
              <a:gd name="connsiteX5065" fmla="*/ 3938588 w 4424363"/>
              <a:gd name="connsiteY5065" fmla="*/ 1787525 h 4732338"/>
              <a:gd name="connsiteX5066" fmla="*/ 3938588 w 4424363"/>
              <a:gd name="connsiteY5066" fmla="*/ 1785938 h 4732338"/>
              <a:gd name="connsiteX5067" fmla="*/ 3937000 w 4424363"/>
              <a:gd name="connsiteY5067" fmla="*/ 1785938 h 4732338"/>
              <a:gd name="connsiteX5068" fmla="*/ 3937000 w 4424363"/>
              <a:gd name="connsiteY5068" fmla="*/ 1784350 h 4732338"/>
              <a:gd name="connsiteX5069" fmla="*/ 3938588 w 4424363"/>
              <a:gd name="connsiteY5069" fmla="*/ 1784350 h 4732338"/>
              <a:gd name="connsiteX5070" fmla="*/ 3940176 w 4424363"/>
              <a:gd name="connsiteY5070" fmla="*/ 1784350 h 4732338"/>
              <a:gd name="connsiteX5071" fmla="*/ 3941763 w 4424363"/>
              <a:gd name="connsiteY5071" fmla="*/ 1784350 h 4732338"/>
              <a:gd name="connsiteX5072" fmla="*/ 3941763 w 4424363"/>
              <a:gd name="connsiteY5072" fmla="*/ 1785938 h 4732338"/>
              <a:gd name="connsiteX5073" fmla="*/ 3943350 w 4424363"/>
              <a:gd name="connsiteY5073" fmla="*/ 1785938 h 4732338"/>
              <a:gd name="connsiteX5074" fmla="*/ 3944938 w 4424363"/>
              <a:gd name="connsiteY5074" fmla="*/ 1785938 h 4732338"/>
              <a:gd name="connsiteX5075" fmla="*/ 3944938 w 4424363"/>
              <a:gd name="connsiteY5075" fmla="*/ 1787525 h 4732338"/>
              <a:gd name="connsiteX5076" fmla="*/ 3946526 w 4424363"/>
              <a:gd name="connsiteY5076" fmla="*/ 1787525 h 4732338"/>
              <a:gd name="connsiteX5077" fmla="*/ 3948113 w 4424363"/>
              <a:gd name="connsiteY5077" fmla="*/ 1787525 h 4732338"/>
              <a:gd name="connsiteX5078" fmla="*/ 3949700 w 4424363"/>
              <a:gd name="connsiteY5078" fmla="*/ 1787525 h 4732338"/>
              <a:gd name="connsiteX5079" fmla="*/ 3949700 w 4424363"/>
              <a:gd name="connsiteY5079" fmla="*/ 1789113 h 4732338"/>
              <a:gd name="connsiteX5080" fmla="*/ 3951288 w 4424363"/>
              <a:gd name="connsiteY5080" fmla="*/ 1789113 h 4732338"/>
              <a:gd name="connsiteX5081" fmla="*/ 3952876 w 4424363"/>
              <a:gd name="connsiteY5081" fmla="*/ 1789113 h 4732338"/>
              <a:gd name="connsiteX5082" fmla="*/ 3952876 w 4424363"/>
              <a:gd name="connsiteY5082" fmla="*/ 1790700 h 4732338"/>
              <a:gd name="connsiteX5083" fmla="*/ 3954463 w 4424363"/>
              <a:gd name="connsiteY5083" fmla="*/ 1790700 h 4732338"/>
              <a:gd name="connsiteX5084" fmla="*/ 3954463 w 4424363"/>
              <a:gd name="connsiteY5084" fmla="*/ 1792288 h 4732338"/>
              <a:gd name="connsiteX5085" fmla="*/ 3956050 w 4424363"/>
              <a:gd name="connsiteY5085" fmla="*/ 1792288 h 4732338"/>
              <a:gd name="connsiteX5086" fmla="*/ 3956050 w 4424363"/>
              <a:gd name="connsiteY5086" fmla="*/ 1793876 h 4732338"/>
              <a:gd name="connsiteX5087" fmla="*/ 3957638 w 4424363"/>
              <a:gd name="connsiteY5087" fmla="*/ 1793876 h 4732338"/>
              <a:gd name="connsiteX5088" fmla="*/ 3959226 w 4424363"/>
              <a:gd name="connsiteY5088" fmla="*/ 1793876 h 4732338"/>
              <a:gd name="connsiteX5089" fmla="*/ 3960813 w 4424363"/>
              <a:gd name="connsiteY5089" fmla="*/ 1793876 h 4732338"/>
              <a:gd name="connsiteX5090" fmla="*/ 3962400 w 4424363"/>
              <a:gd name="connsiteY5090" fmla="*/ 1793876 h 4732338"/>
              <a:gd name="connsiteX5091" fmla="*/ 3962400 w 4424363"/>
              <a:gd name="connsiteY5091" fmla="*/ 1795463 h 4732338"/>
              <a:gd name="connsiteX5092" fmla="*/ 3963988 w 4424363"/>
              <a:gd name="connsiteY5092" fmla="*/ 1795463 h 4732338"/>
              <a:gd name="connsiteX5093" fmla="*/ 3965576 w 4424363"/>
              <a:gd name="connsiteY5093" fmla="*/ 1795463 h 4732338"/>
              <a:gd name="connsiteX5094" fmla="*/ 3967163 w 4424363"/>
              <a:gd name="connsiteY5094" fmla="*/ 1795463 h 4732338"/>
              <a:gd name="connsiteX5095" fmla="*/ 3967163 w 4424363"/>
              <a:gd name="connsiteY5095" fmla="*/ 1797051 h 4732338"/>
              <a:gd name="connsiteX5096" fmla="*/ 3965576 w 4424363"/>
              <a:gd name="connsiteY5096" fmla="*/ 1798638 h 4732338"/>
              <a:gd name="connsiteX5097" fmla="*/ 3963988 w 4424363"/>
              <a:gd name="connsiteY5097" fmla="*/ 1798638 h 4732338"/>
              <a:gd name="connsiteX5098" fmla="*/ 3963988 w 4424363"/>
              <a:gd name="connsiteY5098" fmla="*/ 1797051 h 4732338"/>
              <a:gd name="connsiteX5099" fmla="*/ 3962400 w 4424363"/>
              <a:gd name="connsiteY5099" fmla="*/ 1797051 h 4732338"/>
              <a:gd name="connsiteX5100" fmla="*/ 3960813 w 4424363"/>
              <a:gd name="connsiteY5100" fmla="*/ 1797051 h 4732338"/>
              <a:gd name="connsiteX5101" fmla="*/ 3959226 w 4424363"/>
              <a:gd name="connsiteY5101" fmla="*/ 1797051 h 4732338"/>
              <a:gd name="connsiteX5102" fmla="*/ 3957638 w 4424363"/>
              <a:gd name="connsiteY5102" fmla="*/ 1797051 h 4732338"/>
              <a:gd name="connsiteX5103" fmla="*/ 3956050 w 4424363"/>
              <a:gd name="connsiteY5103" fmla="*/ 1797051 h 4732338"/>
              <a:gd name="connsiteX5104" fmla="*/ 3954463 w 4424363"/>
              <a:gd name="connsiteY5104" fmla="*/ 1797051 h 4732338"/>
              <a:gd name="connsiteX5105" fmla="*/ 3952876 w 4424363"/>
              <a:gd name="connsiteY5105" fmla="*/ 1797051 h 4732338"/>
              <a:gd name="connsiteX5106" fmla="*/ 3952876 w 4424363"/>
              <a:gd name="connsiteY5106" fmla="*/ 1795463 h 4732338"/>
              <a:gd name="connsiteX5107" fmla="*/ 3951288 w 4424363"/>
              <a:gd name="connsiteY5107" fmla="*/ 1795463 h 4732338"/>
              <a:gd name="connsiteX5108" fmla="*/ 3951288 w 4424363"/>
              <a:gd name="connsiteY5108" fmla="*/ 1793876 h 4732338"/>
              <a:gd name="connsiteX5109" fmla="*/ 3949700 w 4424363"/>
              <a:gd name="connsiteY5109" fmla="*/ 1793876 h 4732338"/>
              <a:gd name="connsiteX5110" fmla="*/ 3949700 w 4424363"/>
              <a:gd name="connsiteY5110" fmla="*/ 1795463 h 4732338"/>
              <a:gd name="connsiteX5111" fmla="*/ 3948113 w 4424363"/>
              <a:gd name="connsiteY5111" fmla="*/ 1797051 h 4732338"/>
              <a:gd name="connsiteX5112" fmla="*/ 3948113 w 4424363"/>
              <a:gd name="connsiteY5112" fmla="*/ 1798638 h 4732338"/>
              <a:gd name="connsiteX5113" fmla="*/ 3949700 w 4424363"/>
              <a:gd name="connsiteY5113" fmla="*/ 1798638 h 4732338"/>
              <a:gd name="connsiteX5114" fmla="*/ 3952876 w 4424363"/>
              <a:gd name="connsiteY5114" fmla="*/ 1800226 h 4732338"/>
              <a:gd name="connsiteX5115" fmla="*/ 3949700 w 4424363"/>
              <a:gd name="connsiteY5115" fmla="*/ 1801813 h 4732338"/>
              <a:gd name="connsiteX5116" fmla="*/ 3948113 w 4424363"/>
              <a:gd name="connsiteY5116" fmla="*/ 1801813 h 4732338"/>
              <a:gd name="connsiteX5117" fmla="*/ 3948113 w 4424363"/>
              <a:gd name="connsiteY5117" fmla="*/ 1803400 h 4732338"/>
              <a:gd name="connsiteX5118" fmla="*/ 3948113 w 4424363"/>
              <a:gd name="connsiteY5118" fmla="*/ 1806575 h 4732338"/>
              <a:gd name="connsiteX5119" fmla="*/ 3946526 w 4424363"/>
              <a:gd name="connsiteY5119" fmla="*/ 1806575 h 4732338"/>
              <a:gd name="connsiteX5120" fmla="*/ 3946526 w 4424363"/>
              <a:gd name="connsiteY5120" fmla="*/ 1808163 h 4732338"/>
              <a:gd name="connsiteX5121" fmla="*/ 3948113 w 4424363"/>
              <a:gd name="connsiteY5121" fmla="*/ 1808163 h 4732338"/>
              <a:gd name="connsiteX5122" fmla="*/ 3949700 w 4424363"/>
              <a:gd name="connsiteY5122" fmla="*/ 1808163 h 4732338"/>
              <a:gd name="connsiteX5123" fmla="*/ 3949700 w 4424363"/>
              <a:gd name="connsiteY5123" fmla="*/ 1809750 h 4732338"/>
              <a:gd name="connsiteX5124" fmla="*/ 3948113 w 4424363"/>
              <a:gd name="connsiteY5124" fmla="*/ 1809750 h 4732338"/>
              <a:gd name="connsiteX5125" fmla="*/ 3946526 w 4424363"/>
              <a:gd name="connsiteY5125" fmla="*/ 1809750 h 4732338"/>
              <a:gd name="connsiteX5126" fmla="*/ 3946526 w 4424363"/>
              <a:gd name="connsiteY5126" fmla="*/ 1811338 h 4732338"/>
              <a:gd name="connsiteX5127" fmla="*/ 3948113 w 4424363"/>
              <a:gd name="connsiteY5127" fmla="*/ 1811338 h 4732338"/>
              <a:gd name="connsiteX5128" fmla="*/ 3949700 w 4424363"/>
              <a:gd name="connsiteY5128" fmla="*/ 1811338 h 4732338"/>
              <a:gd name="connsiteX5129" fmla="*/ 3949700 w 4424363"/>
              <a:gd name="connsiteY5129" fmla="*/ 1809750 h 4732338"/>
              <a:gd name="connsiteX5130" fmla="*/ 3951288 w 4424363"/>
              <a:gd name="connsiteY5130" fmla="*/ 1809750 h 4732338"/>
              <a:gd name="connsiteX5131" fmla="*/ 3952876 w 4424363"/>
              <a:gd name="connsiteY5131" fmla="*/ 1809750 h 4732338"/>
              <a:gd name="connsiteX5132" fmla="*/ 3952876 w 4424363"/>
              <a:gd name="connsiteY5132" fmla="*/ 1808163 h 4732338"/>
              <a:gd name="connsiteX5133" fmla="*/ 3954463 w 4424363"/>
              <a:gd name="connsiteY5133" fmla="*/ 1808163 h 4732338"/>
              <a:gd name="connsiteX5134" fmla="*/ 3954463 w 4424363"/>
              <a:gd name="connsiteY5134" fmla="*/ 1809750 h 4732338"/>
              <a:gd name="connsiteX5135" fmla="*/ 3954463 w 4424363"/>
              <a:gd name="connsiteY5135" fmla="*/ 1811338 h 4732338"/>
              <a:gd name="connsiteX5136" fmla="*/ 3952876 w 4424363"/>
              <a:gd name="connsiteY5136" fmla="*/ 1811338 h 4732338"/>
              <a:gd name="connsiteX5137" fmla="*/ 3951288 w 4424363"/>
              <a:gd name="connsiteY5137" fmla="*/ 1811338 h 4732338"/>
              <a:gd name="connsiteX5138" fmla="*/ 3951288 w 4424363"/>
              <a:gd name="connsiteY5138" fmla="*/ 1812925 h 4732338"/>
              <a:gd name="connsiteX5139" fmla="*/ 3949700 w 4424363"/>
              <a:gd name="connsiteY5139" fmla="*/ 1812925 h 4732338"/>
              <a:gd name="connsiteX5140" fmla="*/ 3949700 w 4424363"/>
              <a:gd name="connsiteY5140" fmla="*/ 1814513 h 4732338"/>
              <a:gd name="connsiteX5141" fmla="*/ 3951288 w 4424363"/>
              <a:gd name="connsiteY5141" fmla="*/ 1814513 h 4732338"/>
              <a:gd name="connsiteX5142" fmla="*/ 3952876 w 4424363"/>
              <a:gd name="connsiteY5142" fmla="*/ 1814513 h 4732338"/>
              <a:gd name="connsiteX5143" fmla="*/ 3954463 w 4424363"/>
              <a:gd name="connsiteY5143" fmla="*/ 1814513 h 4732338"/>
              <a:gd name="connsiteX5144" fmla="*/ 3954463 w 4424363"/>
              <a:gd name="connsiteY5144" fmla="*/ 1812925 h 4732338"/>
              <a:gd name="connsiteX5145" fmla="*/ 3956050 w 4424363"/>
              <a:gd name="connsiteY5145" fmla="*/ 1812925 h 4732338"/>
              <a:gd name="connsiteX5146" fmla="*/ 3956050 w 4424363"/>
              <a:gd name="connsiteY5146" fmla="*/ 1814513 h 4732338"/>
              <a:gd name="connsiteX5147" fmla="*/ 3956050 w 4424363"/>
              <a:gd name="connsiteY5147" fmla="*/ 1816100 h 4732338"/>
              <a:gd name="connsiteX5148" fmla="*/ 3957638 w 4424363"/>
              <a:gd name="connsiteY5148" fmla="*/ 1816100 h 4732338"/>
              <a:gd name="connsiteX5149" fmla="*/ 3959226 w 4424363"/>
              <a:gd name="connsiteY5149" fmla="*/ 1816100 h 4732338"/>
              <a:gd name="connsiteX5150" fmla="*/ 3959226 w 4424363"/>
              <a:gd name="connsiteY5150" fmla="*/ 1817688 h 4732338"/>
              <a:gd name="connsiteX5151" fmla="*/ 3960813 w 4424363"/>
              <a:gd name="connsiteY5151" fmla="*/ 1817688 h 4732338"/>
              <a:gd name="connsiteX5152" fmla="*/ 3962400 w 4424363"/>
              <a:gd name="connsiteY5152" fmla="*/ 1817688 h 4732338"/>
              <a:gd name="connsiteX5153" fmla="*/ 3963988 w 4424363"/>
              <a:gd name="connsiteY5153" fmla="*/ 1817688 h 4732338"/>
              <a:gd name="connsiteX5154" fmla="*/ 3965576 w 4424363"/>
              <a:gd name="connsiteY5154" fmla="*/ 1817688 h 4732338"/>
              <a:gd name="connsiteX5155" fmla="*/ 3965576 w 4424363"/>
              <a:gd name="connsiteY5155" fmla="*/ 1819275 h 4732338"/>
              <a:gd name="connsiteX5156" fmla="*/ 3967163 w 4424363"/>
              <a:gd name="connsiteY5156" fmla="*/ 1819275 h 4732338"/>
              <a:gd name="connsiteX5157" fmla="*/ 3967163 w 4424363"/>
              <a:gd name="connsiteY5157" fmla="*/ 1820863 h 4732338"/>
              <a:gd name="connsiteX5158" fmla="*/ 3968750 w 4424363"/>
              <a:gd name="connsiteY5158" fmla="*/ 1820863 h 4732338"/>
              <a:gd name="connsiteX5159" fmla="*/ 3968750 w 4424363"/>
              <a:gd name="connsiteY5159" fmla="*/ 1822450 h 4732338"/>
              <a:gd name="connsiteX5160" fmla="*/ 3970338 w 4424363"/>
              <a:gd name="connsiteY5160" fmla="*/ 1822450 h 4732338"/>
              <a:gd name="connsiteX5161" fmla="*/ 3970338 w 4424363"/>
              <a:gd name="connsiteY5161" fmla="*/ 1824038 h 4732338"/>
              <a:gd name="connsiteX5162" fmla="*/ 3971926 w 4424363"/>
              <a:gd name="connsiteY5162" fmla="*/ 1824038 h 4732338"/>
              <a:gd name="connsiteX5163" fmla="*/ 3973513 w 4424363"/>
              <a:gd name="connsiteY5163" fmla="*/ 1824038 h 4732338"/>
              <a:gd name="connsiteX5164" fmla="*/ 3973513 w 4424363"/>
              <a:gd name="connsiteY5164" fmla="*/ 1825625 h 4732338"/>
              <a:gd name="connsiteX5165" fmla="*/ 3971926 w 4424363"/>
              <a:gd name="connsiteY5165" fmla="*/ 1825625 h 4732338"/>
              <a:gd name="connsiteX5166" fmla="*/ 3971926 w 4424363"/>
              <a:gd name="connsiteY5166" fmla="*/ 1827213 h 4732338"/>
              <a:gd name="connsiteX5167" fmla="*/ 3971926 w 4424363"/>
              <a:gd name="connsiteY5167" fmla="*/ 1828800 h 4732338"/>
              <a:gd name="connsiteX5168" fmla="*/ 3971926 w 4424363"/>
              <a:gd name="connsiteY5168" fmla="*/ 1830388 h 4732338"/>
              <a:gd name="connsiteX5169" fmla="*/ 3971926 w 4424363"/>
              <a:gd name="connsiteY5169" fmla="*/ 1831976 h 4732338"/>
              <a:gd name="connsiteX5170" fmla="*/ 3971926 w 4424363"/>
              <a:gd name="connsiteY5170" fmla="*/ 1833563 h 4732338"/>
              <a:gd name="connsiteX5171" fmla="*/ 3971926 w 4424363"/>
              <a:gd name="connsiteY5171" fmla="*/ 1835151 h 4732338"/>
              <a:gd name="connsiteX5172" fmla="*/ 3973513 w 4424363"/>
              <a:gd name="connsiteY5172" fmla="*/ 1835151 h 4732338"/>
              <a:gd name="connsiteX5173" fmla="*/ 3975100 w 4424363"/>
              <a:gd name="connsiteY5173" fmla="*/ 1836738 h 4732338"/>
              <a:gd name="connsiteX5174" fmla="*/ 3976688 w 4424363"/>
              <a:gd name="connsiteY5174" fmla="*/ 1836738 h 4732338"/>
              <a:gd name="connsiteX5175" fmla="*/ 3976688 w 4424363"/>
              <a:gd name="connsiteY5175" fmla="*/ 1838326 h 4732338"/>
              <a:gd name="connsiteX5176" fmla="*/ 3978276 w 4424363"/>
              <a:gd name="connsiteY5176" fmla="*/ 1838326 h 4732338"/>
              <a:gd name="connsiteX5177" fmla="*/ 3978276 w 4424363"/>
              <a:gd name="connsiteY5177" fmla="*/ 1839913 h 4732338"/>
              <a:gd name="connsiteX5178" fmla="*/ 3979863 w 4424363"/>
              <a:gd name="connsiteY5178" fmla="*/ 1839913 h 4732338"/>
              <a:gd name="connsiteX5179" fmla="*/ 3981450 w 4424363"/>
              <a:gd name="connsiteY5179" fmla="*/ 1841500 h 4732338"/>
              <a:gd name="connsiteX5180" fmla="*/ 3981450 w 4424363"/>
              <a:gd name="connsiteY5180" fmla="*/ 1843088 h 4732338"/>
              <a:gd name="connsiteX5181" fmla="*/ 3983038 w 4424363"/>
              <a:gd name="connsiteY5181" fmla="*/ 1843088 h 4732338"/>
              <a:gd name="connsiteX5182" fmla="*/ 3984626 w 4424363"/>
              <a:gd name="connsiteY5182" fmla="*/ 1843088 h 4732338"/>
              <a:gd name="connsiteX5183" fmla="*/ 3986213 w 4424363"/>
              <a:gd name="connsiteY5183" fmla="*/ 1843088 h 4732338"/>
              <a:gd name="connsiteX5184" fmla="*/ 3986213 w 4424363"/>
              <a:gd name="connsiteY5184" fmla="*/ 1844675 h 4732338"/>
              <a:gd name="connsiteX5185" fmla="*/ 3987800 w 4424363"/>
              <a:gd name="connsiteY5185" fmla="*/ 1844675 h 4732338"/>
              <a:gd name="connsiteX5186" fmla="*/ 3989388 w 4424363"/>
              <a:gd name="connsiteY5186" fmla="*/ 1844675 h 4732338"/>
              <a:gd name="connsiteX5187" fmla="*/ 3989388 w 4424363"/>
              <a:gd name="connsiteY5187" fmla="*/ 1846263 h 4732338"/>
              <a:gd name="connsiteX5188" fmla="*/ 3990976 w 4424363"/>
              <a:gd name="connsiteY5188" fmla="*/ 1846263 h 4732338"/>
              <a:gd name="connsiteX5189" fmla="*/ 3992563 w 4424363"/>
              <a:gd name="connsiteY5189" fmla="*/ 1847850 h 4732338"/>
              <a:gd name="connsiteX5190" fmla="*/ 3994150 w 4424363"/>
              <a:gd name="connsiteY5190" fmla="*/ 1847850 h 4732338"/>
              <a:gd name="connsiteX5191" fmla="*/ 3995738 w 4424363"/>
              <a:gd name="connsiteY5191" fmla="*/ 1847850 h 4732338"/>
              <a:gd name="connsiteX5192" fmla="*/ 3997326 w 4424363"/>
              <a:gd name="connsiteY5192" fmla="*/ 1847850 h 4732338"/>
              <a:gd name="connsiteX5193" fmla="*/ 3998913 w 4424363"/>
              <a:gd name="connsiteY5193" fmla="*/ 1847850 h 4732338"/>
              <a:gd name="connsiteX5194" fmla="*/ 4000500 w 4424363"/>
              <a:gd name="connsiteY5194" fmla="*/ 1847850 h 4732338"/>
              <a:gd name="connsiteX5195" fmla="*/ 4002088 w 4424363"/>
              <a:gd name="connsiteY5195" fmla="*/ 1847850 h 4732338"/>
              <a:gd name="connsiteX5196" fmla="*/ 4002088 w 4424363"/>
              <a:gd name="connsiteY5196" fmla="*/ 1849438 h 4732338"/>
              <a:gd name="connsiteX5197" fmla="*/ 4003676 w 4424363"/>
              <a:gd name="connsiteY5197" fmla="*/ 1849438 h 4732338"/>
              <a:gd name="connsiteX5198" fmla="*/ 4005263 w 4424363"/>
              <a:gd name="connsiteY5198" fmla="*/ 1849438 h 4732338"/>
              <a:gd name="connsiteX5199" fmla="*/ 4005263 w 4424363"/>
              <a:gd name="connsiteY5199" fmla="*/ 1851025 h 4732338"/>
              <a:gd name="connsiteX5200" fmla="*/ 4006850 w 4424363"/>
              <a:gd name="connsiteY5200" fmla="*/ 1851025 h 4732338"/>
              <a:gd name="connsiteX5201" fmla="*/ 4008438 w 4424363"/>
              <a:gd name="connsiteY5201" fmla="*/ 1851025 h 4732338"/>
              <a:gd name="connsiteX5202" fmla="*/ 4008438 w 4424363"/>
              <a:gd name="connsiteY5202" fmla="*/ 1852613 h 4732338"/>
              <a:gd name="connsiteX5203" fmla="*/ 4010026 w 4424363"/>
              <a:gd name="connsiteY5203" fmla="*/ 1852613 h 4732338"/>
              <a:gd name="connsiteX5204" fmla="*/ 4011613 w 4424363"/>
              <a:gd name="connsiteY5204" fmla="*/ 1852613 h 4732338"/>
              <a:gd name="connsiteX5205" fmla="*/ 4013200 w 4424363"/>
              <a:gd name="connsiteY5205" fmla="*/ 1852613 h 4732338"/>
              <a:gd name="connsiteX5206" fmla="*/ 4014788 w 4424363"/>
              <a:gd name="connsiteY5206" fmla="*/ 1852613 h 4732338"/>
              <a:gd name="connsiteX5207" fmla="*/ 4016376 w 4424363"/>
              <a:gd name="connsiteY5207" fmla="*/ 1852613 h 4732338"/>
              <a:gd name="connsiteX5208" fmla="*/ 4017963 w 4424363"/>
              <a:gd name="connsiteY5208" fmla="*/ 1852613 h 4732338"/>
              <a:gd name="connsiteX5209" fmla="*/ 4019550 w 4424363"/>
              <a:gd name="connsiteY5209" fmla="*/ 1852613 h 4732338"/>
              <a:gd name="connsiteX5210" fmla="*/ 4021138 w 4424363"/>
              <a:gd name="connsiteY5210" fmla="*/ 1852613 h 4732338"/>
              <a:gd name="connsiteX5211" fmla="*/ 4022726 w 4424363"/>
              <a:gd name="connsiteY5211" fmla="*/ 1852613 h 4732338"/>
              <a:gd name="connsiteX5212" fmla="*/ 4025900 w 4424363"/>
              <a:gd name="connsiteY5212" fmla="*/ 1851025 h 4732338"/>
              <a:gd name="connsiteX5213" fmla="*/ 4025900 w 4424363"/>
              <a:gd name="connsiteY5213" fmla="*/ 1852613 h 4732338"/>
              <a:gd name="connsiteX5214" fmla="*/ 4027488 w 4424363"/>
              <a:gd name="connsiteY5214" fmla="*/ 1852613 h 4732338"/>
              <a:gd name="connsiteX5215" fmla="*/ 4029076 w 4424363"/>
              <a:gd name="connsiteY5215" fmla="*/ 1852613 h 4732338"/>
              <a:gd name="connsiteX5216" fmla="*/ 4030663 w 4424363"/>
              <a:gd name="connsiteY5216" fmla="*/ 1852613 h 4732338"/>
              <a:gd name="connsiteX5217" fmla="*/ 4032250 w 4424363"/>
              <a:gd name="connsiteY5217" fmla="*/ 1852613 h 4732338"/>
              <a:gd name="connsiteX5218" fmla="*/ 4030663 w 4424363"/>
              <a:gd name="connsiteY5218" fmla="*/ 1849438 h 4732338"/>
              <a:gd name="connsiteX5219" fmla="*/ 4030663 w 4424363"/>
              <a:gd name="connsiteY5219" fmla="*/ 1847850 h 4732338"/>
              <a:gd name="connsiteX5220" fmla="*/ 4029076 w 4424363"/>
              <a:gd name="connsiteY5220" fmla="*/ 1849438 h 4732338"/>
              <a:gd name="connsiteX5221" fmla="*/ 4027488 w 4424363"/>
              <a:gd name="connsiteY5221" fmla="*/ 1849438 h 4732338"/>
              <a:gd name="connsiteX5222" fmla="*/ 4025900 w 4424363"/>
              <a:gd name="connsiteY5222" fmla="*/ 1849438 h 4732338"/>
              <a:gd name="connsiteX5223" fmla="*/ 4024313 w 4424363"/>
              <a:gd name="connsiteY5223" fmla="*/ 1849438 h 4732338"/>
              <a:gd name="connsiteX5224" fmla="*/ 4022726 w 4424363"/>
              <a:gd name="connsiteY5224" fmla="*/ 1849438 h 4732338"/>
              <a:gd name="connsiteX5225" fmla="*/ 4021138 w 4424363"/>
              <a:gd name="connsiteY5225" fmla="*/ 1849438 h 4732338"/>
              <a:gd name="connsiteX5226" fmla="*/ 4021138 w 4424363"/>
              <a:gd name="connsiteY5226" fmla="*/ 1851025 h 4732338"/>
              <a:gd name="connsiteX5227" fmla="*/ 4019550 w 4424363"/>
              <a:gd name="connsiteY5227" fmla="*/ 1851025 h 4732338"/>
              <a:gd name="connsiteX5228" fmla="*/ 4019550 w 4424363"/>
              <a:gd name="connsiteY5228" fmla="*/ 1849438 h 4732338"/>
              <a:gd name="connsiteX5229" fmla="*/ 4019550 w 4424363"/>
              <a:gd name="connsiteY5229" fmla="*/ 1847850 h 4732338"/>
              <a:gd name="connsiteX5230" fmla="*/ 4021138 w 4424363"/>
              <a:gd name="connsiteY5230" fmla="*/ 1847850 h 4732338"/>
              <a:gd name="connsiteX5231" fmla="*/ 4021138 w 4424363"/>
              <a:gd name="connsiteY5231" fmla="*/ 1846263 h 4732338"/>
              <a:gd name="connsiteX5232" fmla="*/ 4022726 w 4424363"/>
              <a:gd name="connsiteY5232" fmla="*/ 1844675 h 4732338"/>
              <a:gd name="connsiteX5233" fmla="*/ 4024313 w 4424363"/>
              <a:gd name="connsiteY5233" fmla="*/ 1844675 h 4732338"/>
              <a:gd name="connsiteX5234" fmla="*/ 4025900 w 4424363"/>
              <a:gd name="connsiteY5234" fmla="*/ 1844675 h 4732338"/>
              <a:gd name="connsiteX5235" fmla="*/ 4025900 w 4424363"/>
              <a:gd name="connsiteY5235" fmla="*/ 1843088 h 4732338"/>
              <a:gd name="connsiteX5236" fmla="*/ 4027488 w 4424363"/>
              <a:gd name="connsiteY5236" fmla="*/ 1843088 h 4732338"/>
              <a:gd name="connsiteX5237" fmla="*/ 4029076 w 4424363"/>
              <a:gd name="connsiteY5237" fmla="*/ 1843088 h 4732338"/>
              <a:gd name="connsiteX5238" fmla="*/ 4030663 w 4424363"/>
              <a:gd name="connsiteY5238" fmla="*/ 1843088 h 4732338"/>
              <a:gd name="connsiteX5239" fmla="*/ 4030663 w 4424363"/>
              <a:gd name="connsiteY5239" fmla="*/ 1841500 h 4732338"/>
              <a:gd name="connsiteX5240" fmla="*/ 4030663 w 4424363"/>
              <a:gd name="connsiteY5240" fmla="*/ 1839913 h 4732338"/>
              <a:gd name="connsiteX5241" fmla="*/ 4032250 w 4424363"/>
              <a:gd name="connsiteY5241" fmla="*/ 1839913 h 4732338"/>
              <a:gd name="connsiteX5242" fmla="*/ 4033838 w 4424363"/>
              <a:gd name="connsiteY5242" fmla="*/ 1839913 h 4732338"/>
              <a:gd name="connsiteX5243" fmla="*/ 4035426 w 4424363"/>
              <a:gd name="connsiteY5243" fmla="*/ 1839913 h 4732338"/>
              <a:gd name="connsiteX5244" fmla="*/ 4035426 w 4424363"/>
              <a:gd name="connsiteY5244" fmla="*/ 1838326 h 4732338"/>
              <a:gd name="connsiteX5245" fmla="*/ 4037013 w 4424363"/>
              <a:gd name="connsiteY5245" fmla="*/ 1838326 h 4732338"/>
              <a:gd name="connsiteX5246" fmla="*/ 4038600 w 4424363"/>
              <a:gd name="connsiteY5246" fmla="*/ 1838326 h 4732338"/>
              <a:gd name="connsiteX5247" fmla="*/ 4038600 w 4424363"/>
              <a:gd name="connsiteY5247" fmla="*/ 1836738 h 4732338"/>
              <a:gd name="connsiteX5248" fmla="*/ 4040188 w 4424363"/>
              <a:gd name="connsiteY5248" fmla="*/ 1836738 h 4732338"/>
              <a:gd name="connsiteX5249" fmla="*/ 4040188 w 4424363"/>
              <a:gd name="connsiteY5249" fmla="*/ 1835151 h 4732338"/>
              <a:gd name="connsiteX5250" fmla="*/ 4041776 w 4424363"/>
              <a:gd name="connsiteY5250" fmla="*/ 1835151 h 4732338"/>
              <a:gd name="connsiteX5251" fmla="*/ 4043363 w 4424363"/>
              <a:gd name="connsiteY5251" fmla="*/ 1835151 h 4732338"/>
              <a:gd name="connsiteX5252" fmla="*/ 4043363 w 4424363"/>
              <a:gd name="connsiteY5252" fmla="*/ 1836738 h 4732338"/>
              <a:gd name="connsiteX5253" fmla="*/ 4044950 w 4424363"/>
              <a:gd name="connsiteY5253" fmla="*/ 1836738 h 4732338"/>
              <a:gd name="connsiteX5254" fmla="*/ 4044950 w 4424363"/>
              <a:gd name="connsiteY5254" fmla="*/ 1838326 h 4732338"/>
              <a:gd name="connsiteX5255" fmla="*/ 4043363 w 4424363"/>
              <a:gd name="connsiteY5255" fmla="*/ 1838326 h 4732338"/>
              <a:gd name="connsiteX5256" fmla="*/ 4043363 w 4424363"/>
              <a:gd name="connsiteY5256" fmla="*/ 1839913 h 4732338"/>
              <a:gd name="connsiteX5257" fmla="*/ 4043363 w 4424363"/>
              <a:gd name="connsiteY5257" fmla="*/ 1841500 h 4732338"/>
              <a:gd name="connsiteX5258" fmla="*/ 4043363 w 4424363"/>
              <a:gd name="connsiteY5258" fmla="*/ 1843088 h 4732338"/>
              <a:gd name="connsiteX5259" fmla="*/ 4044950 w 4424363"/>
              <a:gd name="connsiteY5259" fmla="*/ 1843088 h 4732338"/>
              <a:gd name="connsiteX5260" fmla="*/ 4046538 w 4424363"/>
              <a:gd name="connsiteY5260" fmla="*/ 1843088 h 4732338"/>
              <a:gd name="connsiteX5261" fmla="*/ 4048126 w 4424363"/>
              <a:gd name="connsiteY5261" fmla="*/ 1843088 h 4732338"/>
              <a:gd name="connsiteX5262" fmla="*/ 4049713 w 4424363"/>
              <a:gd name="connsiteY5262" fmla="*/ 1844675 h 4732338"/>
              <a:gd name="connsiteX5263" fmla="*/ 4051300 w 4424363"/>
              <a:gd name="connsiteY5263" fmla="*/ 1844675 h 4732338"/>
              <a:gd name="connsiteX5264" fmla="*/ 4052888 w 4424363"/>
              <a:gd name="connsiteY5264" fmla="*/ 1844675 h 4732338"/>
              <a:gd name="connsiteX5265" fmla="*/ 4054476 w 4424363"/>
              <a:gd name="connsiteY5265" fmla="*/ 1844675 h 4732338"/>
              <a:gd name="connsiteX5266" fmla="*/ 4054476 w 4424363"/>
              <a:gd name="connsiteY5266" fmla="*/ 1846263 h 4732338"/>
              <a:gd name="connsiteX5267" fmla="*/ 4056063 w 4424363"/>
              <a:gd name="connsiteY5267" fmla="*/ 1846263 h 4732338"/>
              <a:gd name="connsiteX5268" fmla="*/ 4057650 w 4424363"/>
              <a:gd name="connsiteY5268" fmla="*/ 1846263 h 4732338"/>
              <a:gd name="connsiteX5269" fmla="*/ 4059238 w 4424363"/>
              <a:gd name="connsiteY5269" fmla="*/ 1846263 h 4732338"/>
              <a:gd name="connsiteX5270" fmla="*/ 4060826 w 4424363"/>
              <a:gd name="connsiteY5270" fmla="*/ 1846263 h 4732338"/>
              <a:gd name="connsiteX5271" fmla="*/ 4062413 w 4424363"/>
              <a:gd name="connsiteY5271" fmla="*/ 1846263 h 4732338"/>
              <a:gd name="connsiteX5272" fmla="*/ 4064000 w 4424363"/>
              <a:gd name="connsiteY5272" fmla="*/ 1846263 h 4732338"/>
              <a:gd name="connsiteX5273" fmla="*/ 4065588 w 4424363"/>
              <a:gd name="connsiteY5273" fmla="*/ 1846263 h 4732338"/>
              <a:gd name="connsiteX5274" fmla="*/ 4067176 w 4424363"/>
              <a:gd name="connsiteY5274" fmla="*/ 1846263 h 4732338"/>
              <a:gd name="connsiteX5275" fmla="*/ 4068763 w 4424363"/>
              <a:gd name="connsiteY5275" fmla="*/ 1847850 h 4732338"/>
              <a:gd name="connsiteX5276" fmla="*/ 4070350 w 4424363"/>
              <a:gd name="connsiteY5276" fmla="*/ 1847850 h 4732338"/>
              <a:gd name="connsiteX5277" fmla="*/ 4071938 w 4424363"/>
              <a:gd name="connsiteY5277" fmla="*/ 1847850 h 4732338"/>
              <a:gd name="connsiteX5278" fmla="*/ 4073526 w 4424363"/>
              <a:gd name="connsiteY5278" fmla="*/ 1847850 h 4732338"/>
              <a:gd name="connsiteX5279" fmla="*/ 4075113 w 4424363"/>
              <a:gd name="connsiteY5279" fmla="*/ 1847850 h 4732338"/>
              <a:gd name="connsiteX5280" fmla="*/ 4076700 w 4424363"/>
              <a:gd name="connsiteY5280" fmla="*/ 1847850 h 4732338"/>
              <a:gd name="connsiteX5281" fmla="*/ 4078288 w 4424363"/>
              <a:gd name="connsiteY5281" fmla="*/ 1847850 h 4732338"/>
              <a:gd name="connsiteX5282" fmla="*/ 4079876 w 4424363"/>
              <a:gd name="connsiteY5282" fmla="*/ 1847850 h 4732338"/>
              <a:gd name="connsiteX5283" fmla="*/ 4081463 w 4424363"/>
              <a:gd name="connsiteY5283" fmla="*/ 1847850 h 4732338"/>
              <a:gd name="connsiteX5284" fmla="*/ 4083050 w 4424363"/>
              <a:gd name="connsiteY5284" fmla="*/ 1846263 h 4732338"/>
              <a:gd name="connsiteX5285" fmla="*/ 4084638 w 4424363"/>
              <a:gd name="connsiteY5285" fmla="*/ 1846263 h 4732338"/>
              <a:gd name="connsiteX5286" fmla="*/ 4086226 w 4424363"/>
              <a:gd name="connsiteY5286" fmla="*/ 1846263 h 4732338"/>
              <a:gd name="connsiteX5287" fmla="*/ 4087813 w 4424363"/>
              <a:gd name="connsiteY5287" fmla="*/ 1846263 h 4732338"/>
              <a:gd name="connsiteX5288" fmla="*/ 4089400 w 4424363"/>
              <a:gd name="connsiteY5288" fmla="*/ 1846263 h 4732338"/>
              <a:gd name="connsiteX5289" fmla="*/ 4090988 w 4424363"/>
              <a:gd name="connsiteY5289" fmla="*/ 1846263 h 4732338"/>
              <a:gd name="connsiteX5290" fmla="*/ 4092576 w 4424363"/>
              <a:gd name="connsiteY5290" fmla="*/ 1846263 h 4732338"/>
              <a:gd name="connsiteX5291" fmla="*/ 4094163 w 4424363"/>
              <a:gd name="connsiteY5291" fmla="*/ 1846263 h 4732338"/>
              <a:gd name="connsiteX5292" fmla="*/ 4095750 w 4424363"/>
              <a:gd name="connsiteY5292" fmla="*/ 1846263 h 4732338"/>
              <a:gd name="connsiteX5293" fmla="*/ 4097338 w 4424363"/>
              <a:gd name="connsiteY5293" fmla="*/ 1846263 h 4732338"/>
              <a:gd name="connsiteX5294" fmla="*/ 4098926 w 4424363"/>
              <a:gd name="connsiteY5294" fmla="*/ 1846263 h 4732338"/>
              <a:gd name="connsiteX5295" fmla="*/ 4100513 w 4424363"/>
              <a:gd name="connsiteY5295" fmla="*/ 1846263 h 4732338"/>
              <a:gd name="connsiteX5296" fmla="*/ 4102100 w 4424363"/>
              <a:gd name="connsiteY5296" fmla="*/ 1846263 h 4732338"/>
              <a:gd name="connsiteX5297" fmla="*/ 4103688 w 4424363"/>
              <a:gd name="connsiteY5297" fmla="*/ 1844675 h 4732338"/>
              <a:gd name="connsiteX5298" fmla="*/ 4105276 w 4424363"/>
              <a:gd name="connsiteY5298" fmla="*/ 1846263 h 4732338"/>
              <a:gd name="connsiteX5299" fmla="*/ 4105276 w 4424363"/>
              <a:gd name="connsiteY5299" fmla="*/ 1844675 h 4732338"/>
              <a:gd name="connsiteX5300" fmla="*/ 4106863 w 4424363"/>
              <a:gd name="connsiteY5300" fmla="*/ 1844675 h 4732338"/>
              <a:gd name="connsiteX5301" fmla="*/ 4108450 w 4424363"/>
              <a:gd name="connsiteY5301" fmla="*/ 1844675 h 4732338"/>
              <a:gd name="connsiteX5302" fmla="*/ 4111626 w 4424363"/>
              <a:gd name="connsiteY5302" fmla="*/ 1844675 h 4732338"/>
              <a:gd name="connsiteX5303" fmla="*/ 4113213 w 4424363"/>
              <a:gd name="connsiteY5303" fmla="*/ 1844675 h 4732338"/>
              <a:gd name="connsiteX5304" fmla="*/ 4114800 w 4424363"/>
              <a:gd name="connsiteY5304" fmla="*/ 1844675 h 4732338"/>
              <a:gd name="connsiteX5305" fmla="*/ 4116388 w 4424363"/>
              <a:gd name="connsiteY5305" fmla="*/ 1844675 h 4732338"/>
              <a:gd name="connsiteX5306" fmla="*/ 4117976 w 4424363"/>
              <a:gd name="connsiteY5306" fmla="*/ 1844675 h 4732338"/>
              <a:gd name="connsiteX5307" fmla="*/ 4119563 w 4424363"/>
              <a:gd name="connsiteY5307" fmla="*/ 1844675 h 4732338"/>
              <a:gd name="connsiteX5308" fmla="*/ 4119563 w 4424363"/>
              <a:gd name="connsiteY5308" fmla="*/ 1843088 h 4732338"/>
              <a:gd name="connsiteX5309" fmla="*/ 4121150 w 4424363"/>
              <a:gd name="connsiteY5309" fmla="*/ 1843088 h 4732338"/>
              <a:gd name="connsiteX5310" fmla="*/ 4122738 w 4424363"/>
              <a:gd name="connsiteY5310" fmla="*/ 1843088 h 4732338"/>
              <a:gd name="connsiteX5311" fmla="*/ 4124326 w 4424363"/>
              <a:gd name="connsiteY5311" fmla="*/ 1843088 h 4732338"/>
              <a:gd name="connsiteX5312" fmla="*/ 4125913 w 4424363"/>
              <a:gd name="connsiteY5312" fmla="*/ 1843088 h 4732338"/>
              <a:gd name="connsiteX5313" fmla="*/ 4127500 w 4424363"/>
              <a:gd name="connsiteY5313" fmla="*/ 1843088 h 4732338"/>
              <a:gd name="connsiteX5314" fmla="*/ 4129088 w 4424363"/>
              <a:gd name="connsiteY5314" fmla="*/ 1843088 h 4732338"/>
              <a:gd name="connsiteX5315" fmla="*/ 4130676 w 4424363"/>
              <a:gd name="connsiteY5315" fmla="*/ 1843088 h 4732338"/>
              <a:gd name="connsiteX5316" fmla="*/ 4132263 w 4424363"/>
              <a:gd name="connsiteY5316" fmla="*/ 1843088 h 4732338"/>
              <a:gd name="connsiteX5317" fmla="*/ 4133850 w 4424363"/>
              <a:gd name="connsiteY5317" fmla="*/ 1843088 h 4732338"/>
              <a:gd name="connsiteX5318" fmla="*/ 4135438 w 4424363"/>
              <a:gd name="connsiteY5318" fmla="*/ 1843088 h 4732338"/>
              <a:gd name="connsiteX5319" fmla="*/ 4137026 w 4424363"/>
              <a:gd name="connsiteY5319" fmla="*/ 1843088 h 4732338"/>
              <a:gd name="connsiteX5320" fmla="*/ 4138613 w 4424363"/>
              <a:gd name="connsiteY5320" fmla="*/ 1843088 h 4732338"/>
              <a:gd name="connsiteX5321" fmla="*/ 4140200 w 4424363"/>
              <a:gd name="connsiteY5321" fmla="*/ 1843088 h 4732338"/>
              <a:gd name="connsiteX5322" fmla="*/ 4141788 w 4424363"/>
              <a:gd name="connsiteY5322" fmla="*/ 1841500 h 4732338"/>
              <a:gd name="connsiteX5323" fmla="*/ 4143376 w 4424363"/>
              <a:gd name="connsiteY5323" fmla="*/ 1841500 h 4732338"/>
              <a:gd name="connsiteX5324" fmla="*/ 4144963 w 4424363"/>
              <a:gd name="connsiteY5324" fmla="*/ 1841500 h 4732338"/>
              <a:gd name="connsiteX5325" fmla="*/ 4146550 w 4424363"/>
              <a:gd name="connsiteY5325" fmla="*/ 1841500 h 4732338"/>
              <a:gd name="connsiteX5326" fmla="*/ 4148138 w 4424363"/>
              <a:gd name="connsiteY5326" fmla="*/ 1839913 h 4732338"/>
              <a:gd name="connsiteX5327" fmla="*/ 4149726 w 4424363"/>
              <a:gd name="connsiteY5327" fmla="*/ 1839913 h 4732338"/>
              <a:gd name="connsiteX5328" fmla="*/ 4151313 w 4424363"/>
              <a:gd name="connsiteY5328" fmla="*/ 1839913 h 4732338"/>
              <a:gd name="connsiteX5329" fmla="*/ 4152900 w 4424363"/>
              <a:gd name="connsiteY5329" fmla="*/ 1839913 h 4732338"/>
              <a:gd name="connsiteX5330" fmla="*/ 4152900 w 4424363"/>
              <a:gd name="connsiteY5330" fmla="*/ 1838326 h 4732338"/>
              <a:gd name="connsiteX5331" fmla="*/ 4154488 w 4424363"/>
              <a:gd name="connsiteY5331" fmla="*/ 1838326 h 4732338"/>
              <a:gd name="connsiteX5332" fmla="*/ 4156076 w 4424363"/>
              <a:gd name="connsiteY5332" fmla="*/ 1838326 h 4732338"/>
              <a:gd name="connsiteX5333" fmla="*/ 4157663 w 4424363"/>
              <a:gd name="connsiteY5333" fmla="*/ 1838326 h 4732338"/>
              <a:gd name="connsiteX5334" fmla="*/ 4157663 w 4424363"/>
              <a:gd name="connsiteY5334" fmla="*/ 1839913 h 4732338"/>
              <a:gd name="connsiteX5335" fmla="*/ 4156076 w 4424363"/>
              <a:gd name="connsiteY5335" fmla="*/ 1839913 h 4732338"/>
              <a:gd name="connsiteX5336" fmla="*/ 4156076 w 4424363"/>
              <a:gd name="connsiteY5336" fmla="*/ 1841500 h 4732338"/>
              <a:gd name="connsiteX5337" fmla="*/ 4157663 w 4424363"/>
              <a:gd name="connsiteY5337" fmla="*/ 1839913 h 4732338"/>
              <a:gd name="connsiteX5338" fmla="*/ 4159250 w 4424363"/>
              <a:gd name="connsiteY5338" fmla="*/ 1839913 h 4732338"/>
              <a:gd name="connsiteX5339" fmla="*/ 4159250 w 4424363"/>
              <a:gd name="connsiteY5339" fmla="*/ 1838326 h 4732338"/>
              <a:gd name="connsiteX5340" fmla="*/ 4157663 w 4424363"/>
              <a:gd name="connsiteY5340" fmla="*/ 1838326 h 4732338"/>
              <a:gd name="connsiteX5341" fmla="*/ 4157663 w 4424363"/>
              <a:gd name="connsiteY5341" fmla="*/ 1836738 h 4732338"/>
              <a:gd name="connsiteX5342" fmla="*/ 4159250 w 4424363"/>
              <a:gd name="connsiteY5342" fmla="*/ 1836738 h 4732338"/>
              <a:gd name="connsiteX5343" fmla="*/ 4160838 w 4424363"/>
              <a:gd name="connsiteY5343" fmla="*/ 1836738 h 4732338"/>
              <a:gd name="connsiteX5344" fmla="*/ 4162426 w 4424363"/>
              <a:gd name="connsiteY5344" fmla="*/ 1836738 h 4732338"/>
              <a:gd name="connsiteX5345" fmla="*/ 4162426 w 4424363"/>
              <a:gd name="connsiteY5345" fmla="*/ 1835151 h 4732338"/>
              <a:gd name="connsiteX5346" fmla="*/ 4164013 w 4424363"/>
              <a:gd name="connsiteY5346" fmla="*/ 1835151 h 4732338"/>
              <a:gd name="connsiteX5347" fmla="*/ 4165600 w 4424363"/>
              <a:gd name="connsiteY5347" fmla="*/ 1835151 h 4732338"/>
              <a:gd name="connsiteX5348" fmla="*/ 4167188 w 4424363"/>
              <a:gd name="connsiteY5348" fmla="*/ 1835151 h 4732338"/>
              <a:gd name="connsiteX5349" fmla="*/ 4168776 w 4424363"/>
              <a:gd name="connsiteY5349" fmla="*/ 1835151 h 4732338"/>
              <a:gd name="connsiteX5350" fmla="*/ 4168776 w 4424363"/>
              <a:gd name="connsiteY5350" fmla="*/ 1833563 h 4732338"/>
              <a:gd name="connsiteX5351" fmla="*/ 4168776 w 4424363"/>
              <a:gd name="connsiteY5351" fmla="*/ 1831976 h 4732338"/>
              <a:gd name="connsiteX5352" fmla="*/ 4168776 w 4424363"/>
              <a:gd name="connsiteY5352" fmla="*/ 1830388 h 4732338"/>
              <a:gd name="connsiteX5353" fmla="*/ 4170363 w 4424363"/>
              <a:gd name="connsiteY5353" fmla="*/ 1830388 h 4732338"/>
              <a:gd name="connsiteX5354" fmla="*/ 4171950 w 4424363"/>
              <a:gd name="connsiteY5354" fmla="*/ 1830388 h 4732338"/>
              <a:gd name="connsiteX5355" fmla="*/ 4173538 w 4424363"/>
              <a:gd name="connsiteY5355" fmla="*/ 1830388 h 4732338"/>
              <a:gd name="connsiteX5356" fmla="*/ 4173538 w 4424363"/>
              <a:gd name="connsiteY5356" fmla="*/ 1828800 h 4732338"/>
              <a:gd name="connsiteX5357" fmla="*/ 4175126 w 4424363"/>
              <a:gd name="connsiteY5357" fmla="*/ 1828800 h 4732338"/>
              <a:gd name="connsiteX5358" fmla="*/ 4175126 w 4424363"/>
              <a:gd name="connsiteY5358" fmla="*/ 1827213 h 4732338"/>
              <a:gd name="connsiteX5359" fmla="*/ 4176713 w 4424363"/>
              <a:gd name="connsiteY5359" fmla="*/ 1825625 h 4732338"/>
              <a:gd name="connsiteX5360" fmla="*/ 4178300 w 4424363"/>
              <a:gd name="connsiteY5360" fmla="*/ 1824038 h 4732338"/>
              <a:gd name="connsiteX5361" fmla="*/ 4176713 w 4424363"/>
              <a:gd name="connsiteY5361" fmla="*/ 1822450 h 4732338"/>
              <a:gd name="connsiteX5362" fmla="*/ 4175126 w 4424363"/>
              <a:gd name="connsiteY5362" fmla="*/ 1822450 h 4732338"/>
              <a:gd name="connsiteX5363" fmla="*/ 4175126 w 4424363"/>
              <a:gd name="connsiteY5363" fmla="*/ 1820863 h 4732338"/>
              <a:gd name="connsiteX5364" fmla="*/ 4176713 w 4424363"/>
              <a:gd name="connsiteY5364" fmla="*/ 1820863 h 4732338"/>
              <a:gd name="connsiteX5365" fmla="*/ 4178300 w 4424363"/>
              <a:gd name="connsiteY5365" fmla="*/ 1820863 h 4732338"/>
              <a:gd name="connsiteX5366" fmla="*/ 4179888 w 4424363"/>
              <a:gd name="connsiteY5366" fmla="*/ 1820863 h 4732338"/>
              <a:gd name="connsiteX5367" fmla="*/ 4181476 w 4424363"/>
              <a:gd name="connsiteY5367" fmla="*/ 1820863 h 4732338"/>
              <a:gd name="connsiteX5368" fmla="*/ 4183063 w 4424363"/>
              <a:gd name="connsiteY5368" fmla="*/ 1820863 h 4732338"/>
              <a:gd name="connsiteX5369" fmla="*/ 4184650 w 4424363"/>
              <a:gd name="connsiteY5369" fmla="*/ 1820863 h 4732338"/>
              <a:gd name="connsiteX5370" fmla="*/ 4186238 w 4424363"/>
              <a:gd name="connsiteY5370" fmla="*/ 1820863 h 4732338"/>
              <a:gd name="connsiteX5371" fmla="*/ 4187826 w 4424363"/>
              <a:gd name="connsiteY5371" fmla="*/ 1820863 h 4732338"/>
              <a:gd name="connsiteX5372" fmla="*/ 4187826 w 4424363"/>
              <a:gd name="connsiteY5372" fmla="*/ 1819275 h 4732338"/>
              <a:gd name="connsiteX5373" fmla="*/ 4187826 w 4424363"/>
              <a:gd name="connsiteY5373" fmla="*/ 1817688 h 4732338"/>
              <a:gd name="connsiteX5374" fmla="*/ 4187826 w 4424363"/>
              <a:gd name="connsiteY5374" fmla="*/ 1816100 h 4732338"/>
              <a:gd name="connsiteX5375" fmla="*/ 4189413 w 4424363"/>
              <a:gd name="connsiteY5375" fmla="*/ 1816100 h 4732338"/>
              <a:gd name="connsiteX5376" fmla="*/ 4191000 w 4424363"/>
              <a:gd name="connsiteY5376" fmla="*/ 1816100 h 4732338"/>
              <a:gd name="connsiteX5377" fmla="*/ 4192588 w 4424363"/>
              <a:gd name="connsiteY5377" fmla="*/ 1816100 h 4732338"/>
              <a:gd name="connsiteX5378" fmla="*/ 4192588 w 4424363"/>
              <a:gd name="connsiteY5378" fmla="*/ 1817688 h 4732338"/>
              <a:gd name="connsiteX5379" fmla="*/ 4192588 w 4424363"/>
              <a:gd name="connsiteY5379" fmla="*/ 1819275 h 4732338"/>
              <a:gd name="connsiteX5380" fmla="*/ 4194176 w 4424363"/>
              <a:gd name="connsiteY5380" fmla="*/ 1819275 h 4732338"/>
              <a:gd name="connsiteX5381" fmla="*/ 4194176 w 4424363"/>
              <a:gd name="connsiteY5381" fmla="*/ 1817688 h 4732338"/>
              <a:gd name="connsiteX5382" fmla="*/ 4195763 w 4424363"/>
              <a:gd name="connsiteY5382" fmla="*/ 1817688 h 4732338"/>
              <a:gd name="connsiteX5383" fmla="*/ 4195763 w 4424363"/>
              <a:gd name="connsiteY5383" fmla="*/ 1816100 h 4732338"/>
              <a:gd name="connsiteX5384" fmla="*/ 4195763 w 4424363"/>
              <a:gd name="connsiteY5384" fmla="*/ 1814513 h 4732338"/>
              <a:gd name="connsiteX5385" fmla="*/ 4195763 w 4424363"/>
              <a:gd name="connsiteY5385" fmla="*/ 1812925 h 4732338"/>
              <a:gd name="connsiteX5386" fmla="*/ 4195763 w 4424363"/>
              <a:gd name="connsiteY5386" fmla="*/ 1811338 h 4732338"/>
              <a:gd name="connsiteX5387" fmla="*/ 4195763 w 4424363"/>
              <a:gd name="connsiteY5387" fmla="*/ 1809750 h 4732338"/>
              <a:gd name="connsiteX5388" fmla="*/ 4197350 w 4424363"/>
              <a:gd name="connsiteY5388" fmla="*/ 1809750 h 4732338"/>
              <a:gd name="connsiteX5389" fmla="*/ 4198938 w 4424363"/>
              <a:gd name="connsiteY5389" fmla="*/ 1809750 h 4732338"/>
              <a:gd name="connsiteX5390" fmla="*/ 4198938 w 4424363"/>
              <a:gd name="connsiteY5390" fmla="*/ 1811338 h 4732338"/>
              <a:gd name="connsiteX5391" fmla="*/ 4200526 w 4424363"/>
              <a:gd name="connsiteY5391" fmla="*/ 1811338 h 4732338"/>
              <a:gd name="connsiteX5392" fmla="*/ 4200526 w 4424363"/>
              <a:gd name="connsiteY5392" fmla="*/ 1812925 h 4732338"/>
              <a:gd name="connsiteX5393" fmla="*/ 4202113 w 4424363"/>
              <a:gd name="connsiteY5393" fmla="*/ 1812925 h 4732338"/>
              <a:gd name="connsiteX5394" fmla="*/ 4202113 w 4424363"/>
              <a:gd name="connsiteY5394" fmla="*/ 1814513 h 4732338"/>
              <a:gd name="connsiteX5395" fmla="*/ 4202113 w 4424363"/>
              <a:gd name="connsiteY5395" fmla="*/ 1816100 h 4732338"/>
              <a:gd name="connsiteX5396" fmla="*/ 4203700 w 4424363"/>
              <a:gd name="connsiteY5396" fmla="*/ 1816100 h 4732338"/>
              <a:gd name="connsiteX5397" fmla="*/ 4205288 w 4424363"/>
              <a:gd name="connsiteY5397" fmla="*/ 1816100 h 4732338"/>
              <a:gd name="connsiteX5398" fmla="*/ 4206876 w 4424363"/>
              <a:gd name="connsiteY5398" fmla="*/ 1816100 h 4732338"/>
              <a:gd name="connsiteX5399" fmla="*/ 4208463 w 4424363"/>
              <a:gd name="connsiteY5399" fmla="*/ 1816100 h 4732338"/>
              <a:gd name="connsiteX5400" fmla="*/ 4210050 w 4424363"/>
              <a:gd name="connsiteY5400" fmla="*/ 1816100 h 4732338"/>
              <a:gd name="connsiteX5401" fmla="*/ 4210050 w 4424363"/>
              <a:gd name="connsiteY5401" fmla="*/ 1814513 h 4732338"/>
              <a:gd name="connsiteX5402" fmla="*/ 4210050 w 4424363"/>
              <a:gd name="connsiteY5402" fmla="*/ 1812925 h 4732338"/>
              <a:gd name="connsiteX5403" fmla="*/ 4211638 w 4424363"/>
              <a:gd name="connsiteY5403" fmla="*/ 1812925 h 4732338"/>
              <a:gd name="connsiteX5404" fmla="*/ 4213226 w 4424363"/>
              <a:gd name="connsiteY5404" fmla="*/ 1812925 h 4732338"/>
              <a:gd name="connsiteX5405" fmla="*/ 4214813 w 4424363"/>
              <a:gd name="connsiteY5405" fmla="*/ 1812925 h 4732338"/>
              <a:gd name="connsiteX5406" fmla="*/ 4214813 w 4424363"/>
              <a:gd name="connsiteY5406" fmla="*/ 1811338 h 4732338"/>
              <a:gd name="connsiteX5407" fmla="*/ 4213226 w 4424363"/>
              <a:gd name="connsiteY5407" fmla="*/ 1811338 h 4732338"/>
              <a:gd name="connsiteX5408" fmla="*/ 4213226 w 4424363"/>
              <a:gd name="connsiteY5408" fmla="*/ 1809750 h 4732338"/>
              <a:gd name="connsiteX5409" fmla="*/ 4213226 w 4424363"/>
              <a:gd name="connsiteY5409" fmla="*/ 1808163 h 4732338"/>
              <a:gd name="connsiteX5410" fmla="*/ 4214813 w 4424363"/>
              <a:gd name="connsiteY5410" fmla="*/ 1808163 h 4732338"/>
              <a:gd name="connsiteX5411" fmla="*/ 4214813 w 4424363"/>
              <a:gd name="connsiteY5411" fmla="*/ 1809750 h 4732338"/>
              <a:gd name="connsiteX5412" fmla="*/ 4216400 w 4424363"/>
              <a:gd name="connsiteY5412" fmla="*/ 1809750 h 4732338"/>
              <a:gd name="connsiteX5413" fmla="*/ 4216400 w 4424363"/>
              <a:gd name="connsiteY5413" fmla="*/ 1811338 h 4732338"/>
              <a:gd name="connsiteX5414" fmla="*/ 4217988 w 4424363"/>
              <a:gd name="connsiteY5414" fmla="*/ 1811338 h 4732338"/>
              <a:gd name="connsiteX5415" fmla="*/ 4219576 w 4424363"/>
              <a:gd name="connsiteY5415" fmla="*/ 1811338 h 4732338"/>
              <a:gd name="connsiteX5416" fmla="*/ 4221163 w 4424363"/>
              <a:gd name="connsiteY5416" fmla="*/ 1811338 h 4732338"/>
              <a:gd name="connsiteX5417" fmla="*/ 4221163 w 4424363"/>
              <a:gd name="connsiteY5417" fmla="*/ 1812925 h 4732338"/>
              <a:gd name="connsiteX5418" fmla="*/ 4219576 w 4424363"/>
              <a:gd name="connsiteY5418" fmla="*/ 1812925 h 4732338"/>
              <a:gd name="connsiteX5419" fmla="*/ 4219576 w 4424363"/>
              <a:gd name="connsiteY5419" fmla="*/ 1814513 h 4732338"/>
              <a:gd name="connsiteX5420" fmla="*/ 4221163 w 4424363"/>
              <a:gd name="connsiteY5420" fmla="*/ 1816100 h 4732338"/>
              <a:gd name="connsiteX5421" fmla="*/ 4222750 w 4424363"/>
              <a:gd name="connsiteY5421" fmla="*/ 1814513 h 4732338"/>
              <a:gd name="connsiteX5422" fmla="*/ 4222750 w 4424363"/>
              <a:gd name="connsiteY5422" fmla="*/ 1816100 h 4732338"/>
              <a:gd name="connsiteX5423" fmla="*/ 4224338 w 4424363"/>
              <a:gd name="connsiteY5423" fmla="*/ 1816100 h 4732338"/>
              <a:gd name="connsiteX5424" fmla="*/ 4225926 w 4424363"/>
              <a:gd name="connsiteY5424" fmla="*/ 1816100 h 4732338"/>
              <a:gd name="connsiteX5425" fmla="*/ 4225926 w 4424363"/>
              <a:gd name="connsiteY5425" fmla="*/ 1817688 h 4732338"/>
              <a:gd name="connsiteX5426" fmla="*/ 4227513 w 4424363"/>
              <a:gd name="connsiteY5426" fmla="*/ 1817688 h 4732338"/>
              <a:gd name="connsiteX5427" fmla="*/ 4229100 w 4424363"/>
              <a:gd name="connsiteY5427" fmla="*/ 1817688 h 4732338"/>
              <a:gd name="connsiteX5428" fmla="*/ 4229100 w 4424363"/>
              <a:gd name="connsiteY5428" fmla="*/ 1819275 h 4732338"/>
              <a:gd name="connsiteX5429" fmla="*/ 4227513 w 4424363"/>
              <a:gd name="connsiteY5429" fmla="*/ 1819275 h 4732338"/>
              <a:gd name="connsiteX5430" fmla="*/ 4227513 w 4424363"/>
              <a:gd name="connsiteY5430" fmla="*/ 1820863 h 4732338"/>
              <a:gd name="connsiteX5431" fmla="*/ 4227513 w 4424363"/>
              <a:gd name="connsiteY5431" fmla="*/ 1822450 h 4732338"/>
              <a:gd name="connsiteX5432" fmla="*/ 4227513 w 4424363"/>
              <a:gd name="connsiteY5432" fmla="*/ 1824038 h 4732338"/>
              <a:gd name="connsiteX5433" fmla="*/ 4225926 w 4424363"/>
              <a:gd name="connsiteY5433" fmla="*/ 1824038 h 4732338"/>
              <a:gd name="connsiteX5434" fmla="*/ 4224338 w 4424363"/>
              <a:gd name="connsiteY5434" fmla="*/ 1824038 h 4732338"/>
              <a:gd name="connsiteX5435" fmla="*/ 4222750 w 4424363"/>
              <a:gd name="connsiteY5435" fmla="*/ 1824038 h 4732338"/>
              <a:gd name="connsiteX5436" fmla="*/ 4222750 w 4424363"/>
              <a:gd name="connsiteY5436" fmla="*/ 1825625 h 4732338"/>
              <a:gd name="connsiteX5437" fmla="*/ 4221163 w 4424363"/>
              <a:gd name="connsiteY5437" fmla="*/ 1825625 h 4732338"/>
              <a:gd name="connsiteX5438" fmla="*/ 4219576 w 4424363"/>
              <a:gd name="connsiteY5438" fmla="*/ 1825625 h 4732338"/>
              <a:gd name="connsiteX5439" fmla="*/ 4217988 w 4424363"/>
              <a:gd name="connsiteY5439" fmla="*/ 1825625 h 4732338"/>
              <a:gd name="connsiteX5440" fmla="*/ 4216400 w 4424363"/>
              <a:gd name="connsiteY5440" fmla="*/ 1827213 h 4732338"/>
              <a:gd name="connsiteX5441" fmla="*/ 4214813 w 4424363"/>
              <a:gd name="connsiteY5441" fmla="*/ 1827213 h 4732338"/>
              <a:gd name="connsiteX5442" fmla="*/ 4214813 w 4424363"/>
              <a:gd name="connsiteY5442" fmla="*/ 1828800 h 4732338"/>
              <a:gd name="connsiteX5443" fmla="*/ 4214813 w 4424363"/>
              <a:gd name="connsiteY5443" fmla="*/ 1830388 h 4732338"/>
              <a:gd name="connsiteX5444" fmla="*/ 4214813 w 4424363"/>
              <a:gd name="connsiteY5444" fmla="*/ 1831976 h 4732338"/>
              <a:gd name="connsiteX5445" fmla="*/ 4216400 w 4424363"/>
              <a:gd name="connsiteY5445" fmla="*/ 1831976 h 4732338"/>
              <a:gd name="connsiteX5446" fmla="*/ 4216400 w 4424363"/>
              <a:gd name="connsiteY5446" fmla="*/ 1833563 h 4732338"/>
              <a:gd name="connsiteX5447" fmla="*/ 4217988 w 4424363"/>
              <a:gd name="connsiteY5447" fmla="*/ 1833563 h 4732338"/>
              <a:gd name="connsiteX5448" fmla="*/ 4219576 w 4424363"/>
              <a:gd name="connsiteY5448" fmla="*/ 1833563 h 4732338"/>
              <a:gd name="connsiteX5449" fmla="*/ 4221163 w 4424363"/>
              <a:gd name="connsiteY5449" fmla="*/ 1833563 h 4732338"/>
              <a:gd name="connsiteX5450" fmla="*/ 4221163 w 4424363"/>
              <a:gd name="connsiteY5450" fmla="*/ 1835151 h 4732338"/>
              <a:gd name="connsiteX5451" fmla="*/ 4221163 w 4424363"/>
              <a:gd name="connsiteY5451" fmla="*/ 1836738 h 4732338"/>
              <a:gd name="connsiteX5452" fmla="*/ 4219576 w 4424363"/>
              <a:gd name="connsiteY5452" fmla="*/ 1836738 h 4732338"/>
              <a:gd name="connsiteX5453" fmla="*/ 4219576 w 4424363"/>
              <a:gd name="connsiteY5453" fmla="*/ 1838326 h 4732338"/>
              <a:gd name="connsiteX5454" fmla="*/ 4219576 w 4424363"/>
              <a:gd name="connsiteY5454" fmla="*/ 1839913 h 4732338"/>
              <a:gd name="connsiteX5455" fmla="*/ 4219576 w 4424363"/>
              <a:gd name="connsiteY5455" fmla="*/ 1841500 h 4732338"/>
              <a:gd name="connsiteX5456" fmla="*/ 4219576 w 4424363"/>
              <a:gd name="connsiteY5456" fmla="*/ 1843088 h 4732338"/>
              <a:gd name="connsiteX5457" fmla="*/ 4221163 w 4424363"/>
              <a:gd name="connsiteY5457" fmla="*/ 1843088 h 4732338"/>
              <a:gd name="connsiteX5458" fmla="*/ 4221163 w 4424363"/>
              <a:gd name="connsiteY5458" fmla="*/ 1844675 h 4732338"/>
              <a:gd name="connsiteX5459" fmla="*/ 4221163 w 4424363"/>
              <a:gd name="connsiteY5459" fmla="*/ 1846263 h 4732338"/>
              <a:gd name="connsiteX5460" fmla="*/ 4222750 w 4424363"/>
              <a:gd name="connsiteY5460" fmla="*/ 1846263 h 4732338"/>
              <a:gd name="connsiteX5461" fmla="*/ 4222750 w 4424363"/>
              <a:gd name="connsiteY5461" fmla="*/ 1847850 h 4732338"/>
              <a:gd name="connsiteX5462" fmla="*/ 4224338 w 4424363"/>
              <a:gd name="connsiteY5462" fmla="*/ 1847850 h 4732338"/>
              <a:gd name="connsiteX5463" fmla="*/ 4225926 w 4424363"/>
              <a:gd name="connsiteY5463" fmla="*/ 1847850 h 4732338"/>
              <a:gd name="connsiteX5464" fmla="*/ 4225926 w 4424363"/>
              <a:gd name="connsiteY5464" fmla="*/ 1849438 h 4732338"/>
              <a:gd name="connsiteX5465" fmla="*/ 4227513 w 4424363"/>
              <a:gd name="connsiteY5465" fmla="*/ 1849438 h 4732338"/>
              <a:gd name="connsiteX5466" fmla="*/ 4227513 w 4424363"/>
              <a:gd name="connsiteY5466" fmla="*/ 1851025 h 4732338"/>
              <a:gd name="connsiteX5467" fmla="*/ 4227513 w 4424363"/>
              <a:gd name="connsiteY5467" fmla="*/ 1852613 h 4732338"/>
              <a:gd name="connsiteX5468" fmla="*/ 4227513 w 4424363"/>
              <a:gd name="connsiteY5468" fmla="*/ 1854200 h 4732338"/>
              <a:gd name="connsiteX5469" fmla="*/ 4229100 w 4424363"/>
              <a:gd name="connsiteY5469" fmla="*/ 1854200 h 4732338"/>
              <a:gd name="connsiteX5470" fmla="*/ 4229100 w 4424363"/>
              <a:gd name="connsiteY5470" fmla="*/ 1855788 h 4732338"/>
              <a:gd name="connsiteX5471" fmla="*/ 4230688 w 4424363"/>
              <a:gd name="connsiteY5471" fmla="*/ 1855788 h 4732338"/>
              <a:gd name="connsiteX5472" fmla="*/ 4232276 w 4424363"/>
              <a:gd name="connsiteY5472" fmla="*/ 1855788 h 4732338"/>
              <a:gd name="connsiteX5473" fmla="*/ 4232276 w 4424363"/>
              <a:gd name="connsiteY5473" fmla="*/ 1857375 h 4732338"/>
              <a:gd name="connsiteX5474" fmla="*/ 4233863 w 4424363"/>
              <a:gd name="connsiteY5474" fmla="*/ 1857375 h 4732338"/>
              <a:gd name="connsiteX5475" fmla="*/ 4235450 w 4424363"/>
              <a:gd name="connsiteY5475" fmla="*/ 1857375 h 4732338"/>
              <a:gd name="connsiteX5476" fmla="*/ 4237038 w 4424363"/>
              <a:gd name="connsiteY5476" fmla="*/ 1857375 h 4732338"/>
              <a:gd name="connsiteX5477" fmla="*/ 4237038 w 4424363"/>
              <a:gd name="connsiteY5477" fmla="*/ 1855788 h 4732338"/>
              <a:gd name="connsiteX5478" fmla="*/ 4238626 w 4424363"/>
              <a:gd name="connsiteY5478" fmla="*/ 1855788 h 4732338"/>
              <a:gd name="connsiteX5479" fmla="*/ 4238626 w 4424363"/>
              <a:gd name="connsiteY5479" fmla="*/ 1854200 h 4732338"/>
              <a:gd name="connsiteX5480" fmla="*/ 4240213 w 4424363"/>
              <a:gd name="connsiteY5480" fmla="*/ 1854200 h 4732338"/>
              <a:gd name="connsiteX5481" fmla="*/ 4240213 w 4424363"/>
              <a:gd name="connsiteY5481" fmla="*/ 1852613 h 4732338"/>
              <a:gd name="connsiteX5482" fmla="*/ 4240213 w 4424363"/>
              <a:gd name="connsiteY5482" fmla="*/ 1851025 h 4732338"/>
              <a:gd name="connsiteX5483" fmla="*/ 4241800 w 4424363"/>
              <a:gd name="connsiteY5483" fmla="*/ 1851025 h 4732338"/>
              <a:gd name="connsiteX5484" fmla="*/ 4241800 w 4424363"/>
              <a:gd name="connsiteY5484" fmla="*/ 1849438 h 4732338"/>
              <a:gd name="connsiteX5485" fmla="*/ 4241800 w 4424363"/>
              <a:gd name="connsiteY5485" fmla="*/ 1847850 h 4732338"/>
              <a:gd name="connsiteX5486" fmla="*/ 4243388 w 4424363"/>
              <a:gd name="connsiteY5486" fmla="*/ 1847850 h 4732338"/>
              <a:gd name="connsiteX5487" fmla="*/ 4244976 w 4424363"/>
              <a:gd name="connsiteY5487" fmla="*/ 1847850 h 4732338"/>
              <a:gd name="connsiteX5488" fmla="*/ 4246563 w 4424363"/>
              <a:gd name="connsiteY5488" fmla="*/ 1847850 h 4732338"/>
              <a:gd name="connsiteX5489" fmla="*/ 4248150 w 4424363"/>
              <a:gd name="connsiteY5489" fmla="*/ 1847850 h 4732338"/>
              <a:gd name="connsiteX5490" fmla="*/ 4248150 w 4424363"/>
              <a:gd name="connsiteY5490" fmla="*/ 1846263 h 4732338"/>
              <a:gd name="connsiteX5491" fmla="*/ 4249738 w 4424363"/>
              <a:gd name="connsiteY5491" fmla="*/ 1846263 h 4732338"/>
              <a:gd name="connsiteX5492" fmla="*/ 4249738 w 4424363"/>
              <a:gd name="connsiteY5492" fmla="*/ 1847850 h 4732338"/>
              <a:gd name="connsiteX5493" fmla="*/ 4251326 w 4424363"/>
              <a:gd name="connsiteY5493" fmla="*/ 1847850 h 4732338"/>
              <a:gd name="connsiteX5494" fmla="*/ 4252913 w 4424363"/>
              <a:gd name="connsiteY5494" fmla="*/ 1847850 h 4732338"/>
              <a:gd name="connsiteX5495" fmla="*/ 4254500 w 4424363"/>
              <a:gd name="connsiteY5495" fmla="*/ 1847850 h 4732338"/>
              <a:gd name="connsiteX5496" fmla="*/ 4254500 w 4424363"/>
              <a:gd name="connsiteY5496" fmla="*/ 1846263 h 4732338"/>
              <a:gd name="connsiteX5497" fmla="*/ 4254500 w 4424363"/>
              <a:gd name="connsiteY5497" fmla="*/ 1844675 h 4732338"/>
              <a:gd name="connsiteX5498" fmla="*/ 4256088 w 4424363"/>
              <a:gd name="connsiteY5498" fmla="*/ 1844675 h 4732338"/>
              <a:gd name="connsiteX5499" fmla="*/ 4257676 w 4424363"/>
              <a:gd name="connsiteY5499" fmla="*/ 1844675 h 4732338"/>
              <a:gd name="connsiteX5500" fmla="*/ 4259263 w 4424363"/>
              <a:gd name="connsiteY5500" fmla="*/ 1844675 h 4732338"/>
              <a:gd name="connsiteX5501" fmla="*/ 4260850 w 4424363"/>
              <a:gd name="connsiteY5501" fmla="*/ 1844675 h 4732338"/>
              <a:gd name="connsiteX5502" fmla="*/ 4260850 w 4424363"/>
              <a:gd name="connsiteY5502" fmla="*/ 1846263 h 4732338"/>
              <a:gd name="connsiteX5503" fmla="*/ 4262438 w 4424363"/>
              <a:gd name="connsiteY5503" fmla="*/ 1846263 h 4732338"/>
              <a:gd name="connsiteX5504" fmla="*/ 4264026 w 4424363"/>
              <a:gd name="connsiteY5504" fmla="*/ 1846263 h 4732338"/>
              <a:gd name="connsiteX5505" fmla="*/ 4264026 w 4424363"/>
              <a:gd name="connsiteY5505" fmla="*/ 1847850 h 4732338"/>
              <a:gd name="connsiteX5506" fmla="*/ 4265613 w 4424363"/>
              <a:gd name="connsiteY5506" fmla="*/ 1847850 h 4732338"/>
              <a:gd name="connsiteX5507" fmla="*/ 4267200 w 4424363"/>
              <a:gd name="connsiteY5507" fmla="*/ 1847850 h 4732338"/>
              <a:gd name="connsiteX5508" fmla="*/ 4268788 w 4424363"/>
              <a:gd name="connsiteY5508" fmla="*/ 1847850 h 4732338"/>
              <a:gd name="connsiteX5509" fmla="*/ 4270376 w 4424363"/>
              <a:gd name="connsiteY5509" fmla="*/ 1847850 h 4732338"/>
              <a:gd name="connsiteX5510" fmla="*/ 4270376 w 4424363"/>
              <a:gd name="connsiteY5510" fmla="*/ 1849438 h 4732338"/>
              <a:gd name="connsiteX5511" fmla="*/ 4270376 w 4424363"/>
              <a:gd name="connsiteY5511" fmla="*/ 1851025 h 4732338"/>
              <a:gd name="connsiteX5512" fmla="*/ 4268788 w 4424363"/>
              <a:gd name="connsiteY5512" fmla="*/ 1851025 h 4732338"/>
              <a:gd name="connsiteX5513" fmla="*/ 4267200 w 4424363"/>
              <a:gd name="connsiteY5513" fmla="*/ 1851025 h 4732338"/>
              <a:gd name="connsiteX5514" fmla="*/ 4267200 w 4424363"/>
              <a:gd name="connsiteY5514" fmla="*/ 1852613 h 4732338"/>
              <a:gd name="connsiteX5515" fmla="*/ 4267200 w 4424363"/>
              <a:gd name="connsiteY5515" fmla="*/ 1854200 h 4732338"/>
              <a:gd name="connsiteX5516" fmla="*/ 4267200 w 4424363"/>
              <a:gd name="connsiteY5516" fmla="*/ 1855788 h 4732338"/>
              <a:gd name="connsiteX5517" fmla="*/ 4268788 w 4424363"/>
              <a:gd name="connsiteY5517" fmla="*/ 1855788 h 4732338"/>
              <a:gd name="connsiteX5518" fmla="*/ 4268788 w 4424363"/>
              <a:gd name="connsiteY5518" fmla="*/ 1857375 h 4732338"/>
              <a:gd name="connsiteX5519" fmla="*/ 4270376 w 4424363"/>
              <a:gd name="connsiteY5519" fmla="*/ 1857375 h 4732338"/>
              <a:gd name="connsiteX5520" fmla="*/ 4271963 w 4424363"/>
              <a:gd name="connsiteY5520" fmla="*/ 1858963 h 4732338"/>
              <a:gd name="connsiteX5521" fmla="*/ 4273550 w 4424363"/>
              <a:gd name="connsiteY5521" fmla="*/ 1858963 h 4732338"/>
              <a:gd name="connsiteX5522" fmla="*/ 4275138 w 4424363"/>
              <a:gd name="connsiteY5522" fmla="*/ 1858963 h 4732338"/>
              <a:gd name="connsiteX5523" fmla="*/ 4276726 w 4424363"/>
              <a:gd name="connsiteY5523" fmla="*/ 1858963 h 4732338"/>
              <a:gd name="connsiteX5524" fmla="*/ 4276726 w 4424363"/>
              <a:gd name="connsiteY5524" fmla="*/ 1860550 h 4732338"/>
              <a:gd name="connsiteX5525" fmla="*/ 4278313 w 4424363"/>
              <a:gd name="connsiteY5525" fmla="*/ 1860550 h 4732338"/>
              <a:gd name="connsiteX5526" fmla="*/ 4279900 w 4424363"/>
              <a:gd name="connsiteY5526" fmla="*/ 1860550 h 4732338"/>
              <a:gd name="connsiteX5527" fmla="*/ 4281488 w 4424363"/>
              <a:gd name="connsiteY5527" fmla="*/ 1862138 h 4732338"/>
              <a:gd name="connsiteX5528" fmla="*/ 4281488 w 4424363"/>
              <a:gd name="connsiteY5528" fmla="*/ 1860550 h 4732338"/>
              <a:gd name="connsiteX5529" fmla="*/ 4283076 w 4424363"/>
              <a:gd name="connsiteY5529" fmla="*/ 1860550 h 4732338"/>
              <a:gd name="connsiteX5530" fmla="*/ 4284663 w 4424363"/>
              <a:gd name="connsiteY5530" fmla="*/ 1862138 h 4732338"/>
              <a:gd name="connsiteX5531" fmla="*/ 4286250 w 4424363"/>
              <a:gd name="connsiteY5531" fmla="*/ 1862138 h 4732338"/>
              <a:gd name="connsiteX5532" fmla="*/ 4287838 w 4424363"/>
              <a:gd name="connsiteY5532" fmla="*/ 1863725 h 4732338"/>
              <a:gd name="connsiteX5533" fmla="*/ 4289426 w 4424363"/>
              <a:gd name="connsiteY5533" fmla="*/ 1863725 h 4732338"/>
              <a:gd name="connsiteX5534" fmla="*/ 4291013 w 4424363"/>
              <a:gd name="connsiteY5534" fmla="*/ 1863725 h 4732338"/>
              <a:gd name="connsiteX5535" fmla="*/ 4292600 w 4424363"/>
              <a:gd name="connsiteY5535" fmla="*/ 1863725 h 4732338"/>
              <a:gd name="connsiteX5536" fmla="*/ 4294188 w 4424363"/>
              <a:gd name="connsiteY5536" fmla="*/ 1862138 h 4732338"/>
              <a:gd name="connsiteX5537" fmla="*/ 4295776 w 4424363"/>
              <a:gd name="connsiteY5537" fmla="*/ 1862138 h 4732338"/>
              <a:gd name="connsiteX5538" fmla="*/ 4297363 w 4424363"/>
              <a:gd name="connsiteY5538" fmla="*/ 1862138 h 4732338"/>
              <a:gd name="connsiteX5539" fmla="*/ 4298950 w 4424363"/>
              <a:gd name="connsiteY5539" fmla="*/ 1862138 h 4732338"/>
              <a:gd name="connsiteX5540" fmla="*/ 4298950 w 4424363"/>
              <a:gd name="connsiteY5540" fmla="*/ 1860550 h 4732338"/>
              <a:gd name="connsiteX5541" fmla="*/ 4300538 w 4424363"/>
              <a:gd name="connsiteY5541" fmla="*/ 1860550 h 4732338"/>
              <a:gd name="connsiteX5542" fmla="*/ 4302126 w 4424363"/>
              <a:gd name="connsiteY5542" fmla="*/ 1860550 h 4732338"/>
              <a:gd name="connsiteX5543" fmla="*/ 4302126 w 4424363"/>
              <a:gd name="connsiteY5543" fmla="*/ 1862138 h 4732338"/>
              <a:gd name="connsiteX5544" fmla="*/ 4303713 w 4424363"/>
              <a:gd name="connsiteY5544" fmla="*/ 1862138 h 4732338"/>
              <a:gd name="connsiteX5545" fmla="*/ 4303713 w 4424363"/>
              <a:gd name="connsiteY5545" fmla="*/ 1860550 h 4732338"/>
              <a:gd name="connsiteX5546" fmla="*/ 4305300 w 4424363"/>
              <a:gd name="connsiteY5546" fmla="*/ 1860550 h 4732338"/>
              <a:gd name="connsiteX5547" fmla="*/ 4306888 w 4424363"/>
              <a:gd name="connsiteY5547" fmla="*/ 1860550 h 4732338"/>
              <a:gd name="connsiteX5548" fmla="*/ 4308476 w 4424363"/>
              <a:gd name="connsiteY5548" fmla="*/ 1860550 h 4732338"/>
              <a:gd name="connsiteX5549" fmla="*/ 4308476 w 4424363"/>
              <a:gd name="connsiteY5549" fmla="*/ 1862138 h 4732338"/>
              <a:gd name="connsiteX5550" fmla="*/ 4310063 w 4424363"/>
              <a:gd name="connsiteY5550" fmla="*/ 1862138 h 4732338"/>
              <a:gd name="connsiteX5551" fmla="*/ 4310063 w 4424363"/>
              <a:gd name="connsiteY5551" fmla="*/ 1863725 h 4732338"/>
              <a:gd name="connsiteX5552" fmla="*/ 4311650 w 4424363"/>
              <a:gd name="connsiteY5552" fmla="*/ 1863725 h 4732338"/>
              <a:gd name="connsiteX5553" fmla="*/ 4313238 w 4424363"/>
              <a:gd name="connsiteY5553" fmla="*/ 1863725 h 4732338"/>
              <a:gd name="connsiteX5554" fmla="*/ 4314826 w 4424363"/>
              <a:gd name="connsiteY5554" fmla="*/ 1863725 h 4732338"/>
              <a:gd name="connsiteX5555" fmla="*/ 4316413 w 4424363"/>
              <a:gd name="connsiteY5555" fmla="*/ 1863725 h 4732338"/>
              <a:gd name="connsiteX5556" fmla="*/ 4318000 w 4424363"/>
              <a:gd name="connsiteY5556" fmla="*/ 1863725 h 4732338"/>
              <a:gd name="connsiteX5557" fmla="*/ 4319588 w 4424363"/>
              <a:gd name="connsiteY5557" fmla="*/ 1863725 h 4732338"/>
              <a:gd name="connsiteX5558" fmla="*/ 4321176 w 4424363"/>
              <a:gd name="connsiteY5558" fmla="*/ 1863725 h 4732338"/>
              <a:gd name="connsiteX5559" fmla="*/ 4322763 w 4424363"/>
              <a:gd name="connsiteY5559" fmla="*/ 1863725 h 4732338"/>
              <a:gd name="connsiteX5560" fmla="*/ 4322763 w 4424363"/>
              <a:gd name="connsiteY5560" fmla="*/ 1862138 h 4732338"/>
              <a:gd name="connsiteX5561" fmla="*/ 4324350 w 4424363"/>
              <a:gd name="connsiteY5561" fmla="*/ 1862138 h 4732338"/>
              <a:gd name="connsiteX5562" fmla="*/ 4325938 w 4424363"/>
              <a:gd name="connsiteY5562" fmla="*/ 1862138 h 4732338"/>
              <a:gd name="connsiteX5563" fmla="*/ 4327526 w 4424363"/>
              <a:gd name="connsiteY5563" fmla="*/ 1862138 h 4732338"/>
              <a:gd name="connsiteX5564" fmla="*/ 4329113 w 4424363"/>
              <a:gd name="connsiteY5564" fmla="*/ 1862138 h 4732338"/>
              <a:gd name="connsiteX5565" fmla="*/ 4330700 w 4424363"/>
              <a:gd name="connsiteY5565" fmla="*/ 1862138 h 4732338"/>
              <a:gd name="connsiteX5566" fmla="*/ 4330700 w 4424363"/>
              <a:gd name="connsiteY5566" fmla="*/ 1860550 h 4732338"/>
              <a:gd name="connsiteX5567" fmla="*/ 4332288 w 4424363"/>
              <a:gd name="connsiteY5567" fmla="*/ 1860550 h 4732338"/>
              <a:gd name="connsiteX5568" fmla="*/ 4333876 w 4424363"/>
              <a:gd name="connsiteY5568" fmla="*/ 1860550 h 4732338"/>
              <a:gd name="connsiteX5569" fmla="*/ 4333876 w 4424363"/>
              <a:gd name="connsiteY5569" fmla="*/ 1858963 h 4732338"/>
              <a:gd name="connsiteX5570" fmla="*/ 4335463 w 4424363"/>
              <a:gd name="connsiteY5570" fmla="*/ 1858963 h 4732338"/>
              <a:gd name="connsiteX5571" fmla="*/ 4337050 w 4424363"/>
              <a:gd name="connsiteY5571" fmla="*/ 1858963 h 4732338"/>
              <a:gd name="connsiteX5572" fmla="*/ 4338638 w 4424363"/>
              <a:gd name="connsiteY5572" fmla="*/ 1858963 h 4732338"/>
              <a:gd name="connsiteX5573" fmla="*/ 4340226 w 4424363"/>
              <a:gd name="connsiteY5573" fmla="*/ 1858963 h 4732338"/>
              <a:gd name="connsiteX5574" fmla="*/ 4340226 w 4424363"/>
              <a:gd name="connsiteY5574" fmla="*/ 1857375 h 4732338"/>
              <a:gd name="connsiteX5575" fmla="*/ 4341813 w 4424363"/>
              <a:gd name="connsiteY5575" fmla="*/ 1857375 h 4732338"/>
              <a:gd name="connsiteX5576" fmla="*/ 4341813 w 4424363"/>
              <a:gd name="connsiteY5576" fmla="*/ 1855788 h 4732338"/>
              <a:gd name="connsiteX5577" fmla="*/ 4343400 w 4424363"/>
              <a:gd name="connsiteY5577" fmla="*/ 1855788 h 4732338"/>
              <a:gd name="connsiteX5578" fmla="*/ 4344988 w 4424363"/>
              <a:gd name="connsiteY5578" fmla="*/ 1855788 h 4732338"/>
              <a:gd name="connsiteX5579" fmla="*/ 4344988 w 4424363"/>
              <a:gd name="connsiteY5579" fmla="*/ 1857375 h 4732338"/>
              <a:gd name="connsiteX5580" fmla="*/ 4343400 w 4424363"/>
              <a:gd name="connsiteY5580" fmla="*/ 1857375 h 4732338"/>
              <a:gd name="connsiteX5581" fmla="*/ 4343400 w 4424363"/>
              <a:gd name="connsiteY5581" fmla="*/ 1858963 h 4732338"/>
              <a:gd name="connsiteX5582" fmla="*/ 4343400 w 4424363"/>
              <a:gd name="connsiteY5582" fmla="*/ 1860550 h 4732338"/>
              <a:gd name="connsiteX5583" fmla="*/ 4344988 w 4424363"/>
              <a:gd name="connsiteY5583" fmla="*/ 1860550 h 4732338"/>
              <a:gd name="connsiteX5584" fmla="*/ 4344988 w 4424363"/>
              <a:gd name="connsiteY5584" fmla="*/ 1862138 h 4732338"/>
              <a:gd name="connsiteX5585" fmla="*/ 4344988 w 4424363"/>
              <a:gd name="connsiteY5585" fmla="*/ 1863725 h 4732338"/>
              <a:gd name="connsiteX5586" fmla="*/ 4346576 w 4424363"/>
              <a:gd name="connsiteY5586" fmla="*/ 1863725 h 4732338"/>
              <a:gd name="connsiteX5587" fmla="*/ 4348163 w 4424363"/>
              <a:gd name="connsiteY5587" fmla="*/ 1863725 h 4732338"/>
              <a:gd name="connsiteX5588" fmla="*/ 4348163 w 4424363"/>
              <a:gd name="connsiteY5588" fmla="*/ 1865313 h 4732338"/>
              <a:gd name="connsiteX5589" fmla="*/ 4349750 w 4424363"/>
              <a:gd name="connsiteY5589" fmla="*/ 1865313 h 4732338"/>
              <a:gd name="connsiteX5590" fmla="*/ 4351338 w 4424363"/>
              <a:gd name="connsiteY5590" fmla="*/ 1865313 h 4732338"/>
              <a:gd name="connsiteX5591" fmla="*/ 4352926 w 4424363"/>
              <a:gd name="connsiteY5591" fmla="*/ 1865313 h 4732338"/>
              <a:gd name="connsiteX5592" fmla="*/ 4354513 w 4424363"/>
              <a:gd name="connsiteY5592" fmla="*/ 1865313 h 4732338"/>
              <a:gd name="connsiteX5593" fmla="*/ 4357688 w 4424363"/>
              <a:gd name="connsiteY5593" fmla="*/ 1865313 h 4732338"/>
              <a:gd name="connsiteX5594" fmla="*/ 4359276 w 4424363"/>
              <a:gd name="connsiteY5594" fmla="*/ 1865313 h 4732338"/>
              <a:gd name="connsiteX5595" fmla="*/ 4360863 w 4424363"/>
              <a:gd name="connsiteY5595" fmla="*/ 1865313 h 4732338"/>
              <a:gd name="connsiteX5596" fmla="*/ 4362450 w 4424363"/>
              <a:gd name="connsiteY5596" fmla="*/ 1866900 h 4732338"/>
              <a:gd name="connsiteX5597" fmla="*/ 4367213 w 4424363"/>
              <a:gd name="connsiteY5597" fmla="*/ 1866900 h 4732338"/>
              <a:gd name="connsiteX5598" fmla="*/ 4368800 w 4424363"/>
              <a:gd name="connsiteY5598" fmla="*/ 1866900 h 4732338"/>
              <a:gd name="connsiteX5599" fmla="*/ 4371976 w 4424363"/>
              <a:gd name="connsiteY5599" fmla="*/ 1866900 h 4732338"/>
              <a:gd name="connsiteX5600" fmla="*/ 4373563 w 4424363"/>
              <a:gd name="connsiteY5600" fmla="*/ 1866900 h 4732338"/>
              <a:gd name="connsiteX5601" fmla="*/ 4375150 w 4424363"/>
              <a:gd name="connsiteY5601" fmla="*/ 1866900 h 4732338"/>
              <a:gd name="connsiteX5602" fmla="*/ 4375150 w 4424363"/>
              <a:gd name="connsiteY5602" fmla="*/ 1865313 h 4732338"/>
              <a:gd name="connsiteX5603" fmla="*/ 4376738 w 4424363"/>
              <a:gd name="connsiteY5603" fmla="*/ 1865313 h 4732338"/>
              <a:gd name="connsiteX5604" fmla="*/ 4378326 w 4424363"/>
              <a:gd name="connsiteY5604" fmla="*/ 1865313 h 4732338"/>
              <a:gd name="connsiteX5605" fmla="*/ 4379913 w 4424363"/>
              <a:gd name="connsiteY5605" fmla="*/ 1865313 h 4732338"/>
              <a:gd name="connsiteX5606" fmla="*/ 4379913 w 4424363"/>
              <a:gd name="connsiteY5606" fmla="*/ 1863725 h 4732338"/>
              <a:gd name="connsiteX5607" fmla="*/ 4381500 w 4424363"/>
              <a:gd name="connsiteY5607" fmla="*/ 1863725 h 4732338"/>
              <a:gd name="connsiteX5608" fmla="*/ 4381500 w 4424363"/>
              <a:gd name="connsiteY5608" fmla="*/ 1862138 h 4732338"/>
              <a:gd name="connsiteX5609" fmla="*/ 4383088 w 4424363"/>
              <a:gd name="connsiteY5609" fmla="*/ 1862138 h 4732338"/>
              <a:gd name="connsiteX5610" fmla="*/ 4383088 w 4424363"/>
              <a:gd name="connsiteY5610" fmla="*/ 1860550 h 4732338"/>
              <a:gd name="connsiteX5611" fmla="*/ 4384676 w 4424363"/>
              <a:gd name="connsiteY5611" fmla="*/ 1860550 h 4732338"/>
              <a:gd name="connsiteX5612" fmla="*/ 4386263 w 4424363"/>
              <a:gd name="connsiteY5612" fmla="*/ 1860550 h 4732338"/>
              <a:gd name="connsiteX5613" fmla="*/ 4387850 w 4424363"/>
              <a:gd name="connsiteY5613" fmla="*/ 1860550 h 4732338"/>
              <a:gd name="connsiteX5614" fmla="*/ 4389438 w 4424363"/>
              <a:gd name="connsiteY5614" fmla="*/ 1858963 h 4732338"/>
              <a:gd name="connsiteX5615" fmla="*/ 4391026 w 4424363"/>
              <a:gd name="connsiteY5615" fmla="*/ 1858963 h 4732338"/>
              <a:gd name="connsiteX5616" fmla="*/ 4392613 w 4424363"/>
              <a:gd name="connsiteY5616" fmla="*/ 1858963 h 4732338"/>
              <a:gd name="connsiteX5617" fmla="*/ 4392613 w 4424363"/>
              <a:gd name="connsiteY5617" fmla="*/ 1860550 h 4732338"/>
              <a:gd name="connsiteX5618" fmla="*/ 4394200 w 4424363"/>
              <a:gd name="connsiteY5618" fmla="*/ 1860550 h 4732338"/>
              <a:gd name="connsiteX5619" fmla="*/ 4394200 w 4424363"/>
              <a:gd name="connsiteY5619" fmla="*/ 1858963 h 4732338"/>
              <a:gd name="connsiteX5620" fmla="*/ 4395788 w 4424363"/>
              <a:gd name="connsiteY5620" fmla="*/ 1858963 h 4732338"/>
              <a:gd name="connsiteX5621" fmla="*/ 4395788 w 4424363"/>
              <a:gd name="connsiteY5621" fmla="*/ 1857375 h 4732338"/>
              <a:gd name="connsiteX5622" fmla="*/ 4397376 w 4424363"/>
              <a:gd name="connsiteY5622" fmla="*/ 1857375 h 4732338"/>
              <a:gd name="connsiteX5623" fmla="*/ 4397376 w 4424363"/>
              <a:gd name="connsiteY5623" fmla="*/ 1858963 h 4732338"/>
              <a:gd name="connsiteX5624" fmla="*/ 4398963 w 4424363"/>
              <a:gd name="connsiteY5624" fmla="*/ 1857375 h 4732338"/>
              <a:gd name="connsiteX5625" fmla="*/ 4398963 w 4424363"/>
              <a:gd name="connsiteY5625" fmla="*/ 1858963 h 4732338"/>
              <a:gd name="connsiteX5626" fmla="*/ 4398963 w 4424363"/>
              <a:gd name="connsiteY5626" fmla="*/ 1860550 h 4732338"/>
              <a:gd name="connsiteX5627" fmla="*/ 4400550 w 4424363"/>
              <a:gd name="connsiteY5627" fmla="*/ 1860550 h 4732338"/>
              <a:gd name="connsiteX5628" fmla="*/ 4402138 w 4424363"/>
              <a:gd name="connsiteY5628" fmla="*/ 1860550 h 4732338"/>
              <a:gd name="connsiteX5629" fmla="*/ 4403726 w 4424363"/>
              <a:gd name="connsiteY5629" fmla="*/ 1860550 h 4732338"/>
              <a:gd name="connsiteX5630" fmla="*/ 4403726 w 4424363"/>
              <a:gd name="connsiteY5630" fmla="*/ 1858963 h 4732338"/>
              <a:gd name="connsiteX5631" fmla="*/ 4402138 w 4424363"/>
              <a:gd name="connsiteY5631" fmla="*/ 1858963 h 4732338"/>
              <a:gd name="connsiteX5632" fmla="*/ 4402138 w 4424363"/>
              <a:gd name="connsiteY5632" fmla="*/ 1857375 h 4732338"/>
              <a:gd name="connsiteX5633" fmla="*/ 4403726 w 4424363"/>
              <a:gd name="connsiteY5633" fmla="*/ 1857375 h 4732338"/>
              <a:gd name="connsiteX5634" fmla="*/ 4405313 w 4424363"/>
              <a:gd name="connsiteY5634" fmla="*/ 1857375 h 4732338"/>
              <a:gd name="connsiteX5635" fmla="*/ 4405313 w 4424363"/>
              <a:gd name="connsiteY5635" fmla="*/ 1858963 h 4732338"/>
              <a:gd name="connsiteX5636" fmla="*/ 4405313 w 4424363"/>
              <a:gd name="connsiteY5636" fmla="*/ 1860550 h 4732338"/>
              <a:gd name="connsiteX5637" fmla="*/ 4405313 w 4424363"/>
              <a:gd name="connsiteY5637" fmla="*/ 1862138 h 4732338"/>
              <a:gd name="connsiteX5638" fmla="*/ 4406900 w 4424363"/>
              <a:gd name="connsiteY5638" fmla="*/ 1862138 h 4732338"/>
              <a:gd name="connsiteX5639" fmla="*/ 4408488 w 4424363"/>
              <a:gd name="connsiteY5639" fmla="*/ 1862138 h 4732338"/>
              <a:gd name="connsiteX5640" fmla="*/ 4410076 w 4424363"/>
              <a:gd name="connsiteY5640" fmla="*/ 1862138 h 4732338"/>
              <a:gd name="connsiteX5641" fmla="*/ 4411663 w 4424363"/>
              <a:gd name="connsiteY5641" fmla="*/ 1862138 h 4732338"/>
              <a:gd name="connsiteX5642" fmla="*/ 4411663 w 4424363"/>
              <a:gd name="connsiteY5642" fmla="*/ 1860550 h 4732338"/>
              <a:gd name="connsiteX5643" fmla="*/ 4411663 w 4424363"/>
              <a:gd name="connsiteY5643" fmla="*/ 1858963 h 4732338"/>
              <a:gd name="connsiteX5644" fmla="*/ 4413250 w 4424363"/>
              <a:gd name="connsiteY5644" fmla="*/ 1860550 h 4732338"/>
              <a:gd name="connsiteX5645" fmla="*/ 4414838 w 4424363"/>
              <a:gd name="connsiteY5645" fmla="*/ 1860550 h 4732338"/>
              <a:gd name="connsiteX5646" fmla="*/ 4416426 w 4424363"/>
              <a:gd name="connsiteY5646" fmla="*/ 1860550 h 4732338"/>
              <a:gd name="connsiteX5647" fmla="*/ 4418013 w 4424363"/>
              <a:gd name="connsiteY5647" fmla="*/ 1860550 h 4732338"/>
              <a:gd name="connsiteX5648" fmla="*/ 4418013 w 4424363"/>
              <a:gd name="connsiteY5648" fmla="*/ 1862138 h 4732338"/>
              <a:gd name="connsiteX5649" fmla="*/ 4419600 w 4424363"/>
              <a:gd name="connsiteY5649" fmla="*/ 1862138 h 4732338"/>
              <a:gd name="connsiteX5650" fmla="*/ 4421188 w 4424363"/>
              <a:gd name="connsiteY5650" fmla="*/ 1862138 h 4732338"/>
              <a:gd name="connsiteX5651" fmla="*/ 4421188 w 4424363"/>
              <a:gd name="connsiteY5651" fmla="*/ 1863725 h 4732338"/>
              <a:gd name="connsiteX5652" fmla="*/ 4419600 w 4424363"/>
              <a:gd name="connsiteY5652" fmla="*/ 1863725 h 4732338"/>
              <a:gd name="connsiteX5653" fmla="*/ 4419600 w 4424363"/>
              <a:gd name="connsiteY5653" fmla="*/ 1865313 h 4732338"/>
              <a:gd name="connsiteX5654" fmla="*/ 4421188 w 4424363"/>
              <a:gd name="connsiteY5654" fmla="*/ 1865313 h 4732338"/>
              <a:gd name="connsiteX5655" fmla="*/ 4421188 w 4424363"/>
              <a:gd name="connsiteY5655" fmla="*/ 1866900 h 4732338"/>
              <a:gd name="connsiteX5656" fmla="*/ 4422776 w 4424363"/>
              <a:gd name="connsiteY5656" fmla="*/ 1866900 h 4732338"/>
              <a:gd name="connsiteX5657" fmla="*/ 4422776 w 4424363"/>
              <a:gd name="connsiteY5657" fmla="*/ 1868488 h 4732338"/>
              <a:gd name="connsiteX5658" fmla="*/ 4424363 w 4424363"/>
              <a:gd name="connsiteY5658" fmla="*/ 1868488 h 4732338"/>
              <a:gd name="connsiteX5659" fmla="*/ 4422776 w 4424363"/>
              <a:gd name="connsiteY5659" fmla="*/ 1870076 h 4732338"/>
              <a:gd name="connsiteX5660" fmla="*/ 4421188 w 4424363"/>
              <a:gd name="connsiteY5660" fmla="*/ 1870076 h 4732338"/>
              <a:gd name="connsiteX5661" fmla="*/ 4419600 w 4424363"/>
              <a:gd name="connsiteY5661" fmla="*/ 1870076 h 4732338"/>
              <a:gd name="connsiteX5662" fmla="*/ 4418013 w 4424363"/>
              <a:gd name="connsiteY5662" fmla="*/ 1870076 h 4732338"/>
              <a:gd name="connsiteX5663" fmla="*/ 4416426 w 4424363"/>
              <a:gd name="connsiteY5663" fmla="*/ 1870076 h 4732338"/>
              <a:gd name="connsiteX5664" fmla="*/ 4416426 w 4424363"/>
              <a:gd name="connsiteY5664" fmla="*/ 1871663 h 4732338"/>
              <a:gd name="connsiteX5665" fmla="*/ 4416426 w 4424363"/>
              <a:gd name="connsiteY5665" fmla="*/ 1873251 h 4732338"/>
              <a:gd name="connsiteX5666" fmla="*/ 4418013 w 4424363"/>
              <a:gd name="connsiteY5666" fmla="*/ 1873251 h 4732338"/>
              <a:gd name="connsiteX5667" fmla="*/ 4416426 w 4424363"/>
              <a:gd name="connsiteY5667" fmla="*/ 1874838 h 4732338"/>
              <a:gd name="connsiteX5668" fmla="*/ 4414838 w 4424363"/>
              <a:gd name="connsiteY5668" fmla="*/ 1874838 h 4732338"/>
              <a:gd name="connsiteX5669" fmla="*/ 4413250 w 4424363"/>
              <a:gd name="connsiteY5669" fmla="*/ 1874838 h 4732338"/>
              <a:gd name="connsiteX5670" fmla="*/ 4413250 w 4424363"/>
              <a:gd name="connsiteY5670" fmla="*/ 1873251 h 4732338"/>
              <a:gd name="connsiteX5671" fmla="*/ 4413250 w 4424363"/>
              <a:gd name="connsiteY5671" fmla="*/ 1871663 h 4732338"/>
              <a:gd name="connsiteX5672" fmla="*/ 4413250 w 4424363"/>
              <a:gd name="connsiteY5672" fmla="*/ 1870076 h 4732338"/>
              <a:gd name="connsiteX5673" fmla="*/ 4411663 w 4424363"/>
              <a:gd name="connsiteY5673" fmla="*/ 1870076 h 4732338"/>
              <a:gd name="connsiteX5674" fmla="*/ 4410076 w 4424363"/>
              <a:gd name="connsiteY5674" fmla="*/ 1870076 h 4732338"/>
              <a:gd name="connsiteX5675" fmla="*/ 4408488 w 4424363"/>
              <a:gd name="connsiteY5675" fmla="*/ 1870076 h 4732338"/>
              <a:gd name="connsiteX5676" fmla="*/ 4406900 w 4424363"/>
              <a:gd name="connsiteY5676" fmla="*/ 1870076 h 4732338"/>
              <a:gd name="connsiteX5677" fmla="*/ 4405313 w 4424363"/>
              <a:gd name="connsiteY5677" fmla="*/ 1870076 h 4732338"/>
              <a:gd name="connsiteX5678" fmla="*/ 4406900 w 4424363"/>
              <a:gd name="connsiteY5678" fmla="*/ 1868488 h 4732338"/>
              <a:gd name="connsiteX5679" fmla="*/ 4405313 w 4424363"/>
              <a:gd name="connsiteY5679" fmla="*/ 1868488 h 4732338"/>
              <a:gd name="connsiteX5680" fmla="*/ 4403726 w 4424363"/>
              <a:gd name="connsiteY5680" fmla="*/ 1868488 h 4732338"/>
              <a:gd name="connsiteX5681" fmla="*/ 4402138 w 4424363"/>
              <a:gd name="connsiteY5681" fmla="*/ 1870076 h 4732338"/>
              <a:gd name="connsiteX5682" fmla="*/ 4400550 w 4424363"/>
              <a:gd name="connsiteY5682" fmla="*/ 1870076 h 4732338"/>
              <a:gd name="connsiteX5683" fmla="*/ 4398963 w 4424363"/>
              <a:gd name="connsiteY5683" fmla="*/ 1870076 h 4732338"/>
              <a:gd name="connsiteX5684" fmla="*/ 4397376 w 4424363"/>
              <a:gd name="connsiteY5684" fmla="*/ 1871663 h 4732338"/>
              <a:gd name="connsiteX5685" fmla="*/ 4395788 w 4424363"/>
              <a:gd name="connsiteY5685" fmla="*/ 1873251 h 4732338"/>
              <a:gd name="connsiteX5686" fmla="*/ 4394200 w 4424363"/>
              <a:gd name="connsiteY5686" fmla="*/ 1873251 h 4732338"/>
              <a:gd name="connsiteX5687" fmla="*/ 4394200 w 4424363"/>
              <a:gd name="connsiteY5687" fmla="*/ 1874838 h 4732338"/>
              <a:gd name="connsiteX5688" fmla="*/ 4392613 w 4424363"/>
              <a:gd name="connsiteY5688" fmla="*/ 1874838 h 4732338"/>
              <a:gd name="connsiteX5689" fmla="*/ 4391026 w 4424363"/>
              <a:gd name="connsiteY5689" fmla="*/ 1874838 h 4732338"/>
              <a:gd name="connsiteX5690" fmla="*/ 4389438 w 4424363"/>
              <a:gd name="connsiteY5690" fmla="*/ 1874838 h 4732338"/>
              <a:gd name="connsiteX5691" fmla="*/ 4387850 w 4424363"/>
              <a:gd name="connsiteY5691" fmla="*/ 1874838 h 4732338"/>
              <a:gd name="connsiteX5692" fmla="*/ 4386263 w 4424363"/>
              <a:gd name="connsiteY5692" fmla="*/ 1876426 h 4732338"/>
              <a:gd name="connsiteX5693" fmla="*/ 4384676 w 4424363"/>
              <a:gd name="connsiteY5693" fmla="*/ 1876426 h 4732338"/>
              <a:gd name="connsiteX5694" fmla="*/ 4384676 w 4424363"/>
              <a:gd name="connsiteY5694" fmla="*/ 1878013 h 4732338"/>
              <a:gd name="connsiteX5695" fmla="*/ 4383088 w 4424363"/>
              <a:gd name="connsiteY5695" fmla="*/ 1879601 h 4732338"/>
              <a:gd name="connsiteX5696" fmla="*/ 4381500 w 4424363"/>
              <a:gd name="connsiteY5696" fmla="*/ 1879601 h 4732338"/>
              <a:gd name="connsiteX5697" fmla="*/ 4381500 w 4424363"/>
              <a:gd name="connsiteY5697" fmla="*/ 1881188 h 4732338"/>
              <a:gd name="connsiteX5698" fmla="*/ 4379913 w 4424363"/>
              <a:gd name="connsiteY5698" fmla="*/ 1881188 h 4732338"/>
              <a:gd name="connsiteX5699" fmla="*/ 4379913 w 4424363"/>
              <a:gd name="connsiteY5699" fmla="*/ 1882775 h 4732338"/>
              <a:gd name="connsiteX5700" fmla="*/ 4379913 w 4424363"/>
              <a:gd name="connsiteY5700" fmla="*/ 1884363 h 4732338"/>
              <a:gd name="connsiteX5701" fmla="*/ 4379913 w 4424363"/>
              <a:gd name="connsiteY5701" fmla="*/ 1885950 h 4732338"/>
              <a:gd name="connsiteX5702" fmla="*/ 4378326 w 4424363"/>
              <a:gd name="connsiteY5702" fmla="*/ 1887538 h 4732338"/>
              <a:gd name="connsiteX5703" fmla="*/ 4379913 w 4424363"/>
              <a:gd name="connsiteY5703" fmla="*/ 1887538 h 4732338"/>
              <a:gd name="connsiteX5704" fmla="*/ 4379913 w 4424363"/>
              <a:gd name="connsiteY5704" fmla="*/ 1889125 h 4732338"/>
              <a:gd name="connsiteX5705" fmla="*/ 4379913 w 4424363"/>
              <a:gd name="connsiteY5705" fmla="*/ 1890713 h 4732338"/>
              <a:gd name="connsiteX5706" fmla="*/ 4381500 w 4424363"/>
              <a:gd name="connsiteY5706" fmla="*/ 1892300 h 4732338"/>
              <a:gd name="connsiteX5707" fmla="*/ 4381500 w 4424363"/>
              <a:gd name="connsiteY5707" fmla="*/ 1893888 h 4732338"/>
              <a:gd name="connsiteX5708" fmla="*/ 4379913 w 4424363"/>
              <a:gd name="connsiteY5708" fmla="*/ 1893888 h 4732338"/>
              <a:gd name="connsiteX5709" fmla="*/ 4379913 w 4424363"/>
              <a:gd name="connsiteY5709" fmla="*/ 1895475 h 4732338"/>
              <a:gd name="connsiteX5710" fmla="*/ 4379913 w 4424363"/>
              <a:gd name="connsiteY5710" fmla="*/ 1897063 h 4732338"/>
              <a:gd name="connsiteX5711" fmla="*/ 4378326 w 4424363"/>
              <a:gd name="connsiteY5711" fmla="*/ 1897063 h 4732338"/>
              <a:gd name="connsiteX5712" fmla="*/ 4376738 w 4424363"/>
              <a:gd name="connsiteY5712" fmla="*/ 1897063 h 4732338"/>
              <a:gd name="connsiteX5713" fmla="*/ 4376738 w 4424363"/>
              <a:gd name="connsiteY5713" fmla="*/ 1898650 h 4732338"/>
              <a:gd name="connsiteX5714" fmla="*/ 4376738 w 4424363"/>
              <a:gd name="connsiteY5714" fmla="*/ 1900238 h 4732338"/>
              <a:gd name="connsiteX5715" fmla="*/ 4375150 w 4424363"/>
              <a:gd name="connsiteY5715" fmla="*/ 1900238 h 4732338"/>
              <a:gd name="connsiteX5716" fmla="*/ 4375150 w 4424363"/>
              <a:gd name="connsiteY5716" fmla="*/ 1898650 h 4732338"/>
              <a:gd name="connsiteX5717" fmla="*/ 4375150 w 4424363"/>
              <a:gd name="connsiteY5717" fmla="*/ 1897063 h 4732338"/>
              <a:gd name="connsiteX5718" fmla="*/ 4373563 w 4424363"/>
              <a:gd name="connsiteY5718" fmla="*/ 1897063 h 4732338"/>
              <a:gd name="connsiteX5719" fmla="*/ 4373563 w 4424363"/>
              <a:gd name="connsiteY5719" fmla="*/ 1895475 h 4732338"/>
              <a:gd name="connsiteX5720" fmla="*/ 4371976 w 4424363"/>
              <a:gd name="connsiteY5720" fmla="*/ 1895475 h 4732338"/>
              <a:gd name="connsiteX5721" fmla="*/ 4371976 w 4424363"/>
              <a:gd name="connsiteY5721" fmla="*/ 1897063 h 4732338"/>
              <a:gd name="connsiteX5722" fmla="*/ 4370388 w 4424363"/>
              <a:gd name="connsiteY5722" fmla="*/ 1897063 h 4732338"/>
              <a:gd name="connsiteX5723" fmla="*/ 4370388 w 4424363"/>
              <a:gd name="connsiteY5723" fmla="*/ 1898650 h 4732338"/>
              <a:gd name="connsiteX5724" fmla="*/ 4371976 w 4424363"/>
              <a:gd name="connsiteY5724" fmla="*/ 1898650 h 4732338"/>
              <a:gd name="connsiteX5725" fmla="*/ 4371976 w 4424363"/>
              <a:gd name="connsiteY5725" fmla="*/ 1900238 h 4732338"/>
              <a:gd name="connsiteX5726" fmla="*/ 4371976 w 4424363"/>
              <a:gd name="connsiteY5726" fmla="*/ 1901825 h 4732338"/>
              <a:gd name="connsiteX5727" fmla="*/ 4373563 w 4424363"/>
              <a:gd name="connsiteY5727" fmla="*/ 1901825 h 4732338"/>
              <a:gd name="connsiteX5728" fmla="*/ 4373563 w 4424363"/>
              <a:gd name="connsiteY5728" fmla="*/ 1903413 h 4732338"/>
              <a:gd name="connsiteX5729" fmla="*/ 4373563 w 4424363"/>
              <a:gd name="connsiteY5729" fmla="*/ 1905000 h 4732338"/>
              <a:gd name="connsiteX5730" fmla="*/ 4371976 w 4424363"/>
              <a:gd name="connsiteY5730" fmla="*/ 1905000 h 4732338"/>
              <a:gd name="connsiteX5731" fmla="*/ 4371976 w 4424363"/>
              <a:gd name="connsiteY5731" fmla="*/ 1906588 h 4732338"/>
              <a:gd name="connsiteX5732" fmla="*/ 4370388 w 4424363"/>
              <a:gd name="connsiteY5732" fmla="*/ 1906588 h 4732338"/>
              <a:gd name="connsiteX5733" fmla="*/ 4368800 w 4424363"/>
              <a:gd name="connsiteY5733" fmla="*/ 1906588 h 4732338"/>
              <a:gd name="connsiteX5734" fmla="*/ 4368800 w 4424363"/>
              <a:gd name="connsiteY5734" fmla="*/ 1908175 h 4732338"/>
              <a:gd name="connsiteX5735" fmla="*/ 4367213 w 4424363"/>
              <a:gd name="connsiteY5735" fmla="*/ 1908175 h 4732338"/>
              <a:gd name="connsiteX5736" fmla="*/ 4367213 w 4424363"/>
              <a:gd name="connsiteY5736" fmla="*/ 1909763 h 4732338"/>
              <a:gd name="connsiteX5737" fmla="*/ 4367213 w 4424363"/>
              <a:gd name="connsiteY5737" fmla="*/ 1911351 h 4732338"/>
              <a:gd name="connsiteX5738" fmla="*/ 4368800 w 4424363"/>
              <a:gd name="connsiteY5738" fmla="*/ 1911351 h 4732338"/>
              <a:gd name="connsiteX5739" fmla="*/ 4370388 w 4424363"/>
              <a:gd name="connsiteY5739" fmla="*/ 1909763 h 4732338"/>
              <a:gd name="connsiteX5740" fmla="*/ 4370388 w 4424363"/>
              <a:gd name="connsiteY5740" fmla="*/ 1911351 h 4732338"/>
              <a:gd name="connsiteX5741" fmla="*/ 4370388 w 4424363"/>
              <a:gd name="connsiteY5741" fmla="*/ 1912938 h 4732338"/>
              <a:gd name="connsiteX5742" fmla="*/ 4371976 w 4424363"/>
              <a:gd name="connsiteY5742" fmla="*/ 1912938 h 4732338"/>
              <a:gd name="connsiteX5743" fmla="*/ 4373563 w 4424363"/>
              <a:gd name="connsiteY5743" fmla="*/ 1912938 h 4732338"/>
              <a:gd name="connsiteX5744" fmla="*/ 4373563 w 4424363"/>
              <a:gd name="connsiteY5744" fmla="*/ 1914526 h 4732338"/>
              <a:gd name="connsiteX5745" fmla="*/ 4371976 w 4424363"/>
              <a:gd name="connsiteY5745" fmla="*/ 1916113 h 4732338"/>
              <a:gd name="connsiteX5746" fmla="*/ 4371976 w 4424363"/>
              <a:gd name="connsiteY5746" fmla="*/ 1917701 h 4732338"/>
              <a:gd name="connsiteX5747" fmla="*/ 4371976 w 4424363"/>
              <a:gd name="connsiteY5747" fmla="*/ 1919288 h 4732338"/>
              <a:gd name="connsiteX5748" fmla="*/ 4373563 w 4424363"/>
              <a:gd name="connsiteY5748" fmla="*/ 1919288 h 4732338"/>
              <a:gd name="connsiteX5749" fmla="*/ 4373563 w 4424363"/>
              <a:gd name="connsiteY5749" fmla="*/ 1917701 h 4732338"/>
              <a:gd name="connsiteX5750" fmla="*/ 4375150 w 4424363"/>
              <a:gd name="connsiteY5750" fmla="*/ 1917701 h 4732338"/>
              <a:gd name="connsiteX5751" fmla="*/ 4375150 w 4424363"/>
              <a:gd name="connsiteY5751" fmla="*/ 1919288 h 4732338"/>
              <a:gd name="connsiteX5752" fmla="*/ 4376738 w 4424363"/>
              <a:gd name="connsiteY5752" fmla="*/ 1919288 h 4732338"/>
              <a:gd name="connsiteX5753" fmla="*/ 4378326 w 4424363"/>
              <a:gd name="connsiteY5753" fmla="*/ 1919288 h 4732338"/>
              <a:gd name="connsiteX5754" fmla="*/ 4379913 w 4424363"/>
              <a:gd name="connsiteY5754" fmla="*/ 1919288 h 4732338"/>
              <a:gd name="connsiteX5755" fmla="*/ 4379913 w 4424363"/>
              <a:gd name="connsiteY5755" fmla="*/ 1920875 h 4732338"/>
              <a:gd name="connsiteX5756" fmla="*/ 4379913 w 4424363"/>
              <a:gd name="connsiteY5756" fmla="*/ 1922463 h 4732338"/>
              <a:gd name="connsiteX5757" fmla="*/ 4381500 w 4424363"/>
              <a:gd name="connsiteY5757" fmla="*/ 1922463 h 4732338"/>
              <a:gd name="connsiteX5758" fmla="*/ 4381500 w 4424363"/>
              <a:gd name="connsiteY5758" fmla="*/ 1924050 h 4732338"/>
              <a:gd name="connsiteX5759" fmla="*/ 4383088 w 4424363"/>
              <a:gd name="connsiteY5759" fmla="*/ 1924050 h 4732338"/>
              <a:gd name="connsiteX5760" fmla="*/ 4384676 w 4424363"/>
              <a:gd name="connsiteY5760" fmla="*/ 1924050 h 4732338"/>
              <a:gd name="connsiteX5761" fmla="*/ 4384676 w 4424363"/>
              <a:gd name="connsiteY5761" fmla="*/ 1925638 h 4732338"/>
              <a:gd name="connsiteX5762" fmla="*/ 4383088 w 4424363"/>
              <a:gd name="connsiteY5762" fmla="*/ 1925638 h 4732338"/>
              <a:gd name="connsiteX5763" fmla="*/ 4383088 w 4424363"/>
              <a:gd name="connsiteY5763" fmla="*/ 1927225 h 4732338"/>
              <a:gd name="connsiteX5764" fmla="*/ 4383088 w 4424363"/>
              <a:gd name="connsiteY5764" fmla="*/ 1928813 h 4732338"/>
              <a:gd name="connsiteX5765" fmla="*/ 4381500 w 4424363"/>
              <a:gd name="connsiteY5765" fmla="*/ 1928813 h 4732338"/>
              <a:gd name="connsiteX5766" fmla="*/ 4383088 w 4424363"/>
              <a:gd name="connsiteY5766" fmla="*/ 1930400 h 4732338"/>
              <a:gd name="connsiteX5767" fmla="*/ 4384676 w 4424363"/>
              <a:gd name="connsiteY5767" fmla="*/ 1930400 h 4732338"/>
              <a:gd name="connsiteX5768" fmla="*/ 4384676 w 4424363"/>
              <a:gd name="connsiteY5768" fmla="*/ 1931988 h 4732338"/>
              <a:gd name="connsiteX5769" fmla="*/ 4384676 w 4424363"/>
              <a:gd name="connsiteY5769" fmla="*/ 1933575 h 4732338"/>
              <a:gd name="connsiteX5770" fmla="*/ 4386263 w 4424363"/>
              <a:gd name="connsiteY5770" fmla="*/ 1933575 h 4732338"/>
              <a:gd name="connsiteX5771" fmla="*/ 4387850 w 4424363"/>
              <a:gd name="connsiteY5771" fmla="*/ 1933575 h 4732338"/>
              <a:gd name="connsiteX5772" fmla="*/ 4389438 w 4424363"/>
              <a:gd name="connsiteY5772" fmla="*/ 1933575 h 4732338"/>
              <a:gd name="connsiteX5773" fmla="*/ 4389438 w 4424363"/>
              <a:gd name="connsiteY5773" fmla="*/ 1935163 h 4732338"/>
              <a:gd name="connsiteX5774" fmla="*/ 4391026 w 4424363"/>
              <a:gd name="connsiteY5774" fmla="*/ 1935163 h 4732338"/>
              <a:gd name="connsiteX5775" fmla="*/ 4392613 w 4424363"/>
              <a:gd name="connsiteY5775" fmla="*/ 1936750 h 4732338"/>
              <a:gd name="connsiteX5776" fmla="*/ 4394200 w 4424363"/>
              <a:gd name="connsiteY5776" fmla="*/ 1936750 h 4732338"/>
              <a:gd name="connsiteX5777" fmla="*/ 4394200 w 4424363"/>
              <a:gd name="connsiteY5777" fmla="*/ 1938338 h 4732338"/>
              <a:gd name="connsiteX5778" fmla="*/ 4394200 w 4424363"/>
              <a:gd name="connsiteY5778" fmla="*/ 1939925 h 4732338"/>
              <a:gd name="connsiteX5779" fmla="*/ 4392613 w 4424363"/>
              <a:gd name="connsiteY5779" fmla="*/ 1939925 h 4732338"/>
              <a:gd name="connsiteX5780" fmla="*/ 4391026 w 4424363"/>
              <a:gd name="connsiteY5780" fmla="*/ 1939925 h 4732338"/>
              <a:gd name="connsiteX5781" fmla="*/ 4391026 w 4424363"/>
              <a:gd name="connsiteY5781" fmla="*/ 1938338 h 4732338"/>
              <a:gd name="connsiteX5782" fmla="*/ 4389438 w 4424363"/>
              <a:gd name="connsiteY5782" fmla="*/ 1938338 h 4732338"/>
              <a:gd name="connsiteX5783" fmla="*/ 4387850 w 4424363"/>
              <a:gd name="connsiteY5783" fmla="*/ 1938338 h 4732338"/>
              <a:gd name="connsiteX5784" fmla="*/ 4387850 w 4424363"/>
              <a:gd name="connsiteY5784" fmla="*/ 1939925 h 4732338"/>
              <a:gd name="connsiteX5785" fmla="*/ 4386263 w 4424363"/>
              <a:gd name="connsiteY5785" fmla="*/ 1939925 h 4732338"/>
              <a:gd name="connsiteX5786" fmla="*/ 4384676 w 4424363"/>
              <a:gd name="connsiteY5786" fmla="*/ 1939925 h 4732338"/>
              <a:gd name="connsiteX5787" fmla="*/ 4384676 w 4424363"/>
              <a:gd name="connsiteY5787" fmla="*/ 1941513 h 4732338"/>
              <a:gd name="connsiteX5788" fmla="*/ 4383088 w 4424363"/>
              <a:gd name="connsiteY5788" fmla="*/ 1943100 h 4732338"/>
              <a:gd name="connsiteX5789" fmla="*/ 4384676 w 4424363"/>
              <a:gd name="connsiteY5789" fmla="*/ 1943100 h 4732338"/>
              <a:gd name="connsiteX5790" fmla="*/ 4383088 w 4424363"/>
              <a:gd name="connsiteY5790" fmla="*/ 1944688 h 4732338"/>
              <a:gd name="connsiteX5791" fmla="*/ 4381500 w 4424363"/>
              <a:gd name="connsiteY5791" fmla="*/ 1944688 h 4732338"/>
              <a:gd name="connsiteX5792" fmla="*/ 4381500 w 4424363"/>
              <a:gd name="connsiteY5792" fmla="*/ 1943100 h 4732338"/>
              <a:gd name="connsiteX5793" fmla="*/ 4381500 w 4424363"/>
              <a:gd name="connsiteY5793" fmla="*/ 1941513 h 4732338"/>
              <a:gd name="connsiteX5794" fmla="*/ 4379913 w 4424363"/>
              <a:gd name="connsiteY5794" fmla="*/ 1941513 h 4732338"/>
              <a:gd name="connsiteX5795" fmla="*/ 4378326 w 4424363"/>
              <a:gd name="connsiteY5795" fmla="*/ 1941513 h 4732338"/>
              <a:gd name="connsiteX5796" fmla="*/ 4376738 w 4424363"/>
              <a:gd name="connsiteY5796" fmla="*/ 1941513 h 4732338"/>
              <a:gd name="connsiteX5797" fmla="*/ 4376738 w 4424363"/>
              <a:gd name="connsiteY5797" fmla="*/ 1943100 h 4732338"/>
              <a:gd name="connsiteX5798" fmla="*/ 4375150 w 4424363"/>
              <a:gd name="connsiteY5798" fmla="*/ 1943100 h 4732338"/>
              <a:gd name="connsiteX5799" fmla="*/ 4375150 w 4424363"/>
              <a:gd name="connsiteY5799" fmla="*/ 1944688 h 4732338"/>
              <a:gd name="connsiteX5800" fmla="*/ 4373563 w 4424363"/>
              <a:gd name="connsiteY5800" fmla="*/ 1944688 h 4732338"/>
              <a:gd name="connsiteX5801" fmla="*/ 4371976 w 4424363"/>
              <a:gd name="connsiteY5801" fmla="*/ 1944688 h 4732338"/>
              <a:gd name="connsiteX5802" fmla="*/ 4371976 w 4424363"/>
              <a:gd name="connsiteY5802" fmla="*/ 1946275 h 4732338"/>
              <a:gd name="connsiteX5803" fmla="*/ 4370388 w 4424363"/>
              <a:gd name="connsiteY5803" fmla="*/ 1946275 h 4732338"/>
              <a:gd name="connsiteX5804" fmla="*/ 4370388 w 4424363"/>
              <a:gd name="connsiteY5804" fmla="*/ 1947863 h 4732338"/>
              <a:gd name="connsiteX5805" fmla="*/ 4371976 w 4424363"/>
              <a:gd name="connsiteY5805" fmla="*/ 1947863 h 4732338"/>
              <a:gd name="connsiteX5806" fmla="*/ 4371976 w 4424363"/>
              <a:gd name="connsiteY5806" fmla="*/ 1949451 h 4732338"/>
              <a:gd name="connsiteX5807" fmla="*/ 4373563 w 4424363"/>
              <a:gd name="connsiteY5807" fmla="*/ 1949451 h 4732338"/>
              <a:gd name="connsiteX5808" fmla="*/ 4375150 w 4424363"/>
              <a:gd name="connsiteY5808" fmla="*/ 1949451 h 4732338"/>
              <a:gd name="connsiteX5809" fmla="*/ 4375150 w 4424363"/>
              <a:gd name="connsiteY5809" fmla="*/ 1951038 h 4732338"/>
              <a:gd name="connsiteX5810" fmla="*/ 4376738 w 4424363"/>
              <a:gd name="connsiteY5810" fmla="*/ 1951038 h 4732338"/>
              <a:gd name="connsiteX5811" fmla="*/ 4376738 w 4424363"/>
              <a:gd name="connsiteY5811" fmla="*/ 1952626 h 4732338"/>
              <a:gd name="connsiteX5812" fmla="*/ 4378326 w 4424363"/>
              <a:gd name="connsiteY5812" fmla="*/ 1952626 h 4732338"/>
              <a:gd name="connsiteX5813" fmla="*/ 4378326 w 4424363"/>
              <a:gd name="connsiteY5813" fmla="*/ 1954213 h 4732338"/>
              <a:gd name="connsiteX5814" fmla="*/ 4378326 w 4424363"/>
              <a:gd name="connsiteY5814" fmla="*/ 1955801 h 4732338"/>
              <a:gd name="connsiteX5815" fmla="*/ 4376738 w 4424363"/>
              <a:gd name="connsiteY5815" fmla="*/ 1955801 h 4732338"/>
              <a:gd name="connsiteX5816" fmla="*/ 4376738 w 4424363"/>
              <a:gd name="connsiteY5816" fmla="*/ 1957388 h 4732338"/>
              <a:gd name="connsiteX5817" fmla="*/ 4375150 w 4424363"/>
              <a:gd name="connsiteY5817" fmla="*/ 1957388 h 4732338"/>
              <a:gd name="connsiteX5818" fmla="*/ 4375150 w 4424363"/>
              <a:gd name="connsiteY5818" fmla="*/ 1955801 h 4732338"/>
              <a:gd name="connsiteX5819" fmla="*/ 4373563 w 4424363"/>
              <a:gd name="connsiteY5819" fmla="*/ 1955801 h 4732338"/>
              <a:gd name="connsiteX5820" fmla="*/ 4371976 w 4424363"/>
              <a:gd name="connsiteY5820" fmla="*/ 1955801 h 4732338"/>
              <a:gd name="connsiteX5821" fmla="*/ 4370388 w 4424363"/>
              <a:gd name="connsiteY5821" fmla="*/ 1955801 h 4732338"/>
              <a:gd name="connsiteX5822" fmla="*/ 4368800 w 4424363"/>
              <a:gd name="connsiteY5822" fmla="*/ 1955801 h 4732338"/>
              <a:gd name="connsiteX5823" fmla="*/ 4367213 w 4424363"/>
              <a:gd name="connsiteY5823" fmla="*/ 1955801 h 4732338"/>
              <a:gd name="connsiteX5824" fmla="*/ 4365626 w 4424363"/>
              <a:gd name="connsiteY5824" fmla="*/ 1955801 h 4732338"/>
              <a:gd name="connsiteX5825" fmla="*/ 4367213 w 4424363"/>
              <a:gd name="connsiteY5825" fmla="*/ 1954213 h 4732338"/>
              <a:gd name="connsiteX5826" fmla="*/ 4365626 w 4424363"/>
              <a:gd name="connsiteY5826" fmla="*/ 1954213 h 4732338"/>
              <a:gd name="connsiteX5827" fmla="*/ 4364038 w 4424363"/>
              <a:gd name="connsiteY5827" fmla="*/ 1954213 h 4732338"/>
              <a:gd name="connsiteX5828" fmla="*/ 4362450 w 4424363"/>
              <a:gd name="connsiteY5828" fmla="*/ 1954213 h 4732338"/>
              <a:gd name="connsiteX5829" fmla="*/ 4362450 w 4424363"/>
              <a:gd name="connsiteY5829" fmla="*/ 1952626 h 4732338"/>
              <a:gd name="connsiteX5830" fmla="*/ 4360863 w 4424363"/>
              <a:gd name="connsiteY5830" fmla="*/ 1952626 h 4732338"/>
              <a:gd name="connsiteX5831" fmla="*/ 4359276 w 4424363"/>
              <a:gd name="connsiteY5831" fmla="*/ 1952626 h 4732338"/>
              <a:gd name="connsiteX5832" fmla="*/ 4357688 w 4424363"/>
              <a:gd name="connsiteY5832" fmla="*/ 1952626 h 4732338"/>
              <a:gd name="connsiteX5833" fmla="*/ 4357688 w 4424363"/>
              <a:gd name="connsiteY5833" fmla="*/ 1954213 h 4732338"/>
              <a:gd name="connsiteX5834" fmla="*/ 4356100 w 4424363"/>
              <a:gd name="connsiteY5834" fmla="*/ 1954213 h 4732338"/>
              <a:gd name="connsiteX5835" fmla="*/ 4354513 w 4424363"/>
              <a:gd name="connsiteY5835" fmla="*/ 1954213 h 4732338"/>
              <a:gd name="connsiteX5836" fmla="*/ 4352926 w 4424363"/>
              <a:gd name="connsiteY5836" fmla="*/ 1954213 h 4732338"/>
              <a:gd name="connsiteX5837" fmla="*/ 4352926 w 4424363"/>
              <a:gd name="connsiteY5837" fmla="*/ 1952626 h 4732338"/>
              <a:gd name="connsiteX5838" fmla="*/ 4351338 w 4424363"/>
              <a:gd name="connsiteY5838" fmla="*/ 1952626 h 4732338"/>
              <a:gd name="connsiteX5839" fmla="*/ 4349750 w 4424363"/>
              <a:gd name="connsiteY5839" fmla="*/ 1952626 h 4732338"/>
              <a:gd name="connsiteX5840" fmla="*/ 4351338 w 4424363"/>
              <a:gd name="connsiteY5840" fmla="*/ 1954213 h 4732338"/>
              <a:gd name="connsiteX5841" fmla="*/ 4349750 w 4424363"/>
              <a:gd name="connsiteY5841" fmla="*/ 1954213 h 4732338"/>
              <a:gd name="connsiteX5842" fmla="*/ 4349750 w 4424363"/>
              <a:gd name="connsiteY5842" fmla="*/ 1955801 h 4732338"/>
              <a:gd name="connsiteX5843" fmla="*/ 4348163 w 4424363"/>
              <a:gd name="connsiteY5843" fmla="*/ 1955801 h 4732338"/>
              <a:gd name="connsiteX5844" fmla="*/ 4348163 w 4424363"/>
              <a:gd name="connsiteY5844" fmla="*/ 1954213 h 4732338"/>
              <a:gd name="connsiteX5845" fmla="*/ 4346576 w 4424363"/>
              <a:gd name="connsiteY5845" fmla="*/ 1954213 h 4732338"/>
              <a:gd name="connsiteX5846" fmla="*/ 4346576 w 4424363"/>
              <a:gd name="connsiteY5846" fmla="*/ 1955801 h 4732338"/>
              <a:gd name="connsiteX5847" fmla="*/ 4344988 w 4424363"/>
              <a:gd name="connsiteY5847" fmla="*/ 1955801 h 4732338"/>
              <a:gd name="connsiteX5848" fmla="*/ 4344988 w 4424363"/>
              <a:gd name="connsiteY5848" fmla="*/ 1957388 h 4732338"/>
              <a:gd name="connsiteX5849" fmla="*/ 4343400 w 4424363"/>
              <a:gd name="connsiteY5849" fmla="*/ 1957388 h 4732338"/>
              <a:gd name="connsiteX5850" fmla="*/ 4343400 w 4424363"/>
              <a:gd name="connsiteY5850" fmla="*/ 1958975 h 4732338"/>
              <a:gd name="connsiteX5851" fmla="*/ 4341813 w 4424363"/>
              <a:gd name="connsiteY5851" fmla="*/ 1958975 h 4732338"/>
              <a:gd name="connsiteX5852" fmla="*/ 4341813 w 4424363"/>
              <a:gd name="connsiteY5852" fmla="*/ 1960563 h 4732338"/>
              <a:gd name="connsiteX5853" fmla="*/ 4340226 w 4424363"/>
              <a:gd name="connsiteY5853" fmla="*/ 1960563 h 4732338"/>
              <a:gd name="connsiteX5854" fmla="*/ 4340226 w 4424363"/>
              <a:gd name="connsiteY5854" fmla="*/ 1962150 h 4732338"/>
              <a:gd name="connsiteX5855" fmla="*/ 4340226 w 4424363"/>
              <a:gd name="connsiteY5855" fmla="*/ 1963738 h 4732338"/>
              <a:gd name="connsiteX5856" fmla="*/ 4340226 w 4424363"/>
              <a:gd name="connsiteY5856" fmla="*/ 1965325 h 4732338"/>
              <a:gd name="connsiteX5857" fmla="*/ 4338638 w 4424363"/>
              <a:gd name="connsiteY5857" fmla="*/ 1965325 h 4732338"/>
              <a:gd name="connsiteX5858" fmla="*/ 4338638 w 4424363"/>
              <a:gd name="connsiteY5858" fmla="*/ 1966913 h 4732338"/>
              <a:gd name="connsiteX5859" fmla="*/ 4338638 w 4424363"/>
              <a:gd name="connsiteY5859" fmla="*/ 1968500 h 4732338"/>
              <a:gd name="connsiteX5860" fmla="*/ 4338638 w 4424363"/>
              <a:gd name="connsiteY5860" fmla="*/ 1970088 h 4732338"/>
              <a:gd name="connsiteX5861" fmla="*/ 4338638 w 4424363"/>
              <a:gd name="connsiteY5861" fmla="*/ 1971675 h 4732338"/>
              <a:gd name="connsiteX5862" fmla="*/ 4338638 w 4424363"/>
              <a:gd name="connsiteY5862" fmla="*/ 1973263 h 4732338"/>
              <a:gd name="connsiteX5863" fmla="*/ 4337050 w 4424363"/>
              <a:gd name="connsiteY5863" fmla="*/ 1973263 h 4732338"/>
              <a:gd name="connsiteX5864" fmla="*/ 4335463 w 4424363"/>
              <a:gd name="connsiteY5864" fmla="*/ 1973263 h 4732338"/>
              <a:gd name="connsiteX5865" fmla="*/ 4335463 w 4424363"/>
              <a:gd name="connsiteY5865" fmla="*/ 1974850 h 4732338"/>
              <a:gd name="connsiteX5866" fmla="*/ 4335463 w 4424363"/>
              <a:gd name="connsiteY5866" fmla="*/ 1976438 h 4732338"/>
              <a:gd name="connsiteX5867" fmla="*/ 4335463 w 4424363"/>
              <a:gd name="connsiteY5867" fmla="*/ 1978025 h 4732338"/>
              <a:gd name="connsiteX5868" fmla="*/ 4335463 w 4424363"/>
              <a:gd name="connsiteY5868" fmla="*/ 1979613 h 4732338"/>
              <a:gd name="connsiteX5869" fmla="*/ 4335463 w 4424363"/>
              <a:gd name="connsiteY5869" fmla="*/ 1981200 h 4732338"/>
              <a:gd name="connsiteX5870" fmla="*/ 4335463 w 4424363"/>
              <a:gd name="connsiteY5870" fmla="*/ 1982788 h 4732338"/>
              <a:gd name="connsiteX5871" fmla="*/ 4337050 w 4424363"/>
              <a:gd name="connsiteY5871" fmla="*/ 1982788 h 4732338"/>
              <a:gd name="connsiteX5872" fmla="*/ 4337050 w 4424363"/>
              <a:gd name="connsiteY5872" fmla="*/ 1984375 h 4732338"/>
              <a:gd name="connsiteX5873" fmla="*/ 4337050 w 4424363"/>
              <a:gd name="connsiteY5873" fmla="*/ 1985963 h 4732338"/>
              <a:gd name="connsiteX5874" fmla="*/ 4337050 w 4424363"/>
              <a:gd name="connsiteY5874" fmla="*/ 1987551 h 4732338"/>
              <a:gd name="connsiteX5875" fmla="*/ 4335463 w 4424363"/>
              <a:gd name="connsiteY5875" fmla="*/ 1987551 h 4732338"/>
              <a:gd name="connsiteX5876" fmla="*/ 4335463 w 4424363"/>
              <a:gd name="connsiteY5876" fmla="*/ 1989138 h 4732338"/>
              <a:gd name="connsiteX5877" fmla="*/ 4333876 w 4424363"/>
              <a:gd name="connsiteY5877" fmla="*/ 1989138 h 4732338"/>
              <a:gd name="connsiteX5878" fmla="*/ 4333876 w 4424363"/>
              <a:gd name="connsiteY5878" fmla="*/ 1990726 h 4732338"/>
              <a:gd name="connsiteX5879" fmla="*/ 4332288 w 4424363"/>
              <a:gd name="connsiteY5879" fmla="*/ 1989138 h 4732338"/>
              <a:gd name="connsiteX5880" fmla="*/ 4330700 w 4424363"/>
              <a:gd name="connsiteY5880" fmla="*/ 1989138 h 4732338"/>
              <a:gd name="connsiteX5881" fmla="*/ 4329113 w 4424363"/>
              <a:gd name="connsiteY5881" fmla="*/ 1987551 h 4732338"/>
              <a:gd name="connsiteX5882" fmla="*/ 4329113 w 4424363"/>
              <a:gd name="connsiteY5882" fmla="*/ 1989138 h 4732338"/>
              <a:gd name="connsiteX5883" fmla="*/ 4329113 w 4424363"/>
              <a:gd name="connsiteY5883" fmla="*/ 1990726 h 4732338"/>
              <a:gd name="connsiteX5884" fmla="*/ 4327526 w 4424363"/>
              <a:gd name="connsiteY5884" fmla="*/ 1990726 h 4732338"/>
              <a:gd name="connsiteX5885" fmla="*/ 4325938 w 4424363"/>
              <a:gd name="connsiteY5885" fmla="*/ 1990726 h 4732338"/>
              <a:gd name="connsiteX5886" fmla="*/ 4325938 w 4424363"/>
              <a:gd name="connsiteY5886" fmla="*/ 1992313 h 4732338"/>
              <a:gd name="connsiteX5887" fmla="*/ 4325938 w 4424363"/>
              <a:gd name="connsiteY5887" fmla="*/ 1993901 h 4732338"/>
              <a:gd name="connsiteX5888" fmla="*/ 4324350 w 4424363"/>
              <a:gd name="connsiteY5888" fmla="*/ 1993901 h 4732338"/>
              <a:gd name="connsiteX5889" fmla="*/ 4324350 w 4424363"/>
              <a:gd name="connsiteY5889" fmla="*/ 1995488 h 4732338"/>
              <a:gd name="connsiteX5890" fmla="*/ 4322763 w 4424363"/>
              <a:gd name="connsiteY5890" fmla="*/ 1995488 h 4732338"/>
              <a:gd name="connsiteX5891" fmla="*/ 4321176 w 4424363"/>
              <a:gd name="connsiteY5891" fmla="*/ 1995488 h 4732338"/>
              <a:gd name="connsiteX5892" fmla="*/ 4319588 w 4424363"/>
              <a:gd name="connsiteY5892" fmla="*/ 1995488 h 4732338"/>
              <a:gd name="connsiteX5893" fmla="*/ 4318000 w 4424363"/>
              <a:gd name="connsiteY5893" fmla="*/ 1995488 h 4732338"/>
              <a:gd name="connsiteX5894" fmla="*/ 4318000 w 4424363"/>
              <a:gd name="connsiteY5894" fmla="*/ 1997076 h 4732338"/>
              <a:gd name="connsiteX5895" fmla="*/ 4318000 w 4424363"/>
              <a:gd name="connsiteY5895" fmla="*/ 1998663 h 4732338"/>
              <a:gd name="connsiteX5896" fmla="*/ 4316413 w 4424363"/>
              <a:gd name="connsiteY5896" fmla="*/ 1998663 h 4732338"/>
              <a:gd name="connsiteX5897" fmla="*/ 4314826 w 4424363"/>
              <a:gd name="connsiteY5897" fmla="*/ 1998663 h 4732338"/>
              <a:gd name="connsiteX5898" fmla="*/ 4314826 w 4424363"/>
              <a:gd name="connsiteY5898" fmla="*/ 2000250 h 4732338"/>
              <a:gd name="connsiteX5899" fmla="*/ 4316413 w 4424363"/>
              <a:gd name="connsiteY5899" fmla="*/ 2000250 h 4732338"/>
              <a:gd name="connsiteX5900" fmla="*/ 4318000 w 4424363"/>
              <a:gd name="connsiteY5900" fmla="*/ 2000250 h 4732338"/>
              <a:gd name="connsiteX5901" fmla="*/ 4319588 w 4424363"/>
              <a:gd name="connsiteY5901" fmla="*/ 2000250 h 4732338"/>
              <a:gd name="connsiteX5902" fmla="*/ 4319588 w 4424363"/>
              <a:gd name="connsiteY5902" fmla="*/ 2001838 h 4732338"/>
              <a:gd name="connsiteX5903" fmla="*/ 4319588 w 4424363"/>
              <a:gd name="connsiteY5903" fmla="*/ 2003425 h 4732338"/>
              <a:gd name="connsiteX5904" fmla="*/ 4318000 w 4424363"/>
              <a:gd name="connsiteY5904" fmla="*/ 2003425 h 4732338"/>
              <a:gd name="connsiteX5905" fmla="*/ 4318000 w 4424363"/>
              <a:gd name="connsiteY5905" fmla="*/ 2005013 h 4732338"/>
              <a:gd name="connsiteX5906" fmla="*/ 4318000 w 4424363"/>
              <a:gd name="connsiteY5906" fmla="*/ 2006600 h 4732338"/>
              <a:gd name="connsiteX5907" fmla="*/ 4318000 w 4424363"/>
              <a:gd name="connsiteY5907" fmla="*/ 2008188 h 4732338"/>
              <a:gd name="connsiteX5908" fmla="*/ 4318000 w 4424363"/>
              <a:gd name="connsiteY5908" fmla="*/ 2009775 h 4732338"/>
              <a:gd name="connsiteX5909" fmla="*/ 4318000 w 4424363"/>
              <a:gd name="connsiteY5909" fmla="*/ 2011363 h 4732338"/>
              <a:gd name="connsiteX5910" fmla="*/ 4319588 w 4424363"/>
              <a:gd name="connsiteY5910" fmla="*/ 2009775 h 4732338"/>
              <a:gd name="connsiteX5911" fmla="*/ 4319588 w 4424363"/>
              <a:gd name="connsiteY5911" fmla="*/ 2008188 h 4732338"/>
              <a:gd name="connsiteX5912" fmla="*/ 4321176 w 4424363"/>
              <a:gd name="connsiteY5912" fmla="*/ 2008188 h 4732338"/>
              <a:gd name="connsiteX5913" fmla="*/ 4321176 w 4424363"/>
              <a:gd name="connsiteY5913" fmla="*/ 2006600 h 4732338"/>
              <a:gd name="connsiteX5914" fmla="*/ 4322763 w 4424363"/>
              <a:gd name="connsiteY5914" fmla="*/ 2006600 h 4732338"/>
              <a:gd name="connsiteX5915" fmla="*/ 4324350 w 4424363"/>
              <a:gd name="connsiteY5915" fmla="*/ 2006600 h 4732338"/>
              <a:gd name="connsiteX5916" fmla="*/ 4325938 w 4424363"/>
              <a:gd name="connsiteY5916" fmla="*/ 2006600 h 4732338"/>
              <a:gd name="connsiteX5917" fmla="*/ 4327526 w 4424363"/>
              <a:gd name="connsiteY5917" fmla="*/ 2006600 h 4732338"/>
              <a:gd name="connsiteX5918" fmla="*/ 4327526 w 4424363"/>
              <a:gd name="connsiteY5918" fmla="*/ 2005013 h 4732338"/>
              <a:gd name="connsiteX5919" fmla="*/ 4329113 w 4424363"/>
              <a:gd name="connsiteY5919" fmla="*/ 2005013 h 4732338"/>
              <a:gd name="connsiteX5920" fmla="*/ 4329113 w 4424363"/>
              <a:gd name="connsiteY5920" fmla="*/ 2003425 h 4732338"/>
              <a:gd name="connsiteX5921" fmla="*/ 4327526 w 4424363"/>
              <a:gd name="connsiteY5921" fmla="*/ 2003425 h 4732338"/>
              <a:gd name="connsiteX5922" fmla="*/ 4327526 w 4424363"/>
              <a:gd name="connsiteY5922" fmla="*/ 2001838 h 4732338"/>
              <a:gd name="connsiteX5923" fmla="*/ 4327526 w 4424363"/>
              <a:gd name="connsiteY5923" fmla="*/ 2000250 h 4732338"/>
              <a:gd name="connsiteX5924" fmla="*/ 4329113 w 4424363"/>
              <a:gd name="connsiteY5924" fmla="*/ 2000250 h 4732338"/>
              <a:gd name="connsiteX5925" fmla="*/ 4329113 w 4424363"/>
              <a:gd name="connsiteY5925" fmla="*/ 2001838 h 4732338"/>
              <a:gd name="connsiteX5926" fmla="*/ 4330700 w 4424363"/>
              <a:gd name="connsiteY5926" fmla="*/ 2001838 h 4732338"/>
              <a:gd name="connsiteX5927" fmla="*/ 4330700 w 4424363"/>
              <a:gd name="connsiteY5927" fmla="*/ 2000250 h 4732338"/>
              <a:gd name="connsiteX5928" fmla="*/ 4332288 w 4424363"/>
              <a:gd name="connsiteY5928" fmla="*/ 2000250 h 4732338"/>
              <a:gd name="connsiteX5929" fmla="*/ 4333876 w 4424363"/>
              <a:gd name="connsiteY5929" fmla="*/ 2000250 h 4732338"/>
              <a:gd name="connsiteX5930" fmla="*/ 4333876 w 4424363"/>
              <a:gd name="connsiteY5930" fmla="*/ 1998663 h 4732338"/>
              <a:gd name="connsiteX5931" fmla="*/ 4335463 w 4424363"/>
              <a:gd name="connsiteY5931" fmla="*/ 1998663 h 4732338"/>
              <a:gd name="connsiteX5932" fmla="*/ 4335463 w 4424363"/>
              <a:gd name="connsiteY5932" fmla="*/ 2000250 h 4732338"/>
              <a:gd name="connsiteX5933" fmla="*/ 4337050 w 4424363"/>
              <a:gd name="connsiteY5933" fmla="*/ 2000250 h 4732338"/>
              <a:gd name="connsiteX5934" fmla="*/ 4337050 w 4424363"/>
              <a:gd name="connsiteY5934" fmla="*/ 1998663 h 4732338"/>
              <a:gd name="connsiteX5935" fmla="*/ 4337050 w 4424363"/>
              <a:gd name="connsiteY5935" fmla="*/ 1997076 h 4732338"/>
              <a:gd name="connsiteX5936" fmla="*/ 4338638 w 4424363"/>
              <a:gd name="connsiteY5936" fmla="*/ 1998663 h 4732338"/>
              <a:gd name="connsiteX5937" fmla="*/ 4338638 w 4424363"/>
              <a:gd name="connsiteY5937" fmla="*/ 1997076 h 4732338"/>
              <a:gd name="connsiteX5938" fmla="*/ 4340226 w 4424363"/>
              <a:gd name="connsiteY5938" fmla="*/ 1997076 h 4732338"/>
              <a:gd name="connsiteX5939" fmla="*/ 4340226 w 4424363"/>
              <a:gd name="connsiteY5939" fmla="*/ 1998663 h 4732338"/>
              <a:gd name="connsiteX5940" fmla="*/ 4340226 w 4424363"/>
              <a:gd name="connsiteY5940" fmla="*/ 2000250 h 4732338"/>
              <a:gd name="connsiteX5941" fmla="*/ 4341813 w 4424363"/>
              <a:gd name="connsiteY5941" fmla="*/ 2000250 h 4732338"/>
              <a:gd name="connsiteX5942" fmla="*/ 4343400 w 4424363"/>
              <a:gd name="connsiteY5942" fmla="*/ 2000250 h 4732338"/>
              <a:gd name="connsiteX5943" fmla="*/ 4344988 w 4424363"/>
              <a:gd name="connsiteY5943" fmla="*/ 2000250 h 4732338"/>
              <a:gd name="connsiteX5944" fmla="*/ 4344988 w 4424363"/>
              <a:gd name="connsiteY5944" fmla="*/ 2001838 h 4732338"/>
              <a:gd name="connsiteX5945" fmla="*/ 4346576 w 4424363"/>
              <a:gd name="connsiteY5945" fmla="*/ 2001838 h 4732338"/>
              <a:gd name="connsiteX5946" fmla="*/ 4348163 w 4424363"/>
              <a:gd name="connsiteY5946" fmla="*/ 2001838 h 4732338"/>
              <a:gd name="connsiteX5947" fmla="*/ 4348163 w 4424363"/>
              <a:gd name="connsiteY5947" fmla="*/ 2000250 h 4732338"/>
              <a:gd name="connsiteX5948" fmla="*/ 4349750 w 4424363"/>
              <a:gd name="connsiteY5948" fmla="*/ 2000250 h 4732338"/>
              <a:gd name="connsiteX5949" fmla="*/ 4351338 w 4424363"/>
              <a:gd name="connsiteY5949" fmla="*/ 2000250 h 4732338"/>
              <a:gd name="connsiteX5950" fmla="*/ 4352926 w 4424363"/>
              <a:gd name="connsiteY5950" fmla="*/ 2000250 h 4732338"/>
              <a:gd name="connsiteX5951" fmla="*/ 4354513 w 4424363"/>
              <a:gd name="connsiteY5951" fmla="*/ 2000250 h 4732338"/>
              <a:gd name="connsiteX5952" fmla="*/ 4356100 w 4424363"/>
              <a:gd name="connsiteY5952" fmla="*/ 1998663 h 4732338"/>
              <a:gd name="connsiteX5953" fmla="*/ 4359276 w 4424363"/>
              <a:gd name="connsiteY5953" fmla="*/ 1998663 h 4732338"/>
              <a:gd name="connsiteX5954" fmla="*/ 4360863 w 4424363"/>
              <a:gd name="connsiteY5954" fmla="*/ 1998663 h 4732338"/>
              <a:gd name="connsiteX5955" fmla="*/ 4362450 w 4424363"/>
              <a:gd name="connsiteY5955" fmla="*/ 1998663 h 4732338"/>
              <a:gd name="connsiteX5956" fmla="*/ 4362450 w 4424363"/>
              <a:gd name="connsiteY5956" fmla="*/ 1997076 h 4732338"/>
              <a:gd name="connsiteX5957" fmla="*/ 4364038 w 4424363"/>
              <a:gd name="connsiteY5957" fmla="*/ 1997076 h 4732338"/>
              <a:gd name="connsiteX5958" fmla="*/ 4365626 w 4424363"/>
              <a:gd name="connsiteY5958" fmla="*/ 1997076 h 4732338"/>
              <a:gd name="connsiteX5959" fmla="*/ 4367213 w 4424363"/>
              <a:gd name="connsiteY5959" fmla="*/ 1997076 h 4732338"/>
              <a:gd name="connsiteX5960" fmla="*/ 4367213 w 4424363"/>
              <a:gd name="connsiteY5960" fmla="*/ 1998663 h 4732338"/>
              <a:gd name="connsiteX5961" fmla="*/ 4365626 w 4424363"/>
              <a:gd name="connsiteY5961" fmla="*/ 1998663 h 4732338"/>
              <a:gd name="connsiteX5962" fmla="*/ 4365626 w 4424363"/>
              <a:gd name="connsiteY5962" fmla="*/ 2000250 h 4732338"/>
              <a:gd name="connsiteX5963" fmla="*/ 4364038 w 4424363"/>
              <a:gd name="connsiteY5963" fmla="*/ 2000250 h 4732338"/>
              <a:gd name="connsiteX5964" fmla="*/ 4362450 w 4424363"/>
              <a:gd name="connsiteY5964" fmla="*/ 2000250 h 4732338"/>
              <a:gd name="connsiteX5965" fmla="*/ 4362450 w 4424363"/>
              <a:gd name="connsiteY5965" fmla="*/ 2001838 h 4732338"/>
              <a:gd name="connsiteX5966" fmla="*/ 4362450 w 4424363"/>
              <a:gd name="connsiteY5966" fmla="*/ 2003425 h 4732338"/>
              <a:gd name="connsiteX5967" fmla="*/ 4362450 w 4424363"/>
              <a:gd name="connsiteY5967" fmla="*/ 2005013 h 4732338"/>
              <a:gd name="connsiteX5968" fmla="*/ 4362450 w 4424363"/>
              <a:gd name="connsiteY5968" fmla="*/ 2006600 h 4732338"/>
              <a:gd name="connsiteX5969" fmla="*/ 4362450 w 4424363"/>
              <a:gd name="connsiteY5969" fmla="*/ 2008188 h 4732338"/>
              <a:gd name="connsiteX5970" fmla="*/ 4362450 w 4424363"/>
              <a:gd name="connsiteY5970" fmla="*/ 2009775 h 4732338"/>
              <a:gd name="connsiteX5971" fmla="*/ 4362450 w 4424363"/>
              <a:gd name="connsiteY5971" fmla="*/ 2011363 h 4732338"/>
              <a:gd name="connsiteX5972" fmla="*/ 4362450 w 4424363"/>
              <a:gd name="connsiteY5972" fmla="*/ 2012950 h 4732338"/>
              <a:gd name="connsiteX5973" fmla="*/ 4362450 w 4424363"/>
              <a:gd name="connsiteY5973" fmla="*/ 2014538 h 4732338"/>
              <a:gd name="connsiteX5974" fmla="*/ 4362450 w 4424363"/>
              <a:gd name="connsiteY5974" fmla="*/ 2016125 h 4732338"/>
              <a:gd name="connsiteX5975" fmla="*/ 4364038 w 4424363"/>
              <a:gd name="connsiteY5975" fmla="*/ 2016125 h 4732338"/>
              <a:gd name="connsiteX5976" fmla="*/ 4364038 w 4424363"/>
              <a:gd name="connsiteY5976" fmla="*/ 2017713 h 4732338"/>
              <a:gd name="connsiteX5977" fmla="*/ 4364038 w 4424363"/>
              <a:gd name="connsiteY5977" fmla="*/ 2019300 h 4732338"/>
              <a:gd name="connsiteX5978" fmla="*/ 4362450 w 4424363"/>
              <a:gd name="connsiteY5978" fmla="*/ 2019300 h 4732338"/>
              <a:gd name="connsiteX5979" fmla="*/ 4362450 w 4424363"/>
              <a:gd name="connsiteY5979" fmla="*/ 2020888 h 4732338"/>
              <a:gd name="connsiteX5980" fmla="*/ 4360863 w 4424363"/>
              <a:gd name="connsiteY5980" fmla="*/ 2020888 h 4732338"/>
              <a:gd name="connsiteX5981" fmla="*/ 4360863 w 4424363"/>
              <a:gd name="connsiteY5981" fmla="*/ 2022475 h 4732338"/>
              <a:gd name="connsiteX5982" fmla="*/ 4359276 w 4424363"/>
              <a:gd name="connsiteY5982" fmla="*/ 2022475 h 4732338"/>
              <a:gd name="connsiteX5983" fmla="*/ 4359276 w 4424363"/>
              <a:gd name="connsiteY5983" fmla="*/ 2024063 h 4732338"/>
              <a:gd name="connsiteX5984" fmla="*/ 4357688 w 4424363"/>
              <a:gd name="connsiteY5984" fmla="*/ 2024063 h 4732338"/>
              <a:gd name="connsiteX5985" fmla="*/ 4357688 w 4424363"/>
              <a:gd name="connsiteY5985" fmla="*/ 2025651 h 4732338"/>
              <a:gd name="connsiteX5986" fmla="*/ 4357688 w 4424363"/>
              <a:gd name="connsiteY5986" fmla="*/ 2027238 h 4732338"/>
              <a:gd name="connsiteX5987" fmla="*/ 4357688 w 4424363"/>
              <a:gd name="connsiteY5987" fmla="*/ 2028826 h 4732338"/>
              <a:gd name="connsiteX5988" fmla="*/ 4357688 w 4424363"/>
              <a:gd name="connsiteY5988" fmla="*/ 2030413 h 4732338"/>
              <a:gd name="connsiteX5989" fmla="*/ 4357688 w 4424363"/>
              <a:gd name="connsiteY5989" fmla="*/ 2032001 h 4732338"/>
              <a:gd name="connsiteX5990" fmla="*/ 4357688 w 4424363"/>
              <a:gd name="connsiteY5990" fmla="*/ 2033588 h 4732338"/>
              <a:gd name="connsiteX5991" fmla="*/ 4359276 w 4424363"/>
              <a:gd name="connsiteY5991" fmla="*/ 2033588 h 4732338"/>
              <a:gd name="connsiteX5992" fmla="*/ 4359276 w 4424363"/>
              <a:gd name="connsiteY5992" fmla="*/ 2035176 h 4732338"/>
              <a:gd name="connsiteX5993" fmla="*/ 4360863 w 4424363"/>
              <a:gd name="connsiteY5993" fmla="*/ 2035176 h 4732338"/>
              <a:gd name="connsiteX5994" fmla="*/ 4360863 w 4424363"/>
              <a:gd name="connsiteY5994" fmla="*/ 2036763 h 4732338"/>
              <a:gd name="connsiteX5995" fmla="*/ 4362450 w 4424363"/>
              <a:gd name="connsiteY5995" fmla="*/ 2036763 h 4732338"/>
              <a:gd name="connsiteX5996" fmla="*/ 4362450 w 4424363"/>
              <a:gd name="connsiteY5996" fmla="*/ 2038350 h 4732338"/>
              <a:gd name="connsiteX5997" fmla="*/ 4360863 w 4424363"/>
              <a:gd name="connsiteY5997" fmla="*/ 2038350 h 4732338"/>
              <a:gd name="connsiteX5998" fmla="*/ 4360863 w 4424363"/>
              <a:gd name="connsiteY5998" fmla="*/ 2039938 h 4732338"/>
              <a:gd name="connsiteX5999" fmla="*/ 4359276 w 4424363"/>
              <a:gd name="connsiteY5999" fmla="*/ 2039938 h 4732338"/>
              <a:gd name="connsiteX6000" fmla="*/ 4359276 w 4424363"/>
              <a:gd name="connsiteY6000" fmla="*/ 2041525 h 4732338"/>
              <a:gd name="connsiteX6001" fmla="*/ 4357688 w 4424363"/>
              <a:gd name="connsiteY6001" fmla="*/ 2043113 h 4732338"/>
              <a:gd name="connsiteX6002" fmla="*/ 4357688 w 4424363"/>
              <a:gd name="connsiteY6002" fmla="*/ 2044700 h 4732338"/>
              <a:gd name="connsiteX6003" fmla="*/ 4356100 w 4424363"/>
              <a:gd name="connsiteY6003" fmla="*/ 2044700 h 4732338"/>
              <a:gd name="connsiteX6004" fmla="*/ 4356100 w 4424363"/>
              <a:gd name="connsiteY6004" fmla="*/ 2046288 h 4732338"/>
              <a:gd name="connsiteX6005" fmla="*/ 4354513 w 4424363"/>
              <a:gd name="connsiteY6005" fmla="*/ 2046288 h 4732338"/>
              <a:gd name="connsiteX6006" fmla="*/ 4354513 w 4424363"/>
              <a:gd name="connsiteY6006" fmla="*/ 2044700 h 4732338"/>
              <a:gd name="connsiteX6007" fmla="*/ 4352926 w 4424363"/>
              <a:gd name="connsiteY6007" fmla="*/ 2044700 h 4732338"/>
              <a:gd name="connsiteX6008" fmla="*/ 4351338 w 4424363"/>
              <a:gd name="connsiteY6008" fmla="*/ 2044700 h 4732338"/>
              <a:gd name="connsiteX6009" fmla="*/ 4351338 w 4424363"/>
              <a:gd name="connsiteY6009" fmla="*/ 2046288 h 4732338"/>
              <a:gd name="connsiteX6010" fmla="*/ 4349750 w 4424363"/>
              <a:gd name="connsiteY6010" fmla="*/ 2046288 h 4732338"/>
              <a:gd name="connsiteX6011" fmla="*/ 4348163 w 4424363"/>
              <a:gd name="connsiteY6011" fmla="*/ 2046288 h 4732338"/>
              <a:gd name="connsiteX6012" fmla="*/ 4348163 w 4424363"/>
              <a:gd name="connsiteY6012" fmla="*/ 2047875 h 4732338"/>
              <a:gd name="connsiteX6013" fmla="*/ 4348163 w 4424363"/>
              <a:gd name="connsiteY6013" fmla="*/ 2049463 h 4732338"/>
              <a:gd name="connsiteX6014" fmla="*/ 4346576 w 4424363"/>
              <a:gd name="connsiteY6014" fmla="*/ 2049463 h 4732338"/>
              <a:gd name="connsiteX6015" fmla="*/ 4346576 w 4424363"/>
              <a:gd name="connsiteY6015" fmla="*/ 2047875 h 4732338"/>
              <a:gd name="connsiteX6016" fmla="*/ 4344988 w 4424363"/>
              <a:gd name="connsiteY6016" fmla="*/ 2047875 h 4732338"/>
              <a:gd name="connsiteX6017" fmla="*/ 4344988 w 4424363"/>
              <a:gd name="connsiteY6017" fmla="*/ 2046288 h 4732338"/>
              <a:gd name="connsiteX6018" fmla="*/ 4346576 w 4424363"/>
              <a:gd name="connsiteY6018" fmla="*/ 2046288 h 4732338"/>
              <a:gd name="connsiteX6019" fmla="*/ 4346576 w 4424363"/>
              <a:gd name="connsiteY6019" fmla="*/ 2044700 h 4732338"/>
              <a:gd name="connsiteX6020" fmla="*/ 4348163 w 4424363"/>
              <a:gd name="connsiteY6020" fmla="*/ 2044700 h 4732338"/>
              <a:gd name="connsiteX6021" fmla="*/ 4348163 w 4424363"/>
              <a:gd name="connsiteY6021" fmla="*/ 2043113 h 4732338"/>
              <a:gd name="connsiteX6022" fmla="*/ 4349750 w 4424363"/>
              <a:gd name="connsiteY6022" fmla="*/ 2043113 h 4732338"/>
              <a:gd name="connsiteX6023" fmla="*/ 4349750 w 4424363"/>
              <a:gd name="connsiteY6023" fmla="*/ 2041525 h 4732338"/>
              <a:gd name="connsiteX6024" fmla="*/ 4351338 w 4424363"/>
              <a:gd name="connsiteY6024" fmla="*/ 2041525 h 4732338"/>
              <a:gd name="connsiteX6025" fmla="*/ 4352926 w 4424363"/>
              <a:gd name="connsiteY6025" fmla="*/ 2038350 h 4732338"/>
              <a:gd name="connsiteX6026" fmla="*/ 4352926 w 4424363"/>
              <a:gd name="connsiteY6026" fmla="*/ 2036763 h 4732338"/>
              <a:gd name="connsiteX6027" fmla="*/ 4352926 w 4424363"/>
              <a:gd name="connsiteY6027" fmla="*/ 2035176 h 4732338"/>
              <a:gd name="connsiteX6028" fmla="*/ 4351338 w 4424363"/>
              <a:gd name="connsiteY6028" fmla="*/ 2035176 h 4732338"/>
              <a:gd name="connsiteX6029" fmla="*/ 4351338 w 4424363"/>
              <a:gd name="connsiteY6029" fmla="*/ 2033588 h 4732338"/>
              <a:gd name="connsiteX6030" fmla="*/ 4351338 w 4424363"/>
              <a:gd name="connsiteY6030" fmla="*/ 2032001 h 4732338"/>
              <a:gd name="connsiteX6031" fmla="*/ 4349750 w 4424363"/>
              <a:gd name="connsiteY6031" fmla="*/ 2032001 h 4732338"/>
              <a:gd name="connsiteX6032" fmla="*/ 4349750 w 4424363"/>
              <a:gd name="connsiteY6032" fmla="*/ 2033588 h 4732338"/>
              <a:gd name="connsiteX6033" fmla="*/ 4348163 w 4424363"/>
              <a:gd name="connsiteY6033" fmla="*/ 2033588 h 4732338"/>
              <a:gd name="connsiteX6034" fmla="*/ 4348163 w 4424363"/>
              <a:gd name="connsiteY6034" fmla="*/ 2035176 h 4732338"/>
              <a:gd name="connsiteX6035" fmla="*/ 4346576 w 4424363"/>
              <a:gd name="connsiteY6035" fmla="*/ 2035176 h 4732338"/>
              <a:gd name="connsiteX6036" fmla="*/ 4344988 w 4424363"/>
              <a:gd name="connsiteY6036" fmla="*/ 2033588 h 4732338"/>
              <a:gd name="connsiteX6037" fmla="*/ 4343400 w 4424363"/>
              <a:gd name="connsiteY6037" fmla="*/ 2033588 h 4732338"/>
              <a:gd name="connsiteX6038" fmla="*/ 4343400 w 4424363"/>
              <a:gd name="connsiteY6038" fmla="*/ 2035176 h 4732338"/>
              <a:gd name="connsiteX6039" fmla="*/ 4343400 w 4424363"/>
              <a:gd name="connsiteY6039" fmla="*/ 2036763 h 4732338"/>
              <a:gd name="connsiteX6040" fmla="*/ 4341813 w 4424363"/>
              <a:gd name="connsiteY6040" fmla="*/ 2036763 h 4732338"/>
              <a:gd name="connsiteX6041" fmla="*/ 4340226 w 4424363"/>
              <a:gd name="connsiteY6041" fmla="*/ 2035176 h 4732338"/>
              <a:gd name="connsiteX6042" fmla="*/ 4340226 w 4424363"/>
              <a:gd name="connsiteY6042" fmla="*/ 2036763 h 4732338"/>
              <a:gd name="connsiteX6043" fmla="*/ 4338638 w 4424363"/>
              <a:gd name="connsiteY6043" fmla="*/ 2036763 h 4732338"/>
              <a:gd name="connsiteX6044" fmla="*/ 4338638 w 4424363"/>
              <a:gd name="connsiteY6044" fmla="*/ 2035176 h 4732338"/>
              <a:gd name="connsiteX6045" fmla="*/ 4337050 w 4424363"/>
              <a:gd name="connsiteY6045" fmla="*/ 2035176 h 4732338"/>
              <a:gd name="connsiteX6046" fmla="*/ 4335463 w 4424363"/>
              <a:gd name="connsiteY6046" fmla="*/ 2035176 h 4732338"/>
              <a:gd name="connsiteX6047" fmla="*/ 4335463 w 4424363"/>
              <a:gd name="connsiteY6047" fmla="*/ 2036763 h 4732338"/>
              <a:gd name="connsiteX6048" fmla="*/ 4333876 w 4424363"/>
              <a:gd name="connsiteY6048" fmla="*/ 2036763 h 4732338"/>
              <a:gd name="connsiteX6049" fmla="*/ 4332288 w 4424363"/>
              <a:gd name="connsiteY6049" fmla="*/ 2036763 h 4732338"/>
              <a:gd name="connsiteX6050" fmla="*/ 4330700 w 4424363"/>
              <a:gd name="connsiteY6050" fmla="*/ 2036763 h 4732338"/>
              <a:gd name="connsiteX6051" fmla="*/ 4329113 w 4424363"/>
              <a:gd name="connsiteY6051" fmla="*/ 2036763 h 4732338"/>
              <a:gd name="connsiteX6052" fmla="*/ 4327526 w 4424363"/>
              <a:gd name="connsiteY6052" fmla="*/ 2036763 h 4732338"/>
              <a:gd name="connsiteX6053" fmla="*/ 4325938 w 4424363"/>
              <a:gd name="connsiteY6053" fmla="*/ 2036763 h 4732338"/>
              <a:gd name="connsiteX6054" fmla="*/ 4324350 w 4424363"/>
              <a:gd name="connsiteY6054" fmla="*/ 2036763 h 4732338"/>
              <a:gd name="connsiteX6055" fmla="*/ 4322763 w 4424363"/>
              <a:gd name="connsiteY6055" fmla="*/ 2036763 h 4732338"/>
              <a:gd name="connsiteX6056" fmla="*/ 4322763 w 4424363"/>
              <a:gd name="connsiteY6056" fmla="*/ 2038350 h 4732338"/>
              <a:gd name="connsiteX6057" fmla="*/ 4321176 w 4424363"/>
              <a:gd name="connsiteY6057" fmla="*/ 2039938 h 4732338"/>
              <a:gd name="connsiteX6058" fmla="*/ 4319588 w 4424363"/>
              <a:gd name="connsiteY6058" fmla="*/ 2039938 h 4732338"/>
              <a:gd name="connsiteX6059" fmla="*/ 4319588 w 4424363"/>
              <a:gd name="connsiteY6059" fmla="*/ 2041525 h 4732338"/>
              <a:gd name="connsiteX6060" fmla="*/ 4318000 w 4424363"/>
              <a:gd name="connsiteY6060" fmla="*/ 2041525 h 4732338"/>
              <a:gd name="connsiteX6061" fmla="*/ 4318000 w 4424363"/>
              <a:gd name="connsiteY6061" fmla="*/ 2043113 h 4732338"/>
              <a:gd name="connsiteX6062" fmla="*/ 4318000 w 4424363"/>
              <a:gd name="connsiteY6062" fmla="*/ 2044700 h 4732338"/>
              <a:gd name="connsiteX6063" fmla="*/ 4319588 w 4424363"/>
              <a:gd name="connsiteY6063" fmla="*/ 2044700 h 4732338"/>
              <a:gd name="connsiteX6064" fmla="*/ 4321176 w 4424363"/>
              <a:gd name="connsiteY6064" fmla="*/ 2044700 h 4732338"/>
              <a:gd name="connsiteX6065" fmla="*/ 4322763 w 4424363"/>
              <a:gd name="connsiteY6065" fmla="*/ 2044700 h 4732338"/>
              <a:gd name="connsiteX6066" fmla="*/ 4322763 w 4424363"/>
              <a:gd name="connsiteY6066" fmla="*/ 2046288 h 4732338"/>
              <a:gd name="connsiteX6067" fmla="*/ 4322763 w 4424363"/>
              <a:gd name="connsiteY6067" fmla="*/ 2047875 h 4732338"/>
              <a:gd name="connsiteX6068" fmla="*/ 4322763 w 4424363"/>
              <a:gd name="connsiteY6068" fmla="*/ 2049463 h 4732338"/>
              <a:gd name="connsiteX6069" fmla="*/ 4322763 w 4424363"/>
              <a:gd name="connsiteY6069" fmla="*/ 2051050 h 4732338"/>
              <a:gd name="connsiteX6070" fmla="*/ 4324350 w 4424363"/>
              <a:gd name="connsiteY6070" fmla="*/ 2051050 h 4732338"/>
              <a:gd name="connsiteX6071" fmla="*/ 4325938 w 4424363"/>
              <a:gd name="connsiteY6071" fmla="*/ 2051050 h 4732338"/>
              <a:gd name="connsiteX6072" fmla="*/ 4325938 w 4424363"/>
              <a:gd name="connsiteY6072" fmla="*/ 2052638 h 4732338"/>
              <a:gd name="connsiteX6073" fmla="*/ 4325938 w 4424363"/>
              <a:gd name="connsiteY6073" fmla="*/ 2054225 h 4732338"/>
              <a:gd name="connsiteX6074" fmla="*/ 4325938 w 4424363"/>
              <a:gd name="connsiteY6074" fmla="*/ 2055813 h 4732338"/>
              <a:gd name="connsiteX6075" fmla="*/ 4324350 w 4424363"/>
              <a:gd name="connsiteY6075" fmla="*/ 2055813 h 4732338"/>
              <a:gd name="connsiteX6076" fmla="*/ 4322763 w 4424363"/>
              <a:gd name="connsiteY6076" fmla="*/ 2055813 h 4732338"/>
              <a:gd name="connsiteX6077" fmla="*/ 4322763 w 4424363"/>
              <a:gd name="connsiteY6077" fmla="*/ 2057400 h 4732338"/>
              <a:gd name="connsiteX6078" fmla="*/ 4324350 w 4424363"/>
              <a:gd name="connsiteY6078" fmla="*/ 2058988 h 4732338"/>
              <a:gd name="connsiteX6079" fmla="*/ 4322763 w 4424363"/>
              <a:gd name="connsiteY6079" fmla="*/ 2058988 h 4732338"/>
              <a:gd name="connsiteX6080" fmla="*/ 4321176 w 4424363"/>
              <a:gd name="connsiteY6080" fmla="*/ 2058988 h 4732338"/>
              <a:gd name="connsiteX6081" fmla="*/ 4319588 w 4424363"/>
              <a:gd name="connsiteY6081" fmla="*/ 2058988 h 4732338"/>
              <a:gd name="connsiteX6082" fmla="*/ 4318000 w 4424363"/>
              <a:gd name="connsiteY6082" fmla="*/ 2058988 h 4732338"/>
              <a:gd name="connsiteX6083" fmla="*/ 4316413 w 4424363"/>
              <a:gd name="connsiteY6083" fmla="*/ 2058988 h 4732338"/>
              <a:gd name="connsiteX6084" fmla="*/ 4314826 w 4424363"/>
              <a:gd name="connsiteY6084" fmla="*/ 2058988 h 4732338"/>
              <a:gd name="connsiteX6085" fmla="*/ 4313238 w 4424363"/>
              <a:gd name="connsiteY6085" fmla="*/ 2058988 h 4732338"/>
              <a:gd name="connsiteX6086" fmla="*/ 4313238 w 4424363"/>
              <a:gd name="connsiteY6086" fmla="*/ 2057400 h 4732338"/>
              <a:gd name="connsiteX6087" fmla="*/ 4311650 w 4424363"/>
              <a:gd name="connsiteY6087" fmla="*/ 2057400 h 4732338"/>
              <a:gd name="connsiteX6088" fmla="*/ 4310063 w 4424363"/>
              <a:gd name="connsiteY6088" fmla="*/ 2057400 h 4732338"/>
              <a:gd name="connsiteX6089" fmla="*/ 4310063 w 4424363"/>
              <a:gd name="connsiteY6089" fmla="*/ 2058988 h 4732338"/>
              <a:gd name="connsiteX6090" fmla="*/ 4308476 w 4424363"/>
              <a:gd name="connsiteY6090" fmla="*/ 2058988 h 4732338"/>
              <a:gd name="connsiteX6091" fmla="*/ 4306888 w 4424363"/>
              <a:gd name="connsiteY6091" fmla="*/ 2058988 h 4732338"/>
              <a:gd name="connsiteX6092" fmla="*/ 4306888 w 4424363"/>
              <a:gd name="connsiteY6092" fmla="*/ 2057400 h 4732338"/>
              <a:gd name="connsiteX6093" fmla="*/ 4305300 w 4424363"/>
              <a:gd name="connsiteY6093" fmla="*/ 2058988 h 4732338"/>
              <a:gd name="connsiteX6094" fmla="*/ 4303713 w 4424363"/>
              <a:gd name="connsiteY6094" fmla="*/ 2058988 h 4732338"/>
              <a:gd name="connsiteX6095" fmla="*/ 4303713 w 4424363"/>
              <a:gd name="connsiteY6095" fmla="*/ 2060575 h 4732338"/>
              <a:gd name="connsiteX6096" fmla="*/ 4303713 w 4424363"/>
              <a:gd name="connsiteY6096" fmla="*/ 2062163 h 4732338"/>
              <a:gd name="connsiteX6097" fmla="*/ 4303713 w 4424363"/>
              <a:gd name="connsiteY6097" fmla="*/ 2063750 h 4732338"/>
              <a:gd name="connsiteX6098" fmla="*/ 4303713 w 4424363"/>
              <a:gd name="connsiteY6098" fmla="*/ 2065338 h 4732338"/>
              <a:gd name="connsiteX6099" fmla="*/ 4302126 w 4424363"/>
              <a:gd name="connsiteY6099" fmla="*/ 2065338 h 4732338"/>
              <a:gd name="connsiteX6100" fmla="*/ 4300538 w 4424363"/>
              <a:gd name="connsiteY6100" fmla="*/ 2066926 h 4732338"/>
              <a:gd name="connsiteX6101" fmla="*/ 4298950 w 4424363"/>
              <a:gd name="connsiteY6101" fmla="*/ 2066926 h 4732338"/>
              <a:gd name="connsiteX6102" fmla="*/ 4297363 w 4424363"/>
              <a:gd name="connsiteY6102" fmla="*/ 2066926 h 4732338"/>
              <a:gd name="connsiteX6103" fmla="*/ 4295776 w 4424363"/>
              <a:gd name="connsiteY6103" fmla="*/ 2066926 h 4732338"/>
              <a:gd name="connsiteX6104" fmla="*/ 4294188 w 4424363"/>
              <a:gd name="connsiteY6104" fmla="*/ 2066926 h 4732338"/>
              <a:gd name="connsiteX6105" fmla="*/ 4294188 w 4424363"/>
              <a:gd name="connsiteY6105" fmla="*/ 2068513 h 4732338"/>
              <a:gd name="connsiteX6106" fmla="*/ 4294188 w 4424363"/>
              <a:gd name="connsiteY6106" fmla="*/ 2070101 h 4732338"/>
              <a:gd name="connsiteX6107" fmla="*/ 4291013 w 4424363"/>
              <a:gd name="connsiteY6107" fmla="*/ 2070101 h 4732338"/>
              <a:gd name="connsiteX6108" fmla="*/ 4291013 w 4424363"/>
              <a:gd name="connsiteY6108" fmla="*/ 2068513 h 4732338"/>
              <a:gd name="connsiteX6109" fmla="*/ 4291013 w 4424363"/>
              <a:gd name="connsiteY6109" fmla="*/ 2066926 h 4732338"/>
              <a:gd name="connsiteX6110" fmla="*/ 4289426 w 4424363"/>
              <a:gd name="connsiteY6110" fmla="*/ 2066926 h 4732338"/>
              <a:gd name="connsiteX6111" fmla="*/ 4287838 w 4424363"/>
              <a:gd name="connsiteY6111" fmla="*/ 2066926 h 4732338"/>
              <a:gd name="connsiteX6112" fmla="*/ 4286250 w 4424363"/>
              <a:gd name="connsiteY6112" fmla="*/ 2066926 h 4732338"/>
              <a:gd name="connsiteX6113" fmla="*/ 4286250 w 4424363"/>
              <a:gd name="connsiteY6113" fmla="*/ 2068513 h 4732338"/>
              <a:gd name="connsiteX6114" fmla="*/ 4286250 w 4424363"/>
              <a:gd name="connsiteY6114" fmla="*/ 2070101 h 4732338"/>
              <a:gd name="connsiteX6115" fmla="*/ 4284663 w 4424363"/>
              <a:gd name="connsiteY6115" fmla="*/ 2070101 h 4732338"/>
              <a:gd name="connsiteX6116" fmla="*/ 4283076 w 4424363"/>
              <a:gd name="connsiteY6116" fmla="*/ 2070101 h 4732338"/>
              <a:gd name="connsiteX6117" fmla="*/ 4283076 w 4424363"/>
              <a:gd name="connsiteY6117" fmla="*/ 2068513 h 4732338"/>
              <a:gd name="connsiteX6118" fmla="*/ 4281488 w 4424363"/>
              <a:gd name="connsiteY6118" fmla="*/ 2068513 h 4732338"/>
              <a:gd name="connsiteX6119" fmla="*/ 4279900 w 4424363"/>
              <a:gd name="connsiteY6119" fmla="*/ 2068513 h 4732338"/>
              <a:gd name="connsiteX6120" fmla="*/ 4278313 w 4424363"/>
              <a:gd name="connsiteY6120" fmla="*/ 2068513 h 4732338"/>
              <a:gd name="connsiteX6121" fmla="*/ 4276726 w 4424363"/>
              <a:gd name="connsiteY6121" fmla="*/ 2066926 h 4732338"/>
              <a:gd name="connsiteX6122" fmla="*/ 4275138 w 4424363"/>
              <a:gd name="connsiteY6122" fmla="*/ 2066926 h 4732338"/>
              <a:gd name="connsiteX6123" fmla="*/ 4273550 w 4424363"/>
              <a:gd name="connsiteY6123" fmla="*/ 2066926 h 4732338"/>
              <a:gd name="connsiteX6124" fmla="*/ 4273550 w 4424363"/>
              <a:gd name="connsiteY6124" fmla="*/ 2068513 h 4732338"/>
              <a:gd name="connsiteX6125" fmla="*/ 4271963 w 4424363"/>
              <a:gd name="connsiteY6125" fmla="*/ 2068513 h 4732338"/>
              <a:gd name="connsiteX6126" fmla="*/ 4271963 w 4424363"/>
              <a:gd name="connsiteY6126" fmla="*/ 2066926 h 4732338"/>
              <a:gd name="connsiteX6127" fmla="*/ 4270376 w 4424363"/>
              <a:gd name="connsiteY6127" fmla="*/ 2066926 h 4732338"/>
              <a:gd name="connsiteX6128" fmla="*/ 4268788 w 4424363"/>
              <a:gd name="connsiteY6128" fmla="*/ 2066926 h 4732338"/>
              <a:gd name="connsiteX6129" fmla="*/ 4267200 w 4424363"/>
              <a:gd name="connsiteY6129" fmla="*/ 2066926 h 4732338"/>
              <a:gd name="connsiteX6130" fmla="*/ 4267200 w 4424363"/>
              <a:gd name="connsiteY6130" fmla="*/ 2065338 h 4732338"/>
              <a:gd name="connsiteX6131" fmla="*/ 4265613 w 4424363"/>
              <a:gd name="connsiteY6131" fmla="*/ 2065338 h 4732338"/>
              <a:gd name="connsiteX6132" fmla="*/ 4264026 w 4424363"/>
              <a:gd name="connsiteY6132" fmla="*/ 2065338 h 4732338"/>
              <a:gd name="connsiteX6133" fmla="*/ 4265613 w 4424363"/>
              <a:gd name="connsiteY6133" fmla="*/ 2066926 h 4732338"/>
              <a:gd name="connsiteX6134" fmla="*/ 4264026 w 4424363"/>
              <a:gd name="connsiteY6134" fmla="*/ 2066926 h 4732338"/>
              <a:gd name="connsiteX6135" fmla="*/ 4262438 w 4424363"/>
              <a:gd name="connsiteY6135" fmla="*/ 2065338 h 4732338"/>
              <a:gd name="connsiteX6136" fmla="*/ 4262438 w 4424363"/>
              <a:gd name="connsiteY6136" fmla="*/ 2066926 h 4732338"/>
              <a:gd name="connsiteX6137" fmla="*/ 4260850 w 4424363"/>
              <a:gd name="connsiteY6137" fmla="*/ 2066926 h 4732338"/>
              <a:gd name="connsiteX6138" fmla="*/ 4259263 w 4424363"/>
              <a:gd name="connsiteY6138" fmla="*/ 2066926 h 4732338"/>
              <a:gd name="connsiteX6139" fmla="*/ 4259263 w 4424363"/>
              <a:gd name="connsiteY6139" fmla="*/ 2065338 h 4732338"/>
              <a:gd name="connsiteX6140" fmla="*/ 4257676 w 4424363"/>
              <a:gd name="connsiteY6140" fmla="*/ 2065338 h 4732338"/>
              <a:gd name="connsiteX6141" fmla="*/ 4256088 w 4424363"/>
              <a:gd name="connsiteY6141" fmla="*/ 2065338 h 4732338"/>
              <a:gd name="connsiteX6142" fmla="*/ 4254500 w 4424363"/>
              <a:gd name="connsiteY6142" fmla="*/ 2065338 h 4732338"/>
              <a:gd name="connsiteX6143" fmla="*/ 4252913 w 4424363"/>
              <a:gd name="connsiteY6143" fmla="*/ 2063750 h 4732338"/>
              <a:gd name="connsiteX6144" fmla="*/ 4251326 w 4424363"/>
              <a:gd name="connsiteY6144" fmla="*/ 2063750 h 4732338"/>
              <a:gd name="connsiteX6145" fmla="*/ 4249738 w 4424363"/>
              <a:gd name="connsiteY6145" fmla="*/ 2063750 h 4732338"/>
              <a:gd name="connsiteX6146" fmla="*/ 4248150 w 4424363"/>
              <a:gd name="connsiteY6146" fmla="*/ 2063750 h 4732338"/>
              <a:gd name="connsiteX6147" fmla="*/ 4246563 w 4424363"/>
              <a:gd name="connsiteY6147" fmla="*/ 2063750 h 4732338"/>
              <a:gd name="connsiteX6148" fmla="*/ 4244976 w 4424363"/>
              <a:gd name="connsiteY6148" fmla="*/ 2063750 h 4732338"/>
              <a:gd name="connsiteX6149" fmla="*/ 4243388 w 4424363"/>
              <a:gd name="connsiteY6149" fmla="*/ 2063750 h 4732338"/>
              <a:gd name="connsiteX6150" fmla="*/ 4241800 w 4424363"/>
              <a:gd name="connsiteY6150" fmla="*/ 2065338 h 4732338"/>
              <a:gd name="connsiteX6151" fmla="*/ 4240213 w 4424363"/>
              <a:gd name="connsiteY6151" fmla="*/ 2065338 h 4732338"/>
              <a:gd name="connsiteX6152" fmla="*/ 4238626 w 4424363"/>
              <a:gd name="connsiteY6152" fmla="*/ 2065338 h 4732338"/>
              <a:gd name="connsiteX6153" fmla="*/ 4237038 w 4424363"/>
              <a:gd name="connsiteY6153" fmla="*/ 2065338 h 4732338"/>
              <a:gd name="connsiteX6154" fmla="*/ 4235450 w 4424363"/>
              <a:gd name="connsiteY6154" fmla="*/ 2065338 h 4732338"/>
              <a:gd name="connsiteX6155" fmla="*/ 4235450 w 4424363"/>
              <a:gd name="connsiteY6155" fmla="*/ 2063750 h 4732338"/>
              <a:gd name="connsiteX6156" fmla="*/ 4237038 w 4424363"/>
              <a:gd name="connsiteY6156" fmla="*/ 2063750 h 4732338"/>
              <a:gd name="connsiteX6157" fmla="*/ 4237038 w 4424363"/>
              <a:gd name="connsiteY6157" fmla="*/ 2062163 h 4732338"/>
              <a:gd name="connsiteX6158" fmla="*/ 4237038 w 4424363"/>
              <a:gd name="connsiteY6158" fmla="*/ 2060575 h 4732338"/>
              <a:gd name="connsiteX6159" fmla="*/ 4238626 w 4424363"/>
              <a:gd name="connsiteY6159" fmla="*/ 2060575 h 4732338"/>
              <a:gd name="connsiteX6160" fmla="*/ 4238626 w 4424363"/>
              <a:gd name="connsiteY6160" fmla="*/ 2058988 h 4732338"/>
              <a:gd name="connsiteX6161" fmla="*/ 4240213 w 4424363"/>
              <a:gd name="connsiteY6161" fmla="*/ 2060575 h 4732338"/>
              <a:gd name="connsiteX6162" fmla="*/ 4240213 w 4424363"/>
              <a:gd name="connsiteY6162" fmla="*/ 2058988 h 4732338"/>
              <a:gd name="connsiteX6163" fmla="*/ 4240213 w 4424363"/>
              <a:gd name="connsiteY6163" fmla="*/ 2057400 h 4732338"/>
              <a:gd name="connsiteX6164" fmla="*/ 4240213 w 4424363"/>
              <a:gd name="connsiteY6164" fmla="*/ 2055813 h 4732338"/>
              <a:gd name="connsiteX6165" fmla="*/ 4238626 w 4424363"/>
              <a:gd name="connsiteY6165" fmla="*/ 2055813 h 4732338"/>
              <a:gd name="connsiteX6166" fmla="*/ 4238626 w 4424363"/>
              <a:gd name="connsiteY6166" fmla="*/ 2054225 h 4732338"/>
              <a:gd name="connsiteX6167" fmla="*/ 4237038 w 4424363"/>
              <a:gd name="connsiteY6167" fmla="*/ 2054225 h 4732338"/>
              <a:gd name="connsiteX6168" fmla="*/ 4237038 w 4424363"/>
              <a:gd name="connsiteY6168" fmla="*/ 2052638 h 4732338"/>
              <a:gd name="connsiteX6169" fmla="*/ 4237038 w 4424363"/>
              <a:gd name="connsiteY6169" fmla="*/ 2051050 h 4732338"/>
              <a:gd name="connsiteX6170" fmla="*/ 4237038 w 4424363"/>
              <a:gd name="connsiteY6170" fmla="*/ 2049463 h 4732338"/>
              <a:gd name="connsiteX6171" fmla="*/ 4237038 w 4424363"/>
              <a:gd name="connsiteY6171" fmla="*/ 2047875 h 4732338"/>
              <a:gd name="connsiteX6172" fmla="*/ 4238626 w 4424363"/>
              <a:gd name="connsiteY6172" fmla="*/ 2047875 h 4732338"/>
              <a:gd name="connsiteX6173" fmla="*/ 4240213 w 4424363"/>
              <a:gd name="connsiteY6173" fmla="*/ 2046288 h 4732338"/>
              <a:gd name="connsiteX6174" fmla="*/ 4240213 w 4424363"/>
              <a:gd name="connsiteY6174" fmla="*/ 2044700 h 4732338"/>
              <a:gd name="connsiteX6175" fmla="*/ 4241800 w 4424363"/>
              <a:gd name="connsiteY6175" fmla="*/ 2044700 h 4732338"/>
              <a:gd name="connsiteX6176" fmla="*/ 4241800 w 4424363"/>
              <a:gd name="connsiteY6176" fmla="*/ 2043113 h 4732338"/>
              <a:gd name="connsiteX6177" fmla="*/ 4244976 w 4424363"/>
              <a:gd name="connsiteY6177" fmla="*/ 2043113 h 4732338"/>
              <a:gd name="connsiteX6178" fmla="*/ 4244976 w 4424363"/>
              <a:gd name="connsiteY6178" fmla="*/ 2044700 h 4732338"/>
              <a:gd name="connsiteX6179" fmla="*/ 4248150 w 4424363"/>
              <a:gd name="connsiteY6179" fmla="*/ 2044700 h 4732338"/>
              <a:gd name="connsiteX6180" fmla="*/ 4249738 w 4424363"/>
              <a:gd name="connsiteY6180" fmla="*/ 2044700 h 4732338"/>
              <a:gd name="connsiteX6181" fmla="*/ 4251326 w 4424363"/>
              <a:gd name="connsiteY6181" fmla="*/ 2044700 h 4732338"/>
              <a:gd name="connsiteX6182" fmla="*/ 4252913 w 4424363"/>
              <a:gd name="connsiteY6182" fmla="*/ 2044700 h 4732338"/>
              <a:gd name="connsiteX6183" fmla="*/ 4252913 w 4424363"/>
              <a:gd name="connsiteY6183" fmla="*/ 2043113 h 4732338"/>
              <a:gd name="connsiteX6184" fmla="*/ 4252913 w 4424363"/>
              <a:gd name="connsiteY6184" fmla="*/ 2041525 h 4732338"/>
              <a:gd name="connsiteX6185" fmla="*/ 4251326 w 4424363"/>
              <a:gd name="connsiteY6185" fmla="*/ 2041525 h 4732338"/>
              <a:gd name="connsiteX6186" fmla="*/ 4249738 w 4424363"/>
              <a:gd name="connsiteY6186" fmla="*/ 2043113 h 4732338"/>
              <a:gd name="connsiteX6187" fmla="*/ 4246563 w 4424363"/>
              <a:gd name="connsiteY6187" fmla="*/ 2041525 h 4732338"/>
              <a:gd name="connsiteX6188" fmla="*/ 4244976 w 4424363"/>
              <a:gd name="connsiteY6188" fmla="*/ 2041525 h 4732338"/>
              <a:gd name="connsiteX6189" fmla="*/ 4241800 w 4424363"/>
              <a:gd name="connsiteY6189" fmla="*/ 2041525 h 4732338"/>
              <a:gd name="connsiteX6190" fmla="*/ 4238626 w 4424363"/>
              <a:gd name="connsiteY6190" fmla="*/ 2039938 h 4732338"/>
              <a:gd name="connsiteX6191" fmla="*/ 4237038 w 4424363"/>
              <a:gd name="connsiteY6191" fmla="*/ 2039938 h 4732338"/>
              <a:gd name="connsiteX6192" fmla="*/ 4237038 w 4424363"/>
              <a:gd name="connsiteY6192" fmla="*/ 2041525 h 4732338"/>
              <a:gd name="connsiteX6193" fmla="*/ 4237038 w 4424363"/>
              <a:gd name="connsiteY6193" fmla="*/ 2043113 h 4732338"/>
              <a:gd name="connsiteX6194" fmla="*/ 4235450 w 4424363"/>
              <a:gd name="connsiteY6194" fmla="*/ 2041525 h 4732338"/>
              <a:gd name="connsiteX6195" fmla="*/ 4232276 w 4424363"/>
              <a:gd name="connsiteY6195" fmla="*/ 2041525 h 4732338"/>
              <a:gd name="connsiteX6196" fmla="*/ 4230688 w 4424363"/>
              <a:gd name="connsiteY6196" fmla="*/ 2041525 h 4732338"/>
              <a:gd name="connsiteX6197" fmla="*/ 4227513 w 4424363"/>
              <a:gd name="connsiteY6197" fmla="*/ 2039938 h 4732338"/>
              <a:gd name="connsiteX6198" fmla="*/ 4227513 w 4424363"/>
              <a:gd name="connsiteY6198" fmla="*/ 2036763 h 4732338"/>
              <a:gd name="connsiteX6199" fmla="*/ 4227513 w 4424363"/>
              <a:gd name="connsiteY6199" fmla="*/ 2035176 h 4732338"/>
              <a:gd name="connsiteX6200" fmla="*/ 4229100 w 4424363"/>
              <a:gd name="connsiteY6200" fmla="*/ 2035176 h 4732338"/>
              <a:gd name="connsiteX6201" fmla="*/ 4227513 w 4424363"/>
              <a:gd name="connsiteY6201" fmla="*/ 2033588 h 4732338"/>
              <a:gd name="connsiteX6202" fmla="*/ 4227513 w 4424363"/>
              <a:gd name="connsiteY6202" fmla="*/ 2032001 h 4732338"/>
              <a:gd name="connsiteX6203" fmla="*/ 4225926 w 4424363"/>
              <a:gd name="connsiteY6203" fmla="*/ 2032001 h 4732338"/>
              <a:gd name="connsiteX6204" fmla="*/ 4224338 w 4424363"/>
              <a:gd name="connsiteY6204" fmla="*/ 2032001 h 4732338"/>
              <a:gd name="connsiteX6205" fmla="*/ 4222750 w 4424363"/>
              <a:gd name="connsiteY6205" fmla="*/ 2032001 h 4732338"/>
              <a:gd name="connsiteX6206" fmla="*/ 4224338 w 4424363"/>
              <a:gd name="connsiteY6206" fmla="*/ 2030413 h 4732338"/>
              <a:gd name="connsiteX6207" fmla="*/ 4224338 w 4424363"/>
              <a:gd name="connsiteY6207" fmla="*/ 2028826 h 4732338"/>
              <a:gd name="connsiteX6208" fmla="*/ 4224338 w 4424363"/>
              <a:gd name="connsiteY6208" fmla="*/ 2027238 h 4732338"/>
              <a:gd name="connsiteX6209" fmla="*/ 4225926 w 4424363"/>
              <a:gd name="connsiteY6209" fmla="*/ 2027238 h 4732338"/>
              <a:gd name="connsiteX6210" fmla="*/ 4227513 w 4424363"/>
              <a:gd name="connsiteY6210" fmla="*/ 2027238 h 4732338"/>
              <a:gd name="connsiteX6211" fmla="*/ 4227513 w 4424363"/>
              <a:gd name="connsiteY6211" fmla="*/ 2024063 h 4732338"/>
              <a:gd name="connsiteX6212" fmla="*/ 4229100 w 4424363"/>
              <a:gd name="connsiteY6212" fmla="*/ 2022475 h 4732338"/>
              <a:gd name="connsiteX6213" fmla="*/ 4230688 w 4424363"/>
              <a:gd name="connsiteY6213" fmla="*/ 2022475 h 4732338"/>
              <a:gd name="connsiteX6214" fmla="*/ 4230688 w 4424363"/>
              <a:gd name="connsiteY6214" fmla="*/ 2020888 h 4732338"/>
              <a:gd name="connsiteX6215" fmla="*/ 4230688 w 4424363"/>
              <a:gd name="connsiteY6215" fmla="*/ 2019300 h 4732338"/>
              <a:gd name="connsiteX6216" fmla="*/ 4232276 w 4424363"/>
              <a:gd name="connsiteY6216" fmla="*/ 2017713 h 4732338"/>
              <a:gd name="connsiteX6217" fmla="*/ 4232276 w 4424363"/>
              <a:gd name="connsiteY6217" fmla="*/ 2014538 h 4732338"/>
              <a:gd name="connsiteX6218" fmla="*/ 4233863 w 4424363"/>
              <a:gd name="connsiteY6218" fmla="*/ 2014538 h 4732338"/>
              <a:gd name="connsiteX6219" fmla="*/ 4233863 w 4424363"/>
              <a:gd name="connsiteY6219" fmla="*/ 2012950 h 4732338"/>
              <a:gd name="connsiteX6220" fmla="*/ 4233863 w 4424363"/>
              <a:gd name="connsiteY6220" fmla="*/ 2011363 h 4732338"/>
              <a:gd name="connsiteX6221" fmla="*/ 4232276 w 4424363"/>
              <a:gd name="connsiteY6221" fmla="*/ 2011363 h 4732338"/>
              <a:gd name="connsiteX6222" fmla="*/ 4233863 w 4424363"/>
              <a:gd name="connsiteY6222" fmla="*/ 2009775 h 4732338"/>
              <a:gd name="connsiteX6223" fmla="*/ 4235450 w 4424363"/>
              <a:gd name="connsiteY6223" fmla="*/ 2009775 h 4732338"/>
              <a:gd name="connsiteX6224" fmla="*/ 4237038 w 4424363"/>
              <a:gd name="connsiteY6224" fmla="*/ 2008188 h 4732338"/>
              <a:gd name="connsiteX6225" fmla="*/ 4237038 w 4424363"/>
              <a:gd name="connsiteY6225" fmla="*/ 2009775 h 4732338"/>
              <a:gd name="connsiteX6226" fmla="*/ 4238626 w 4424363"/>
              <a:gd name="connsiteY6226" fmla="*/ 2009775 h 4732338"/>
              <a:gd name="connsiteX6227" fmla="*/ 4240213 w 4424363"/>
              <a:gd name="connsiteY6227" fmla="*/ 2009775 h 4732338"/>
              <a:gd name="connsiteX6228" fmla="*/ 4241800 w 4424363"/>
              <a:gd name="connsiteY6228" fmla="*/ 2009775 h 4732338"/>
              <a:gd name="connsiteX6229" fmla="*/ 4243388 w 4424363"/>
              <a:gd name="connsiteY6229" fmla="*/ 2009775 h 4732338"/>
              <a:gd name="connsiteX6230" fmla="*/ 4243388 w 4424363"/>
              <a:gd name="connsiteY6230" fmla="*/ 2008188 h 4732338"/>
              <a:gd name="connsiteX6231" fmla="*/ 4241800 w 4424363"/>
              <a:gd name="connsiteY6231" fmla="*/ 2008188 h 4732338"/>
              <a:gd name="connsiteX6232" fmla="*/ 4241800 w 4424363"/>
              <a:gd name="connsiteY6232" fmla="*/ 2006600 h 4732338"/>
              <a:gd name="connsiteX6233" fmla="*/ 4241800 w 4424363"/>
              <a:gd name="connsiteY6233" fmla="*/ 2005013 h 4732338"/>
              <a:gd name="connsiteX6234" fmla="*/ 4243388 w 4424363"/>
              <a:gd name="connsiteY6234" fmla="*/ 2005013 h 4732338"/>
              <a:gd name="connsiteX6235" fmla="*/ 4243388 w 4424363"/>
              <a:gd name="connsiteY6235" fmla="*/ 2003425 h 4732338"/>
              <a:gd name="connsiteX6236" fmla="*/ 4244976 w 4424363"/>
              <a:gd name="connsiteY6236" fmla="*/ 2003425 h 4732338"/>
              <a:gd name="connsiteX6237" fmla="*/ 4244976 w 4424363"/>
              <a:gd name="connsiteY6237" fmla="*/ 2001838 h 4732338"/>
              <a:gd name="connsiteX6238" fmla="*/ 4244976 w 4424363"/>
              <a:gd name="connsiteY6238" fmla="*/ 2000250 h 4732338"/>
              <a:gd name="connsiteX6239" fmla="*/ 4244976 w 4424363"/>
              <a:gd name="connsiteY6239" fmla="*/ 1998663 h 4732338"/>
              <a:gd name="connsiteX6240" fmla="*/ 4243388 w 4424363"/>
              <a:gd name="connsiteY6240" fmla="*/ 1998663 h 4732338"/>
              <a:gd name="connsiteX6241" fmla="*/ 4243388 w 4424363"/>
              <a:gd name="connsiteY6241" fmla="*/ 1997076 h 4732338"/>
              <a:gd name="connsiteX6242" fmla="*/ 4243388 w 4424363"/>
              <a:gd name="connsiteY6242" fmla="*/ 1995488 h 4732338"/>
              <a:gd name="connsiteX6243" fmla="*/ 4243388 w 4424363"/>
              <a:gd name="connsiteY6243" fmla="*/ 1993901 h 4732338"/>
              <a:gd name="connsiteX6244" fmla="*/ 4241800 w 4424363"/>
              <a:gd name="connsiteY6244" fmla="*/ 1993901 h 4732338"/>
              <a:gd name="connsiteX6245" fmla="*/ 4241800 w 4424363"/>
              <a:gd name="connsiteY6245" fmla="*/ 1992313 h 4732338"/>
              <a:gd name="connsiteX6246" fmla="*/ 4240213 w 4424363"/>
              <a:gd name="connsiteY6246" fmla="*/ 1992313 h 4732338"/>
              <a:gd name="connsiteX6247" fmla="*/ 4240213 w 4424363"/>
              <a:gd name="connsiteY6247" fmla="*/ 1993901 h 4732338"/>
              <a:gd name="connsiteX6248" fmla="*/ 4241800 w 4424363"/>
              <a:gd name="connsiteY6248" fmla="*/ 1993901 h 4732338"/>
              <a:gd name="connsiteX6249" fmla="*/ 4241800 w 4424363"/>
              <a:gd name="connsiteY6249" fmla="*/ 1995488 h 4732338"/>
              <a:gd name="connsiteX6250" fmla="*/ 4241800 w 4424363"/>
              <a:gd name="connsiteY6250" fmla="*/ 1997076 h 4732338"/>
              <a:gd name="connsiteX6251" fmla="*/ 4241800 w 4424363"/>
              <a:gd name="connsiteY6251" fmla="*/ 1998663 h 4732338"/>
              <a:gd name="connsiteX6252" fmla="*/ 4241800 w 4424363"/>
              <a:gd name="connsiteY6252" fmla="*/ 2000250 h 4732338"/>
              <a:gd name="connsiteX6253" fmla="*/ 4240213 w 4424363"/>
              <a:gd name="connsiteY6253" fmla="*/ 2000250 h 4732338"/>
              <a:gd name="connsiteX6254" fmla="*/ 4240213 w 4424363"/>
              <a:gd name="connsiteY6254" fmla="*/ 2001838 h 4732338"/>
              <a:gd name="connsiteX6255" fmla="*/ 4238626 w 4424363"/>
              <a:gd name="connsiteY6255" fmla="*/ 2001838 h 4732338"/>
              <a:gd name="connsiteX6256" fmla="*/ 4238626 w 4424363"/>
              <a:gd name="connsiteY6256" fmla="*/ 2003425 h 4732338"/>
              <a:gd name="connsiteX6257" fmla="*/ 4238626 w 4424363"/>
              <a:gd name="connsiteY6257" fmla="*/ 2005013 h 4732338"/>
              <a:gd name="connsiteX6258" fmla="*/ 4237038 w 4424363"/>
              <a:gd name="connsiteY6258" fmla="*/ 2005013 h 4732338"/>
              <a:gd name="connsiteX6259" fmla="*/ 4235450 w 4424363"/>
              <a:gd name="connsiteY6259" fmla="*/ 2005013 h 4732338"/>
              <a:gd name="connsiteX6260" fmla="*/ 4233863 w 4424363"/>
              <a:gd name="connsiteY6260" fmla="*/ 2005013 h 4732338"/>
              <a:gd name="connsiteX6261" fmla="*/ 4233863 w 4424363"/>
              <a:gd name="connsiteY6261" fmla="*/ 2006600 h 4732338"/>
              <a:gd name="connsiteX6262" fmla="*/ 4232276 w 4424363"/>
              <a:gd name="connsiteY6262" fmla="*/ 2006600 h 4732338"/>
              <a:gd name="connsiteX6263" fmla="*/ 4230688 w 4424363"/>
              <a:gd name="connsiteY6263" fmla="*/ 2006600 h 4732338"/>
              <a:gd name="connsiteX6264" fmla="*/ 4230688 w 4424363"/>
              <a:gd name="connsiteY6264" fmla="*/ 2008188 h 4732338"/>
              <a:gd name="connsiteX6265" fmla="*/ 4229100 w 4424363"/>
              <a:gd name="connsiteY6265" fmla="*/ 2008188 h 4732338"/>
              <a:gd name="connsiteX6266" fmla="*/ 4227513 w 4424363"/>
              <a:gd name="connsiteY6266" fmla="*/ 2008188 h 4732338"/>
              <a:gd name="connsiteX6267" fmla="*/ 4227513 w 4424363"/>
              <a:gd name="connsiteY6267" fmla="*/ 2009775 h 4732338"/>
              <a:gd name="connsiteX6268" fmla="*/ 4227513 w 4424363"/>
              <a:gd name="connsiteY6268" fmla="*/ 2011363 h 4732338"/>
              <a:gd name="connsiteX6269" fmla="*/ 4225926 w 4424363"/>
              <a:gd name="connsiteY6269" fmla="*/ 2014538 h 4732338"/>
              <a:gd name="connsiteX6270" fmla="*/ 4225926 w 4424363"/>
              <a:gd name="connsiteY6270" fmla="*/ 2016125 h 4732338"/>
              <a:gd name="connsiteX6271" fmla="*/ 4222750 w 4424363"/>
              <a:gd name="connsiteY6271" fmla="*/ 2016125 h 4732338"/>
              <a:gd name="connsiteX6272" fmla="*/ 4222750 w 4424363"/>
              <a:gd name="connsiteY6272" fmla="*/ 2017713 h 4732338"/>
              <a:gd name="connsiteX6273" fmla="*/ 4224338 w 4424363"/>
              <a:gd name="connsiteY6273" fmla="*/ 2017713 h 4732338"/>
              <a:gd name="connsiteX6274" fmla="*/ 4224338 w 4424363"/>
              <a:gd name="connsiteY6274" fmla="*/ 2019300 h 4732338"/>
              <a:gd name="connsiteX6275" fmla="*/ 4224338 w 4424363"/>
              <a:gd name="connsiteY6275" fmla="*/ 2020888 h 4732338"/>
              <a:gd name="connsiteX6276" fmla="*/ 4224338 w 4424363"/>
              <a:gd name="connsiteY6276" fmla="*/ 2022475 h 4732338"/>
              <a:gd name="connsiteX6277" fmla="*/ 4222750 w 4424363"/>
              <a:gd name="connsiteY6277" fmla="*/ 2020888 h 4732338"/>
              <a:gd name="connsiteX6278" fmla="*/ 4222750 w 4424363"/>
              <a:gd name="connsiteY6278" fmla="*/ 2022475 h 4732338"/>
              <a:gd name="connsiteX6279" fmla="*/ 4222750 w 4424363"/>
              <a:gd name="connsiteY6279" fmla="*/ 2024063 h 4732338"/>
              <a:gd name="connsiteX6280" fmla="*/ 4221163 w 4424363"/>
              <a:gd name="connsiteY6280" fmla="*/ 2024063 h 4732338"/>
              <a:gd name="connsiteX6281" fmla="*/ 4221163 w 4424363"/>
              <a:gd name="connsiteY6281" fmla="*/ 2025651 h 4732338"/>
              <a:gd name="connsiteX6282" fmla="*/ 4222750 w 4424363"/>
              <a:gd name="connsiteY6282" fmla="*/ 2025651 h 4732338"/>
              <a:gd name="connsiteX6283" fmla="*/ 4222750 w 4424363"/>
              <a:gd name="connsiteY6283" fmla="*/ 2027238 h 4732338"/>
              <a:gd name="connsiteX6284" fmla="*/ 4221163 w 4424363"/>
              <a:gd name="connsiteY6284" fmla="*/ 2027238 h 4732338"/>
              <a:gd name="connsiteX6285" fmla="*/ 4219576 w 4424363"/>
              <a:gd name="connsiteY6285" fmla="*/ 2027238 h 4732338"/>
              <a:gd name="connsiteX6286" fmla="*/ 4217988 w 4424363"/>
              <a:gd name="connsiteY6286" fmla="*/ 2027238 h 4732338"/>
              <a:gd name="connsiteX6287" fmla="*/ 4216400 w 4424363"/>
              <a:gd name="connsiteY6287" fmla="*/ 2027238 h 4732338"/>
              <a:gd name="connsiteX6288" fmla="*/ 4214813 w 4424363"/>
              <a:gd name="connsiteY6288" fmla="*/ 2027238 h 4732338"/>
              <a:gd name="connsiteX6289" fmla="*/ 4213226 w 4424363"/>
              <a:gd name="connsiteY6289" fmla="*/ 2027238 h 4732338"/>
              <a:gd name="connsiteX6290" fmla="*/ 4211638 w 4424363"/>
              <a:gd name="connsiteY6290" fmla="*/ 2027238 h 4732338"/>
              <a:gd name="connsiteX6291" fmla="*/ 4210050 w 4424363"/>
              <a:gd name="connsiteY6291" fmla="*/ 2027238 h 4732338"/>
              <a:gd name="connsiteX6292" fmla="*/ 4208463 w 4424363"/>
              <a:gd name="connsiteY6292" fmla="*/ 2027238 h 4732338"/>
              <a:gd name="connsiteX6293" fmla="*/ 4206876 w 4424363"/>
              <a:gd name="connsiteY6293" fmla="*/ 2027238 h 4732338"/>
              <a:gd name="connsiteX6294" fmla="*/ 4205288 w 4424363"/>
              <a:gd name="connsiteY6294" fmla="*/ 2027238 h 4732338"/>
              <a:gd name="connsiteX6295" fmla="*/ 4205288 w 4424363"/>
              <a:gd name="connsiteY6295" fmla="*/ 2028826 h 4732338"/>
              <a:gd name="connsiteX6296" fmla="*/ 4205288 w 4424363"/>
              <a:gd name="connsiteY6296" fmla="*/ 2030413 h 4732338"/>
              <a:gd name="connsiteX6297" fmla="*/ 4203700 w 4424363"/>
              <a:gd name="connsiteY6297" fmla="*/ 2030413 h 4732338"/>
              <a:gd name="connsiteX6298" fmla="*/ 4203700 w 4424363"/>
              <a:gd name="connsiteY6298" fmla="*/ 2032001 h 4732338"/>
              <a:gd name="connsiteX6299" fmla="*/ 4202113 w 4424363"/>
              <a:gd name="connsiteY6299" fmla="*/ 2032001 h 4732338"/>
              <a:gd name="connsiteX6300" fmla="*/ 4202113 w 4424363"/>
              <a:gd name="connsiteY6300" fmla="*/ 2033588 h 4732338"/>
              <a:gd name="connsiteX6301" fmla="*/ 4200526 w 4424363"/>
              <a:gd name="connsiteY6301" fmla="*/ 2033588 h 4732338"/>
              <a:gd name="connsiteX6302" fmla="*/ 4202113 w 4424363"/>
              <a:gd name="connsiteY6302" fmla="*/ 2035176 h 4732338"/>
              <a:gd name="connsiteX6303" fmla="*/ 4202113 w 4424363"/>
              <a:gd name="connsiteY6303" fmla="*/ 2036763 h 4732338"/>
              <a:gd name="connsiteX6304" fmla="*/ 4203700 w 4424363"/>
              <a:gd name="connsiteY6304" fmla="*/ 2036763 h 4732338"/>
              <a:gd name="connsiteX6305" fmla="*/ 4203700 w 4424363"/>
              <a:gd name="connsiteY6305" fmla="*/ 2038350 h 4732338"/>
              <a:gd name="connsiteX6306" fmla="*/ 4202113 w 4424363"/>
              <a:gd name="connsiteY6306" fmla="*/ 2038350 h 4732338"/>
              <a:gd name="connsiteX6307" fmla="*/ 4200526 w 4424363"/>
              <a:gd name="connsiteY6307" fmla="*/ 2038350 h 4732338"/>
              <a:gd name="connsiteX6308" fmla="*/ 4198938 w 4424363"/>
              <a:gd name="connsiteY6308" fmla="*/ 2038350 h 4732338"/>
              <a:gd name="connsiteX6309" fmla="*/ 4197350 w 4424363"/>
              <a:gd name="connsiteY6309" fmla="*/ 2038350 h 4732338"/>
              <a:gd name="connsiteX6310" fmla="*/ 4197350 w 4424363"/>
              <a:gd name="connsiteY6310" fmla="*/ 2039938 h 4732338"/>
              <a:gd name="connsiteX6311" fmla="*/ 4195763 w 4424363"/>
              <a:gd name="connsiteY6311" fmla="*/ 2039938 h 4732338"/>
              <a:gd name="connsiteX6312" fmla="*/ 4194176 w 4424363"/>
              <a:gd name="connsiteY6312" fmla="*/ 2039938 h 4732338"/>
              <a:gd name="connsiteX6313" fmla="*/ 4194176 w 4424363"/>
              <a:gd name="connsiteY6313" fmla="*/ 2041525 h 4732338"/>
              <a:gd name="connsiteX6314" fmla="*/ 4192588 w 4424363"/>
              <a:gd name="connsiteY6314" fmla="*/ 2041525 h 4732338"/>
              <a:gd name="connsiteX6315" fmla="*/ 4191000 w 4424363"/>
              <a:gd name="connsiteY6315" fmla="*/ 2041525 h 4732338"/>
              <a:gd name="connsiteX6316" fmla="*/ 4189413 w 4424363"/>
              <a:gd name="connsiteY6316" fmla="*/ 2041525 h 4732338"/>
              <a:gd name="connsiteX6317" fmla="*/ 4187826 w 4424363"/>
              <a:gd name="connsiteY6317" fmla="*/ 2041525 h 4732338"/>
              <a:gd name="connsiteX6318" fmla="*/ 4187826 w 4424363"/>
              <a:gd name="connsiteY6318" fmla="*/ 2043113 h 4732338"/>
              <a:gd name="connsiteX6319" fmla="*/ 4186238 w 4424363"/>
              <a:gd name="connsiteY6319" fmla="*/ 2043113 h 4732338"/>
              <a:gd name="connsiteX6320" fmla="*/ 4186238 w 4424363"/>
              <a:gd name="connsiteY6320" fmla="*/ 2044700 h 4732338"/>
              <a:gd name="connsiteX6321" fmla="*/ 4186238 w 4424363"/>
              <a:gd name="connsiteY6321" fmla="*/ 2046288 h 4732338"/>
              <a:gd name="connsiteX6322" fmla="*/ 4184650 w 4424363"/>
              <a:gd name="connsiteY6322" fmla="*/ 2046288 h 4732338"/>
              <a:gd name="connsiteX6323" fmla="*/ 4184650 w 4424363"/>
              <a:gd name="connsiteY6323" fmla="*/ 2044700 h 4732338"/>
              <a:gd name="connsiteX6324" fmla="*/ 4183063 w 4424363"/>
              <a:gd name="connsiteY6324" fmla="*/ 2044700 h 4732338"/>
              <a:gd name="connsiteX6325" fmla="*/ 4181476 w 4424363"/>
              <a:gd name="connsiteY6325" fmla="*/ 2043113 h 4732338"/>
              <a:gd name="connsiteX6326" fmla="*/ 4179888 w 4424363"/>
              <a:gd name="connsiteY6326" fmla="*/ 2043113 h 4732338"/>
              <a:gd name="connsiteX6327" fmla="*/ 4179888 w 4424363"/>
              <a:gd name="connsiteY6327" fmla="*/ 2041525 h 4732338"/>
              <a:gd name="connsiteX6328" fmla="*/ 4181476 w 4424363"/>
              <a:gd name="connsiteY6328" fmla="*/ 2041525 h 4732338"/>
              <a:gd name="connsiteX6329" fmla="*/ 4181476 w 4424363"/>
              <a:gd name="connsiteY6329" fmla="*/ 2039938 h 4732338"/>
              <a:gd name="connsiteX6330" fmla="*/ 4181476 w 4424363"/>
              <a:gd name="connsiteY6330" fmla="*/ 2038350 h 4732338"/>
              <a:gd name="connsiteX6331" fmla="*/ 4183063 w 4424363"/>
              <a:gd name="connsiteY6331" fmla="*/ 2038350 h 4732338"/>
              <a:gd name="connsiteX6332" fmla="*/ 4184650 w 4424363"/>
              <a:gd name="connsiteY6332" fmla="*/ 2036763 h 4732338"/>
              <a:gd name="connsiteX6333" fmla="*/ 4183063 w 4424363"/>
              <a:gd name="connsiteY6333" fmla="*/ 2036763 h 4732338"/>
              <a:gd name="connsiteX6334" fmla="*/ 4183063 w 4424363"/>
              <a:gd name="connsiteY6334" fmla="*/ 2035176 h 4732338"/>
              <a:gd name="connsiteX6335" fmla="*/ 4181476 w 4424363"/>
              <a:gd name="connsiteY6335" fmla="*/ 2032001 h 4732338"/>
              <a:gd name="connsiteX6336" fmla="*/ 4181476 w 4424363"/>
              <a:gd name="connsiteY6336" fmla="*/ 2028826 h 4732338"/>
              <a:gd name="connsiteX6337" fmla="*/ 4178300 w 4424363"/>
              <a:gd name="connsiteY6337" fmla="*/ 2028826 h 4732338"/>
              <a:gd name="connsiteX6338" fmla="*/ 4178300 w 4424363"/>
              <a:gd name="connsiteY6338" fmla="*/ 2027238 h 4732338"/>
              <a:gd name="connsiteX6339" fmla="*/ 4178300 w 4424363"/>
              <a:gd name="connsiteY6339" fmla="*/ 2025651 h 4732338"/>
              <a:gd name="connsiteX6340" fmla="*/ 4178300 w 4424363"/>
              <a:gd name="connsiteY6340" fmla="*/ 2024063 h 4732338"/>
              <a:gd name="connsiteX6341" fmla="*/ 4176713 w 4424363"/>
              <a:gd name="connsiteY6341" fmla="*/ 2022475 h 4732338"/>
              <a:gd name="connsiteX6342" fmla="*/ 4175126 w 4424363"/>
              <a:gd name="connsiteY6342" fmla="*/ 2022475 h 4732338"/>
              <a:gd name="connsiteX6343" fmla="*/ 4173538 w 4424363"/>
              <a:gd name="connsiteY6343" fmla="*/ 2020888 h 4732338"/>
              <a:gd name="connsiteX6344" fmla="*/ 4171950 w 4424363"/>
              <a:gd name="connsiteY6344" fmla="*/ 2020888 h 4732338"/>
              <a:gd name="connsiteX6345" fmla="*/ 4170363 w 4424363"/>
              <a:gd name="connsiteY6345" fmla="*/ 2020888 h 4732338"/>
              <a:gd name="connsiteX6346" fmla="*/ 4170363 w 4424363"/>
              <a:gd name="connsiteY6346" fmla="*/ 2019300 h 4732338"/>
              <a:gd name="connsiteX6347" fmla="*/ 4170363 w 4424363"/>
              <a:gd name="connsiteY6347" fmla="*/ 2017713 h 4732338"/>
              <a:gd name="connsiteX6348" fmla="*/ 4170363 w 4424363"/>
              <a:gd name="connsiteY6348" fmla="*/ 2016125 h 4732338"/>
              <a:gd name="connsiteX6349" fmla="*/ 4170363 w 4424363"/>
              <a:gd name="connsiteY6349" fmla="*/ 2014538 h 4732338"/>
              <a:gd name="connsiteX6350" fmla="*/ 4168776 w 4424363"/>
              <a:gd name="connsiteY6350" fmla="*/ 2014538 h 4732338"/>
              <a:gd name="connsiteX6351" fmla="*/ 4168776 w 4424363"/>
              <a:gd name="connsiteY6351" fmla="*/ 2016125 h 4732338"/>
              <a:gd name="connsiteX6352" fmla="*/ 4168776 w 4424363"/>
              <a:gd name="connsiteY6352" fmla="*/ 2017713 h 4732338"/>
              <a:gd name="connsiteX6353" fmla="*/ 4168776 w 4424363"/>
              <a:gd name="connsiteY6353" fmla="*/ 2019300 h 4732338"/>
              <a:gd name="connsiteX6354" fmla="*/ 4168776 w 4424363"/>
              <a:gd name="connsiteY6354" fmla="*/ 2020888 h 4732338"/>
              <a:gd name="connsiteX6355" fmla="*/ 4168776 w 4424363"/>
              <a:gd name="connsiteY6355" fmla="*/ 2022475 h 4732338"/>
              <a:gd name="connsiteX6356" fmla="*/ 4167188 w 4424363"/>
              <a:gd name="connsiteY6356" fmla="*/ 2022475 h 4732338"/>
              <a:gd name="connsiteX6357" fmla="*/ 4165600 w 4424363"/>
              <a:gd name="connsiteY6357" fmla="*/ 2022475 h 4732338"/>
              <a:gd name="connsiteX6358" fmla="*/ 4164013 w 4424363"/>
              <a:gd name="connsiteY6358" fmla="*/ 2022475 h 4732338"/>
              <a:gd name="connsiteX6359" fmla="*/ 4162426 w 4424363"/>
              <a:gd name="connsiteY6359" fmla="*/ 2022475 h 4732338"/>
              <a:gd name="connsiteX6360" fmla="*/ 4160838 w 4424363"/>
              <a:gd name="connsiteY6360" fmla="*/ 2022475 h 4732338"/>
              <a:gd name="connsiteX6361" fmla="*/ 4160838 w 4424363"/>
              <a:gd name="connsiteY6361" fmla="*/ 2020888 h 4732338"/>
              <a:gd name="connsiteX6362" fmla="*/ 4160838 w 4424363"/>
              <a:gd name="connsiteY6362" fmla="*/ 2019300 h 4732338"/>
              <a:gd name="connsiteX6363" fmla="*/ 4159250 w 4424363"/>
              <a:gd name="connsiteY6363" fmla="*/ 2019300 h 4732338"/>
              <a:gd name="connsiteX6364" fmla="*/ 4159250 w 4424363"/>
              <a:gd name="connsiteY6364" fmla="*/ 2017713 h 4732338"/>
              <a:gd name="connsiteX6365" fmla="*/ 4156076 w 4424363"/>
              <a:gd name="connsiteY6365" fmla="*/ 2017713 h 4732338"/>
              <a:gd name="connsiteX6366" fmla="*/ 4154488 w 4424363"/>
              <a:gd name="connsiteY6366" fmla="*/ 2017713 h 4732338"/>
              <a:gd name="connsiteX6367" fmla="*/ 4154488 w 4424363"/>
              <a:gd name="connsiteY6367" fmla="*/ 2016125 h 4732338"/>
              <a:gd name="connsiteX6368" fmla="*/ 4151313 w 4424363"/>
              <a:gd name="connsiteY6368" fmla="*/ 2016125 h 4732338"/>
              <a:gd name="connsiteX6369" fmla="*/ 4151313 w 4424363"/>
              <a:gd name="connsiteY6369" fmla="*/ 2017713 h 4732338"/>
              <a:gd name="connsiteX6370" fmla="*/ 4154488 w 4424363"/>
              <a:gd name="connsiteY6370" fmla="*/ 2017713 h 4732338"/>
              <a:gd name="connsiteX6371" fmla="*/ 4156076 w 4424363"/>
              <a:gd name="connsiteY6371" fmla="*/ 2019300 h 4732338"/>
              <a:gd name="connsiteX6372" fmla="*/ 4156076 w 4424363"/>
              <a:gd name="connsiteY6372" fmla="*/ 2020888 h 4732338"/>
              <a:gd name="connsiteX6373" fmla="*/ 4157663 w 4424363"/>
              <a:gd name="connsiteY6373" fmla="*/ 2020888 h 4732338"/>
              <a:gd name="connsiteX6374" fmla="*/ 4159250 w 4424363"/>
              <a:gd name="connsiteY6374" fmla="*/ 2022475 h 4732338"/>
              <a:gd name="connsiteX6375" fmla="*/ 4156076 w 4424363"/>
              <a:gd name="connsiteY6375" fmla="*/ 2022475 h 4732338"/>
              <a:gd name="connsiteX6376" fmla="*/ 4154488 w 4424363"/>
              <a:gd name="connsiteY6376" fmla="*/ 2022475 h 4732338"/>
              <a:gd name="connsiteX6377" fmla="*/ 4152900 w 4424363"/>
              <a:gd name="connsiteY6377" fmla="*/ 2022475 h 4732338"/>
              <a:gd name="connsiteX6378" fmla="*/ 4151313 w 4424363"/>
              <a:gd name="connsiteY6378" fmla="*/ 2022475 h 4732338"/>
              <a:gd name="connsiteX6379" fmla="*/ 4156076 w 4424363"/>
              <a:gd name="connsiteY6379" fmla="*/ 2024063 h 4732338"/>
              <a:gd name="connsiteX6380" fmla="*/ 4159250 w 4424363"/>
              <a:gd name="connsiteY6380" fmla="*/ 2025651 h 4732338"/>
              <a:gd name="connsiteX6381" fmla="*/ 4160838 w 4424363"/>
              <a:gd name="connsiteY6381" fmla="*/ 2025651 h 4732338"/>
              <a:gd name="connsiteX6382" fmla="*/ 4160838 w 4424363"/>
              <a:gd name="connsiteY6382" fmla="*/ 2027238 h 4732338"/>
              <a:gd name="connsiteX6383" fmla="*/ 4159250 w 4424363"/>
              <a:gd name="connsiteY6383" fmla="*/ 2027238 h 4732338"/>
              <a:gd name="connsiteX6384" fmla="*/ 4159250 w 4424363"/>
              <a:gd name="connsiteY6384" fmla="*/ 2028826 h 4732338"/>
              <a:gd name="connsiteX6385" fmla="*/ 4157663 w 4424363"/>
              <a:gd name="connsiteY6385" fmla="*/ 2028826 h 4732338"/>
              <a:gd name="connsiteX6386" fmla="*/ 4157663 w 4424363"/>
              <a:gd name="connsiteY6386" fmla="*/ 2030413 h 4732338"/>
              <a:gd name="connsiteX6387" fmla="*/ 4156076 w 4424363"/>
              <a:gd name="connsiteY6387" fmla="*/ 2030413 h 4732338"/>
              <a:gd name="connsiteX6388" fmla="*/ 4154488 w 4424363"/>
              <a:gd name="connsiteY6388" fmla="*/ 2030413 h 4732338"/>
              <a:gd name="connsiteX6389" fmla="*/ 4154488 w 4424363"/>
              <a:gd name="connsiteY6389" fmla="*/ 2032001 h 4732338"/>
              <a:gd name="connsiteX6390" fmla="*/ 4152900 w 4424363"/>
              <a:gd name="connsiteY6390" fmla="*/ 2032001 h 4732338"/>
              <a:gd name="connsiteX6391" fmla="*/ 4151313 w 4424363"/>
              <a:gd name="connsiteY6391" fmla="*/ 2032001 h 4732338"/>
              <a:gd name="connsiteX6392" fmla="*/ 4149726 w 4424363"/>
              <a:gd name="connsiteY6392" fmla="*/ 2032001 h 4732338"/>
              <a:gd name="connsiteX6393" fmla="*/ 4148138 w 4424363"/>
              <a:gd name="connsiteY6393" fmla="*/ 2032001 h 4732338"/>
              <a:gd name="connsiteX6394" fmla="*/ 4146550 w 4424363"/>
              <a:gd name="connsiteY6394" fmla="*/ 2032001 h 4732338"/>
              <a:gd name="connsiteX6395" fmla="*/ 4144963 w 4424363"/>
              <a:gd name="connsiteY6395" fmla="*/ 2032001 h 4732338"/>
              <a:gd name="connsiteX6396" fmla="*/ 4144963 w 4424363"/>
              <a:gd name="connsiteY6396" fmla="*/ 2033588 h 4732338"/>
              <a:gd name="connsiteX6397" fmla="*/ 4143376 w 4424363"/>
              <a:gd name="connsiteY6397" fmla="*/ 2033588 h 4732338"/>
              <a:gd name="connsiteX6398" fmla="*/ 4141788 w 4424363"/>
              <a:gd name="connsiteY6398" fmla="*/ 2033588 h 4732338"/>
              <a:gd name="connsiteX6399" fmla="*/ 4140200 w 4424363"/>
              <a:gd name="connsiteY6399" fmla="*/ 2033588 h 4732338"/>
              <a:gd name="connsiteX6400" fmla="*/ 4140200 w 4424363"/>
              <a:gd name="connsiteY6400" fmla="*/ 2035176 h 4732338"/>
              <a:gd name="connsiteX6401" fmla="*/ 4138613 w 4424363"/>
              <a:gd name="connsiteY6401" fmla="*/ 2035176 h 4732338"/>
              <a:gd name="connsiteX6402" fmla="*/ 4137026 w 4424363"/>
              <a:gd name="connsiteY6402" fmla="*/ 2036763 h 4732338"/>
              <a:gd name="connsiteX6403" fmla="*/ 4135438 w 4424363"/>
              <a:gd name="connsiteY6403" fmla="*/ 2036763 h 4732338"/>
              <a:gd name="connsiteX6404" fmla="*/ 4133850 w 4424363"/>
              <a:gd name="connsiteY6404" fmla="*/ 2036763 h 4732338"/>
              <a:gd name="connsiteX6405" fmla="*/ 4132263 w 4424363"/>
              <a:gd name="connsiteY6405" fmla="*/ 2036763 h 4732338"/>
              <a:gd name="connsiteX6406" fmla="*/ 4130676 w 4424363"/>
              <a:gd name="connsiteY6406" fmla="*/ 2036763 h 4732338"/>
              <a:gd name="connsiteX6407" fmla="*/ 4129088 w 4424363"/>
              <a:gd name="connsiteY6407" fmla="*/ 2036763 h 4732338"/>
              <a:gd name="connsiteX6408" fmla="*/ 4129088 w 4424363"/>
              <a:gd name="connsiteY6408" fmla="*/ 2038350 h 4732338"/>
              <a:gd name="connsiteX6409" fmla="*/ 4127500 w 4424363"/>
              <a:gd name="connsiteY6409" fmla="*/ 2038350 h 4732338"/>
              <a:gd name="connsiteX6410" fmla="*/ 4125913 w 4424363"/>
              <a:gd name="connsiteY6410" fmla="*/ 2038350 h 4732338"/>
              <a:gd name="connsiteX6411" fmla="*/ 4124326 w 4424363"/>
              <a:gd name="connsiteY6411" fmla="*/ 2038350 h 4732338"/>
              <a:gd name="connsiteX6412" fmla="*/ 4124326 w 4424363"/>
              <a:gd name="connsiteY6412" fmla="*/ 2039938 h 4732338"/>
              <a:gd name="connsiteX6413" fmla="*/ 4122738 w 4424363"/>
              <a:gd name="connsiteY6413" fmla="*/ 2039938 h 4732338"/>
              <a:gd name="connsiteX6414" fmla="*/ 4121150 w 4424363"/>
              <a:gd name="connsiteY6414" fmla="*/ 2039938 h 4732338"/>
              <a:gd name="connsiteX6415" fmla="*/ 4121150 w 4424363"/>
              <a:gd name="connsiteY6415" fmla="*/ 2038350 h 4732338"/>
              <a:gd name="connsiteX6416" fmla="*/ 4119563 w 4424363"/>
              <a:gd name="connsiteY6416" fmla="*/ 2038350 h 4732338"/>
              <a:gd name="connsiteX6417" fmla="*/ 4117976 w 4424363"/>
              <a:gd name="connsiteY6417" fmla="*/ 2039938 h 4732338"/>
              <a:gd name="connsiteX6418" fmla="*/ 4117976 w 4424363"/>
              <a:gd name="connsiteY6418" fmla="*/ 2041525 h 4732338"/>
              <a:gd name="connsiteX6419" fmla="*/ 4116388 w 4424363"/>
              <a:gd name="connsiteY6419" fmla="*/ 2041525 h 4732338"/>
              <a:gd name="connsiteX6420" fmla="*/ 4116388 w 4424363"/>
              <a:gd name="connsiteY6420" fmla="*/ 2043113 h 4732338"/>
              <a:gd name="connsiteX6421" fmla="*/ 4114800 w 4424363"/>
              <a:gd name="connsiteY6421" fmla="*/ 2043113 h 4732338"/>
              <a:gd name="connsiteX6422" fmla="*/ 4111626 w 4424363"/>
              <a:gd name="connsiteY6422" fmla="*/ 2044700 h 4732338"/>
              <a:gd name="connsiteX6423" fmla="*/ 4110038 w 4424363"/>
              <a:gd name="connsiteY6423" fmla="*/ 2044700 h 4732338"/>
              <a:gd name="connsiteX6424" fmla="*/ 4108450 w 4424363"/>
              <a:gd name="connsiteY6424" fmla="*/ 2044700 h 4732338"/>
              <a:gd name="connsiteX6425" fmla="*/ 4106863 w 4424363"/>
              <a:gd name="connsiteY6425" fmla="*/ 2044700 h 4732338"/>
              <a:gd name="connsiteX6426" fmla="*/ 4103688 w 4424363"/>
              <a:gd name="connsiteY6426" fmla="*/ 2046288 h 4732338"/>
              <a:gd name="connsiteX6427" fmla="*/ 4102100 w 4424363"/>
              <a:gd name="connsiteY6427" fmla="*/ 2046288 h 4732338"/>
              <a:gd name="connsiteX6428" fmla="*/ 4102100 w 4424363"/>
              <a:gd name="connsiteY6428" fmla="*/ 2047875 h 4732338"/>
              <a:gd name="connsiteX6429" fmla="*/ 4100513 w 4424363"/>
              <a:gd name="connsiteY6429" fmla="*/ 2047875 h 4732338"/>
              <a:gd name="connsiteX6430" fmla="*/ 4098926 w 4424363"/>
              <a:gd name="connsiteY6430" fmla="*/ 2047875 h 4732338"/>
              <a:gd name="connsiteX6431" fmla="*/ 4097338 w 4424363"/>
              <a:gd name="connsiteY6431" fmla="*/ 2047875 h 4732338"/>
              <a:gd name="connsiteX6432" fmla="*/ 4097338 w 4424363"/>
              <a:gd name="connsiteY6432" fmla="*/ 2049463 h 4732338"/>
              <a:gd name="connsiteX6433" fmla="*/ 4095750 w 4424363"/>
              <a:gd name="connsiteY6433" fmla="*/ 2049463 h 4732338"/>
              <a:gd name="connsiteX6434" fmla="*/ 4094163 w 4424363"/>
              <a:gd name="connsiteY6434" fmla="*/ 2049463 h 4732338"/>
              <a:gd name="connsiteX6435" fmla="*/ 4092576 w 4424363"/>
              <a:gd name="connsiteY6435" fmla="*/ 2049463 h 4732338"/>
              <a:gd name="connsiteX6436" fmla="*/ 4090988 w 4424363"/>
              <a:gd name="connsiteY6436" fmla="*/ 2049463 h 4732338"/>
              <a:gd name="connsiteX6437" fmla="*/ 4089400 w 4424363"/>
              <a:gd name="connsiteY6437" fmla="*/ 2049463 h 4732338"/>
              <a:gd name="connsiteX6438" fmla="*/ 4089400 w 4424363"/>
              <a:gd name="connsiteY6438" fmla="*/ 2051050 h 4732338"/>
              <a:gd name="connsiteX6439" fmla="*/ 4087813 w 4424363"/>
              <a:gd name="connsiteY6439" fmla="*/ 2051050 h 4732338"/>
              <a:gd name="connsiteX6440" fmla="*/ 4086226 w 4424363"/>
              <a:gd name="connsiteY6440" fmla="*/ 2052638 h 4732338"/>
              <a:gd name="connsiteX6441" fmla="*/ 4084638 w 4424363"/>
              <a:gd name="connsiteY6441" fmla="*/ 2052638 h 4732338"/>
              <a:gd name="connsiteX6442" fmla="*/ 4084638 w 4424363"/>
              <a:gd name="connsiteY6442" fmla="*/ 2054225 h 4732338"/>
              <a:gd name="connsiteX6443" fmla="*/ 4084638 w 4424363"/>
              <a:gd name="connsiteY6443" fmla="*/ 2055813 h 4732338"/>
              <a:gd name="connsiteX6444" fmla="*/ 4083050 w 4424363"/>
              <a:gd name="connsiteY6444" fmla="*/ 2055813 h 4732338"/>
              <a:gd name="connsiteX6445" fmla="*/ 4083050 w 4424363"/>
              <a:gd name="connsiteY6445" fmla="*/ 2057400 h 4732338"/>
              <a:gd name="connsiteX6446" fmla="*/ 4081463 w 4424363"/>
              <a:gd name="connsiteY6446" fmla="*/ 2057400 h 4732338"/>
              <a:gd name="connsiteX6447" fmla="*/ 4081463 w 4424363"/>
              <a:gd name="connsiteY6447" fmla="*/ 2058988 h 4732338"/>
              <a:gd name="connsiteX6448" fmla="*/ 4079876 w 4424363"/>
              <a:gd name="connsiteY6448" fmla="*/ 2058988 h 4732338"/>
              <a:gd name="connsiteX6449" fmla="*/ 4079876 w 4424363"/>
              <a:gd name="connsiteY6449" fmla="*/ 2060575 h 4732338"/>
              <a:gd name="connsiteX6450" fmla="*/ 4079876 w 4424363"/>
              <a:gd name="connsiteY6450" fmla="*/ 2062163 h 4732338"/>
              <a:gd name="connsiteX6451" fmla="*/ 4081463 w 4424363"/>
              <a:gd name="connsiteY6451" fmla="*/ 2062163 h 4732338"/>
              <a:gd name="connsiteX6452" fmla="*/ 4083050 w 4424363"/>
              <a:gd name="connsiteY6452" fmla="*/ 2062163 h 4732338"/>
              <a:gd name="connsiteX6453" fmla="*/ 4083050 w 4424363"/>
              <a:gd name="connsiteY6453" fmla="*/ 2063750 h 4732338"/>
              <a:gd name="connsiteX6454" fmla="*/ 4081463 w 4424363"/>
              <a:gd name="connsiteY6454" fmla="*/ 2063750 h 4732338"/>
              <a:gd name="connsiteX6455" fmla="*/ 4081463 w 4424363"/>
              <a:gd name="connsiteY6455" fmla="*/ 2065338 h 4732338"/>
              <a:gd name="connsiteX6456" fmla="*/ 4081463 w 4424363"/>
              <a:gd name="connsiteY6456" fmla="*/ 2066926 h 4732338"/>
              <a:gd name="connsiteX6457" fmla="*/ 4079876 w 4424363"/>
              <a:gd name="connsiteY6457" fmla="*/ 2066926 h 4732338"/>
              <a:gd name="connsiteX6458" fmla="*/ 4078288 w 4424363"/>
              <a:gd name="connsiteY6458" fmla="*/ 2066926 h 4732338"/>
              <a:gd name="connsiteX6459" fmla="*/ 4076700 w 4424363"/>
              <a:gd name="connsiteY6459" fmla="*/ 2066926 h 4732338"/>
              <a:gd name="connsiteX6460" fmla="*/ 4075113 w 4424363"/>
              <a:gd name="connsiteY6460" fmla="*/ 2066926 h 4732338"/>
              <a:gd name="connsiteX6461" fmla="*/ 4075113 w 4424363"/>
              <a:gd name="connsiteY6461" fmla="*/ 2068513 h 4732338"/>
              <a:gd name="connsiteX6462" fmla="*/ 4073526 w 4424363"/>
              <a:gd name="connsiteY6462" fmla="*/ 2068513 h 4732338"/>
              <a:gd name="connsiteX6463" fmla="*/ 4073526 w 4424363"/>
              <a:gd name="connsiteY6463" fmla="*/ 2070101 h 4732338"/>
              <a:gd name="connsiteX6464" fmla="*/ 4071938 w 4424363"/>
              <a:gd name="connsiteY6464" fmla="*/ 2071688 h 4732338"/>
              <a:gd name="connsiteX6465" fmla="*/ 4070350 w 4424363"/>
              <a:gd name="connsiteY6465" fmla="*/ 2071688 h 4732338"/>
              <a:gd name="connsiteX6466" fmla="*/ 4070350 w 4424363"/>
              <a:gd name="connsiteY6466" fmla="*/ 2070101 h 4732338"/>
              <a:gd name="connsiteX6467" fmla="*/ 4068763 w 4424363"/>
              <a:gd name="connsiteY6467" fmla="*/ 2070101 h 4732338"/>
              <a:gd name="connsiteX6468" fmla="*/ 4067176 w 4424363"/>
              <a:gd name="connsiteY6468" fmla="*/ 2070101 h 4732338"/>
              <a:gd name="connsiteX6469" fmla="*/ 4065588 w 4424363"/>
              <a:gd name="connsiteY6469" fmla="*/ 2070101 h 4732338"/>
              <a:gd name="connsiteX6470" fmla="*/ 4065588 w 4424363"/>
              <a:gd name="connsiteY6470" fmla="*/ 2071688 h 4732338"/>
              <a:gd name="connsiteX6471" fmla="*/ 4064000 w 4424363"/>
              <a:gd name="connsiteY6471" fmla="*/ 2071688 h 4732338"/>
              <a:gd name="connsiteX6472" fmla="*/ 4062413 w 4424363"/>
              <a:gd name="connsiteY6472" fmla="*/ 2071688 h 4732338"/>
              <a:gd name="connsiteX6473" fmla="*/ 4060826 w 4424363"/>
              <a:gd name="connsiteY6473" fmla="*/ 2071688 h 4732338"/>
              <a:gd name="connsiteX6474" fmla="*/ 4059238 w 4424363"/>
              <a:gd name="connsiteY6474" fmla="*/ 2071688 h 4732338"/>
              <a:gd name="connsiteX6475" fmla="*/ 4057650 w 4424363"/>
              <a:gd name="connsiteY6475" fmla="*/ 2071688 h 4732338"/>
              <a:gd name="connsiteX6476" fmla="*/ 4056063 w 4424363"/>
              <a:gd name="connsiteY6476" fmla="*/ 2071688 h 4732338"/>
              <a:gd name="connsiteX6477" fmla="*/ 4054476 w 4424363"/>
              <a:gd name="connsiteY6477" fmla="*/ 2073276 h 4732338"/>
              <a:gd name="connsiteX6478" fmla="*/ 4052888 w 4424363"/>
              <a:gd name="connsiteY6478" fmla="*/ 2073276 h 4732338"/>
              <a:gd name="connsiteX6479" fmla="*/ 4051300 w 4424363"/>
              <a:gd name="connsiteY6479" fmla="*/ 2073276 h 4732338"/>
              <a:gd name="connsiteX6480" fmla="*/ 4049713 w 4424363"/>
              <a:gd name="connsiteY6480" fmla="*/ 2073276 h 4732338"/>
              <a:gd name="connsiteX6481" fmla="*/ 4049713 w 4424363"/>
              <a:gd name="connsiteY6481" fmla="*/ 2074863 h 4732338"/>
              <a:gd name="connsiteX6482" fmla="*/ 4048126 w 4424363"/>
              <a:gd name="connsiteY6482" fmla="*/ 2074863 h 4732338"/>
              <a:gd name="connsiteX6483" fmla="*/ 4046538 w 4424363"/>
              <a:gd name="connsiteY6483" fmla="*/ 2074863 h 4732338"/>
              <a:gd name="connsiteX6484" fmla="*/ 4046538 w 4424363"/>
              <a:gd name="connsiteY6484" fmla="*/ 2076450 h 4732338"/>
              <a:gd name="connsiteX6485" fmla="*/ 4044950 w 4424363"/>
              <a:gd name="connsiteY6485" fmla="*/ 2076450 h 4732338"/>
              <a:gd name="connsiteX6486" fmla="*/ 4043363 w 4424363"/>
              <a:gd name="connsiteY6486" fmla="*/ 2076450 h 4732338"/>
              <a:gd name="connsiteX6487" fmla="*/ 4041776 w 4424363"/>
              <a:gd name="connsiteY6487" fmla="*/ 2076450 h 4732338"/>
              <a:gd name="connsiteX6488" fmla="*/ 4040188 w 4424363"/>
              <a:gd name="connsiteY6488" fmla="*/ 2076450 h 4732338"/>
              <a:gd name="connsiteX6489" fmla="*/ 4040188 w 4424363"/>
              <a:gd name="connsiteY6489" fmla="*/ 2078038 h 4732338"/>
              <a:gd name="connsiteX6490" fmla="*/ 4040188 w 4424363"/>
              <a:gd name="connsiteY6490" fmla="*/ 2079625 h 4732338"/>
              <a:gd name="connsiteX6491" fmla="*/ 4038600 w 4424363"/>
              <a:gd name="connsiteY6491" fmla="*/ 2079625 h 4732338"/>
              <a:gd name="connsiteX6492" fmla="*/ 4038600 w 4424363"/>
              <a:gd name="connsiteY6492" fmla="*/ 2078038 h 4732338"/>
              <a:gd name="connsiteX6493" fmla="*/ 4037013 w 4424363"/>
              <a:gd name="connsiteY6493" fmla="*/ 2078038 h 4732338"/>
              <a:gd name="connsiteX6494" fmla="*/ 4037013 w 4424363"/>
              <a:gd name="connsiteY6494" fmla="*/ 2079625 h 4732338"/>
              <a:gd name="connsiteX6495" fmla="*/ 4037013 w 4424363"/>
              <a:gd name="connsiteY6495" fmla="*/ 2081213 h 4732338"/>
              <a:gd name="connsiteX6496" fmla="*/ 4035426 w 4424363"/>
              <a:gd name="connsiteY6496" fmla="*/ 2081213 h 4732338"/>
              <a:gd name="connsiteX6497" fmla="*/ 4035426 w 4424363"/>
              <a:gd name="connsiteY6497" fmla="*/ 2082800 h 4732338"/>
              <a:gd name="connsiteX6498" fmla="*/ 4035426 w 4424363"/>
              <a:gd name="connsiteY6498" fmla="*/ 2084388 h 4732338"/>
              <a:gd name="connsiteX6499" fmla="*/ 4035426 w 4424363"/>
              <a:gd name="connsiteY6499" fmla="*/ 2085975 h 4732338"/>
              <a:gd name="connsiteX6500" fmla="*/ 4035426 w 4424363"/>
              <a:gd name="connsiteY6500" fmla="*/ 2087563 h 4732338"/>
              <a:gd name="connsiteX6501" fmla="*/ 4035426 w 4424363"/>
              <a:gd name="connsiteY6501" fmla="*/ 2089150 h 4732338"/>
              <a:gd name="connsiteX6502" fmla="*/ 4037013 w 4424363"/>
              <a:gd name="connsiteY6502" fmla="*/ 2089150 h 4732338"/>
              <a:gd name="connsiteX6503" fmla="*/ 4037013 w 4424363"/>
              <a:gd name="connsiteY6503" fmla="*/ 2090738 h 4732338"/>
              <a:gd name="connsiteX6504" fmla="*/ 4037013 w 4424363"/>
              <a:gd name="connsiteY6504" fmla="*/ 2092325 h 4732338"/>
              <a:gd name="connsiteX6505" fmla="*/ 4035426 w 4424363"/>
              <a:gd name="connsiteY6505" fmla="*/ 2093913 h 4732338"/>
              <a:gd name="connsiteX6506" fmla="*/ 4037013 w 4424363"/>
              <a:gd name="connsiteY6506" fmla="*/ 2093913 h 4732338"/>
              <a:gd name="connsiteX6507" fmla="*/ 4037013 w 4424363"/>
              <a:gd name="connsiteY6507" fmla="*/ 2095500 h 4732338"/>
              <a:gd name="connsiteX6508" fmla="*/ 4038600 w 4424363"/>
              <a:gd name="connsiteY6508" fmla="*/ 2095500 h 4732338"/>
              <a:gd name="connsiteX6509" fmla="*/ 4040188 w 4424363"/>
              <a:gd name="connsiteY6509" fmla="*/ 2095500 h 4732338"/>
              <a:gd name="connsiteX6510" fmla="*/ 4040188 w 4424363"/>
              <a:gd name="connsiteY6510" fmla="*/ 2097088 h 4732338"/>
              <a:gd name="connsiteX6511" fmla="*/ 4040188 w 4424363"/>
              <a:gd name="connsiteY6511" fmla="*/ 2098675 h 4732338"/>
              <a:gd name="connsiteX6512" fmla="*/ 4040188 w 4424363"/>
              <a:gd name="connsiteY6512" fmla="*/ 2100263 h 4732338"/>
              <a:gd name="connsiteX6513" fmla="*/ 4040188 w 4424363"/>
              <a:gd name="connsiteY6513" fmla="*/ 2101850 h 4732338"/>
              <a:gd name="connsiteX6514" fmla="*/ 4040188 w 4424363"/>
              <a:gd name="connsiteY6514" fmla="*/ 2103438 h 4732338"/>
              <a:gd name="connsiteX6515" fmla="*/ 4038600 w 4424363"/>
              <a:gd name="connsiteY6515" fmla="*/ 2103438 h 4732338"/>
              <a:gd name="connsiteX6516" fmla="*/ 4038600 w 4424363"/>
              <a:gd name="connsiteY6516" fmla="*/ 2105026 h 4732338"/>
              <a:gd name="connsiteX6517" fmla="*/ 4037013 w 4424363"/>
              <a:gd name="connsiteY6517" fmla="*/ 2105026 h 4732338"/>
              <a:gd name="connsiteX6518" fmla="*/ 4037013 w 4424363"/>
              <a:gd name="connsiteY6518" fmla="*/ 2103438 h 4732338"/>
              <a:gd name="connsiteX6519" fmla="*/ 4035426 w 4424363"/>
              <a:gd name="connsiteY6519" fmla="*/ 2103438 h 4732338"/>
              <a:gd name="connsiteX6520" fmla="*/ 4033838 w 4424363"/>
              <a:gd name="connsiteY6520" fmla="*/ 2103438 h 4732338"/>
              <a:gd name="connsiteX6521" fmla="*/ 4032250 w 4424363"/>
              <a:gd name="connsiteY6521" fmla="*/ 2103438 h 4732338"/>
              <a:gd name="connsiteX6522" fmla="*/ 4030663 w 4424363"/>
              <a:gd name="connsiteY6522" fmla="*/ 2103438 h 4732338"/>
              <a:gd name="connsiteX6523" fmla="*/ 4030663 w 4424363"/>
              <a:gd name="connsiteY6523" fmla="*/ 2101850 h 4732338"/>
              <a:gd name="connsiteX6524" fmla="*/ 4029076 w 4424363"/>
              <a:gd name="connsiteY6524" fmla="*/ 2101850 h 4732338"/>
              <a:gd name="connsiteX6525" fmla="*/ 4027488 w 4424363"/>
              <a:gd name="connsiteY6525" fmla="*/ 2101850 h 4732338"/>
              <a:gd name="connsiteX6526" fmla="*/ 4027488 w 4424363"/>
              <a:gd name="connsiteY6526" fmla="*/ 2100263 h 4732338"/>
              <a:gd name="connsiteX6527" fmla="*/ 4027488 w 4424363"/>
              <a:gd name="connsiteY6527" fmla="*/ 2098675 h 4732338"/>
              <a:gd name="connsiteX6528" fmla="*/ 4025900 w 4424363"/>
              <a:gd name="connsiteY6528" fmla="*/ 2098675 h 4732338"/>
              <a:gd name="connsiteX6529" fmla="*/ 4025900 w 4424363"/>
              <a:gd name="connsiteY6529" fmla="*/ 2097088 h 4732338"/>
              <a:gd name="connsiteX6530" fmla="*/ 4025900 w 4424363"/>
              <a:gd name="connsiteY6530" fmla="*/ 2095500 h 4732338"/>
              <a:gd name="connsiteX6531" fmla="*/ 4025900 w 4424363"/>
              <a:gd name="connsiteY6531" fmla="*/ 2093913 h 4732338"/>
              <a:gd name="connsiteX6532" fmla="*/ 4024313 w 4424363"/>
              <a:gd name="connsiteY6532" fmla="*/ 2093913 h 4732338"/>
              <a:gd name="connsiteX6533" fmla="*/ 4022726 w 4424363"/>
              <a:gd name="connsiteY6533" fmla="*/ 2093913 h 4732338"/>
              <a:gd name="connsiteX6534" fmla="*/ 4021138 w 4424363"/>
              <a:gd name="connsiteY6534" fmla="*/ 2093913 h 4732338"/>
              <a:gd name="connsiteX6535" fmla="*/ 4019550 w 4424363"/>
              <a:gd name="connsiteY6535" fmla="*/ 2093913 h 4732338"/>
              <a:gd name="connsiteX6536" fmla="*/ 4017963 w 4424363"/>
              <a:gd name="connsiteY6536" fmla="*/ 2093913 h 4732338"/>
              <a:gd name="connsiteX6537" fmla="*/ 4016376 w 4424363"/>
              <a:gd name="connsiteY6537" fmla="*/ 2093913 h 4732338"/>
              <a:gd name="connsiteX6538" fmla="*/ 4016376 w 4424363"/>
              <a:gd name="connsiteY6538" fmla="*/ 2092325 h 4732338"/>
              <a:gd name="connsiteX6539" fmla="*/ 4014788 w 4424363"/>
              <a:gd name="connsiteY6539" fmla="*/ 2092325 h 4732338"/>
              <a:gd name="connsiteX6540" fmla="*/ 4014788 w 4424363"/>
              <a:gd name="connsiteY6540" fmla="*/ 2093913 h 4732338"/>
              <a:gd name="connsiteX6541" fmla="*/ 4013200 w 4424363"/>
              <a:gd name="connsiteY6541" fmla="*/ 2093913 h 4732338"/>
              <a:gd name="connsiteX6542" fmla="*/ 4011613 w 4424363"/>
              <a:gd name="connsiteY6542" fmla="*/ 2093913 h 4732338"/>
              <a:gd name="connsiteX6543" fmla="*/ 4011613 w 4424363"/>
              <a:gd name="connsiteY6543" fmla="*/ 2092325 h 4732338"/>
              <a:gd name="connsiteX6544" fmla="*/ 4010026 w 4424363"/>
              <a:gd name="connsiteY6544" fmla="*/ 2093913 h 4732338"/>
              <a:gd name="connsiteX6545" fmla="*/ 4010026 w 4424363"/>
              <a:gd name="connsiteY6545" fmla="*/ 2095500 h 4732338"/>
              <a:gd name="connsiteX6546" fmla="*/ 4010026 w 4424363"/>
              <a:gd name="connsiteY6546" fmla="*/ 2097088 h 4732338"/>
              <a:gd name="connsiteX6547" fmla="*/ 4010026 w 4424363"/>
              <a:gd name="connsiteY6547" fmla="*/ 2098675 h 4732338"/>
              <a:gd name="connsiteX6548" fmla="*/ 4011613 w 4424363"/>
              <a:gd name="connsiteY6548" fmla="*/ 2098675 h 4732338"/>
              <a:gd name="connsiteX6549" fmla="*/ 4013200 w 4424363"/>
              <a:gd name="connsiteY6549" fmla="*/ 2098675 h 4732338"/>
              <a:gd name="connsiteX6550" fmla="*/ 4013200 w 4424363"/>
              <a:gd name="connsiteY6550" fmla="*/ 2100263 h 4732338"/>
              <a:gd name="connsiteX6551" fmla="*/ 4014788 w 4424363"/>
              <a:gd name="connsiteY6551" fmla="*/ 2100263 h 4732338"/>
              <a:gd name="connsiteX6552" fmla="*/ 4016376 w 4424363"/>
              <a:gd name="connsiteY6552" fmla="*/ 2100263 h 4732338"/>
              <a:gd name="connsiteX6553" fmla="*/ 4016376 w 4424363"/>
              <a:gd name="connsiteY6553" fmla="*/ 2101850 h 4732338"/>
              <a:gd name="connsiteX6554" fmla="*/ 4016376 w 4424363"/>
              <a:gd name="connsiteY6554" fmla="*/ 2103438 h 4732338"/>
              <a:gd name="connsiteX6555" fmla="*/ 4014788 w 4424363"/>
              <a:gd name="connsiteY6555" fmla="*/ 2105026 h 4732338"/>
              <a:gd name="connsiteX6556" fmla="*/ 4013200 w 4424363"/>
              <a:gd name="connsiteY6556" fmla="*/ 2105026 h 4732338"/>
              <a:gd name="connsiteX6557" fmla="*/ 4011613 w 4424363"/>
              <a:gd name="connsiteY6557" fmla="*/ 2105026 h 4732338"/>
              <a:gd name="connsiteX6558" fmla="*/ 4010026 w 4424363"/>
              <a:gd name="connsiteY6558" fmla="*/ 2105026 h 4732338"/>
              <a:gd name="connsiteX6559" fmla="*/ 4008438 w 4424363"/>
              <a:gd name="connsiteY6559" fmla="*/ 2105026 h 4732338"/>
              <a:gd name="connsiteX6560" fmla="*/ 4006850 w 4424363"/>
              <a:gd name="connsiteY6560" fmla="*/ 2105026 h 4732338"/>
              <a:gd name="connsiteX6561" fmla="*/ 4006850 w 4424363"/>
              <a:gd name="connsiteY6561" fmla="*/ 2103438 h 4732338"/>
              <a:gd name="connsiteX6562" fmla="*/ 4008438 w 4424363"/>
              <a:gd name="connsiteY6562" fmla="*/ 2103438 h 4732338"/>
              <a:gd name="connsiteX6563" fmla="*/ 4008438 w 4424363"/>
              <a:gd name="connsiteY6563" fmla="*/ 2098675 h 4732338"/>
              <a:gd name="connsiteX6564" fmla="*/ 4006850 w 4424363"/>
              <a:gd name="connsiteY6564" fmla="*/ 2098675 h 4732338"/>
              <a:gd name="connsiteX6565" fmla="*/ 4005263 w 4424363"/>
              <a:gd name="connsiteY6565" fmla="*/ 2098675 h 4732338"/>
              <a:gd name="connsiteX6566" fmla="*/ 4003676 w 4424363"/>
              <a:gd name="connsiteY6566" fmla="*/ 2098675 h 4732338"/>
              <a:gd name="connsiteX6567" fmla="*/ 4003676 w 4424363"/>
              <a:gd name="connsiteY6567" fmla="*/ 2097088 h 4732338"/>
              <a:gd name="connsiteX6568" fmla="*/ 4002088 w 4424363"/>
              <a:gd name="connsiteY6568" fmla="*/ 2097088 h 4732338"/>
              <a:gd name="connsiteX6569" fmla="*/ 4002088 w 4424363"/>
              <a:gd name="connsiteY6569" fmla="*/ 2098675 h 4732338"/>
              <a:gd name="connsiteX6570" fmla="*/ 4000500 w 4424363"/>
              <a:gd name="connsiteY6570" fmla="*/ 2098675 h 4732338"/>
              <a:gd name="connsiteX6571" fmla="*/ 3998913 w 4424363"/>
              <a:gd name="connsiteY6571" fmla="*/ 2098675 h 4732338"/>
              <a:gd name="connsiteX6572" fmla="*/ 3998913 w 4424363"/>
              <a:gd name="connsiteY6572" fmla="*/ 2097088 h 4732338"/>
              <a:gd name="connsiteX6573" fmla="*/ 3998913 w 4424363"/>
              <a:gd name="connsiteY6573" fmla="*/ 2095500 h 4732338"/>
              <a:gd name="connsiteX6574" fmla="*/ 3998913 w 4424363"/>
              <a:gd name="connsiteY6574" fmla="*/ 2093913 h 4732338"/>
              <a:gd name="connsiteX6575" fmla="*/ 3997326 w 4424363"/>
              <a:gd name="connsiteY6575" fmla="*/ 2093913 h 4732338"/>
              <a:gd name="connsiteX6576" fmla="*/ 3995738 w 4424363"/>
              <a:gd name="connsiteY6576" fmla="*/ 2093913 h 4732338"/>
              <a:gd name="connsiteX6577" fmla="*/ 3994150 w 4424363"/>
              <a:gd name="connsiteY6577" fmla="*/ 2093913 h 4732338"/>
              <a:gd name="connsiteX6578" fmla="*/ 3994150 w 4424363"/>
              <a:gd name="connsiteY6578" fmla="*/ 2092325 h 4732338"/>
              <a:gd name="connsiteX6579" fmla="*/ 3992563 w 4424363"/>
              <a:gd name="connsiteY6579" fmla="*/ 2092325 h 4732338"/>
              <a:gd name="connsiteX6580" fmla="*/ 3990976 w 4424363"/>
              <a:gd name="connsiteY6580" fmla="*/ 2092325 h 4732338"/>
              <a:gd name="connsiteX6581" fmla="*/ 3990976 w 4424363"/>
              <a:gd name="connsiteY6581" fmla="*/ 2090738 h 4732338"/>
              <a:gd name="connsiteX6582" fmla="*/ 3989388 w 4424363"/>
              <a:gd name="connsiteY6582" fmla="*/ 2090738 h 4732338"/>
              <a:gd name="connsiteX6583" fmla="*/ 3987800 w 4424363"/>
              <a:gd name="connsiteY6583" fmla="*/ 2090738 h 4732338"/>
              <a:gd name="connsiteX6584" fmla="*/ 3987800 w 4424363"/>
              <a:gd name="connsiteY6584" fmla="*/ 2092325 h 4732338"/>
              <a:gd name="connsiteX6585" fmla="*/ 3986213 w 4424363"/>
              <a:gd name="connsiteY6585" fmla="*/ 2092325 h 4732338"/>
              <a:gd name="connsiteX6586" fmla="*/ 3986213 w 4424363"/>
              <a:gd name="connsiteY6586" fmla="*/ 2090738 h 4732338"/>
              <a:gd name="connsiteX6587" fmla="*/ 3984626 w 4424363"/>
              <a:gd name="connsiteY6587" fmla="*/ 2090738 h 4732338"/>
              <a:gd name="connsiteX6588" fmla="*/ 3984626 w 4424363"/>
              <a:gd name="connsiteY6588" fmla="*/ 2089150 h 4732338"/>
              <a:gd name="connsiteX6589" fmla="*/ 3984626 w 4424363"/>
              <a:gd name="connsiteY6589" fmla="*/ 2087563 h 4732338"/>
              <a:gd name="connsiteX6590" fmla="*/ 3986213 w 4424363"/>
              <a:gd name="connsiteY6590" fmla="*/ 2087563 h 4732338"/>
              <a:gd name="connsiteX6591" fmla="*/ 3986213 w 4424363"/>
              <a:gd name="connsiteY6591" fmla="*/ 2085975 h 4732338"/>
              <a:gd name="connsiteX6592" fmla="*/ 3987800 w 4424363"/>
              <a:gd name="connsiteY6592" fmla="*/ 2085975 h 4732338"/>
              <a:gd name="connsiteX6593" fmla="*/ 3989388 w 4424363"/>
              <a:gd name="connsiteY6593" fmla="*/ 2085975 h 4732338"/>
              <a:gd name="connsiteX6594" fmla="*/ 3990976 w 4424363"/>
              <a:gd name="connsiteY6594" fmla="*/ 2084388 h 4732338"/>
              <a:gd name="connsiteX6595" fmla="*/ 3992563 w 4424363"/>
              <a:gd name="connsiteY6595" fmla="*/ 2084388 h 4732338"/>
              <a:gd name="connsiteX6596" fmla="*/ 3994150 w 4424363"/>
              <a:gd name="connsiteY6596" fmla="*/ 2084388 h 4732338"/>
              <a:gd name="connsiteX6597" fmla="*/ 3995738 w 4424363"/>
              <a:gd name="connsiteY6597" fmla="*/ 2084388 h 4732338"/>
              <a:gd name="connsiteX6598" fmla="*/ 3995738 w 4424363"/>
              <a:gd name="connsiteY6598" fmla="*/ 2082800 h 4732338"/>
              <a:gd name="connsiteX6599" fmla="*/ 3997326 w 4424363"/>
              <a:gd name="connsiteY6599" fmla="*/ 2082800 h 4732338"/>
              <a:gd name="connsiteX6600" fmla="*/ 3998913 w 4424363"/>
              <a:gd name="connsiteY6600" fmla="*/ 2082800 h 4732338"/>
              <a:gd name="connsiteX6601" fmla="*/ 3998913 w 4424363"/>
              <a:gd name="connsiteY6601" fmla="*/ 2081213 h 4732338"/>
              <a:gd name="connsiteX6602" fmla="*/ 4000500 w 4424363"/>
              <a:gd name="connsiteY6602" fmla="*/ 2081213 h 4732338"/>
              <a:gd name="connsiteX6603" fmla="*/ 4002088 w 4424363"/>
              <a:gd name="connsiteY6603" fmla="*/ 2081213 h 4732338"/>
              <a:gd name="connsiteX6604" fmla="*/ 4003676 w 4424363"/>
              <a:gd name="connsiteY6604" fmla="*/ 2081213 h 4732338"/>
              <a:gd name="connsiteX6605" fmla="*/ 4005263 w 4424363"/>
              <a:gd name="connsiteY6605" fmla="*/ 2081213 h 4732338"/>
              <a:gd name="connsiteX6606" fmla="*/ 4006850 w 4424363"/>
              <a:gd name="connsiteY6606" fmla="*/ 2081213 h 4732338"/>
              <a:gd name="connsiteX6607" fmla="*/ 4008438 w 4424363"/>
              <a:gd name="connsiteY6607" fmla="*/ 2081213 h 4732338"/>
              <a:gd name="connsiteX6608" fmla="*/ 4010026 w 4424363"/>
              <a:gd name="connsiteY6608" fmla="*/ 2081213 h 4732338"/>
              <a:gd name="connsiteX6609" fmla="*/ 4010026 w 4424363"/>
              <a:gd name="connsiteY6609" fmla="*/ 2079625 h 4732338"/>
              <a:gd name="connsiteX6610" fmla="*/ 4010026 w 4424363"/>
              <a:gd name="connsiteY6610" fmla="*/ 2078038 h 4732338"/>
              <a:gd name="connsiteX6611" fmla="*/ 4010026 w 4424363"/>
              <a:gd name="connsiteY6611" fmla="*/ 2076450 h 4732338"/>
              <a:gd name="connsiteX6612" fmla="*/ 4011613 w 4424363"/>
              <a:gd name="connsiteY6612" fmla="*/ 2076450 h 4732338"/>
              <a:gd name="connsiteX6613" fmla="*/ 4013200 w 4424363"/>
              <a:gd name="connsiteY6613" fmla="*/ 2076450 h 4732338"/>
              <a:gd name="connsiteX6614" fmla="*/ 4014788 w 4424363"/>
              <a:gd name="connsiteY6614" fmla="*/ 2076450 h 4732338"/>
              <a:gd name="connsiteX6615" fmla="*/ 4014788 w 4424363"/>
              <a:gd name="connsiteY6615" fmla="*/ 2074863 h 4732338"/>
              <a:gd name="connsiteX6616" fmla="*/ 4016376 w 4424363"/>
              <a:gd name="connsiteY6616" fmla="*/ 2074863 h 4732338"/>
              <a:gd name="connsiteX6617" fmla="*/ 4016376 w 4424363"/>
              <a:gd name="connsiteY6617" fmla="*/ 2073276 h 4732338"/>
              <a:gd name="connsiteX6618" fmla="*/ 4016376 w 4424363"/>
              <a:gd name="connsiteY6618" fmla="*/ 2071688 h 4732338"/>
              <a:gd name="connsiteX6619" fmla="*/ 4017963 w 4424363"/>
              <a:gd name="connsiteY6619" fmla="*/ 2071688 h 4732338"/>
              <a:gd name="connsiteX6620" fmla="*/ 4017963 w 4424363"/>
              <a:gd name="connsiteY6620" fmla="*/ 2070101 h 4732338"/>
              <a:gd name="connsiteX6621" fmla="*/ 4017963 w 4424363"/>
              <a:gd name="connsiteY6621" fmla="*/ 2068513 h 4732338"/>
              <a:gd name="connsiteX6622" fmla="*/ 4017963 w 4424363"/>
              <a:gd name="connsiteY6622" fmla="*/ 2066926 h 4732338"/>
              <a:gd name="connsiteX6623" fmla="*/ 4017963 w 4424363"/>
              <a:gd name="connsiteY6623" fmla="*/ 2065338 h 4732338"/>
              <a:gd name="connsiteX6624" fmla="*/ 4016376 w 4424363"/>
              <a:gd name="connsiteY6624" fmla="*/ 2065338 h 4732338"/>
              <a:gd name="connsiteX6625" fmla="*/ 4016376 w 4424363"/>
              <a:gd name="connsiteY6625" fmla="*/ 2066926 h 4732338"/>
              <a:gd name="connsiteX6626" fmla="*/ 4014788 w 4424363"/>
              <a:gd name="connsiteY6626" fmla="*/ 2066926 h 4732338"/>
              <a:gd name="connsiteX6627" fmla="*/ 4013200 w 4424363"/>
              <a:gd name="connsiteY6627" fmla="*/ 2066926 h 4732338"/>
              <a:gd name="connsiteX6628" fmla="*/ 4013200 w 4424363"/>
              <a:gd name="connsiteY6628" fmla="*/ 2068513 h 4732338"/>
              <a:gd name="connsiteX6629" fmla="*/ 4013200 w 4424363"/>
              <a:gd name="connsiteY6629" fmla="*/ 2070101 h 4732338"/>
              <a:gd name="connsiteX6630" fmla="*/ 4011613 w 4424363"/>
              <a:gd name="connsiteY6630" fmla="*/ 2070101 h 4732338"/>
              <a:gd name="connsiteX6631" fmla="*/ 4010026 w 4424363"/>
              <a:gd name="connsiteY6631" fmla="*/ 2070101 h 4732338"/>
              <a:gd name="connsiteX6632" fmla="*/ 4008438 w 4424363"/>
              <a:gd name="connsiteY6632" fmla="*/ 2070101 h 4732338"/>
              <a:gd name="connsiteX6633" fmla="*/ 4008438 w 4424363"/>
              <a:gd name="connsiteY6633" fmla="*/ 2071688 h 4732338"/>
              <a:gd name="connsiteX6634" fmla="*/ 4006850 w 4424363"/>
              <a:gd name="connsiteY6634" fmla="*/ 2071688 h 4732338"/>
              <a:gd name="connsiteX6635" fmla="*/ 4005263 w 4424363"/>
              <a:gd name="connsiteY6635" fmla="*/ 2071688 h 4732338"/>
              <a:gd name="connsiteX6636" fmla="*/ 4003676 w 4424363"/>
              <a:gd name="connsiteY6636" fmla="*/ 2071688 h 4732338"/>
              <a:gd name="connsiteX6637" fmla="*/ 4002088 w 4424363"/>
              <a:gd name="connsiteY6637" fmla="*/ 2071688 h 4732338"/>
              <a:gd name="connsiteX6638" fmla="*/ 4000500 w 4424363"/>
              <a:gd name="connsiteY6638" fmla="*/ 2071688 h 4732338"/>
              <a:gd name="connsiteX6639" fmla="*/ 3998913 w 4424363"/>
              <a:gd name="connsiteY6639" fmla="*/ 2071688 h 4732338"/>
              <a:gd name="connsiteX6640" fmla="*/ 3998913 w 4424363"/>
              <a:gd name="connsiteY6640" fmla="*/ 2073276 h 4732338"/>
              <a:gd name="connsiteX6641" fmla="*/ 3998913 w 4424363"/>
              <a:gd name="connsiteY6641" fmla="*/ 2074863 h 4732338"/>
              <a:gd name="connsiteX6642" fmla="*/ 3998913 w 4424363"/>
              <a:gd name="connsiteY6642" fmla="*/ 2076450 h 4732338"/>
              <a:gd name="connsiteX6643" fmla="*/ 3998913 w 4424363"/>
              <a:gd name="connsiteY6643" fmla="*/ 2078038 h 4732338"/>
              <a:gd name="connsiteX6644" fmla="*/ 3997326 w 4424363"/>
              <a:gd name="connsiteY6644" fmla="*/ 2078038 h 4732338"/>
              <a:gd name="connsiteX6645" fmla="*/ 3997326 w 4424363"/>
              <a:gd name="connsiteY6645" fmla="*/ 2076450 h 4732338"/>
              <a:gd name="connsiteX6646" fmla="*/ 3995738 w 4424363"/>
              <a:gd name="connsiteY6646" fmla="*/ 2078038 h 4732338"/>
              <a:gd name="connsiteX6647" fmla="*/ 3994150 w 4424363"/>
              <a:gd name="connsiteY6647" fmla="*/ 2078038 h 4732338"/>
              <a:gd name="connsiteX6648" fmla="*/ 3994150 w 4424363"/>
              <a:gd name="connsiteY6648" fmla="*/ 2079625 h 4732338"/>
              <a:gd name="connsiteX6649" fmla="*/ 3992563 w 4424363"/>
              <a:gd name="connsiteY6649" fmla="*/ 2079625 h 4732338"/>
              <a:gd name="connsiteX6650" fmla="*/ 3990976 w 4424363"/>
              <a:gd name="connsiteY6650" fmla="*/ 2079625 h 4732338"/>
              <a:gd name="connsiteX6651" fmla="*/ 3990976 w 4424363"/>
              <a:gd name="connsiteY6651" fmla="*/ 2081213 h 4732338"/>
              <a:gd name="connsiteX6652" fmla="*/ 3989388 w 4424363"/>
              <a:gd name="connsiteY6652" fmla="*/ 2081213 h 4732338"/>
              <a:gd name="connsiteX6653" fmla="*/ 3989388 w 4424363"/>
              <a:gd name="connsiteY6653" fmla="*/ 2082800 h 4732338"/>
              <a:gd name="connsiteX6654" fmla="*/ 3987800 w 4424363"/>
              <a:gd name="connsiteY6654" fmla="*/ 2082800 h 4732338"/>
              <a:gd name="connsiteX6655" fmla="*/ 3987800 w 4424363"/>
              <a:gd name="connsiteY6655" fmla="*/ 2084388 h 4732338"/>
              <a:gd name="connsiteX6656" fmla="*/ 3986213 w 4424363"/>
              <a:gd name="connsiteY6656" fmla="*/ 2084388 h 4732338"/>
              <a:gd name="connsiteX6657" fmla="*/ 3986213 w 4424363"/>
              <a:gd name="connsiteY6657" fmla="*/ 2082800 h 4732338"/>
              <a:gd name="connsiteX6658" fmla="*/ 3986213 w 4424363"/>
              <a:gd name="connsiteY6658" fmla="*/ 2081213 h 4732338"/>
              <a:gd name="connsiteX6659" fmla="*/ 3987800 w 4424363"/>
              <a:gd name="connsiteY6659" fmla="*/ 2081213 h 4732338"/>
              <a:gd name="connsiteX6660" fmla="*/ 3987800 w 4424363"/>
              <a:gd name="connsiteY6660" fmla="*/ 2079625 h 4732338"/>
              <a:gd name="connsiteX6661" fmla="*/ 3989388 w 4424363"/>
              <a:gd name="connsiteY6661" fmla="*/ 2079625 h 4732338"/>
              <a:gd name="connsiteX6662" fmla="*/ 3989388 w 4424363"/>
              <a:gd name="connsiteY6662" fmla="*/ 2078038 h 4732338"/>
              <a:gd name="connsiteX6663" fmla="*/ 3987800 w 4424363"/>
              <a:gd name="connsiteY6663" fmla="*/ 2078038 h 4732338"/>
              <a:gd name="connsiteX6664" fmla="*/ 3987800 w 4424363"/>
              <a:gd name="connsiteY6664" fmla="*/ 2076450 h 4732338"/>
              <a:gd name="connsiteX6665" fmla="*/ 3986213 w 4424363"/>
              <a:gd name="connsiteY6665" fmla="*/ 2074863 h 4732338"/>
              <a:gd name="connsiteX6666" fmla="*/ 3987800 w 4424363"/>
              <a:gd name="connsiteY6666" fmla="*/ 2074863 h 4732338"/>
              <a:gd name="connsiteX6667" fmla="*/ 3987800 w 4424363"/>
              <a:gd name="connsiteY6667" fmla="*/ 2073276 h 4732338"/>
              <a:gd name="connsiteX6668" fmla="*/ 3986213 w 4424363"/>
              <a:gd name="connsiteY6668" fmla="*/ 2073276 h 4732338"/>
              <a:gd name="connsiteX6669" fmla="*/ 3984626 w 4424363"/>
              <a:gd name="connsiteY6669" fmla="*/ 2073276 h 4732338"/>
              <a:gd name="connsiteX6670" fmla="*/ 3984626 w 4424363"/>
              <a:gd name="connsiteY6670" fmla="*/ 2071688 h 4732338"/>
              <a:gd name="connsiteX6671" fmla="*/ 3983038 w 4424363"/>
              <a:gd name="connsiteY6671" fmla="*/ 2071688 h 4732338"/>
              <a:gd name="connsiteX6672" fmla="*/ 3981450 w 4424363"/>
              <a:gd name="connsiteY6672" fmla="*/ 2071688 h 4732338"/>
              <a:gd name="connsiteX6673" fmla="*/ 3979863 w 4424363"/>
              <a:gd name="connsiteY6673" fmla="*/ 2071688 h 4732338"/>
              <a:gd name="connsiteX6674" fmla="*/ 3978276 w 4424363"/>
              <a:gd name="connsiteY6674" fmla="*/ 2071688 h 4732338"/>
              <a:gd name="connsiteX6675" fmla="*/ 3978276 w 4424363"/>
              <a:gd name="connsiteY6675" fmla="*/ 2070101 h 4732338"/>
              <a:gd name="connsiteX6676" fmla="*/ 3976688 w 4424363"/>
              <a:gd name="connsiteY6676" fmla="*/ 2070101 h 4732338"/>
              <a:gd name="connsiteX6677" fmla="*/ 3976688 w 4424363"/>
              <a:gd name="connsiteY6677" fmla="*/ 2068513 h 4732338"/>
              <a:gd name="connsiteX6678" fmla="*/ 3976688 w 4424363"/>
              <a:gd name="connsiteY6678" fmla="*/ 2066926 h 4732338"/>
              <a:gd name="connsiteX6679" fmla="*/ 3975100 w 4424363"/>
              <a:gd name="connsiteY6679" fmla="*/ 2066926 h 4732338"/>
              <a:gd name="connsiteX6680" fmla="*/ 3975100 w 4424363"/>
              <a:gd name="connsiteY6680" fmla="*/ 2068513 h 4732338"/>
              <a:gd name="connsiteX6681" fmla="*/ 3975100 w 4424363"/>
              <a:gd name="connsiteY6681" fmla="*/ 2070101 h 4732338"/>
              <a:gd name="connsiteX6682" fmla="*/ 3976688 w 4424363"/>
              <a:gd name="connsiteY6682" fmla="*/ 2070101 h 4732338"/>
              <a:gd name="connsiteX6683" fmla="*/ 3976688 w 4424363"/>
              <a:gd name="connsiteY6683" fmla="*/ 2071688 h 4732338"/>
              <a:gd name="connsiteX6684" fmla="*/ 3978276 w 4424363"/>
              <a:gd name="connsiteY6684" fmla="*/ 2071688 h 4732338"/>
              <a:gd name="connsiteX6685" fmla="*/ 3978276 w 4424363"/>
              <a:gd name="connsiteY6685" fmla="*/ 2073276 h 4732338"/>
              <a:gd name="connsiteX6686" fmla="*/ 3979863 w 4424363"/>
              <a:gd name="connsiteY6686" fmla="*/ 2073276 h 4732338"/>
              <a:gd name="connsiteX6687" fmla="*/ 3979863 w 4424363"/>
              <a:gd name="connsiteY6687" fmla="*/ 2074863 h 4732338"/>
              <a:gd name="connsiteX6688" fmla="*/ 3981450 w 4424363"/>
              <a:gd name="connsiteY6688" fmla="*/ 2074863 h 4732338"/>
              <a:gd name="connsiteX6689" fmla="*/ 3981450 w 4424363"/>
              <a:gd name="connsiteY6689" fmla="*/ 2076450 h 4732338"/>
              <a:gd name="connsiteX6690" fmla="*/ 3981450 w 4424363"/>
              <a:gd name="connsiteY6690" fmla="*/ 2078038 h 4732338"/>
              <a:gd name="connsiteX6691" fmla="*/ 3981450 w 4424363"/>
              <a:gd name="connsiteY6691" fmla="*/ 2079625 h 4732338"/>
              <a:gd name="connsiteX6692" fmla="*/ 3983038 w 4424363"/>
              <a:gd name="connsiteY6692" fmla="*/ 2079625 h 4732338"/>
              <a:gd name="connsiteX6693" fmla="*/ 3983038 w 4424363"/>
              <a:gd name="connsiteY6693" fmla="*/ 2081213 h 4732338"/>
              <a:gd name="connsiteX6694" fmla="*/ 3983038 w 4424363"/>
              <a:gd name="connsiteY6694" fmla="*/ 2082800 h 4732338"/>
              <a:gd name="connsiteX6695" fmla="*/ 3981450 w 4424363"/>
              <a:gd name="connsiteY6695" fmla="*/ 2082800 h 4732338"/>
              <a:gd name="connsiteX6696" fmla="*/ 3979863 w 4424363"/>
              <a:gd name="connsiteY6696" fmla="*/ 2082800 h 4732338"/>
              <a:gd name="connsiteX6697" fmla="*/ 3979863 w 4424363"/>
              <a:gd name="connsiteY6697" fmla="*/ 2084388 h 4732338"/>
              <a:gd name="connsiteX6698" fmla="*/ 3981450 w 4424363"/>
              <a:gd name="connsiteY6698" fmla="*/ 2084388 h 4732338"/>
              <a:gd name="connsiteX6699" fmla="*/ 3981450 w 4424363"/>
              <a:gd name="connsiteY6699" fmla="*/ 2085975 h 4732338"/>
              <a:gd name="connsiteX6700" fmla="*/ 3979863 w 4424363"/>
              <a:gd name="connsiteY6700" fmla="*/ 2085975 h 4732338"/>
              <a:gd name="connsiteX6701" fmla="*/ 3979863 w 4424363"/>
              <a:gd name="connsiteY6701" fmla="*/ 2087563 h 4732338"/>
              <a:gd name="connsiteX6702" fmla="*/ 3981450 w 4424363"/>
              <a:gd name="connsiteY6702" fmla="*/ 2087563 h 4732338"/>
              <a:gd name="connsiteX6703" fmla="*/ 3981450 w 4424363"/>
              <a:gd name="connsiteY6703" fmla="*/ 2089150 h 4732338"/>
              <a:gd name="connsiteX6704" fmla="*/ 3981450 w 4424363"/>
              <a:gd name="connsiteY6704" fmla="*/ 2090738 h 4732338"/>
              <a:gd name="connsiteX6705" fmla="*/ 3981450 w 4424363"/>
              <a:gd name="connsiteY6705" fmla="*/ 2092325 h 4732338"/>
              <a:gd name="connsiteX6706" fmla="*/ 3979863 w 4424363"/>
              <a:gd name="connsiteY6706" fmla="*/ 2092325 h 4732338"/>
              <a:gd name="connsiteX6707" fmla="*/ 3978276 w 4424363"/>
              <a:gd name="connsiteY6707" fmla="*/ 2092325 h 4732338"/>
              <a:gd name="connsiteX6708" fmla="*/ 3978276 w 4424363"/>
              <a:gd name="connsiteY6708" fmla="*/ 2093913 h 4732338"/>
              <a:gd name="connsiteX6709" fmla="*/ 3978276 w 4424363"/>
              <a:gd name="connsiteY6709" fmla="*/ 2095500 h 4732338"/>
              <a:gd name="connsiteX6710" fmla="*/ 3976688 w 4424363"/>
              <a:gd name="connsiteY6710" fmla="*/ 2095500 h 4732338"/>
              <a:gd name="connsiteX6711" fmla="*/ 3976688 w 4424363"/>
              <a:gd name="connsiteY6711" fmla="*/ 2093913 h 4732338"/>
              <a:gd name="connsiteX6712" fmla="*/ 3975100 w 4424363"/>
              <a:gd name="connsiteY6712" fmla="*/ 2095500 h 4732338"/>
              <a:gd name="connsiteX6713" fmla="*/ 3975100 w 4424363"/>
              <a:gd name="connsiteY6713" fmla="*/ 2097088 h 4732338"/>
              <a:gd name="connsiteX6714" fmla="*/ 3973513 w 4424363"/>
              <a:gd name="connsiteY6714" fmla="*/ 2097088 h 4732338"/>
              <a:gd name="connsiteX6715" fmla="*/ 3971926 w 4424363"/>
              <a:gd name="connsiteY6715" fmla="*/ 2097088 h 4732338"/>
              <a:gd name="connsiteX6716" fmla="*/ 3970338 w 4424363"/>
              <a:gd name="connsiteY6716" fmla="*/ 2097088 h 4732338"/>
              <a:gd name="connsiteX6717" fmla="*/ 3968750 w 4424363"/>
              <a:gd name="connsiteY6717" fmla="*/ 2097088 h 4732338"/>
              <a:gd name="connsiteX6718" fmla="*/ 3967163 w 4424363"/>
              <a:gd name="connsiteY6718" fmla="*/ 2097088 h 4732338"/>
              <a:gd name="connsiteX6719" fmla="*/ 3967163 w 4424363"/>
              <a:gd name="connsiteY6719" fmla="*/ 2098675 h 4732338"/>
              <a:gd name="connsiteX6720" fmla="*/ 3965576 w 4424363"/>
              <a:gd name="connsiteY6720" fmla="*/ 2098675 h 4732338"/>
              <a:gd name="connsiteX6721" fmla="*/ 3965576 w 4424363"/>
              <a:gd name="connsiteY6721" fmla="*/ 2097088 h 4732338"/>
              <a:gd name="connsiteX6722" fmla="*/ 3963988 w 4424363"/>
              <a:gd name="connsiteY6722" fmla="*/ 2097088 h 4732338"/>
              <a:gd name="connsiteX6723" fmla="*/ 3963988 w 4424363"/>
              <a:gd name="connsiteY6723" fmla="*/ 2095500 h 4732338"/>
              <a:gd name="connsiteX6724" fmla="*/ 3962400 w 4424363"/>
              <a:gd name="connsiteY6724" fmla="*/ 2095500 h 4732338"/>
              <a:gd name="connsiteX6725" fmla="*/ 3962400 w 4424363"/>
              <a:gd name="connsiteY6725" fmla="*/ 2093913 h 4732338"/>
              <a:gd name="connsiteX6726" fmla="*/ 3960813 w 4424363"/>
              <a:gd name="connsiteY6726" fmla="*/ 2093913 h 4732338"/>
              <a:gd name="connsiteX6727" fmla="*/ 3959226 w 4424363"/>
              <a:gd name="connsiteY6727" fmla="*/ 2093913 h 4732338"/>
              <a:gd name="connsiteX6728" fmla="*/ 3959226 w 4424363"/>
              <a:gd name="connsiteY6728" fmla="*/ 2095500 h 4732338"/>
              <a:gd name="connsiteX6729" fmla="*/ 3957638 w 4424363"/>
              <a:gd name="connsiteY6729" fmla="*/ 2095500 h 4732338"/>
              <a:gd name="connsiteX6730" fmla="*/ 3957638 w 4424363"/>
              <a:gd name="connsiteY6730" fmla="*/ 2097088 h 4732338"/>
              <a:gd name="connsiteX6731" fmla="*/ 3956050 w 4424363"/>
              <a:gd name="connsiteY6731" fmla="*/ 2097088 h 4732338"/>
              <a:gd name="connsiteX6732" fmla="*/ 3954463 w 4424363"/>
              <a:gd name="connsiteY6732" fmla="*/ 2097088 h 4732338"/>
              <a:gd name="connsiteX6733" fmla="*/ 3954463 w 4424363"/>
              <a:gd name="connsiteY6733" fmla="*/ 2098675 h 4732338"/>
              <a:gd name="connsiteX6734" fmla="*/ 3952876 w 4424363"/>
              <a:gd name="connsiteY6734" fmla="*/ 2098675 h 4732338"/>
              <a:gd name="connsiteX6735" fmla="*/ 3951288 w 4424363"/>
              <a:gd name="connsiteY6735" fmla="*/ 2098675 h 4732338"/>
              <a:gd name="connsiteX6736" fmla="*/ 3951288 w 4424363"/>
              <a:gd name="connsiteY6736" fmla="*/ 2100263 h 4732338"/>
              <a:gd name="connsiteX6737" fmla="*/ 3949700 w 4424363"/>
              <a:gd name="connsiteY6737" fmla="*/ 2100263 h 4732338"/>
              <a:gd name="connsiteX6738" fmla="*/ 3949700 w 4424363"/>
              <a:gd name="connsiteY6738" fmla="*/ 2101850 h 4732338"/>
              <a:gd name="connsiteX6739" fmla="*/ 3949700 w 4424363"/>
              <a:gd name="connsiteY6739" fmla="*/ 2103438 h 4732338"/>
              <a:gd name="connsiteX6740" fmla="*/ 3948113 w 4424363"/>
              <a:gd name="connsiteY6740" fmla="*/ 2103438 h 4732338"/>
              <a:gd name="connsiteX6741" fmla="*/ 3948113 w 4424363"/>
              <a:gd name="connsiteY6741" fmla="*/ 2105026 h 4732338"/>
              <a:gd name="connsiteX6742" fmla="*/ 3946526 w 4424363"/>
              <a:gd name="connsiteY6742" fmla="*/ 2105026 h 4732338"/>
              <a:gd name="connsiteX6743" fmla="*/ 3946526 w 4424363"/>
              <a:gd name="connsiteY6743" fmla="*/ 2106613 h 4732338"/>
              <a:gd name="connsiteX6744" fmla="*/ 3946526 w 4424363"/>
              <a:gd name="connsiteY6744" fmla="*/ 2108201 h 4732338"/>
              <a:gd name="connsiteX6745" fmla="*/ 3946526 w 4424363"/>
              <a:gd name="connsiteY6745" fmla="*/ 2109788 h 4732338"/>
              <a:gd name="connsiteX6746" fmla="*/ 3948113 w 4424363"/>
              <a:gd name="connsiteY6746" fmla="*/ 2109788 h 4732338"/>
              <a:gd name="connsiteX6747" fmla="*/ 3949700 w 4424363"/>
              <a:gd name="connsiteY6747" fmla="*/ 2109788 h 4732338"/>
              <a:gd name="connsiteX6748" fmla="*/ 3952876 w 4424363"/>
              <a:gd name="connsiteY6748" fmla="*/ 2111376 h 4732338"/>
              <a:gd name="connsiteX6749" fmla="*/ 3952876 w 4424363"/>
              <a:gd name="connsiteY6749" fmla="*/ 2112963 h 4732338"/>
              <a:gd name="connsiteX6750" fmla="*/ 3954463 w 4424363"/>
              <a:gd name="connsiteY6750" fmla="*/ 2112963 h 4732338"/>
              <a:gd name="connsiteX6751" fmla="*/ 3952876 w 4424363"/>
              <a:gd name="connsiteY6751" fmla="*/ 2116138 h 4732338"/>
              <a:gd name="connsiteX6752" fmla="*/ 3949700 w 4424363"/>
              <a:gd name="connsiteY6752" fmla="*/ 2114550 h 4732338"/>
              <a:gd name="connsiteX6753" fmla="*/ 3949700 w 4424363"/>
              <a:gd name="connsiteY6753" fmla="*/ 2116138 h 4732338"/>
              <a:gd name="connsiteX6754" fmla="*/ 3948113 w 4424363"/>
              <a:gd name="connsiteY6754" fmla="*/ 2117725 h 4732338"/>
              <a:gd name="connsiteX6755" fmla="*/ 3946526 w 4424363"/>
              <a:gd name="connsiteY6755" fmla="*/ 2117725 h 4732338"/>
              <a:gd name="connsiteX6756" fmla="*/ 3944938 w 4424363"/>
              <a:gd name="connsiteY6756" fmla="*/ 2117725 h 4732338"/>
              <a:gd name="connsiteX6757" fmla="*/ 3943350 w 4424363"/>
              <a:gd name="connsiteY6757" fmla="*/ 2117725 h 4732338"/>
              <a:gd name="connsiteX6758" fmla="*/ 3944938 w 4424363"/>
              <a:gd name="connsiteY6758" fmla="*/ 2116138 h 4732338"/>
              <a:gd name="connsiteX6759" fmla="*/ 3944938 w 4424363"/>
              <a:gd name="connsiteY6759" fmla="*/ 2114550 h 4732338"/>
              <a:gd name="connsiteX6760" fmla="*/ 3944938 w 4424363"/>
              <a:gd name="connsiteY6760" fmla="*/ 2112963 h 4732338"/>
              <a:gd name="connsiteX6761" fmla="*/ 3943350 w 4424363"/>
              <a:gd name="connsiteY6761" fmla="*/ 2112963 h 4732338"/>
              <a:gd name="connsiteX6762" fmla="*/ 3940176 w 4424363"/>
              <a:gd name="connsiteY6762" fmla="*/ 2112963 h 4732338"/>
              <a:gd name="connsiteX6763" fmla="*/ 3940176 w 4424363"/>
              <a:gd name="connsiteY6763" fmla="*/ 2111376 h 4732338"/>
              <a:gd name="connsiteX6764" fmla="*/ 3937000 w 4424363"/>
              <a:gd name="connsiteY6764" fmla="*/ 2109788 h 4732338"/>
              <a:gd name="connsiteX6765" fmla="*/ 3935413 w 4424363"/>
              <a:gd name="connsiteY6765" fmla="*/ 2109788 h 4732338"/>
              <a:gd name="connsiteX6766" fmla="*/ 3933826 w 4424363"/>
              <a:gd name="connsiteY6766" fmla="*/ 2109788 h 4732338"/>
              <a:gd name="connsiteX6767" fmla="*/ 3932238 w 4424363"/>
              <a:gd name="connsiteY6767" fmla="*/ 2109788 h 4732338"/>
              <a:gd name="connsiteX6768" fmla="*/ 3932238 w 4424363"/>
              <a:gd name="connsiteY6768" fmla="*/ 2111376 h 4732338"/>
              <a:gd name="connsiteX6769" fmla="*/ 3930650 w 4424363"/>
              <a:gd name="connsiteY6769" fmla="*/ 2111376 h 4732338"/>
              <a:gd name="connsiteX6770" fmla="*/ 3929063 w 4424363"/>
              <a:gd name="connsiteY6770" fmla="*/ 2111376 h 4732338"/>
              <a:gd name="connsiteX6771" fmla="*/ 3927476 w 4424363"/>
              <a:gd name="connsiteY6771" fmla="*/ 2111376 h 4732338"/>
              <a:gd name="connsiteX6772" fmla="*/ 3927476 w 4424363"/>
              <a:gd name="connsiteY6772" fmla="*/ 2112963 h 4732338"/>
              <a:gd name="connsiteX6773" fmla="*/ 3925888 w 4424363"/>
              <a:gd name="connsiteY6773" fmla="*/ 2112963 h 4732338"/>
              <a:gd name="connsiteX6774" fmla="*/ 3925888 w 4424363"/>
              <a:gd name="connsiteY6774" fmla="*/ 2114550 h 4732338"/>
              <a:gd name="connsiteX6775" fmla="*/ 3924300 w 4424363"/>
              <a:gd name="connsiteY6775" fmla="*/ 2114550 h 4732338"/>
              <a:gd name="connsiteX6776" fmla="*/ 3922713 w 4424363"/>
              <a:gd name="connsiteY6776" fmla="*/ 2114550 h 4732338"/>
              <a:gd name="connsiteX6777" fmla="*/ 3922713 w 4424363"/>
              <a:gd name="connsiteY6777" fmla="*/ 2112963 h 4732338"/>
              <a:gd name="connsiteX6778" fmla="*/ 3921126 w 4424363"/>
              <a:gd name="connsiteY6778" fmla="*/ 2112963 h 4732338"/>
              <a:gd name="connsiteX6779" fmla="*/ 3919538 w 4424363"/>
              <a:gd name="connsiteY6779" fmla="*/ 2112963 h 4732338"/>
              <a:gd name="connsiteX6780" fmla="*/ 3917950 w 4424363"/>
              <a:gd name="connsiteY6780" fmla="*/ 2112963 h 4732338"/>
              <a:gd name="connsiteX6781" fmla="*/ 3916363 w 4424363"/>
              <a:gd name="connsiteY6781" fmla="*/ 2112963 h 4732338"/>
              <a:gd name="connsiteX6782" fmla="*/ 3914776 w 4424363"/>
              <a:gd name="connsiteY6782" fmla="*/ 2112963 h 4732338"/>
              <a:gd name="connsiteX6783" fmla="*/ 3914776 w 4424363"/>
              <a:gd name="connsiteY6783" fmla="*/ 2114550 h 4732338"/>
              <a:gd name="connsiteX6784" fmla="*/ 3913188 w 4424363"/>
              <a:gd name="connsiteY6784" fmla="*/ 2114550 h 4732338"/>
              <a:gd name="connsiteX6785" fmla="*/ 3911600 w 4424363"/>
              <a:gd name="connsiteY6785" fmla="*/ 2114550 h 4732338"/>
              <a:gd name="connsiteX6786" fmla="*/ 3910013 w 4424363"/>
              <a:gd name="connsiteY6786" fmla="*/ 2116138 h 4732338"/>
              <a:gd name="connsiteX6787" fmla="*/ 3908426 w 4424363"/>
              <a:gd name="connsiteY6787" fmla="*/ 2116138 h 4732338"/>
              <a:gd name="connsiteX6788" fmla="*/ 3908426 w 4424363"/>
              <a:gd name="connsiteY6788" fmla="*/ 2117725 h 4732338"/>
              <a:gd name="connsiteX6789" fmla="*/ 3906838 w 4424363"/>
              <a:gd name="connsiteY6789" fmla="*/ 2117725 h 4732338"/>
              <a:gd name="connsiteX6790" fmla="*/ 3905250 w 4424363"/>
              <a:gd name="connsiteY6790" fmla="*/ 2117725 h 4732338"/>
              <a:gd name="connsiteX6791" fmla="*/ 3903663 w 4424363"/>
              <a:gd name="connsiteY6791" fmla="*/ 2117725 h 4732338"/>
              <a:gd name="connsiteX6792" fmla="*/ 3903663 w 4424363"/>
              <a:gd name="connsiteY6792" fmla="*/ 2119313 h 4732338"/>
              <a:gd name="connsiteX6793" fmla="*/ 3902076 w 4424363"/>
              <a:gd name="connsiteY6793" fmla="*/ 2119313 h 4732338"/>
              <a:gd name="connsiteX6794" fmla="*/ 3900488 w 4424363"/>
              <a:gd name="connsiteY6794" fmla="*/ 2119313 h 4732338"/>
              <a:gd name="connsiteX6795" fmla="*/ 3900488 w 4424363"/>
              <a:gd name="connsiteY6795" fmla="*/ 2120900 h 4732338"/>
              <a:gd name="connsiteX6796" fmla="*/ 3898900 w 4424363"/>
              <a:gd name="connsiteY6796" fmla="*/ 2120900 h 4732338"/>
              <a:gd name="connsiteX6797" fmla="*/ 3897313 w 4424363"/>
              <a:gd name="connsiteY6797" fmla="*/ 2120900 h 4732338"/>
              <a:gd name="connsiteX6798" fmla="*/ 3895726 w 4424363"/>
              <a:gd name="connsiteY6798" fmla="*/ 2120900 h 4732338"/>
              <a:gd name="connsiteX6799" fmla="*/ 3895726 w 4424363"/>
              <a:gd name="connsiteY6799" fmla="*/ 2119313 h 4732338"/>
              <a:gd name="connsiteX6800" fmla="*/ 3894138 w 4424363"/>
              <a:gd name="connsiteY6800" fmla="*/ 2119313 h 4732338"/>
              <a:gd name="connsiteX6801" fmla="*/ 3892550 w 4424363"/>
              <a:gd name="connsiteY6801" fmla="*/ 2119313 h 4732338"/>
              <a:gd name="connsiteX6802" fmla="*/ 3890963 w 4424363"/>
              <a:gd name="connsiteY6802" fmla="*/ 2119313 h 4732338"/>
              <a:gd name="connsiteX6803" fmla="*/ 3889376 w 4424363"/>
              <a:gd name="connsiteY6803" fmla="*/ 2120900 h 4732338"/>
              <a:gd name="connsiteX6804" fmla="*/ 3887788 w 4424363"/>
              <a:gd name="connsiteY6804" fmla="*/ 2120900 h 4732338"/>
              <a:gd name="connsiteX6805" fmla="*/ 3886200 w 4424363"/>
              <a:gd name="connsiteY6805" fmla="*/ 2120900 h 4732338"/>
              <a:gd name="connsiteX6806" fmla="*/ 3884613 w 4424363"/>
              <a:gd name="connsiteY6806" fmla="*/ 2120900 h 4732338"/>
              <a:gd name="connsiteX6807" fmla="*/ 3883026 w 4424363"/>
              <a:gd name="connsiteY6807" fmla="*/ 2120900 h 4732338"/>
              <a:gd name="connsiteX6808" fmla="*/ 3883026 w 4424363"/>
              <a:gd name="connsiteY6808" fmla="*/ 2122488 h 4732338"/>
              <a:gd name="connsiteX6809" fmla="*/ 3881438 w 4424363"/>
              <a:gd name="connsiteY6809" fmla="*/ 2122488 h 4732338"/>
              <a:gd name="connsiteX6810" fmla="*/ 3879850 w 4424363"/>
              <a:gd name="connsiteY6810" fmla="*/ 2122488 h 4732338"/>
              <a:gd name="connsiteX6811" fmla="*/ 3879850 w 4424363"/>
              <a:gd name="connsiteY6811" fmla="*/ 2124075 h 4732338"/>
              <a:gd name="connsiteX6812" fmla="*/ 3878263 w 4424363"/>
              <a:gd name="connsiteY6812" fmla="*/ 2124075 h 4732338"/>
              <a:gd name="connsiteX6813" fmla="*/ 3878263 w 4424363"/>
              <a:gd name="connsiteY6813" fmla="*/ 2125663 h 4732338"/>
              <a:gd name="connsiteX6814" fmla="*/ 3876676 w 4424363"/>
              <a:gd name="connsiteY6814" fmla="*/ 2125663 h 4732338"/>
              <a:gd name="connsiteX6815" fmla="*/ 3876676 w 4424363"/>
              <a:gd name="connsiteY6815" fmla="*/ 2127250 h 4732338"/>
              <a:gd name="connsiteX6816" fmla="*/ 3875088 w 4424363"/>
              <a:gd name="connsiteY6816" fmla="*/ 2127250 h 4732338"/>
              <a:gd name="connsiteX6817" fmla="*/ 3873500 w 4424363"/>
              <a:gd name="connsiteY6817" fmla="*/ 2127250 h 4732338"/>
              <a:gd name="connsiteX6818" fmla="*/ 3871913 w 4424363"/>
              <a:gd name="connsiteY6818" fmla="*/ 2127250 h 4732338"/>
              <a:gd name="connsiteX6819" fmla="*/ 3870326 w 4424363"/>
              <a:gd name="connsiteY6819" fmla="*/ 2127250 h 4732338"/>
              <a:gd name="connsiteX6820" fmla="*/ 3868738 w 4424363"/>
              <a:gd name="connsiteY6820" fmla="*/ 2127250 h 4732338"/>
              <a:gd name="connsiteX6821" fmla="*/ 3868738 w 4424363"/>
              <a:gd name="connsiteY6821" fmla="*/ 2128838 h 4732338"/>
              <a:gd name="connsiteX6822" fmla="*/ 3867150 w 4424363"/>
              <a:gd name="connsiteY6822" fmla="*/ 2128838 h 4732338"/>
              <a:gd name="connsiteX6823" fmla="*/ 3867150 w 4424363"/>
              <a:gd name="connsiteY6823" fmla="*/ 2130425 h 4732338"/>
              <a:gd name="connsiteX6824" fmla="*/ 3865563 w 4424363"/>
              <a:gd name="connsiteY6824" fmla="*/ 2130425 h 4732338"/>
              <a:gd name="connsiteX6825" fmla="*/ 3863976 w 4424363"/>
              <a:gd name="connsiteY6825" fmla="*/ 2130425 h 4732338"/>
              <a:gd name="connsiteX6826" fmla="*/ 3862388 w 4424363"/>
              <a:gd name="connsiteY6826" fmla="*/ 2130425 h 4732338"/>
              <a:gd name="connsiteX6827" fmla="*/ 3862388 w 4424363"/>
              <a:gd name="connsiteY6827" fmla="*/ 2132013 h 4732338"/>
              <a:gd name="connsiteX6828" fmla="*/ 3860800 w 4424363"/>
              <a:gd name="connsiteY6828" fmla="*/ 2132013 h 4732338"/>
              <a:gd name="connsiteX6829" fmla="*/ 3859213 w 4424363"/>
              <a:gd name="connsiteY6829" fmla="*/ 2132013 h 4732338"/>
              <a:gd name="connsiteX6830" fmla="*/ 3859213 w 4424363"/>
              <a:gd name="connsiteY6830" fmla="*/ 2133600 h 4732338"/>
              <a:gd name="connsiteX6831" fmla="*/ 3859213 w 4424363"/>
              <a:gd name="connsiteY6831" fmla="*/ 2135188 h 4732338"/>
              <a:gd name="connsiteX6832" fmla="*/ 3857626 w 4424363"/>
              <a:gd name="connsiteY6832" fmla="*/ 2135188 h 4732338"/>
              <a:gd name="connsiteX6833" fmla="*/ 3856038 w 4424363"/>
              <a:gd name="connsiteY6833" fmla="*/ 2135188 h 4732338"/>
              <a:gd name="connsiteX6834" fmla="*/ 3856038 w 4424363"/>
              <a:gd name="connsiteY6834" fmla="*/ 2136775 h 4732338"/>
              <a:gd name="connsiteX6835" fmla="*/ 3854450 w 4424363"/>
              <a:gd name="connsiteY6835" fmla="*/ 2136775 h 4732338"/>
              <a:gd name="connsiteX6836" fmla="*/ 3854450 w 4424363"/>
              <a:gd name="connsiteY6836" fmla="*/ 2138363 h 4732338"/>
              <a:gd name="connsiteX6837" fmla="*/ 3852863 w 4424363"/>
              <a:gd name="connsiteY6837" fmla="*/ 2138363 h 4732338"/>
              <a:gd name="connsiteX6838" fmla="*/ 3852863 w 4424363"/>
              <a:gd name="connsiteY6838" fmla="*/ 2139950 h 4732338"/>
              <a:gd name="connsiteX6839" fmla="*/ 3851276 w 4424363"/>
              <a:gd name="connsiteY6839" fmla="*/ 2139950 h 4732338"/>
              <a:gd name="connsiteX6840" fmla="*/ 3851276 w 4424363"/>
              <a:gd name="connsiteY6840" fmla="*/ 2141538 h 4732338"/>
              <a:gd name="connsiteX6841" fmla="*/ 3849688 w 4424363"/>
              <a:gd name="connsiteY6841" fmla="*/ 2143126 h 4732338"/>
              <a:gd name="connsiteX6842" fmla="*/ 3848100 w 4424363"/>
              <a:gd name="connsiteY6842" fmla="*/ 2143126 h 4732338"/>
              <a:gd name="connsiteX6843" fmla="*/ 3846513 w 4424363"/>
              <a:gd name="connsiteY6843" fmla="*/ 2143126 h 4732338"/>
              <a:gd name="connsiteX6844" fmla="*/ 3844926 w 4424363"/>
              <a:gd name="connsiteY6844" fmla="*/ 2143126 h 4732338"/>
              <a:gd name="connsiteX6845" fmla="*/ 3844926 w 4424363"/>
              <a:gd name="connsiteY6845" fmla="*/ 2144713 h 4732338"/>
              <a:gd name="connsiteX6846" fmla="*/ 3843338 w 4424363"/>
              <a:gd name="connsiteY6846" fmla="*/ 2144713 h 4732338"/>
              <a:gd name="connsiteX6847" fmla="*/ 3843338 w 4424363"/>
              <a:gd name="connsiteY6847" fmla="*/ 2146301 h 4732338"/>
              <a:gd name="connsiteX6848" fmla="*/ 3841750 w 4424363"/>
              <a:gd name="connsiteY6848" fmla="*/ 2146301 h 4732338"/>
              <a:gd name="connsiteX6849" fmla="*/ 3840163 w 4424363"/>
              <a:gd name="connsiteY6849" fmla="*/ 2146301 h 4732338"/>
              <a:gd name="connsiteX6850" fmla="*/ 3840163 w 4424363"/>
              <a:gd name="connsiteY6850" fmla="*/ 2147888 h 4732338"/>
              <a:gd name="connsiteX6851" fmla="*/ 3838576 w 4424363"/>
              <a:gd name="connsiteY6851" fmla="*/ 2147888 h 4732338"/>
              <a:gd name="connsiteX6852" fmla="*/ 3836988 w 4424363"/>
              <a:gd name="connsiteY6852" fmla="*/ 2147888 h 4732338"/>
              <a:gd name="connsiteX6853" fmla="*/ 3836988 w 4424363"/>
              <a:gd name="connsiteY6853" fmla="*/ 2149476 h 4732338"/>
              <a:gd name="connsiteX6854" fmla="*/ 3835400 w 4424363"/>
              <a:gd name="connsiteY6854" fmla="*/ 2149476 h 4732338"/>
              <a:gd name="connsiteX6855" fmla="*/ 3833813 w 4424363"/>
              <a:gd name="connsiteY6855" fmla="*/ 2149476 h 4732338"/>
              <a:gd name="connsiteX6856" fmla="*/ 3833813 w 4424363"/>
              <a:gd name="connsiteY6856" fmla="*/ 2151063 h 4732338"/>
              <a:gd name="connsiteX6857" fmla="*/ 3833813 w 4424363"/>
              <a:gd name="connsiteY6857" fmla="*/ 2152651 h 4732338"/>
              <a:gd name="connsiteX6858" fmla="*/ 3832226 w 4424363"/>
              <a:gd name="connsiteY6858" fmla="*/ 2152651 h 4732338"/>
              <a:gd name="connsiteX6859" fmla="*/ 3830638 w 4424363"/>
              <a:gd name="connsiteY6859" fmla="*/ 2152651 h 4732338"/>
              <a:gd name="connsiteX6860" fmla="*/ 3829050 w 4424363"/>
              <a:gd name="connsiteY6860" fmla="*/ 2152651 h 4732338"/>
              <a:gd name="connsiteX6861" fmla="*/ 3829050 w 4424363"/>
              <a:gd name="connsiteY6861" fmla="*/ 2154238 h 4732338"/>
              <a:gd name="connsiteX6862" fmla="*/ 3829050 w 4424363"/>
              <a:gd name="connsiteY6862" fmla="*/ 2155825 h 4732338"/>
              <a:gd name="connsiteX6863" fmla="*/ 3827463 w 4424363"/>
              <a:gd name="connsiteY6863" fmla="*/ 2155825 h 4732338"/>
              <a:gd name="connsiteX6864" fmla="*/ 3827463 w 4424363"/>
              <a:gd name="connsiteY6864" fmla="*/ 2157413 h 4732338"/>
              <a:gd name="connsiteX6865" fmla="*/ 3825876 w 4424363"/>
              <a:gd name="connsiteY6865" fmla="*/ 2157413 h 4732338"/>
              <a:gd name="connsiteX6866" fmla="*/ 3824288 w 4424363"/>
              <a:gd name="connsiteY6866" fmla="*/ 2157413 h 4732338"/>
              <a:gd name="connsiteX6867" fmla="*/ 3822700 w 4424363"/>
              <a:gd name="connsiteY6867" fmla="*/ 2159000 h 4732338"/>
              <a:gd name="connsiteX6868" fmla="*/ 3821113 w 4424363"/>
              <a:gd name="connsiteY6868" fmla="*/ 2159000 h 4732338"/>
              <a:gd name="connsiteX6869" fmla="*/ 3819526 w 4424363"/>
              <a:gd name="connsiteY6869" fmla="*/ 2159000 h 4732338"/>
              <a:gd name="connsiteX6870" fmla="*/ 3819526 w 4424363"/>
              <a:gd name="connsiteY6870" fmla="*/ 2160588 h 4732338"/>
              <a:gd name="connsiteX6871" fmla="*/ 3817938 w 4424363"/>
              <a:gd name="connsiteY6871" fmla="*/ 2160588 h 4732338"/>
              <a:gd name="connsiteX6872" fmla="*/ 3816350 w 4424363"/>
              <a:gd name="connsiteY6872" fmla="*/ 2160588 h 4732338"/>
              <a:gd name="connsiteX6873" fmla="*/ 3814763 w 4424363"/>
              <a:gd name="connsiteY6873" fmla="*/ 2160588 h 4732338"/>
              <a:gd name="connsiteX6874" fmla="*/ 3813176 w 4424363"/>
              <a:gd name="connsiteY6874" fmla="*/ 2160588 h 4732338"/>
              <a:gd name="connsiteX6875" fmla="*/ 3811588 w 4424363"/>
              <a:gd name="connsiteY6875" fmla="*/ 2160588 h 4732338"/>
              <a:gd name="connsiteX6876" fmla="*/ 3810000 w 4424363"/>
              <a:gd name="connsiteY6876" fmla="*/ 2160588 h 4732338"/>
              <a:gd name="connsiteX6877" fmla="*/ 3808413 w 4424363"/>
              <a:gd name="connsiteY6877" fmla="*/ 2160588 h 4732338"/>
              <a:gd name="connsiteX6878" fmla="*/ 3806826 w 4424363"/>
              <a:gd name="connsiteY6878" fmla="*/ 2160588 h 4732338"/>
              <a:gd name="connsiteX6879" fmla="*/ 3806826 w 4424363"/>
              <a:gd name="connsiteY6879" fmla="*/ 2162175 h 4732338"/>
              <a:gd name="connsiteX6880" fmla="*/ 3805238 w 4424363"/>
              <a:gd name="connsiteY6880" fmla="*/ 2162175 h 4732338"/>
              <a:gd name="connsiteX6881" fmla="*/ 3803650 w 4424363"/>
              <a:gd name="connsiteY6881" fmla="*/ 2162175 h 4732338"/>
              <a:gd name="connsiteX6882" fmla="*/ 3802063 w 4424363"/>
              <a:gd name="connsiteY6882" fmla="*/ 2162175 h 4732338"/>
              <a:gd name="connsiteX6883" fmla="*/ 3800476 w 4424363"/>
              <a:gd name="connsiteY6883" fmla="*/ 2162175 h 4732338"/>
              <a:gd name="connsiteX6884" fmla="*/ 3798888 w 4424363"/>
              <a:gd name="connsiteY6884" fmla="*/ 2162175 h 4732338"/>
              <a:gd name="connsiteX6885" fmla="*/ 3797300 w 4424363"/>
              <a:gd name="connsiteY6885" fmla="*/ 2162175 h 4732338"/>
              <a:gd name="connsiteX6886" fmla="*/ 3795713 w 4424363"/>
              <a:gd name="connsiteY6886" fmla="*/ 2162175 h 4732338"/>
              <a:gd name="connsiteX6887" fmla="*/ 3794126 w 4424363"/>
              <a:gd name="connsiteY6887" fmla="*/ 2162175 h 4732338"/>
              <a:gd name="connsiteX6888" fmla="*/ 3792538 w 4424363"/>
              <a:gd name="connsiteY6888" fmla="*/ 2160588 h 4732338"/>
              <a:gd name="connsiteX6889" fmla="*/ 3790950 w 4424363"/>
              <a:gd name="connsiteY6889" fmla="*/ 2160588 h 4732338"/>
              <a:gd name="connsiteX6890" fmla="*/ 3790950 w 4424363"/>
              <a:gd name="connsiteY6890" fmla="*/ 2159000 h 4732338"/>
              <a:gd name="connsiteX6891" fmla="*/ 3789363 w 4424363"/>
              <a:gd name="connsiteY6891" fmla="*/ 2159000 h 4732338"/>
              <a:gd name="connsiteX6892" fmla="*/ 3787776 w 4424363"/>
              <a:gd name="connsiteY6892" fmla="*/ 2159000 h 4732338"/>
              <a:gd name="connsiteX6893" fmla="*/ 3787776 w 4424363"/>
              <a:gd name="connsiteY6893" fmla="*/ 2157413 h 4732338"/>
              <a:gd name="connsiteX6894" fmla="*/ 3786188 w 4424363"/>
              <a:gd name="connsiteY6894" fmla="*/ 2157413 h 4732338"/>
              <a:gd name="connsiteX6895" fmla="*/ 3786188 w 4424363"/>
              <a:gd name="connsiteY6895" fmla="*/ 2155825 h 4732338"/>
              <a:gd name="connsiteX6896" fmla="*/ 3784600 w 4424363"/>
              <a:gd name="connsiteY6896" fmla="*/ 2155825 h 4732338"/>
              <a:gd name="connsiteX6897" fmla="*/ 3784600 w 4424363"/>
              <a:gd name="connsiteY6897" fmla="*/ 2154238 h 4732338"/>
              <a:gd name="connsiteX6898" fmla="*/ 3783013 w 4424363"/>
              <a:gd name="connsiteY6898" fmla="*/ 2154238 h 4732338"/>
              <a:gd name="connsiteX6899" fmla="*/ 3783013 w 4424363"/>
              <a:gd name="connsiteY6899" fmla="*/ 2152651 h 4732338"/>
              <a:gd name="connsiteX6900" fmla="*/ 3781426 w 4424363"/>
              <a:gd name="connsiteY6900" fmla="*/ 2152651 h 4732338"/>
              <a:gd name="connsiteX6901" fmla="*/ 3779838 w 4424363"/>
              <a:gd name="connsiteY6901" fmla="*/ 2152651 h 4732338"/>
              <a:gd name="connsiteX6902" fmla="*/ 3779838 w 4424363"/>
              <a:gd name="connsiteY6902" fmla="*/ 2151063 h 4732338"/>
              <a:gd name="connsiteX6903" fmla="*/ 3778250 w 4424363"/>
              <a:gd name="connsiteY6903" fmla="*/ 2151063 h 4732338"/>
              <a:gd name="connsiteX6904" fmla="*/ 3778250 w 4424363"/>
              <a:gd name="connsiteY6904" fmla="*/ 2149476 h 4732338"/>
              <a:gd name="connsiteX6905" fmla="*/ 3776663 w 4424363"/>
              <a:gd name="connsiteY6905" fmla="*/ 2149476 h 4732338"/>
              <a:gd name="connsiteX6906" fmla="*/ 3775076 w 4424363"/>
              <a:gd name="connsiteY6906" fmla="*/ 2149476 h 4732338"/>
              <a:gd name="connsiteX6907" fmla="*/ 3775076 w 4424363"/>
              <a:gd name="connsiteY6907" fmla="*/ 2147888 h 4732338"/>
              <a:gd name="connsiteX6908" fmla="*/ 3773488 w 4424363"/>
              <a:gd name="connsiteY6908" fmla="*/ 2147888 h 4732338"/>
              <a:gd name="connsiteX6909" fmla="*/ 3771900 w 4424363"/>
              <a:gd name="connsiteY6909" fmla="*/ 2147888 h 4732338"/>
              <a:gd name="connsiteX6910" fmla="*/ 3770313 w 4424363"/>
              <a:gd name="connsiteY6910" fmla="*/ 2147888 h 4732338"/>
              <a:gd name="connsiteX6911" fmla="*/ 3770313 w 4424363"/>
              <a:gd name="connsiteY6911" fmla="*/ 2146301 h 4732338"/>
              <a:gd name="connsiteX6912" fmla="*/ 3770313 w 4424363"/>
              <a:gd name="connsiteY6912" fmla="*/ 2144713 h 4732338"/>
              <a:gd name="connsiteX6913" fmla="*/ 3768726 w 4424363"/>
              <a:gd name="connsiteY6913" fmla="*/ 2144713 h 4732338"/>
              <a:gd name="connsiteX6914" fmla="*/ 3767138 w 4424363"/>
              <a:gd name="connsiteY6914" fmla="*/ 2144713 h 4732338"/>
              <a:gd name="connsiteX6915" fmla="*/ 3767138 w 4424363"/>
              <a:gd name="connsiteY6915" fmla="*/ 2143126 h 4732338"/>
              <a:gd name="connsiteX6916" fmla="*/ 3765550 w 4424363"/>
              <a:gd name="connsiteY6916" fmla="*/ 2143126 h 4732338"/>
              <a:gd name="connsiteX6917" fmla="*/ 3763963 w 4424363"/>
              <a:gd name="connsiteY6917" fmla="*/ 2143126 h 4732338"/>
              <a:gd name="connsiteX6918" fmla="*/ 3762376 w 4424363"/>
              <a:gd name="connsiteY6918" fmla="*/ 2143126 h 4732338"/>
              <a:gd name="connsiteX6919" fmla="*/ 3762376 w 4424363"/>
              <a:gd name="connsiteY6919" fmla="*/ 2144713 h 4732338"/>
              <a:gd name="connsiteX6920" fmla="*/ 3760788 w 4424363"/>
              <a:gd name="connsiteY6920" fmla="*/ 2144713 h 4732338"/>
              <a:gd name="connsiteX6921" fmla="*/ 3756026 w 4424363"/>
              <a:gd name="connsiteY6921" fmla="*/ 2146301 h 4732338"/>
              <a:gd name="connsiteX6922" fmla="*/ 3754438 w 4424363"/>
              <a:gd name="connsiteY6922" fmla="*/ 2146301 h 4732338"/>
              <a:gd name="connsiteX6923" fmla="*/ 3754438 w 4424363"/>
              <a:gd name="connsiteY6923" fmla="*/ 2147888 h 4732338"/>
              <a:gd name="connsiteX6924" fmla="*/ 3752850 w 4424363"/>
              <a:gd name="connsiteY6924" fmla="*/ 2147888 h 4732338"/>
              <a:gd name="connsiteX6925" fmla="*/ 3751263 w 4424363"/>
              <a:gd name="connsiteY6925" fmla="*/ 2147888 h 4732338"/>
              <a:gd name="connsiteX6926" fmla="*/ 3748088 w 4424363"/>
              <a:gd name="connsiteY6926" fmla="*/ 2149476 h 4732338"/>
              <a:gd name="connsiteX6927" fmla="*/ 3748088 w 4424363"/>
              <a:gd name="connsiteY6927" fmla="*/ 2151063 h 4732338"/>
              <a:gd name="connsiteX6928" fmla="*/ 3748088 w 4424363"/>
              <a:gd name="connsiteY6928" fmla="*/ 2152651 h 4732338"/>
              <a:gd name="connsiteX6929" fmla="*/ 3746500 w 4424363"/>
              <a:gd name="connsiteY6929" fmla="*/ 2152651 h 4732338"/>
              <a:gd name="connsiteX6930" fmla="*/ 3746500 w 4424363"/>
              <a:gd name="connsiteY6930" fmla="*/ 2154238 h 4732338"/>
              <a:gd name="connsiteX6931" fmla="*/ 3748088 w 4424363"/>
              <a:gd name="connsiteY6931" fmla="*/ 2152651 h 4732338"/>
              <a:gd name="connsiteX6932" fmla="*/ 3749676 w 4424363"/>
              <a:gd name="connsiteY6932" fmla="*/ 2152651 h 4732338"/>
              <a:gd name="connsiteX6933" fmla="*/ 3751263 w 4424363"/>
              <a:gd name="connsiteY6933" fmla="*/ 2152651 h 4732338"/>
              <a:gd name="connsiteX6934" fmla="*/ 3751263 w 4424363"/>
              <a:gd name="connsiteY6934" fmla="*/ 2151063 h 4732338"/>
              <a:gd name="connsiteX6935" fmla="*/ 3752850 w 4424363"/>
              <a:gd name="connsiteY6935" fmla="*/ 2151063 h 4732338"/>
              <a:gd name="connsiteX6936" fmla="*/ 3754438 w 4424363"/>
              <a:gd name="connsiteY6936" fmla="*/ 2151063 h 4732338"/>
              <a:gd name="connsiteX6937" fmla="*/ 3756026 w 4424363"/>
              <a:gd name="connsiteY6937" fmla="*/ 2151063 h 4732338"/>
              <a:gd name="connsiteX6938" fmla="*/ 3756026 w 4424363"/>
              <a:gd name="connsiteY6938" fmla="*/ 2149476 h 4732338"/>
              <a:gd name="connsiteX6939" fmla="*/ 3757613 w 4424363"/>
              <a:gd name="connsiteY6939" fmla="*/ 2147888 h 4732338"/>
              <a:gd name="connsiteX6940" fmla="*/ 3757613 w 4424363"/>
              <a:gd name="connsiteY6940" fmla="*/ 2149476 h 4732338"/>
              <a:gd name="connsiteX6941" fmla="*/ 3759200 w 4424363"/>
              <a:gd name="connsiteY6941" fmla="*/ 2149476 h 4732338"/>
              <a:gd name="connsiteX6942" fmla="*/ 3760788 w 4424363"/>
              <a:gd name="connsiteY6942" fmla="*/ 2149476 h 4732338"/>
              <a:gd name="connsiteX6943" fmla="*/ 3760788 w 4424363"/>
              <a:gd name="connsiteY6943" fmla="*/ 2151063 h 4732338"/>
              <a:gd name="connsiteX6944" fmla="*/ 3762376 w 4424363"/>
              <a:gd name="connsiteY6944" fmla="*/ 2151063 h 4732338"/>
              <a:gd name="connsiteX6945" fmla="*/ 3762376 w 4424363"/>
              <a:gd name="connsiteY6945" fmla="*/ 2152651 h 4732338"/>
              <a:gd name="connsiteX6946" fmla="*/ 3763963 w 4424363"/>
              <a:gd name="connsiteY6946" fmla="*/ 2152651 h 4732338"/>
              <a:gd name="connsiteX6947" fmla="*/ 3765550 w 4424363"/>
              <a:gd name="connsiteY6947" fmla="*/ 2152651 h 4732338"/>
              <a:gd name="connsiteX6948" fmla="*/ 3767138 w 4424363"/>
              <a:gd name="connsiteY6948" fmla="*/ 2152651 h 4732338"/>
              <a:gd name="connsiteX6949" fmla="*/ 3768726 w 4424363"/>
              <a:gd name="connsiteY6949" fmla="*/ 2152651 h 4732338"/>
              <a:gd name="connsiteX6950" fmla="*/ 3770313 w 4424363"/>
              <a:gd name="connsiteY6950" fmla="*/ 2152651 h 4732338"/>
              <a:gd name="connsiteX6951" fmla="*/ 3770313 w 4424363"/>
              <a:gd name="connsiteY6951" fmla="*/ 2154238 h 4732338"/>
              <a:gd name="connsiteX6952" fmla="*/ 3770313 w 4424363"/>
              <a:gd name="connsiteY6952" fmla="*/ 2155825 h 4732338"/>
              <a:gd name="connsiteX6953" fmla="*/ 3770313 w 4424363"/>
              <a:gd name="connsiteY6953" fmla="*/ 2157413 h 4732338"/>
              <a:gd name="connsiteX6954" fmla="*/ 3771900 w 4424363"/>
              <a:gd name="connsiteY6954" fmla="*/ 2157413 h 4732338"/>
              <a:gd name="connsiteX6955" fmla="*/ 3771900 w 4424363"/>
              <a:gd name="connsiteY6955" fmla="*/ 2159000 h 4732338"/>
              <a:gd name="connsiteX6956" fmla="*/ 3771900 w 4424363"/>
              <a:gd name="connsiteY6956" fmla="*/ 2160588 h 4732338"/>
              <a:gd name="connsiteX6957" fmla="*/ 3773488 w 4424363"/>
              <a:gd name="connsiteY6957" fmla="*/ 2160588 h 4732338"/>
              <a:gd name="connsiteX6958" fmla="*/ 3773488 w 4424363"/>
              <a:gd name="connsiteY6958" fmla="*/ 2162175 h 4732338"/>
              <a:gd name="connsiteX6959" fmla="*/ 3775076 w 4424363"/>
              <a:gd name="connsiteY6959" fmla="*/ 2162175 h 4732338"/>
              <a:gd name="connsiteX6960" fmla="*/ 3775076 w 4424363"/>
              <a:gd name="connsiteY6960" fmla="*/ 2163763 h 4732338"/>
              <a:gd name="connsiteX6961" fmla="*/ 3776663 w 4424363"/>
              <a:gd name="connsiteY6961" fmla="*/ 2163763 h 4732338"/>
              <a:gd name="connsiteX6962" fmla="*/ 3776663 w 4424363"/>
              <a:gd name="connsiteY6962" fmla="*/ 2165350 h 4732338"/>
              <a:gd name="connsiteX6963" fmla="*/ 3778250 w 4424363"/>
              <a:gd name="connsiteY6963" fmla="*/ 2165350 h 4732338"/>
              <a:gd name="connsiteX6964" fmla="*/ 3779838 w 4424363"/>
              <a:gd name="connsiteY6964" fmla="*/ 2165350 h 4732338"/>
              <a:gd name="connsiteX6965" fmla="*/ 3781426 w 4424363"/>
              <a:gd name="connsiteY6965" fmla="*/ 2165350 h 4732338"/>
              <a:gd name="connsiteX6966" fmla="*/ 3783013 w 4424363"/>
              <a:gd name="connsiteY6966" fmla="*/ 2163763 h 4732338"/>
              <a:gd name="connsiteX6967" fmla="*/ 3783013 w 4424363"/>
              <a:gd name="connsiteY6967" fmla="*/ 2165350 h 4732338"/>
              <a:gd name="connsiteX6968" fmla="*/ 3784600 w 4424363"/>
              <a:gd name="connsiteY6968" fmla="*/ 2165350 h 4732338"/>
              <a:gd name="connsiteX6969" fmla="*/ 3784600 w 4424363"/>
              <a:gd name="connsiteY6969" fmla="*/ 2166938 h 4732338"/>
              <a:gd name="connsiteX6970" fmla="*/ 3786188 w 4424363"/>
              <a:gd name="connsiteY6970" fmla="*/ 2166938 h 4732338"/>
              <a:gd name="connsiteX6971" fmla="*/ 3787776 w 4424363"/>
              <a:gd name="connsiteY6971" fmla="*/ 2166938 h 4732338"/>
              <a:gd name="connsiteX6972" fmla="*/ 3795713 w 4424363"/>
              <a:gd name="connsiteY6972" fmla="*/ 2168525 h 4732338"/>
              <a:gd name="connsiteX6973" fmla="*/ 3795713 w 4424363"/>
              <a:gd name="connsiteY6973" fmla="*/ 2166938 h 4732338"/>
              <a:gd name="connsiteX6974" fmla="*/ 3797300 w 4424363"/>
              <a:gd name="connsiteY6974" fmla="*/ 2166938 h 4732338"/>
              <a:gd name="connsiteX6975" fmla="*/ 3797300 w 4424363"/>
              <a:gd name="connsiteY6975" fmla="*/ 2168525 h 4732338"/>
              <a:gd name="connsiteX6976" fmla="*/ 3798888 w 4424363"/>
              <a:gd name="connsiteY6976" fmla="*/ 2168525 h 4732338"/>
              <a:gd name="connsiteX6977" fmla="*/ 3800476 w 4424363"/>
              <a:gd name="connsiteY6977" fmla="*/ 2168525 h 4732338"/>
              <a:gd name="connsiteX6978" fmla="*/ 3802063 w 4424363"/>
              <a:gd name="connsiteY6978" fmla="*/ 2168525 h 4732338"/>
              <a:gd name="connsiteX6979" fmla="*/ 3803650 w 4424363"/>
              <a:gd name="connsiteY6979" fmla="*/ 2168525 h 4732338"/>
              <a:gd name="connsiteX6980" fmla="*/ 3803650 w 4424363"/>
              <a:gd name="connsiteY6980" fmla="*/ 2170113 h 4732338"/>
              <a:gd name="connsiteX6981" fmla="*/ 3805238 w 4424363"/>
              <a:gd name="connsiteY6981" fmla="*/ 2170113 h 4732338"/>
              <a:gd name="connsiteX6982" fmla="*/ 3806826 w 4424363"/>
              <a:gd name="connsiteY6982" fmla="*/ 2170113 h 4732338"/>
              <a:gd name="connsiteX6983" fmla="*/ 3806826 w 4424363"/>
              <a:gd name="connsiteY6983" fmla="*/ 2171700 h 4732338"/>
              <a:gd name="connsiteX6984" fmla="*/ 3808413 w 4424363"/>
              <a:gd name="connsiteY6984" fmla="*/ 2171700 h 4732338"/>
              <a:gd name="connsiteX6985" fmla="*/ 3806826 w 4424363"/>
              <a:gd name="connsiteY6985" fmla="*/ 2173288 h 4732338"/>
              <a:gd name="connsiteX6986" fmla="*/ 3806826 w 4424363"/>
              <a:gd name="connsiteY6986" fmla="*/ 2174875 h 4732338"/>
              <a:gd name="connsiteX6987" fmla="*/ 3805238 w 4424363"/>
              <a:gd name="connsiteY6987" fmla="*/ 2174875 h 4732338"/>
              <a:gd name="connsiteX6988" fmla="*/ 3805238 w 4424363"/>
              <a:gd name="connsiteY6988" fmla="*/ 2176463 h 4732338"/>
              <a:gd name="connsiteX6989" fmla="*/ 3803650 w 4424363"/>
              <a:gd name="connsiteY6989" fmla="*/ 2176463 h 4732338"/>
              <a:gd name="connsiteX6990" fmla="*/ 3802063 w 4424363"/>
              <a:gd name="connsiteY6990" fmla="*/ 2176463 h 4732338"/>
              <a:gd name="connsiteX6991" fmla="*/ 3802063 w 4424363"/>
              <a:gd name="connsiteY6991" fmla="*/ 2178050 h 4732338"/>
              <a:gd name="connsiteX6992" fmla="*/ 3802063 w 4424363"/>
              <a:gd name="connsiteY6992" fmla="*/ 2179638 h 4732338"/>
              <a:gd name="connsiteX6993" fmla="*/ 3800476 w 4424363"/>
              <a:gd name="connsiteY6993" fmla="*/ 2179638 h 4732338"/>
              <a:gd name="connsiteX6994" fmla="*/ 3798888 w 4424363"/>
              <a:gd name="connsiteY6994" fmla="*/ 2179638 h 4732338"/>
              <a:gd name="connsiteX6995" fmla="*/ 3798888 w 4424363"/>
              <a:gd name="connsiteY6995" fmla="*/ 2181225 h 4732338"/>
              <a:gd name="connsiteX6996" fmla="*/ 3797300 w 4424363"/>
              <a:gd name="connsiteY6996" fmla="*/ 2181225 h 4732338"/>
              <a:gd name="connsiteX6997" fmla="*/ 3797300 w 4424363"/>
              <a:gd name="connsiteY6997" fmla="*/ 2182813 h 4732338"/>
              <a:gd name="connsiteX6998" fmla="*/ 3797300 w 4424363"/>
              <a:gd name="connsiteY6998" fmla="*/ 2184401 h 4732338"/>
              <a:gd name="connsiteX6999" fmla="*/ 3795713 w 4424363"/>
              <a:gd name="connsiteY6999" fmla="*/ 2184401 h 4732338"/>
              <a:gd name="connsiteX7000" fmla="*/ 3795713 w 4424363"/>
              <a:gd name="connsiteY7000" fmla="*/ 2185988 h 4732338"/>
              <a:gd name="connsiteX7001" fmla="*/ 3794126 w 4424363"/>
              <a:gd name="connsiteY7001" fmla="*/ 2185988 h 4732338"/>
              <a:gd name="connsiteX7002" fmla="*/ 3794126 w 4424363"/>
              <a:gd name="connsiteY7002" fmla="*/ 2187576 h 4732338"/>
              <a:gd name="connsiteX7003" fmla="*/ 3794126 w 4424363"/>
              <a:gd name="connsiteY7003" fmla="*/ 2189163 h 4732338"/>
              <a:gd name="connsiteX7004" fmla="*/ 3794126 w 4424363"/>
              <a:gd name="connsiteY7004" fmla="*/ 2190751 h 4732338"/>
              <a:gd name="connsiteX7005" fmla="*/ 3792538 w 4424363"/>
              <a:gd name="connsiteY7005" fmla="*/ 2190751 h 4732338"/>
              <a:gd name="connsiteX7006" fmla="*/ 3792538 w 4424363"/>
              <a:gd name="connsiteY7006" fmla="*/ 2192338 h 4732338"/>
              <a:gd name="connsiteX7007" fmla="*/ 3792538 w 4424363"/>
              <a:gd name="connsiteY7007" fmla="*/ 2193925 h 4732338"/>
              <a:gd name="connsiteX7008" fmla="*/ 3794126 w 4424363"/>
              <a:gd name="connsiteY7008" fmla="*/ 2193925 h 4732338"/>
              <a:gd name="connsiteX7009" fmla="*/ 3794126 w 4424363"/>
              <a:gd name="connsiteY7009" fmla="*/ 2195513 h 4732338"/>
              <a:gd name="connsiteX7010" fmla="*/ 3795713 w 4424363"/>
              <a:gd name="connsiteY7010" fmla="*/ 2195513 h 4732338"/>
              <a:gd name="connsiteX7011" fmla="*/ 3797300 w 4424363"/>
              <a:gd name="connsiteY7011" fmla="*/ 2195513 h 4732338"/>
              <a:gd name="connsiteX7012" fmla="*/ 3797300 w 4424363"/>
              <a:gd name="connsiteY7012" fmla="*/ 2197100 h 4732338"/>
              <a:gd name="connsiteX7013" fmla="*/ 3797300 w 4424363"/>
              <a:gd name="connsiteY7013" fmla="*/ 2198688 h 4732338"/>
              <a:gd name="connsiteX7014" fmla="*/ 3797300 w 4424363"/>
              <a:gd name="connsiteY7014" fmla="*/ 2200275 h 4732338"/>
              <a:gd name="connsiteX7015" fmla="*/ 3795713 w 4424363"/>
              <a:gd name="connsiteY7015" fmla="*/ 2200275 h 4732338"/>
              <a:gd name="connsiteX7016" fmla="*/ 3795713 w 4424363"/>
              <a:gd name="connsiteY7016" fmla="*/ 2201863 h 4732338"/>
              <a:gd name="connsiteX7017" fmla="*/ 3794126 w 4424363"/>
              <a:gd name="connsiteY7017" fmla="*/ 2201863 h 4732338"/>
              <a:gd name="connsiteX7018" fmla="*/ 3792538 w 4424363"/>
              <a:gd name="connsiteY7018" fmla="*/ 2201863 h 4732338"/>
              <a:gd name="connsiteX7019" fmla="*/ 3792538 w 4424363"/>
              <a:gd name="connsiteY7019" fmla="*/ 2203450 h 4732338"/>
              <a:gd name="connsiteX7020" fmla="*/ 3792538 w 4424363"/>
              <a:gd name="connsiteY7020" fmla="*/ 2205038 h 4732338"/>
              <a:gd name="connsiteX7021" fmla="*/ 3792538 w 4424363"/>
              <a:gd name="connsiteY7021" fmla="*/ 2206625 h 4732338"/>
              <a:gd name="connsiteX7022" fmla="*/ 3790950 w 4424363"/>
              <a:gd name="connsiteY7022" fmla="*/ 2206625 h 4732338"/>
              <a:gd name="connsiteX7023" fmla="*/ 3789363 w 4424363"/>
              <a:gd name="connsiteY7023" fmla="*/ 2206625 h 4732338"/>
              <a:gd name="connsiteX7024" fmla="*/ 3787776 w 4424363"/>
              <a:gd name="connsiteY7024" fmla="*/ 2206625 h 4732338"/>
              <a:gd name="connsiteX7025" fmla="*/ 3787776 w 4424363"/>
              <a:gd name="connsiteY7025" fmla="*/ 2208213 h 4732338"/>
              <a:gd name="connsiteX7026" fmla="*/ 3787776 w 4424363"/>
              <a:gd name="connsiteY7026" fmla="*/ 2209800 h 4732338"/>
              <a:gd name="connsiteX7027" fmla="*/ 3786188 w 4424363"/>
              <a:gd name="connsiteY7027" fmla="*/ 2209800 h 4732338"/>
              <a:gd name="connsiteX7028" fmla="*/ 3784600 w 4424363"/>
              <a:gd name="connsiteY7028" fmla="*/ 2209800 h 4732338"/>
              <a:gd name="connsiteX7029" fmla="*/ 3783013 w 4424363"/>
              <a:gd name="connsiteY7029" fmla="*/ 2209800 h 4732338"/>
              <a:gd name="connsiteX7030" fmla="*/ 3783013 w 4424363"/>
              <a:gd name="connsiteY7030" fmla="*/ 2211388 h 4732338"/>
              <a:gd name="connsiteX7031" fmla="*/ 3781426 w 4424363"/>
              <a:gd name="connsiteY7031" fmla="*/ 2211388 h 4732338"/>
              <a:gd name="connsiteX7032" fmla="*/ 3781426 w 4424363"/>
              <a:gd name="connsiteY7032" fmla="*/ 2212975 h 4732338"/>
              <a:gd name="connsiteX7033" fmla="*/ 3781426 w 4424363"/>
              <a:gd name="connsiteY7033" fmla="*/ 2214563 h 4732338"/>
              <a:gd name="connsiteX7034" fmla="*/ 3783013 w 4424363"/>
              <a:gd name="connsiteY7034" fmla="*/ 2214563 h 4732338"/>
              <a:gd name="connsiteX7035" fmla="*/ 3783013 w 4424363"/>
              <a:gd name="connsiteY7035" fmla="*/ 2216150 h 4732338"/>
              <a:gd name="connsiteX7036" fmla="*/ 3784600 w 4424363"/>
              <a:gd name="connsiteY7036" fmla="*/ 2216150 h 4732338"/>
              <a:gd name="connsiteX7037" fmla="*/ 3786188 w 4424363"/>
              <a:gd name="connsiteY7037" fmla="*/ 2216150 h 4732338"/>
              <a:gd name="connsiteX7038" fmla="*/ 3786188 w 4424363"/>
              <a:gd name="connsiteY7038" fmla="*/ 2217738 h 4732338"/>
              <a:gd name="connsiteX7039" fmla="*/ 3787776 w 4424363"/>
              <a:gd name="connsiteY7039" fmla="*/ 2217738 h 4732338"/>
              <a:gd name="connsiteX7040" fmla="*/ 3787776 w 4424363"/>
              <a:gd name="connsiteY7040" fmla="*/ 2219325 h 4732338"/>
              <a:gd name="connsiteX7041" fmla="*/ 3787776 w 4424363"/>
              <a:gd name="connsiteY7041" fmla="*/ 2220913 h 4732338"/>
              <a:gd name="connsiteX7042" fmla="*/ 3786188 w 4424363"/>
              <a:gd name="connsiteY7042" fmla="*/ 2220913 h 4732338"/>
              <a:gd name="connsiteX7043" fmla="*/ 3784600 w 4424363"/>
              <a:gd name="connsiteY7043" fmla="*/ 2220913 h 4732338"/>
              <a:gd name="connsiteX7044" fmla="*/ 3783013 w 4424363"/>
              <a:gd name="connsiteY7044" fmla="*/ 2220913 h 4732338"/>
              <a:gd name="connsiteX7045" fmla="*/ 3781426 w 4424363"/>
              <a:gd name="connsiteY7045" fmla="*/ 2220913 h 4732338"/>
              <a:gd name="connsiteX7046" fmla="*/ 3779838 w 4424363"/>
              <a:gd name="connsiteY7046" fmla="*/ 2220913 h 4732338"/>
              <a:gd name="connsiteX7047" fmla="*/ 3778250 w 4424363"/>
              <a:gd name="connsiteY7047" fmla="*/ 2220913 h 4732338"/>
              <a:gd name="connsiteX7048" fmla="*/ 3776663 w 4424363"/>
              <a:gd name="connsiteY7048" fmla="*/ 2220913 h 4732338"/>
              <a:gd name="connsiteX7049" fmla="*/ 3776663 w 4424363"/>
              <a:gd name="connsiteY7049" fmla="*/ 2222501 h 4732338"/>
              <a:gd name="connsiteX7050" fmla="*/ 3775076 w 4424363"/>
              <a:gd name="connsiteY7050" fmla="*/ 2222501 h 4732338"/>
              <a:gd name="connsiteX7051" fmla="*/ 3775076 w 4424363"/>
              <a:gd name="connsiteY7051" fmla="*/ 2224088 h 4732338"/>
              <a:gd name="connsiteX7052" fmla="*/ 3773488 w 4424363"/>
              <a:gd name="connsiteY7052" fmla="*/ 2224088 h 4732338"/>
              <a:gd name="connsiteX7053" fmla="*/ 3773488 w 4424363"/>
              <a:gd name="connsiteY7053" fmla="*/ 2225676 h 4732338"/>
              <a:gd name="connsiteX7054" fmla="*/ 3773488 w 4424363"/>
              <a:gd name="connsiteY7054" fmla="*/ 2227263 h 4732338"/>
              <a:gd name="connsiteX7055" fmla="*/ 3773488 w 4424363"/>
              <a:gd name="connsiteY7055" fmla="*/ 2228851 h 4732338"/>
              <a:gd name="connsiteX7056" fmla="*/ 3771900 w 4424363"/>
              <a:gd name="connsiteY7056" fmla="*/ 2228851 h 4732338"/>
              <a:gd name="connsiteX7057" fmla="*/ 3773488 w 4424363"/>
              <a:gd name="connsiteY7057" fmla="*/ 2230438 h 4732338"/>
              <a:gd name="connsiteX7058" fmla="*/ 3773488 w 4424363"/>
              <a:gd name="connsiteY7058" fmla="*/ 2232025 h 4732338"/>
              <a:gd name="connsiteX7059" fmla="*/ 3773488 w 4424363"/>
              <a:gd name="connsiteY7059" fmla="*/ 2233613 h 4732338"/>
              <a:gd name="connsiteX7060" fmla="*/ 3771900 w 4424363"/>
              <a:gd name="connsiteY7060" fmla="*/ 2233613 h 4732338"/>
              <a:gd name="connsiteX7061" fmla="*/ 3770313 w 4424363"/>
              <a:gd name="connsiteY7061" fmla="*/ 2233613 h 4732338"/>
              <a:gd name="connsiteX7062" fmla="*/ 3768726 w 4424363"/>
              <a:gd name="connsiteY7062" fmla="*/ 2233613 h 4732338"/>
              <a:gd name="connsiteX7063" fmla="*/ 3767138 w 4424363"/>
              <a:gd name="connsiteY7063" fmla="*/ 2233613 h 4732338"/>
              <a:gd name="connsiteX7064" fmla="*/ 3765550 w 4424363"/>
              <a:gd name="connsiteY7064" fmla="*/ 2233613 h 4732338"/>
              <a:gd name="connsiteX7065" fmla="*/ 3765550 w 4424363"/>
              <a:gd name="connsiteY7065" fmla="*/ 2232025 h 4732338"/>
              <a:gd name="connsiteX7066" fmla="*/ 3763963 w 4424363"/>
              <a:gd name="connsiteY7066" fmla="*/ 2232025 h 4732338"/>
              <a:gd name="connsiteX7067" fmla="*/ 3763963 w 4424363"/>
              <a:gd name="connsiteY7067" fmla="*/ 2233613 h 4732338"/>
              <a:gd name="connsiteX7068" fmla="*/ 3762376 w 4424363"/>
              <a:gd name="connsiteY7068" fmla="*/ 2233613 h 4732338"/>
              <a:gd name="connsiteX7069" fmla="*/ 3762376 w 4424363"/>
              <a:gd name="connsiteY7069" fmla="*/ 2235200 h 4732338"/>
              <a:gd name="connsiteX7070" fmla="*/ 3762376 w 4424363"/>
              <a:gd name="connsiteY7070" fmla="*/ 2236788 h 4732338"/>
              <a:gd name="connsiteX7071" fmla="*/ 3760788 w 4424363"/>
              <a:gd name="connsiteY7071" fmla="*/ 2236788 h 4732338"/>
              <a:gd name="connsiteX7072" fmla="*/ 3760788 w 4424363"/>
              <a:gd name="connsiteY7072" fmla="*/ 2235200 h 4732338"/>
              <a:gd name="connsiteX7073" fmla="*/ 3759200 w 4424363"/>
              <a:gd name="connsiteY7073" fmla="*/ 2235200 h 4732338"/>
              <a:gd name="connsiteX7074" fmla="*/ 3759200 w 4424363"/>
              <a:gd name="connsiteY7074" fmla="*/ 2233613 h 4732338"/>
              <a:gd name="connsiteX7075" fmla="*/ 3760788 w 4424363"/>
              <a:gd name="connsiteY7075" fmla="*/ 2233613 h 4732338"/>
              <a:gd name="connsiteX7076" fmla="*/ 3760788 w 4424363"/>
              <a:gd name="connsiteY7076" fmla="*/ 2232025 h 4732338"/>
              <a:gd name="connsiteX7077" fmla="*/ 3759200 w 4424363"/>
              <a:gd name="connsiteY7077" fmla="*/ 2232025 h 4732338"/>
              <a:gd name="connsiteX7078" fmla="*/ 3759200 w 4424363"/>
              <a:gd name="connsiteY7078" fmla="*/ 2230438 h 4732338"/>
              <a:gd name="connsiteX7079" fmla="*/ 3759200 w 4424363"/>
              <a:gd name="connsiteY7079" fmla="*/ 2228851 h 4732338"/>
              <a:gd name="connsiteX7080" fmla="*/ 3759200 w 4424363"/>
              <a:gd name="connsiteY7080" fmla="*/ 2227263 h 4732338"/>
              <a:gd name="connsiteX7081" fmla="*/ 3759200 w 4424363"/>
              <a:gd name="connsiteY7081" fmla="*/ 2225676 h 4732338"/>
              <a:gd name="connsiteX7082" fmla="*/ 3759200 w 4424363"/>
              <a:gd name="connsiteY7082" fmla="*/ 2224088 h 4732338"/>
              <a:gd name="connsiteX7083" fmla="*/ 3760788 w 4424363"/>
              <a:gd name="connsiteY7083" fmla="*/ 2224088 h 4732338"/>
              <a:gd name="connsiteX7084" fmla="*/ 3760788 w 4424363"/>
              <a:gd name="connsiteY7084" fmla="*/ 2222501 h 4732338"/>
              <a:gd name="connsiteX7085" fmla="*/ 3760788 w 4424363"/>
              <a:gd name="connsiteY7085" fmla="*/ 2220913 h 4732338"/>
              <a:gd name="connsiteX7086" fmla="*/ 3762376 w 4424363"/>
              <a:gd name="connsiteY7086" fmla="*/ 2220913 h 4732338"/>
              <a:gd name="connsiteX7087" fmla="*/ 3762376 w 4424363"/>
              <a:gd name="connsiteY7087" fmla="*/ 2219325 h 4732338"/>
              <a:gd name="connsiteX7088" fmla="*/ 3762376 w 4424363"/>
              <a:gd name="connsiteY7088" fmla="*/ 2217738 h 4732338"/>
              <a:gd name="connsiteX7089" fmla="*/ 3760788 w 4424363"/>
              <a:gd name="connsiteY7089" fmla="*/ 2216150 h 4732338"/>
              <a:gd name="connsiteX7090" fmla="*/ 3760788 w 4424363"/>
              <a:gd name="connsiteY7090" fmla="*/ 2214563 h 4732338"/>
              <a:gd name="connsiteX7091" fmla="*/ 3759200 w 4424363"/>
              <a:gd name="connsiteY7091" fmla="*/ 2214563 h 4732338"/>
              <a:gd name="connsiteX7092" fmla="*/ 3757613 w 4424363"/>
              <a:gd name="connsiteY7092" fmla="*/ 2214563 h 4732338"/>
              <a:gd name="connsiteX7093" fmla="*/ 3757613 w 4424363"/>
              <a:gd name="connsiteY7093" fmla="*/ 2212975 h 4732338"/>
              <a:gd name="connsiteX7094" fmla="*/ 3756026 w 4424363"/>
              <a:gd name="connsiteY7094" fmla="*/ 2212975 h 4732338"/>
              <a:gd name="connsiteX7095" fmla="*/ 3754438 w 4424363"/>
              <a:gd name="connsiteY7095" fmla="*/ 2211388 h 4732338"/>
              <a:gd name="connsiteX7096" fmla="*/ 3756026 w 4424363"/>
              <a:gd name="connsiteY7096" fmla="*/ 2211388 h 4732338"/>
              <a:gd name="connsiteX7097" fmla="*/ 3756026 w 4424363"/>
              <a:gd name="connsiteY7097" fmla="*/ 2209800 h 4732338"/>
              <a:gd name="connsiteX7098" fmla="*/ 3756026 w 4424363"/>
              <a:gd name="connsiteY7098" fmla="*/ 2208213 h 4732338"/>
              <a:gd name="connsiteX7099" fmla="*/ 3757613 w 4424363"/>
              <a:gd name="connsiteY7099" fmla="*/ 2206625 h 4732338"/>
              <a:gd name="connsiteX7100" fmla="*/ 3756026 w 4424363"/>
              <a:gd name="connsiteY7100" fmla="*/ 2205038 h 4732338"/>
              <a:gd name="connsiteX7101" fmla="*/ 3756026 w 4424363"/>
              <a:gd name="connsiteY7101" fmla="*/ 2203450 h 4732338"/>
              <a:gd name="connsiteX7102" fmla="*/ 3754438 w 4424363"/>
              <a:gd name="connsiteY7102" fmla="*/ 2203450 h 4732338"/>
              <a:gd name="connsiteX7103" fmla="*/ 3752850 w 4424363"/>
              <a:gd name="connsiteY7103" fmla="*/ 2203450 h 4732338"/>
              <a:gd name="connsiteX7104" fmla="*/ 3752850 w 4424363"/>
              <a:gd name="connsiteY7104" fmla="*/ 2201863 h 4732338"/>
              <a:gd name="connsiteX7105" fmla="*/ 3751263 w 4424363"/>
              <a:gd name="connsiteY7105" fmla="*/ 2201863 h 4732338"/>
              <a:gd name="connsiteX7106" fmla="*/ 3749676 w 4424363"/>
              <a:gd name="connsiteY7106" fmla="*/ 2201863 h 4732338"/>
              <a:gd name="connsiteX7107" fmla="*/ 3748088 w 4424363"/>
              <a:gd name="connsiteY7107" fmla="*/ 2201863 h 4732338"/>
              <a:gd name="connsiteX7108" fmla="*/ 3746500 w 4424363"/>
              <a:gd name="connsiteY7108" fmla="*/ 2201863 h 4732338"/>
              <a:gd name="connsiteX7109" fmla="*/ 3744913 w 4424363"/>
              <a:gd name="connsiteY7109" fmla="*/ 2201863 h 4732338"/>
              <a:gd name="connsiteX7110" fmla="*/ 3743326 w 4424363"/>
              <a:gd name="connsiteY7110" fmla="*/ 2201863 h 4732338"/>
              <a:gd name="connsiteX7111" fmla="*/ 3740150 w 4424363"/>
              <a:gd name="connsiteY7111" fmla="*/ 2201863 h 4732338"/>
              <a:gd name="connsiteX7112" fmla="*/ 3738563 w 4424363"/>
              <a:gd name="connsiteY7112" fmla="*/ 2201863 h 4732338"/>
              <a:gd name="connsiteX7113" fmla="*/ 3735388 w 4424363"/>
              <a:gd name="connsiteY7113" fmla="*/ 2201863 h 4732338"/>
              <a:gd name="connsiteX7114" fmla="*/ 3733800 w 4424363"/>
              <a:gd name="connsiteY7114" fmla="*/ 2201863 h 4732338"/>
              <a:gd name="connsiteX7115" fmla="*/ 3732213 w 4424363"/>
              <a:gd name="connsiteY7115" fmla="*/ 2201863 h 4732338"/>
              <a:gd name="connsiteX7116" fmla="*/ 3729038 w 4424363"/>
              <a:gd name="connsiteY7116" fmla="*/ 2201863 h 4732338"/>
              <a:gd name="connsiteX7117" fmla="*/ 3727450 w 4424363"/>
              <a:gd name="connsiteY7117" fmla="*/ 2203450 h 4732338"/>
              <a:gd name="connsiteX7118" fmla="*/ 3725863 w 4424363"/>
              <a:gd name="connsiteY7118" fmla="*/ 2203450 h 4732338"/>
              <a:gd name="connsiteX7119" fmla="*/ 3724276 w 4424363"/>
              <a:gd name="connsiteY7119" fmla="*/ 2205038 h 4732338"/>
              <a:gd name="connsiteX7120" fmla="*/ 3721100 w 4424363"/>
              <a:gd name="connsiteY7120" fmla="*/ 2206625 h 4732338"/>
              <a:gd name="connsiteX7121" fmla="*/ 3719513 w 4424363"/>
              <a:gd name="connsiteY7121" fmla="*/ 2206625 h 4732338"/>
              <a:gd name="connsiteX7122" fmla="*/ 3719513 w 4424363"/>
              <a:gd name="connsiteY7122" fmla="*/ 2208213 h 4732338"/>
              <a:gd name="connsiteX7123" fmla="*/ 3719513 w 4424363"/>
              <a:gd name="connsiteY7123" fmla="*/ 2209800 h 4732338"/>
              <a:gd name="connsiteX7124" fmla="*/ 3717926 w 4424363"/>
              <a:gd name="connsiteY7124" fmla="*/ 2209800 h 4732338"/>
              <a:gd name="connsiteX7125" fmla="*/ 3717926 w 4424363"/>
              <a:gd name="connsiteY7125" fmla="*/ 2211388 h 4732338"/>
              <a:gd name="connsiteX7126" fmla="*/ 3716338 w 4424363"/>
              <a:gd name="connsiteY7126" fmla="*/ 2211388 h 4732338"/>
              <a:gd name="connsiteX7127" fmla="*/ 3714750 w 4424363"/>
              <a:gd name="connsiteY7127" fmla="*/ 2212975 h 4732338"/>
              <a:gd name="connsiteX7128" fmla="*/ 3713163 w 4424363"/>
              <a:gd name="connsiteY7128" fmla="*/ 2212975 h 4732338"/>
              <a:gd name="connsiteX7129" fmla="*/ 3711576 w 4424363"/>
              <a:gd name="connsiteY7129" fmla="*/ 2214563 h 4732338"/>
              <a:gd name="connsiteX7130" fmla="*/ 3711576 w 4424363"/>
              <a:gd name="connsiteY7130" fmla="*/ 2216150 h 4732338"/>
              <a:gd name="connsiteX7131" fmla="*/ 3709988 w 4424363"/>
              <a:gd name="connsiteY7131" fmla="*/ 2217738 h 4732338"/>
              <a:gd name="connsiteX7132" fmla="*/ 3708400 w 4424363"/>
              <a:gd name="connsiteY7132" fmla="*/ 2217738 h 4732338"/>
              <a:gd name="connsiteX7133" fmla="*/ 3706813 w 4424363"/>
              <a:gd name="connsiteY7133" fmla="*/ 2217738 h 4732338"/>
              <a:gd name="connsiteX7134" fmla="*/ 3706813 w 4424363"/>
              <a:gd name="connsiteY7134" fmla="*/ 2219325 h 4732338"/>
              <a:gd name="connsiteX7135" fmla="*/ 3706813 w 4424363"/>
              <a:gd name="connsiteY7135" fmla="*/ 2220913 h 4732338"/>
              <a:gd name="connsiteX7136" fmla="*/ 3706813 w 4424363"/>
              <a:gd name="connsiteY7136" fmla="*/ 2222501 h 4732338"/>
              <a:gd name="connsiteX7137" fmla="*/ 3706813 w 4424363"/>
              <a:gd name="connsiteY7137" fmla="*/ 2224088 h 4732338"/>
              <a:gd name="connsiteX7138" fmla="*/ 3705226 w 4424363"/>
              <a:gd name="connsiteY7138" fmla="*/ 2224088 h 4732338"/>
              <a:gd name="connsiteX7139" fmla="*/ 3703638 w 4424363"/>
              <a:gd name="connsiteY7139" fmla="*/ 2225676 h 4732338"/>
              <a:gd name="connsiteX7140" fmla="*/ 3703638 w 4424363"/>
              <a:gd name="connsiteY7140" fmla="*/ 2227263 h 4732338"/>
              <a:gd name="connsiteX7141" fmla="*/ 3702050 w 4424363"/>
              <a:gd name="connsiteY7141" fmla="*/ 2227263 h 4732338"/>
              <a:gd name="connsiteX7142" fmla="*/ 3702050 w 4424363"/>
              <a:gd name="connsiteY7142" fmla="*/ 2228851 h 4732338"/>
              <a:gd name="connsiteX7143" fmla="*/ 3702050 w 4424363"/>
              <a:gd name="connsiteY7143" fmla="*/ 2230438 h 4732338"/>
              <a:gd name="connsiteX7144" fmla="*/ 3700463 w 4424363"/>
              <a:gd name="connsiteY7144" fmla="*/ 2230438 h 4732338"/>
              <a:gd name="connsiteX7145" fmla="*/ 3700463 w 4424363"/>
              <a:gd name="connsiteY7145" fmla="*/ 2232025 h 4732338"/>
              <a:gd name="connsiteX7146" fmla="*/ 3700463 w 4424363"/>
              <a:gd name="connsiteY7146" fmla="*/ 2233613 h 4732338"/>
              <a:gd name="connsiteX7147" fmla="*/ 3702050 w 4424363"/>
              <a:gd name="connsiteY7147" fmla="*/ 2235200 h 4732338"/>
              <a:gd name="connsiteX7148" fmla="*/ 3702050 w 4424363"/>
              <a:gd name="connsiteY7148" fmla="*/ 2236788 h 4732338"/>
              <a:gd name="connsiteX7149" fmla="*/ 3703638 w 4424363"/>
              <a:gd name="connsiteY7149" fmla="*/ 2236788 h 4732338"/>
              <a:gd name="connsiteX7150" fmla="*/ 3703638 w 4424363"/>
              <a:gd name="connsiteY7150" fmla="*/ 2238375 h 4732338"/>
              <a:gd name="connsiteX7151" fmla="*/ 3705226 w 4424363"/>
              <a:gd name="connsiteY7151" fmla="*/ 2238375 h 4732338"/>
              <a:gd name="connsiteX7152" fmla="*/ 3706813 w 4424363"/>
              <a:gd name="connsiteY7152" fmla="*/ 2238375 h 4732338"/>
              <a:gd name="connsiteX7153" fmla="*/ 3708400 w 4424363"/>
              <a:gd name="connsiteY7153" fmla="*/ 2238375 h 4732338"/>
              <a:gd name="connsiteX7154" fmla="*/ 3709988 w 4424363"/>
              <a:gd name="connsiteY7154" fmla="*/ 2239963 h 4732338"/>
              <a:gd name="connsiteX7155" fmla="*/ 3711576 w 4424363"/>
              <a:gd name="connsiteY7155" fmla="*/ 2238375 h 4732338"/>
              <a:gd name="connsiteX7156" fmla="*/ 3711576 w 4424363"/>
              <a:gd name="connsiteY7156" fmla="*/ 2239963 h 4732338"/>
              <a:gd name="connsiteX7157" fmla="*/ 3711576 w 4424363"/>
              <a:gd name="connsiteY7157" fmla="*/ 2241550 h 4732338"/>
              <a:gd name="connsiteX7158" fmla="*/ 3711576 w 4424363"/>
              <a:gd name="connsiteY7158" fmla="*/ 2243138 h 4732338"/>
              <a:gd name="connsiteX7159" fmla="*/ 3713163 w 4424363"/>
              <a:gd name="connsiteY7159" fmla="*/ 2243138 h 4732338"/>
              <a:gd name="connsiteX7160" fmla="*/ 3714750 w 4424363"/>
              <a:gd name="connsiteY7160" fmla="*/ 2243138 h 4732338"/>
              <a:gd name="connsiteX7161" fmla="*/ 3714750 w 4424363"/>
              <a:gd name="connsiteY7161" fmla="*/ 2244725 h 4732338"/>
              <a:gd name="connsiteX7162" fmla="*/ 3716338 w 4424363"/>
              <a:gd name="connsiteY7162" fmla="*/ 2244725 h 4732338"/>
              <a:gd name="connsiteX7163" fmla="*/ 3716338 w 4424363"/>
              <a:gd name="connsiteY7163" fmla="*/ 2246313 h 4732338"/>
              <a:gd name="connsiteX7164" fmla="*/ 3716338 w 4424363"/>
              <a:gd name="connsiteY7164" fmla="*/ 2247900 h 4732338"/>
              <a:gd name="connsiteX7165" fmla="*/ 3717926 w 4424363"/>
              <a:gd name="connsiteY7165" fmla="*/ 2247900 h 4732338"/>
              <a:gd name="connsiteX7166" fmla="*/ 3717926 w 4424363"/>
              <a:gd name="connsiteY7166" fmla="*/ 2249488 h 4732338"/>
              <a:gd name="connsiteX7167" fmla="*/ 3716338 w 4424363"/>
              <a:gd name="connsiteY7167" fmla="*/ 2249488 h 4732338"/>
              <a:gd name="connsiteX7168" fmla="*/ 3716338 w 4424363"/>
              <a:gd name="connsiteY7168" fmla="*/ 2251075 h 4732338"/>
              <a:gd name="connsiteX7169" fmla="*/ 3714750 w 4424363"/>
              <a:gd name="connsiteY7169" fmla="*/ 2251075 h 4732338"/>
              <a:gd name="connsiteX7170" fmla="*/ 3714750 w 4424363"/>
              <a:gd name="connsiteY7170" fmla="*/ 2249488 h 4732338"/>
              <a:gd name="connsiteX7171" fmla="*/ 3713163 w 4424363"/>
              <a:gd name="connsiteY7171" fmla="*/ 2249488 h 4732338"/>
              <a:gd name="connsiteX7172" fmla="*/ 3711576 w 4424363"/>
              <a:gd name="connsiteY7172" fmla="*/ 2249488 h 4732338"/>
              <a:gd name="connsiteX7173" fmla="*/ 3709988 w 4424363"/>
              <a:gd name="connsiteY7173" fmla="*/ 2249488 h 4732338"/>
              <a:gd name="connsiteX7174" fmla="*/ 3709988 w 4424363"/>
              <a:gd name="connsiteY7174" fmla="*/ 2247900 h 4732338"/>
              <a:gd name="connsiteX7175" fmla="*/ 3706813 w 4424363"/>
              <a:gd name="connsiteY7175" fmla="*/ 2247900 h 4732338"/>
              <a:gd name="connsiteX7176" fmla="*/ 3705226 w 4424363"/>
              <a:gd name="connsiteY7176" fmla="*/ 2247900 h 4732338"/>
              <a:gd name="connsiteX7177" fmla="*/ 3705226 w 4424363"/>
              <a:gd name="connsiteY7177" fmla="*/ 2249488 h 4732338"/>
              <a:gd name="connsiteX7178" fmla="*/ 3703638 w 4424363"/>
              <a:gd name="connsiteY7178" fmla="*/ 2249488 h 4732338"/>
              <a:gd name="connsiteX7179" fmla="*/ 3702050 w 4424363"/>
              <a:gd name="connsiteY7179" fmla="*/ 2249488 h 4732338"/>
              <a:gd name="connsiteX7180" fmla="*/ 3700463 w 4424363"/>
              <a:gd name="connsiteY7180" fmla="*/ 2249488 h 4732338"/>
              <a:gd name="connsiteX7181" fmla="*/ 3698876 w 4424363"/>
              <a:gd name="connsiteY7181" fmla="*/ 2249488 h 4732338"/>
              <a:gd name="connsiteX7182" fmla="*/ 3698876 w 4424363"/>
              <a:gd name="connsiteY7182" fmla="*/ 2247900 h 4732338"/>
              <a:gd name="connsiteX7183" fmla="*/ 3697288 w 4424363"/>
              <a:gd name="connsiteY7183" fmla="*/ 2247900 h 4732338"/>
              <a:gd name="connsiteX7184" fmla="*/ 3697288 w 4424363"/>
              <a:gd name="connsiteY7184" fmla="*/ 2246313 h 4732338"/>
              <a:gd name="connsiteX7185" fmla="*/ 3695700 w 4424363"/>
              <a:gd name="connsiteY7185" fmla="*/ 2246313 h 4732338"/>
              <a:gd name="connsiteX7186" fmla="*/ 3694113 w 4424363"/>
              <a:gd name="connsiteY7186" fmla="*/ 2246313 h 4732338"/>
              <a:gd name="connsiteX7187" fmla="*/ 3692526 w 4424363"/>
              <a:gd name="connsiteY7187" fmla="*/ 2246313 h 4732338"/>
              <a:gd name="connsiteX7188" fmla="*/ 3692526 w 4424363"/>
              <a:gd name="connsiteY7188" fmla="*/ 2247900 h 4732338"/>
              <a:gd name="connsiteX7189" fmla="*/ 3690938 w 4424363"/>
              <a:gd name="connsiteY7189" fmla="*/ 2247900 h 4732338"/>
              <a:gd name="connsiteX7190" fmla="*/ 3689350 w 4424363"/>
              <a:gd name="connsiteY7190" fmla="*/ 2247900 h 4732338"/>
              <a:gd name="connsiteX7191" fmla="*/ 3689350 w 4424363"/>
              <a:gd name="connsiteY7191" fmla="*/ 2249488 h 4732338"/>
              <a:gd name="connsiteX7192" fmla="*/ 3689350 w 4424363"/>
              <a:gd name="connsiteY7192" fmla="*/ 2251075 h 4732338"/>
              <a:gd name="connsiteX7193" fmla="*/ 3687763 w 4424363"/>
              <a:gd name="connsiteY7193" fmla="*/ 2251075 h 4732338"/>
              <a:gd name="connsiteX7194" fmla="*/ 3687763 w 4424363"/>
              <a:gd name="connsiteY7194" fmla="*/ 2252663 h 4732338"/>
              <a:gd name="connsiteX7195" fmla="*/ 3689350 w 4424363"/>
              <a:gd name="connsiteY7195" fmla="*/ 2252663 h 4732338"/>
              <a:gd name="connsiteX7196" fmla="*/ 3689350 w 4424363"/>
              <a:gd name="connsiteY7196" fmla="*/ 2254250 h 4732338"/>
              <a:gd name="connsiteX7197" fmla="*/ 3689350 w 4424363"/>
              <a:gd name="connsiteY7197" fmla="*/ 2255838 h 4732338"/>
              <a:gd name="connsiteX7198" fmla="*/ 3689350 w 4424363"/>
              <a:gd name="connsiteY7198" fmla="*/ 2257425 h 4732338"/>
              <a:gd name="connsiteX7199" fmla="*/ 3690938 w 4424363"/>
              <a:gd name="connsiteY7199" fmla="*/ 2257425 h 4732338"/>
              <a:gd name="connsiteX7200" fmla="*/ 3690938 w 4424363"/>
              <a:gd name="connsiteY7200" fmla="*/ 2259013 h 4732338"/>
              <a:gd name="connsiteX7201" fmla="*/ 3690938 w 4424363"/>
              <a:gd name="connsiteY7201" fmla="*/ 2260601 h 4732338"/>
              <a:gd name="connsiteX7202" fmla="*/ 3689350 w 4424363"/>
              <a:gd name="connsiteY7202" fmla="*/ 2260601 h 4732338"/>
              <a:gd name="connsiteX7203" fmla="*/ 3689350 w 4424363"/>
              <a:gd name="connsiteY7203" fmla="*/ 2262188 h 4732338"/>
              <a:gd name="connsiteX7204" fmla="*/ 3687763 w 4424363"/>
              <a:gd name="connsiteY7204" fmla="*/ 2262188 h 4732338"/>
              <a:gd name="connsiteX7205" fmla="*/ 3686176 w 4424363"/>
              <a:gd name="connsiteY7205" fmla="*/ 2262188 h 4732338"/>
              <a:gd name="connsiteX7206" fmla="*/ 3686176 w 4424363"/>
              <a:gd name="connsiteY7206" fmla="*/ 2263776 h 4732338"/>
              <a:gd name="connsiteX7207" fmla="*/ 3686176 w 4424363"/>
              <a:gd name="connsiteY7207" fmla="*/ 2265363 h 4732338"/>
              <a:gd name="connsiteX7208" fmla="*/ 3687763 w 4424363"/>
              <a:gd name="connsiteY7208" fmla="*/ 2265363 h 4732338"/>
              <a:gd name="connsiteX7209" fmla="*/ 3689350 w 4424363"/>
              <a:gd name="connsiteY7209" fmla="*/ 2265363 h 4732338"/>
              <a:gd name="connsiteX7210" fmla="*/ 3689350 w 4424363"/>
              <a:gd name="connsiteY7210" fmla="*/ 2266951 h 4732338"/>
              <a:gd name="connsiteX7211" fmla="*/ 3689350 w 4424363"/>
              <a:gd name="connsiteY7211" fmla="*/ 2268538 h 4732338"/>
              <a:gd name="connsiteX7212" fmla="*/ 3690938 w 4424363"/>
              <a:gd name="connsiteY7212" fmla="*/ 2268538 h 4732338"/>
              <a:gd name="connsiteX7213" fmla="*/ 3692526 w 4424363"/>
              <a:gd name="connsiteY7213" fmla="*/ 2268538 h 4732338"/>
              <a:gd name="connsiteX7214" fmla="*/ 3690938 w 4424363"/>
              <a:gd name="connsiteY7214" fmla="*/ 2270125 h 4732338"/>
              <a:gd name="connsiteX7215" fmla="*/ 3692526 w 4424363"/>
              <a:gd name="connsiteY7215" fmla="*/ 2270125 h 4732338"/>
              <a:gd name="connsiteX7216" fmla="*/ 3694113 w 4424363"/>
              <a:gd name="connsiteY7216" fmla="*/ 2270125 h 4732338"/>
              <a:gd name="connsiteX7217" fmla="*/ 3694113 w 4424363"/>
              <a:gd name="connsiteY7217" fmla="*/ 2268538 h 4732338"/>
              <a:gd name="connsiteX7218" fmla="*/ 3695700 w 4424363"/>
              <a:gd name="connsiteY7218" fmla="*/ 2266951 h 4732338"/>
              <a:gd name="connsiteX7219" fmla="*/ 3695700 w 4424363"/>
              <a:gd name="connsiteY7219" fmla="*/ 2268538 h 4732338"/>
              <a:gd name="connsiteX7220" fmla="*/ 3697288 w 4424363"/>
              <a:gd name="connsiteY7220" fmla="*/ 2268538 h 4732338"/>
              <a:gd name="connsiteX7221" fmla="*/ 3698876 w 4424363"/>
              <a:gd name="connsiteY7221" fmla="*/ 2268538 h 4732338"/>
              <a:gd name="connsiteX7222" fmla="*/ 3698876 w 4424363"/>
              <a:gd name="connsiteY7222" fmla="*/ 2270125 h 4732338"/>
              <a:gd name="connsiteX7223" fmla="*/ 3697288 w 4424363"/>
              <a:gd name="connsiteY7223" fmla="*/ 2270125 h 4732338"/>
              <a:gd name="connsiteX7224" fmla="*/ 3695700 w 4424363"/>
              <a:gd name="connsiteY7224" fmla="*/ 2270125 h 4732338"/>
              <a:gd name="connsiteX7225" fmla="*/ 3695700 w 4424363"/>
              <a:gd name="connsiteY7225" fmla="*/ 2271713 h 4732338"/>
              <a:gd name="connsiteX7226" fmla="*/ 3697288 w 4424363"/>
              <a:gd name="connsiteY7226" fmla="*/ 2271713 h 4732338"/>
              <a:gd name="connsiteX7227" fmla="*/ 3697288 w 4424363"/>
              <a:gd name="connsiteY7227" fmla="*/ 2273300 h 4732338"/>
              <a:gd name="connsiteX7228" fmla="*/ 3695700 w 4424363"/>
              <a:gd name="connsiteY7228" fmla="*/ 2273300 h 4732338"/>
              <a:gd name="connsiteX7229" fmla="*/ 3695700 w 4424363"/>
              <a:gd name="connsiteY7229" fmla="*/ 2274888 h 4732338"/>
              <a:gd name="connsiteX7230" fmla="*/ 3695700 w 4424363"/>
              <a:gd name="connsiteY7230" fmla="*/ 2276475 h 4732338"/>
              <a:gd name="connsiteX7231" fmla="*/ 3697288 w 4424363"/>
              <a:gd name="connsiteY7231" fmla="*/ 2276475 h 4732338"/>
              <a:gd name="connsiteX7232" fmla="*/ 3697288 w 4424363"/>
              <a:gd name="connsiteY7232" fmla="*/ 2278063 h 4732338"/>
              <a:gd name="connsiteX7233" fmla="*/ 3697288 w 4424363"/>
              <a:gd name="connsiteY7233" fmla="*/ 2279650 h 4732338"/>
              <a:gd name="connsiteX7234" fmla="*/ 3695700 w 4424363"/>
              <a:gd name="connsiteY7234" fmla="*/ 2279650 h 4732338"/>
              <a:gd name="connsiteX7235" fmla="*/ 3694113 w 4424363"/>
              <a:gd name="connsiteY7235" fmla="*/ 2281238 h 4732338"/>
              <a:gd name="connsiteX7236" fmla="*/ 3694113 w 4424363"/>
              <a:gd name="connsiteY7236" fmla="*/ 2282825 h 4732338"/>
              <a:gd name="connsiteX7237" fmla="*/ 3695700 w 4424363"/>
              <a:gd name="connsiteY7237" fmla="*/ 2282825 h 4732338"/>
              <a:gd name="connsiteX7238" fmla="*/ 3695700 w 4424363"/>
              <a:gd name="connsiteY7238" fmla="*/ 2284413 h 4732338"/>
              <a:gd name="connsiteX7239" fmla="*/ 3697288 w 4424363"/>
              <a:gd name="connsiteY7239" fmla="*/ 2286000 h 4732338"/>
              <a:gd name="connsiteX7240" fmla="*/ 3698876 w 4424363"/>
              <a:gd name="connsiteY7240" fmla="*/ 2286000 h 4732338"/>
              <a:gd name="connsiteX7241" fmla="*/ 3698876 w 4424363"/>
              <a:gd name="connsiteY7241" fmla="*/ 2287588 h 4732338"/>
              <a:gd name="connsiteX7242" fmla="*/ 3698876 w 4424363"/>
              <a:gd name="connsiteY7242" fmla="*/ 2289175 h 4732338"/>
              <a:gd name="connsiteX7243" fmla="*/ 3698876 w 4424363"/>
              <a:gd name="connsiteY7243" fmla="*/ 2290763 h 4732338"/>
              <a:gd name="connsiteX7244" fmla="*/ 3698876 w 4424363"/>
              <a:gd name="connsiteY7244" fmla="*/ 2292350 h 4732338"/>
              <a:gd name="connsiteX7245" fmla="*/ 3700463 w 4424363"/>
              <a:gd name="connsiteY7245" fmla="*/ 2292350 h 4732338"/>
              <a:gd name="connsiteX7246" fmla="*/ 3700463 w 4424363"/>
              <a:gd name="connsiteY7246" fmla="*/ 2293938 h 4732338"/>
              <a:gd name="connsiteX7247" fmla="*/ 3700463 w 4424363"/>
              <a:gd name="connsiteY7247" fmla="*/ 2295525 h 4732338"/>
              <a:gd name="connsiteX7248" fmla="*/ 3700463 w 4424363"/>
              <a:gd name="connsiteY7248" fmla="*/ 2297113 h 4732338"/>
              <a:gd name="connsiteX7249" fmla="*/ 3698876 w 4424363"/>
              <a:gd name="connsiteY7249" fmla="*/ 2297113 h 4732338"/>
              <a:gd name="connsiteX7250" fmla="*/ 3698876 w 4424363"/>
              <a:gd name="connsiteY7250" fmla="*/ 2298701 h 4732338"/>
              <a:gd name="connsiteX7251" fmla="*/ 3698876 w 4424363"/>
              <a:gd name="connsiteY7251" fmla="*/ 2300288 h 4732338"/>
              <a:gd name="connsiteX7252" fmla="*/ 3700463 w 4424363"/>
              <a:gd name="connsiteY7252" fmla="*/ 2300288 h 4732338"/>
              <a:gd name="connsiteX7253" fmla="*/ 3700463 w 4424363"/>
              <a:gd name="connsiteY7253" fmla="*/ 2301876 h 4732338"/>
              <a:gd name="connsiteX7254" fmla="*/ 3700463 w 4424363"/>
              <a:gd name="connsiteY7254" fmla="*/ 2303463 h 4732338"/>
              <a:gd name="connsiteX7255" fmla="*/ 3700463 w 4424363"/>
              <a:gd name="connsiteY7255" fmla="*/ 2305051 h 4732338"/>
              <a:gd name="connsiteX7256" fmla="*/ 3700463 w 4424363"/>
              <a:gd name="connsiteY7256" fmla="*/ 2306638 h 4732338"/>
              <a:gd name="connsiteX7257" fmla="*/ 3702050 w 4424363"/>
              <a:gd name="connsiteY7257" fmla="*/ 2306638 h 4732338"/>
              <a:gd name="connsiteX7258" fmla="*/ 3702050 w 4424363"/>
              <a:gd name="connsiteY7258" fmla="*/ 2308226 h 4732338"/>
              <a:gd name="connsiteX7259" fmla="*/ 3702050 w 4424363"/>
              <a:gd name="connsiteY7259" fmla="*/ 2309813 h 4732338"/>
              <a:gd name="connsiteX7260" fmla="*/ 3702050 w 4424363"/>
              <a:gd name="connsiteY7260" fmla="*/ 2311400 h 4732338"/>
              <a:gd name="connsiteX7261" fmla="*/ 3700463 w 4424363"/>
              <a:gd name="connsiteY7261" fmla="*/ 2311400 h 4732338"/>
              <a:gd name="connsiteX7262" fmla="*/ 3700463 w 4424363"/>
              <a:gd name="connsiteY7262" fmla="*/ 2312988 h 4732338"/>
              <a:gd name="connsiteX7263" fmla="*/ 3702050 w 4424363"/>
              <a:gd name="connsiteY7263" fmla="*/ 2312988 h 4732338"/>
              <a:gd name="connsiteX7264" fmla="*/ 3703638 w 4424363"/>
              <a:gd name="connsiteY7264" fmla="*/ 2312988 h 4732338"/>
              <a:gd name="connsiteX7265" fmla="*/ 3703638 w 4424363"/>
              <a:gd name="connsiteY7265" fmla="*/ 2314575 h 4732338"/>
              <a:gd name="connsiteX7266" fmla="*/ 3703638 w 4424363"/>
              <a:gd name="connsiteY7266" fmla="*/ 2316163 h 4732338"/>
              <a:gd name="connsiteX7267" fmla="*/ 3703638 w 4424363"/>
              <a:gd name="connsiteY7267" fmla="*/ 2317750 h 4732338"/>
              <a:gd name="connsiteX7268" fmla="*/ 3705226 w 4424363"/>
              <a:gd name="connsiteY7268" fmla="*/ 2319338 h 4732338"/>
              <a:gd name="connsiteX7269" fmla="*/ 3706813 w 4424363"/>
              <a:gd name="connsiteY7269" fmla="*/ 2319338 h 4732338"/>
              <a:gd name="connsiteX7270" fmla="*/ 3706813 w 4424363"/>
              <a:gd name="connsiteY7270" fmla="*/ 2317750 h 4732338"/>
              <a:gd name="connsiteX7271" fmla="*/ 3708400 w 4424363"/>
              <a:gd name="connsiteY7271" fmla="*/ 2317750 h 4732338"/>
              <a:gd name="connsiteX7272" fmla="*/ 3708400 w 4424363"/>
              <a:gd name="connsiteY7272" fmla="*/ 2319338 h 4732338"/>
              <a:gd name="connsiteX7273" fmla="*/ 3708400 w 4424363"/>
              <a:gd name="connsiteY7273" fmla="*/ 2320925 h 4732338"/>
              <a:gd name="connsiteX7274" fmla="*/ 3706813 w 4424363"/>
              <a:gd name="connsiteY7274" fmla="*/ 2320925 h 4732338"/>
              <a:gd name="connsiteX7275" fmla="*/ 3705226 w 4424363"/>
              <a:gd name="connsiteY7275" fmla="*/ 2320925 h 4732338"/>
              <a:gd name="connsiteX7276" fmla="*/ 3703638 w 4424363"/>
              <a:gd name="connsiteY7276" fmla="*/ 2320925 h 4732338"/>
              <a:gd name="connsiteX7277" fmla="*/ 3703638 w 4424363"/>
              <a:gd name="connsiteY7277" fmla="*/ 2322513 h 4732338"/>
              <a:gd name="connsiteX7278" fmla="*/ 3702050 w 4424363"/>
              <a:gd name="connsiteY7278" fmla="*/ 2322513 h 4732338"/>
              <a:gd name="connsiteX7279" fmla="*/ 3700463 w 4424363"/>
              <a:gd name="connsiteY7279" fmla="*/ 2320925 h 4732338"/>
              <a:gd name="connsiteX7280" fmla="*/ 3698876 w 4424363"/>
              <a:gd name="connsiteY7280" fmla="*/ 2320925 h 4732338"/>
              <a:gd name="connsiteX7281" fmla="*/ 3697288 w 4424363"/>
              <a:gd name="connsiteY7281" fmla="*/ 2320925 h 4732338"/>
              <a:gd name="connsiteX7282" fmla="*/ 3697288 w 4424363"/>
              <a:gd name="connsiteY7282" fmla="*/ 2319338 h 4732338"/>
              <a:gd name="connsiteX7283" fmla="*/ 3695700 w 4424363"/>
              <a:gd name="connsiteY7283" fmla="*/ 2319338 h 4732338"/>
              <a:gd name="connsiteX7284" fmla="*/ 3694113 w 4424363"/>
              <a:gd name="connsiteY7284" fmla="*/ 2319338 h 4732338"/>
              <a:gd name="connsiteX7285" fmla="*/ 3692526 w 4424363"/>
              <a:gd name="connsiteY7285" fmla="*/ 2319338 h 4732338"/>
              <a:gd name="connsiteX7286" fmla="*/ 3690938 w 4424363"/>
              <a:gd name="connsiteY7286" fmla="*/ 2319338 h 4732338"/>
              <a:gd name="connsiteX7287" fmla="*/ 3689350 w 4424363"/>
              <a:gd name="connsiteY7287" fmla="*/ 2319338 h 4732338"/>
              <a:gd name="connsiteX7288" fmla="*/ 3689350 w 4424363"/>
              <a:gd name="connsiteY7288" fmla="*/ 2320925 h 4732338"/>
              <a:gd name="connsiteX7289" fmla="*/ 3689350 w 4424363"/>
              <a:gd name="connsiteY7289" fmla="*/ 2322513 h 4732338"/>
              <a:gd name="connsiteX7290" fmla="*/ 3687763 w 4424363"/>
              <a:gd name="connsiteY7290" fmla="*/ 2322513 h 4732338"/>
              <a:gd name="connsiteX7291" fmla="*/ 3687763 w 4424363"/>
              <a:gd name="connsiteY7291" fmla="*/ 2324100 h 4732338"/>
              <a:gd name="connsiteX7292" fmla="*/ 3686176 w 4424363"/>
              <a:gd name="connsiteY7292" fmla="*/ 2324100 h 4732338"/>
              <a:gd name="connsiteX7293" fmla="*/ 3684588 w 4424363"/>
              <a:gd name="connsiteY7293" fmla="*/ 2324100 h 4732338"/>
              <a:gd name="connsiteX7294" fmla="*/ 3683000 w 4424363"/>
              <a:gd name="connsiteY7294" fmla="*/ 2324100 h 4732338"/>
              <a:gd name="connsiteX7295" fmla="*/ 3683000 w 4424363"/>
              <a:gd name="connsiteY7295" fmla="*/ 2325688 h 4732338"/>
              <a:gd name="connsiteX7296" fmla="*/ 3681413 w 4424363"/>
              <a:gd name="connsiteY7296" fmla="*/ 2324100 h 4732338"/>
              <a:gd name="connsiteX7297" fmla="*/ 3679826 w 4424363"/>
              <a:gd name="connsiteY7297" fmla="*/ 2324100 h 4732338"/>
              <a:gd name="connsiteX7298" fmla="*/ 3678238 w 4424363"/>
              <a:gd name="connsiteY7298" fmla="*/ 2324100 h 4732338"/>
              <a:gd name="connsiteX7299" fmla="*/ 3676650 w 4424363"/>
              <a:gd name="connsiteY7299" fmla="*/ 2324100 h 4732338"/>
              <a:gd name="connsiteX7300" fmla="*/ 3675063 w 4424363"/>
              <a:gd name="connsiteY7300" fmla="*/ 2324100 h 4732338"/>
              <a:gd name="connsiteX7301" fmla="*/ 3673476 w 4424363"/>
              <a:gd name="connsiteY7301" fmla="*/ 2324100 h 4732338"/>
              <a:gd name="connsiteX7302" fmla="*/ 3671888 w 4424363"/>
              <a:gd name="connsiteY7302" fmla="*/ 2324100 h 4732338"/>
              <a:gd name="connsiteX7303" fmla="*/ 3671888 w 4424363"/>
              <a:gd name="connsiteY7303" fmla="*/ 2325688 h 4732338"/>
              <a:gd name="connsiteX7304" fmla="*/ 3670300 w 4424363"/>
              <a:gd name="connsiteY7304" fmla="*/ 2325688 h 4732338"/>
              <a:gd name="connsiteX7305" fmla="*/ 3670300 w 4424363"/>
              <a:gd name="connsiteY7305" fmla="*/ 2327275 h 4732338"/>
              <a:gd name="connsiteX7306" fmla="*/ 3671888 w 4424363"/>
              <a:gd name="connsiteY7306" fmla="*/ 2327275 h 4732338"/>
              <a:gd name="connsiteX7307" fmla="*/ 3671888 w 4424363"/>
              <a:gd name="connsiteY7307" fmla="*/ 2328863 h 4732338"/>
              <a:gd name="connsiteX7308" fmla="*/ 3670300 w 4424363"/>
              <a:gd name="connsiteY7308" fmla="*/ 2328863 h 4732338"/>
              <a:gd name="connsiteX7309" fmla="*/ 3670300 w 4424363"/>
              <a:gd name="connsiteY7309" fmla="*/ 2330450 h 4732338"/>
              <a:gd name="connsiteX7310" fmla="*/ 3668713 w 4424363"/>
              <a:gd name="connsiteY7310" fmla="*/ 2330450 h 4732338"/>
              <a:gd name="connsiteX7311" fmla="*/ 3667126 w 4424363"/>
              <a:gd name="connsiteY7311" fmla="*/ 2332038 h 4732338"/>
              <a:gd name="connsiteX7312" fmla="*/ 3665538 w 4424363"/>
              <a:gd name="connsiteY7312" fmla="*/ 2332038 h 4732338"/>
              <a:gd name="connsiteX7313" fmla="*/ 3663950 w 4424363"/>
              <a:gd name="connsiteY7313" fmla="*/ 2332038 h 4732338"/>
              <a:gd name="connsiteX7314" fmla="*/ 3662363 w 4424363"/>
              <a:gd name="connsiteY7314" fmla="*/ 2332038 h 4732338"/>
              <a:gd name="connsiteX7315" fmla="*/ 3662363 w 4424363"/>
              <a:gd name="connsiteY7315" fmla="*/ 2330450 h 4732338"/>
              <a:gd name="connsiteX7316" fmla="*/ 3663950 w 4424363"/>
              <a:gd name="connsiteY7316" fmla="*/ 2330450 h 4732338"/>
              <a:gd name="connsiteX7317" fmla="*/ 3663950 w 4424363"/>
              <a:gd name="connsiteY7317" fmla="*/ 2328863 h 4732338"/>
              <a:gd name="connsiteX7318" fmla="*/ 3662363 w 4424363"/>
              <a:gd name="connsiteY7318" fmla="*/ 2328863 h 4732338"/>
              <a:gd name="connsiteX7319" fmla="*/ 3662363 w 4424363"/>
              <a:gd name="connsiteY7319" fmla="*/ 2327275 h 4732338"/>
              <a:gd name="connsiteX7320" fmla="*/ 3660776 w 4424363"/>
              <a:gd name="connsiteY7320" fmla="*/ 2325688 h 4732338"/>
              <a:gd name="connsiteX7321" fmla="*/ 3659188 w 4424363"/>
              <a:gd name="connsiteY7321" fmla="*/ 2325688 h 4732338"/>
              <a:gd name="connsiteX7322" fmla="*/ 3659188 w 4424363"/>
              <a:gd name="connsiteY7322" fmla="*/ 2327275 h 4732338"/>
              <a:gd name="connsiteX7323" fmla="*/ 3657600 w 4424363"/>
              <a:gd name="connsiteY7323" fmla="*/ 2325688 h 4732338"/>
              <a:gd name="connsiteX7324" fmla="*/ 3657600 w 4424363"/>
              <a:gd name="connsiteY7324" fmla="*/ 2327275 h 4732338"/>
              <a:gd name="connsiteX7325" fmla="*/ 3657600 w 4424363"/>
              <a:gd name="connsiteY7325" fmla="*/ 2328863 h 4732338"/>
              <a:gd name="connsiteX7326" fmla="*/ 3656013 w 4424363"/>
              <a:gd name="connsiteY7326" fmla="*/ 2328863 h 4732338"/>
              <a:gd name="connsiteX7327" fmla="*/ 3656013 w 4424363"/>
              <a:gd name="connsiteY7327" fmla="*/ 2327275 h 4732338"/>
              <a:gd name="connsiteX7328" fmla="*/ 3654426 w 4424363"/>
              <a:gd name="connsiteY7328" fmla="*/ 2327275 h 4732338"/>
              <a:gd name="connsiteX7329" fmla="*/ 3652838 w 4424363"/>
              <a:gd name="connsiteY7329" fmla="*/ 2327275 h 4732338"/>
              <a:gd name="connsiteX7330" fmla="*/ 3651250 w 4424363"/>
              <a:gd name="connsiteY7330" fmla="*/ 2327275 h 4732338"/>
              <a:gd name="connsiteX7331" fmla="*/ 3649663 w 4424363"/>
              <a:gd name="connsiteY7331" fmla="*/ 2327275 h 4732338"/>
              <a:gd name="connsiteX7332" fmla="*/ 3648076 w 4424363"/>
              <a:gd name="connsiteY7332" fmla="*/ 2327275 h 4732338"/>
              <a:gd name="connsiteX7333" fmla="*/ 3646488 w 4424363"/>
              <a:gd name="connsiteY7333" fmla="*/ 2327275 h 4732338"/>
              <a:gd name="connsiteX7334" fmla="*/ 3646488 w 4424363"/>
              <a:gd name="connsiteY7334" fmla="*/ 2328863 h 4732338"/>
              <a:gd name="connsiteX7335" fmla="*/ 3646488 w 4424363"/>
              <a:gd name="connsiteY7335" fmla="*/ 2330450 h 4732338"/>
              <a:gd name="connsiteX7336" fmla="*/ 3648076 w 4424363"/>
              <a:gd name="connsiteY7336" fmla="*/ 2330450 h 4732338"/>
              <a:gd name="connsiteX7337" fmla="*/ 3649663 w 4424363"/>
              <a:gd name="connsiteY7337" fmla="*/ 2330450 h 4732338"/>
              <a:gd name="connsiteX7338" fmla="*/ 3649663 w 4424363"/>
              <a:gd name="connsiteY7338" fmla="*/ 2332038 h 4732338"/>
              <a:gd name="connsiteX7339" fmla="*/ 3649663 w 4424363"/>
              <a:gd name="connsiteY7339" fmla="*/ 2333625 h 4732338"/>
              <a:gd name="connsiteX7340" fmla="*/ 3648076 w 4424363"/>
              <a:gd name="connsiteY7340" fmla="*/ 2333625 h 4732338"/>
              <a:gd name="connsiteX7341" fmla="*/ 3648076 w 4424363"/>
              <a:gd name="connsiteY7341" fmla="*/ 2332038 h 4732338"/>
              <a:gd name="connsiteX7342" fmla="*/ 3646488 w 4424363"/>
              <a:gd name="connsiteY7342" fmla="*/ 2332038 h 4732338"/>
              <a:gd name="connsiteX7343" fmla="*/ 3646488 w 4424363"/>
              <a:gd name="connsiteY7343" fmla="*/ 2333625 h 4732338"/>
              <a:gd name="connsiteX7344" fmla="*/ 3644900 w 4424363"/>
              <a:gd name="connsiteY7344" fmla="*/ 2333625 h 4732338"/>
              <a:gd name="connsiteX7345" fmla="*/ 3643313 w 4424363"/>
              <a:gd name="connsiteY7345" fmla="*/ 2333625 h 4732338"/>
              <a:gd name="connsiteX7346" fmla="*/ 3641726 w 4424363"/>
              <a:gd name="connsiteY7346" fmla="*/ 2333625 h 4732338"/>
              <a:gd name="connsiteX7347" fmla="*/ 3641726 w 4424363"/>
              <a:gd name="connsiteY7347" fmla="*/ 2332038 h 4732338"/>
              <a:gd name="connsiteX7348" fmla="*/ 3640138 w 4424363"/>
              <a:gd name="connsiteY7348" fmla="*/ 2332038 h 4732338"/>
              <a:gd name="connsiteX7349" fmla="*/ 3640138 w 4424363"/>
              <a:gd name="connsiteY7349" fmla="*/ 2333625 h 4732338"/>
              <a:gd name="connsiteX7350" fmla="*/ 3640138 w 4424363"/>
              <a:gd name="connsiteY7350" fmla="*/ 2335213 h 4732338"/>
              <a:gd name="connsiteX7351" fmla="*/ 3638550 w 4424363"/>
              <a:gd name="connsiteY7351" fmla="*/ 2335213 h 4732338"/>
              <a:gd name="connsiteX7352" fmla="*/ 3636963 w 4424363"/>
              <a:gd name="connsiteY7352" fmla="*/ 2335213 h 4732338"/>
              <a:gd name="connsiteX7353" fmla="*/ 3635376 w 4424363"/>
              <a:gd name="connsiteY7353" fmla="*/ 2335213 h 4732338"/>
              <a:gd name="connsiteX7354" fmla="*/ 3633788 w 4424363"/>
              <a:gd name="connsiteY7354" fmla="*/ 2335213 h 4732338"/>
              <a:gd name="connsiteX7355" fmla="*/ 3632200 w 4424363"/>
              <a:gd name="connsiteY7355" fmla="*/ 2335213 h 4732338"/>
              <a:gd name="connsiteX7356" fmla="*/ 3630613 w 4424363"/>
              <a:gd name="connsiteY7356" fmla="*/ 2335213 h 4732338"/>
              <a:gd name="connsiteX7357" fmla="*/ 3629026 w 4424363"/>
              <a:gd name="connsiteY7357" fmla="*/ 2333625 h 4732338"/>
              <a:gd name="connsiteX7358" fmla="*/ 3627438 w 4424363"/>
              <a:gd name="connsiteY7358" fmla="*/ 2333625 h 4732338"/>
              <a:gd name="connsiteX7359" fmla="*/ 3625850 w 4424363"/>
              <a:gd name="connsiteY7359" fmla="*/ 2333625 h 4732338"/>
              <a:gd name="connsiteX7360" fmla="*/ 3624263 w 4424363"/>
              <a:gd name="connsiteY7360" fmla="*/ 2333625 h 4732338"/>
              <a:gd name="connsiteX7361" fmla="*/ 3624263 w 4424363"/>
              <a:gd name="connsiteY7361" fmla="*/ 2335213 h 4732338"/>
              <a:gd name="connsiteX7362" fmla="*/ 3622676 w 4424363"/>
              <a:gd name="connsiteY7362" fmla="*/ 2335213 h 4732338"/>
              <a:gd name="connsiteX7363" fmla="*/ 3621088 w 4424363"/>
              <a:gd name="connsiteY7363" fmla="*/ 2335213 h 4732338"/>
              <a:gd name="connsiteX7364" fmla="*/ 3621088 w 4424363"/>
              <a:gd name="connsiteY7364" fmla="*/ 2336800 h 4732338"/>
              <a:gd name="connsiteX7365" fmla="*/ 3619500 w 4424363"/>
              <a:gd name="connsiteY7365" fmla="*/ 2336800 h 4732338"/>
              <a:gd name="connsiteX7366" fmla="*/ 3617913 w 4424363"/>
              <a:gd name="connsiteY7366" fmla="*/ 2336800 h 4732338"/>
              <a:gd name="connsiteX7367" fmla="*/ 3617913 w 4424363"/>
              <a:gd name="connsiteY7367" fmla="*/ 2338388 h 4732338"/>
              <a:gd name="connsiteX7368" fmla="*/ 3617913 w 4424363"/>
              <a:gd name="connsiteY7368" fmla="*/ 2339976 h 4732338"/>
              <a:gd name="connsiteX7369" fmla="*/ 3614738 w 4424363"/>
              <a:gd name="connsiteY7369" fmla="*/ 2341563 h 4732338"/>
              <a:gd name="connsiteX7370" fmla="*/ 3613150 w 4424363"/>
              <a:gd name="connsiteY7370" fmla="*/ 2341563 h 4732338"/>
              <a:gd name="connsiteX7371" fmla="*/ 3613150 w 4424363"/>
              <a:gd name="connsiteY7371" fmla="*/ 2343151 h 4732338"/>
              <a:gd name="connsiteX7372" fmla="*/ 3613150 w 4424363"/>
              <a:gd name="connsiteY7372" fmla="*/ 2344738 h 4732338"/>
              <a:gd name="connsiteX7373" fmla="*/ 3611563 w 4424363"/>
              <a:gd name="connsiteY7373" fmla="*/ 2344738 h 4732338"/>
              <a:gd name="connsiteX7374" fmla="*/ 3611563 w 4424363"/>
              <a:gd name="connsiteY7374" fmla="*/ 2346326 h 4732338"/>
              <a:gd name="connsiteX7375" fmla="*/ 3609976 w 4424363"/>
              <a:gd name="connsiteY7375" fmla="*/ 2344738 h 4732338"/>
              <a:gd name="connsiteX7376" fmla="*/ 3608388 w 4424363"/>
              <a:gd name="connsiteY7376" fmla="*/ 2344738 h 4732338"/>
              <a:gd name="connsiteX7377" fmla="*/ 3608388 w 4424363"/>
              <a:gd name="connsiteY7377" fmla="*/ 2346326 h 4732338"/>
              <a:gd name="connsiteX7378" fmla="*/ 3606800 w 4424363"/>
              <a:gd name="connsiteY7378" fmla="*/ 2346326 h 4732338"/>
              <a:gd name="connsiteX7379" fmla="*/ 3606800 w 4424363"/>
              <a:gd name="connsiteY7379" fmla="*/ 2347913 h 4732338"/>
              <a:gd name="connsiteX7380" fmla="*/ 3605213 w 4424363"/>
              <a:gd name="connsiteY7380" fmla="*/ 2347913 h 4732338"/>
              <a:gd name="connsiteX7381" fmla="*/ 3603626 w 4424363"/>
              <a:gd name="connsiteY7381" fmla="*/ 2347913 h 4732338"/>
              <a:gd name="connsiteX7382" fmla="*/ 3602038 w 4424363"/>
              <a:gd name="connsiteY7382" fmla="*/ 2347913 h 4732338"/>
              <a:gd name="connsiteX7383" fmla="*/ 3602038 w 4424363"/>
              <a:gd name="connsiteY7383" fmla="*/ 2346326 h 4732338"/>
              <a:gd name="connsiteX7384" fmla="*/ 3600450 w 4424363"/>
              <a:gd name="connsiteY7384" fmla="*/ 2346326 h 4732338"/>
              <a:gd name="connsiteX7385" fmla="*/ 3600450 w 4424363"/>
              <a:gd name="connsiteY7385" fmla="*/ 2347913 h 4732338"/>
              <a:gd name="connsiteX7386" fmla="*/ 3598863 w 4424363"/>
              <a:gd name="connsiteY7386" fmla="*/ 2349500 h 4732338"/>
              <a:gd name="connsiteX7387" fmla="*/ 3597276 w 4424363"/>
              <a:gd name="connsiteY7387" fmla="*/ 2349500 h 4732338"/>
              <a:gd name="connsiteX7388" fmla="*/ 3595688 w 4424363"/>
              <a:gd name="connsiteY7388" fmla="*/ 2349500 h 4732338"/>
              <a:gd name="connsiteX7389" fmla="*/ 3594100 w 4424363"/>
              <a:gd name="connsiteY7389" fmla="*/ 2349500 h 4732338"/>
              <a:gd name="connsiteX7390" fmla="*/ 3595688 w 4424363"/>
              <a:gd name="connsiteY7390" fmla="*/ 2347913 h 4732338"/>
              <a:gd name="connsiteX7391" fmla="*/ 3594100 w 4424363"/>
              <a:gd name="connsiteY7391" fmla="*/ 2346326 h 4732338"/>
              <a:gd name="connsiteX7392" fmla="*/ 3592513 w 4424363"/>
              <a:gd name="connsiteY7392" fmla="*/ 2346326 h 4732338"/>
              <a:gd name="connsiteX7393" fmla="*/ 3590926 w 4424363"/>
              <a:gd name="connsiteY7393" fmla="*/ 2346326 h 4732338"/>
              <a:gd name="connsiteX7394" fmla="*/ 3589338 w 4424363"/>
              <a:gd name="connsiteY7394" fmla="*/ 2347913 h 4732338"/>
              <a:gd name="connsiteX7395" fmla="*/ 3587750 w 4424363"/>
              <a:gd name="connsiteY7395" fmla="*/ 2347913 h 4732338"/>
              <a:gd name="connsiteX7396" fmla="*/ 3586163 w 4424363"/>
              <a:gd name="connsiteY7396" fmla="*/ 2347913 h 4732338"/>
              <a:gd name="connsiteX7397" fmla="*/ 3584576 w 4424363"/>
              <a:gd name="connsiteY7397" fmla="*/ 2347913 h 4732338"/>
              <a:gd name="connsiteX7398" fmla="*/ 3584576 w 4424363"/>
              <a:gd name="connsiteY7398" fmla="*/ 2349500 h 4732338"/>
              <a:gd name="connsiteX7399" fmla="*/ 3586163 w 4424363"/>
              <a:gd name="connsiteY7399" fmla="*/ 2349500 h 4732338"/>
              <a:gd name="connsiteX7400" fmla="*/ 3586163 w 4424363"/>
              <a:gd name="connsiteY7400" fmla="*/ 2351088 h 4732338"/>
              <a:gd name="connsiteX7401" fmla="*/ 3584576 w 4424363"/>
              <a:gd name="connsiteY7401" fmla="*/ 2351088 h 4732338"/>
              <a:gd name="connsiteX7402" fmla="*/ 3584576 w 4424363"/>
              <a:gd name="connsiteY7402" fmla="*/ 2352675 h 4732338"/>
              <a:gd name="connsiteX7403" fmla="*/ 3582988 w 4424363"/>
              <a:gd name="connsiteY7403" fmla="*/ 2352675 h 4732338"/>
              <a:gd name="connsiteX7404" fmla="*/ 3582988 w 4424363"/>
              <a:gd name="connsiteY7404" fmla="*/ 2351088 h 4732338"/>
              <a:gd name="connsiteX7405" fmla="*/ 3582988 w 4424363"/>
              <a:gd name="connsiteY7405" fmla="*/ 2349500 h 4732338"/>
              <a:gd name="connsiteX7406" fmla="*/ 3581400 w 4424363"/>
              <a:gd name="connsiteY7406" fmla="*/ 2349500 h 4732338"/>
              <a:gd name="connsiteX7407" fmla="*/ 3579813 w 4424363"/>
              <a:gd name="connsiteY7407" fmla="*/ 2349500 h 4732338"/>
              <a:gd name="connsiteX7408" fmla="*/ 3579813 w 4424363"/>
              <a:gd name="connsiteY7408" fmla="*/ 2351088 h 4732338"/>
              <a:gd name="connsiteX7409" fmla="*/ 3578226 w 4424363"/>
              <a:gd name="connsiteY7409" fmla="*/ 2349500 h 4732338"/>
              <a:gd name="connsiteX7410" fmla="*/ 3576638 w 4424363"/>
              <a:gd name="connsiteY7410" fmla="*/ 2349500 h 4732338"/>
              <a:gd name="connsiteX7411" fmla="*/ 3576638 w 4424363"/>
              <a:gd name="connsiteY7411" fmla="*/ 2347913 h 4732338"/>
              <a:gd name="connsiteX7412" fmla="*/ 3575050 w 4424363"/>
              <a:gd name="connsiteY7412" fmla="*/ 2347913 h 4732338"/>
              <a:gd name="connsiteX7413" fmla="*/ 3573463 w 4424363"/>
              <a:gd name="connsiteY7413" fmla="*/ 2347913 h 4732338"/>
              <a:gd name="connsiteX7414" fmla="*/ 3573463 w 4424363"/>
              <a:gd name="connsiteY7414" fmla="*/ 2349500 h 4732338"/>
              <a:gd name="connsiteX7415" fmla="*/ 3571876 w 4424363"/>
              <a:gd name="connsiteY7415" fmla="*/ 2349500 h 4732338"/>
              <a:gd name="connsiteX7416" fmla="*/ 3570288 w 4424363"/>
              <a:gd name="connsiteY7416" fmla="*/ 2349500 h 4732338"/>
              <a:gd name="connsiteX7417" fmla="*/ 3570288 w 4424363"/>
              <a:gd name="connsiteY7417" fmla="*/ 2347913 h 4732338"/>
              <a:gd name="connsiteX7418" fmla="*/ 3570288 w 4424363"/>
              <a:gd name="connsiteY7418" fmla="*/ 2346326 h 4732338"/>
              <a:gd name="connsiteX7419" fmla="*/ 3568700 w 4424363"/>
              <a:gd name="connsiteY7419" fmla="*/ 2346326 h 4732338"/>
              <a:gd name="connsiteX7420" fmla="*/ 3567113 w 4424363"/>
              <a:gd name="connsiteY7420" fmla="*/ 2346326 h 4732338"/>
              <a:gd name="connsiteX7421" fmla="*/ 3565526 w 4424363"/>
              <a:gd name="connsiteY7421" fmla="*/ 2346326 h 4732338"/>
              <a:gd name="connsiteX7422" fmla="*/ 3563938 w 4424363"/>
              <a:gd name="connsiteY7422" fmla="*/ 2346326 h 4732338"/>
              <a:gd name="connsiteX7423" fmla="*/ 3563938 w 4424363"/>
              <a:gd name="connsiteY7423" fmla="*/ 2347913 h 4732338"/>
              <a:gd name="connsiteX7424" fmla="*/ 3563938 w 4424363"/>
              <a:gd name="connsiteY7424" fmla="*/ 2349500 h 4732338"/>
              <a:gd name="connsiteX7425" fmla="*/ 3562350 w 4424363"/>
              <a:gd name="connsiteY7425" fmla="*/ 2349500 h 4732338"/>
              <a:gd name="connsiteX7426" fmla="*/ 3559176 w 4424363"/>
              <a:gd name="connsiteY7426" fmla="*/ 2349500 h 4732338"/>
              <a:gd name="connsiteX7427" fmla="*/ 3559176 w 4424363"/>
              <a:gd name="connsiteY7427" fmla="*/ 2351088 h 4732338"/>
              <a:gd name="connsiteX7428" fmla="*/ 3559176 w 4424363"/>
              <a:gd name="connsiteY7428" fmla="*/ 2352675 h 4732338"/>
              <a:gd name="connsiteX7429" fmla="*/ 3557588 w 4424363"/>
              <a:gd name="connsiteY7429" fmla="*/ 2351088 h 4732338"/>
              <a:gd name="connsiteX7430" fmla="*/ 3556000 w 4424363"/>
              <a:gd name="connsiteY7430" fmla="*/ 2351088 h 4732338"/>
              <a:gd name="connsiteX7431" fmla="*/ 3557588 w 4424363"/>
              <a:gd name="connsiteY7431" fmla="*/ 2349500 h 4732338"/>
              <a:gd name="connsiteX7432" fmla="*/ 3557588 w 4424363"/>
              <a:gd name="connsiteY7432" fmla="*/ 2347913 h 4732338"/>
              <a:gd name="connsiteX7433" fmla="*/ 3557588 w 4424363"/>
              <a:gd name="connsiteY7433" fmla="*/ 2346326 h 4732338"/>
              <a:gd name="connsiteX7434" fmla="*/ 3559176 w 4424363"/>
              <a:gd name="connsiteY7434" fmla="*/ 2346326 h 4732338"/>
              <a:gd name="connsiteX7435" fmla="*/ 3559176 w 4424363"/>
              <a:gd name="connsiteY7435" fmla="*/ 2344738 h 4732338"/>
              <a:gd name="connsiteX7436" fmla="*/ 3560763 w 4424363"/>
              <a:gd name="connsiteY7436" fmla="*/ 2344738 h 4732338"/>
              <a:gd name="connsiteX7437" fmla="*/ 3560763 w 4424363"/>
              <a:gd name="connsiteY7437" fmla="*/ 2343151 h 4732338"/>
              <a:gd name="connsiteX7438" fmla="*/ 3562350 w 4424363"/>
              <a:gd name="connsiteY7438" fmla="*/ 2343151 h 4732338"/>
              <a:gd name="connsiteX7439" fmla="*/ 3562350 w 4424363"/>
              <a:gd name="connsiteY7439" fmla="*/ 2341563 h 4732338"/>
              <a:gd name="connsiteX7440" fmla="*/ 3563938 w 4424363"/>
              <a:gd name="connsiteY7440" fmla="*/ 2341563 h 4732338"/>
              <a:gd name="connsiteX7441" fmla="*/ 3565526 w 4424363"/>
              <a:gd name="connsiteY7441" fmla="*/ 2341563 h 4732338"/>
              <a:gd name="connsiteX7442" fmla="*/ 3563938 w 4424363"/>
              <a:gd name="connsiteY7442" fmla="*/ 2339976 h 4732338"/>
              <a:gd name="connsiteX7443" fmla="*/ 3565526 w 4424363"/>
              <a:gd name="connsiteY7443" fmla="*/ 2339976 h 4732338"/>
              <a:gd name="connsiteX7444" fmla="*/ 3565526 w 4424363"/>
              <a:gd name="connsiteY7444" fmla="*/ 2338388 h 4732338"/>
              <a:gd name="connsiteX7445" fmla="*/ 3563938 w 4424363"/>
              <a:gd name="connsiteY7445" fmla="*/ 2336800 h 4732338"/>
              <a:gd name="connsiteX7446" fmla="*/ 3565526 w 4424363"/>
              <a:gd name="connsiteY7446" fmla="*/ 2336800 h 4732338"/>
              <a:gd name="connsiteX7447" fmla="*/ 3567113 w 4424363"/>
              <a:gd name="connsiteY7447" fmla="*/ 2336800 h 4732338"/>
              <a:gd name="connsiteX7448" fmla="*/ 3568700 w 4424363"/>
              <a:gd name="connsiteY7448" fmla="*/ 2336800 h 4732338"/>
              <a:gd name="connsiteX7449" fmla="*/ 3570288 w 4424363"/>
              <a:gd name="connsiteY7449" fmla="*/ 2336800 h 4732338"/>
              <a:gd name="connsiteX7450" fmla="*/ 3571876 w 4424363"/>
              <a:gd name="connsiteY7450" fmla="*/ 2336800 h 4732338"/>
              <a:gd name="connsiteX7451" fmla="*/ 3568700 w 4424363"/>
              <a:gd name="connsiteY7451" fmla="*/ 2335213 h 4732338"/>
              <a:gd name="connsiteX7452" fmla="*/ 3570288 w 4424363"/>
              <a:gd name="connsiteY7452" fmla="*/ 2335213 h 4732338"/>
              <a:gd name="connsiteX7453" fmla="*/ 3571876 w 4424363"/>
              <a:gd name="connsiteY7453" fmla="*/ 2335213 h 4732338"/>
              <a:gd name="connsiteX7454" fmla="*/ 3573463 w 4424363"/>
              <a:gd name="connsiteY7454" fmla="*/ 2333625 h 4732338"/>
              <a:gd name="connsiteX7455" fmla="*/ 3573463 w 4424363"/>
              <a:gd name="connsiteY7455" fmla="*/ 2332038 h 4732338"/>
              <a:gd name="connsiteX7456" fmla="*/ 3571876 w 4424363"/>
              <a:gd name="connsiteY7456" fmla="*/ 2332038 h 4732338"/>
              <a:gd name="connsiteX7457" fmla="*/ 3570288 w 4424363"/>
              <a:gd name="connsiteY7457" fmla="*/ 2332038 h 4732338"/>
              <a:gd name="connsiteX7458" fmla="*/ 3567113 w 4424363"/>
              <a:gd name="connsiteY7458" fmla="*/ 2333625 h 4732338"/>
              <a:gd name="connsiteX7459" fmla="*/ 3567113 w 4424363"/>
              <a:gd name="connsiteY7459" fmla="*/ 2335213 h 4732338"/>
              <a:gd name="connsiteX7460" fmla="*/ 3565526 w 4424363"/>
              <a:gd name="connsiteY7460" fmla="*/ 2336800 h 4732338"/>
              <a:gd name="connsiteX7461" fmla="*/ 3565526 w 4424363"/>
              <a:gd name="connsiteY7461" fmla="*/ 2335213 h 4732338"/>
              <a:gd name="connsiteX7462" fmla="*/ 3565526 w 4424363"/>
              <a:gd name="connsiteY7462" fmla="*/ 2333625 h 4732338"/>
              <a:gd name="connsiteX7463" fmla="*/ 3565526 w 4424363"/>
              <a:gd name="connsiteY7463" fmla="*/ 2332038 h 4732338"/>
              <a:gd name="connsiteX7464" fmla="*/ 3567113 w 4424363"/>
              <a:gd name="connsiteY7464" fmla="*/ 2332038 h 4732338"/>
              <a:gd name="connsiteX7465" fmla="*/ 3568700 w 4424363"/>
              <a:gd name="connsiteY7465" fmla="*/ 2332038 h 4732338"/>
              <a:gd name="connsiteX7466" fmla="*/ 3568700 w 4424363"/>
              <a:gd name="connsiteY7466" fmla="*/ 2330450 h 4732338"/>
              <a:gd name="connsiteX7467" fmla="*/ 3567113 w 4424363"/>
              <a:gd name="connsiteY7467" fmla="*/ 2330450 h 4732338"/>
              <a:gd name="connsiteX7468" fmla="*/ 3568700 w 4424363"/>
              <a:gd name="connsiteY7468" fmla="*/ 2327275 h 4732338"/>
              <a:gd name="connsiteX7469" fmla="*/ 3568700 w 4424363"/>
              <a:gd name="connsiteY7469" fmla="*/ 2328863 h 4732338"/>
              <a:gd name="connsiteX7470" fmla="*/ 3570288 w 4424363"/>
              <a:gd name="connsiteY7470" fmla="*/ 2328863 h 4732338"/>
              <a:gd name="connsiteX7471" fmla="*/ 3570288 w 4424363"/>
              <a:gd name="connsiteY7471" fmla="*/ 2327275 h 4732338"/>
              <a:gd name="connsiteX7472" fmla="*/ 3571876 w 4424363"/>
              <a:gd name="connsiteY7472" fmla="*/ 2327275 h 4732338"/>
              <a:gd name="connsiteX7473" fmla="*/ 3571876 w 4424363"/>
              <a:gd name="connsiteY7473" fmla="*/ 2325688 h 4732338"/>
              <a:gd name="connsiteX7474" fmla="*/ 3571876 w 4424363"/>
              <a:gd name="connsiteY7474" fmla="*/ 2324100 h 4732338"/>
              <a:gd name="connsiteX7475" fmla="*/ 3573463 w 4424363"/>
              <a:gd name="connsiteY7475" fmla="*/ 2324100 h 4732338"/>
              <a:gd name="connsiteX7476" fmla="*/ 3573463 w 4424363"/>
              <a:gd name="connsiteY7476" fmla="*/ 2322513 h 4732338"/>
              <a:gd name="connsiteX7477" fmla="*/ 3573463 w 4424363"/>
              <a:gd name="connsiteY7477" fmla="*/ 2320925 h 4732338"/>
              <a:gd name="connsiteX7478" fmla="*/ 3573463 w 4424363"/>
              <a:gd name="connsiteY7478" fmla="*/ 2319338 h 4732338"/>
              <a:gd name="connsiteX7479" fmla="*/ 3575050 w 4424363"/>
              <a:gd name="connsiteY7479" fmla="*/ 2319338 h 4732338"/>
              <a:gd name="connsiteX7480" fmla="*/ 3576638 w 4424363"/>
              <a:gd name="connsiteY7480" fmla="*/ 2319338 h 4732338"/>
              <a:gd name="connsiteX7481" fmla="*/ 3579813 w 4424363"/>
              <a:gd name="connsiteY7481" fmla="*/ 2316163 h 4732338"/>
              <a:gd name="connsiteX7482" fmla="*/ 3581400 w 4424363"/>
              <a:gd name="connsiteY7482" fmla="*/ 2314575 h 4732338"/>
              <a:gd name="connsiteX7483" fmla="*/ 3581400 w 4424363"/>
              <a:gd name="connsiteY7483" fmla="*/ 2312988 h 4732338"/>
              <a:gd name="connsiteX7484" fmla="*/ 3581400 w 4424363"/>
              <a:gd name="connsiteY7484" fmla="*/ 2311400 h 4732338"/>
              <a:gd name="connsiteX7485" fmla="*/ 3581400 w 4424363"/>
              <a:gd name="connsiteY7485" fmla="*/ 2309813 h 4732338"/>
              <a:gd name="connsiteX7486" fmla="*/ 3582988 w 4424363"/>
              <a:gd name="connsiteY7486" fmla="*/ 2309813 h 4732338"/>
              <a:gd name="connsiteX7487" fmla="*/ 3581400 w 4424363"/>
              <a:gd name="connsiteY7487" fmla="*/ 2308226 h 4732338"/>
              <a:gd name="connsiteX7488" fmla="*/ 3581400 w 4424363"/>
              <a:gd name="connsiteY7488" fmla="*/ 2305051 h 4732338"/>
              <a:gd name="connsiteX7489" fmla="*/ 3586163 w 4424363"/>
              <a:gd name="connsiteY7489" fmla="*/ 2305051 h 4732338"/>
              <a:gd name="connsiteX7490" fmla="*/ 3586163 w 4424363"/>
              <a:gd name="connsiteY7490" fmla="*/ 2303463 h 4732338"/>
              <a:gd name="connsiteX7491" fmla="*/ 3586163 w 4424363"/>
              <a:gd name="connsiteY7491" fmla="*/ 2301876 h 4732338"/>
              <a:gd name="connsiteX7492" fmla="*/ 3584576 w 4424363"/>
              <a:gd name="connsiteY7492" fmla="*/ 2298701 h 4732338"/>
              <a:gd name="connsiteX7493" fmla="*/ 3584576 w 4424363"/>
              <a:gd name="connsiteY7493" fmla="*/ 2297113 h 4732338"/>
              <a:gd name="connsiteX7494" fmla="*/ 3584576 w 4424363"/>
              <a:gd name="connsiteY7494" fmla="*/ 2295525 h 4732338"/>
              <a:gd name="connsiteX7495" fmla="*/ 3586163 w 4424363"/>
              <a:gd name="connsiteY7495" fmla="*/ 2293938 h 4732338"/>
              <a:gd name="connsiteX7496" fmla="*/ 3586163 w 4424363"/>
              <a:gd name="connsiteY7496" fmla="*/ 2292350 h 4732338"/>
              <a:gd name="connsiteX7497" fmla="*/ 3584576 w 4424363"/>
              <a:gd name="connsiteY7497" fmla="*/ 2292350 h 4732338"/>
              <a:gd name="connsiteX7498" fmla="*/ 3582988 w 4424363"/>
              <a:gd name="connsiteY7498" fmla="*/ 2292350 h 4732338"/>
              <a:gd name="connsiteX7499" fmla="*/ 3581400 w 4424363"/>
              <a:gd name="connsiteY7499" fmla="*/ 2292350 h 4732338"/>
              <a:gd name="connsiteX7500" fmla="*/ 3579813 w 4424363"/>
              <a:gd name="connsiteY7500" fmla="*/ 2292350 h 4732338"/>
              <a:gd name="connsiteX7501" fmla="*/ 3578226 w 4424363"/>
              <a:gd name="connsiteY7501" fmla="*/ 2293938 h 4732338"/>
              <a:gd name="connsiteX7502" fmla="*/ 3578226 w 4424363"/>
              <a:gd name="connsiteY7502" fmla="*/ 2292350 h 4732338"/>
              <a:gd name="connsiteX7503" fmla="*/ 3576638 w 4424363"/>
              <a:gd name="connsiteY7503" fmla="*/ 2292350 h 4732338"/>
              <a:gd name="connsiteX7504" fmla="*/ 3575050 w 4424363"/>
              <a:gd name="connsiteY7504" fmla="*/ 2292350 h 4732338"/>
              <a:gd name="connsiteX7505" fmla="*/ 3575050 w 4424363"/>
              <a:gd name="connsiteY7505" fmla="*/ 2290763 h 4732338"/>
              <a:gd name="connsiteX7506" fmla="*/ 3573463 w 4424363"/>
              <a:gd name="connsiteY7506" fmla="*/ 2290763 h 4732338"/>
              <a:gd name="connsiteX7507" fmla="*/ 3573463 w 4424363"/>
              <a:gd name="connsiteY7507" fmla="*/ 2289175 h 4732338"/>
              <a:gd name="connsiteX7508" fmla="*/ 3571876 w 4424363"/>
              <a:gd name="connsiteY7508" fmla="*/ 2289175 h 4732338"/>
              <a:gd name="connsiteX7509" fmla="*/ 3571876 w 4424363"/>
              <a:gd name="connsiteY7509" fmla="*/ 2287588 h 4732338"/>
              <a:gd name="connsiteX7510" fmla="*/ 3570288 w 4424363"/>
              <a:gd name="connsiteY7510" fmla="*/ 2287588 h 4732338"/>
              <a:gd name="connsiteX7511" fmla="*/ 3570288 w 4424363"/>
              <a:gd name="connsiteY7511" fmla="*/ 2286000 h 4732338"/>
              <a:gd name="connsiteX7512" fmla="*/ 3568700 w 4424363"/>
              <a:gd name="connsiteY7512" fmla="*/ 2286000 h 4732338"/>
              <a:gd name="connsiteX7513" fmla="*/ 3568700 w 4424363"/>
              <a:gd name="connsiteY7513" fmla="*/ 2284413 h 4732338"/>
              <a:gd name="connsiteX7514" fmla="*/ 3568700 w 4424363"/>
              <a:gd name="connsiteY7514" fmla="*/ 2282825 h 4732338"/>
              <a:gd name="connsiteX7515" fmla="*/ 3567113 w 4424363"/>
              <a:gd name="connsiteY7515" fmla="*/ 2282825 h 4732338"/>
              <a:gd name="connsiteX7516" fmla="*/ 3567113 w 4424363"/>
              <a:gd name="connsiteY7516" fmla="*/ 2284413 h 4732338"/>
              <a:gd name="connsiteX7517" fmla="*/ 3565526 w 4424363"/>
              <a:gd name="connsiteY7517" fmla="*/ 2284413 h 4732338"/>
              <a:gd name="connsiteX7518" fmla="*/ 3565526 w 4424363"/>
              <a:gd name="connsiteY7518" fmla="*/ 2282825 h 4732338"/>
              <a:gd name="connsiteX7519" fmla="*/ 3563938 w 4424363"/>
              <a:gd name="connsiteY7519" fmla="*/ 2282825 h 4732338"/>
              <a:gd name="connsiteX7520" fmla="*/ 3563938 w 4424363"/>
              <a:gd name="connsiteY7520" fmla="*/ 2284413 h 4732338"/>
              <a:gd name="connsiteX7521" fmla="*/ 3563938 w 4424363"/>
              <a:gd name="connsiteY7521" fmla="*/ 2286000 h 4732338"/>
              <a:gd name="connsiteX7522" fmla="*/ 3563938 w 4424363"/>
              <a:gd name="connsiteY7522" fmla="*/ 2287588 h 4732338"/>
              <a:gd name="connsiteX7523" fmla="*/ 3565526 w 4424363"/>
              <a:gd name="connsiteY7523" fmla="*/ 2287588 h 4732338"/>
              <a:gd name="connsiteX7524" fmla="*/ 3565526 w 4424363"/>
              <a:gd name="connsiteY7524" fmla="*/ 2289175 h 4732338"/>
              <a:gd name="connsiteX7525" fmla="*/ 3565526 w 4424363"/>
              <a:gd name="connsiteY7525" fmla="*/ 2290763 h 4732338"/>
              <a:gd name="connsiteX7526" fmla="*/ 3567113 w 4424363"/>
              <a:gd name="connsiteY7526" fmla="*/ 2292350 h 4732338"/>
              <a:gd name="connsiteX7527" fmla="*/ 3565526 w 4424363"/>
              <a:gd name="connsiteY7527" fmla="*/ 2292350 h 4732338"/>
              <a:gd name="connsiteX7528" fmla="*/ 3563938 w 4424363"/>
              <a:gd name="connsiteY7528" fmla="*/ 2292350 h 4732338"/>
              <a:gd name="connsiteX7529" fmla="*/ 3563938 w 4424363"/>
              <a:gd name="connsiteY7529" fmla="*/ 2290763 h 4732338"/>
              <a:gd name="connsiteX7530" fmla="*/ 3563938 w 4424363"/>
              <a:gd name="connsiteY7530" fmla="*/ 2289175 h 4732338"/>
              <a:gd name="connsiteX7531" fmla="*/ 3562350 w 4424363"/>
              <a:gd name="connsiteY7531" fmla="*/ 2289175 h 4732338"/>
              <a:gd name="connsiteX7532" fmla="*/ 3560763 w 4424363"/>
              <a:gd name="connsiteY7532" fmla="*/ 2289175 h 4732338"/>
              <a:gd name="connsiteX7533" fmla="*/ 3560763 w 4424363"/>
              <a:gd name="connsiteY7533" fmla="*/ 2290763 h 4732338"/>
              <a:gd name="connsiteX7534" fmla="*/ 3559176 w 4424363"/>
              <a:gd name="connsiteY7534" fmla="*/ 2290763 h 4732338"/>
              <a:gd name="connsiteX7535" fmla="*/ 3559176 w 4424363"/>
              <a:gd name="connsiteY7535" fmla="*/ 2292350 h 4732338"/>
              <a:gd name="connsiteX7536" fmla="*/ 3560763 w 4424363"/>
              <a:gd name="connsiteY7536" fmla="*/ 2292350 h 4732338"/>
              <a:gd name="connsiteX7537" fmla="*/ 3560763 w 4424363"/>
              <a:gd name="connsiteY7537" fmla="*/ 2293938 h 4732338"/>
              <a:gd name="connsiteX7538" fmla="*/ 3560763 w 4424363"/>
              <a:gd name="connsiteY7538" fmla="*/ 2295525 h 4732338"/>
              <a:gd name="connsiteX7539" fmla="*/ 3562350 w 4424363"/>
              <a:gd name="connsiteY7539" fmla="*/ 2295525 h 4732338"/>
              <a:gd name="connsiteX7540" fmla="*/ 3563938 w 4424363"/>
              <a:gd name="connsiteY7540" fmla="*/ 2297113 h 4732338"/>
              <a:gd name="connsiteX7541" fmla="*/ 3565526 w 4424363"/>
              <a:gd name="connsiteY7541" fmla="*/ 2297113 h 4732338"/>
              <a:gd name="connsiteX7542" fmla="*/ 3565526 w 4424363"/>
              <a:gd name="connsiteY7542" fmla="*/ 2298701 h 4732338"/>
              <a:gd name="connsiteX7543" fmla="*/ 3565526 w 4424363"/>
              <a:gd name="connsiteY7543" fmla="*/ 2300288 h 4732338"/>
              <a:gd name="connsiteX7544" fmla="*/ 3563938 w 4424363"/>
              <a:gd name="connsiteY7544" fmla="*/ 2300288 h 4732338"/>
              <a:gd name="connsiteX7545" fmla="*/ 3560763 w 4424363"/>
              <a:gd name="connsiteY7545" fmla="*/ 2300288 h 4732338"/>
              <a:gd name="connsiteX7546" fmla="*/ 3559176 w 4424363"/>
              <a:gd name="connsiteY7546" fmla="*/ 2300288 h 4732338"/>
              <a:gd name="connsiteX7547" fmla="*/ 3557588 w 4424363"/>
              <a:gd name="connsiteY7547" fmla="*/ 2300288 h 4732338"/>
              <a:gd name="connsiteX7548" fmla="*/ 3556000 w 4424363"/>
              <a:gd name="connsiteY7548" fmla="*/ 2300288 h 4732338"/>
              <a:gd name="connsiteX7549" fmla="*/ 3556000 w 4424363"/>
              <a:gd name="connsiteY7549" fmla="*/ 2301876 h 4732338"/>
              <a:gd name="connsiteX7550" fmla="*/ 3554413 w 4424363"/>
              <a:gd name="connsiteY7550" fmla="*/ 2301876 h 4732338"/>
              <a:gd name="connsiteX7551" fmla="*/ 3554413 w 4424363"/>
              <a:gd name="connsiteY7551" fmla="*/ 2300288 h 4732338"/>
              <a:gd name="connsiteX7552" fmla="*/ 3552826 w 4424363"/>
              <a:gd name="connsiteY7552" fmla="*/ 2300288 h 4732338"/>
              <a:gd name="connsiteX7553" fmla="*/ 3551238 w 4424363"/>
              <a:gd name="connsiteY7553" fmla="*/ 2300288 h 4732338"/>
              <a:gd name="connsiteX7554" fmla="*/ 3551238 w 4424363"/>
              <a:gd name="connsiteY7554" fmla="*/ 2301876 h 4732338"/>
              <a:gd name="connsiteX7555" fmla="*/ 3549650 w 4424363"/>
              <a:gd name="connsiteY7555" fmla="*/ 2303463 h 4732338"/>
              <a:gd name="connsiteX7556" fmla="*/ 3548063 w 4424363"/>
              <a:gd name="connsiteY7556" fmla="*/ 2301876 h 4732338"/>
              <a:gd name="connsiteX7557" fmla="*/ 3546476 w 4424363"/>
              <a:gd name="connsiteY7557" fmla="*/ 2301876 h 4732338"/>
              <a:gd name="connsiteX7558" fmla="*/ 3546476 w 4424363"/>
              <a:gd name="connsiteY7558" fmla="*/ 2300288 h 4732338"/>
              <a:gd name="connsiteX7559" fmla="*/ 3548063 w 4424363"/>
              <a:gd name="connsiteY7559" fmla="*/ 2300288 h 4732338"/>
              <a:gd name="connsiteX7560" fmla="*/ 3549650 w 4424363"/>
              <a:gd name="connsiteY7560" fmla="*/ 2298701 h 4732338"/>
              <a:gd name="connsiteX7561" fmla="*/ 3549650 w 4424363"/>
              <a:gd name="connsiteY7561" fmla="*/ 2297113 h 4732338"/>
              <a:gd name="connsiteX7562" fmla="*/ 3548063 w 4424363"/>
              <a:gd name="connsiteY7562" fmla="*/ 2297113 h 4732338"/>
              <a:gd name="connsiteX7563" fmla="*/ 3546476 w 4424363"/>
              <a:gd name="connsiteY7563" fmla="*/ 2297113 h 4732338"/>
              <a:gd name="connsiteX7564" fmla="*/ 3544888 w 4424363"/>
              <a:gd name="connsiteY7564" fmla="*/ 2297113 h 4732338"/>
              <a:gd name="connsiteX7565" fmla="*/ 3541713 w 4424363"/>
              <a:gd name="connsiteY7565" fmla="*/ 2297113 h 4732338"/>
              <a:gd name="connsiteX7566" fmla="*/ 3541713 w 4424363"/>
              <a:gd name="connsiteY7566" fmla="*/ 2295525 h 4732338"/>
              <a:gd name="connsiteX7567" fmla="*/ 3540126 w 4424363"/>
              <a:gd name="connsiteY7567" fmla="*/ 2295525 h 4732338"/>
              <a:gd name="connsiteX7568" fmla="*/ 3540126 w 4424363"/>
              <a:gd name="connsiteY7568" fmla="*/ 2297113 h 4732338"/>
              <a:gd name="connsiteX7569" fmla="*/ 3538538 w 4424363"/>
              <a:gd name="connsiteY7569" fmla="*/ 2297113 h 4732338"/>
              <a:gd name="connsiteX7570" fmla="*/ 3536950 w 4424363"/>
              <a:gd name="connsiteY7570" fmla="*/ 2297113 h 4732338"/>
              <a:gd name="connsiteX7571" fmla="*/ 3536950 w 4424363"/>
              <a:gd name="connsiteY7571" fmla="*/ 2298701 h 4732338"/>
              <a:gd name="connsiteX7572" fmla="*/ 3536950 w 4424363"/>
              <a:gd name="connsiteY7572" fmla="*/ 2300288 h 4732338"/>
              <a:gd name="connsiteX7573" fmla="*/ 3535363 w 4424363"/>
              <a:gd name="connsiteY7573" fmla="*/ 2300288 h 4732338"/>
              <a:gd name="connsiteX7574" fmla="*/ 3535363 w 4424363"/>
              <a:gd name="connsiteY7574" fmla="*/ 2298701 h 4732338"/>
              <a:gd name="connsiteX7575" fmla="*/ 3533776 w 4424363"/>
              <a:gd name="connsiteY7575" fmla="*/ 2298701 h 4732338"/>
              <a:gd name="connsiteX7576" fmla="*/ 3532188 w 4424363"/>
              <a:gd name="connsiteY7576" fmla="*/ 2298701 h 4732338"/>
              <a:gd name="connsiteX7577" fmla="*/ 3532188 w 4424363"/>
              <a:gd name="connsiteY7577" fmla="*/ 2297113 h 4732338"/>
              <a:gd name="connsiteX7578" fmla="*/ 3532188 w 4424363"/>
              <a:gd name="connsiteY7578" fmla="*/ 2295525 h 4732338"/>
              <a:gd name="connsiteX7579" fmla="*/ 3530600 w 4424363"/>
              <a:gd name="connsiteY7579" fmla="*/ 2295525 h 4732338"/>
              <a:gd name="connsiteX7580" fmla="*/ 3529013 w 4424363"/>
              <a:gd name="connsiteY7580" fmla="*/ 2295525 h 4732338"/>
              <a:gd name="connsiteX7581" fmla="*/ 3527426 w 4424363"/>
              <a:gd name="connsiteY7581" fmla="*/ 2295525 h 4732338"/>
              <a:gd name="connsiteX7582" fmla="*/ 3524250 w 4424363"/>
              <a:gd name="connsiteY7582" fmla="*/ 2297113 h 4732338"/>
              <a:gd name="connsiteX7583" fmla="*/ 3519488 w 4424363"/>
              <a:gd name="connsiteY7583" fmla="*/ 2298701 h 4732338"/>
              <a:gd name="connsiteX7584" fmla="*/ 3517900 w 4424363"/>
              <a:gd name="connsiteY7584" fmla="*/ 2300288 h 4732338"/>
              <a:gd name="connsiteX7585" fmla="*/ 3513138 w 4424363"/>
              <a:gd name="connsiteY7585" fmla="*/ 2305051 h 4732338"/>
              <a:gd name="connsiteX7586" fmla="*/ 3511550 w 4424363"/>
              <a:gd name="connsiteY7586" fmla="*/ 2306638 h 4732338"/>
              <a:gd name="connsiteX7587" fmla="*/ 3511550 w 4424363"/>
              <a:gd name="connsiteY7587" fmla="*/ 2308226 h 4732338"/>
              <a:gd name="connsiteX7588" fmla="*/ 3509963 w 4424363"/>
              <a:gd name="connsiteY7588" fmla="*/ 2308226 h 4732338"/>
              <a:gd name="connsiteX7589" fmla="*/ 3509963 w 4424363"/>
              <a:gd name="connsiteY7589" fmla="*/ 2309813 h 4732338"/>
              <a:gd name="connsiteX7590" fmla="*/ 3506788 w 4424363"/>
              <a:gd name="connsiteY7590" fmla="*/ 2309813 h 4732338"/>
              <a:gd name="connsiteX7591" fmla="*/ 3506788 w 4424363"/>
              <a:gd name="connsiteY7591" fmla="*/ 2311400 h 4732338"/>
              <a:gd name="connsiteX7592" fmla="*/ 3505200 w 4424363"/>
              <a:gd name="connsiteY7592" fmla="*/ 2312988 h 4732338"/>
              <a:gd name="connsiteX7593" fmla="*/ 3505200 w 4424363"/>
              <a:gd name="connsiteY7593" fmla="*/ 2314575 h 4732338"/>
              <a:gd name="connsiteX7594" fmla="*/ 3502026 w 4424363"/>
              <a:gd name="connsiteY7594" fmla="*/ 2314575 h 4732338"/>
              <a:gd name="connsiteX7595" fmla="*/ 3500438 w 4424363"/>
              <a:gd name="connsiteY7595" fmla="*/ 2316163 h 4732338"/>
              <a:gd name="connsiteX7596" fmla="*/ 3500438 w 4424363"/>
              <a:gd name="connsiteY7596" fmla="*/ 2317750 h 4732338"/>
              <a:gd name="connsiteX7597" fmla="*/ 3500438 w 4424363"/>
              <a:gd name="connsiteY7597" fmla="*/ 2320925 h 4732338"/>
              <a:gd name="connsiteX7598" fmla="*/ 3500438 w 4424363"/>
              <a:gd name="connsiteY7598" fmla="*/ 2322513 h 4732338"/>
              <a:gd name="connsiteX7599" fmla="*/ 3500438 w 4424363"/>
              <a:gd name="connsiteY7599" fmla="*/ 2324100 h 4732338"/>
              <a:gd name="connsiteX7600" fmla="*/ 3502026 w 4424363"/>
              <a:gd name="connsiteY7600" fmla="*/ 2324100 h 4732338"/>
              <a:gd name="connsiteX7601" fmla="*/ 3502026 w 4424363"/>
              <a:gd name="connsiteY7601" fmla="*/ 2325688 h 4732338"/>
              <a:gd name="connsiteX7602" fmla="*/ 3502026 w 4424363"/>
              <a:gd name="connsiteY7602" fmla="*/ 2327275 h 4732338"/>
              <a:gd name="connsiteX7603" fmla="*/ 3500438 w 4424363"/>
              <a:gd name="connsiteY7603" fmla="*/ 2327275 h 4732338"/>
              <a:gd name="connsiteX7604" fmla="*/ 3498850 w 4424363"/>
              <a:gd name="connsiteY7604" fmla="*/ 2325688 h 4732338"/>
              <a:gd name="connsiteX7605" fmla="*/ 3497263 w 4424363"/>
              <a:gd name="connsiteY7605" fmla="*/ 2327275 h 4732338"/>
              <a:gd name="connsiteX7606" fmla="*/ 3498850 w 4424363"/>
              <a:gd name="connsiteY7606" fmla="*/ 2327275 h 4732338"/>
              <a:gd name="connsiteX7607" fmla="*/ 3497263 w 4424363"/>
              <a:gd name="connsiteY7607" fmla="*/ 2328863 h 4732338"/>
              <a:gd name="connsiteX7608" fmla="*/ 3497263 w 4424363"/>
              <a:gd name="connsiteY7608" fmla="*/ 2330450 h 4732338"/>
              <a:gd name="connsiteX7609" fmla="*/ 3497263 w 4424363"/>
              <a:gd name="connsiteY7609" fmla="*/ 2332038 h 4732338"/>
              <a:gd name="connsiteX7610" fmla="*/ 3498850 w 4424363"/>
              <a:gd name="connsiteY7610" fmla="*/ 2332038 h 4732338"/>
              <a:gd name="connsiteX7611" fmla="*/ 3498850 w 4424363"/>
              <a:gd name="connsiteY7611" fmla="*/ 2333625 h 4732338"/>
              <a:gd name="connsiteX7612" fmla="*/ 3500438 w 4424363"/>
              <a:gd name="connsiteY7612" fmla="*/ 2333625 h 4732338"/>
              <a:gd name="connsiteX7613" fmla="*/ 3502026 w 4424363"/>
              <a:gd name="connsiteY7613" fmla="*/ 2335213 h 4732338"/>
              <a:gd name="connsiteX7614" fmla="*/ 3503613 w 4424363"/>
              <a:gd name="connsiteY7614" fmla="*/ 2335213 h 4732338"/>
              <a:gd name="connsiteX7615" fmla="*/ 3505200 w 4424363"/>
              <a:gd name="connsiteY7615" fmla="*/ 2335213 h 4732338"/>
              <a:gd name="connsiteX7616" fmla="*/ 3508376 w 4424363"/>
              <a:gd name="connsiteY7616" fmla="*/ 2336800 h 4732338"/>
              <a:gd name="connsiteX7617" fmla="*/ 3509963 w 4424363"/>
              <a:gd name="connsiteY7617" fmla="*/ 2336800 h 4732338"/>
              <a:gd name="connsiteX7618" fmla="*/ 3509963 w 4424363"/>
              <a:gd name="connsiteY7618" fmla="*/ 2338388 h 4732338"/>
              <a:gd name="connsiteX7619" fmla="*/ 3509963 w 4424363"/>
              <a:gd name="connsiteY7619" fmla="*/ 2339976 h 4732338"/>
              <a:gd name="connsiteX7620" fmla="*/ 3511550 w 4424363"/>
              <a:gd name="connsiteY7620" fmla="*/ 2339976 h 4732338"/>
              <a:gd name="connsiteX7621" fmla="*/ 3511550 w 4424363"/>
              <a:gd name="connsiteY7621" fmla="*/ 2341563 h 4732338"/>
              <a:gd name="connsiteX7622" fmla="*/ 3513138 w 4424363"/>
              <a:gd name="connsiteY7622" fmla="*/ 2341563 h 4732338"/>
              <a:gd name="connsiteX7623" fmla="*/ 3514726 w 4424363"/>
              <a:gd name="connsiteY7623" fmla="*/ 2341563 h 4732338"/>
              <a:gd name="connsiteX7624" fmla="*/ 3514726 w 4424363"/>
              <a:gd name="connsiteY7624" fmla="*/ 2343151 h 4732338"/>
              <a:gd name="connsiteX7625" fmla="*/ 3514726 w 4424363"/>
              <a:gd name="connsiteY7625" fmla="*/ 2344738 h 4732338"/>
              <a:gd name="connsiteX7626" fmla="*/ 3516313 w 4424363"/>
              <a:gd name="connsiteY7626" fmla="*/ 2344738 h 4732338"/>
              <a:gd name="connsiteX7627" fmla="*/ 3517900 w 4424363"/>
              <a:gd name="connsiteY7627" fmla="*/ 2346326 h 4732338"/>
              <a:gd name="connsiteX7628" fmla="*/ 3519488 w 4424363"/>
              <a:gd name="connsiteY7628" fmla="*/ 2346326 h 4732338"/>
              <a:gd name="connsiteX7629" fmla="*/ 3522663 w 4424363"/>
              <a:gd name="connsiteY7629" fmla="*/ 2346326 h 4732338"/>
              <a:gd name="connsiteX7630" fmla="*/ 3524250 w 4424363"/>
              <a:gd name="connsiteY7630" fmla="*/ 2346326 h 4732338"/>
              <a:gd name="connsiteX7631" fmla="*/ 3532188 w 4424363"/>
              <a:gd name="connsiteY7631" fmla="*/ 2347913 h 4732338"/>
              <a:gd name="connsiteX7632" fmla="*/ 3533776 w 4424363"/>
              <a:gd name="connsiteY7632" fmla="*/ 2347913 h 4732338"/>
              <a:gd name="connsiteX7633" fmla="*/ 3535363 w 4424363"/>
              <a:gd name="connsiteY7633" fmla="*/ 2347913 h 4732338"/>
              <a:gd name="connsiteX7634" fmla="*/ 3535363 w 4424363"/>
              <a:gd name="connsiteY7634" fmla="*/ 2346326 h 4732338"/>
              <a:gd name="connsiteX7635" fmla="*/ 3536950 w 4424363"/>
              <a:gd name="connsiteY7635" fmla="*/ 2346326 h 4732338"/>
              <a:gd name="connsiteX7636" fmla="*/ 3538538 w 4424363"/>
              <a:gd name="connsiteY7636" fmla="*/ 2346326 h 4732338"/>
              <a:gd name="connsiteX7637" fmla="*/ 3538538 w 4424363"/>
              <a:gd name="connsiteY7637" fmla="*/ 2347913 h 4732338"/>
              <a:gd name="connsiteX7638" fmla="*/ 3538538 w 4424363"/>
              <a:gd name="connsiteY7638" fmla="*/ 2349500 h 4732338"/>
              <a:gd name="connsiteX7639" fmla="*/ 3536950 w 4424363"/>
              <a:gd name="connsiteY7639" fmla="*/ 2349500 h 4732338"/>
              <a:gd name="connsiteX7640" fmla="*/ 3536950 w 4424363"/>
              <a:gd name="connsiteY7640" fmla="*/ 2351088 h 4732338"/>
              <a:gd name="connsiteX7641" fmla="*/ 3535363 w 4424363"/>
              <a:gd name="connsiteY7641" fmla="*/ 2351088 h 4732338"/>
              <a:gd name="connsiteX7642" fmla="*/ 3533776 w 4424363"/>
              <a:gd name="connsiteY7642" fmla="*/ 2351088 h 4732338"/>
              <a:gd name="connsiteX7643" fmla="*/ 3533776 w 4424363"/>
              <a:gd name="connsiteY7643" fmla="*/ 2352675 h 4732338"/>
              <a:gd name="connsiteX7644" fmla="*/ 3533776 w 4424363"/>
              <a:gd name="connsiteY7644" fmla="*/ 2354263 h 4732338"/>
              <a:gd name="connsiteX7645" fmla="*/ 3535363 w 4424363"/>
              <a:gd name="connsiteY7645" fmla="*/ 2354263 h 4732338"/>
              <a:gd name="connsiteX7646" fmla="*/ 3535363 w 4424363"/>
              <a:gd name="connsiteY7646" fmla="*/ 2355850 h 4732338"/>
              <a:gd name="connsiteX7647" fmla="*/ 3535363 w 4424363"/>
              <a:gd name="connsiteY7647" fmla="*/ 2357438 h 4732338"/>
              <a:gd name="connsiteX7648" fmla="*/ 3535363 w 4424363"/>
              <a:gd name="connsiteY7648" fmla="*/ 2359025 h 4732338"/>
              <a:gd name="connsiteX7649" fmla="*/ 3533776 w 4424363"/>
              <a:gd name="connsiteY7649" fmla="*/ 2359025 h 4732338"/>
              <a:gd name="connsiteX7650" fmla="*/ 3532188 w 4424363"/>
              <a:gd name="connsiteY7650" fmla="*/ 2359025 h 4732338"/>
              <a:gd name="connsiteX7651" fmla="*/ 3532188 w 4424363"/>
              <a:gd name="connsiteY7651" fmla="*/ 2360613 h 4732338"/>
              <a:gd name="connsiteX7652" fmla="*/ 3530600 w 4424363"/>
              <a:gd name="connsiteY7652" fmla="*/ 2360613 h 4732338"/>
              <a:gd name="connsiteX7653" fmla="*/ 3530600 w 4424363"/>
              <a:gd name="connsiteY7653" fmla="*/ 2362200 h 4732338"/>
              <a:gd name="connsiteX7654" fmla="*/ 3529013 w 4424363"/>
              <a:gd name="connsiteY7654" fmla="*/ 2363788 h 4732338"/>
              <a:gd name="connsiteX7655" fmla="*/ 3527426 w 4424363"/>
              <a:gd name="connsiteY7655" fmla="*/ 2363788 h 4732338"/>
              <a:gd name="connsiteX7656" fmla="*/ 3527426 w 4424363"/>
              <a:gd name="connsiteY7656" fmla="*/ 2365375 h 4732338"/>
              <a:gd name="connsiteX7657" fmla="*/ 3525838 w 4424363"/>
              <a:gd name="connsiteY7657" fmla="*/ 2365375 h 4732338"/>
              <a:gd name="connsiteX7658" fmla="*/ 3525838 w 4424363"/>
              <a:gd name="connsiteY7658" fmla="*/ 2366963 h 4732338"/>
              <a:gd name="connsiteX7659" fmla="*/ 3527426 w 4424363"/>
              <a:gd name="connsiteY7659" fmla="*/ 2368550 h 4732338"/>
              <a:gd name="connsiteX7660" fmla="*/ 3525838 w 4424363"/>
              <a:gd name="connsiteY7660" fmla="*/ 2368550 h 4732338"/>
              <a:gd name="connsiteX7661" fmla="*/ 3525838 w 4424363"/>
              <a:gd name="connsiteY7661" fmla="*/ 2370138 h 4732338"/>
              <a:gd name="connsiteX7662" fmla="*/ 3524250 w 4424363"/>
              <a:gd name="connsiteY7662" fmla="*/ 2370138 h 4732338"/>
              <a:gd name="connsiteX7663" fmla="*/ 3524250 w 4424363"/>
              <a:gd name="connsiteY7663" fmla="*/ 2371725 h 4732338"/>
              <a:gd name="connsiteX7664" fmla="*/ 3525838 w 4424363"/>
              <a:gd name="connsiteY7664" fmla="*/ 2371725 h 4732338"/>
              <a:gd name="connsiteX7665" fmla="*/ 3527426 w 4424363"/>
              <a:gd name="connsiteY7665" fmla="*/ 2370138 h 4732338"/>
              <a:gd name="connsiteX7666" fmla="*/ 3529013 w 4424363"/>
              <a:gd name="connsiteY7666" fmla="*/ 2370138 h 4732338"/>
              <a:gd name="connsiteX7667" fmla="*/ 3530600 w 4424363"/>
              <a:gd name="connsiteY7667" fmla="*/ 2370138 h 4732338"/>
              <a:gd name="connsiteX7668" fmla="*/ 3532188 w 4424363"/>
              <a:gd name="connsiteY7668" fmla="*/ 2370138 h 4732338"/>
              <a:gd name="connsiteX7669" fmla="*/ 3533776 w 4424363"/>
              <a:gd name="connsiteY7669" fmla="*/ 2368550 h 4732338"/>
              <a:gd name="connsiteX7670" fmla="*/ 3535363 w 4424363"/>
              <a:gd name="connsiteY7670" fmla="*/ 2368550 h 4732338"/>
              <a:gd name="connsiteX7671" fmla="*/ 3536950 w 4424363"/>
              <a:gd name="connsiteY7671" fmla="*/ 2368550 h 4732338"/>
              <a:gd name="connsiteX7672" fmla="*/ 3536950 w 4424363"/>
              <a:gd name="connsiteY7672" fmla="*/ 2366963 h 4732338"/>
              <a:gd name="connsiteX7673" fmla="*/ 3538538 w 4424363"/>
              <a:gd name="connsiteY7673" fmla="*/ 2366963 h 4732338"/>
              <a:gd name="connsiteX7674" fmla="*/ 3538538 w 4424363"/>
              <a:gd name="connsiteY7674" fmla="*/ 2365375 h 4732338"/>
              <a:gd name="connsiteX7675" fmla="*/ 3540126 w 4424363"/>
              <a:gd name="connsiteY7675" fmla="*/ 2365375 h 4732338"/>
              <a:gd name="connsiteX7676" fmla="*/ 3541713 w 4424363"/>
              <a:gd name="connsiteY7676" fmla="*/ 2365375 h 4732338"/>
              <a:gd name="connsiteX7677" fmla="*/ 3543300 w 4424363"/>
              <a:gd name="connsiteY7677" fmla="*/ 2365375 h 4732338"/>
              <a:gd name="connsiteX7678" fmla="*/ 3543300 w 4424363"/>
              <a:gd name="connsiteY7678" fmla="*/ 2366963 h 4732338"/>
              <a:gd name="connsiteX7679" fmla="*/ 3543300 w 4424363"/>
              <a:gd name="connsiteY7679" fmla="*/ 2368550 h 4732338"/>
              <a:gd name="connsiteX7680" fmla="*/ 3541713 w 4424363"/>
              <a:gd name="connsiteY7680" fmla="*/ 2368550 h 4732338"/>
              <a:gd name="connsiteX7681" fmla="*/ 3540126 w 4424363"/>
              <a:gd name="connsiteY7681" fmla="*/ 2368550 h 4732338"/>
              <a:gd name="connsiteX7682" fmla="*/ 3540126 w 4424363"/>
              <a:gd name="connsiteY7682" fmla="*/ 2370138 h 4732338"/>
              <a:gd name="connsiteX7683" fmla="*/ 3540126 w 4424363"/>
              <a:gd name="connsiteY7683" fmla="*/ 2371725 h 4732338"/>
              <a:gd name="connsiteX7684" fmla="*/ 3540126 w 4424363"/>
              <a:gd name="connsiteY7684" fmla="*/ 2373313 h 4732338"/>
              <a:gd name="connsiteX7685" fmla="*/ 3541713 w 4424363"/>
              <a:gd name="connsiteY7685" fmla="*/ 2373313 h 4732338"/>
              <a:gd name="connsiteX7686" fmla="*/ 3541713 w 4424363"/>
              <a:gd name="connsiteY7686" fmla="*/ 2374900 h 4732338"/>
              <a:gd name="connsiteX7687" fmla="*/ 3540126 w 4424363"/>
              <a:gd name="connsiteY7687" fmla="*/ 2374900 h 4732338"/>
              <a:gd name="connsiteX7688" fmla="*/ 3540126 w 4424363"/>
              <a:gd name="connsiteY7688" fmla="*/ 2376488 h 4732338"/>
              <a:gd name="connsiteX7689" fmla="*/ 3540126 w 4424363"/>
              <a:gd name="connsiteY7689" fmla="*/ 2378076 h 4732338"/>
              <a:gd name="connsiteX7690" fmla="*/ 3541713 w 4424363"/>
              <a:gd name="connsiteY7690" fmla="*/ 2378076 h 4732338"/>
              <a:gd name="connsiteX7691" fmla="*/ 3543300 w 4424363"/>
              <a:gd name="connsiteY7691" fmla="*/ 2378076 h 4732338"/>
              <a:gd name="connsiteX7692" fmla="*/ 3543300 w 4424363"/>
              <a:gd name="connsiteY7692" fmla="*/ 2376488 h 4732338"/>
              <a:gd name="connsiteX7693" fmla="*/ 3544888 w 4424363"/>
              <a:gd name="connsiteY7693" fmla="*/ 2378076 h 4732338"/>
              <a:gd name="connsiteX7694" fmla="*/ 3544888 w 4424363"/>
              <a:gd name="connsiteY7694" fmla="*/ 2376488 h 4732338"/>
              <a:gd name="connsiteX7695" fmla="*/ 3546476 w 4424363"/>
              <a:gd name="connsiteY7695" fmla="*/ 2376488 h 4732338"/>
              <a:gd name="connsiteX7696" fmla="*/ 3548063 w 4424363"/>
              <a:gd name="connsiteY7696" fmla="*/ 2376488 h 4732338"/>
              <a:gd name="connsiteX7697" fmla="*/ 3548063 w 4424363"/>
              <a:gd name="connsiteY7697" fmla="*/ 2374900 h 4732338"/>
              <a:gd name="connsiteX7698" fmla="*/ 3548063 w 4424363"/>
              <a:gd name="connsiteY7698" fmla="*/ 2373313 h 4732338"/>
              <a:gd name="connsiteX7699" fmla="*/ 3548063 w 4424363"/>
              <a:gd name="connsiteY7699" fmla="*/ 2371725 h 4732338"/>
              <a:gd name="connsiteX7700" fmla="*/ 3549650 w 4424363"/>
              <a:gd name="connsiteY7700" fmla="*/ 2371725 h 4732338"/>
              <a:gd name="connsiteX7701" fmla="*/ 3549650 w 4424363"/>
              <a:gd name="connsiteY7701" fmla="*/ 2373313 h 4732338"/>
              <a:gd name="connsiteX7702" fmla="*/ 3551238 w 4424363"/>
              <a:gd name="connsiteY7702" fmla="*/ 2373313 h 4732338"/>
              <a:gd name="connsiteX7703" fmla="*/ 3552826 w 4424363"/>
              <a:gd name="connsiteY7703" fmla="*/ 2373313 h 4732338"/>
              <a:gd name="connsiteX7704" fmla="*/ 3554413 w 4424363"/>
              <a:gd name="connsiteY7704" fmla="*/ 2373313 h 4732338"/>
              <a:gd name="connsiteX7705" fmla="*/ 3556000 w 4424363"/>
              <a:gd name="connsiteY7705" fmla="*/ 2373313 h 4732338"/>
              <a:gd name="connsiteX7706" fmla="*/ 3556000 w 4424363"/>
              <a:gd name="connsiteY7706" fmla="*/ 2371725 h 4732338"/>
              <a:gd name="connsiteX7707" fmla="*/ 3554413 w 4424363"/>
              <a:gd name="connsiteY7707" fmla="*/ 2371725 h 4732338"/>
              <a:gd name="connsiteX7708" fmla="*/ 3554413 w 4424363"/>
              <a:gd name="connsiteY7708" fmla="*/ 2370138 h 4732338"/>
              <a:gd name="connsiteX7709" fmla="*/ 3554413 w 4424363"/>
              <a:gd name="connsiteY7709" fmla="*/ 2368550 h 4732338"/>
              <a:gd name="connsiteX7710" fmla="*/ 3552826 w 4424363"/>
              <a:gd name="connsiteY7710" fmla="*/ 2368550 h 4732338"/>
              <a:gd name="connsiteX7711" fmla="*/ 3552826 w 4424363"/>
              <a:gd name="connsiteY7711" fmla="*/ 2366963 h 4732338"/>
              <a:gd name="connsiteX7712" fmla="*/ 3552826 w 4424363"/>
              <a:gd name="connsiteY7712" fmla="*/ 2365375 h 4732338"/>
              <a:gd name="connsiteX7713" fmla="*/ 3554413 w 4424363"/>
              <a:gd name="connsiteY7713" fmla="*/ 2365375 h 4732338"/>
              <a:gd name="connsiteX7714" fmla="*/ 3554413 w 4424363"/>
              <a:gd name="connsiteY7714" fmla="*/ 2363788 h 4732338"/>
              <a:gd name="connsiteX7715" fmla="*/ 3556000 w 4424363"/>
              <a:gd name="connsiteY7715" fmla="*/ 2363788 h 4732338"/>
              <a:gd name="connsiteX7716" fmla="*/ 3557588 w 4424363"/>
              <a:gd name="connsiteY7716" fmla="*/ 2362200 h 4732338"/>
              <a:gd name="connsiteX7717" fmla="*/ 3559176 w 4424363"/>
              <a:gd name="connsiteY7717" fmla="*/ 2362200 h 4732338"/>
              <a:gd name="connsiteX7718" fmla="*/ 3559176 w 4424363"/>
              <a:gd name="connsiteY7718" fmla="*/ 2363788 h 4732338"/>
              <a:gd name="connsiteX7719" fmla="*/ 3560763 w 4424363"/>
              <a:gd name="connsiteY7719" fmla="*/ 2363788 h 4732338"/>
              <a:gd name="connsiteX7720" fmla="*/ 3562350 w 4424363"/>
              <a:gd name="connsiteY7720" fmla="*/ 2363788 h 4732338"/>
              <a:gd name="connsiteX7721" fmla="*/ 3563938 w 4424363"/>
              <a:gd name="connsiteY7721" fmla="*/ 2363788 h 4732338"/>
              <a:gd name="connsiteX7722" fmla="*/ 3563938 w 4424363"/>
              <a:gd name="connsiteY7722" fmla="*/ 2365375 h 4732338"/>
              <a:gd name="connsiteX7723" fmla="*/ 3563938 w 4424363"/>
              <a:gd name="connsiteY7723" fmla="*/ 2366963 h 4732338"/>
              <a:gd name="connsiteX7724" fmla="*/ 3563938 w 4424363"/>
              <a:gd name="connsiteY7724" fmla="*/ 2368550 h 4732338"/>
              <a:gd name="connsiteX7725" fmla="*/ 3563938 w 4424363"/>
              <a:gd name="connsiteY7725" fmla="*/ 2370138 h 4732338"/>
              <a:gd name="connsiteX7726" fmla="*/ 3562350 w 4424363"/>
              <a:gd name="connsiteY7726" fmla="*/ 2370138 h 4732338"/>
              <a:gd name="connsiteX7727" fmla="*/ 3562350 w 4424363"/>
              <a:gd name="connsiteY7727" fmla="*/ 2371725 h 4732338"/>
              <a:gd name="connsiteX7728" fmla="*/ 3562350 w 4424363"/>
              <a:gd name="connsiteY7728" fmla="*/ 2373313 h 4732338"/>
              <a:gd name="connsiteX7729" fmla="*/ 3562350 w 4424363"/>
              <a:gd name="connsiteY7729" fmla="*/ 2374900 h 4732338"/>
              <a:gd name="connsiteX7730" fmla="*/ 3560763 w 4424363"/>
              <a:gd name="connsiteY7730" fmla="*/ 2374900 h 4732338"/>
              <a:gd name="connsiteX7731" fmla="*/ 3560763 w 4424363"/>
              <a:gd name="connsiteY7731" fmla="*/ 2376488 h 4732338"/>
              <a:gd name="connsiteX7732" fmla="*/ 3559176 w 4424363"/>
              <a:gd name="connsiteY7732" fmla="*/ 2376488 h 4732338"/>
              <a:gd name="connsiteX7733" fmla="*/ 3559176 w 4424363"/>
              <a:gd name="connsiteY7733" fmla="*/ 2378076 h 4732338"/>
              <a:gd name="connsiteX7734" fmla="*/ 3557588 w 4424363"/>
              <a:gd name="connsiteY7734" fmla="*/ 2378076 h 4732338"/>
              <a:gd name="connsiteX7735" fmla="*/ 3556000 w 4424363"/>
              <a:gd name="connsiteY7735" fmla="*/ 2378076 h 4732338"/>
              <a:gd name="connsiteX7736" fmla="*/ 3554413 w 4424363"/>
              <a:gd name="connsiteY7736" fmla="*/ 2378076 h 4732338"/>
              <a:gd name="connsiteX7737" fmla="*/ 3554413 w 4424363"/>
              <a:gd name="connsiteY7737" fmla="*/ 2379663 h 4732338"/>
              <a:gd name="connsiteX7738" fmla="*/ 3552826 w 4424363"/>
              <a:gd name="connsiteY7738" fmla="*/ 2379663 h 4732338"/>
              <a:gd name="connsiteX7739" fmla="*/ 3551238 w 4424363"/>
              <a:gd name="connsiteY7739" fmla="*/ 2379663 h 4732338"/>
              <a:gd name="connsiteX7740" fmla="*/ 3549650 w 4424363"/>
              <a:gd name="connsiteY7740" fmla="*/ 2379663 h 4732338"/>
              <a:gd name="connsiteX7741" fmla="*/ 3548063 w 4424363"/>
              <a:gd name="connsiteY7741" fmla="*/ 2379663 h 4732338"/>
              <a:gd name="connsiteX7742" fmla="*/ 3546476 w 4424363"/>
              <a:gd name="connsiteY7742" fmla="*/ 2379663 h 4732338"/>
              <a:gd name="connsiteX7743" fmla="*/ 3546476 w 4424363"/>
              <a:gd name="connsiteY7743" fmla="*/ 2381251 h 4732338"/>
              <a:gd name="connsiteX7744" fmla="*/ 3544888 w 4424363"/>
              <a:gd name="connsiteY7744" fmla="*/ 2381251 h 4732338"/>
              <a:gd name="connsiteX7745" fmla="*/ 3543300 w 4424363"/>
              <a:gd name="connsiteY7745" fmla="*/ 2381251 h 4732338"/>
              <a:gd name="connsiteX7746" fmla="*/ 3543300 w 4424363"/>
              <a:gd name="connsiteY7746" fmla="*/ 2382838 h 4732338"/>
              <a:gd name="connsiteX7747" fmla="*/ 3541713 w 4424363"/>
              <a:gd name="connsiteY7747" fmla="*/ 2382838 h 4732338"/>
              <a:gd name="connsiteX7748" fmla="*/ 3541713 w 4424363"/>
              <a:gd name="connsiteY7748" fmla="*/ 2384426 h 4732338"/>
              <a:gd name="connsiteX7749" fmla="*/ 3541713 w 4424363"/>
              <a:gd name="connsiteY7749" fmla="*/ 2386013 h 4732338"/>
              <a:gd name="connsiteX7750" fmla="*/ 3540126 w 4424363"/>
              <a:gd name="connsiteY7750" fmla="*/ 2386013 h 4732338"/>
              <a:gd name="connsiteX7751" fmla="*/ 3538538 w 4424363"/>
              <a:gd name="connsiteY7751" fmla="*/ 2386013 h 4732338"/>
              <a:gd name="connsiteX7752" fmla="*/ 3536950 w 4424363"/>
              <a:gd name="connsiteY7752" fmla="*/ 2386013 h 4732338"/>
              <a:gd name="connsiteX7753" fmla="*/ 3536950 w 4424363"/>
              <a:gd name="connsiteY7753" fmla="*/ 2387600 h 4732338"/>
              <a:gd name="connsiteX7754" fmla="*/ 3536950 w 4424363"/>
              <a:gd name="connsiteY7754" fmla="*/ 2389188 h 4732338"/>
              <a:gd name="connsiteX7755" fmla="*/ 3535363 w 4424363"/>
              <a:gd name="connsiteY7755" fmla="*/ 2389188 h 4732338"/>
              <a:gd name="connsiteX7756" fmla="*/ 3535363 w 4424363"/>
              <a:gd name="connsiteY7756" fmla="*/ 2390775 h 4732338"/>
              <a:gd name="connsiteX7757" fmla="*/ 3533776 w 4424363"/>
              <a:gd name="connsiteY7757" fmla="*/ 2390775 h 4732338"/>
              <a:gd name="connsiteX7758" fmla="*/ 3532188 w 4424363"/>
              <a:gd name="connsiteY7758" fmla="*/ 2390775 h 4732338"/>
              <a:gd name="connsiteX7759" fmla="*/ 3532188 w 4424363"/>
              <a:gd name="connsiteY7759" fmla="*/ 2392363 h 4732338"/>
              <a:gd name="connsiteX7760" fmla="*/ 3532188 w 4424363"/>
              <a:gd name="connsiteY7760" fmla="*/ 2393950 h 4732338"/>
              <a:gd name="connsiteX7761" fmla="*/ 3530600 w 4424363"/>
              <a:gd name="connsiteY7761" fmla="*/ 2393950 h 4732338"/>
              <a:gd name="connsiteX7762" fmla="*/ 3530600 w 4424363"/>
              <a:gd name="connsiteY7762" fmla="*/ 2395538 h 4732338"/>
              <a:gd name="connsiteX7763" fmla="*/ 3529013 w 4424363"/>
              <a:gd name="connsiteY7763" fmla="*/ 2395538 h 4732338"/>
              <a:gd name="connsiteX7764" fmla="*/ 3527426 w 4424363"/>
              <a:gd name="connsiteY7764" fmla="*/ 2395538 h 4732338"/>
              <a:gd name="connsiteX7765" fmla="*/ 3527426 w 4424363"/>
              <a:gd name="connsiteY7765" fmla="*/ 2397125 h 4732338"/>
              <a:gd name="connsiteX7766" fmla="*/ 3525838 w 4424363"/>
              <a:gd name="connsiteY7766" fmla="*/ 2397125 h 4732338"/>
              <a:gd name="connsiteX7767" fmla="*/ 3525838 w 4424363"/>
              <a:gd name="connsiteY7767" fmla="*/ 2398713 h 4732338"/>
              <a:gd name="connsiteX7768" fmla="*/ 3525838 w 4424363"/>
              <a:gd name="connsiteY7768" fmla="*/ 2400300 h 4732338"/>
              <a:gd name="connsiteX7769" fmla="*/ 3524250 w 4424363"/>
              <a:gd name="connsiteY7769" fmla="*/ 2400300 h 4732338"/>
              <a:gd name="connsiteX7770" fmla="*/ 3524250 w 4424363"/>
              <a:gd name="connsiteY7770" fmla="*/ 2401888 h 4732338"/>
              <a:gd name="connsiteX7771" fmla="*/ 3524250 w 4424363"/>
              <a:gd name="connsiteY7771" fmla="*/ 2403475 h 4732338"/>
              <a:gd name="connsiteX7772" fmla="*/ 3522663 w 4424363"/>
              <a:gd name="connsiteY7772" fmla="*/ 2403475 h 4732338"/>
              <a:gd name="connsiteX7773" fmla="*/ 3521076 w 4424363"/>
              <a:gd name="connsiteY7773" fmla="*/ 2403475 h 4732338"/>
              <a:gd name="connsiteX7774" fmla="*/ 3521076 w 4424363"/>
              <a:gd name="connsiteY7774" fmla="*/ 2405063 h 4732338"/>
              <a:gd name="connsiteX7775" fmla="*/ 3519488 w 4424363"/>
              <a:gd name="connsiteY7775" fmla="*/ 2405063 h 4732338"/>
              <a:gd name="connsiteX7776" fmla="*/ 3519488 w 4424363"/>
              <a:gd name="connsiteY7776" fmla="*/ 2406650 h 4732338"/>
              <a:gd name="connsiteX7777" fmla="*/ 3517900 w 4424363"/>
              <a:gd name="connsiteY7777" fmla="*/ 2406650 h 4732338"/>
              <a:gd name="connsiteX7778" fmla="*/ 3516313 w 4424363"/>
              <a:gd name="connsiteY7778" fmla="*/ 2406650 h 4732338"/>
              <a:gd name="connsiteX7779" fmla="*/ 3514726 w 4424363"/>
              <a:gd name="connsiteY7779" fmla="*/ 2406650 h 4732338"/>
              <a:gd name="connsiteX7780" fmla="*/ 3513138 w 4424363"/>
              <a:gd name="connsiteY7780" fmla="*/ 2406650 h 4732338"/>
              <a:gd name="connsiteX7781" fmla="*/ 3514726 w 4424363"/>
              <a:gd name="connsiteY7781" fmla="*/ 2405063 h 4732338"/>
              <a:gd name="connsiteX7782" fmla="*/ 3514726 w 4424363"/>
              <a:gd name="connsiteY7782" fmla="*/ 2403475 h 4732338"/>
              <a:gd name="connsiteX7783" fmla="*/ 3514726 w 4424363"/>
              <a:gd name="connsiteY7783" fmla="*/ 2401888 h 4732338"/>
              <a:gd name="connsiteX7784" fmla="*/ 3514726 w 4424363"/>
              <a:gd name="connsiteY7784" fmla="*/ 2400300 h 4732338"/>
              <a:gd name="connsiteX7785" fmla="*/ 3516313 w 4424363"/>
              <a:gd name="connsiteY7785" fmla="*/ 2400300 h 4732338"/>
              <a:gd name="connsiteX7786" fmla="*/ 3517900 w 4424363"/>
              <a:gd name="connsiteY7786" fmla="*/ 2400300 h 4732338"/>
              <a:gd name="connsiteX7787" fmla="*/ 3519488 w 4424363"/>
              <a:gd name="connsiteY7787" fmla="*/ 2400300 h 4732338"/>
              <a:gd name="connsiteX7788" fmla="*/ 3519488 w 4424363"/>
              <a:gd name="connsiteY7788" fmla="*/ 2398713 h 4732338"/>
              <a:gd name="connsiteX7789" fmla="*/ 3519488 w 4424363"/>
              <a:gd name="connsiteY7789" fmla="*/ 2397125 h 4732338"/>
              <a:gd name="connsiteX7790" fmla="*/ 3521076 w 4424363"/>
              <a:gd name="connsiteY7790" fmla="*/ 2397125 h 4732338"/>
              <a:gd name="connsiteX7791" fmla="*/ 3519488 w 4424363"/>
              <a:gd name="connsiteY7791" fmla="*/ 2395538 h 4732338"/>
              <a:gd name="connsiteX7792" fmla="*/ 3521076 w 4424363"/>
              <a:gd name="connsiteY7792" fmla="*/ 2395538 h 4732338"/>
              <a:gd name="connsiteX7793" fmla="*/ 3521076 w 4424363"/>
              <a:gd name="connsiteY7793" fmla="*/ 2393950 h 4732338"/>
              <a:gd name="connsiteX7794" fmla="*/ 3522663 w 4424363"/>
              <a:gd name="connsiteY7794" fmla="*/ 2393950 h 4732338"/>
              <a:gd name="connsiteX7795" fmla="*/ 3522663 w 4424363"/>
              <a:gd name="connsiteY7795" fmla="*/ 2392363 h 4732338"/>
              <a:gd name="connsiteX7796" fmla="*/ 3522663 w 4424363"/>
              <a:gd name="connsiteY7796" fmla="*/ 2390775 h 4732338"/>
              <a:gd name="connsiteX7797" fmla="*/ 3521076 w 4424363"/>
              <a:gd name="connsiteY7797" fmla="*/ 2390775 h 4732338"/>
              <a:gd name="connsiteX7798" fmla="*/ 3521076 w 4424363"/>
              <a:gd name="connsiteY7798" fmla="*/ 2392363 h 4732338"/>
              <a:gd name="connsiteX7799" fmla="*/ 3519488 w 4424363"/>
              <a:gd name="connsiteY7799" fmla="*/ 2392363 h 4732338"/>
              <a:gd name="connsiteX7800" fmla="*/ 3519488 w 4424363"/>
              <a:gd name="connsiteY7800" fmla="*/ 2393950 h 4732338"/>
              <a:gd name="connsiteX7801" fmla="*/ 3519488 w 4424363"/>
              <a:gd name="connsiteY7801" fmla="*/ 2395538 h 4732338"/>
              <a:gd name="connsiteX7802" fmla="*/ 3517900 w 4424363"/>
              <a:gd name="connsiteY7802" fmla="*/ 2395538 h 4732338"/>
              <a:gd name="connsiteX7803" fmla="*/ 3516313 w 4424363"/>
              <a:gd name="connsiteY7803" fmla="*/ 2395538 h 4732338"/>
              <a:gd name="connsiteX7804" fmla="*/ 3514726 w 4424363"/>
              <a:gd name="connsiteY7804" fmla="*/ 2393950 h 4732338"/>
              <a:gd name="connsiteX7805" fmla="*/ 3516313 w 4424363"/>
              <a:gd name="connsiteY7805" fmla="*/ 2392363 h 4732338"/>
              <a:gd name="connsiteX7806" fmla="*/ 3514726 w 4424363"/>
              <a:gd name="connsiteY7806" fmla="*/ 2392363 h 4732338"/>
              <a:gd name="connsiteX7807" fmla="*/ 3514726 w 4424363"/>
              <a:gd name="connsiteY7807" fmla="*/ 2393950 h 4732338"/>
              <a:gd name="connsiteX7808" fmla="*/ 3513138 w 4424363"/>
              <a:gd name="connsiteY7808" fmla="*/ 2393950 h 4732338"/>
              <a:gd name="connsiteX7809" fmla="*/ 3513138 w 4424363"/>
              <a:gd name="connsiteY7809" fmla="*/ 2395538 h 4732338"/>
              <a:gd name="connsiteX7810" fmla="*/ 3511550 w 4424363"/>
              <a:gd name="connsiteY7810" fmla="*/ 2395538 h 4732338"/>
              <a:gd name="connsiteX7811" fmla="*/ 3511550 w 4424363"/>
              <a:gd name="connsiteY7811" fmla="*/ 2397125 h 4732338"/>
              <a:gd name="connsiteX7812" fmla="*/ 3509963 w 4424363"/>
              <a:gd name="connsiteY7812" fmla="*/ 2397125 h 4732338"/>
              <a:gd name="connsiteX7813" fmla="*/ 3509963 w 4424363"/>
              <a:gd name="connsiteY7813" fmla="*/ 2398713 h 4732338"/>
              <a:gd name="connsiteX7814" fmla="*/ 3509963 w 4424363"/>
              <a:gd name="connsiteY7814" fmla="*/ 2400300 h 4732338"/>
              <a:gd name="connsiteX7815" fmla="*/ 3508376 w 4424363"/>
              <a:gd name="connsiteY7815" fmla="*/ 2400300 h 4732338"/>
              <a:gd name="connsiteX7816" fmla="*/ 3506788 w 4424363"/>
              <a:gd name="connsiteY7816" fmla="*/ 2400300 h 4732338"/>
              <a:gd name="connsiteX7817" fmla="*/ 3505200 w 4424363"/>
              <a:gd name="connsiteY7817" fmla="*/ 2400300 h 4732338"/>
              <a:gd name="connsiteX7818" fmla="*/ 3505200 w 4424363"/>
              <a:gd name="connsiteY7818" fmla="*/ 2398713 h 4732338"/>
              <a:gd name="connsiteX7819" fmla="*/ 3502026 w 4424363"/>
              <a:gd name="connsiteY7819" fmla="*/ 2397125 h 4732338"/>
              <a:gd name="connsiteX7820" fmla="*/ 3502026 w 4424363"/>
              <a:gd name="connsiteY7820" fmla="*/ 2398713 h 4732338"/>
              <a:gd name="connsiteX7821" fmla="*/ 3500438 w 4424363"/>
              <a:gd name="connsiteY7821" fmla="*/ 2398713 h 4732338"/>
              <a:gd name="connsiteX7822" fmla="*/ 3498850 w 4424363"/>
              <a:gd name="connsiteY7822" fmla="*/ 2400300 h 4732338"/>
              <a:gd name="connsiteX7823" fmla="*/ 3497263 w 4424363"/>
              <a:gd name="connsiteY7823" fmla="*/ 2400300 h 4732338"/>
              <a:gd name="connsiteX7824" fmla="*/ 3495676 w 4424363"/>
              <a:gd name="connsiteY7824" fmla="*/ 2400300 h 4732338"/>
              <a:gd name="connsiteX7825" fmla="*/ 3494088 w 4424363"/>
              <a:gd name="connsiteY7825" fmla="*/ 2400300 h 4732338"/>
              <a:gd name="connsiteX7826" fmla="*/ 3492500 w 4424363"/>
              <a:gd name="connsiteY7826" fmla="*/ 2400300 h 4732338"/>
              <a:gd name="connsiteX7827" fmla="*/ 3492500 w 4424363"/>
              <a:gd name="connsiteY7827" fmla="*/ 2401888 h 4732338"/>
              <a:gd name="connsiteX7828" fmla="*/ 3490913 w 4424363"/>
              <a:gd name="connsiteY7828" fmla="*/ 2401888 h 4732338"/>
              <a:gd name="connsiteX7829" fmla="*/ 3490913 w 4424363"/>
              <a:gd name="connsiteY7829" fmla="*/ 2403475 h 4732338"/>
              <a:gd name="connsiteX7830" fmla="*/ 3489326 w 4424363"/>
              <a:gd name="connsiteY7830" fmla="*/ 2403475 h 4732338"/>
              <a:gd name="connsiteX7831" fmla="*/ 3487738 w 4424363"/>
              <a:gd name="connsiteY7831" fmla="*/ 2405063 h 4732338"/>
              <a:gd name="connsiteX7832" fmla="*/ 3487738 w 4424363"/>
              <a:gd name="connsiteY7832" fmla="*/ 2406650 h 4732338"/>
              <a:gd name="connsiteX7833" fmla="*/ 3487738 w 4424363"/>
              <a:gd name="connsiteY7833" fmla="*/ 2408238 h 4732338"/>
              <a:gd name="connsiteX7834" fmla="*/ 3486150 w 4424363"/>
              <a:gd name="connsiteY7834" fmla="*/ 2408238 h 4732338"/>
              <a:gd name="connsiteX7835" fmla="*/ 3484563 w 4424363"/>
              <a:gd name="connsiteY7835" fmla="*/ 2408238 h 4732338"/>
              <a:gd name="connsiteX7836" fmla="*/ 3482976 w 4424363"/>
              <a:gd name="connsiteY7836" fmla="*/ 2408238 h 4732338"/>
              <a:gd name="connsiteX7837" fmla="*/ 3481388 w 4424363"/>
              <a:gd name="connsiteY7837" fmla="*/ 2408238 h 4732338"/>
              <a:gd name="connsiteX7838" fmla="*/ 3479800 w 4424363"/>
              <a:gd name="connsiteY7838" fmla="*/ 2408238 h 4732338"/>
              <a:gd name="connsiteX7839" fmla="*/ 3478213 w 4424363"/>
              <a:gd name="connsiteY7839" fmla="*/ 2408238 h 4732338"/>
              <a:gd name="connsiteX7840" fmla="*/ 3478213 w 4424363"/>
              <a:gd name="connsiteY7840" fmla="*/ 2409825 h 4732338"/>
              <a:gd name="connsiteX7841" fmla="*/ 3478213 w 4424363"/>
              <a:gd name="connsiteY7841" fmla="*/ 2411413 h 4732338"/>
              <a:gd name="connsiteX7842" fmla="*/ 3476626 w 4424363"/>
              <a:gd name="connsiteY7842" fmla="*/ 2411413 h 4732338"/>
              <a:gd name="connsiteX7843" fmla="*/ 3476626 w 4424363"/>
              <a:gd name="connsiteY7843" fmla="*/ 2413000 h 4732338"/>
              <a:gd name="connsiteX7844" fmla="*/ 3475038 w 4424363"/>
              <a:gd name="connsiteY7844" fmla="*/ 2413000 h 4732338"/>
              <a:gd name="connsiteX7845" fmla="*/ 3475038 w 4424363"/>
              <a:gd name="connsiteY7845" fmla="*/ 2414588 h 4732338"/>
              <a:gd name="connsiteX7846" fmla="*/ 3475038 w 4424363"/>
              <a:gd name="connsiteY7846" fmla="*/ 2416176 h 4732338"/>
              <a:gd name="connsiteX7847" fmla="*/ 3475038 w 4424363"/>
              <a:gd name="connsiteY7847" fmla="*/ 2417763 h 4732338"/>
              <a:gd name="connsiteX7848" fmla="*/ 3473450 w 4424363"/>
              <a:gd name="connsiteY7848" fmla="*/ 2417763 h 4732338"/>
              <a:gd name="connsiteX7849" fmla="*/ 3473450 w 4424363"/>
              <a:gd name="connsiteY7849" fmla="*/ 2419351 h 4732338"/>
              <a:gd name="connsiteX7850" fmla="*/ 3473450 w 4424363"/>
              <a:gd name="connsiteY7850" fmla="*/ 2420938 h 4732338"/>
              <a:gd name="connsiteX7851" fmla="*/ 3471863 w 4424363"/>
              <a:gd name="connsiteY7851" fmla="*/ 2420938 h 4732338"/>
              <a:gd name="connsiteX7852" fmla="*/ 3471863 w 4424363"/>
              <a:gd name="connsiteY7852" fmla="*/ 2422526 h 4732338"/>
              <a:gd name="connsiteX7853" fmla="*/ 3470276 w 4424363"/>
              <a:gd name="connsiteY7853" fmla="*/ 2422526 h 4732338"/>
              <a:gd name="connsiteX7854" fmla="*/ 3470276 w 4424363"/>
              <a:gd name="connsiteY7854" fmla="*/ 2424113 h 4732338"/>
              <a:gd name="connsiteX7855" fmla="*/ 3470276 w 4424363"/>
              <a:gd name="connsiteY7855" fmla="*/ 2425701 h 4732338"/>
              <a:gd name="connsiteX7856" fmla="*/ 3468688 w 4424363"/>
              <a:gd name="connsiteY7856" fmla="*/ 2425701 h 4732338"/>
              <a:gd name="connsiteX7857" fmla="*/ 3467100 w 4424363"/>
              <a:gd name="connsiteY7857" fmla="*/ 2427288 h 4732338"/>
              <a:gd name="connsiteX7858" fmla="*/ 3467100 w 4424363"/>
              <a:gd name="connsiteY7858" fmla="*/ 2428875 h 4732338"/>
              <a:gd name="connsiteX7859" fmla="*/ 3465513 w 4424363"/>
              <a:gd name="connsiteY7859" fmla="*/ 2428875 h 4732338"/>
              <a:gd name="connsiteX7860" fmla="*/ 3465513 w 4424363"/>
              <a:gd name="connsiteY7860" fmla="*/ 2430463 h 4732338"/>
              <a:gd name="connsiteX7861" fmla="*/ 3465513 w 4424363"/>
              <a:gd name="connsiteY7861" fmla="*/ 2432050 h 4732338"/>
              <a:gd name="connsiteX7862" fmla="*/ 3465513 w 4424363"/>
              <a:gd name="connsiteY7862" fmla="*/ 2433638 h 4732338"/>
              <a:gd name="connsiteX7863" fmla="*/ 3465513 w 4424363"/>
              <a:gd name="connsiteY7863" fmla="*/ 2435225 h 4732338"/>
              <a:gd name="connsiteX7864" fmla="*/ 3465513 w 4424363"/>
              <a:gd name="connsiteY7864" fmla="*/ 2436813 h 4732338"/>
              <a:gd name="connsiteX7865" fmla="*/ 3463926 w 4424363"/>
              <a:gd name="connsiteY7865" fmla="*/ 2436813 h 4732338"/>
              <a:gd name="connsiteX7866" fmla="*/ 3463926 w 4424363"/>
              <a:gd name="connsiteY7866" fmla="*/ 2438400 h 4732338"/>
              <a:gd name="connsiteX7867" fmla="*/ 3465513 w 4424363"/>
              <a:gd name="connsiteY7867" fmla="*/ 2438400 h 4732338"/>
              <a:gd name="connsiteX7868" fmla="*/ 3465513 w 4424363"/>
              <a:gd name="connsiteY7868" fmla="*/ 2439988 h 4732338"/>
              <a:gd name="connsiteX7869" fmla="*/ 3467100 w 4424363"/>
              <a:gd name="connsiteY7869" fmla="*/ 2439988 h 4732338"/>
              <a:gd name="connsiteX7870" fmla="*/ 3467100 w 4424363"/>
              <a:gd name="connsiteY7870" fmla="*/ 2441575 h 4732338"/>
              <a:gd name="connsiteX7871" fmla="*/ 3467100 w 4424363"/>
              <a:gd name="connsiteY7871" fmla="*/ 2443163 h 4732338"/>
              <a:gd name="connsiteX7872" fmla="*/ 3468688 w 4424363"/>
              <a:gd name="connsiteY7872" fmla="*/ 2443163 h 4732338"/>
              <a:gd name="connsiteX7873" fmla="*/ 3468688 w 4424363"/>
              <a:gd name="connsiteY7873" fmla="*/ 2444750 h 4732338"/>
              <a:gd name="connsiteX7874" fmla="*/ 3468688 w 4424363"/>
              <a:gd name="connsiteY7874" fmla="*/ 2446338 h 4732338"/>
              <a:gd name="connsiteX7875" fmla="*/ 3468688 w 4424363"/>
              <a:gd name="connsiteY7875" fmla="*/ 2447925 h 4732338"/>
              <a:gd name="connsiteX7876" fmla="*/ 3467100 w 4424363"/>
              <a:gd name="connsiteY7876" fmla="*/ 2447925 h 4732338"/>
              <a:gd name="connsiteX7877" fmla="*/ 3467100 w 4424363"/>
              <a:gd name="connsiteY7877" fmla="*/ 2449513 h 4732338"/>
              <a:gd name="connsiteX7878" fmla="*/ 3467100 w 4424363"/>
              <a:gd name="connsiteY7878" fmla="*/ 2451100 h 4732338"/>
              <a:gd name="connsiteX7879" fmla="*/ 3467100 w 4424363"/>
              <a:gd name="connsiteY7879" fmla="*/ 2452688 h 4732338"/>
              <a:gd name="connsiteX7880" fmla="*/ 3465513 w 4424363"/>
              <a:gd name="connsiteY7880" fmla="*/ 2452688 h 4732338"/>
              <a:gd name="connsiteX7881" fmla="*/ 3465513 w 4424363"/>
              <a:gd name="connsiteY7881" fmla="*/ 2454276 h 4732338"/>
              <a:gd name="connsiteX7882" fmla="*/ 3465513 w 4424363"/>
              <a:gd name="connsiteY7882" fmla="*/ 2455863 h 4732338"/>
              <a:gd name="connsiteX7883" fmla="*/ 3463926 w 4424363"/>
              <a:gd name="connsiteY7883" fmla="*/ 2454276 h 4732338"/>
              <a:gd name="connsiteX7884" fmla="*/ 3463926 w 4424363"/>
              <a:gd name="connsiteY7884" fmla="*/ 2455863 h 4732338"/>
              <a:gd name="connsiteX7885" fmla="*/ 3462338 w 4424363"/>
              <a:gd name="connsiteY7885" fmla="*/ 2455863 h 4732338"/>
              <a:gd name="connsiteX7886" fmla="*/ 3462338 w 4424363"/>
              <a:gd name="connsiteY7886" fmla="*/ 2457451 h 4732338"/>
              <a:gd name="connsiteX7887" fmla="*/ 3460750 w 4424363"/>
              <a:gd name="connsiteY7887" fmla="*/ 2457451 h 4732338"/>
              <a:gd name="connsiteX7888" fmla="*/ 3460750 w 4424363"/>
              <a:gd name="connsiteY7888" fmla="*/ 2459038 h 4732338"/>
              <a:gd name="connsiteX7889" fmla="*/ 3460750 w 4424363"/>
              <a:gd name="connsiteY7889" fmla="*/ 2460626 h 4732338"/>
              <a:gd name="connsiteX7890" fmla="*/ 3460750 w 4424363"/>
              <a:gd name="connsiteY7890" fmla="*/ 2462213 h 4732338"/>
              <a:gd name="connsiteX7891" fmla="*/ 3459163 w 4424363"/>
              <a:gd name="connsiteY7891" fmla="*/ 2462213 h 4732338"/>
              <a:gd name="connsiteX7892" fmla="*/ 3459163 w 4424363"/>
              <a:gd name="connsiteY7892" fmla="*/ 2463801 h 4732338"/>
              <a:gd name="connsiteX7893" fmla="*/ 3459163 w 4424363"/>
              <a:gd name="connsiteY7893" fmla="*/ 2465388 h 4732338"/>
              <a:gd name="connsiteX7894" fmla="*/ 3459163 w 4424363"/>
              <a:gd name="connsiteY7894" fmla="*/ 2466975 h 4732338"/>
              <a:gd name="connsiteX7895" fmla="*/ 3457576 w 4424363"/>
              <a:gd name="connsiteY7895" fmla="*/ 2466975 h 4732338"/>
              <a:gd name="connsiteX7896" fmla="*/ 3457576 w 4424363"/>
              <a:gd name="connsiteY7896" fmla="*/ 2468563 h 4732338"/>
              <a:gd name="connsiteX7897" fmla="*/ 3455988 w 4424363"/>
              <a:gd name="connsiteY7897" fmla="*/ 2468563 h 4732338"/>
              <a:gd name="connsiteX7898" fmla="*/ 3455988 w 4424363"/>
              <a:gd name="connsiteY7898" fmla="*/ 2466975 h 4732338"/>
              <a:gd name="connsiteX7899" fmla="*/ 3454400 w 4424363"/>
              <a:gd name="connsiteY7899" fmla="*/ 2466975 h 4732338"/>
              <a:gd name="connsiteX7900" fmla="*/ 3452813 w 4424363"/>
              <a:gd name="connsiteY7900" fmla="*/ 2466975 h 4732338"/>
              <a:gd name="connsiteX7901" fmla="*/ 3451226 w 4424363"/>
              <a:gd name="connsiteY7901" fmla="*/ 2466975 h 4732338"/>
              <a:gd name="connsiteX7902" fmla="*/ 3449638 w 4424363"/>
              <a:gd name="connsiteY7902" fmla="*/ 2465388 h 4732338"/>
              <a:gd name="connsiteX7903" fmla="*/ 3448050 w 4424363"/>
              <a:gd name="connsiteY7903" fmla="*/ 2465388 h 4732338"/>
              <a:gd name="connsiteX7904" fmla="*/ 3448050 w 4424363"/>
              <a:gd name="connsiteY7904" fmla="*/ 2463801 h 4732338"/>
              <a:gd name="connsiteX7905" fmla="*/ 3448050 w 4424363"/>
              <a:gd name="connsiteY7905" fmla="*/ 2462213 h 4732338"/>
              <a:gd name="connsiteX7906" fmla="*/ 3448050 w 4424363"/>
              <a:gd name="connsiteY7906" fmla="*/ 2460626 h 4732338"/>
              <a:gd name="connsiteX7907" fmla="*/ 3446463 w 4424363"/>
              <a:gd name="connsiteY7907" fmla="*/ 2460626 h 4732338"/>
              <a:gd name="connsiteX7908" fmla="*/ 3444876 w 4424363"/>
              <a:gd name="connsiteY7908" fmla="*/ 2460626 h 4732338"/>
              <a:gd name="connsiteX7909" fmla="*/ 3443288 w 4424363"/>
              <a:gd name="connsiteY7909" fmla="*/ 2460626 h 4732338"/>
              <a:gd name="connsiteX7910" fmla="*/ 3443288 w 4424363"/>
              <a:gd name="connsiteY7910" fmla="*/ 2459038 h 4732338"/>
              <a:gd name="connsiteX7911" fmla="*/ 3443288 w 4424363"/>
              <a:gd name="connsiteY7911" fmla="*/ 2457451 h 4732338"/>
              <a:gd name="connsiteX7912" fmla="*/ 3443288 w 4424363"/>
              <a:gd name="connsiteY7912" fmla="*/ 2455863 h 4732338"/>
              <a:gd name="connsiteX7913" fmla="*/ 3441700 w 4424363"/>
              <a:gd name="connsiteY7913" fmla="*/ 2455863 h 4732338"/>
              <a:gd name="connsiteX7914" fmla="*/ 3441700 w 4424363"/>
              <a:gd name="connsiteY7914" fmla="*/ 2454276 h 4732338"/>
              <a:gd name="connsiteX7915" fmla="*/ 3440113 w 4424363"/>
              <a:gd name="connsiteY7915" fmla="*/ 2454276 h 4732338"/>
              <a:gd name="connsiteX7916" fmla="*/ 3438526 w 4424363"/>
              <a:gd name="connsiteY7916" fmla="*/ 2454276 h 4732338"/>
              <a:gd name="connsiteX7917" fmla="*/ 3438526 w 4424363"/>
              <a:gd name="connsiteY7917" fmla="*/ 2452688 h 4732338"/>
              <a:gd name="connsiteX7918" fmla="*/ 3436938 w 4424363"/>
              <a:gd name="connsiteY7918" fmla="*/ 2452688 h 4732338"/>
              <a:gd name="connsiteX7919" fmla="*/ 3435350 w 4424363"/>
              <a:gd name="connsiteY7919" fmla="*/ 2452688 h 4732338"/>
              <a:gd name="connsiteX7920" fmla="*/ 3433763 w 4424363"/>
              <a:gd name="connsiteY7920" fmla="*/ 2451100 h 4732338"/>
              <a:gd name="connsiteX7921" fmla="*/ 3432176 w 4424363"/>
              <a:gd name="connsiteY7921" fmla="*/ 2451100 h 4732338"/>
              <a:gd name="connsiteX7922" fmla="*/ 3430588 w 4424363"/>
              <a:gd name="connsiteY7922" fmla="*/ 2451100 h 4732338"/>
              <a:gd name="connsiteX7923" fmla="*/ 3429000 w 4424363"/>
              <a:gd name="connsiteY7923" fmla="*/ 2451100 h 4732338"/>
              <a:gd name="connsiteX7924" fmla="*/ 3429000 w 4424363"/>
              <a:gd name="connsiteY7924" fmla="*/ 2452688 h 4732338"/>
              <a:gd name="connsiteX7925" fmla="*/ 3427413 w 4424363"/>
              <a:gd name="connsiteY7925" fmla="*/ 2452688 h 4732338"/>
              <a:gd name="connsiteX7926" fmla="*/ 3425826 w 4424363"/>
              <a:gd name="connsiteY7926" fmla="*/ 2452688 h 4732338"/>
              <a:gd name="connsiteX7927" fmla="*/ 3424238 w 4424363"/>
              <a:gd name="connsiteY7927" fmla="*/ 2452688 h 4732338"/>
              <a:gd name="connsiteX7928" fmla="*/ 3424238 w 4424363"/>
              <a:gd name="connsiteY7928" fmla="*/ 2454276 h 4732338"/>
              <a:gd name="connsiteX7929" fmla="*/ 3422650 w 4424363"/>
              <a:gd name="connsiteY7929" fmla="*/ 2454276 h 4732338"/>
              <a:gd name="connsiteX7930" fmla="*/ 3422650 w 4424363"/>
              <a:gd name="connsiteY7930" fmla="*/ 2455863 h 4732338"/>
              <a:gd name="connsiteX7931" fmla="*/ 3421063 w 4424363"/>
              <a:gd name="connsiteY7931" fmla="*/ 2457451 h 4732338"/>
              <a:gd name="connsiteX7932" fmla="*/ 3421063 w 4424363"/>
              <a:gd name="connsiteY7932" fmla="*/ 2459038 h 4732338"/>
              <a:gd name="connsiteX7933" fmla="*/ 3422650 w 4424363"/>
              <a:gd name="connsiteY7933" fmla="*/ 2459038 h 4732338"/>
              <a:gd name="connsiteX7934" fmla="*/ 3422650 w 4424363"/>
              <a:gd name="connsiteY7934" fmla="*/ 2460626 h 4732338"/>
              <a:gd name="connsiteX7935" fmla="*/ 3424238 w 4424363"/>
              <a:gd name="connsiteY7935" fmla="*/ 2460626 h 4732338"/>
              <a:gd name="connsiteX7936" fmla="*/ 3424238 w 4424363"/>
              <a:gd name="connsiteY7936" fmla="*/ 2462213 h 4732338"/>
              <a:gd name="connsiteX7937" fmla="*/ 3425826 w 4424363"/>
              <a:gd name="connsiteY7937" fmla="*/ 2462213 h 4732338"/>
              <a:gd name="connsiteX7938" fmla="*/ 3425826 w 4424363"/>
              <a:gd name="connsiteY7938" fmla="*/ 2463801 h 4732338"/>
              <a:gd name="connsiteX7939" fmla="*/ 3425826 w 4424363"/>
              <a:gd name="connsiteY7939" fmla="*/ 2465388 h 4732338"/>
              <a:gd name="connsiteX7940" fmla="*/ 3427413 w 4424363"/>
              <a:gd name="connsiteY7940" fmla="*/ 2465388 h 4732338"/>
              <a:gd name="connsiteX7941" fmla="*/ 3427413 w 4424363"/>
              <a:gd name="connsiteY7941" fmla="*/ 2466975 h 4732338"/>
              <a:gd name="connsiteX7942" fmla="*/ 3429000 w 4424363"/>
              <a:gd name="connsiteY7942" fmla="*/ 2466975 h 4732338"/>
              <a:gd name="connsiteX7943" fmla="*/ 3430588 w 4424363"/>
              <a:gd name="connsiteY7943" fmla="*/ 2466975 h 4732338"/>
              <a:gd name="connsiteX7944" fmla="*/ 3432176 w 4424363"/>
              <a:gd name="connsiteY7944" fmla="*/ 2466975 h 4732338"/>
              <a:gd name="connsiteX7945" fmla="*/ 3433763 w 4424363"/>
              <a:gd name="connsiteY7945" fmla="*/ 2466975 h 4732338"/>
              <a:gd name="connsiteX7946" fmla="*/ 3435350 w 4424363"/>
              <a:gd name="connsiteY7946" fmla="*/ 2466975 h 4732338"/>
              <a:gd name="connsiteX7947" fmla="*/ 3435350 w 4424363"/>
              <a:gd name="connsiteY7947" fmla="*/ 2468563 h 4732338"/>
              <a:gd name="connsiteX7948" fmla="*/ 3435350 w 4424363"/>
              <a:gd name="connsiteY7948" fmla="*/ 2470150 h 4732338"/>
              <a:gd name="connsiteX7949" fmla="*/ 3433763 w 4424363"/>
              <a:gd name="connsiteY7949" fmla="*/ 2470150 h 4732338"/>
              <a:gd name="connsiteX7950" fmla="*/ 3433763 w 4424363"/>
              <a:gd name="connsiteY7950" fmla="*/ 2471738 h 4732338"/>
              <a:gd name="connsiteX7951" fmla="*/ 3432176 w 4424363"/>
              <a:gd name="connsiteY7951" fmla="*/ 2473325 h 4732338"/>
              <a:gd name="connsiteX7952" fmla="*/ 3430588 w 4424363"/>
              <a:gd name="connsiteY7952" fmla="*/ 2473325 h 4732338"/>
              <a:gd name="connsiteX7953" fmla="*/ 3429000 w 4424363"/>
              <a:gd name="connsiteY7953" fmla="*/ 2474913 h 4732338"/>
              <a:gd name="connsiteX7954" fmla="*/ 3427413 w 4424363"/>
              <a:gd name="connsiteY7954" fmla="*/ 2474913 h 4732338"/>
              <a:gd name="connsiteX7955" fmla="*/ 3425826 w 4424363"/>
              <a:gd name="connsiteY7955" fmla="*/ 2476500 h 4732338"/>
              <a:gd name="connsiteX7956" fmla="*/ 3424238 w 4424363"/>
              <a:gd name="connsiteY7956" fmla="*/ 2476500 h 4732338"/>
              <a:gd name="connsiteX7957" fmla="*/ 3424238 w 4424363"/>
              <a:gd name="connsiteY7957" fmla="*/ 2478088 h 4732338"/>
              <a:gd name="connsiteX7958" fmla="*/ 3424238 w 4424363"/>
              <a:gd name="connsiteY7958" fmla="*/ 2479675 h 4732338"/>
              <a:gd name="connsiteX7959" fmla="*/ 3422650 w 4424363"/>
              <a:gd name="connsiteY7959" fmla="*/ 2479675 h 4732338"/>
              <a:gd name="connsiteX7960" fmla="*/ 3422650 w 4424363"/>
              <a:gd name="connsiteY7960" fmla="*/ 2481263 h 4732338"/>
              <a:gd name="connsiteX7961" fmla="*/ 3422650 w 4424363"/>
              <a:gd name="connsiteY7961" fmla="*/ 2482850 h 4732338"/>
              <a:gd name="connsiteX7962" fmla="*/ 3421063 w 4424363"/>
              <a:gd name="connsiteY7962" fmla="*/ 2482850 h 4732338"/>
              <a:gd name="connsiteX7963" fmla="*/ 3421063 w 4424363"/>
              <a:gd name="connsiteY7963" fmla="*/ 2484438 h 4732338"/>
              <a:gd name="connsiteX7964" fmla="*/ 3421063 w 4424363"/>
              <a:gd name="connsiteY7964" fmla="*/ 2486025 h 4732338"/>
              <a:gd name="connsiteX7965" fmla="*/ 3421063 w 4424363"/>
              <a:gd name="connsiteY7965" fmla="*/ 2487613 h 4732338"/>
              <a:gd name="connsiteX7966" fmla="*/ 3421063 w 4424363"/>
              <a:gd name="connsiteY7966" fmla="*/ 2489200 h 4732338"/>
              <a:gd name="connsiteX7967" fmla="*/ 3421063 w 4424363"/>
              <a:gd name="connsiteY7967" fmla="*/ 2490788 h 4732338"/>
              <a:gd name="connsiteX7968" fmla="*/ 3422650 w 4424363"/>
              <a:gd name="connsiteY7968" fmla="*/ 2490788 h 4732338"/>
              <a:gd name="connsiteX7969" fmla="*/ 3422650 w 4424363"/>
              <a:gd name="connsiteY7969" fmla="*/ 2492375 h 4732338"/>
              <a:gd name="connsiteX7970" fmla="*/ 3424238 w 4424363"/>
              <a:gd name="connsiteY7970" fmla="*/ 2492375 h 4732338"/>
              <a:gd name="connsiteX7971" fmla="*/ 3424238 w 4424363"/>
              <a:gd name="connsiteY7971" fmla="*/ 2493963 h 4732338"/>
              <a:gd name="connsiteX7972" fmla="*/ 3425826 w 4424363"/>
              <a:gd name="connsiteY7972" fmla="*/ 2493963 h 4732338"/>
              <a:gd name="connsiteX7973" fmla="*/ 3425826 w 4424363"/>
              <a:gd name="connsiteY7973" fmla="*/ 2495550 h 4732338"/>
              <a:gd name="connsiteX7974" fmla="*/ 3424238 w 4424363"/>
              <a:gd name="connsiteY7974" fmla="*/ 2495550 h 4732338"/>
              <a:gd name="connsiteX7975" fmla="*/ 3424238 w 4424363"/>
              <a:gd name="connsiteY7975" fmla="*/ 2497138 h 4732338"/>
              <a:gd name="connsiteX7976" fmla="*/ 3424238 w 4424363"/>
              <a:gd name="connsiteY7976" fmla="*/ 2498725 h 4732338"/>
              <a:gd name="connsiteX7977" fmla="*/ 3422650 w 4424363"/>
              <a:gd name="connsiteY7977" fmla="*/ 2498725 h 4732338"/>
              <a:gd name="connsiteX7978" fmla="*/ 3421063 w 4424363"/>
              <a:gd name="connsiteY7978" fmla="*/ 2498725 h 4732338"/>
              <a:gd name="connsiteX7979" fmla="*/ 3419476 w 4424363"/>
              <a:gd name="connsiteY7979" fmla="*/ 2498725 h 4732338"/>
              <a:gd name="connsiteX7980" fmla="*/ 3417888 w 4424363"/>
              <a:gd name="connsiteY7980" fmla="*/ 2498725 h 4732338"/>
              <a:gd name="connsiteX7981" fmla="*/ 3416300 w 4424363"/>
              <a:gd name="connsiteY7981" fmla="*/ 2498725 h 4732338"/>
              <a:gd name="connsiteX7982" fmla="*/ 3416300 w 4424363"/>
              <a:gd name="connsiteY7982" fmla="*/ 2500313 h 4732338"/>
              <a:gd name="connsiteX7983" fmla="*/ 3414713 w 4424363"/>
              <a:gd name="connsiteY7983" fmla="*/ 2500313 h 4732338"/>
              <a:gd name="connsiteX7984" fmla="*/ 3414713 w 4424363"/>
              <a:gd name="connsiteY7984" fmla="*/ 2501900 h 4732338"/>
              <a:gd name="connsiteX7985" fmla="*/ 3413126 w 4424363"/>
              <a:gd name="connsiteY7985" fmla="*/ 2501900 h 4732338"/>
              <a:gd name="connsiteX7986" fmla="*/ 3413126 w 4424363"/>
              <a:gd name="connsiteY7986" fmla="*/ 2503488 h 4732338"/>
              <a:gd name="connsiteX7987" fmla="*/ 3411538 w 4424363"/>
              <a:gd name="connsiteY7987" fmla="*/ 2503488 h 4732338"/>
              <a:gd name="connsiteX7988" fmla="*/ 3409950 w 4424363"/>
              <a:gd name="connsiteY7988" fmla="*/ 2505075 h 4732338"/>
              <a:gd name="connsiteX7989" fmla="*/ 3409950 w 4424363"/>
              <a:gd name="connsiteY7989" fmla="*/ 2506663 h 4732338"/>
              <a:gd name="connsiteX7990" fmla="*/ 3408363 w 4424363"/>
              <a:gd name="connsiteY7990" fmla="*/ 2506663 h 4732338"/>
              <a:gd name="connsiteX7991" fmla="*/ 3406776 w 4424363"/>
              <a:gd name="connsiteY7991" fmla="*/ 2506663 h 4732338"/>
              <a:gd name="connsiteX7992" fmla="*/ 3405188 w 4424363"/>
              <a:gd name="connsiteY7992" fmla="*/ 2506663 h 4732338"/>
              <a:gd name="connsiteX7993" fmla="*/ 3405188 w 4424363"/>
              <a:gd name="connsiteY7993" fmla="*/ 2505075 h 4732338"/>
              <a:gd name="connsiteX7994" fmla="*/ 3405188 w 4424363"/>
              <a:gd name="connsiteY7994" fmla="*/ 2503488 h 4732338"/>
              <a:gd name="connsiteX7995" fmla="*/ 3403600 w 4424363"/>
              <a:gd name="connsiteY7995" fmla="*/ 2503488 h 4732338"/>
              <a:gd name="connsiteX7996" fmla="*/ 3402013 w 4424363"/>
              <a:gd name="connsiteY7996" fmla="*/ 2503488 h 4732338"/>
              <a:gd name="connsiteX7997" fmla="*/ 3402013 w 4424363"/>
              <a:gd name="connsiteY7997" fmla="*/ 2501900 h 4732338"/>
              <a:gd name="connsiteX7998" fmla="*/ 3400426 w 4424363"/>
              <a:gd name="connsiteY7998" fmla="*/ 2501900 h 4732338"/>
              <a:gd name="connsiteX7999" fmla="*/ 3398838 w 4424363"/>
              <a:gd name="connsiteY7999" fmla="*/ 2500313 h 4732338"/>
              <a:gd name="connsiteX8000" fmla="*/ 3397250 w 4424363"/>
              <a:gd name="connsiteY8000" fmla="*/ 2500313 h 4732338"/>
              <a:gd name="connsiteX8001" fmla="*/ 3397250 w 4424363"/>
              <a:gd name="connsiteY8001" fmla="*/ 2501900 h 4732338"/>
              <a:gd name="connsiteX8002" fmla="*/ 3395663 w 4424363"/>
              <a:gd name="connsiteY8002" fmla="*/ 2501900 h 4732338"/>
              <a:gd name="connsiteX8003" fmla="*/ 3395663 w 4424363"/>
              <a:gd name="connsiteY8003" fmla="*/ 2503488 h 4732338"/>
              <a:gd name="connsiteX8004" fmla="*/ 3394076 w 4424363"/>
              <a:gd name="connsiteY8004" fmla="*/ 2503488 h 4732338"/>
              <a:gd name="connsiteX8005" fmla="*/ 3394076 w 4424363"/>
              <a:gd name="connsiteY8005" fmla="*/ 2501900 h 4732338"/>
              <a:gd name="connsiteX8006" fmla="*/ 3394076 w 4424363"/>
              <a:gd name="connsiteY8006" fmla="*/ 2500313 h 4732338"/>
              <a:gd name="connsiteX8007" fmla="*/ 3394076 w 4424363"/>
              <a:gd name="connsiteY8007" fmla="*/ 2498725 h 4732338"/>
              <a:gd name="connsiteX8008" fmla="*/ 3392488 w 4424363"/>
              <a:gd name="connsiteY8008" fmla="*/ 2498725 h 4732338"/>
              <a:gd name="connsiteX8009" fmla="*/ 3394076 w 4424363"/>
              <a:gd name="connsiteY8009" fmla="*/ 2497138 h 4732338"/>
              <a:gd name="connsiteX8010" fmla="*/ 3394076 w 4424363"/>
              <a:gd name="connsiteY8010" fmla="*/ 2495550 h 4732338"/>
              <a:gd name="connsiteX8011" fmla="*/ 3394076 w 4424363"/>
              <a:gd name="connsiteY8011" fmla="*/ 2493963 h 4732338"/>
              <a:gd name="connsiteX8012" fmla="*/ 3389313 w 4424363"/>
              <a:gd name="connsiteY8012" fmla="*/ 2492375 h 4732338"/>
              <a:gd name="connsiteX8013" fmla="*/ 3389313 w 4424363"/>
              <a:gd name="connsiteY8013" fmla="*/ 2493963 h 4732338"/>
              <a:gd name="connsiteX8014" fmla="*/ 3387726 w 4424363"/>
              <a:gd name="connsiteY8014" fmla="*/ 2493963 h 4732338"/>
              <a:gd name="connsiteX8015" fmla="*/ 3387726 w 4424363"/>
              <a:gd name="connsiteY8015" fmla="*/ 2495550 h 4732338"/>
              <a:gd name="connsiteX8016" fmla="*/ 3387726 w 4424363"/>
              <a:gd name="connsiteY8016" fmla="*/ 2497138 h 4732338"/>
              <a:gd name="connsiteX8017" fmla="*/ 3386138 w 4424363"/>
              <a:gd name="connsiteY8017" fmla="*/ 2497138 h 4732338"/>
              <a:gd name="connsiteX8018" fmla="*/ 3384550 w 4424363"/>
              <a:gd name="connsiteY8018" fmla="*/ 2497138 h 4732338"/>
              <a:gd name="connsiteX8019" fmla="*/ 3384550 w 4424363"/>
              <a:gd name="connsiteY8019" fmla="*/ 2498725 h 4732338"/>
              <a:gd name="connsiteX8020" fmla="*/ 3382963 w 4424363"/>
              <a:gd name="connsiteY8020" fmla="*/ 2498725 h 4732338"/>
              <a:gd name="connsiteX8021" fmla="*/ 3381376 w 4424363"/>
              <a:gd name="connsiteY8021" fmla="*/ 2498725 h 4732338"/>
              <a:gd name="connsiteX8022" fmla="*/ 3381376 w 4424363"/>
              <a:gd name="connsiteY8022" fmla="*/ 2500313 h 4732338"/>
              <a:gd name="connsiteX8023" fmla="*/ 3379788 w 4424363"/>
              <a:gd name="connsiteY8023" fmla="*/ 2500313 h 4732338"/>
              <a:gd name="connsiteX8024" fmla="*/ 3379788 w 4424363"/>
              <a:gd name="connsiteY8024" fmla="*/ 2501900 h 4732338"/>
              <a:gd name="connsiteX8025" fmla="*/ 3379788 w 4424363"/>
              <a:gd name="connsiteY8025" fmla="*/ 2503488 h 4732338"/>
              <a:gd name="connsiteX8026" fmla="*/ 3379788 w 4424363"/>
              <a:gd name="connsiteY8026" fmla="*/ 2505075 h 4732338"/>
              <a:gd name="connsiteX8027" fmla="*/ 3378200 w 4424363"/>
              <a:gd name="connsiteY8027" fmla="*/ 2505075 h 4732338"/>
              <a:gd name="connsiteX8028" fmla="*/ 3376613 w 4424363"/>
              <a:gd name="connsiteY8028" fmla="*/ 2505075 h 4732338"/>
              <a:gd name="connsiteX8029" fmla="*/ 3376613 w 4424363"/>
              <a:gd name="connsiteY8029" fmla="*/ 2506663 h 4732338"/>
              <a:gd name="connsiteX8030" fmla="*/ 3376613 w 4424363"/>
              <a:gd name="connsiteY8030" fmla="*/ 2508250 h 4732338"/>
              <a:gd name="connsiteX8031" fmla="*/ 3376613 w 4424363"/>
              <a:gd name="connsiteY8031" fmla="*/ 2509838 h 4732338"/>
              <a:gd name="connsiteX8032" fmla="*/ 3376613 w 4424363"/>
              <a:gd name="connsiteY8032" fmla="*/ 2511425 h 4732338"/>
              <a:gd name="connsiteX8033" fmla="*/ 3375026 w 4424363"/>
              <a:gd name="connsiteY8033" fmla="*/ 2511425 h 4732338"/>
              <a:gd name="connsiteX8034" fmla="*/ 3373438 w 4424363"/>
              <a:gd name="connsiteY8034" fmla="*/ 2511425 h 4732338"/>
              <a:gd name="connsiteX8035" fmla="*/ 3373438 w 4424363"/>
              <a:gd name="connsiteY8035" fmla="*/ 2513013 h 4732338"/>
              <a:gd name="connsiteX8036" fmla="*/ 3371850 w 4424363"/>
              <a:gd name="connsiteY8036" fmla="*/ 2513013 h 4732338"/>
              <a:gd name="connsiteX8037" fmla="*/ 3371850 w 4424363"/>
              <a:gd name="connsiteY8037" fmla="*/ 2514600 h 4732338"/>
              <a:gd name="connsiteX8038" fmla="*/ 3371850 w 4424363"/>
              <a:gd name="connsiteY8038" fmla="*/ 2516188 h 4732338"/>
              <a:gd name="connsiteX8039" fmla="*/ 3370263 w 4424363"/>
              <a:gd name="connsiteY8039" fmla="*/ 2516188 h 4732338"/>
              <a:gd name="connsiteX8040" fmla="*/ 3370263 w 4424363"/>
              <a:gd name="connsiteY8040" fmla="*/ 2517775 h 4732338"/>
              <a:gd name="connsiteX8041" fmla="*/ 3368676 w 4424363"/>
              <a:gd name="connsiteY8041" fmla="*/ 2517775 h 4732338"/>
              <a:gd name="connsiteX8042" fmla="*/ 3367088 w 4424363"/>
              <a:gd name="connsiteY8042" fmla="*/ 2517775 h 4732338"/>
              <a:gd name="connsiteX8043" fmla="*/ 3367088 w 4424363"/>
              <a:gd name="connsiteY8043" fmla="*/ 2516188 h 4732338"/>
              <a:gd name="connsiteX8044" fmla="*/ 3365500 w 4424363"/>
              <a:gd name="connsiteY8044" fmla="*/ 2516188 h 4732338"/>
              <a:gd name="connsiteX8045" fmla="*/ 3365500 w 4424363"/>
              <a:gd name="connsiteY8045" fmla="*/ 2514600 h 4732338"/>
              <a:gd name="connsiteX8046" fmla="*/ 3365500 w 4424363"/>
              <a:gd name="connsiteY8046" fmla="*/ 2513013 h 4732338"/>
              <a:gd name="connsiteX8047" fmla="*/ 3365500 w 4424363"/>
              <a:gd name="connsiteY8047" fmla="*/ 2511425 h 4732338"/>
              <a:gd name="connsiteX8048" fmla="*/ 3363913 w 4424363"/>
              <a:gd name="connsiteY8048" fmla="*/ 2511425 h 4732338"/>
              <a:gd name="connsiteX8049" fmla="*/ 3362326 w 4424363"/>
              <a:gd name="connsiteY8049" fmla="*/ 2511425 h 4732338"/>
              <a:gd name="connsiteX8050" fmla="*/ 3360738 w 4424363"/>
              <a:gd name="connsiteY8050" fmla="*/ 2511425 h 4732338"/>
              <a:gd name="connsiteX8051" fmla="*/ 3360738 w 4424363"/>
              <a:gd name="connsiteY8051" fmla="*/ 2509838 h 4732338"/>
              <a:gd name="connsiteX8052" fmla="*/ 3362326 w 4424363"/>
              <a:gd name="connsiteY8052" fmla="*/ 2509838 h 4732338"/>
              <a:gd name="connsiteX8053" fmla="*/ 3362326 w 4424363"/>
              <a:gd name="connsiteY8053" fmla="*/ 2508250 h 4732338"/>
              <a:gd name="connsiteX8054" fmla="*/ 3362326 w 4424363"/>
              <a:gd name="connsiteY8054" fmla="*/ 2506663 h 4732338"/>
              <a:gd name="connsiteX8055" fmla="*/ 3363913 w 4424363"/>
              <a:gd name="connsiteY8055" fmla="*/ 2506663 h 4732338"/>
              <a:gd name="connsiteX8056" fmla="*/ 3363913 w 4424363"/>
              <a:gd name="connsiteY8056" fmla="*/ 2505075 h 4732338"/>
              <a:gd name="connsiteX8057" fmla="*/ 3362326 w 4424363"/>
              <a:gd name="connsiteY8057" fmla="*/ 2505075 h 4732338"/>
              <a:gd name="connsiteX8058" fmla="*/ 3362326 w 4424363"/>
              <a:gd name="connsiteY8058" fmla="*/ 2506663 h 4732338"/>
              <a:gd name="connsiteX8059" fmla="*/ 3360738 w 4424363"/>
              <a:gd name="connsiteY8059" fmla="*/ 2506663 h 4732338"/>
              <a:gd name="connsiteX8060" fmla="*/ 3359150 w 4424363"/>
              <a:gd name="connsiteY8060" fmla="*/ 2506663 h 4732338"/>
              <a:gd name="connsiteX8061" fmla="*/ 3357563 w 4424363"/>
              <a:gd name="connsiteY8061" fmla="*/ 2506663 h 4732338"/>
              <a:gd name="connsiteX8062" fmla="*/ 3355976 w 4424363"/>
              <a:gd name="connsiteY8062" fmla="*/ 2506663 h 4732338"/>
              <a:gd name="connsiteX8063" fmla="*/ 3354388 w 4424363"/>
              <a:gd name="connsiteY8063" fmla="*/ 2506663 h 4732338"/>
              <a:gd name="connsiteX8064" fmla="*/ 3352800 w 4424363"/>
              <a:gd name="connsiteY8064" fmla="*/ 2506663 h 4732338"/>
              <a:gd name="connsiteX8065" fmla="*/ 3352800 w 4424363"/>
              <a:gd name="connsiteY8065" fmla="*/ 2508250 h 4732338"/>
              <a:gd name="connsiteX8066" fmla="*/ 3351213 w 4424363"/>
              <a:gd name="connsiteY8066" fmla="*/ 2508250 h 4732338"/>
              <a:gd name="connsiteX8067" fmla="*/ 3349626 w 4424363"/>
              <a:gd name="connsiteY8067" fmla="*/ 2508250 h 4732338"/>
              <a:gd name="connsiteX8068" fmla="*/ 3348038 w 4424363"/>
              <a:gd name="connsiteY8068" fmla="*/ 2509838 h 4732338"/>
              <a:gd name="connsiteX8069" fmla="*/ 3346450 w 4424363"/>
              <a:gd name="connsiteY8069" fmla="*/ 2509838 h 4732338"/>
              <a:gd name="connsiteX8070" fmla="*/ 3344863 w 4424363"/>
              <a:gd name="connsiteY8070" fmla="*/ 2511425 h 4732338"/>
              <a:gd name="connsiteX8071" fmla="*/ 3343276 w 4424363"/>
              <a:gd name="connsiteY8071" fmla="*/ 2511425 h 4732338"/>
              <a:gd name="connsiteX8072" fmla="*/ 3341688 w 4424363"/>
              <a:gd name="connsiteY8072" fmla="*/ 2511425 h 4732338"/>
              <a:gd name="connsiteX8073" fmla="*/ 3340100 w 4424363"/>
              <a:gd name="connsiteY8073" fmla="*/ 2511425 h 4732338"/>
              <a:gd name="connsiteX8074" fmla="*/ 3340100 w 4424363"/>
              <a:gd name="connsiteY8074" fmla="*/ 2513013 h 4732338"/>
              <a:gd name="connsiteX8075" fmla="*/ 3340100 w 4424363"/>
              <a:gd name="connsiteY8075" fmla="*/ 2516188 h 4732338"/>
              <a:gd name="connsiteX8076" fmla="*/ 3338513 w 4424363"/>
              <a:gd name="connsiteY8076" fmla="*/ 2516188 h 4732338"/>
              <a:gd name="connsiteX8077" fmla="*/ 3336926 w 4424363"/>
              <a:gd name="connsiteY8077" fmla="*/ 2517775 h 4732338"/>
              <a:gd name="connsiteX8078" fmla="*/ 3336926 w 4424363"/>
              <a:gd name="connsiteY8078" fmla="*/ 2519363 h 4732338"/>
              <a:gd name="connsiteX8079" fmla="*/ 3335338 w 4424363"/>
              <a:gd name="connsiteY8079" fmla="*/ 2519363 h 4732338"/>
              <a:gd name="connsiteX8080" fmla="*/ 3335338 w 4424363"/>
              <a:gd name="connsiteY8080" fmla="*/ 2520950 h 4732338"/>
              <a:gd name="connsiteX8081" fmla="*/ 3333750 w 4424363"/>
              <a:gd name="connsiteY8081" fmla="*/ 2520950 h 4732338"/>
              <a:gd name="connsiteX8082" fmla="*/ 3332163 w 4424363"/>
              <a:gd name="connsiteY8082" fmla="*/ 2522538 h 4732338"/>
              <a:gd name="connsiteX8083" fmla="*/ 3330576 w 4424363"/>
              <a:gd name="connsiteY8083" fmla="*/ 2522538 h 4732338"/>
              <a:gd name="connsiteX8084" fmla="*/ 3330576 w 4424363"/>
              <a:gd name="connsiteY8084" fmla="*/ 2524125 h 4732338"/>
              <a:gd name="connsiteX8085" fmla="*/ 3330576 w 4424363"/>
              <a:gd name="connsiteY8085" fmla="*/ 2525713 h 4732338"/>
              <a:gd name="connsiteX8086" fmla="*/ 3328988 w 4424363"/>
              <a:gd name="connsiteY8086" fmla="*/ 2525713 h 4732338"/>
              <a:gd name="connsiteX8087" fmla="*/ 3327400 w 4424363"/>
              <a:gd name="connsiteY8087" fmla="*/ 2527300 h 4732338"/>
              <a:gd name="connsiteX8088" fmla="*/ 3325813 w 4424363"/>
              <a:gd name="connsiteY8088" fmla="*/ 2527300 h 4732338"/>
              <a:gd name="connsiteX8089" fmla="*/ 3325813 w 4424363"/>
              <a:gd name="connsiteY8089" fmla="*/ 2528888 h 4732338"/>
              <a:gd name="connsiteX8090" fmla="*/ 3324226 w 4424363"/>
              <a:gd name="connsiteY8090" fmla="*/ 2530475 h 4732338"/>
              <a:gd name="connsiteX8091" fmla="*/ 3324226 w 4424363"/>
              <a:gd name="connsiteY8091" fmla="*/ 2532063 h 4732338"/>
              <a:gd name="connsiteX8092" fmla="*/ 3322638 w 4424363"/>
              <a:gd name="connsiteY8092" fmla="*/ 2533650 h 4732338"/>
              <a:gd name="connsiteX8093" fmla="*/ 3321050 w 4424363"/>
              <a:gd name="connsiteY8093" fmla="*/ 2533650 h 4732338"/>
              <a:gd name="connsiteX8094" fmla="*/ 3321050 w 4424363"/>
              <a:gd name="connsiteY8094" fmla="*/ 2535238 h 4732338"/>
              <a:gd name="connsiteX8095" fmla="*/ 3321050 w 4424363"/>
              <a:gd name="connsiteY8095" fmla="*/ 2536825 h 4732338"/>
              <a:gd name="connsiteX8096" fmla="*/ 3321050 w 4424363"/>
              <a:gd name="connsiteY8096" fmla="*/ 2538413 h 4732338"/>
              <a:gd name="connsiteX8097" fmla="*/ 3321050 w 4424363"/>
              <a:gd name="connsiteY8097" fmla="*/ 2540000 h 4732338"/>
              <a:gd name="connsiteX8098" fmla="*/ 3319463 w 4424363"/>
              <a:gd name="connsiteY8098" fmla="*/ 2540000 h 4732338"/>
              <a:gd name="connsiteX8099" fmla="*/ 3319463 w 4424363"/>
              <a:gd name="connsiteY8099" fmla="*/ 2541588 h 4732338"/>
              <a:gd name="connsiteX8100" fmla="*/ 3319463 w 4424363"/>
              <a:gd name="connsiteY8100" fmla="*/ 2543175 h 4732338"/>
              <a:gd name="connsiteX8101" fmla="*/ 3321050 w 4424363"/>
              <a:gd name="connsiteY8101" fmla="*/ 2543175 h 4732338"/>
              <a:gd name="connsiteX8102" fmla="*/ 3321050 w 4424363"/>
              <a:gd name="connsiteY8102" fmla="*/ 2544763 h 4732338"/>
              <a:gd name="connsiteX8103" fmla="*/ 3319463 w 4424363"/>
              <a:gd name="connsiteY8103" fmla="*/ 2544763 h 4732338"/>
              <a:gd name="connsiteX8104" fmla="*/ 3317875 w 4424363"/>
              <a:gd name="connsiteY8104" fmla="*/ 2544763 h 4732338"/>
              <a:gd name="connsiteX8105" fmla="*/ 3317875 w 4424363"/>
              <a:gd name="connsiteY8105" fmla="*/ 2546350 h 4732338"/>
              <a:gd name="connsiteX8106" fmla="*/ 3317875 w 4424363"/>
              <a:gd name="connsiteY8106" fmla="*/ 2547938 h 4732338"/>
              <a:gd name="connsiteX8107" fmla="*/ 3316288 w 4424363"/>
              <a:gd name="connsiteY8107" fmla="*/ 2547938 h 4732338"/>
              <a:gd name="connsiteX8108" fmla="*/ 3316288 w 4424363"/>
              <a:gd name="connsiteY8108" fmla="*/ 2549525 h 4732338"/>
              <a:gd name="connsiteX8109" fmla="*/ 3314700 w 4424363"/>
              <a:gd name="connsiteY8109" fmla="*/ 2551113 h 4732338"/>
              <a:gd name="connsiteX8110" fmla="*/ 3314700 w 4424363"/>
              <a:gd name="connsiteY8110" fmla="*/ 2552700 h 4732338"/>
              <a:gd name="connsiteX8111" fmla="*/ 3313113 w 4424363"/>
              <a:gd name="connsiteY8111" fmla="*/ 2552700 h 4732338"/>
              <a:gd name="connsiteX8112" fmla="*/ 3313113 w 4424363"/>
              <a:gd name="connsiteY8112" fmla="*/ 2554288 h 4732338"/>
              <a:gd name="connsiteX8113" fmla="*/ 3313113 w 4424363"/>
              <a:gd name="connsiteY8113" fmla="*/ 2555875 h 4732338"/>
              <a:gd name="connsiteX8114" fmla="*/ 3313113 w 4424363"/>
              <a:gd name="connsiteY8114" fmla="*/ 2557463 h 4732338"/>
              <a:gd name="connsiteX8115" fmla="*/ 3311525 w 4424363"/>
              <a:gd name="connsiteY8115" fmla="*/ 2559050 h 4732338"/>
              <a:gd name="connsiteX8116" fmla="*/ 3311525 w 4424363"/>
              <a:gd name="connsiteY8116" fmla="*/ 2560638 h 4732338"/>
              <a:gd name="connsiteX8117" fmla="*/ 3309938 w 4424363"/>
              <a:gd name="connsiteY8117" fmla="*/ 2560638 h 4732338"/>
              <a:gd name="connsiteX8118" fmla="*/ 3308350 w 4424363"/>
              <a:gd name="connsiteY8118" fmla="*/ 2560638 h 4732338"/>
              <a:gd name="connsiteX8119" fmla="*/ 3308350 w 4424363"/>
              <a:gd name="connsiteY8119" fmla="*/ 2562225 h 4732338"/>
              <a:gd name="connsiteX8120" fmla="*/ 3306763 w 4424363"/>
              <a:gd name="connsiteY8120" fmla="*/ 2562225 h 4732338"/>
              <a:gd name="connsiteX8121" fmla="*/ 3305175 w 4424363"/>
              <a:gd name="connsiteY8121" fmla="*/ 2562225 h 4732338"/>
              <a:gd name="connsiteX8122" fmla="*/ 3303588 w 4424363"/>
              <a:gd name="connsiteY8122" fmla="*/ 2563813 h 4732338"/>
              <a:gd name="connsiteX8123" fmla="*/ 3303588 w 4424363"/>
              <a:gd name="connsiteY8123" fmla="*/ 2565400 h 4732338"/>
              <a:gd name="connsiteX8124" fmla="*/ 3303588 w 4424363"/>
              <a:gd name="connsiteY8124" fmla="*/ 2566988 h 4732338"/>
              <a:gd name="connsiteX8125" fmla="*/ 3303588 w 4424363"/>
              <a:gd name="connsiteY8125" fmla="*/ 2568575 h 4732338"/>
              <a:gd name="connsiteX8126" fmla="*/ 3303588 w 4424363"/>
              <a:gd name="connsiteY8126" fmla="*/ 2570163 h 4732338"/>
              <a:gd name="connsiteX8127" fmla="*/ 3302000 w 4424363"/>
              <a:gd name="connsiteY8127" fmla="*/ 2570163 h 4732338"/>
              <a:gd name="connsiteX8128" fmla="*/ 3300413 w 4424363"/>
              <a:gd name="connsiteY8128" fmla="*/ 2571750 h 4732338"/>
              <a:gd name="connsiteX8129" fmla="*/ 3300413 w 4424363"/>
              <a:gd name="connsiteY8129" fmla="*/ 2573338 h 4732338"/>
              <a:gd name="connsiteX8130" fmla="*/ 3300413 w 4424363"/>
              <a:gd name="connsiteY8130" fmla="*/ 2574925 h 4732338"/>
              <a:gd name="connsiteX8131" fmla="*/ 3298825 w 4424363"/>
              <a:gd name="connsiteY8131" fmla="*/ 2574925 h 4732338"/>
              <a:gd name="connsiteX8132" fmla="*/ 3298825 w 4424363"/>
              <a:gd name="connsiteY8132" fmla="*/ 2576513 h 4732338"/>
              <a:gd name="connsiteX8133" fmla="*/ 3298825 w 4424363"/>
              <a:gd name="connsiteY8133" fmla="*/ 2578100 h 4732338"/>
              <a:gd name="connsiteX8134" fmla="*/ 3298825 w 4424363"/>
              <a:gd name="connsiteY8134" fmla="*/ 2579688 h 4732338"/>
              <a:gd name="connsiteX8135" fmla="*/ 3297238 w 4424363"/>
              <a:gd name="connsiteY8135" fmla="*/ 2579688 h 4732338"/>
              <a:gd name="connsiteX8136" fmla="*/ 3297238 w 4424363"/>
              <a:gd name="connsiteY8136" fmla="*/ 2581275 h 4732338"/>
              <a:gd name="connsiteX8137" fmla="*/ 3297238 w 4424363"/>
              <a:gd name="connsiteY8137" fmla="*/ 2582863 h 4732338"/>
              <a:gd name="connsiteX8138" fmla="*/ 3297238 w 4424363"/>
              <a:gd name="connsiteY8138" fmla="*/ 2584450 h 4732338"/>
              <a:gd name="connsiteX8139" fmla="*/ 3297238 w 4424363"/>
              <a:gd name="connsiteY8139" fmla="*/ 2586038 h 4732338"/>
              <a:gd name="connsiteX8140" fmla="*/ 3297238 w 4424363"/>
              <a:gd name="connsiteY8140" fmla="*/ 2587625 h 4732338"/>
              <a:gd name="connsiteX8141" fmla="*/ 3297238 w 4424363"/>
              <a:gd name="connsiteY8141" fmla="*/ 2589213 h 4732338"/>
              <a:gd name="connsiteX8142" fmla="*/ 3297238 w 4424363"/>
              <a:gd name="connsiteY8142" fmla="*/ 2590800 h 4732338"/>
              <a:gd name="connsiteX8143" fmla="*/ 3298825 w 4424363"/>
              <a:gd name="connsiteY8143" fmla="*/ 2590800 h 4732338"/>
              <a:gd name="connsiteX8144" fmla="*/ 3298825 w 4424363"/>
              <a:gd name="connsiteY8144" fmla="*/ 2592388 h 4732338"/>
              <a:gd name="connsiteX8145" fmla="*/ 3297238 w 4424363"/>
              <a:gd name="connsiteY8145" fmla="*/ 2592388 h 4732338"/>
              <a:gd name="connsiteX8146" fmla="*/ 3295650 w 4424363"/>
              <a:gd name="connsiteY8146" fmla="*/ 2593975 h 4732338"/>
              <a:gd name="connsiteX8147" fmla="*/ 3294063 w 4424363"/>
              <a:gd name="connsiteY8147" fmla="*/ 2595563 h 4732338"/>
              <a:gd name="connsiteX8148" fmla="*/ 3294063 w 4424363"/>
              <a:gd name="connsiteY8148" fmla="*/ 2597150 h 4732338"/>
              <a:gd name="connsiteX8149" fmla="*/ 3292475 w 4424363"/>
              <a:gd name="connsiteY8149" fmla="*/ 2597150 h 4732338"/>
              <a:gd name="connsiteX8150" fmla="*/ 3292475 w 4424363"/>
              <a:gd name="connsiteY8150" fmla="*/ 2595563 h 4732338"/>
              <a:gd name="connsiteX8151" fmla="*/ 3294063 w 4424363"/>
              <a:gd name="connsiteY8151" fmla="*/ 2593975 h 4732338"/>
              <a:gd name="connsiteX8152" fmla="*/ 3294063 w 4424363"/>
              <a:gd name="connsiteY8152" fmla="*/ 2592388 h 4732338"/>
              <a:gd name="connsiteX8153" fmla="*/ 3295650 w 4424363"/>
              <a:gd name="connsiteY8153" fmla="*/ 2592388 h 4732338"/>
              <a:gd name="connsiteX8154" fmla="*/ 3295650 w 4424363"/>
              <a:gd name="connsiteY8154" fmla="*/ 2590800 h 4732338"/>
              <a:gd name="connsiteX8155" fmla="*/ 3294063 w 4424363"/>
              <a:gd name="connsiteY8155" fmla="*/ 2590800 h 4732338"/>
              <a:gd name="connsiteX8156" fmla="*/ 3294063 w 4424363"/>
              <a:gd name="connsiteY8156" fmla="*/ 2589213 h 4732338"/>
              <a:gd name="connsiteX8157" fmla="*/ 3292475 w 4424363"/>
              <a:gd name="connsiteY8157" fmla="*/ 2589213 h 4732338"/>
              <a:gd name="connsiteX8158" fmla="*/ 3290888 w 4424363"/>
              <a:gd name="connsiteY8158" fmla="*/ 2589213 h 4732338"/>
              <a:gd name="connsiteX8159" fmla="*/ 3289300 w 4424363"/>
              <a:gd name="connsiteY8159" fmla="*/ 2589213 h 4732338"/>
              <a:gd name="connsiteX8160" fmla="*/ 3287713 w 4424363"/>
              <a:gd name="connsiteY8160" fmla="*/ 2589213 h 4732338"/>
              <a:gd name="connsiteX8161" fmla="*/ 3287713 w 4424363"/>
              <a:gd name="connsiteY8161" fmla="*/ 2590800 h 4732338"/>
              <a:gd name="connsiteX8162" fmla="*/ 3287713 w 4424363"/>
              <a:gd name="connsiteY8162" fmla="*/ 2592388 h 4732338"/>
              <a:gd name="connsiteX8163" fmla="*/ 3286125 w 4424363"/>
              <a:gd name="connsiteY8163" fmla="*/ 2592388 h 4732338"/>
              <a:gd name="connsiteX8164" fmla="*/ 3284538 w 4424363"/>
              <a:gd name="connsiteY8164" fmla="*/ 2593975 h 4732338"/>
              <a:gd name="connsiteX8165" fmla="*/ 3284538 w 4424363"/>
              <a:gd name="connsiteY8165" fmla="*/ 2595563 h 4732338"/>
              <a:gd name="connsiteX8166" fmla="*/ 3282950 w 4424363"/>
              <a:gd name="connsiteY8166" fmla="*/ 2597150 h 4732338"/>
              <a:gd name="connsiteX8167" fmla="*/ 3282950 w 4424363"/>
              <a:gd name="connsiteY8167" fmla="*/ 2598738 h 4732338"/>
              <a:gd name="connsiteX8168" fmla="*/ 3281363 w 4424363"/>
              <a:gd name="connsiteY8168" fmla="*/ 2598738 h 4732338"/>
              <a:gd name="connsiteX8169" fmla="*/ 3281363 w 4424363"/>
              <a:gd name="connsiteY8169" fmla="*/ 2600325 h 4732338"/>
              <a:gd name="connsiteX8170" fmla="*/ 3281363 w 4424363"/>
              <a:gd name="connsiteY8170" fmla="*/ 2601913 h 4732338"/>
              <a:gd name="connsiteX8171" fmla="*/ 3281363 w 4424363"/>
              <a:gd name="connsiteY8171" fmla="*/ 2603500 h 4732338"/>
              <a:gd name="connsiteX8172" fmla="*/ 3281363 w 4424363"/>
              <a:gd name="connsiteY8172" fmla="*/ 2605088 h 4732338"/>
              <a:gd name="connsiteX8173" fmla="*/ 3281363 w 4424363"/>
              <a:gd name="connsiteY8173" fmla="*/ 2606675 h 4732338"/>
              <a:gd name="connsiteX8174" fmla="*/ 3279775 w 4424363"/>
              <a:gd name="connsiteY8174" fmla="*/ 2606675 h 4732338"/>
              <a:gd name="connsiteX8175" fmla="*/ 3279775 w 4424363"/>
              <a:gd name="connsiteY8175" fmla="*/ 2605088 h 4732338"/>
              <a:gd name="connsiteX8176" fmla="*/ 3278188 w 4424363"/>
              <a:gd name="connsiteY8176" fmla="*/ 2605088 h 4732338"/>
              <a:gd name="connsiteX8177" fmla="*/ 3276600 w 4424363"/>
              <a:gd name="connsiteY8177" fmla="*/ 2605088 h 4732338"/>
              <a:gd name="connsiteX8178" fmla="*/ 3275013 w 4424363"/>
              <a:gd name="connsiteY8178" fmla="*/ 2605088 h 4732338"/>
              <a:gd name="connsiteX8179" fmla="*/ 3273425 w 4424363"/>
              <a:gd name="connsiteY8179" fmla="*/ 2605088 h 4732338"/>
              <a:gd name="connsiteX8180" fmla="*/ 3271838 w 4424363"/>
              <a:gd name="connsiteY8180" fmla="*/ 2605088 h 4732338"/>
              <a:gd name="connsiteX8181" fmla="*/ 3271838 w 4424363"/>
              <a:gd name="connsiteY8181" fmla="*/ 2606675 h 4732338"/>
              <a:gd name="connsiteX8182" fmla="*/ 3270250 w 4424363"/>
              <a:gd name="connsiteY8182" fmla="*/ 2606675 h 4732338"/>
              <a:gd name="connsiteX8183" fmla="*/ 3268663 w 4424363"/>
              <a:gd name="connsiteY8183" fmla="*/ 2606675 h 4732338"/>
              <a:gd name="connsiteX8184" fmla="*/ 3268663 w 4424363"/>
              <a:gd name="connsiteY8184" fmla="*/ 2608263 h 4732338"/>
              <a:gd name="connsiteX8185" fmla="*/ 3267075 w 4424363"/>
              <a:gd name="connsiteY8185" fmla="*/ 2608263 h 4732338"/>
              <a:gd name="connsiteX8186" fmla="*/ 3267075 w 4424363"/>
              <a:gd name="connsiteY8186" fmla="*/ 2609850 h 4732338"/>
              <a:gd name="connsiteX8187" fmla="*/ 3265488 w 4424363"/>
              <a:gd name="connsiteY8187" fmla="*/ 2609850 h 4732338"/>
              <a:gd name="connsiteX8188" fmla="*/ 3265488 w 4424363"/>
              <a:gd name="connsiteY8188" fmla="*/ 2608263 h 4732338"/>
              <a:gd name="connsiteX8189" fmla="*/ 3263900 w 4424363"/>
              <a:gd name="connsiteY8189" fmla="*/ 2608263 h 4732338"/>
              <a:gd name="connsiteX8190" fmla="*/ 3263900 w 4424363"/>
              <a:gd name="connsiteY8190" fmla="*/ 2609850 h 4732338"/>
              <a:gd name="connsiteX8191" fmla="*/ 3268663 w 4424363"/>
              <a:gd name="connsiteY8191" fmla="*/ 2611438 h 4732338"/>
              <a:gd name="connsiteX8192" fmla="*/ 3265488 w 4424363"/>
              <a:gd name="connsiteY8192" fmla="*/ 2614613 h 4732338"/>
              <a:gd name="connsiteX8193" fmla="*/ 3263900 w 4424363"/>
              <a:gd name="connsiteY8193" fmla="*/ 2611438 h 4732338"/>
              <a:gd name="connsiteX8194" fmla="*/ 3260725 w 4424363"/>
              <a:gd name="connsiteY8194" fmla="*/ 2614613 h 4732338"/>
              <a:gd name="connsiteX8195" fmla="*/ 3260725 w 4424363"/>
              <a:gd name="connsiteY8195" fmla="*/ 2616200 h 4732338"/>
              <a:gd name="connsiteX8196" fmla="*/ 3260725 w 4424363"/>
              <a:gd name="connsiteY8196" fmla="*/ 2617788 h 4732338"/>
              <a:gd name="connsiteX8197" fmla="*/ 3260725 w 4424363"/>
              <a:gd name="connsiteY8197" fmla="*/ 2619375 h 4732338"/>
              <a:gd name="connsiteX8198" fmla="*/ 3259138 w 4424363"/>
              <a:gd name="connsiteY8198" fmla="*/ 2619375 h 4732338"/>
              <a:gd name="connsiteX8199" fmla="*/ 3257550 w 4424363"/>
              <a:gd name="connsiteY8199" fmla="*/ 2620963 h 4732338"/>
              <a:gd name="connsiteX8200" fmla="*/ 3257550 w 4424363"/>
              <a:gd name="connsiteY8200" fmla="*/ 2622550 h 4732338"/>
              <a:gd name="connsiteX8201" fmla="*/ 3259138 w 4424363"/>
              <a:gd name="connsiteY8201" fmla="*/ 2622550 h 4732338"/>
              <a:gd name="connsiteX8202" fmla="*/ 3259138 w 4424363"/>
              <a:gd name="connsiteY8202" fmla="*/ 2624138 h 4732338"/>
              <a:gd name="connsiteX8203" fmla="*/ 3257550 w 4424363"/>
              <a:gd name="connsiteY8203" fmla="*/ 2624138 h 4732338"/>
              <a:gd name="connsiteX8204" fmla="*/ 3255963 w 4424363"/>
              <a:gd name="connsiteY8204" fmla="*/ 2625725 h 4732338"/>
              <a:gd name="connsiteX8205" fmla="*/ 3255963 w 4424363"/>
              <a:gd name="connsiteY8205" fmla="*/ 2627313 h 4732338"/>
              <a:gd name="connsiteX8206" fmla="*/ 3254375 w 4424363"/>
              <a:gd name="connsiteY8206" fmla="*/ 2628900 h 4732338"/>
              <a:gd name="connsiteX8207" fmla="*/ 3252788 w 4424363"/>
              <a:gd name="connsiteY8207" fmla="*/ 2628900 h 4732338"/>
              <a:gd name="connsiteX8208" fmla="*/ 3249613 w 4424363"/>
              <a:gd name="connsiteY8208" fmla="*/ 2628900 h 4732338"/>
              <a:gd name="connsiteX8209" fmla="*/ 3248025 w 4424363"/>
              <a:gd name="connsiteY8209" fmla="*/ 2630488 h 4732338"/>
              <a:gd name="connsiteX8210" fmla="*/ 3246438 w 4424363"/>
              <a:gd name="connsiteY8210" fmla="*/ 2630488 h 4732338"/>
              <a:gd name="connsiteX8211" fmla="*/ 3244850 w 4424363"/>
              <a:gd name="connsiteY8211" fmla="*/ 2632075 h 4732338"/>
              <a:gd name="connsiteX8212" fmla="*/ 3244850 w 4424363"/>
              <a:gd name="connsiteY8212" fmla="*/ 2633663 h 4732338"/>
              <a:gd name="connsiteX8213" fmla="*/ 3243263 w 4424363"/>
              <a:gd name="connsiteY8213" fmla="*/ 2635250 h 4732338"/>
              <a:gd name="connsiteX8214" fmla="*/ 3241675 w 4424363"/>
              <a:gd name="connsiteY8214" fmla="*/ 2636838 h 4732338"/>
              <a:gd name="connsiteX8215" fmla="*/ 3241675 w 4424363"/>
              <a:gd name="connsiteY8215" fmla="*/ 2641600 h 4732338"/>
              <a:gd name="connsiteX8216" fmla="*/ 3241675 w 4424363"/>
              <a:gd name="connsiteY8216" fmla="*/ 2644775 h 4732338"/>
              <a:gd name="connsiteX8217" fmla="*/ 3240088 w 4424363"/>
              <a:gd name="connsiteY8217" fmla="*/ 2647950 h 4732338"/>
              <a:gd name="connsiteX8218" fmla="*/ 3240088 w 4424363"/>
              <a:gd name="connsiteY8218" fmla="*/ 2649538 h 4732338"/>
              <a:gd name="connsiteX8219" fmla="*/ 3240088 w 4424363"/>
              <a:gd name="connsiteY8219" fmla="*/ 2651125 h 4732338"/>
              <a:gd name="connsiteX8220" fmla="*/ 3238500 w 4424363"/>
              <a:gd name="connsiteY8220" fmla="*/ 2651125 h 4732338"/>
              <a:gd name="connsiteX8221" fmla="*/ 3236913 w 4424363"/>
              <a:gd name="connsiteY8221" fmla="*/ 2654300 h 4732338"/>
              <a:gd name="connsiteX8222" fmla="*/ 3236913 w 4424363"/>
              <a:gd name="connsiteY8222" fmla="*/ 2655888 h 4732338"/>
              <a:gd name="connsiteX8223" fmla="*/ 3235325 w 4424363"/>
              <a:gd name="connsiteY8223" fmla="*/ 2659063 h 4732338"/>
              <a:gd name="connsiteX8224" fmla="*/ 3235325 w 4424363"/>
              <a:gd name="connsiteY8224" fmla="*/ 2662238 h 4732338"/>
              <a:gd name="connsiteX8225" fmla="*/ 3235325 w 4424363"/>
              <a:gd name="connsiteY8225" fmla="*/ 2663825 h 4732338"/>
              <a:gd name="connsiteX8226" fmla="*/ 3233738 w 4424363"/>
              <a:gd name="connsiteY8226" fmla="*/ 2667000 h 4732338"/>
              <a:gd name="connsiteX8227" fmla="*/ 3233738 w 4424363"/>
              <a:gd name="connsiteY8227" fmla="*/ 2670175 h 4732338"/>
              <a:gd name="connsiteX8228" fmla="*/ 3233738 w 4424363"/>
              <a:gd name="connsiteY8228" fmla="*/ 2671763 h 4732338"/>
              <a:gd name="connsiteX8229" fmla="*/ 3232150 w 4424363"/>
              <a:gd name="connsiteY8229" fmla="*/ 2673350 h 4732338"/>
              <a:gd name="connsiteX8230" fmla="*/ 3232150 w 4424363"/>
              <a:gd name="connsiteY8230" fmla="*/ 2678113 h 4732338"/>
              <a:gd name="connsiteX8231" fmla="*/ 3232150 w 4424363"/>
              <a:gd name="connsiteY8231" fmla="*/ 2679700 h 4732338"/>
              <a:gd name="connsiteX8232" fmla="*/ 3232150 w 4424363"/>
              <a:gd name="connsiteY8232" fmla="*/ 2681288 h 4732338"/>
              <a:gd name="connsiteX8233" fmla="*/ 3232150 w 4424363"/>
              <a:gd name="connsiteY8233" fmla="*/ 2684463 h 4732338"/>
              <a:gd name="connsiteX8234" fmla="*/ 3232150 w 4424363"/>
              <a:gd name="connsiteY8234" fmla="*/ 2686050 h 4732338"/>
              <a:gd name="connsiteX8235" fmla="*/ 3230563 w 4424363"/>
              <a:gd name="connsiteY8235" fmla="*/ 2686050 h 4732338"/>
              <a:gd name="connsiteX8236" fmla="*/ 3230563 w 4424363"/>
              <a:gd name="connsiteY8236" fmla="*/ 2687638 h 4732338"/>
              <a:gd name="connsiteX8237" fmla="*/ 3230563 w 4424363"/>
              <a:gd name="connsiteY8237" fmla="*/ 2690813 h 4732338"/>
              <a:gd name="connsiteX8238" fmla="*/ 3228975 w 4424363"/>
              <a:gd name="connsiteY8238" fmla="*/ 2690813 h 4732338"/>
              <a:gd name="connsiteX8239" fmla="*/ 3227388 w 4424363"/>
              <a:gd name="connsiteY8239" fmla="*/ 2690813 h 4732338"/>
              <a:gd name="connsiteX8240" fmla="*/ 3225800 w 4424363"/>
              <a:gd name="connsiteY8240" fmla="*/ 2690813 h 4732338"/>
              <a:gd name="connsiteX8241" fmla="*/ 3225800 w 4424363"/>
              <a:gd name="connsiteY8241" fmla="*/ 2692400 h 4732338"/>
              <a:gd name="connsiteX8242" fmla="*/ 3224213 w 4424363"/>
              <a:gd name="connsiteY8242" fmla="*/ 2692400 h 4732338"/>
              <a:gd name="connsiteX8243" fmla="*/ 3224213 w 4424363"/>
              <a:gd name="connsiteY8243" fmla="*/ 2690813 h 4732338"/>
              <a:gd name="connsiteX8244" fmla="*/ 3222625 w 4424363"/>
              <a:gd name="connsiteY8244" fmla="*/ 2690813 h 4732338"/>
              <a:gd name="connsiteX8245" fmla="*/ 3222625 w 4424363"/>
              <a:gd name="connsiteY8245" fmla="*/ 2692400 h 4732338"/>
              <a:gd name="connsiteX8246" fmla="*/ 3222625 w 4424363"/>
              <a:gd name="connsiteY8246" fmla="*/ 2693988 h 4732338"/>
              <a:gd name="connsiteX8247" fmla="*/ 3221038 w 4424363"/>
              <a:gd name="connsiteY8247" fmla="*/ 2693988 h 4732338"/>
              <a:gd name="connsiteX8248" fmla="*/ 3221038 w 4424363"/>
              <a:gd name="connsiteY8248" fmla="*/ 2695575 h 4732338"/>
              <a:gd name="connsiteX8249" fmla="*/ 3219450 w 4424363"/>
              <a:gd name="connsiteY8249" fmla="*/ 2695575 h 4732338"/>
              <a:gd name="connsiteX8250" fmla="*/ 3217863 w 4424363"/>
              <a:gd name="connsiteY8250" fmla="*/ 2695575 h 4732338"/>
              <a:gd name="connsiteX8251" fmla="*/ 3216275 w 4424363"/>
              <a:gd name="connsiteY8251" fmla="*/ 2695575 h 4732338"/>
              <a:gd name="connsiteX8252" fmla="*/ 3213100 w 4424363"/>
              <a:gd name="connsiteY8252" fmla="*/ 2697163 h 4732338"/>
              <a:gd name="connsiteX8253" fmla="*/ 3209925 w 4424363"/>
              <a:gd name="connsiteY8253" fmla="*/ 2698750 h 4732338"/>
              <a:gd name="connsiteX8254" fmla="*/ 3208338 w 4424363"/>
              <a:gd name="connsiteY8254" fmla="*/ 2700338 h 4732338"/>
              <a:gd name="connsiteX8255" fmla="*/ 3206750 w 4424363"/>
              <a:gd name="connsiteY8255" fmla="*/ 2700338 h 4732338"/>
              <a:gd name="connsiteX8256" fmla="*/ 3205163 w 4424363"/>
              <a:gd name="connsiteY8256" fmla="*/ 2700338 h 4732338"/>
              <a:gd name="connsiteX8257" fmla="*/ 3203575 w 4424363"/>
              <a:gd name="connsiteY8257" fmla="*/ 2700338 h 4732338"/>
              <a:gd name="connsiteX8258" fmla="*/ 3203575 w 4424363"/>
              <a:gd name="connsiteY8258" fmla="*/ 2698750 h 4732338"/>
              <a:gd name="connsiteX8259" fmla="*/ 3203575 w 4424363"/>
              <a:gd name="connsiteY8259" fmla="*/ 2697163 h 4732338"/>
              <a:gd name="connsiteX8260" fmla="*/ 3203575 w 4424363"/>
              <a:gd name="connsiteY8260" fmla="*/ 2695575 h 4732338"/>
              <a:gd name="connsiteX8261" fmla="*/ 3203575 w 4424363"/>
              <a:gd name="connsiteY8261" fmla="*/ 2693988 h 4732338"/>
              <a:gd name="connsiteX8262" fmla="*/ 3203575 w 4424363"/>
              <a:gd name="connsiteY8262" fmla="*/ 2692400 h 4732338"/>
              <a:gd name="connsiteX8263" fmla="*/ 3201988 w 4424363"/>
              <a:gd name="connsiteY8263" fmla="*/ 2692400 h 4732338"/>
              <a:gd name="connsiteX8264" fmla="*/ 3201988 w 4424363"/>
              <a:gd name="connsiteY8264" fmla="*/ 2690813 h 4732338"/>
              <a:gd name="connsiteX8265" fmla="*/ 3200400 w 4424363"/>
              <a:gd name="connsiteY8265" fmla="*/ 2690813 h 4732338"/>
              <a:gd name="connsiteX8266" fmla="*/ 3200400 w 4424363"/>
              <a:gd name="connsiteY8266" fmla="*/ 2692400 h 4732338"/>
              <a:gd name="connsiteX8267" fmla="*/ 3200400 w 4424363"/>
              <a:gd name="connsiteY8267" fmla="*/ 2693988 h 4732338"/>
              <a:gd name="connsiteX8268" fmla="*/ 3200400 w 4424363"/>
              <a:gd name="connsiteY8268" fmla="*/ 2695575 h 4732338"/>
              <a:gd name="connsiteX8269" fmla="*/ 3200400 w 4424363"/>
              <a:gd name="connsiteY8269" fmla="*/ 2697163 h 4732338"/>
              <a:gd name="connsiteX8270" fmla="*/ 3189288 w 4424363"/>
              <a:gd name="connsiteY8270" fmla="*/ 2700338 h 4732338"/>
              <a:gd name="connsiteX8271" fmla="*/ 3187700 w 4424363"/>
              <a:gd name="connsiteY8271" fmla="*/ 2700338 h 4732338"/>
              <a:gd name="connsiteX8272" fmla="*/ 3182938 w 4424363"/>
              <a:gd name="connsiteY8272" fmla="*/ 2701925 h 4732338"/>
              <a:gd name="connsiteX8273" fmla="*/ 3182938 w 4424363"/>
              <a:gd name="connsiteY8273" fmla="*/ 2703513 h 4732338"/>
              <a:gd name="connsiteX8274" fmla="*/ 3182938 w 4424363"/>
              <a:gd name="connsiteY8274" fmla="*/ 2705100 h 4732338"/>
              <a:gd name="connsiteX8275" fmla="*/ 3181350 w 4424363"/>
              <a:gd name="connsiteY8275" fmla="*/ 2705100 h 4732338"/>
              <a:gd name="connsiteX8276" fmla="*/ 3178175 w 4424363"/>
              <a:gd name="connsiteY8276" fmla="*/ 2705100 h 4732338"/>
              <a:gd name="connsiteX8277" fmla="*/ 3176588 w 4424363"/>
              <a:gd name="connsiteY8277" fmla="*/ 2705100 h 4732338"/>
              <a:gd name="connsiteX8278" fmla="*/ 3176588 w 4424363"/>
              <a:gd name="connsiteY8278" fmla="*/ 2706688 h 4732338"/>
              <a:gd name="connsiteX8279" fmla="*/ 3175000 w 4424363"/>
              <a:gd name="connsiteY8279" fmla="*/ 2706688 h 4732338"/>
              <a:gd name="connsiteX8280" fmla="*/ 3175000 w 4424363"/>
              <a:gd name="connsiteY8280" fmla="*/ 2708275 h 4732338"/>
              <a:gd name="connsiteX8281" fmla="*/ 3173413 w 4424363"/>
              <a:gd name="connsiteY8281" fmla="*/ 2711450 h 4732338"/>
              <a:gd name="connsiteX8282" fmla="*/ 3173413 w 4424363"/>
              <a:gd name="connsiteY8282" fmla="*/ 2713038 h 4732338"/>
              <a:gd name="connsiteX8283" fmla="*/ 3171825 w 4424363"/>
              <a:gd name="connsiteY8283" fmla="*/ 2714625 h 4732338"/>
              <a:gd name="connsiteX8284" fmla="*/ 3171825 w 4424363"/>
              <a:gd name="connsiteY8284" fmla="*/ 2717800 h 4732338"/>
              <a:gd name="connsiteX8285" fmla="*/ 3170238 w 4424363"/>
              <a:gd name="connsiteY8285" fmla="*/ 2720975 h 4732338"/>
              <a:gd name="connsiteX8286" fmla="*/ 3170238 w 4424363"/>
              <a:gd name="connsiteY8286" fmla="*/ 2722563 h 4732338"/>
              <a:gd name="connsiteX8287" fmla="*/ 3168650 w 4424363"/>
              <a:gd name="connsiteY8287" fmla="*/ 2724150 h 4732338"/>
              <a:gd name="connsiteX8288" fmla="*/ 3168650 w 4424363"/>
              <a:gd name="connsiteY8288" fmla="*/ 2725738 h 4732338"/>
              <a:gd name="connsiteX8289" fmla="*/ 3168650 w 4424363"/>
              <a:gd name="connsiteY8289" fmla="*/ 2727325 h 4732338"/>
              <a:gd name="connsiteX8290" fmla="*/ 3167063 w 4424363"/>
              <a:gd name="connsiteY8290" fmla="*/ 2741613 h 4732338"/>
              <a:gd name="connsiteX8291" fmla="*/ 3167063 w 4424363"/>
              <a:gd name="connsiteY8291" fmla="*/ 2744788 h 4732338"/>
              <a:gd name="connsiteX8292" fmla="*/ 3167063 w 4424363"/>
              <a:gd name="connsiteY8292" fmla="*/ 2747963 h 4732338"/>
              <a:gd name="connsiteX8293" fmla="*/ 3168650 w 4424363"/>
              <a:gd name="connsiteY8293" fmla="*/ 2754313 h 4732338"/>
              <a:gd name="connsiteX8294" fmla="*/ 3167063 w 4424363"/>
              <a:gd name="connsiteY8294" fmla="*/ 2754313 h 4732338"/>
              <a:gd name="connsiteX8295" fmla="*/ 3167063 w 4424363"/>
              <a:gd name="connsiteY8295" fmla="*/ 2759075 h 4732338"/>
              <a:gd name="connsiteX8296" fmla="*/ 3165475 w 4424363"/>
              <a:gd name="connsiteY8296" fmla="*/ 2762250 h 4732338"/>
              <a:gd name="connsiteX8297" fmla="*/ 3165475 w 4424363"/>
              <a:gd name="connsiteY8297" fmla="*/ 2763838 h 4732338"/>
              <a:gd name="connsiteX8298" fmla="*/ 3163888 w 4424363"/>
              <a:gd name="connsiteY8298" fmla="*/ 2765425 h 4732338"/>
              <a:gd name="connsiteX8299" fmla="*/ 3163888 w 4424363"/>
              <a:gd name="connsiteY8299" fmla="*/ 2767013 h 4732338"/>
              <a:gd name="connsiteX8300" fmla="*/ 3162300 w 4424363"/>
              <a:gd name="connsiteY8300" fmla="*/ 2767013 h 4732338"/>
              <a:gd name="connsiteX8301" fmla="*/ 3162300 w 4424363"/>
              <a:gd name="connsiteY8301" fmla="*/ 2768600 h 4732338"/>
              <a:gd name="connsiteX8302" fmla="*/ 3160713 w 4424363"/>
              <a:gd name="connsiteY8302" fmla="*/ 2768600 h 4732338"/>
              <a:gd name="connsiteX8303" fmla="*/ 3162300 w 4424363"/>
              <a:gd name="connsiteY8303" fmla="*/ 2770188 h 4732338"/>
              <a:gd name="connsiteX8304" fmla="*/ 3162300 w 4424363"/>
              <a:gd name="connsiteY8304" fmla="*/ 2771775 h 4732338"/>
              <a:gd name="connsiteX8305" fmla="*/ 3160713 w 4424363"/>
              <a:gd name="connsiteY8305" fmla="*/ 2774950 h 4732338"/>
              <a:gd name="connsiteX8306" fmla="*/ 3160713 w 4424363"/>
              <a:gd name="connsiteY8306" fmla="*/ 2776538 h 4732338"/>
              <a:gd name="connsiteX8307" fmla="*/ 3160713 w 4424363"/>
              <a:gd name="connsiteY8307" fmla="*/ 2778125 h 4732338"/>
              <a:gd name="connsiteX8308" fmla="*/ 3160713 w 4424363"/>
              <a:gd name="connsiteY8308" fmla="*/ 2779713 h 4732338"/>
              <a:gd name="connsiteX8309" fmla="*/ 3162300 w 4424363"/>
              <a:gd name="connsiteY8309" fmla="*/ 2781300 h 4732338"/>
              <a:gd name="connsiteX8310" fmla="*/ 3162300 w 4424363"/>
              <a:gd name="connsiteY8310" fmla="*/ 2784475 h 4732338"/>
              <a:gd name="connsiteX8311" fmla="*/ 3163888 w 4424363"/>
              <a:gd name="connsiteY8311" fmla="*/ 2786063 h 4732338"/>
              <a:gd name="connsiteX8312" fmla="*/ 3165475 w 4424363"/>
              <a:gd name="connsiteY8312" fmla="*/ 2786063 h 4732338"/>
              <a:gd name="connsiteX8313" fmla="*/ 3165475 w 4424363"/>
              <a:gd name="connsiteY8313" fmla="*/ 2787650 h 4732338"/>
              <a:gd name="connsiteX8314" fmla="*/ 3165475 w 4424363"/>
              <a:gd name="connsiteY8314" fmla="*/ 2789238 h 4732338"/>
              <a:gd name="connsiteX8315" fmla="*/ 3171825 w 4424363"/>
              <a:gd name="connsiteY8315" fmla="*/ 2800350 h 4732338"/>
              <a:gd name="connsiteX8316" fmla="*/ 3173413 w 4424363"/>
              <a:gd name="connsiteY8316" fmla="*/ 2803525 h 4732338"/>
              <a:gd name="connsiteX8317" fmla="*/ 3175000 w 4424363"/>
              <a:gd name="connsiteY8317" fmla="*/ 2806700 h 4732338"/>
              <a:gd name="connsiteX8318" fmla="*/ 3176588 w 4424363"/>
              <a:gd name="connsiteY8318" fmla="*/ 2808288 h 4732338"/>
              <a:gd name="connsiteX8319" fmla="*/ 3178175 w 4424363"/>
              <a:gd name="connsiteY8319" fmla="*/ 2808288 h 4732338"/>
              <a:gd name="connsiteX8320" fmla="*/ 3179763 w 4424363"/>
              <a:gd name="connsiteY8320" fmla="*/ 2808288 h 4732338"/>
              <a:gd name="connsiteX8321" fmla="*/ 3182938 w 4424363"/>
              <a:gd name="connsiteY8321" fmla="*/ 2808288 h 4732338"/>
              <a:gd name="connsiteX8322" fmla="*/ 3189288 w 4424363"/>
              <a:gd name="connsiteY8322" fmla="*/ 2811463 h 4732338"/>
              <a:gd name="connsiteX8323" fmla="*/ 3190875 w 4424363"/>
              <a:gd name="connsiteY8323" fmla="*/ 2813050 h 4732338"/>
              <a:gd name="connsiteX8324" fmla="*/ 3192463 w 4424363"/>
              <a:gd name="connsiteY8324" fmla="*/ 2814638 h 4732338"/>
              <a:gd name="connsiteX8325" fmla="*/ 3192463 w 4424363"/>
              <a:gd name="connsiteY8325" fmla="*/ 2813050 h 4732338"/>
              <a:gd name="connsiteX8326" fmla="*/ 3194050 w 4424363"/>
              <a:gd name="connsiteY8326" fmla="*/ 2814638 h 4732338"/>
              <a:gd name="connsiteX8327" fmla="*/ 3200400 w 4424363"/>
              <a:gd name="connsiteY8327" fmla="*/ 2817813 h 4732338"/>
              <a:gd name="connsiteX8328" fmla="*/ 3200400 w 4424363"/>
              <a:gd name="connsiteY8328" fmla="*/ 2819400 h 4732338"/>
              <a:gd name="connsiteX8329" fmla="*/ 3203575 w 4424363"/>
              <a:gd name="connsiteY8329" fmla="*/ 2819400 h 4732338"/>
              <a:gd name="connsiteX8330" fmla="*/ 3205163 w 4424363"/>
              <a:gd name="connsiteY8330" fmla="*/ 2819400 h 4732338"/>
              <a:gd name="connsiteX8331" fmla="*/ 3206750 w 4424363"/>
              <a:gd name="connsiteY8331" fmla="*/ 2819400 h 4732338"/>
              <a:gd name="connsiteX8332" fmla="*/ 3209925 w 4424363"/>
              <a:gd name="connsiteY8332" fmla="*/ 2817813 h 4732338"/>
              <a:gd name="connsiteX8333" fmla="*/ 3211513 w 4424363"/>
              <a:gd name="connsiteY8333" fmla="*/ 2817813 h 4732338"/>
              <a:gd name="connsiteX8334" fmla="*/ 3213100 w 4424363"/>
              <a:gd name="connsiteY8334" fmla="*/ 2817813 h 4732338"/>
              <a:gd name="connsiteX8335" fmla="*/ 3214688 w 4424363"/>
              <a:gd name="connsiteY8335" fmla="*/ 2816225 h 4732338"/>
              <a:gd name="connsiteX8336" fmla="*/ 3214688 w 4424363"/>
              <a:gd name="connsiteY8336" fmla="*/ 2814638 h 4732338"/>
              <a:gd name="connsiteX8337" fmla="*/ 3214688 w 4424363"/>
              <a:gd name="connsiteY8337" fmla="*/ 2811463 h 4732338"/>
              <a:gd name="connsiteX8338" fmla="*/ 3216275 w 4424363"/>
              <a:gd name="connsiteY8338" fmla="*/ 2811463 h 4732338"/>
              <a:gd name="connsiteX8339" fmla="*/ 3217863 w 4424363"/>
              <a:gd name="connsiteY8339" fmla="*/ 2811463 h 4732338"/>
              <a:gd name="connsiteX8340" fmla="*/ 3219450 w 4424363"/>
              <a:gd name="connsiteY8340" fmla="*/ 2809875 h 4732338"/>
              <a:gd name="connsiteX8341" fmla="*/ 3221038 w 4424363"/>
              <a:gd name="connsiteY8341" fmla="*/ 2809875 h 4732338"/>
              <a:gd name="connsiteX8342" fmla="*/ 3222625 w 4424363"/>
              <a:gd name="connsiteY8342" fmla="*/ 2809875 h 4732338"/>
              <a:gd name="connsiteX8343" fmla="*/ 3224213 w 4424363"/>
              <a:gd name="connsiteY8343" fmla="*/ 2809875 h 4732338"/>
              <a:gd name="connsiteX8344" fmla="*/ 3225800 w 4424363"/>
              <a:gd name="connsiteY8344" fmla="*/ 2809875 h 4732338"/>
              <a:gd name="connsiteX8345" fmla="*/ 3227388 w 4424363"/>
              <a:gd name="connsiteY8345" fmla="*/ 2811463 h 4732338"/>
              <a:gd name="connsiteX8346" fmla="*/ 3228975 w 4424363"/>
              <a:gd name="connsiteY8346" fmla="*/ 2813050 h 4732338"/>
              <a:gd name="connsiteX8347" fmla="*/ 3228975 w 4424363"/>
              <a:gd name="connsiteY8347" fmla="*/ 2814638 h 4732338"/>
              <a:gd name="connsiteX8348" fmla="*/ 3227388 w 4424363"/>
              <a:gd name="connsiteY8348" fmla="*/ 2814638 h 4732338"/>
              <a:gd name="connsiteX8349" fmla="*/ 3227388 w 4424363"/>
              <a:gd name="connsiteY8349" fmla="*/ 2816225 h 4732338"/>
              <a:gd name="connsiteX8350" fmla="*/ 3230563 w 4424363"/>
              <a:gd name="connsiteY8350" fmla="*/ 2816225 h 4732338"/>
              <a:gd name="connsiteX8351" fmla="*/ 3232150 w 4424363"/>
              <a:gd name="connsiteY8351" fmla="*/ 2817813 h 4732338"/>
              <a:gd name="connsiteX8352" fmla="*/ 3236913 w 4424363"/>
              <a:gd name="connsiteY8352" fmla="*/ 2817813 h 4732338"/>
              <a:gd name="connsiteX8353" fmla="*/ 3238500 w 4424363"/>
              <a:gd name="connsiteY8353" fmla="*/ 2819400 h 4732338"/>
              <a:gd name="connsiteX8354" fmla="*/ 3241675 w 4424363"/>
              <a:gd name="connsiteY8354" fmla="*/ 2819400 h 4732338"/>
              <a:gd name="connsiteX8355" fmla="*/ 3243263 w 4424363"/>
              <a:gd name="connsiteY8355" fmla="*/ 2819400 h 4732338"/>
              <a:gd name="connsiteX8356" fmla="*/ 3244850 w 4424363"/>
              <a:gd name="connsiteY8356" fmla="*/ 2819400 h 4732338"/>
              <a:gd name="connsiteX8357" fmla="*/ 3244850 w 4424363"/>
              <a:gd name="connsiteY8357" fmla="*/ 2817813 h 4732338"/>
              <a:gd name="connsiteX8358" fmla="*/ 3248025 w 4424363"/>
              <a:gd name="connsiteY8358" fmla="*/ 2819400 h 4732338"/>
              <a:gd name="connsiteX8359" fmla="*/ 3252788 w 4424363"/>
              <a:gd name="connsiteY8359" fmla="*/ 2819400 h 4732338"/>
              <a:gd name="connsiteX8360" fmla="*/ 3254375 w 4424363"/>
              <a:gd name="connsiteY8360" fmla="*/ 2819400 h 4732338"/>
              <a:gd name="connsiteX8361" fmla="*/ 3254375 w 4424363"/>
              <a:gd name="connsiteY8361" fmla="*/ 2817813 h 4732338"/>
              <a:gd name="connsiteX8362" fmla="*/ 3255963 w 4424363"/>
              <a:gd name="connsiteY8362" fmla="*/ 2819400 h 4732338"/>
              <a:gd name="connsiteX8363" fmla="*/ 3255963 w 4424363"/>
              <a:gd name="connsiteY8363" fmla="*/ 2820988 h 4732338"/>
              <a:gd name="connsiteX8364" fmla="*/ 3257550 w 4424363"/>
              <a:gd name="connsiteY8364" fmla="*/ 2819400 h 4732338"/>
              <a:gd name="connsiteX8365" fmla="*/ 3259138 w 4424363"/>
              <a:gd name="connsiteY8365" fmla="*/ 2819400 h 4732338"/>
              <a:gd name="connsiteX8366" fmla="*/ 3257550 w 4424363"/>
              <a:gd name="connsiteY8366" fmla="*/ 2820988 h 4732338"/>
              <a:gd name="connsiteX8367" fmla="*/ 3259138 w 4424363"/>
              <a:gd name="connsiteY8367" fmla="*/ 2820988 h 4732338"/>
              <a:gd name="connsiteX8368" fmla="*/ 3260725 w 4424363"/>
              <a:gd name="connsiteY8368" fmla="*/ 2822575 h 4732338"/>
              <a:gd name="connsiteX8369" fmla="*/ 3262313 w 4424363"/>
              <a:gd name="connsiteY8369" fmla="*/ 2822575 h 4732338"/>
              <a:gd name="connsiteX8370" fmla="*/ 3267075 w 4424363"/>
              <a:gd name="connsiteY8370" fmla="*/ 2822575 h 4732338"/>
              <a:gd name="connsiteX8371" fmla="*/ 3268663 w 4424363"/>
              <a:gd name="connsiteY8371" fmla="*/ 2824163 h 4732338"/>
              <a:gd name="connsiteX8372" fmla="*/ 3268663 w 4424363"/>
              <a:gd name="connsiteY8372" fmla="*/ 2825750 h 4732338"/>
              <a:gd name="connsiteX8373" fmla="*/ 3267075 w 4424363"/>
              <a:gd name="connsiteY8373" fmla="*/ 2825750 h 4732338"/>
              <a:gd name="connsiteX8374" fmla="*/ 3267075 w 4424363"/>
              <a:gd name="connsiteY8374" fmla="*/ 2827338 h 4732338"/>
              <a:gd name="connsiteX8375" fmla="*/ 3268663 w 4424363"/>
              <a:gd name="connsiteY8375" fmla="*/ 2830513 h 4732338"/>
              <a:gd name="connsiteX8376" fmla="*/ 3268663 w 4424363"/>
              <a:gd name="connsiteY8376" fmla="*/ 2832100 h 4732338"/>
              <a:gd name="connsiteX8377" fmla="*/ 3268663 w 4424363"/>
              <a:gd name="connsiteY8377" fmla="*/ 2833688 h 4732338"/>
              <a:gd name="connsiteX8378" fmla="*/ 3267075 w 4424363"/>
              <a:gd name="connsiteY8378" fmla="*/ 2833688 h 4732338"/>
              <a:gd name="connsiteX8379" fmla="*/ 3265488 w 4424363"/>
              <a:gd name="connsiteY8379" fmla="*/ 2833688 h 4732338"/>
              <a:gd name="connsiteX8380" fmla="*/ 3263900 w 4424363"/>
              <a:gd name="connsiteY8380" fmla="*/ 2833688 h 4732338"/>
              <a:gd name="connsiteX8381" fmla="*/ 3263900 w 4424363"/>
              <a:gd name="connsiteY8381" fmla="*/ 2835275 h 4732338"/>
              <a:gd name="connsiteX8382" fmla="*/ 3263900 w 4424363"/>
              <a:gd name="connsiteY8382" fmla="*/ 2836863 h 4732338"/>
              <a:gd name="connsiteX8383" fmla="*/ 3262313 w 4424363"/>
              <a:gd name="connsiteY8383" fmla="*/ 2836863 h 4732338"/>
              <a:gd name="connsiteX8384" fmla="*/ 3262313 w 4424363"/>
              <a:gd name="connsiteY8384" fmla="*/ 2838450 h 4732338"/>
              <a:gd name="connsiteX8385" fmla="*/ 3260725 w 4424363"/>
              <a:gd name="connsiteY8385" fmla="*/ 2838450 h 4732338"/>
              <a:gd name="connsiteX8386" fmla="*/ 3259138 w 4424363"/>
              <a:gd name="connsiteY8386" fmla="*/ 2838450 h 4732338"/>
              <a:gd name="connsiteX8387" fmla="*/ 3259138 w 4424363"/>
              <a:gd name="connsiteY8387" fmla="*/ 2841625 h 4732338"/>
              <a:gd name="connsiteX8388" fmla="*/ 3257550 w 4424363"/>
              <a:gd name="connsiteY8388" fmla="*/ 2841625 h 4732338"/>
              <a:gd name="connsiteX8389" fmla="*/ 3257550 w 4424363"/>
              <a:gd name="connsiteY8389" fmla="*/ 2843213 h 4732338"/>
              <a:gd name="connsiteX8390" fmla="*/ 3259138 w 4424363"/>
              <a:gd name="connsiteY8390" fmla="*/ 2843213 h 4732338"/>
              <a:gd name="connsiteX8391" fmla="*/ 3262313 w 4424363"/>
              <a:gd name="connsiteY8391" fmla="*/ 2844800 h 4732338"/>
              <a:gd name="connsiteX8392" fmla="*/ 3265488 w 4424363"/>
              <a:gd name="connsiteY8392" fmla="*/ 2847975 h 4732338"/>
              <a:gd name="connsiteX8393" fmla="*/ 3270250 w 4424363"/>
              <a:gd name="connsiteY8393" fmla="*/ 2851150 h 4732338"/>
              <a:gd name="connsiteX8394" fmla="*/ 3275013 w 4424363"/>
              <a:gd name="connsiteY8394" fmla="*/ 2855913 h 4732338"/>
              <a:gd name="connsiteX8395" fmla="*/ 3276600 w 4424363"/>
              <a:gd name="connsiteY8395" fmla="*/ 2855913 h 4732338"/>
              <a:gd name="connsiteX8396" fmla="*/ 3294063 w 4424363"/>
              <a:gd name="connsiteY8396" fmla="*/ 2868613 h 4732338"/>
              <a:gd name="connsiteX8397" fmla="*/ 3294063 w 4424363"/>
              <a:gd name="connsiteY8397" fmla="*/ 2870200 h 4732338"/>
              <a:gd name="connsiteX8398" fmla="*/ 3295650 w 4424363"/>
              <a:gd name="connsiteY8398" fmla="*/ 2870200 h 4732338"/>
              <a:gd name="connsiteX8399" fmla="*/ 3298825 w 4424363"/>
              <a:gd name="connsiteY8399" fmla="*/ 2870200 h 4732338"/>
              <a:gd name="connsiteX8400" fmla="*/ 3298825 w 4424363"/>
              <a:gd name="connsiteY8400" fmla="*/ 2871788 h 4732338"/>
              <a:gd name="connsiteX8401" fmla="*/ 3303588 w 4424363"/>
              <a:gd name="connsiteY8401" fmla="*/ 2873375 h 4732338"/>
              <a:gd name="connsiteX8402" fmla="*/ 3305175 w 4424363"/>
              <a:gd name="connsiteY8402" fmla="*/ 2874963 h 4732338"/>
              <a:gd name="connsiteX8403" fmla="*/ 3324226 w 4424363"/>
              <a:gd name="connsiteY8403" fmla="*/ 2882900 h 4732338"/>
              <a:gd name="connsiteX8404" fmla="*/ 3325813 w 4424363"/>
              <a:gd name="connsiteY8404" fmla="*/ 2882900 h 4732338"/>
              <a:gd name="connsiteX8405" fmla="*/ 3325813 w 4424363"/>
              <a:gd name="connsiteY8405" fmla="*/ 2884488 h 4732338"/>
              <a:gd name="connsiteX8406" fmla="*/ 3327400 w 4424363"/>
              <a:gd name="connsiteY8406" fmla="*/ 2884488 h 4732338"/>
              <a:gd name="connsiteX8407" fmla="*/ 3327400 w 4424363"/>
              <a:gd name="connsiteY8407" fmla="*/ 2886075 h 4732338"/>
              <a:gd name="connsiteX8408" fmla="*/ 3327400 w 4424363"/>
              <a:gd name="connsiteY8408" fmla="*/ 2887663 h 4732338"/>
              <a:gd name="connsiteX8409" fmla="*/ 3327400 w 4424363"/>
              <a:gd name="connsiteY8409" fmla="*/ 2889250 h 4732338"/>
              <a:gd name="connsiteX8410" fmla="*/ 3327400 w 4424363"/>
              <a:gd name="connsiteY8410" fmla="*/ 2890838 h 4732338"/>
              <a:gd name="connsiteX8411" fmla="*/ 3327400 w 4424363"/>
              <a:gd name="connsiteY8411" fmla="*/ 2892425 h 4732338"/>
              <a:gd name="connsiteX8412" fmla="*/ 3327400 w 4424363"/>
              <a:gd name="connsiteY8412" fmla="*/ 2894013 h 4732338"/>
              <a:gd name="connsiteX8413" fmla="*/ 3327400 w 4424363"/>
              <a:gd name="connsiteY8413" fmla="*/ 2897188 h 4732338"/>
              <a:gd name="connsiteX8414" fmla="*/ 3338513 w 4424363"/>
              <a:gd name="connsiteY8414" fmla="*/ 2897188 h 4732338"/>
              <a:gd name="connsiteX8415" fmla="*/ 3340100 w 4424363"/>
              <a:gd name="connsiteY8415" fmla="*/ 2897188 h 4732338"/>
              <a:gd name="connsiteX8416" fmla="*/ 3343276 w 4424363"/>
              <a:gd name="connsiteY8416" fmla="*/ 2895600 h 4732338"/>
              <a:gd name="connsiteX8417" fmla="*/ 3344863 w 4424363"/>
              <a:gd name="connsiteY8417" fmla="*/ 2895600 h 4732338"/>
              <a:gd name="connsiteX8418" fmla="*/ 3344863 w 4424363"/>
              <a:gd name="connsiteY8418" fmla="*/ 2894013 h 4732338"/>
              <a:gd name="connsiteX8419" fmla="*/ 3346450 w 4424363"/>
              <a:gd name="connsiteY8419" fmla="*/ 2894013 h 4732338"/>
              <a:gd name="connsiteX8420" fmla="*/ 3348038 w 4424363"/>
              <a:gd name="connsiteY8420" fmla="*/ 2894013 h 4732338"/>
              <a:gd name="connsiteX8421" fmla="*/ 3354388 w 4424363"/>
              <a:gd name="connsiteY8421" fmla="*/ 2895600 h 4732338"/>
              <a:gd name="connsiteX8422" fmla="*/ 3354388 w 4424363"/>
              <a:gd name="connsiteY8422" fmla="*/ 2897188 h 4732338"/>
              <a:gd name="connsiteX8423" fmla="*/ 3355976 w 4424363"/>
              <a:gd name="connsiteY8423" fmla="*/ 2897188 h 4732338"/>
              <a:gd name="connsiteX8424" fmla="*/ 3357563 w 4424363"/>
              <a:gd name="connsiteY8424" fmla="*/ 2897188 h 4732338"/>
              <a:gd name="connsiteX8425" fmla="*/ 3362326 w 4424363"/>
              <a:gd name="connsiteY8425" fmla="*/ 2898775 h 4732338"/>
              <a:gd name="connsiteX8426" fmla="*/ 3363913 w 4424363"/>
              <a:gd name="connsiteY8426" fmla="*/ 2898775 h 4732338"/>
              <a:gd name="connsiteX8427" fmla="*/ 3365500 w 4424363"/>
              <a:gd name="connsiteY8427" fmla="*/ 2898775 h 4732338"/>
              <a:gd name="connsiteX8428" fmla="*/ 3367088 w 4424363"/>
              <a:gd name="connsiteY8428" fmla="*/ 2900363 h 4732338"/>
              <a:gd name="connsiteX8429" fmla="*/ 3368676 w 4424363"/>
              <a:gd name="connsiteY8429" fmla="*/ 2900363 h 4732338"/>
              <a:gd name="connsiteX8430" fmla="*/ 3368676 w 4424363"/>
              <a:gd name="connsiteY8430" fmla="*/ 2901950 h 4732338"/>
              <a:gd name="connsiteX8431" fmla="*/ 3370263 w 4424363"/>
              <a:gd name="connsiteY8431" fmla="*/ 2901950 h 4732338"/>
              <a:gd name="connsiteX8432" fmla="*/ 3371850 w 4424363"/>
              <a:gd name="connsiteY8432" fmla="*/ 2901950 h 4732338"/>
              <a:gd name="connsiteX8433" fmla="*/ 3373438 w 4424363"/>
              <a:gd name="connsiteY8433" fmla="*/ 2901950 h 4732338"/>
              <a:gd name="connsiteX8434" fmla="*/ 3373438 w 4424363"/>
              <a:gd name="connsiteY8434" fmla="*/ 2903538 h 4732338"/>
              <a:gd name="connsiteX8435" fmla="*/ 3375026 w 4424363"/>
              <a:gd name="connsiteY8435" fmla="*/ 2903538 h 4732338"/>
              <a:gd name="connsiteX8436" fmla="*/ 3375026 w 4424363"/>
              <a:gd name="connsiteY8436" fmla="*/ 2905125 h 4732338"/>
              <a:gd name="connsiteX8437" fmla="*/ 3376613 w 4424363"/>
              <a:gd name="connsiteY8437" fmla="*/ 2906713 h 4732338"/>
              <a:gd name="connsiteX8438" fmla="*/ 3378200 w 4424363"/>
              <a:gd name="connsiteY8438" fmla="*/ 2906713 h 4732338"/>
              <a:gd name="connsiteX8439" fmla="*/ 3379788 w 4424363"/>
              <a:gd name="connsiteY8439" fmla="*/ 2906713 h 4732338"/>
              <a:gd name="connsiteX8440" fmla="*/ 3379788 w 4424363"/>
              <a:gd name="connsiteY8440" fmla="*/ 2908300 h 4732338"/>
              <a:gd name="connsiteX8441" fmla="*/ 3379788 w 4424363"/>
              <a:gd name="connsiteY8441" fmla="*/ 2909888 h 4732338"/>
              <a:gd name="connsiteX8442" fmla="*/ 3375026 w 4424363"/>
              <a:gd name="connsiteY8442" fmla="*/ 2909888 h 4732338"/>
              <a:gd name="connsiteX8443" fmla="*/ 3375026 w 4424363"/>
              <a:gd name="connsiteY8443" fmla="*/ 2911475 h 4732338"/>
              <a:gd name="connsiteX8444" fmla="*/ 3378200 w 4424363"/>
              <a:gd name="connsiteY8444" fmla="*/ 2911475 h 4732338"/>
              <a:gd name="connsiteX8445" fmla="*/ 3376613 w 4424363"/>
              <a:gd name="connsiteY8445" fmla="*/ 2914650 h 4732338"/>
              <a:gd name="connsiteX8446" fmla="*/ 3379788 w 4424363"/>
              <a:gd name="connsiteY8446" fmla="*/ 2914650 h 4732338"/>
              <a:gd name="connsiteX8447" fmla="*/ 3381376 w 4424363"/>
              <a:gd name="connsiteY8447" fmla="*/ 2914650 h 4732338"/>
              <a:gd name="connsiteX8448" fmla="*/ 3382963 w 4424363"/>
              <a:gd name="connsiteY8448" fmla="*/ 2914650 h 4732338"/>
              <a:gd name="connsiteX8449" fmla="*/ 3384550 w 4424363"/>
              <a:gd name="connsiteY8449" fmla="*/ 2914650 h 4732338"/>
              <a:gd name="connsiteX8450" fmla="*/ 3384550 w 4424363"/>
              <a:gd name="connsiteY8450" fmla="*/ 2916238 h 4732338"/>
              <a:gd name="connsiteX8451" fmla="*/ 3386138 w 4424363"/>
              <a:gd name="connsiteY8451" fmla="*/ 2914650 h 4732338"/>
              <a:gd name="connsiteX8452" fmla="*/ 3387726 w 4424363"/>
              <a:gd name="connsiteY8452" fmla="*/ 2914650 h 4732338"/>
              <a:gd name="connsiteX8453" fmla="*/ 3389313 w 4424363"/>
              <a:gd name="connsiteY8453" fmla="*/ 2914650 h 4732338"/>
              <a:gd name="connsiteX8454" fmla="*/ 3390900 w 4424363"/>
              <a:gd name="connsiteY8454" fmla="*/ 2914650 h 4732338"/>
              <a:gd name="connsiteX8455" fmla="*/ 3394076 w 4424363"/>
              <a:gd name="connsiteY8455" fmla="*/ 2919413 h 4732338"/>
              <a:gd name="connsiteX8456" fmla="*/ 3395663 w 4424363"/>
              <a:gd name="connsiteY8456" fmla="*/ 2921000 h 4732338"/>
              <a:gd name="connsiteX8457" fmla="*/ 3397250 w 4424363"/>
              <a:gd name="connsiteY8457" fmla="*/ 2919413 h 4732338"/>
              <a:gd name="connsiteX8458" fmla="*/ 3398838 w 4424363"/>
              <a:gd name="connsiteY8458" fmla="*/ 2919413 h 4732338"/>
              <a:gd name="connsiteX8459" fmla="*/ 3400426 w 4424363"/>
              <a:gd name="connsiteY8459" fmla="*/ 2919413 h 4732338"/>
              <a:gd name="connsiteX8460" fmla="*/ 3402013 w 4424363"/>
              <a:gd name="connsiteY8460" fmla="*/ 2919413 h 4732338"/>
              <a:gd name="connsiteX8461" fmla="*/ 3405188 w 4424363"/>
              <a:gd name="connsiteY8461" fmla="*/ 2919413 h 4732338"/>
              <a:gd name="connsiteX8462" fmla="*/ 3406776 w 4424363"/>
              <a:gd name="connsiteY8462" fmla="*/ 2921000 h 4732338"/>
              <a:gd name="connsiteX8463" fmla="*/ 3405188 w 4424363"/>
              <a:gd name="connsiteY8463" fmla="*/ 2922588 h 4732338"/>
              <a:gd name="connsiteX8464" fmla="*/ 3406776 w 4424363"/>
              <a:gd name="connsiteY8464" fmla="*/ 2922588 h 4732338"/>
              <a:gd name="connsiteX8465" fmla="*/ 3406776 w 4424363"/>
              <a:gd name="connsiteY8465" fmla="*/ 2921000 h 4732338"/>
              <a:gd name="connsiteX8466" fmla="*/ 3408363 w 4424363"/>
              <a:gd name="connsiteY8466" fmla="*/ 2919413 h 4732338"/>
              <a:gd name="connsiteX8467" fmla="*/ 3409950 w 4424363"/>
              <a:gd name="connsiteY8467" fmla="*/ 2919413 h 4732338"/>
              <a:gd name="connsiteX8468" fmla="*/ 3411538 w 4424363"/>
              <a:gd name="connsiteY8468" fmla="*/ 2919413 h 4732338"/>
              <a:gd name="connsiteX8469" fmla="*/ 3411538 w 4424363"/>
              <a:gd name="connsiteY8469" fmla="*/ 2921000 h 4732338"/>
              <a:gd name="connsiteX8470" fmla="*/ 3413126 w 4424363"/>
              <a:gd name="connsiteY8470" fmla="*/ 2919413 h 4732338"/>
              <a:gd name="connsiteX8471" fmla="*/ 3414713 w 4424363"/>
              <a:gd name="connsiteY8471" fmla="*/ 2919413 h 4732338"/>
              <a:gd name="connsiteX8472" fmla="*/ 3416300 w 4424363"/>
              <a:gd name="connsiteY8472" fmla="*/ 2919413 h 4732338"/>
              <a:gd name="connsiteX8473" fmla="*/ 3417888 w 4424363"/>
              <a:gd name="connsiteY8473" fmla="*/ 2924175 h 4732338"/>
              <a:gd name="connsiteX8474" fmla="*/ 3419476 w 4424363"/>
              <a:gd name="connsiteY8474" fmla="*/ 2924175 h 4732338"/>
              <a:gd name="connsiteX8475" fmla="*/ 3419476 w 4424363"/>
              <a:gd name="connsiteY8475" fmla="*/ 2922588 h 4732338"/>
              <a:gd name="connsiteX8476" fmla="*/ 3421063 w 4424363"/>
              <a:gd name="connsiteY8476" fmla="*/ 2922588 h 4732338"/>
              <a:gd name="connsiteX8477" fmla="*/ 3421063 w 4424363"/>
              <a:gd name="connsiteY8477" fmla="*/ 2921000 h 4732338"/>
              <a:gd name="connsiteX8478" fmla="*/ 3424238 w 4424363"/>
              <a:gd name="connsiteY8478" fmla="*/ 2921000 h 4732338"/>
              <a:gd name="connsiteX8479" fmla="*/ 3424238 w 4424363"/>
              <a:gd name="connsiteY8479" fmla="*/ 2922588 h 4732338"/>
              <a:gd name="connsiteX8480" fmla="*/ 3424238 w 4424363"/>
              <a:gd name="connsiteY8480" fmla="*/ 2924175 h 4732338"/>
              <a:gd name="connsiteX8481" fmla="*/ 3425826 w 4424363"/>
              <a:gd name="connsiteY8481" fmla="*/ 2924175 h 4732338"/>
              <a:gd name="connsiteX8482" fmla="*/ 3427413 w 4424363"/>
              <a:gd name="connsiteY8482" fmla="*/ 2922588 h 4732338"/>
              <a:gd name="connsiteX8483" fmla="*/ 3429000 w 4424363"/>
              <a:gd name="connsiteY8483" fmla="*/ 2922588 h 4732338"/>
              <a:gd name="connsiteX8484" fmla="*/ 3430588 w 4424363"/>
              <a:gd name="connsiteY8484" fmla="*/ 2922588 h 4732338"/>
              <a:gd name="connsiteX8485" fmla="*/ 3432176 w 4424363"/>
              <a:gd name="connsiteY8485" fmla="*/ 2924175 h 4732338"/>
              <a:gd name="connsiteX8486" fmla="*/ 3433763 w 4424363"/>
              <a:gd name="connsiteY8486" fmla="*/ 2924175 h 4732338"/>
              <a:gd name="connsiteX8487" fmla="*/ 3438526 w 4424363"/>
              <a:gd name="connsiteY8487" fmla="*/ 2925763 h 4732338"/>
              <a:gd name="connsiteX8488" fmla="*/ 3440113 w 4424363"/>
              <a:gd name="connsiteY8488" fmla="*/ 2925763 h 4732338"/>
              <a:gd name="connsiteX8489" fmla="*/ 3443288 w 4424363"/>
              <a:gd name="connsiteY8489" fmla="*/ 2925763 h 4732338"/>
              <a:gd name="connsiteX8490" fmla="*/ 3443288 w 4424363"/>
              <a:gd name="connsiteY8490" fmla="*/ 2927350 h 4732338"/>
              <a:gd name="connsiteX8491" fmla="*/ 3443288 w 4424363"/>
              <a:gd name="connsiteY8491" fmla="*/ 2928938 h 4732338"/>
              <a:gd name="connsiteX8492" fmla="*/ 3444876 w 4424363"/>
              <a:gd name="connsiteY8492" fmla="*/ 2928938 h 4732338"/>
              <a:gd name="connsiteX8493" fmla="*/ 3446463 w 4424363"/>
              <a:gd name="connsiteY8493" fmla="*/ 2928938 h 4732338"/>
              <a:gd name="connsiteX8494" fmla="*/ 3448050 w 4424363"/>
              <a:gd name="connsiteY8494" fmla="*/ 2928938 h 4732338"/>
              <a:gd name="connsiteX8495" fmla="*/ 3449638 w 4424363"/>
              <a:gd name="connsiteY8495" fmla="*/ 2928938 h 4732338"/>
              <a:gd name="connsiteX8496" fmla="*/ 3454400 w 4424363"/>
              <a:gd name="connsiteY8496" fmla="*/ 2930525 h 4732338"/>
              <a:gd name="connsiteX8497" fmla="*/ 3455988 w 4424363"/>
              <a:gd name="connsiteY8497" fmla="*/ 2930525 h 4732338"/>
              <a:gd name="connsiteX8498" fmla="*/ 3457576 w 4424363"/>
              <a:gd name="connsiteY8498" fmla="*/ 2930525 h 4732338"/>
              <a:gd name="connsiteX8499" fmla="*/ 3459163 w 4424363"/>
              <a:gd name="connsiteY8499" fmla="*/ 2930525 h 4732338"/>
              <a:gd name="connsiteX8500" fmla="*/ 3460750 w 4424363"/>
              <a:gd name="connsiteY8500" fmla="*/ 2932113 h 4732338"/>
              <a:gd name="connsiteX8501" fmla="*/ 3462338 w 4424363"/>
              <a:gd name="connsiteY8501" fmla="*/ 2933700 h 4732338"/>
              <a:gd name="connsiteX8502" fmla="*/ 3463926 w 4424363"/>
              <a:gd name="connsiteY8502" fmla="*/ 2933700 h 4732338"/>
              <a:gd name="connsiteX8503" fmla="*/ 3465513 w 4424363"/>
              <a:gd name="connsiteY8503" fmla="*/ 2933700 h 4732338"/>
              <a:gd name="connsiteX8504" fmla="*/ 3467100 w 4424363"/>
              <a:gd name="connsiteY8504" fmla="*/ 2933700 h 4732338"/>
              <a:gd name="connsiteX8505" fmla="*/ 3468688 w 4424363"/>
              <a:gd name="connsiteY8505" fmla="*/ 2935288 h 4732338"/>
              <a:gd name="connsiteX8506" fmla="*/ 3470276 w 4424363"/>
              <a:gd name="connsiteY8506" fmla="*/ 2936875 h 4732338"/>
              <a:gd name="connsiteX8507" fmla="*/ 3470276 w 4424363"/>
              <a:gd name="connsiteY8507" fmla="*/ 2938463 h 4732338"/>
              <a:gd name="connsiteX8508" fmla="*/ 3471863 w 4424363"/>
              <a:gd name="connsiteY8508" fmla="*/ 2938463 h 4732338"/>
              <a:gd name="connsiteX8509" fmla="*/ 3473450 w 4424363"/>
              <a:gd name="connsiteY8509" fmla="*/ 2938463 h 4732338"/>
              <a:gd name="connsiteX8510" fmla="*/ 3478213 w 4424363"/>
              <a:gd name="connsiteY8510" fmla="*/ 2941638 h 4732338"/>
              <a:gd name="connsiteX8511" fmla="*/ 3479800 w 4424363"/>
              <a:gd name="connsiteY8511" fmla="*/ 2941638 h 4732338"/>
              <a:gd name="connsiteX8512" fmla="*/ 3481388 w 4424363"/>
              <a:gd name="connsiteY8512" fmla="*/ 2941638 h 4732338"/>
              <a:gd name="connsiteX8513" fmla="*/ 3482976 w 4424363"/>
              <a:gd name="connsiteY8513" fmla="*/ 2943225 h 4732338"/>
              <a:gd name="connsiteX8514" fmla="*/ 3484563 w 4424363"/>
              <a:gd name="connsiteY8514" fmla="*/ 2946400 h 4732338"/>
              <a:gd name="connsiteX8515" fmla="*/ 3486150 w 4424363"/>
              <a:gd name="connsiteY8515" fmla="*/ 2947988 h 4732338"/>
              <a:gd name="connsiteX8516" fmla="*/ 3487738 w 4424363"/>
              <a:gd name="connsiteY8516" fmla="*/ 2947988 h 4732338"/>
              <a:gd name="connsiteX8517" fmla="*/ 3487738 w 4424363"/>
              <a:gd name="connsiteY8517" fmla="*/ 2949575 h 4732338"/>
              <a:gd name="connsiteX8518" fmla="*/ 3486150 w 4424363"/>
              <a:gd name="connsiteY8518" fmla="*/ 2951163 h 4732338"/>
              <a:gd name="connsiteX8519" fmla="*/ 3487738 w 4424363"/>
              <a:gd name="connsiteY8519" fmla="*/ 2951163 h 4732338"/>
              <a:gd name="connsiteX8520" fmla="*/ 3489326 w 4424363"/>
              <a:gd name="connsiteY8520" fmla="*/ 2951163 h 4732338"/>
              <a:gd name="connsiteX8521" fmla="*/ 3490913 w 4424363"/>
              <a:gd name="connsiteY8521" fmla="*/ 2951163 h 4732338"/>
              <a:gd name="connsiteX8522" fmla="*/ 3490913 w 4424363"/>
              <a:gd name="connsiteY8522" fmla="*/ 2949575 h 4732338"/>
              <a:gd name="connsiteX8523" fmla="*/ 3492500 w 4424363"/>
              <a:gd name="connsiteY8523" fmla="*/ 2949575 h 4732338"/>
              <a:gd name="connsiteX8524" fmla="*/ 3497263 w 4424363"/>
              <a:gd name="connsiteY8524" fmla="*/ 2951163 h 4732338"/>
              <a:gd name="connsiteX8525" fmla="*/ 3500438 w 4424363"/>
              <a:gd name="connsiteY8525" fmla="*/ 2952750 h 4732338"/>
              <a:gd name="connsiteX8526" fmla="*/ 3517900 w 4424363"/>
              <a:gd name="connsiteY8526" fmla="*/ 2960688 h 4732338"/>
              <a:gd name="connsiteX8527" fmla="*/ 3519488 w 4424363"/>
              <a:gd name="connsiteY8527" fmla="*/ 2960688 h 4732338"/>
              <a:gd name="connsiteX8528" fmla="*/ 3521076 w 4424363"/>
              <a:gd name="connsiteY8528" fmla="*/ 2960688 h 4732338"/>
              <a:gd name="connsiteX8529" fmla="*/ 3527426 w 4424363"/>
              <a:gd name="connsiteY8529" fmla="*/ 2965450 h 4732338"/>
              <a:gd name="connsiteX8530" fmla="*/ 3546476 w 4424363"/>
              <a:gd name="connsiteY8530" fmla="*/ 2970213 h 4732338"/>
              <a:gd name="connsiteX8531" fmla="*/ 3552826 w 4424363"/>
              <a:gd name="connsiteY8531" fmla="*/ 2973388 h 4732338"/>
              <a:gd name="connsiteX8532" fmla="*/ 3554413 w 4424363"/>
              <a:gd name="connsiteY8532" fmla="*/ 2974975 h 4732338"/>
              <a:gd name="connsiteX8533" fmla="*/ 3556000 w 4424363"/>
              <a:gd name="connsiteY8533" fmla="*/ 2978150 h 4732338"/>
              <a:gd name="connsiteX8534" fmla="*/ 3556000 w 4424363"/>
              <a:gd name="connsiteY8534" fmla="*/ 2979738 h 4732338"/>
              <a:gd name="connsiteX8535" fmla="*/ 3556000 w 4424363"/>
              <a:gd name="connsiteY8535" fmla="*/ 2981325 h 4732338"/>
              <a:gd name="connsiteX8536" fmla="*/ 3556000 w 4424363"/>
              <a:gd name="connsiteY8536" fmla="*/ 2982913 h 4732338"/>
              <a:gd name="connsiteX8537" fmla="*/ 3556000 w 4424363"/>
              <a:gd name="connsiteY8537" fmla="*/ 2987675 h 4732338"/>
              <a:gd name="connsiteX8538" fmla="*/ 3556000 w 4424363"/>
              <a:gd name="connsiteY8538" fmla="*/ 2990850 h 4732338"/>
              <a:gd name="connsiteX8539" fmla="*/ 3554413 w 4424363"/>
              <a:gd name="connsiteY8539" fmla="*/ 2990850 h 4732338"/>
              <a:gd name="connsiteX8540" fmla="*/ 3554413 w 4424363"/>
              <a:gd name="connsiteY8540" fmla="*/ 2992438 h 4732338"/>
              <a:gd name="connsiteX8541" fmla="*/ 3554413 w 4424363"/>
              <a:gd name="connsiteY8541" fmla="*/ 2994025 h 4732338"/>
              <a:gd name="connsiteX8542" fmla="*/ 3554413 w 4424363"/>
              <a:gd name="connsiteY8542" fmla="*/ 2995613 h 4732338"/>
              <a:gd name="connsiteX8543" fmla="*/ 3556000 w 4424363"/>
              <a:gd name="connsiteY8543" fmla="*/ 2995613 h 4732338"/>
              <a:gd name="connsiteX8544" fmla="*/ 3557588 w 4424363"/>
              <a:gd name="connsiteY8544" fmla="*/ 2995613 h 4732338"/>
              <a:gd name="connsiteX8545" fmla="*/ 3557588 w 4424363"/>
              <a:gd name="connsiteY8545" fmla="*/ 2997200 h 4732338"/>
              <a:gd name="connsiteX8546" fmla="*/ 3557588 w 4424363"/>
              <a:gd name="connsiteY8546" fmla="*/ 2998788 h 4732338"/>
              <a:gd name="connsiteX8547" fmla="*/ 3559176 w 4424363"/>
              <a:gd name="connsiteY8547" fmla="*/ 3005138 h 4732338"/>
              <a:gd name="connsiteX8548" fmla="*/ 3560763 w 4424363"/>
              <a:gd name="connsiteY8548" fmla="*/ 3008313 h 4732338"/>
              <a:gd name="connsiteX8549" fmla="*/ 3562350 w 4424363"/>
              <a:gd name="connsiteY8549" fmla="*/ 3008313 h 4732338"/>
              <a:gd name="connsiteX8550" fmla="*/ 3562350 w 4424363"/>
              <a:gd name="connsiteY8550" fmla="*/ 3009900 h 4732338"/>
              <a:gd name="connsiteX8551" fmla="*/ 3563938 w 4424363"/>
              <a:gd name="connsiteY8551" fmla="*/ 3011488 h 4732338"/>
              <a:gd name="connsiteX8552" fmla="*/ 3563938 w 4424363"/>
              <a:gd name="connsiteY8552" fmla="*/ 3013075 h 4732338"/>
              <a:gd name="connsiteX8553" fmla="*/ 3565526 w 4424363"/>
              <a:gd name="connsiteY8553" fmla="*/ 3016250 h 4732338"/>
              <a:gd name="connsiteX8554" fmla="*/ 3567113 w 4424363"/>
              <a:gd name="connsiteY8554" fmla="*/ 3017838 h 4732338"/>
              <a:gd name="connsiteX8555" fmla="*/ 3568700 w 4424363"/>
              <a:gd name="connsiteY8555" fmla="*/ 3019425 h 4732338"/>
              <a:gd name="connsiteX8556" fmla="*/ 3570288 w 4424363"/>
              <a:gd name="connsiteY8556" fmla="*/ 3027363 h 4732338"/>
              <a:gd name="connsiteX8557" fmla="*/ 3571876 w 4424363"/>
              <a:gd name="connsiteY8557" fmla="*/ 3032125 h 4732338"/>
              <a:gd name="connsiteX8558" fmla="*/ 3570288 w 4424363"/>
              <a:gd name="connsiteY8558" fmla="*/ 3032125 h 4732338"/>
              <a:gd name="connsiteX8559" fmla="*/ 3570288 w 4424363"/>
              <a:gd name="connsiteY8559" fmla="*/ 3033713 h 4732338"/>
              <a:gd name="connsiteX8560" fmla="*/ 3570288 w 4424363"/>
              <a:gd name="connsiteY8560" fmla="*/ 3035300 h 4732338"/>
              <a:gd name="connsiteX8561" fmla="*/ 3571876 w 4424363"/>
              <a:gd name="connsiteY8561" fmla="*/ 3035300 h 4732338"/>
              <a:gd name="connsiteX8562" fmla="*/ 3573463 w 4424363"/>
              <a:gd name="connsiteY8562" fmla="*/ 3036888 h 4732338"/>
              <a:gd name="connsiteX8563" fmla="*/ 3573463 w 4424363"/>
              <a:gd name="connsiteY8563" fmla="*/ 3038475 h 4732338"/>
              <a:gd name="connsiteX8564" fmla="*/ 3573463 w 4424363"/>
              <a:gd name="connsiteY8564" fmla="*/ 3040063 h 4732338"/>
              <a:gd name="connsiteX8565" fmla="*/ 3573463 w 4424363"/>
              <a:gd name="connsiteY8565" fmla="*/ 3041650 h 4732338"/>
              <a:gd name="connsiteX8566" fmla="*/ 3573463 w 4424363"/>
              <a:gd name="connsiteY8566" fmla="*/ 3043238 h 4732338"/>
              <a:gd name="connsiteX8567" fmla="*/ 3571876 w 4424363"/>
              <a:gd name="connsiteY8567" fmla="*/ 3043238 h 4732338"/>
              <a:gd name="connsiteX8568" fmla="*/ 3570288 w 4424363"/>
              <a:gd name="connsiteY8568" fmla="*/ 3044825 h 4732338"/>
              <a:gd name="connsiteX8569" fmla="*/ 3568700 w 4424363"/>
              <a:gd name="connsiteY8569" fmla="*/ 3044825 h 4732338"/>
              <a:gd name="connsiteX8570" fmla="*/ 3567113 w 4424363"/>
              <a:gd name="connsiteY8570" fmla="*/ 3044825 h 4732338"/>
              <a:gd name="connsiteX8571" fmla="*/ 3565526 w 4424363"/>
              <a:gd name="connsiteY8571" fmla="*/ 3044825 h 4732338"/>
              <a:gd name="connsiteX8572" fmla="*/ 3563938 w 4424363"/>
              <a:gd name="connsiteY8572" fmla="*/ 3044825 h 4732338"/>
              <a:gd name="connsiteX8573" fmla="*/ 3563938 w 4424363"/>
              <a:gd name="connsiteY8573" fmla="*/ 3046413 h 4732338"/>
              <a:gd name="connsiteX8574" fmla="*/ 3565526 w 4424363"/>
              <a:gd name="connsiteY8574" fmla="*/ 3046413 h 4732338"/>
              <a:gd name="connsiteX8575" fmla="*/ 3567113 w 4424363"/>
              <a:gd name="connsiteY8575" fmla="*/ 3046413 h 4732338"/>
              <a:gd name="connsiteX8576" fmla="*/ 3568700 w 4424363"/>
              <a:gd name="connsiteY8576" fmla="*/ 3046413 h 4732338"/>
              <a:gd name="connsiteX8577" fmla="*/ 3571876 w 4424363"/>
              <a:gd name="connsiteY8577" fmla="*/ 3048000 h 4732338"/>
              <a:gd name="connsiteX8578" fmla="*/ 3573463 w 4424363"/>
              <a:gd name="connsiteY8578" fmla="*/ 3046413 h 4732338"/>
              <a:gd name="connsiteX8579" fmla="*/ 3575050 w 4424363"/>
              <a:gd name="connsiteY8579" fmla="*/ 3044825 h 4732338"/>
              <a:gd name="connsiteX8580" fmla="*/ 3575050 w 4424363"/>
              <a:gd name="connsiteY8580" fmla="*/ 3046413 h 4732338"/>
              <a:gd name="connsiteX8581" fmla="*/ 3576638 w 4424363"/>
              <a:gd name="connsiteY8581" fmla="*/ 3046413 h 4732338"/>
              <a:gd name="connsiteX8582" fmla="*/ 3576638 w 4424363"/>
              <a:gd name="connsiteY8582" fmla="*/ 3048000 h 4732338"/>
              <a:gd name="connsiteX8583" fmla="*/ 3576638 w 4424363"/>
              <a:gd name="connsiteY8583" fmla="*/ 3049588 h 4732338"/>
              <a:gd name="connsiteX8584" fmla="*/ 3578226 w 4424363"/>
              <a:gd name="connsiteY8584" fmla="*/ 3049588 h 4732338"/>
              <a:gd name="connsiteX8585" fmla="*/ 3581400 w 4424363"/>
              <a:gd name="connsiteY8585" fmla="*/ 3057525 h 4732338"/>
              <a:gd name="connsiteX8586" fmla="*/ 3581400 w 4424363"/>
              <a:gd name="connsiteY8586" fmla="*/ 3059113 h 4732338"/>
              <a:gd name="connsiteX8587" fmla="*/ 3581400 w 4424363"/>
              <a:gd name="connsiteY8587" fmla="*/ 3060700 h 4732338"/>
              <a:gd name="connsiteX8588" fmla="*/ 3582988 w 4424363"/>
              <a:gd name="connsiteY8588" fmla="*/ 3060700 h 4732338"/>
              <a:gd name="connsiteX8589" fmla="*/ 3582988 w 4424363"/>
              <a:gd name="connsiteY8589" fmla="*/ 3062288 h 4732338"/>
              <a:gd name="connsiteX8590" fmla="*/ 3584576 w 4424363"/>
              <a:gd name="connsiteY8590" fmla="*/ 3063875 h 4732338"/>
              <a:gd name="connsiteX8591" fmla="*/ 3584576 w 4424363"/>
              <a:gd name="connsiteY8591" fmla="*/ 3065463 h 4732338"/>
              <a:gd name="connsiteX8592" fmla="*/ 3586163 w 4424363"/>
              <a:gd name="connsiteY8592" fmla="*/ 3067050 h 4732338"/>
              <a:gd name="connsiteX8593" fmla="*/ 3586163 w 4424363"/>
              <a:gd name="connsiteY8593" fmla="*/ 3068638 h 4732338"/>
              <a:gd name="connsiteX8594" fmla="*/ 3589338 w 4424363"/>
              <a:gd name="connsiteY8594" fmla="*/ 3073400 h 4732338"/>
              <a:gd name="connsiteX8595" fmla="*/ 3589338 w 4424363"/>
              <a:gd name="connsiteY8595" fmla="*/ 3074988 h 4732338"/>
              <a:gd name="connsiteX8596" fmla="*/ 3590926 w 4424363"/>
              <a:gd name="connsiteY8596" fmla="*/ 3076575 h 4732338"/>
              <a:gd name="connsiteX8597" fmla="*/ 3592513 w 4424363"/>
              <a:gd name="connsiteY8597" fmla="*/ 3081338 h 4732338"/>
              <a:gd name="connsiteX8598" fmla="*/ 3594100 w 4424363"/>
              <a:gd name="connsiteY8598" fmla="*/ 3084513 h 4732338"/>
              <a:gd name="connsiteX8599" fmla="*/ 3594100 w 4424363"/>
              <a:gd name="connsiteY8599" fmla="*/ 3086100 h 4732338"/>
              <a:gd name="connsiteX8600" fmla="*/ 3595688 w 4424363"/>
              <a:gd name="connsiteY8600" fmla="*/ 3090863 h 4732338"/>
              <a:gd name="connsiteX8601" fmla="*/ 3597276 w 4424363"/>
              <a:gd name="connsiteY8601" fmla="*/ 3090863 h 4732338"/>
              <a:gd name="connsiteX8602" fmla="*/ 3603626 w 4424363"/>
              <a:gd name="connsiteY8602" fmla="*/ 3100388 h 4732338"/>
              <a:gd name="connsiteX8603" fmla="*/ 3603626 w 4424363"/>
              <a:gd name="connsiteY8603" fmla="*/ 3101975 h 4732338"/>
              <a:gd name="connsiteX8604" fmla="*/ 3603626 w 4424363"/>
              <a:gd name="connsiteY8604" fmla="*/ 3103563 h 4732338"/>
              <a:gd name="connsiteX8605" fmla="*/ 3603626 w 4424363"/>
              <a:gd name="connsiteY8605" fmla="*/ 3105150 h 4732338"/>
              <a:gd name="connsiteX8606" fmla="*/ 3603626 w 4424363"/>
              <a:gd name="connsiteY8606" fmla="*/ 3106738 h 4732338"/>
              <a:gd name="connsiteX8607" fmla="*/ 3605213 w 4424363"/>
              <a:gd name="connsiteY8607" fmla="*/ 3108325 h 4732338"/>
              <a:gd name="connsiteX8608" fmla="*/ 3606800 w 4424363"/>
              <a:gd name="connsiteY8608" fmla="*/ 3109913 h 4732338"/>
              <a:gd name="connsiteX8609" fmla="*/ 3608388 w 4424363"/>
              <a:gd name="connsiteY8609" fmla="*/ 3109913 h 4732338"/>
              <a:gd name="connsiteX8610" fmla="*/ 3608388 w 4424363"/>
              <a:gd name="connsiteY8610" fmla="*/ 3111500 h 4732338"/>
              <a:gd name="connsiteX8611" fmla="*/ 3608388 w 4424363"/>
              <a:gd name="connsiteY8611" fmla="*/ 3113088 h 4732338"/>
              <a:gd name="connsiteX8612" fmla="*/ 3608388 w 4424363"/>
              <a:gd name="connsiteY8612" fmla="*/ 3114675 h 4732338"/>
              <a:gd name="connsiteX8613" fmla="*/ 3608388 w 4424363"/>
              <a:gd name="connsiteY8613" fmla="*/ 3116263 h 4732338"/>
              <a:gd name="connsiteX8614" fmla="*/ 3611563 w 4424363"/>
              <a:gd name="connsiteY8614" fmla="*/ 3117850 h 4732338"/>
              <a:gd name="connsiteX8615" fmla="*/ 3611563 w 4424363"/>
              <a:gd name="connsiteY8615" fmla="*/ 3119438 h 4732338"/>
              <a:gd name="connsiteX8616" fmla="*/ 3611563 w 4424363"/>
              <a:gd name="connsiteY8616" fmla="*/ 3121025 h 4732338"/>
              <a:gd name="connsiteX8617" fmla="*/ 3613150 w 4424363"/>
              <a:gd name="connsiteY8617" fmla="*/ 3121025 h 4732338"/>
              <a:gd name="connsiteX8618" fmla="*/ 3614738 w 4424363"/>
              <a:gd name="connsiteY8618" fmla="*/ 3122613 h 4732338"/>
              <a:gd name="connsiteX8619" fmla="*/ 3614738 w 4424363"/>
              <a:gd name="connsiteY8619" fmla="*/ 3125788 h 4732338"/>
              <a:gd name="connsiteX8620" fmla="*/ 3616326 w 4424363"/>
              <a:gd name="connsiteY8620" fmla="*/ 3128963 h 4732338"/>
              <a:gd name="connsiteX8621" fmla="*/ 3617913 w 4424363"/>
              <a:gd name="connsiteY8621" fmla="*/ 3130550 h 4732338"/>
              <a:gd name="connsiteX8622" fmla="*/ 3624263 w 4424363"/>
              <a:gd name="connsiteY8622" fmla="*/ 3138488 h 4732338"/>
              <a:gd name="connsiteX8623" fmla="*/ 3624263 w 4424363"/>
              <a:gd name="connsiteY8623" fmla="*/ 3140075 h 4732338"/>
              <a:gd name="connsiteX8624" fmla="*/ 3625850 w 4424363"/>
              <a:gd name="connsiteY8624" fmla="*/ 3141663 h 4732338"/>
              <a:gd name="connsiteX8625" fmla="*/ 3627438 w 4424363"/>
              <a:gd name="connsiteY8625" fmla="*/ 3144838 h 4732338"/>
              <a:gd name="connsiteX8626" fmla="*/ 3627438 w 4424363"/>
              <a:gd name="connsiteY8626" fmla="*/ 3146425 h 4732338"/>
              <a:gd name="connsiteX8627" fmla="*/ 3627438 w 4424363"/>
              <a:gd name="connsiteY8627" fmla="*/ 3148013 h 4732338"/>
              <a:gd name="connsiteX8628" fmla="*/ 3627438 w 4424363"/>
              <a:gd name="connsiteY8628" fmla="*/ 3149600 h 4732338"/>
              <a:gd name="connsiteX8629" fmla="*/ 3625850 w 4424363"/>
              <a:gd name="connsiteY8629" fmla="*/ 3149600 h 4732338"/>
              <a:gd name="connsiteX8630" fmla="*/ 3622676 w 4424363"/>
              <a:gd name="connsiteY8630" fmla="*/ 3155950 h 4732338"/>
              <a:gd name="connsiteX8631" fmla="*/ 3622676 w 4424363"/>
              <a:gd name="connsiteY8631" fmla="*/ 3157538 h 4732338"/>
              <a:gd name="connsiteX8632" fmla="*/ 3624263 w 4424363"/>
              <a:gd name="connsiteY8632" fmla="*/ 3157538 h 4732338"/>
              <a:gd name="connsiteX8633" fmla="*/ 3624263 w 4424363"/>
              <a:gd name="connsiteY8633" fmla="*/ 3155950 h 4732338"/>
              <a:gd name="connsiteX8634" fmla="*/ 3625850 w 4424363"/>
              <a:gd name="connsiteY8634" fmla="*/ 3155950 h 4732338"/>
              <a:gd name="connsiteX8635" fmla="*/ 3627438 w 4424363"/>
              <a:gd name="connsiteY8635" fmla="*/ 3155950 h 4732338"/>
              <a:gd name="connsiteX8636" fmla="*/ 3627438 w 4424363"/>
              <a:gd name="connsiteY8636" fmla="*/ 3157538 h 4732338"/>
              <a:gd name="connsiteX8637" fmla="*/ 3630613 w 4424363"/>
              <a:gd name="connsiteY8637" fmla="*/ 3157538 h 4732338"/>
              <a:gd name="connsiteX8638" fmla="*/ 3633788 w 4424363"/>
              <a:gd name="connsiteY8638" fmla="*/ 3160713 h 4732338"/>
              <a:gd name="connsiteX8639" fmla="*/ 3635376 w 4424363"/>
              <a:gd name="connsiteY8639" fmla="*/ 3162300 h 4732338"/>
              <a:gd name="connsiteX8640" fmla="*/ 3641726 w 4424363"/>
              <a:gd name="connsiteY8640" fmla="*/ 3167063 h 4732338"/>
              <a:gd name="connsiteX8641" fmla="*/ 3648076 w 4424363"/>
              <a:gd name="connsiteY8641" fmla="*/ 3170238 h 4732338"/>
              <a:gd name="connsiteX8642" fmla="*/ 3649663 w 4424363"/>
              <a:gd name="connsiteY8642" fmla="*/ 3175000 h 4732338"/>
              <a:gd name="connsiteX8643" fmla="*/ 3649663 w 4424363"/>
              <a:gd name="connsiteY8643" fmla="*/ 3176588 h 4732338"/>
              <a:gd name="connsiteX8644" fmla="*/ 3651250 w 4424363"/>
              <a:gd name="connsiteY8644" fmla="*/ 3179763 h 4732338"/>
              <a:gd name="connsiteX8645" fmla="*/ 3651250 w 4424363"/>
              <a:gd name="connsiteY8645" fmla="*/ 3181350 h 4732338"/>
              <a:gd name="connsiteX8646" fmla="*/ 3652838 w 4424363"/>
              <a:gd name="connsiteY8646" fmla="*/ 3182938 h 4732338"/>
              <a:gd name="connsiteX8647" fmla="*/ 3651250 w 4424363"/>
              <a:gd name="connsiteY8647" fmla="*/ 3182938 h 4732338"/>
              <a:gd name="connsiteX8648" fmla="*/ 3651250 w 4424363"/>
              <a:gd name="connsiteY8648" fmla="*/ 3184525 h 4732338"/>
              <a:gd name="connsiteX8649" fmla="*/ 3651250 w 4424363"/>
              <a:gd name="connsiteY8649" fmla="*/ 3186113 h 4732338"/>
              <a:gd name="connsiteX8650" fmla="*/ 3651250 w 4424363"/>
              <a:gd name="connsiteY8650" fmla="*/ 3187700 h 4732338"/>
              <a:gd name="connsiteX8651" fmla="*/ 3651250 w 4424363"/>
              <a:gd name="connsiteY8651" fmla="*/ 3189288 h 4732338"/>
              <a:gd name="connsiteX8652" fmla="*/ 3652838 w 4424363"/>
              <a:gd name="connsiteY8652" fmla="*/ 3189288 h 4732338"/>
              <a:gd name="connsiteX8653" fmla="*/ 3654426 w 4424363"/>
              <a:gd name="connsiteY8653" fmla="*/ 3189288 h 4732338"/>
              <a:gd name="connsiteX8654" fmla="*/ 3656013 w 4424363"/>
              <a:gd name="connsiteY8654" fmla="*/ 3189288 h 4732338"/>
              <a:gd name="connsiteX8655" fmla="*/ 3657600 w 4424363"/>
              <a:gd name="connsiteY8655" fmla="*/ 3194050 h 4732338"/>
              <a:gd name="connsiteX8656" fmla="*/ 3657600 w 4424363"/>
              <a:gd name="connsiteY8656" fmla="*/ 3195638 h 4732338"/>
              <a:gd name="connsiteX8657" fmla="*/ 3657600 w 4424363"/>
              <a:gd name="connsiteY8657" fmla="*/ 3197225 h 4732338"/>
              <a:gd name="connsiteX8658" fmla="*/ 3656013 w 4424363"/>
              <a:gd name="connsiteY8658" fmla="*/ 3197225 h 4732338"/>
              <a:gd name="connsiteX8659" fmla="*/ 3656013 w 4424363"/>
              <a:gd name="connsiteY8659" fmla="*/ 3198813 h 4732338"/>
              <a:gd name="connsiteX8660" fmla="*/ 3656013 w 4424363"/>
              <a:gd name="connsiteY8660" fmla="*/ 3200400 h 4732338"/>
              <a:gd name="connsiteX8661" fmla="*/ 3654426 w 4424363"/>
              <a:gd name="connsiteY8661" fmla="*/ 3201988 h 4732338"/>
              <a:gd name="connsiteX8662" fmla="*/ 3654426 w 4424363"/>
              <a:gd name="connsiteY8662" fmla="*/ 3203575 h 4732338"/>
              <a:gd name="connsiteX8663" fmla="*/ 3657600 w 4424363"/>
              <a:gd name="connsiteY8663" fmla="*/ 3206750 h 4732338"/>
              <a:gd name="connsiteX8664" fmla="*/ 3659188 w 4424363"/>
              <a:gd name="connsiteY8664" fmla="*/ 3211513 h 4732338"/>
              <a:gd name="connsiteX8665" fmla="*/ 3660776 w 4424363"/>
              <a:gd name="connsiteY8665" fmla="*/ 3213100 h 4732338"/>
              <a:gd name="connsiteX8666" fmla="*/ 3662363 w 4424363"/>
              <a:gd name="connsiteY8666" fmla="*/ 3214688 h 4732338"/>
              <a:gd name="connsiteX8667" fmla="*/ 3663950 w 4424363"/>
              <a:gd name="connsiteY8667" fmla="*/ 3216275 h 4732338"/>
              <a:gd name="connsiteX8668" fmla="*/ 3663950 w 4424363"/>
              <a:gd name="connsiteY8668" fmla="*/ 3217863 h 4732338"/>
              <a:gd name="connsiteX8669" fmla="*/ 3663950 w 4424363"/>
              <a:gd name="connsiteY8669" fmla="*/ 3219450 h 4732338"/>
              <a:gd name="connsiteX8670" fmla="*/ 3662363 w 4424363"/>
              <a:gd name="connsiteY8670" fmla="*/ 3221038 h 4732338"/>
              <a:gd name="connsiteX8671" fmla="*/ 3662363 w 4424363"/>
              <a:gd name="connsiteY8671" fmla="*/ 3222625 h 4732338"/>
              <a:gd name="connsiteX8672" fmla="*/ 3663950 w 4424363"/>
              <a:gd name="connsiteY8672" fmla="*/ 3222625 h 4732338"/>
              <a:gd name="connsiteX8673" fmla="*/ 3663950 w 4424363"/>
              <a:gd name="connsiteY8673" fmla="*/ 3224213 h 4732338"/>
              <a:gd name="connsiteX8674" fmla="*/ 3665538 w 4424363"/>
              <a:gd name="connsiteY8674" fmla="*/ 3224213 h 4732338"/>
              <a:gd name="connsiteX8675" fmla="*/ 3665538 w 4424363"/>
              <a:gd name="connsiteY8675" fmla="*/ 3225800 h 4732338"/>
              <a:gd name="connsiteX8676" fmla="*/ 3667126 w 4424363"/>
              <a:gd name="connsiteY8676" fmla="*/ 3227388 h 4732338"/>
              <a:gd name="connsiteX8677" fmla="*/ 3667126 w 4424363"/>
              <a:gd name="connsiteY8677" fmla="*/ 3228975 h 4732338"/>
              <a:gd name="connsiteX8678" fmla="*/ 3665538 w 4424363"/>
              <a:gd name="connsiteY8678" fmla="*/ 3230563 h 4732338"/>
              <a:gd name="connsiteX8679" fmla="*/ 3663950 w 4424363"/>
              <a:gd name="connsiteY8679" fmla="*/ 3232150 h 4732338"/>
              <a:gd name="connsiteX8680" fmla="*/ 3662363 w 4424363"/>
              <a:gd name="connsiteY8680" fmla="*/ 3232150 h 4732338"/>
              <a:gd name="connsiteX8681" fmla="*/ 3660776 w 4424363"/>
              <a:gd name="connsiteY8681" fmla="*/ 3233738 h 4732338"/>
              <a:gd name="connsiteX8682" fmla="*/ 3659188 w 4424363"/>
              <a:gd name="connsiteY8682" fmla="*/ 3233738 h 4732338"/>
              <a:gd name="connsiteX8683" fmla="*/ 3659188 w 4424363"/>
              <a:gd name="connsiteY8683" fmla="*/ 3235325 h 4732338"/>
              <a:gd name="connsiteX8684" fmla="*/ 3659188 w 4424363"/>
              <a:gd name="connsiteY8684" fmla="*/ 3236913 h 4732338"/>
              <a:gd name="connsiteX8685" fmla="*/ 3660776 w 4424363"/>
              <a:gd name="connsiteY8685" fmla="*/ 3238500 h 4732338"/>
              <a:gd name="connsiteX8686" fmla="*/ 3659188 w 4424363"/>
              <a:gd name="connsiteY8686" fmla="*/ 3238500 h 4732338"/>
              <a:gd name="connsiteX8687" fmla="*/ 3659188 w 4424363"/>
              <a:gd name="connsiteY8687" fmla="*/ 3240088 h 4732338"/>
              <a:gd name="connsiteX8688" fmla="*/ 3657600 w 4424363"/>
              <a:gd name="connsiteY8688" fmla="*/ 3241675 h 4732338"/>
              <a:gd name="connsiteX8689" fmla="*/ 3657600 w 4424363"/>
              <a:gd name="connsiteY8689" fmla="*/ 3243263 h 4732338"/>
              <a:gd name="connsiteX8690" fmla="*/ 3659188 w 4424363"/>
              <a:gd name="connsiteY8690" fmla="*/ 3243263 h 4732338"/>
              <a:gd name="connsiteX8691" fmla="*/ 3662363 w 4424363"/>
              <a:gd name="connsiteY8691" fmla="*/ 3243263 h 4732338"/>
              <a:gd name="connsiteX8692" fmla="*/ 3663950 w 4424363"/>
              <a:gd name="connsiteY8692" fmla="*/ 3243263 h 4732338"/>
              <a:gd name="connsiteX8693" fmla="*/ 3665538 w 4424363"/>
              <a:gd name="connsiteY8693" fmla="*/ 3243263 h 4732338"/>
              <a:gd name="connsiteX8694" fmla="*/ 3667126 w 4424363"/>
              <a:gd name="connsiteY8694" fmla="*/ 3243263 h 4732338"/>
              <a:gd name="connsiteX8695" fmla="*/ 3668713 w 4424363"/>
              <a:gd name="connsiteY8695" fmla="*/ 3244850 h 4732338"/>
              <a:gd name="connsiteX8696" fmla="*/ 3671888 w 4424363"/>
              <a:gd name="connsiteY8696" fmla="*/ 3244850 h 4732338"/>
              <a:gd name="connsiteX8697" fmla="*/ 3673476 w 4424363"/>
              <a:gd name="connsiteY8697" fmla="*/ 3248025 h 4732338"/>
              <a:gd name="connsiteX8698" fmla="*/ 3676650 w 4424363"/>
              <a:gd name="connsiteY8698" fmla="*/ 3249613 h 4732338"/>
              <a:gd name="connsiteX8699" fmla="*/ 3678238 w 4424363"/>
              <a:gd name="connsiteY8699" fmla="*/ 3251200 h 4732338"/>
              <a:gd name="connsiteX8700" fmla="*/ 3679826 w 4424363"/>
              <a:gd name="connsiteY8700" fmla="*/ 3251200 h 4732338"/>
              <a:gd name="connsiteX8701" fmla="*/ 3679826 w 4424363"/>
              <a:gd name="connsiteY8701" fmla="*/ 3252788 h 4732338"/>
              <a:gd name="connsiteX8702" fmla="*/ 3679826 w 4424363"/>
              <a:gd name="connsiteY8702" fmla="*/ 3254375 h 4732338"/>
              <a:gd name="connsiteX8703" fmla="*/ 3679826 w 4424363"/>
              <a:gd name="connsiteY8703" fmla="*/ 3255963 h 4732338"/>
              <a:gd name="connsiteX8704" fmla="*/ 3678238 w 4424363"/>
              <a:gd name="connsiteY8704" fmla="*/ 3255963 h 4732338"/>
              <a:gd name="connsiteX8705" fmla="*/ 3676650 w 4424363"/>
              <a:gd name="connsiteY8705" fmla="*/ 3255963 h 4732338"/>
              <a:gd name="connsiteX8706" fmla="*/ 3676650 w 4424363"/>
              <a:gd name="connsiteY8706" fmla="*/ 3257550 h 4732338"/>
              <a:gd name="connsiteX8707" fmla="*/ 3678238 w 4424363"/>
              <a:gd name="connsiteY8707" fmla="*/ 3257550 h 4732338"/>
              <a:gd name="connsiteX8708" fmla="*/ 3679826 w 4424363"/>
              <a:gd name="connsiteY8708" fmla="*/ 3259138 h 4732338"/>
              <a:gd name="connsiteX8709" fmla="*/ 3681413 w 4424363"/>
              <a:gd name="connsiteY8709" fmla="*/ 3260725 h 4732338"/>
              <a:gd name="connsiteX8710" fmla="*/ 3679826 w 4424363"/>
              <a:gd name="connsiteY8710" fmla="*/ 3260725 h 4732338"/>
              <a:gd name="connsiteX8711" fmla="*/ 3679826 w 4424363"/>
              <a:gd name="connsiteY8711" fmla="*/ 3265488 h 4732338"/>
              <a:gd name="connsiteX8712" fmla="*/ 3678238 w 4424363"/>
              <a:gd name="connsiteY8712" fmla="*/ 3265488 h 4732338"/>
              <a:gd name="connsiteX8713" fmla="*/ 3675063 w 4424363"/>
              <a:gd name="connsiteY8713" fmla="*/ 3265488 h 4732338"/>
              <a:gd name="connsiteX8714" fmla="*/ 3671888 w 4424363"/>
              <a:gd name="connsiteY8714" fmla="*/ 3267075 h 4732338"/>
              <a:gd name="connsiteX8715" fmla="*/ 3671888 w 4424363"/>
              <a:gd name="connsiteY8715" fmla="*/ 3268663 h 4732338"/>
              <a:gd name="connsiteX8716" fmla="*/ 3673476 w 4424363"/>
              <a:gd name="connsiteY8716" fmla="*/ 3270250 h 4732338"/>
              <a:gd name="connsiteX8717" fmla="*/ 3673476 w 4424363"/>
              <a:gd name="connsiteY8717" fmla="*/ 3271838 h 4732338"/>
              <a:gd name="connsiteX8718" fmla="*/ 3673476 w 4424363"/>
              <a:gd name="connsiteY8718" fmla="*/ 3273425 h 4732338"/>
              <a:gd name="connsiteX8719" fmla="*/ 3675063 w 4424363"/>
              <a:gd name="connsiteY8719" fmla="*/ 3273425 h 4732338"/>
              <a:gd name="connsiteX8720" fmla="*/ 3675063 w 4424363"/>
              <a:gd name="connsiteY8720" fmla="*/ 3275013 h 4732338"/>
              <a:gd name="connsiteX8721" fmla="*/ 3675063 w 4424363"/>
              <a:gd name="connsiteY8721" fmla="*/ 3276600 h 4732338"/>
              <a:gd name="connsiteX8722" fmla="*/ 3675063 w 4424363"/>
              <a:gd name="connsiteY8722" fmla="*/ 3278188 h 4732338"/>
              <a:gd name="connsiteX8723" fmla="*/ 3675063 w 4424363"/>
              <a:gd name="connsiteY8723" fmla="*/ 3279775 h 4732338"/>
              <a:gd name="connsiteX8724" fmla="*/ 3671888 w 4424363"/>
              <a:gd name="connsiteY8724" fmla="*/ 3281363 h 4732338"/>
              <a:gd name="connsiteX8725" fmla="*/ 3671888 w 4424363"/>
              <a:gd name="connsiteY8725" fmla="*/ 3282950 h 4732338"/>
              <a:gd name="connsiteX8726" fmla="*/ 3671888 w 4424363"/>
              <a:gd name="connsiteY8726" fmla="*/ 3284538 h 4732338"/>
              <a:gd name="connsiteX8727" fmla="*/ 3671888 w 4424363"/>
              <a:gd name="connsiteY8727" fmla="*/ 3286125 h 4732338"/>
              <a:gd name="connsiteX8728" fmla="*/ 3671888 w 4424363"/>
              <a:gd name="connsiteY8728" fmla="*/ 3287713 h 4732338"/>
              <a:gd name="connsiteX8729" fmla="*/ 3673476 w 4424363"/>
              <a:gd name="connsiteY8729" fmla="*/ 3287713 h 4732338"/>
              <a:gd name="connsiteX8730" fmla="*/ 3675063 w 4424363"/>
              <a:gd name="connsiteY8730" fmla="*/ 3287713 h 4732338"/>
              <a:gd name="connsiteX8731" fmla="*/ 3673476 w 4424363"/>
              <a:gd name="connsiteY8731" fmla="*/ 3289300 h 4732338"/>
              <a:gd name="connsiteX8732" fmla="*/ 3671888 w 4424363"/>
              <a:gd name="connsiteY8732" fmla="*/ 3290888 h 4732338"/>
              <a:gd name="connsiteX8733" fmla="*/ 3671888 w 4424363"/>
              <a:gd name="connsiteY8733" fmla="*/ 3292475 h 4732338"/>
              <a:gd name="connsiteX8734" fmla="*/ 3670300 w 4424363"/>
              <a:gd name="connsiteY8734" fmla="*/ 3294063 h 4732338"/>
              <a:gd name="connsiteX8735" fmla="*/ 3668713 w 4424363"/>
              <a:gd name="connsiteY8735" fmla="*/ 3295650 h 4732338"/>
              <a:gd name="connsiteX8736" fmla="*/ 3689350 w 4424363"/>
              <a:gd name="connsiteY8736" fmla="*/ 3300413 h 4732338"/>
              <a:gd name="connsiteX8737" fmla="*/ 3690938 w 4424363"/>
              <a:gd name="connsiteY8737" fmla="*/ 3300413 h 4732338"/>
              <a:gd name="connsiteX8738" fmla="*/ 3690938 w 4424363"/>
              <a:gd name="connsiteY8738" fmla="*/ 3302000 h 4732338"/>
              <a:gd name="connsiteX8739" fmla="*/ 3692526 w 4424363"/>
              <a:gd name="connsiteY8739" fmla="*/ 3306763 h 4732338"/>
              <a:gd name="connsiteX8740" fmla="*/ 3694113 w 4424363"/>
              <a:gd name="connsiteY8740" fmla="*/ 3319463 h 4732338"/>
              <a:gd name="connsiteX8741" fmla="*/ 3692526 w 4424363"/>
              <a:gd name="connsiteY8741" fmla="*/ 3321050 h 4732338"/>
              <a:gd name="connsiteX8742" fmla="*/ 3692526 w 4424363"/>
              <a:gd name="connsiteY8742" fmla="*/ 3322638 h 4732338"/>
              <a:gd name="connsiteX8743" fmla="*/ 3692526 w 4424363"/>
              <a:gd name="connsiteY8743" fmla="*/ 3324225 h 4732338"/>
              <a:gd name="connsiteX8744" fmla="*/ 3694113 w 4424363"/>
              <a:gd name="connsiteY8744" fmla="*/ 3324225 h 4732338"/>
              <a:gd name="connsiteX8745" fmla="*/ 3694113 w 4424363"/>
              <a:gd name="connsiteY8745" fmla="*/ 3325813 h 4732338"/>
              <a:gd name="connsiteX8746" fmla="*/ 3700463 w 4424363"/>
              <a:gd name="connsiteY8746" fmla="*/ 3340100 h 4732338"/>
              <a:gd name="connsiteX8747" fmla="*/ 3702050 w 4424363"/>
              <a:gd name="connsiteY8747" fmla="*/ 3341688 h 4732338"/>
              <a:gd name="connsiteX8748" fmla="*/ 3703638 w 4424363"/>
              <a:gd name="connsiteY8748" fmla="*/ 3341688 h 4732338"/>
              <a:gd name="connsiteX8749" fmla="*/ 3705226 w 4424363"/>
              <a:gd name="connsiteY8749" fmla="*/ 3341688 h 4732338"/>
              <a:gd name="connsiteX8750" fmla="*/ 3709988 w 4424363"/>
              <a:gd name="connsiteY8750" fmla="*/ 3341688 h 4732338"/>
              <a:gd name="connsiteX8751" fmla="*/ 3711576 w 4424363"/>
              <a:gd name="connsiteY8751" fmla="*/ 3343275 h 4732338"/>
              <a:gd name="connsiteX8752" fmla="*/ 3716338 w 4424363"/>
              <a:gd name="connsiteY8752" fmla="*/ 3349625 h 4732338"/>
              <a:gd name="connsiteX8753" fmla="*/ 3717926 w 4424363"/>
              <a:gd name="connsiteY8753" fmla="*/ 3349625 h 4732338"/>
              <a:gd name="connsiteX8754" fmla="*/ 3717926 w 4424363"/>
              <a:gd name="connsiteY8754" fmla="*/ 3352800 h 4732338"/>
              <a:gd name="connsiteX8755" fmla="*/ 3719513 w 4424363"/>
              <a:gd name="connsiteY8755" fmla="*/ 3376613 h 4732338"/>
              <a:gd name="connsiteX8756" fmla="*/ 3725863 w 4424363"/>
              <a:gd name="connsiteY8756" fmla="*/ 3378200 h 4732338"/>
              <a:gd name="connsiteX8757" fmla="*/ 3727450 w 4424363"/>
              <a:gd name="connsiteY8757" fmla="*/ 3378200 h 4732338"/>
              <a:gd name="connsiteX8758" fmla="*/ 3729038 w 4424363"/>
              <a:gd name="connsiteY8758" fmla="*/ 3378200 h 4732338"/>
              <a:gd name="connsiteX8759" fmla="*/ 3730626 w 4424363"/>
              <a:gd name="connsiteY8759" fmla="*/ 3381375 h 4732338"/>
              <a:gd name="connsiteX8760" fmla="*/ 3736976 w 4424363"/>
              <a:gd name="connsiteY8760" fmla="*/ 3394075 h 4732338"/>
              <a:gd name="connsiteX8761" fmla="*/ 3736976 w 4424363"/>
              <a:gd name="connsiteY8761" fmla="*/ 3398838 h 4732338"/>
              <a:gd name="connsiteX8762" fmla="*/ 3735388 w 4424363"/>
              <a:gd name="connsiteY8762" fmla="*/ 3398838 h 4732338"/>
              <a:gd name="connsiteX8763" fmla="*/ 3735388 w 4424363"/>
              <a:gd name="connsiteY8763" fmla="*/ 3400425 h 4732338"/>
              <a:gd name="connsiteX8764" fmla="*/ 3730626 w 4424363"/>
              <a:gd name="connsiteY8764" fmla="*/ 3403600 h 4732338"/>
              <a:gd name="connsiteX8765" fmla="*/ 3730626 w 4424363"/>
              <a:gd name="connsiteY8765" fmla="*/ 3402013 h 4732338"/>
              <a:gd name="connsiteX8766" fmla="*/ 3729038 w 4424363"/>
              <a:gd name="connsiteY8766" fmla="*/ 3403600 h 4732338"/>
              <a:gd name="connsiteX8767" fmla="*/ 3729038 w 4424363"/>
              <a:gd name="connsiteY8767" fmla="*/ 3402013 h 4732338"/>
              <a:gd name="connsiteX8768" fmla="*/ 3727450 w 4424363"/>
              <a:gd name="connsiteY8768" fmla="*/ 3403600 h 4732338"/>
              <a:gd name="connsiteX8769" fmla="*/ 3725863 w 4424363"/>
              <a:gd name="connsiteY8769" fmla="*/ 3403600 h 4732338"/>
              <a:gd name="connsiteX8770" fmla="*/ 3725863 w 4424363"/>
              <a:gd name="connsiteY8770" fmla="*/ 3405188 h 4732338"/>
              <a:gd name="connsiteX8771" fmla="*/ 3724276 w 4424363"/>
              <a:gd name="connsiteY8771" fmla="*/ 3405188 h 4732338"/>
              <a:gd name="connsiteX8772" fmla="*/ 3723482 w 4424363"/>
              <a:gd name="connsiteY8772" fmla="*/ 3405982 h 4732338"/>
              <a:gd name="connsiteX8773" fmla="*/ 3721100 w 4424363"/>
              <a:gd name="connsiteY8773" fmla="*/ 3406775 h 4732338"/>
              <a:gd name="connsiteX8774" fmla="*/ 3722688 w 4424363"/>
              <a:gd name="connsiteY8774" fmla="*/ 3406775 h 4732338"/>
              <a:gd name="connsiteX8775" fmla="*/ 3723482 w 4424363"/>
              <a:gd name="connsiteY8775" fmla="*/ 3405982 h 4732338"/>
              <a:gd name="connsiteX8776" fmla="*/ 3725863 w 4424363"/>
              <a:gd name="connsiteY8776" fmla="*/ 3405188 h 4732338"/>
              <a:gd name="connsiteX8777" fmla="*/ 3727450 w 4424363"/>
              <a:gd name="connsiteY8777" fmla="*/ 3403600 h 4732338"/>
              <a:gd name="connsiteX8778" fmla="*/ 3729038 w 4424363"/>
              <a:gd name="connsiteY8778" fmla="*/ 3403600 h 4732338"/>
              <a:gd name="connsiteX8779" fmla="*/ 3727450 w 4424363"/>
              <a:gd name="connsiteY8779" fmla="*/ 3405188 h 4732338"/>
              <a:gd name="connsiteX8780" fmla="*/ 3729038 w 4424363"/>
              <a:gd name="connsiteY8780" fmla="*/ 3405188 h 4732338"/>
              <a:gd name="connsiteX8781" fmla="*/ 3730626 w 4424363"/>
              <a:gd name="connsiteY8781" fmla="*/ 3403600 h 4732338"/>
              <a:gd name="connsiteX8782" fmla="*/ 3730626 w 4424363"/>
              <a:gd name="connsiteY8782" fmla="*/ 3405188 h 4732338"/>
              <a:gd name="connsiteX8783" fmla="*/ 3730626 w 4424363"/>
              <a:gd name="connsiteY8783" fmla="*/ 3406775 h 4732338"/>
              <a:gd name="connsiteX8784" fmla="*/ 3730626 w 4424363"/>
              <a:gd name="connsiteY8784" fmla="*/ 3408363 h 4732338"/>
              <a:gd name="connsiteX8785" fmla="*/ 3732213 w 4424363"/>
              <a:gd name="connsiteY8785" fmla="*/ 3406775 h 4732338"/>
              <a:gd name="connsiteX8786" fmla="*/ 3733800 w 4424363"/>
              <a:gd name="connsiteY8786" fmla="*/ 3408363 h 4732338"/>
              <a:gd name="connsiteX8787" fmla="*/ 3733800 w 4424363"/>
              <a:gd name="connsiteY8787" fmla="*/ 3409950 h 4732338"/>
              <a:gd name="connsiteX8788" fmla="*/ 3732213 w 4424363"/>
              <a:gd name="connsiteY8788" fmla="*/ 3409950 h 4732338"/>
              <a:gd name="connsiteX8789" fmla="*/ 3730626 w 4424363"/>
              <a:gd name="connsiteY8789" fmla="*/ 3411538 h 4732338"/>
              <a:gd name="connsiteX8790" fmla="*/ 3729038 w 4424363"/>
              <a:gd name="connsiteY8790" fmla="*/ 3411538 h 4732338"/>
              <a:gd name="connsiteX8791" fmla="*/ 3729038 w 4424363"/>
              <a:gd name="connsiteY8791" fmla="*/ 3409950 h 4732338"/>
              <a:gd name="connsiteX8792" fmla="*/ 3727450 w 4424363"/>
              <a:gd name="connsiteY8792" fmla="*/ 3409950 h 4732338"/>
              <a:gd name="connsiteX8793" fmla="*/ 3725863 w 4424363"/>
              <a:gd name="connsiteY8793" fmla="*/ 3409950 h 4732338"/>
              <a:gd name="connsiteX8794" fmla="*/ 3725863 w 4424363"/>
              <a:gd name="connsiteY8794" fmla="*/ 3411538 h 4732338"/>
              <a:gd name="connsiteX8795" fmla="*/ 3727450 w 4424363"/>
              <a:gd name="connsiteY8795" fmla="*/ 3411538 h 4732338"/>
              <a:gd name="connsiteX8796" fmla="*/ 3729038 w 4424363"/>
              <a:gd name="connsiteY8796" fmla="*/ 3411538 h 4732338"/>
              <a:gd name="connsiteX8797" fmla="*/ 3733800 w 4424363"/>
              <a:gd name="connsiteY8797" fmla="*/ 3413125 h 4732338"/>
              <a:gd name="connsiteX8798" fmla="*/ 3735388 w 4424363"/>
              <a:gd name="connsiteY8798" fmla="*/ 3413125 h 4732338"/>
              <a:gd name="connsiteX8799" fmla="*/ 3736976 w 4424363"/>
              <a:gd name="connsiteY8799" fmla="*/ 3414713 h 4732338"/>
              <a:gd name="connsiteX8800" fmla="*/ 3736976 w 4424363"/>
              <a:gd name="connsiteY8800" fmla="*/ 3416300 h 4732338"/>
              <a:gd name="connsiteX8801" fmla="*/ 3735388 w 4424363"/>
              <a:gd name="connsiteY8801" fmla="*/ 3416300 h 4732338"/>
              <a:gd name="connsiteX8802" fmla="*/ 3736976 w 4424363"/>
              <a:gd name="connsiteY8802" fmla="*/ 3417888 h 4732338"/>
              <a:gd name="connsiteX8803" fmla="*/ 3736976 w 4424363"/>
              <a:gd name="connsiteY8803" fmla="*/ 3419475 h 4732338"/>
              <a:gd name="connsiteX8804" fmla="*/ 3738563 w 4424363"/>
              <a:gd name="connsiteY8804" fmla="*/ 3419475 h 4732338"/>
              <a:gd name="connsiteX8805" fmla="*/ 3738563 w 4424363"/>
              <a:gd name="connsiteY8805" fmla="*/ 3421063 h 4732338"/>
              <a:gd name="connsiteX8806" fmla="*/ 3736976 w 4424363"/>
              <a:gd name="connsiteY8806" fmla="*/ 3422650 h 4732338"/>
              <a:gd name="connsiteX8807" fmla="*/ 3738563 w 4424363"/>
              <a:gd name="connsiteY8807" fmla="*/ 3422650 h 4732338"/>
              <a:gd name="connsiteX8808" fmla="*/ 3738563 w 4424363"/>
              <a:gd name="connsiteY8808" fmla="*/ 3424238 h 4732338"/>
              <a:gd name="connsiteX8809" fmla="*/ 3736976 w 4424363"/>
              <a:gd name="connsiteY8809" fmla="*/ 3425825 h 4732338"/>
              <a:gd name="connsiteX8810" fmla="*/ 3738563 w 4424363"/>
              <a:gd name="connsiteY8810" fmla="*/ 3425825 h 4732338"/>
              <a:gd name="connsiteX8811" fmla="*/ 3738563 w 4424363"/>
              <a:gd name="connsiteY8811" fmla="*/ 3427413 h 4732338"/>
              <a:gd name="connsiteX8812" fmla="*/ 3736976 w 4424363"/>
              <a:gd name="connsiteY8812" fmla="*/ 3427413 h 4732338"/>
              <a:gd name="connsiteX8813" fmla="*/ 3735388 w 4424363"/>
              <a:gd name="connsiteY8813" fmla="*/ 3427413 h 4732338"/>
              <a:gd name="connsiteX8814" fmla="*/ 3733800 w 4424363"/>
              <a:gd name="connsiteY8814" fmla="*/ 3427413 h 4732338"/>
              <a:gd name="connsiteX8815" fmla="*/ 3733800 w 4424363"/>
              <a:gd name="connsiteY8815" fmla="*/ 3429000 h 4732338"/>
              <a:gd name="connsiteX8816" fmla="*/ 3732213 w 4424363"/>
              <a:gd name="connsiteY8816" fmla="*/ 3427413 h 4732338"/>
              <a:gd name="connsiteX8817" fmla="*/ 3732213 w 4424363"/>
              <a:gd name="connsiteY8817" fmla="*/ 3429000 h 4732338"/>
              <a:gd name="connsiteX8818" fmla="*/ 3732213 w 4424363"/>
              <a:gd name="connsiteY8818" fmla="*/ 3430588 h 4732338"/>
              <a:gd name="connsiteX8819" fmla="*/ 3733800 w 4424363"/>
              <a:gd name="connsiteY8819" fmla="*/ 3429000 h 4732338"/>
              <a:gd name="connsiteX8820" fmla="*/ 3738563 w 4424363"/>
              <a:gd name="connsiteY8820" fmla="*/ 3427413 h 4732338"/>
              <a:gd name="connsiteX8821" fmla="*/ 3740150 w 4424363"/>
              <a:gd name="connsiteY8821" fmla="*/ 3427413 h 4732338"/>
              <a:gd name="connsiteX8822" fmla="*/ 3738563 w 4424363"/>
              <a:gd name="connsiteY8822" fmla="*/ 3429000 h 4732338"/>
              <a:gd name="connsiteX8823" fmla="*/ 3740150 w 4424363"/>
              <a:gd name="connsiteY8823" fmla="*/ 3429000 h 4732338"/>
              <a:gd name="connsiteX8824" fmla="*/ 3740150 w 4424363"/>
              <a:gd name="connsiteY8824" fmla="*/ 3430588 h 4732338"/>
              <a:gd name="connsiteX8825" fmla="*/ 3741738 w 4424363"/>
              <a:gd name="connsiteY8825" fmla="*/ 3429000 h 4732338"/>
              <a:gd name="connsiteX8826" fmla="*/ 3743326 w 4424363"/>
              <a:gd name="connsiteY8826" fmla="*/ 3430588 h 4732338"/>
              <a:gd name="connsiteX8827" fmla="*/ 3743326 w 4424363"/>
              <a:gd name="connsiteY8827" fmla="*/ 3432175 h 4732338"/>
              <a:gd name="connsiteX8828" fmla="*/ 3743326 w 4424363"/>
              <a:gd name="connsiteY8828" fmla="*/ 3433763 h 4732338"/>
              <a:gd name="connsiteX8829" fmla="*/ 3741738 w 4424363"/>
              <a:gd name="connsiteY8829" fmla="*/ 3433763 h 4732338"/>
              <a:gd name="connsiteX8830" fmla="*/ 3740150 w 4424363"/>
              <a:gd name="connsiteY8830" fmla="*/ 3433763 h 4732338"/>
              <a:gd name="connsiteX8831" fmla="*/ 3740150 w 4424363"/>
              <a:gd name="connsiteY8831" fmla="*/ 3435350 h 4732338"/>
              <a:gd name="connsiteX8832" fmla="*/ 3741738 w 4424363"/>
              <a:gd name="connsiteY8832" fmla="*/ 3435350 h 4732338"/>
              <a:gd name="connsiteX8833" fmla="*/ 3743326 w 4424363"/>
              <a:gd name="connsiteY8833" fmla="*/ 3435350 h 4732338"/>
              <a:gd name="connsiteX8834" fmla="*/ 3743326 w 4424363"/>
              <a:gd name="connsiteY8834" fmla="*/ 3436938 h 4732338"/>
              <a:gd name="connsiteX8835" fmla="*/ 3744913 w 4424363"/>
              <a:gd name="connsiteY8835" fmla="*/ 3436938 h 4732338"/>
              <a:gd name="connsiteX8836" fmla="*/ 3746500 w 4424363"/>
              <a:gd name="connsiteY8836" fmla="*/ 3436938 h 4732338"/>
              <a:gd name="connsiteX8837" fmla="*/ 3743326 w 4424363"/>
              <a:gd name="connsiteY8837" fmla="*/ 3438525 h 4732338"/>
              <a:gd name="connsiteX8838" fmla="*/ 3741738 w 4424363"/>
              <a:gd name="connsiteY8838" fmla="*/ 3440113 h 4732338"/>
              <a:gd name="connsiteX8839" fmla="*/ 3743326 w 4424363"/>
              <a:gd name="connsiteY8839" fmla="*/ 3440113 h 4732338"/>
              <a:gd name="connsiteX8840" fmla="*/ 3744913 w 4424363"/>
              <a:gd name="connsiteY8840" fmla="*/ 3440113 h 4732338"/>
              <a:gd name="connsiteX8841" fmla="*/ 3744913 w 4424363"/>
              <a:gd name="connsiteY8841" fmla="*/ 3438525 h 4732338"/>
              <a:gd name="connsiteX8842" fmla="*/ 3746500 w 4424363"/>
              <a:gd name="connsiteY8842" fmla="*/ 3440113 h 4732338"/>
              <a:gd name="connsiteX8843" fmla="*/ 3746500 w 4424363"/>
              <a:gd name="connsiteY8843" fmla="*/ 3438525 h 4732338"/>
              <a:gd name="connsiteX8844" fmla="*/ 3748088 w 4424363"/>
              <a:gd name="connsiteY8844" fmla="*/ 3438525 h 4732338"/>
              <a:gd name="connsiteX8845" fmla="*/ 3748088 w 4424363"/>
              <a:gd name="connsiteY8845" fmla="*/ 3436938 h 4732338"/>
              <a:gd name="connsiteX8846" fmla="*/ 3748088 w 4424363"/>
              <a:gd name="connsiteY8846" fmla="*/ 3435350 h 4732338"/>
              <a:gd name="connsiteX8847" fmla="*/ 3749676 w 4424363"/>
              <a:gd name="connsiteY8847" fmla="*/ 3435350 h 4732338"/>
              <a:gd name="connsiteX8848" fmla="*/ 3751263 w 4424363"/>
              <a:gd name="connsiteY8848" fmla="*/ 3435350 h 4732338"/>
              <a:gd name="connsiteX8849" fmla="*/ 3751263 w 4424363"/>
              <a:gd name="connsiteY8849" fmla="*/ 3436938 h 4732338"/>
              <a:gd name="connsiteX8850" fmla="*/ 3749676 w 4424363"/>
              <a:gd name="connsiteY8850" fmla="*/ 3436938 h 4732338"/>
              <a:gd name="connsiteX8851" fmla="*/ 3748088 w 4424363"/>
              <a:gd name="connsiteY8851" fmla="*/ 3440113 h 4732338"/>
              <a:gd name="connsiteX8852" fmla="*/ 3749676 w 4424363"/>
              <a:gd name="connsiteY8852" fmla="*/ 3440113 h 4732338"/>
              <a:gd name="connsiteX8853" fmla="*/ 3751263 w 4424363"/>
              <a:gd name="connsiteY8853" fmla="*/ 3440113 h 4732338"/>
              <a:gd name="connsiteX8854" fmla="*/ 3751263 w 4424363"/>
              <a:gd name="connsiteY8854" fmla="*/ 3441700 h 4732338"/>
              <a:gd name="connsiteX8855" fmla="*/ 3752850 w 4424363"/>
              <a:gd name="connsiteY8855" fmla="*/ 3441700 h 4732338"/>
              <a:gd name="connsiteX8856" fmla="*/ 3754438 w 4424363"/>
              <a:gd name="connsiteY8856" fmla="*/ 3441700 h 4732338"/>
              <a:gd name="connsiteX8857" fmla="*/ 3756026 w 4424363"/>
              <a:gd name="connsiteY8857" fmla="*/ 3441700 h 4732338"/>
              <a:gd name="connsiteX8858" fmla="*/ 3754438 w 4424363"/>
              <a:gd name="connsiteY8858" fmla="*/ 3440113 h 4732338"/>
              <a:gd name="connsiteX8859" fmla="*/ 3756026 w 4424363"/>
              <a:gd name="connsiteY8859" fmla="*/ 3440113 h 4732338"/>
              <a:gd name="connsiteX8860" fmla="*/ 3754438 w 4424363"/>
              <a:gd name="connsiteY8860" fmla="*/ 3438525 h 4732338"/>
              <a:gd name="connsiteX8861" fmla="*/ 3754438 w 4424363"/>
              <a:gd name="connsiteY8861" fmla="*/ 3440113 h 4732338"/>
              <a:gd name="connsiteX8862" fmla="*/ 3752850 w 4424363"/>
              <a:gd name="connsiteY8862" fmla="*/ 3440113 h 4732338"/>
              <a:gd name="connsiteX8863" fmla="*/ 3751263 w 4424363"/>
              <a:gd name="connsiteY8863" fmla="*/ 3440113 h 4732338"/>
              <a:gd name="connsiteX8864" fmla="*/ 3752850 w 4424363"/>
              <a:gd name="connsiteY8864" fmla="*/ 3438525 h 4732338"/>
              <a:gd name="connsiteX8865" fmla="*/ 3752850 w 4424363"/>
              <a:gd name="connsiteY8865" fmla="*/ 3436938 h 4732338"/>
              <a:gd name="connsiteX8866" fmla="*/ 3752850 w 4424363"/>
              <a:gd name="connsiteY8866" fmla="*/ 3435350 h 4732338"/>
              <a:gd name="connsiteX8867" fmla="*/ 3754438 w 4424363"/>
              <a:gd name="connsiteY8867" fmla="*/ 3436938 h 4732338"/>
              <a:gd name="connsiteX8868" fmla="*/ 3756026 w 4424363"/>
              <a:gd name="connsiteY8868" fmla="*/ 3436938 h 4732338"/>
              <a:gd name="connsiteX8869" fmla="*/ 3757613 w 4424363"/>
              <a:gd name="connsiteY8869" fmla="*/ 3436938 h 4732338"/>
              <a:gd name="connsiteX8870" fmla="*/ 3757613 w 4424363"/>
              <a:gd name="connsiteY8870" fmla="*/ 3435350 h 4732338"/>
              <a:gd name="connsiteX8871" fmla="*/ 3759200 w 4424363"/>
              <a:gd name="connsiteY8871" fmla="*/ 3435350 h 4732338"/>
              <a:gd name="connsiteX8872" fmla="*/ 3759200 w 4424363"/>
              <a:gd name="connsiteY8872" fmla="*/ 3436938 h 4732338"/>
              <a:gd name="connsiteX8873" fmla="*/ 3757613 w 4424363"/>
              <a:gd name="connsiteY8873" fmla="*/ 3438525 h 4732338"/>
              <a:gd name="connsiteX8874" fmla="*/ 3759200 w 4424363"/>
              <a:gd name="connsiteY8874" fmla="*/ 3438525 h 4732338"/>
              <a:gd name="connsiteX8875" fmla="*/ 3760788 w 4424363"/>
              <a:gd name="connsiteY8875" fmla="*/ 3438525 h 4732338"/>
              <a:gd name="connsiteX8876" fmla="*/ 3759200 w 4424363"/>
              <a:gd name="connsiteY8876" fmla="*/ 3436938 h 4732338"/>
              <a:gd name="connsiteX8877" fmla="*/ 3760788 w 4424363"/>
              <a:gd name="connsiteY8877" fmla="*/ 3436938 h 4732338"/>
              <a:gd name="connsiteX8878" fmla="*/ 3762376 w 4424363"/>
              <a:gd name="connsiteY8878" fmla="*/ 3435350 h 4732338"/>
              <a:gd name="connsiteX8879" fmla="*/ 3762376 w 4424363"/>
              <a:gd name="connsiteY8879" fmla="*/ 3433763 h 4732338"/>
              <a:gd name="connsiteX8880" fmla="*/ 3763963 w 4424363"/>
              <a:gd name="connsiteY8880" fmla="*/ 3435350 h 4732338"/>
              <a:gd name="connsiteX8881" fmla="*/ 3765550 w 4424363"/>
              <a:gd name="connsiteY8881" fmla="*/ 3435350 h 4732338"/>
              <a:gd name="connsiteX8882" fmla="*/ 3765550 w 4424363"/>
              <a:gd name="connsiteY8882" fmla="*/ 3436938 h 4732338"/>
              <a:gd name="connsiteX8883" fmla="*/ 3765550 w 4424363"/>
              <a:gd name="connsiteY8883" fmla="*/ 3438525 h 4732338"/>
              <a:gd name="connsiteX8884" fmla="*/ 3765550 w 4424363"/>
              <a:gd name="connsiteY8884" fmla="*/ 3440113 h 4732338"/>
              <a:gd name="connsiteX8885" fmla="*/ 3763963 w 4424363"/>
              <a:gd name="connsiteY8885" fmla="*/ 3438525 h 4732338"/>
              <a:gd name="connsiteX8886" fmla="*/ 3762376 w 4424363"/>
              <a:gd name="connsiteY8886" fmla="*/ 3438525 h 4732338"/>
              <a:gd name="connsiteX8887" fmla="*/ 3763963 w 4424363"/>
              <a:gd name="connsiteY8887" fmla="*/ 3440113 h 4732338"/>
              <a:gd name="connsiteX8888" fmla="*/ 3765550 w 4424363"/>
              <a:gd name="connsiteY8888" fmla="*/ 3440113 h 4732338"/>
              <a:gd name="connsiteX8889" fmla="*/ 3767138 w 4424363"/>
              <a:gd name="connsiteY8889" fmla="*/ 3440113 h 4732338"/>
              <a:gd name="connsiteX8890" fmla="*/ 3768726 w 4424363"/>
              <a:gd name="connsiteY8890" fmla="*/ 3440113 h 4732338"/>
              <a:gd name="connsiteX8891" fmla="*/ 3767138 w 4424363"/>
              <a:gd name="connsiteY8891" fmla="*/ 3438525 h 4732338"/>
              <a:gd name="connsiteX8892" fmla="*/ 3768726 w 4424363"/>
              <a:gd name="connsiteY8892" fmla="*/ 3436938 h 4732338"/>
              <a:gd name="connsiteX8893" fmla="*/ 3767138 w 4424363"/>
              <a:gd name="connsiteY8893" fmla="*/ 3435350 h 4732338"/>
              <a:gd name="connsiteX8894" fmla="*/ 3768726 w 4424363"/>
              <a:gd name="connsiteY8894" fmla="*/ 3433763 h 4732338"/>
              <a:gd name="connsiteX8895" fmla="*/ 3770313 w 4424363"/>
              <a:gd name="connsiteY8895" fmla="*/ 3435350 h 4732338"/>
              <a:gd name="connsiteX8896" fmla="*/ 3770313 w 4424363"/>
              <a:gd name="connsiteY8896" fmla="*/ 3436938 h 4732338"/>
              <a:gd name="connsiteX8897" fmla="*/ 3770313 w 4424363"/>
              <a:gd name="connsiteY8897" fmla="*/ 3440113 h 4732338"/>
              <a:gd name="connsiteX8898" fmla="*/ 3768726 w 4424363"/>
              <a:gd name="connsiteY8898" fmla="*/ 3441700 h 4732338"/>
              <a:gd name="connsiteX8899" fmla="*/ 3770313 w 4424363"/>
              <a:gd name="connsiteY8899" fmla="*/ 3441700 h 4732338"/>
              <a:gd name="connsiteX8900" fmla="*/ 3770313 w 4424363"/>
              <a:gd name="connsiteY8900" fmla="*/ 3443288 h 4732338"/>
              <a:gd name="connsiteX8901" fmla="*/ 3768726 w 4424363"/>
              <a:gd name="connsiteY8901" fmla="*/ 3443288 h 4732338"/>
              <a:gd name="connsiteX8902" fmla="*/ 3768726 w 4424363"/>
              <a:gd name="connsiteY8902" fmla="*/ 3444875 h 4732338"/>
              <a:gd name="connsiteX8903" fmla="*/ 3767138 w 4424363"/>
              <a:gd name="connsiteY8903" fmla="*/ 3446463 h 4732338"/>
              <a:gd name="connsiteX8904" fmla="*/ 3765550 w 4424363"/>
              <a:gd name="connsiteY8904" fmla="*/ 3446463 h 4732338"/>
              <a:gd name="connsiteX8905" fmla="*/ 3763963 w 4424363"/>
              <a:gd name="connsiteY8905" fmla="*/ 3446463 h 4732338"/>
              <a:gd name="connsiteX8906" fmla="*/ 3763963 w 4424363"/>
              <a:gd name="connsiteY8906" fmla="*/ 3448050 h 4732338"/>
              <a:gd name="connsiteX8907" fmla="*/ 3765550 w 4424363"/>
              <a:gd name="connsiteY8907" fmla="*/ 3448050 h 4732338"/>
              <a:gd name="connsiteX8908" fmla="*/ 3767138 w 4424363"/>
              <a:gd name="connsiteY8908" fmla="*/ 3448050 h 4732338"/>
              <a:gd name="connsiteX8909" fmla="*/ 3768726 w 4424363"/>
              <a:gd name="connsiteY8909" fmla="*/ 3448050 h 4732338"/>
              <a:gd name="connsiteX8910" fmla="*/ 3768726 w 4424363"/>
              <a:gd name="connsiteY8910" fmla="*/ 3449638 h 4732338"/>
              <a:gd name="connsiteX8911" fmla="*/ 3770313 w 4424363"/>
              <a:gd name="connsiteY8911" fmla="*/ 3449638 h 4732338"/>
              <a:gd name="connsiteX8912" fmla="*/ 3770313 w 4424363"/>
              <a:gd name="connsiteY8912" fmla="*/ 3451225 h 4732338"/>
              <a:gd name="connsiteX8913" fmla="*/ 3768726 w 4424363"/>
              <a:gd name="connsiteY8913" fmla="*/ 3451225 h 4732338"/>
              <a:gd name="connsiteX8914" fmla="*/ 3768726 w 4424363"/>
              <a:gd name="connsiteY8914" fmla="*/ 3452813 h 4732338"/>
              <a:gd name="connsiteX8915" fmla="*/ 3770313 w 4424363"/>
              <a:gd name="connsiteY8915" fmla="*/ 3452813 h 4732338"/>
              <a:gd name="connsiteX8916" fmla="*/ 3770313 w 4424363"/>
              <a:gd name="connsiteY8916" fmla="*/ 3454400 h 4732338"/>
              <a:gd name="connsiteX8917" fmla="*/ 3770313 w 4424363"/>
              <a:gd name="connsiteY8917" fmla="*/ 3455988 h 4732338"/>
              <a:gd name="connsiteX8918" fmla="*/ 3768726 w 4424363"/>
              <a:gd name="connsiteY8918" fmla="*/ 3455988 h 4732338"/>
              <a:gd name="connsiteX8919" fmla="*/ 3767138 w 4424363"/>
              <a:gd name="connsiteY8919" fmla="*/ 3455988 h 4732338"/>
              <a:gd name="connsiteX8920" fmla="*/ 3765550 w 4424363"/>
              <a:gd name="connsiteY8920" fmla="*/ 3457575 h 4732338"/>
              <a:gd name="connsiteX8921" fmla="*/ 3767138 w 4424363"/>
              <a:gd name="connsiteY8921" fmla="*/ 3457575 h 4732338"/>
              <a:gd name="connsiteX8922" fmla="*/ 3767138 w 4424363"/>
              <a:gd name="connsiteY8922" fmla="*/ 3459163 h 4732338"/>
              <a:gd name="connsiteX8923" fmla="*/ 3765550 w 4424363"/>
              <a:gd name="connsiteY8923" fmla="*/ 3459163 h 4732338"/>
              <a:gd name="connsiteX8924" fmla="*/ 3765550 w 4424363"/>
              <a:gd name="connsiteY8924" fmla="*/ 3460750 h 4732338"/>
              <a:gd name="connsiteX8925" fmla="*/ 3767138 w 4424363"/>
              <a:gd name="connsiteY8925" fmla="*/ 3460750 h 4732338"/>
              <a:gd name="connsiteX8926" fmla="*/ 3767138 w 4424363"/>
              <a:gd name="connsiteY8926" fmla="*/ 3462338 h 4732338"/>
              <a:gd name="connsiteX8927" fmla="*/ 3768726 w 4424363"/>
              <a:gd name="connsiteY8927" fmla="*/ 3462338 h 4732338"/>
              <a:gd name="connsiteX8928" fmla="*/ 3767138 w 4424363"/>
              <a:gd name="connsiteY8928" fmla="*/ 3460750 h 4732338"/>
              <a:gd name="connsiteX8929" fmla="*/ 3768726 w 4424363"/>
              <a:gd name="connsiteY8929" fmla="*/ 3459163 h 4732338"/>
              <a:gd name="connsiteX8930" fmla="*/ 3770313 w 4424363"/>
              <a:gd name="connsiteY8930" fmla="*/ 3459163 h 4732338"/>
              <a:gd name="connsiteX8931" fmla="*/ 3771900 w 4424363"/>
              <a:gd name="connsiteY8931" fmla="*/ 3462338 h 4732338"/>
              <a:gd name="connsiteX8932" fmla="*/ 3771900 w 4424363"/>
              <a:gd name="connsiteY8932" fmla="*/ 3463925 h 4732338"/>
              <a:gd name="connsiteX8933" fmla="*/ 3771900 w 4424363"/>
              <a:gd name="connsiteY8933" fmla="*/ 3465513 h 4732338"/>
              <a:gd name="connsiteX8934" fmla="*/ 3771900 w 4424363"/>
              <a:gd name="connsiteY8934" fmla="*/ 3467100 h 4732338"/>
              <a:gd name="connsiteX8935" fmla="*/ 3770313 w 4424363"/>
              <a:gd name="connsiteY8935" fmla="*/ 3468688 h 4732338"/>
              <a:gd name="connsiteX8936" fmla="*/ 3771900 w 4424363"/>
              <a:gd name="connsiteY8936" fmla="*/ 3468688 h 4732338"/>
              <a:gd name="connsiteX8937" fmla="*/ 3771900 w 4424363"/>
              <a:gd name="connsiteY8937" fmla="*/ 3470275 h 4732338"/>
              <a:gd name="connsiteX8938" fmla="*/ 3773488 w 4424363"/>
              <a:gd name="connsiteY8938" fmla="*/ 3471863 h 4732338"/>
              <a:gd name="connsiteX8939" fmla="*/ 3771900 w 4424363"/>
              <a:gd name="connsiteY8939" fmla="*/ 3471863 h 4732338"/>
              <a:gd name="connsiteX8940" fmla="*/ 3770313 w 4424363"/>
              <a:gd name="connsiteY8940" fmla="*/ 3471863 h 4732338"/>
              <a:gd name="connsiteX8941" fmla="*/ 3768726 w 4424363"/>
              <a:gd name="connsiteY8941" fmla="*/ 3473450 h 4732338"/>
              <a:gd name="connsiteX8942" fmla="*/ 3767138 w 4424363"/>
              <a:gd name="connsiteY8942" fmla="*/ 3473450 h 4732338"/>
              <a:gd name="connsiteX8943" fmla="*/ 3765550 w 4424363"/>
              <a:gd name="connsiteY8943" fmla="*/ 3473450 h 4732338"/>
              <a:gd name="connsiteX8944" fmla="*/ 3765550 w 4424363"/>
              <a:gd name="connsiteY8944" fmla="*/ 3475038 h 4732338"/>
              <a:gd name="connsiteX8945" fmla="*/ 3763963 w 4424363"/>
              <a:gd name="connsiteY8945" fmla="*/ 3475038 h 4732338"/>
              <a:gd name="connsiteX8946" fmla="*/ 3763963 w 4424363"/>
              <a:gd name="connsiteY8946" fmla="*/ 3476625 h 4732338"/>
              <a:gd name="connsiteX8947" fmla="*/ 3765550 w 4424363"/>
              <a:gd name="connsiteY8947" fmla="*/ 3476625 h 4732338"/>
              <a:gd name="connsiteX8948" fmla="*/ 3765550 w 4424363"/>
              <a:gd name="connsiteY8948" fmla="*/ 3475038 h 4732338"/>
              <a:gd name="connsiteX8949" fmla="*/ 3771900 w 4424363"/>
              <a:gd name="connsiteY8949" fmla="*/ 3476625 h 4732338"/>
              <a:gd name="connsiteX8950" fmla="*/ 3770313 w 4424363"/>
              <a:gd name="connsiteY8950" fmla="*/ 3476625 h 4732338"/>
              <a:gd name="connsiteX8951" fmla="*/ 3768726 w 4424363"/>
              <a:gd name="connsiteY8951" fmla="*/ 3476625 h 4732338"/>
              <a:gd name="connsiteX8952" fmla="*/ 3767138 w 4424363"/>
              <a:gd name="connsiteY8952" fmla="*/ 3476625 h 4732338"/>
              <a:gd name="connsiteX8953" fmla="*/ 3765550 w 4424363"/>
              <a:gd name="connsiteY8953" fmla="*/ 3478213 h 4732338"/>
              <a:gd name="connsiteX8954" fmla="*/ 3765550 w 4424363"/>
              <a:gd name="connsiteY8954" fmla="*/ 3479800 h 4732338"/>
              <a:gd name="connsiteX8955" fmla="*/ 3767138 w 4424363"/>
              <a:gd name="connsiteY8955" fmla="*/ 3479800 h 4732338"/>
              <a:gd name="connsiteX8956" fmla="*/ 3767138 w 4424363"/>
              <a:gd name="connsiteY8956" fmla="*/ 3478213 h 4732338"/>
              <a:gd name="connsiteX8957" fmla="*/ 3768726 w 4424363"/>
              <a:gd name="connsiteY8957" fmla="*/ 3476625 h 4732338"/>
              <a:gd name="connsiteX8958" fmla="*/ 3768726 w 4424363"/>
              <a:gd name="connsiteY8958" fmla="*/ 3478213 h 4732338"/>
              <a:gd name="connsiteX8959" fmla="*/ 3770313 w 4424363"/>
              <a:gd name="connsiteY8959" fmla="*/ 3478213 h 4732338"/>
              <a:gd name="connsiteX8960" fmla="*/ 3771900 w 4424363"/>
              <a:gd name="connsiteY8960" fmla="*/ 3476625 h 4732338"/>
              <a:gd name="connsiteX8961" fmla="*/ 3773488 w 4424363"/>
              <a:gd name="connsiteY8961" fmla="*/ 3476625 h 4732338"/>
              <a:gd name="connsiteX8962" fmla="*/ 3771900 w 4424363"/>
              <a:gd name="connsiteY8962" fmla="*/ 3479800 h 4732338"/>
              <a:gd name="connsiteX8963" fmla="*/ 3770313 w 4424363"/>
              <a:gd name="connsiteY8963" fmla="*/ 3481388 h 4732338"/>
              <a:gd name="connsiteX8964" fmla="*/ 3770313 w 4424363"/>
              <a:gd name="connsiteY8964" fmla="*/ 3479800 h 4732338"/>
              <a:gd name="connsiteX8965" fmla="*/ 3768726 w 4424363"/>
              <a:gd name="connsiteY8965" fmla="*/ 3479800 h 4732338"/>
              <a:gd name="connsiteX8966" fmla="*/ 3768726 w 4424363"/>
              <a:gd name="connsiteY8966" fmla="*/ 3481388 h 4732338"/>
              <a:gd name="connsiteX8967" fmla="*/ 3770313 w 4424363"/>
              <a:gd name="connsiteY8967" fmla="*/ 3481388 h 4732338"/>
              <a:gd name="connsiteX8968" fmla="*/ 3771900 w 4424363"/>
              <a:gd name="connsiteY8968" fmla="*/ 3481388 h 4732338"/>
              <a:gd name="connsiteX8969" fmla="*/ 3771900 w 4424363"/>
              <a:gd name="connsiteY8969" fmla="*/ 3479800 h 4732338"/>
              <a:gd name="connsiteX8970" fmla="*/ 3773488 w 4424363"/>
              <a:gd name="connsiteY8970" fmla="*/ 3479800 h 4732338"/>
              <a:gd name="connsiteX8971" fmla="*/ 3775076 w 4424363"/>
              <a:gd name="connsiteY8971" fmla="*/ 3479800 h 4732338"/>
              <a:gd name="connsiteX8972" fmla="*/ 3775076 w 4424363"/>
              <a:gd name="connsiteY8972" fmla="*/ 3481388 h 4732338"/>
              <a:gd name="connsiteX8973" fmla="*/ 3773488 w 4424363"/>
              <a:gd name="connsiteY8973" fmla="*/ 3481388 h 4732338"/>
              <a:gd name="connsiteX8974" fmla="*/ 3773488 w 4424363"/>
              <a:gd name="connsiteY8974" fmla="*/ 3482975 h 4732338"/>
              <a:gd name="connsiteX8975" fmla="*/ 3775076 w 4424363"/>
              <a:gd name="connsiteY8975" fmla="*/ 3482975 h 4732338"/>
              <a:gd name="connsiteX8976" fmla="*/ 3773488 w 4424363"/>
              <a:gd name="connsiteY8976" fmla="*/ 3484563 h 4732338"/>
              <a:gd name="connsiteX8977" fmla="*/ 3775076 w 4424363"/>
              <a:gd name="connsiteY8977" fmla="*/ 3484563 h 4732338"/>
              <a:gd name="connsiteX8978" fmla="*/ 3776663 w 4424363"/>
              <a:gd name="connsiteY8978" fmla="*/ 3484563 h 4732338"/>
              <a:gd name="connsiteX8979" fmla="*/ 3778250 w 4424363"/>
              <a:gd name="connsiteY8979" fmla="*/ 3484563 h 4732338"/>
              <a:gd name="connsiteX8980" fmla="*/ 3776663 w 4424363"/>
              <a:gd name="connsiteY8980" fmla="*/ 3486150 h 4732338"/>
              <a:gd name="connsiteX8981" fmla="*/ 3775076 w 4424363"/>
              <a:gd name="connsiteY8981" fmla="*/ 3486150 h 4732338"/>
              <a:gd name="connsiteX8982" fmla="*/ 3775076 w 4424363"/>
              <a:gd name="connsiteY8982" fmla="*/ 3487738 h 4732338"/>
              <a:gd name="connsiteX8983" fmla="*/ 3778250 w 4424363"/>
              <a:gd name="connsiteY8983" fmla="*/ 3486150 h 4732338"/>
              <a:gd name="connsiteX8984" fmla="*/ 3779838 w 4424363"/>
              <a:gd name="connsiteY8984" fmla="*/ 3486150 h 4732338"/>
              <a:gd name="connsiteX8985" fmla="*/ 3779838 w 4424363"/>
              <a:gd name="connsiteY8985" fmla="*/ 3487738 h 4732338"/>
              <a:gd name="connsiteX8986" fmla="*/ 3779838 w 4424363"/>
              <a:gd name="connsiteY8986" fmla="*/ 3489325 h 4732338"/>
              <a:gd name="connsiteX8987" fmla="*/ 3775076 w 4424363"/>
              <a:gd name="connsiteY8987" fmla="*/ 3492500 h 4732338"/>
              <a:gd name="connsiteX8988" fmla="*/ 3776663 w 4424363"/>
              <a:gd name="connsiteY8988" fmla="*/ 3492500 h 4732338"/>
              <a:gd name="connsiteX8989" fmla="*/ 3778250 w 4424363"/>
              <a:gd name="connsiteY8989" fmla="*/ 3492500 h 4732338"/>
              <a:gd name="connsiteX8990" fmla="*/ 3778250 w 4424363"/>
              <a:gd name="connsiteY8990" fmla="*/ 3494088 h 4732338"/>
              <a:gd name="connsiteX8991" fmla="*/ 3779838 w 4424363"/>
              <a:gd name="connsiteY8991" fmla="*/ 3494088 h 4732338"/>
              <a:gd name="connsiteX8992" fmla="*/ 3779838 w 4424363"/>
              <a:gd name="connsiteY8992" fmla="*/ 3495675 h 4732338"/>
              <a:gd name="connsiteX8993" fmla="*/ 3778250 w 4424363"/>
              <a:gd name="connsiteY8993" fmla="*/ 3495675 h 4732338"/>
              <a:gd name="connsiteX8994" fmla="*/ 3776663 w 4424363"/>
              <a:gd name="connsiteY8994" fmla="*/ 3495675 h 4732338"/>
              <a:gd name="connsiteX8995" fmla="*/ 3775076 w 4424363"/>
              <a:gd name="connsiteY8995" fmla="*/ 3494088 h 4732338"/>
              <a:gd name="connsiteX8996" fmla="*/ 3775076 w 4424363"/>
              <a:gd name="connsiteY8996" fmla="*/ 3495675 h 4732338"/>
              <a:gd name="connsiteX8997" fmla="*/ 3775076 w 4424363"/>
              <a:gd name="connsiteY8997" fmla="*/ 3497263 h 4732338"/>
              <a:gd name="connsiteX8998" fmla="*/ 3773488 w 4424363"/>
              <a:gd name="connsiteY8998" fmla="*/ 3497263 h 4732338"/>
              <a:gd name="connsiteX8999" fmla="*/ 3773488 w 4424363"/>
              <a:gd name="connsiteY8999" fmla="*/ 3495675 h 4732338"/>
              <a:gd name="connsiteX9000" fmla="*/ 3773488 w 4424363"/>
              <a:gd name="connsiteY9000" fmla="*/ 3494088 h 4732338"/>
              <a:gd name="connsiteX9001" fmla="*/ 3771900 w 4424363"/>
              <a:gd name="connsiteY9001" fmla="*/ 3495675 h 4732338"/>
              <a:gd name="connsiteX9002" fmla="*/ 3773488 w 4424363"/>
              <a:gd name="connsiteY9002" fmla="*/ 3497263 h 4732338"/>
              <a:gd name="connsiteX9003" fmla="*/ 3773488 w 4424363"/>
              <a:gd name="connsiteY9003" fmla="*/ 3498850 h 4732338"/>
              <a:gd name="connsiteX9004" fmla="*/ 3775076 w 4424363"/>
              <a:gd name="connsiteY9004" fmla="*/ 3498850 h 4732338"/>
              <a:gd name="connsiteX9005" fmla="*/ 3776663 w 4424363"/>
              <a:gd name="connsiteY9005" fmla="*/ 3498850 h 4732338"/>
              <a:gd name="connsiteX9006" fmla="*/ 3778250 w 4424363"/>
              <a:gd name="connsiteY9006" fmla="*/ 3498850 h 4732338"/>
              <a:gd name="connsiteX9007" fmla="*/ 3776663 w 4424363"/>
              <a:gd name="connsiteY9007" fmla="*/ 3503613 h 4732338"/>
              <a:gd name="connsiteX9008" fmla="*/ 3775076 w 4424363"/>
              <a:gd name="connsiteY9008" fmla="*/ 3503613 h 4732338"/>
              <a:gd name="connsiteX9009" fmla="*/ 3775076 w 4424363"/>
              <a:gd name="connsiteY9009" fmla="*/ 3502025 h 4732338"/>
              <a:gd name="connsiteX9010" fmla="*/ 3775076 w 4424363"/>
              <a:gd name="connsiteY9010" fmla="*/ 3500438 h 4732338"/>
              <a:gd name="connsiteX9011" fmla="*/ 3773488 w 4424363"/>
              <a:gd name="connsiteY9011" fmla="*/ 3500438 h 4732338"/>
              <a:gd name="connsiteX9012" fmla="*/ 3773488 w 4424363"/>
              <a:gd name="connsiteY9012" fmla="*/ 3502025 h 4732338"/>
              <a:gd name="connsiteX9013" fmla="*/ 3773488 w 4424363"/>
              <a:gd name="connsiteY9013" fmla="*/ 3503613 h 4732338"/>
              <a:gd name="connsiteX9014" fmla="*/ 3771900 w 4424363"/>
              <a:gd name="connsiteY9014" fmla="*/ 3503613 h 4732338"/>
              <a:gd name="connsiteX9015" fmla="*/ 3771900 w 4424363"/>
              <a:gd name="connsiteY9015" fmla="*/ 3502025 h 4732338"/>
              <a:gd name="connsiteX9016" fmla="*/ 3770313 w 4424363"/>
              <a:gd name="connsiteY9016" fmla="*/ 3502025 h 4732338"/>
              <a:gd name="connsiteX9017" fmla="*/ 3771900 w 4424363"/>
              <a:gd name="connsiteY9017" fmla="*/ 3500438 h 4732338"/>
              <a:gd name="connsiteX9018" fmla="*/ 3771900 w 4424363"/>
              <a:gd name="connsiteY9018" fmla="*/ 3498850 h 4732338"/>
              <a:gd name="connsiteX9019" fmla="*/ 3771900 w 4424363"/>
              <a:gd name="connsiteY9019" fmla="*/ 3497263 h 4732338"/>
              <a:gd name="connsiteX9020" fmla="*/ 3770313 w 4424363"/>
              <a:gd name="connsiteY9020" fmla="*/ 3497263 h 4732338"/>
              <a:gd name="connsiteX9021" fmla="*/ 3770313 w 4424363"/>
              <a:gd name="connsiteY9021" fmla="*/ 3498850 h 4732338"/>
              <a:gd name="connsiteX9022" fmla="*/ 3770313 w 4424363"/>
              <a:gd name="connsiteY9022" fmla="*/ 3502025 h 4732338"/>
              <a:gd name="connsiteX9023" fmla="*/ 3768726 w 4424363"/>
              <a:gd name="connsiteY9023" fmla="*/ 3502025 h 4732338"/>
              <a:gd name="connsiteX9024" fmla="*/ 3768726 w 4424363"/>
              <a:gd name="connsiteY9024" fmla="*/ 3500438 h 4732338"/>
              <a:gd name="connsiteX9025" fmla="*/ 3767138 w 4424363"/>
              <a:gd name="connsiteY9025" fmla="*/ 3500438 h 4732338"/>
              <a:gd name="connsiteX9026" fmla="*/ 3767138 w 4424363"/>
              <a:gd name="connsiteY9026" fmla="*/ 3498850 h 4732338"/>
              <a:gd name="connsiteX9027" fmla="*/ 3767138 w 4424363"/>
              <a:gd name="connsiteY9027" fmla="*/ 3497263 h 4732338"/>
              <a:gd name="connsiteX9028" fmla="*/ 3765550 w 4424363"/>
              <a:gd name="connsiteY9028" fmla="*/ 3498850 h 4732338"/>
              <a:gd name="connsiteX9029" fmla="*/ 3765550 w 4424363"/>
              <a:gd name="connsiteY9029" fmla="*/ 3500438 h 4732338"/>
              <a:gd name="connsiteX9030" fmla="*/ 3763963 w 4424363"/>
              <a:gd name="connsiteY9030" fmla="*/ 3500438 h 4732338"/>
              <a:gd name="connsiteX9031" fmla="*/ 3763963 w 4424363"/>
              <a:gd name="connsiteY9031" fmla="*/ 3502025 h 4732338"/>
              <a:gd name="connsiteX9032" fmla="*/ 3763963 w 4424363"/>
              <a:gd name="connsiteY9032" fmla="*/ 3503613 h 4732338"/>
              <a:gd name="connsiteX9033" fmla="*/ 3762376 w 4424363"/>
              <a:gd name="connsiteY9033" fmla="*/ 3502025 h 4732338"/>
              <a:gd name="connsiteX9034" fmla="*/ 3760788 w 4424363"/>
              <a:gd name="connsiteY9034" fmla="*/ 3502025 h 4732338"/>
              <a:gd name="connsiteX9035" fmla="*/ 3759200 w 4424363"/>
              <a:gd name="connsiteY9035" fmla="*/ 3502025 h 4732338"/>
              <a:gd name="connsiteX9036" fmla="*/ 3760788 w 4424363"/>
              <a:gd name="connsiteY9036" fmla="*/ 3503613 h 4732338"/>
              <a:gd name="connsiteX9037" fmla="*/ 3760788 w 4424363"/>
              <a:gd name="connsiteY9037" fmla="*/ 3505200 h 4732338"/>
              <a:gd name="connsiteX9038" fmla="*/ 3762376 w 4424363"/>
              <a:gd name="connsiteY9038" fmla="*/ 3505200 h 4732338"/>
              <a:gd name="connsiteX9039" fmla="*/ 3763963 w 4424363"/>
              <a:gd name="connsiteY9039" fmla="*/ 3505200 h 4732338"/>
              <a:gd name="connsiteX9040" fmla="*/ 3765550 w 4424363"/>
              <a:gd name="connsiteY9040" fmla="*/ 3505200 h 4732338"/>
              <a:gd name="connsiteX9041" fmla="*/ 3763963 w 4424363"/>
              <a:gd name="connsiteY9041" fmla="*/ 3506788 h 4732338"/>
              <a:gd name="connsiteX9042" fmla="*/ 3765550 w 4424363"/>
              <a:gd name="connsiteY9042" fmla="*/ 3506788 h 4732338"/>
              <a:gd name="connsiteX9043" fmla="*/ 3765550 w 4424363"/>
              <a:gd name="connsiteY9043" fmla="*/ 3508375 h 4732338"/>
              <a:gd name="connsiteX9044" fmla="*/ 3763963 w 4424363"/>
              <a:gd name="connsiteY9044" fmla="*/ 3508375 h 4732338"/>
              <a:gd name="connsiteX9045" fmla="*/ 3762376 w 4424363"/>
              <a:gd name="connsiteY9045" fmla="*/ 3508375 h 4732338"/>
              <a:gd name="connsiteX9046" fmla="*/ 3762376 w 4424363"/>
              <a:gd name="connsiteY9046" fmla="*/ 3506788 h 4732338"/>
              <a:gd name="connsiteX9047" fmla="*/ 3760788 w 4424363"/>
              <a:gd name="connsiteY9047" fmla="*/ 3506788 h 4732338"/>
              <a:gd name="connsiteX9048" fmla="*/ 3762376 w 4424363"/>
              <a:gd name="connsiteY9048" fmla="*/ 3508375 h 4732338"/>
              <a:gd name="connsiteX9049" fmla="*/ 3760788 w 4424363"/>
              <a:gd name="connsiteY9049" fmla="*/ 3508375 h 4732338"/>
              <a:gd name="connsiteX9050" fmla="*/ 3757613 w 4424363"/>
              <a:gd name="connsiteY9050" fmla="*/ 3506788 h 4732338"/>
              <a:gd name="connsiteX9051" fmla="*/ 3759200 w 4424363"/>
              <a:gd name="connsiteY9051" fmla="*/ 3508375 h 4732338"/>
              <a:gd name="connsiteX9052" fmla="*/ 3759200 w 4424363"/>
              <a:gd name="connsiteY9052" fmla="*/ 3509963 h 4732338"/>
              <a:gd name="connsiteX9053" fmla="*/ 3760788 w 4424363"/>
              <a:gd name="connsiteY9053" fmla="*/ 3509963 h 4732338"/>
              <a:gd name="connsiteX9054" fmla="*/ 3762376 w 4424363"/>
              <a:gd name="connsiteY9054" fmla="*/ 3511550 h 4732338"/>
              <a:gd name="connsiteX9055" fmla="*/ 3763963 w 4424363"/>
              <a:gd name="connsiteY9055" fmla="*/ 3511550 h 4732338"/>
              <a:gd name="connsiteX9056" fmla="*/ 3765550 w 4424363"/>
              <a:gd name="connsiteY9056" fmla="*/ 3511550 h 4732338"/>
              <a:gd name="connsiteX9057" fmla="*/ 3765550 w 4424363"/>
              <a:gd name="connsiteY9057" fmla="*/ 3513138 h 4732338"/>
              <a:gd name="connsiteX9058" fmla="*/ 3765550 w 4424363"/>
              <a:gd name="connsiteY9058" fmla="*/ 3514725 h 4732338"/>
              <a:gd name="connsiteX9059" fmla="*/ 3760788 w 4424363"/>
              <a:gd name="connsiteY9059" fmla="*/ 3511550 h 4732338"/>
              <a:gd name="connsiteX9060" fmla="*/ 3760788 w 4424363"/>
              <a:gd name="connsiteY9060" fmla="*/ 3513138 h 4732338"/>
              <a:gd name="connsiteX9061" fmla="*/ 3759200 w 4424363"/>
              <a:gd name="connsiteY9061" fmla="*/ 3511550 h 4732338"/>
              <a:gd name="connsiteX9062" fmla="*/ 3757613 w 4424363"/>
              <a:gd name="connsiteY9062" fmla="*/ 3511550 h 4732338"/>
              <a:gd name="connsiteX9063" fmla="*/ 3757613 w 4424363"/>
              <a:gd name="connsiteY9063" fmla="*/ 3508375 h 4732338"/>
              <a:gd name="connsiteX9064" fmla="*/ 3756026 w 4424363"/>
              <a:gd name="connsiteY9064" fmla="*/ 3506788 h 4732338"/>
              <a:gd name="connsiteX9065" fmla="*/ 3756026 w 4424363"/>
              <a:gd name="connsiteY9065" fmla="*/ 3508375 h 4732338"/>
              <a:gd name="connsiteX9066" fmla="*/ 3754438 w 4424363"/>
              <a:gd name="connsiteY9066" fmla="*/ 3508375 h 4732338"/>
              <a:gd name="connsiteX9067" fmla="*/ 3756026 w 4424363"/>
              <a:gd name="connsiteY9067" fmla="*/ 3513138 h 4732338"/>
              <a:gd name="connsiteX9068" fmla="*/ 3756026 w 4424363"/>
              <a:gd name="connsiteY9068" fmla="*/ 3514725 h 4732338"/>
              <a:gd name="connsiteX9069" fmla="*/ 3756026 w 4424363"/>
              <a:gd name="connsiteY9069" fmla="*/ 3516313 h 4732338"/>
              <a:gd name="connsiteX9070" fmla="*/ 3756026 w 4424363"/>
              <a:gd name="connsiteY9070" fmla="*/ 3517900 h 4732338"/>
              <a:gd name="connsiteX9071" fmla="*/ 3756026 w 4424363"/>
              <a:gd name="connsiteY9071" fmla="*/ 3521075 h 4732338"/>
              <a:gd name="connsiteX9072" fmla="*/ 3756026 w 4424363"/>
              <a:gd name="connsiteY9072" fmla="*/ 3522663 h 4732338"/>
              <a:gd name="connsiteX9073" fmla="*/ 3757613 w 4424363"/>
              <a:gd name="connsiteY9073" fmla="*/ 3522663 h 4732338"/>
              <a:gd name="connsiteX9074" fmla="*/ 3757613 w 4424363"/>
              <a:gd name="connsiteY9074" fmla="*/ 3524250 h 4732338"/>
              <a:gd name="connsiteX9075" fmla="*/ 3757613 w 4424363"/>
              <a:gd name="connsiteY9075" fmla="*/ 3525838 h 4732338"/>
              <a:gd name="connsiteX9076" fmla="*/ 3756026 w 4424363"/>
              <a:gd name="connsiteY9076" fmla="*/ 3524250 h 4732338"/>
              <a:gd name="connsiteX9077" fmla="*/ 3756026 w 4424363"/>
              <a:gd name="connsiteY9077" fmla="*/ 3525838 h 4732338"/>
              <a:gd name="connsiteX9078" fmla="*/ 3757613 w 4424363"/>
              <a:gd name="connsiteY9078" fmla="*/ 3525838 h 4732338"/>
              <a:gd name="connsiteX9079" fmla="*/ 3760788 w 4424363"/>
              <a:gd name="connsiteY9079" fmla="*/ 3529013 h 4732338"/>
              <a:gd name="connsiteX9080" fmla="*/ 3760788 w 4424363"/>
              <a:gd name="connsiteY9080" fmla="*/ 3530600 h 4732338"/>
              <a:gd name="connsiteX9081" fmla="*/ 3760788 w 4424363"/>
              <a:gd name="connsiteY9081" fmla="*/ 3533775 h 4732338"/>
              <a:gd name="connsiteX9082" fmla="*/ 3762376 w 4424363"/>
              <a:gd name="connsiteY9082" fmla="*/ 3535363 h 4732338"/>
              <a:gd name="connsiteX9083" fmla="*/ 3760788 w 4424363"/>
              <a:gd name="connsiteY9083" fmla="*/ 3538538 h 4732338"/>
              <a:gd name="connsiteX9084" fmla="*/ 3762376 w 4424363"/>
              <a:gd name="connsiteY9084" fmla="*/ 3536950 h 4732338"/>
              <a:gd name="connsiteX9085" fmla="*/ 3763963 w 4424363"/>
              <a:gd name="connsiteY9085" fmla="*/ 3536950 h 4732338"/>
              <a:gd name="connsiteX9086" fmla="*/ 3763963 w 4424363"/>
              <a:gd name="connsiteY9086" fmla="*/ 3535363 h 4732338"/>
              <a:gd name="connsiteX9087" fmla="*/ 3765550 w 4424363"/>
              <a:gd name="connsiteY9087" fmla="*/ 3536950 h 4732338"/>
              <a:gd name="connsiteX9088" fmla="*/ 3767138 w 4424363"/>
              <a:gd name="connsiteY9088" fmla="*/ 3538538 h 4732338"/>
              <a:gd name="connsiteX9089" fmla="*/ 3765550 w 4424363"/>
              <a:gd name="connsiteY9089" fmla="*/ 3538538 h 4732338"/>
              <a:gd name="connsiteX9090" fmla="*/ 3765550 w 4424363"/>
              <a:gd name="connsiteY9090" fmla="*/ 3540125 h 4732338"/>
              <a:gd name="connsiteX9091" fmla="*/ 3767138 w 4424363"/>
              <a:gd name="connsiteY9091" fmla="*/ 3540125 h 4732338"/>
              <a:gd name="connsiteX9092" fmla="*/ 3768726 w 4424363"/>
              <a:gd name="connsiteY9092" fmla="*/ 3541713 h 4732338"/>
              <a:gd name="connsiteX9093" fmla="*/ 3768726 w 4424363"/>
              <a:gd name="connsiteY9093" fmla="*/ 3540125 h 4732338"/>
              <a:gd name="connsiteX9094" fmla="*/ 3770313 w 4424363"/>
              <a:gd name="connsiteY9094" fmla="*/ 3540125 h 4732338"/>
              <a:gd name="connsiteX9095" fmla="*/ 3771900 w 4424363"/>
              <a:gd name="connsiteY9095" fmla="*/ 3540125 h 4732338"/>
              <a:gd name="connsiteX9096" fmla="*/ 3771900 w 4424363"/>
              <a:gd name="connsiteY9096" fmla="*/ 3538538 h 4732338"/>
              <a:gd name="connsiteX9097" fmla="*/ 3773488 w 4424363"/>
              <a:gd name="connsiteY9097" fmla="*/ 3538538 h 4732338"/>
              <a:gd name="connsiteX9098" fmla="*/ 3773488 w 4424363"/>
              <a:gd name="connsiteY9098" fmla="*/ 3540125 h 4732338"/>
              <a:gd name="connsiteX9099" fmla="*/ 3775076 w 4424363"/>
              <a:gd name="connsiteY9099" fmla="*/ 3543300 h 4732338"/>
              <a:gd name="connsiteX9100" fmla="*/ 3775076 w 4424363"/>
              <a:gd name="connsiteY9100" fmla="*/ 3544888 h 4732338"/>
              <a:gd name="connsiteX9101" fmla="*/ 3775076 w 4424363"/>
              <a:gd name="connsiteY9101" fmla="*/ 3546475 h 4732338"/>
              <a:gd name="connsiteX9102" fmla="*/ 3775076 w 4424363"/>
              <a:gd name="connsiteY9102" fmla="*/ 3548063 h 4732338"/>
              <a:gd name="connsiteX9103" fmla="*/ 3775076 w 4424363"/>
              <a:gd name="connsiteY9103" fmla="*/ 3549651 h 4732338"/>
              <a:gd name="connsiteX9104" fmla="*/ 3775076 w 4424363"/>
              <a:gd name="connsiteY9104" fmla="*/ 3551238 h 4732338"/>
              <a:gd name="connsiteX9105" fmla="*/ 3773488 w 4424363"/>
              <a:gd name="connsiteY9105" fmla="*/ 3551238 h 4732338"/>
              <a:gd name="connsiteX9106" fmla="*/ 3773488 w 4424363"/>
              <a:gd name="connsiteY9106" fmla="*/ 3552826 h 4732338"/>
              <a:gd name="connsiteX9107" fmla="*/ 3775076 w 4424363"/>
              <a:gd name="connsiteY9107" fmla="*/ 3552826 h 4732338"/>
              <a:gd name="connsiteX9108" fmla="*/ 3775076 w 4424363"/>
              <a:gd name="connsiteY9108" fmla="*/ 3554413 h 4732338"/>
              <a:gd name="connsiteX9109" fmla="*/ 3775076 w 4424363"/>
              <a:gd name="connsiteY9109" fmla="*/ 3556001 h 4732338"/>
              <a:gd name="connsiteX9110" fmla="*/ 3776663 w 4424363"/>
              <a:gd name="connsiteY9110" fmla="*/ 3559176 h 4732338"/>
              <a:gd name="connsiteX9111" fmla="*/ 3778250 w 4424363"/>
              <a:gd name="connsiteY9111" fmla="*/ 3559176 h 4732338"/>
              <a:gd name="connsiteX9112" fmla="*/ 3779838 w 4424363"/>
              <a:gd name="connsiteY9112" fmla="*/ 3559176 h 4732338"/>
              <a:gd name="connsiteX9113" fmla="*/ 3779838 w 4424363"/>
              <a:gd name="connsiteY9113" fmla="*/ 3560763 h 4732338"/>
              <a:gd name="connsiteX9114" fmla="*/ 3778250 w 4424363"/>
              <a:gd name="connsiteY9114" fmla="*/ 3565526 h 4732338"/>
              <a:gd name="connsiteX9115" fmla="*/ 3778250 w 4424363"/>
              <a:gd name="connsiteY9115" fmla="*/ 3567113 h 4732338"/>
              <a:gd name="connsiteX9116" fmla="*/ 3776663 w 4424363"/>
              <a:gd name="connsiteY9116" fmla="*/ 3567113 h 4732338"/>
              <a:gd name="connsiteX9117" fmla="*/ 3775076 w 4424363"/>
              <a:gd name="connsiteY9117" fmla="*/ 3567113 h 4732338"/>
              <a:gd name="connsiteX9118" fmla="*/ 3776663 w 4424363"/>
              <a:gd name="connsiteY9118" fmla="*/ 3565526 h 4732338"/>
              <a:gd name="connsiteX9119" fmla="*/ 3776663 w 4424363"/>
              <a:gd name="connsiteY9119" fmla="*/ 3563938 h 4732338"/>
              <a:gd name="connsiteX9120" fmla="*/ 3775076 w 4424363"/>
              <a:gd name="connsiteY9120" fmla="*/ 3563938 h 4732338"/>
              <a:gd name="connsiteX9121" fmla="*/ 3775076 w 4424363"/>
              <a:gd name="connsiteY9121" fmla="*/ 3565526 h 4732338"/>
              <a:gd name="connsiteX9122" fmla="*/ 3770313 w 4424363"/>
              <a:gd name="connsiteY9122" fmla="*/ 3565526 h 4732338"/>
              <a:gd name="connsiteX9123" fmla="*/ 3770313 w 4424363"/>
              <a:gd name="connsiteY9123" fmla="*/ 3575051 h 4732338"/>
              <a:gd name="connsiteX9124" fmla="*/ 3762376 w 4424363"/>
              <a:gd name="connsiteY9124" fmla="*/ 3575051 h 4732338"/>
              <a:gd name="connsiteX9125" fmla="*/ 3762376 w 4424363"/>
              <a:gd name="connsiteY9125" fmla="*/ 3578226 h 4732338"/>
              <a:gd name="connsiteX9126" fmla="*/ 3760788 w 4424363"/>
              <a:gd name="connsiteY9126" fmla="*/ 3578226 h 4732338"/>
              <a:gd name="connsiteX9127" fmla="*/ 3760788 w 4424363"/>
              <a:gd name="connsiteY9127" fmla="*/ 3579813 h 4732338"/>
              <a:gd name="connsiteX9128" fmla="*/ 3757613 w 4424363"/>
              <a:gd name="connsiteY9128" fmla="*/ 3579813 h 4732338"/>
              <a:gd name="connsiteX9129" fmla="*/ 3757613 w 4424363"/>
              <a:gd name="connsiteY9129" fmla="*/ 3582988 h 4732338"/>
              <a:gd name="connsiteX9130" fmla="*/ 3759200 w 4424363"/>
              <a:gd name="connsiteY9130" fmla="*/ 3581401 h 4732338"/>
              <a:gd name="connsiteX9131" fmla="*/ 3760788 w 4424363"/>
              <a:gd name="connsiteY9131" fmla="*/ 3579813 h 4732338"/>
              <a:gd name="connsiteX9132" fmla="*/ 3760788 w 4424363"/>
              <a:gd name="connsiteY9132" fmla="*/ 3581401 h 4732338"/>
              <a:gd name="connsiteX9133" fmla="*/ 3762376 w 4424363"/>
              <a:gd name="connsiteY9133" fmla="*/ 3581401 h 4732338"/>
              <a:gd name="connsiteX9134" fmla="*/ 3763963 w 4424363"/>
              <a:gd name="connsiteY9134" fmla="*/ 3581401 h 4732338"/>
              <a:gd name="connsiteX9135" fmla="*/ 3765550 w 4424363"/>
              <a:gd name="connsiteY9135" fmla="*/ 3581401 h 4732338"/>
              <a:gd name="connsiteX9136" fmla="*/ 3765550 w 4424363"/>
              <a:gd name="connsiteY9136" fmla="*/ 3582988 h 4732338"/>
              <a:gd name="connsiteX9137" fmla="*/ 3767138 w 4424363"/>
              <a:gd name="connsiteY9137" fmla="*/ 3582988 h 4732338"/>
              <a:gd name="connsiteX9138" fmla="*/ 3768726 w 4424363"/>
              <a:gd name="connsiteY9138" fmla="*/ 3582988 h 4732338"/>
              <a:gd name="connsiteX9139" fmla="*/ 3770313 w 4424363"/>
              <a:gd name="connsiteY9139" fmla="*/ 3584576 h 4732338"/>
              <a:gd name="connsiteX9140" fmla="*/ 3771900 w 4424363"/>
              <a:gd name="connsiteY9140" fmla="*/ 3584576 h 4732338"/>
              <a:gd name="connsiteX9141" fmla="*/ 3771900 w 4424363"/>
              <a:gd name="connsiteY9141" fmla="*/ 3582988 h 4732338"/>
              <a:gd name="connsiteX9142" fmla="*/ 3776663 w 4424363"/>
              <a:gd name="connsiteY9142" fmla="*/ 3579813 h 4732338"/>
              <a:gd name="connsiteX9143" fmla="*/ 3778250 w 4424363"/>
              <a:gd name="connsiteY9143" fmla="*/ 3579813 h 4732338"/>
              <a:gd name="connsiteX9144" fmla="*/ 3779838 w 4424363"/>
              <a:gd name="connsiteY9144" fmla="*/ 3579813 h 4732338"/>
              <a:gd name="connsiteX9145" fmla="*/ 3784600 w 4424363"/>
              <a:gd name="connsiteY9145" fmla="*/ 3584576 h 4732338"/>
              <a:gd name="connsiteX9146" fmla="*/ 3787776 w 4424363"/>
              <a:gd name="connsiteY9146" fmla="*/ 3584576 h 4732338"/>
              <a:gd name="connsiteX9147" fmla="*/ 3787776 w 4424363"/>
              <a:gd name="connsiteY9147" fmla="*/ 3586163 h 4732338"/>
              <a:gd name="connsiteX9148" fmla="*/ 3789363 w 4424363"/>
              <a:gd name="connsiteY9148" fmla="*/ 3586163 h 4732338"/>
              <a:gd name="connsiteX9149" fmla="*/ 3792538 w 4424363"/>
              <a:gd name="connsiteY9149" fmla="*/ 3582988 h 4732338"/>
              <a:gd name="connsiteX9150" fmla="*/ 3792538 w 4424363"/>
              <a:gd name="connsiteY9150" fmla="*/ 3584576 h 4732338"/>
              <a:gd name="connsiteX9151" fmla="*/ 3792538 w 4424363"/>
              <a:gd name="connsiteY9151" fmla="*/ 3586163 h 4732338"/>
              <a:gd name="connsiteX9152" fmla="*/ 3787776 w 4424363"/>
              <a:gd name="connsiteY9152" fmla="*/ 3589338 h 4732338"/>
              <a:gd name="connsiteX9153" fmla="*/ 3787776 w 4424363"/>
              <a:gd name="connsiteY9153" fmla="*/ 3590926 h 4732338"/>
              <a:gd name="connsiteX9154" fmla="*/ 3805238 w 4424363"/>
              <a:gd name="connsiteY9154" fmla="*/ 3602038 h 4732338"/>
              <a:gd name="connsiteX9155" fmla="*/ 3806826 w 4424363"/>
              <a:gd name="connsiteY9155" fmla="*/ 3603626 h 4732338"/>
              <a:gd name="connsiteX9156" fmla="*/ 3806826 w 4424363"/>
              <a:gd name="connsiteY9156" fmla="*/ 3605213 h 4732338"/>
              <a:gd name="connsiteX9157" fmla="*/ 3806826 w 4424363"/>
              <a:gd name="connsiteY9157" fmla="*/ 3606801 h 4732338"/>
              <a:gd name="connsiteX9158" fmla="*/ 3808413 w 4424363"/>
              <a:gd name="connsiteY9158" fmla="*/ 3606801 h 4732338"/>
              <a:gd name="connsiteX9159" fmla="*/ 3808413 w 4424363"/>
              <a:gd name="connsiteY9159" fmla="*/ 3608388 h 4732338"/>
              <a:gd name="connsiteX9160" fmla="*/ 3810000 w 4424363"/>
              <a:gd name="connsiteY9160" fmla="*/ 3608388 h 4732338"/>
              <a:gd name="connsiteX9161" fmla="*/ 3813176 w 4424363"/>
              <a:gd name="connsiteY9161" fmla="*/ 3606801 h 4732338"/>
              <a:gd name="connsiteX9162" fmla="*/ 3811588 w 4424363"/>
              <a:gd name="connsiteY9162" fmla="*/ 3608388 h 4732338"/>
              <a:gd name="connsiteX9163" fmla="*/ 3811588 w 4424363"/>
              <a:gd name="connsiteY9163" fmla="*/ 3608388 h 4732338"/>
              <a:gd name="connsiteX9164" fmla="*/ 3810000 w 4424363"/>
              <a:gd name="connsiteY9164" fmla="*/ 3609976 h 4732338"/>
              <a:gd name="connsiteX9165" fmla="*/ 3811588 w 4424363"/>
              <a:gd name="connsiteY9165" fmla="*/ 3609976 h 4732338"/>
              <a:gd name="connsiteX9166" fmla="*/ 3810000 w 4424363"/>
              <a:gd name="connsiteY9166" fmla="*/ 3613151 h 4732338"/>
              <a:gd name="connsiteX9167" fmla="*/ 3808413 w 4424363"/>
              <a:gd name="connsiteY9167" fmla="*/ 3614738 h 4732338"/>
              <a:gd name="connsiteX9168" fmla="*/ 3810000 w 4424363"/>
              <a:gd name="connsiteY9168" fmla="*/ 3614738 h 4732338"/>
              <a:gd name="connsiteX9169" fmla="*/ 3810000 w 4424363"/>
              <a:gd name="connsiteY9169" fmla="*/ 3613151 h 4732338"/>
              <a:gd name="connsiteX9170" fmla="*/ 3811588 w 4424363"/>
              <a:gd name="connsiteY9170" fmla="*/ 3611563 h 4732338"/>
              <a:gd name="connsiteX9171" fmla="*/ 3811588 w 4424363"/>
              <a:gd name="connsiteY9171" fmla="*/ 3609976 h 4732338"/>
              <a:gd name="connsiteX9172" fmla="*/ 3811588 w 4424363"/>
              <a:gd name="connsiteY9172" fmla="*/ 3608388 h 4732338"/>
              <a:gd name="connsiteX9173" fmla="*/ 3813176 w 4424363"/>
              <a:gd name="connsiteY9173" fmla="*/ 3606801 h 4732338"/>
              <a:gd name="connsiteX9174" fmla="*/ 3814763 w 4424363"/>
              <a:gd name="connsiteY9174" fmla="*/ 3606801 h 4732338"/>
              <a:gd name="connsiteX9175" fmla="*/ 3816350 w 4424363"/>
              <a:gd name="connsiteY9175" fmla="*/ 3606801 h 4732338"/>
              <a:gd name="connsiteX9176" fmla="*/ 3817938 w 4424363"/>
              <a:gd name="connsiteY9176" fmla="*/ 3606801 h 4732338"/>
              <a:gd name="connsiteX9177" fmla="*/ 3819526 w 4424363"/>
              <a:gd name="connsiteY9177" fmla="*/ 3608388 h 4732338"/>
              <a:gd name="connsiteX9178" fmla="*/ 3824288 w 4424363"/>
              <a:gd name="connsiteY9178" fmla="*/ 3609976 h 4732338"/>
              <a:gd name="connsiteX9179" fmla="*/ 3825876 w 4424363"/>
              <a:gd name="connsiteY9179" fmla="*/ 3609976 h 4732338"/>
              <a:gd name="connsiteX9180" fmla="*/ 3827463 w 4424363"/>
              <a:gd name="connsiteY9180" fmla="*/ 3609976 h 4732338"/>
              <a:gd name="connsiteX9181" fmla="*/ 3829050 w 4424363"/>
              <a:gd name="connsiteY9181" fmla="*/ 3609976 h 4732338"/>
              <a:gd name="connsiteX9182" fmla="*/ 3830638 w 4424363"/>
              <a:gd name="connsiteY9182" fmla="*/ 3609976 h 4732338"/>
              <a:gd name="connsiteX9183" fmla="*/ 3832226 w 4424363"/>
              <a:gd name="connsiteY9183" fmla="*/ 3609976 h 4732338"/>
              <a:gd name="connsiteX9184" fmla="*/ 3833813 w 4424363"/>
              <a:gd name="connsiteY9184" fmla="*/ 3609976 h 4732338"/>
              <a:gd name="connsiteX9185" fmla="*/ 3835400 w 4424363"/>
              <a:gd name="connsiteY9185" fmla="*/ 3609976 h 4732338"/>
              <a:gd name="connsiteX9186" fmla="*/ 3840163 w 4424363"/>
              <a:gd name="connsiteY9186" fmla="*/ 3611563 h 4732338"/>
              <a:gd name="connsiteX9187" fmla="*/ 3840163 w 4424363"/>
              <a:gd name="connsiteY9187" fmla="*/ 3613151 h 4732338"/>
              <a:gd name="connsiteX9188" fmla="*/ 3841750 w 4424363"/>
              <a:gd name="connsiteY9188" fmla="*/ 3613151 h 4732338"/>
              <a:gd name="connsiteX9189" fmla="*/ 3841750 w 4424363"/>
              <a:gd name="connsiteY9189" fmla="*/ 3614738 h 4732338"/>
              <a:gd name="connsiteX9190" fmla="*/ 3843338 w 4424363"/>
              <a:gd name="connsiteY9190" fmla="*/ 3614738 h 4732338"/>
              <a:gd name="connsiteX9191" fmla="*/ 3843338 w 4424363"/>
              <a:gd name="connsiteY9191" fmla="*/ 3613151 h 4732338"/>
              <a:gd name="connsiteX9192" fmla="*/ 3844926 w 4424363"/>
              <a:gd name="connsiteY9192" fmla="*/ 3613151 h 4732338"/>
              <a:gd name="connsiteX9193" fmla="*/ 3844926 w 4424363"/>
              <a:gd name="connsiteY9193" fmla="*/ 3614738 h 4732338"/>
              <a:gd name="connsiteX9194" fmla="*/ 3846513 w 4424363"/>
              <a:gd name="connsiteY9194" fmla="*/ 3614738 h 4732338"/>
              <a:gd name="connsiteX9195" fmla="*/ 3849688 w 4424363"/>
              <a:gd name="connsiteY9195" fmla="*/ 3614738 h 4732338"/>
              <a:gd name="connsiteX9196" fmla="*/ 3851276 w 4424363"/>
              <a:gd name="connsiteY9196" fmla="*/ 3616326 h 4732338"/>
              <a:gd name="connsiteX9197" fmla="*/ 3852863 w 4424363"/>
              <a:gd name="connsiteY9197" fmla="*/ 3616326 h 4732338"/>
              <a:gd name="connsiteX9198" fmla="*/ 3856038 w 4424363"/>
              <a:gd name="connsiteY9198" fmla="*/ 3619501 h 4732338"/>
              <a:gd name="connsiteX9199" fmla="*/ 3860800 w 4424363"/>
              <a:gd name="connsiteY9199" fmla="*/ 3619501 h 4732338"/>
              <a:gd name="connsiteX9200" fmla="*/ 3862388 w 4424363"/>
              <a:gd name="connsiteY9200" fmla="*/ 3619501 h 4732338"/>
              <a:gd name="connsiteX9201" fmla="*/ 3863976 w 4424363"/>
              <a:gd name="connsiteY9201" fmla="*/ 3621088 h 4732338"/>
              <a:gd name="connsiteX9202" fmla="*/ 3873500 w 4424363"/>
              <a:gd name="connsiteY9202" fmla="*/ 3625851 h 4732338"/>
              <a:gd name="connsiteX9203" fmla="*/ 3875088 w 4424363"/>
              <a:gd name="connsiteY9203" fmla="*/ 3625851 h 4732338"/>
              <a:gd name="connsiteX9204" fmla="*/ 3875088 w 4424363"/>
              <a:gd name="connsiteY9204" fmla="*/ 3629026 h 4732338"/>
              <a:gd name="connsiteX9205" fmla="*/ 3876676 w 4424363"/>
              <a:gd name="connsiteY9205" fmla="*/ 3630613 h 4732338"/>
              <a:gd name="connsiteX9206" fmla="*/ 3876676 w 4424363"/>
              <a:gd name="connsiteY9206" fmla="*/ 3629026 h 4732338"/>
              <a:gd name="connsiteX9207" fmla="*/ 3878263 w 4424363"/>
              <a:gd name="connsiteY9207" fmla="*/ 3629026 h 4732338"/>
              <a:gd name="connsiteX9208" fmla="*/ 3878263 w 4424363"/>
              <a:gd name="connsiteY9208" fmla="*/ 3630613 h 4732338"/>
              <a:gd name="connsiteX9209" fmla="*/ 3878263 w 4424363"/>
              <a:gd name="connsiteY9209" fmla="*/ 3632201 h 4732338"/>
              <a:gd name="connsiteX9210" fmla="*/ 3878263 w 4424363"/>
              <a:gd name="connsiteY9210" fmla="*/ 3633788 h 4732338"/>
              <a:gd name="connsiteX9211" fmla="*/ 3879850 w 4424363"/>
              <a:gd name="connsiteY9211" fmla="*/ 3633788 h 4732338"/>
              <a:gd name="connsiteX9212" fmla="*/ 3879850 w 4424363"/>
              <a:gd name="connsiteY9212" fmla="*/ 3632201 h 4732338"/>
              <a:gd name="connsiteX9213" fmla="*/ 3879850 w 4424363"/>
              <a:gd name="connsiteY9213" fmla="*/ 3630613 h 4732338"/>
              <a:gd name="connsiteX9214" fmla="*/ 3881438 w 4424363"/>
              <a:gd name="connsiteY9214" fmla="*/ 3630613 h 4732338"/>
              <a:gd name="connsiteX9215" fmla="*/ 3883026 w 4424363"/>
              <a:gd name="connsiteY9215" fmla="*/ 3632201 h 4732338"/>
              <a:gd name="connsiteX9216" fmla="*/ 3884613 w 4424363"/>
              <a:gd name="connsiteY9216" fmla="*/ 3632201 h 4732338"/>
              <a:gd name="connsiteX9217" fmla="*/ 3886200 w 4424363"/>
              <a:gd name="connsiteY9217" fmla="*/ 3632201 h 4732338"/>
              <a:gd name="connsiteX9218" fmla="*/ 3887788 w 4424363"/>
              <a:gd name="connsiteY9218" fmla="*/ 3632201 h 4732338"/>
              <a:gd name="connsiteX9219" fmla="*/ 3889376 w 4424363"/>
              <a:gd name="connsiteY9219" fmla="*/ 3632201 h 4732338"/>
              <a:gd name="connsiteX9220" fmla="*/ 3890963 w 4424363"/>
              <a:gd name="connsiteY9220" fmla="*/ 3632201 h 4732338"/>
              <a:gd name="connsiteX9221" fmla="*/ 3890963 w 4424363"/>
              <a:gd name="connsiteY9221" fmla="*/ 3633788 h 4732338"/>
              <a:gd name="connsiteX9222" fmla="*/ 3894138 w 4424363"/>
              <a:gd name="connsiteY9222" fmla="*/ 3635376 h 4732338"/>
              <a:gd name="connsiteX9223" fmla="*/ 3895726 w 4424363"/>
              <a:gd name="connsiteY9223" fmla="*/ 3635376 h 4732338"/>
              <a:gd name="connsiteX9224" fmla="*/ 3897313 w 4424363"/>
              <a:gd name="connsiteY9224" fmla="*/ 3635376 h 4732338"/>
              <a:gd name="connsiteX9225" fmla="*/ 3914776 w 4424363"/>
              <a:gd name="connsiteY9225" fmla="*/ 3641726 h 4732338"/>
              <a:gd name="connsiteX9226" fmla="*/ 3916363 w 4424363"/>
              <a:gd name="connsiteY9226" fmla="*/ 3641726 h 4732338"/>
              <a:gd name="connsiteX9227" fmla="*/ 3917950 w 4424363"/>
              <a:gd name="connsiteY9227" fmla="*/ 3643313 h 4732338"/>
              <a:gd name="connsiteX9228" fmla="*/ 3921126 w 4424363"/>
              <a:gd name="connsiteY9228" fmla="*/ 3644901 h 4732338"/>
              <a:gd name="connsiteX9229" fmla="*/ 3922713 w 4424363"/>
              <a:gd name="connsiteY9229" fmla="*/ 3643313 h 4732338"/>
              <a:gd name="connsiteX9230" fmla="*/ 3922713 w 4424363"/>
              <a:gd name="connsiteY9230" fmla="*/ 3644901 h 4732338"/>
              <a:gd name="connsiteX9231" fmla="*/ 3924300 w 4424363"/>
              <a:gd name="connsiteY9231" fmla="*/ 3644901 h 4732338"/>
              <a:gd name="connsiteX9232" fmla="*/ 3925888 w 4424363"/>
              <a:gd name="connsiteY9232" fmla="*/ 3646488 h 4732338"/>
              <a:gd name="connsiteX9233" fmla="*/ 3940176 w 4424363"/>
              <a:gd name="connsiteY9233" fmla="*/ 3654426 h 4732338"/>
              <a:gd name="connsiteX9234" fmla="*/ 3944938 w 4424363"/>
              <a:gd name="connsiteY9234" fmla="*/ 3656013 h 4732338"/>
              <a:gd name="connsiteX9235" fmla="*/ 3944938 w 4424363"/>
              <a:gd name="connsiteY9235" fmla="*/ 3657601 h 4732338"/>
              <a:gd name="connsiteX9236" fmla="*/ 3952876 w 4424363"/>
              <a:gd name="connsiteY9236" fmla="*/ 3663951 h 4732338"/>
              <a:gd name="connsiteX9237" fmla="*/ 3973513 w 4424363"/>
              <a:gd name="connsiteY9237" fmla="*/ 3660776 h 4732338"/>
              <a:gd name="connsiteX9238" fmla="*/ 3975100 w 4424363"/>
              <a:gd name="connsiteY9238" fmla="*/ 3660776 h 4732338"/>
              <a:gd name="connsiteX9239" fmla="*/ 3976688 w 4424363"/>
              <a:gd name="connsiteY9239" fmla="*/ 3662363 h 4732338"/>
              <a:gd name="connsiteX9240" fmla="*/ 3978276 w 4424363"/>
              <a:gd name="connsiteY9240" fmla="*/ 3663951 h 4732338"/>
              <a:gd name="connsiteX9241" fmla="*/ 3979863 w 4424363"/>
              <a:gd name="connsiteY9241" fmla="*/ 3663951 h 4732338"/>
              <a:gd name="connsiteX9242" fmla="*/ 3978276 w 4424363"/>
              <a:gd name="connsiteY9242" fmla="*/ 3665538 h 4732338"/>
              <a:gd name="connsiteX9243" fmla="*/ 3976688 w 4424363"/>
              <a:gd name="connsiteY9243" fmla="*/ 3667126 h 4732338"/>
              <a:gd name="connsiteX9244" fmla="*/ 3976688 w 4424363"/>
              <a:gd name="connsiteY9244" fmla="*/ 3668713 h 4732338"/>
              <a:gd name="connsiteX9245" fmla="*/ 3978276 w 4424363"/>
              <a:gd name="connsiteY9245" fmla="*/ 3668713 h 4732338"/>
              <a:gd name="connsiteX9246" fmla="*/ 3978276 w 4424363"/>
              <a:gd name="connsiteY9246" fmla="*/ 3667126 h 4732338"/>
              <a:gd name="connsiteX9247" fmla="*/ 3981450 w 4424363"/>
              <a:gd name="connsiteY9247" fmla="*/ 3665538 h 4732338"/>
              <a:gd name="connsiteX9248" fmla="*/ 3983038 w 4424363"/>
              <a:gd name="connsiteY9248" fmla="*/ 3659188 h 4732338"/>
              <a:gd name="connsiteX9249" fmla="*/ 3986213 w 4424363"/>
              <a:gd name="connsiteY9249" fmla="*/ 3657601 h 4732338"/>
              <a:gd name="connsiteX9250" fmla="*/ 3986213 w 4424363"/>
              <a:gd name="connsiteY9250" fmla="*/ 3656013 h 4732338"/>
              <a:gd name="connsiteX9251" fmla="*/ 3989388 w 4424363"/>
              <a:gd name="connsiteY9251" fmla="*/ 3656013 h 4732338"/>
              <a:gd name="connsiteX9252" fmla="*/ 3992563 w 4424363"/>
              <a:gd name="connsiteY9252" fmla="*/ 3654426 h 4732338"/>
              <a:gd name="connsiteX9253" fmla="*/ 3995738 w 4424363"/>
              <a:gd name="connsiteY9253" fmla="*/ 3651251 h 4732338"/>
              <a:gd name="connsiteX9254" fmla="*/ 3998913 w 4424363"/>
              <a:gd name="connsiteY9254" fmla="*/ 3649663 h 4732338"/>
              <a:gd name="connsiteX9255" fmla="*/ 4000500 w 4424363"/>
              <a:gd name="connsiteY9255" fmla="*/ 3646488 h 4732338"/>
              <a:gd name="connsiteX9256" fmla="*/ 4000500 w 4424363"/>
              <a:gd name="connsiteY9256" fmla="*/ 3644901 h 4732338"/>
              <a:gd name="connsiteX9257" fmla="*/ 4002088 w 4424363"/>
              <a:gd name="connsiteY9257" fmla="*/ 3644901 h 4732338"/>
              <a:gd name="connsiteX9258" fmla="*/ 4003676 w 4424363"/>
              <a:gd name="connsiteY9258" fmla="*/ 3644901 h 4732338"/>
              <a:gd name="connsiteX9259" fmla="*/ 4005263 w 4424363"/>
              <a:gd name="connsiteY9259" fmla="*/ 3644901 h 4732338"/>
              <a:gd name="connsiteX9260" fmla="*/ 4008438 w 4424363"/>
              <a:gd name="connsiteY9260" fmla="*/ 3646488 h 4732338"/>
              <a:gd name="connsiteX9261" fmla="*/ 4010026 w 4424363"/>
              <a:gd name="connsiteY9261" fmla="*/ 3648076 h 4732338"/>
              <a:gd name="connsiteX9262" fmla="*/ 4010026 w 4424363"/>
              <a:gd name="connsiteY9262" fmla="*/ 3649663 h 4732338"/>
              <a:gd name="connsiteX9263" fmla="*/ 4010026 w 4424363"/>
              <a:gd name="connsiteY9263" fmla="*/ 3651251 h 4732338"/>
              <a:gd name="connsiteX9264" fmla="*/ 4010026 w 4424363"/>
              <a:gd name="connsiteY9264" fmla="*/ 3652838 h 4732338"/>
              <a:gd name="connsiteX9265" fmla="*/ 4008438 w 4424363"/>
              <a:gd name="connsiteY9265" fmla="*/ 3654426 h 4732338"/>
              <a:gd name="connsiteX9266" fmla="*/ 4006850 w 4424363"/>
              <a:gd name="connsiteY9266" fmla="*/ 3656013 h 4732338"/>
              <a:gd name="connsiteX9267" fmla="*/ 4003676 w 4424363"/>
              <a:gd name="connsiteY9267" fmla="*/ 3656013 h 4732338"/>
              <a:gd name="connsiteX9268" fmla="*/ 4002088 w 4424363"/>
              <a:gd name="connsiteY9268" fmla="*/ 3656013 h 4732338"/>
              <a:gd name="connsiteX9269" fmla="*/ 4000500 w 4424363"/>
              <a:gd name="connsiteY9269" fmla="*/ 3656013 h 4732338"/>
              <a:gd name="connsiteX9270" fmla="*/ 3998913 w 4424363"/>
              <a:gd name="connsiteY9270" fmla="*/ 3656013 h 4732338"/>
              <a:gd name="connsiteX9271" fmla="*/ 3998913 w 4424363"/>
              <a:gd name="connsiteY9271" fmla="*/ 3657601 h 4732338"/>
              <a:gd name="connsiteX9272" fmla="*/ 3997326 w 4424363"/>
              <a:gd name="connsiteY9272" fmla="*/ 3659188 h 4732338"/>
              <a:gd name="connsiteX9273" fmla="*/ 3998913 w 4424363"/>
              <a:gd name="connsiteY9273" fmla="*/ 3659188 h 4732338"/>
              <a:gd name="connsiteX9274" fmla="*/ 4005263 w 4424363"/>
              <a:gd name="connsiteY9274" fmla="*/ 3659188 h 4732338"/>
              <a:gd name="connsiteX9275" fmla="*/ 4010026 w 4424363"/>
              <a:gd name="connsiteY9275" fmla="*/ 3657601 h 4732338"/>
              <a:gd name="connsiteX9276" fmla="*/ 4013200 w 4424363"/>
              <a:gd name="connsiteY9276" fmla="*/ 3656013 h 4732338"/>
              <a:gd name="connsiteX9277" fmla="*/ 4014788 w 4424363"/>
              <a:gd name="connsiteY9277" fmla="*/ 3654426 h 4732338"/>
              <a:gd name="connsiteX9278" fmla="*/ 4016376 w 4424363"/>
              <a:gd name="connsiteY9278" fmla="*/ 3652838 h 4732338"/>
              <a:gd name="connsiteX9279" fmla="*/ 4019550 w 4424363"/>
              <a:gd name="connsiteY9279" fmla="*/ 3652838 h 4732338"/>
              <a:gd name="connsiteX9280" fmla="*/ 4021138 w 4424363"/>
              <a:gd name="connsiteY9280" fmla="*/ 3652838 h 4732338"/>
              <a:gd name="connsiteX9281" fmla="*/ 4024313 w 4424363"/>
              <a:gd name="connsiteY9281" fmla="*/ 3652838 h 4732338"/>
              <a:gd name="connsiteX9282" fmla="*/ 4025900 w 4424363"/>
              <a:gd name="connsiteY9282" fmla="*/ 3654426 h 4732338"/>
              <a:gd name="connsiteX9283" fmla="*/ 4025900 w 4424363"/>
              <a:gd name="connsiteY9283" fmla="*/ 3656013 h 4732338"/>
              <a:gd name="connsiteX9284" fmla="*/ 4024313 w 4424363"/>
              <a:gd name="connsiteY9284" fmla="*/ 3656013 h 4732338"/>
              <a:gd name="connsiteX9285" fmla="*/ 4022726 w 4424363"/>
              <a:gd name="connsiteY9285" fmla="*/ 3656013 h 4732338"/>
              <a:gd name="connsiteX9286" fmla="*/ 4021138 w 4424363"/>
              <a:gd name="connsiteY9286" fmla="*/ 3656013 h 4732338"/>
              <a:gd name="connsiteX9287" fmla="*/ 4019550 w 4424363"/>
              <a:gd name="connsiteY9287" fmla="*/ 3657601 h 4732338"/>
              <a:gd name="connsiteX9288" fmla="*/ 4017963 w 4424363"/>
              <a:gd name="connsiteY9288" fmla="*/ 3659188 h 4732338"/>
              <a:gd name="connsiteX9289" fmla="*/ 4013200 w 4424363"/>
              <a:gd name="connsiteY9289" fmla="*/ 3660776 h 4732338"/>
              <a:gd name="connsiteX9290" fmla="*/ 4011613 w 4424363"/>
              <a:gd name="connsiteY9290" fmla="*/ 3662363 h 4732338"/>
              <a:gd name="connsiteX9291" fmla="*/ 4008438 w 4424363"/>
              <a:gd name="connsiteY9291" fmla="*/ 3663951 h 4732338"/>
              <a:gd name="connsiteX9292" fmla="*/ 4010026 w 4424363"/>
              <a:gd name="connsiteY9292" fmla="*/ 3663951 h 4732338"/>
              <a:gd name="connsiteX9293" fmla="*/ 4008438 w 4424363"/>
              <a:gd name="connsiteY9293" fmla="*/ 3665538 h 4732338"/>
              <a:gd name="connsiteX9294" fmla="*/ 4003676 w 4424363"/>
              <a:gd name="connsiteY9294" fmla="*/ 3665538 h 4732338"/>
              <a:gd name="connsiteX9295" fmla="*/ 4002088 w 4424363"/>
              <a:gd name="connsiteY9295" fmla="*/ 3665538 h 4732338"/>
              <a:gd name="connsiteX9296" fmla="*/ 4000500 w 4424363"/>
              <a:gd name="connsiteY9296" fmla="*/ 3665538 h 4732338"/>
              <a:gd name="connsiteX9297" fmla="*/ 3998913 w 4424363"/>
              <a:gd name="connsiteY9297" fmla="*/ 3665538 h 4732338"/>
              <a:gd name="connsiteX9298" fmla="*/ 3998913 w 4424363"/>
              <a:gd name="connsiteY9298" fmla="*/ 3667126 h 4732338"/>
              <a:gd name="connsiteX9299" fmla="*/ 4002088 w 4424363"/>
              <a:gd name="connsiteY9299" fmla="*/ 3667126 h 4732338"/>
              <a:gd name="connsiteX9300" fmla="*/ 4003676 w 4424363"/>
              <a:gd name="connsiteY9300" fmla="*/ 3667126 h 4732338"/>
              <a:gd name="connsiteX9301" fmla="*/ 3998913 w 4424363"/>
              <a:gd name="connsiteY9301" fmla="*/ 3668713 h 4732338"/>
              <a:gd name="connsiteX9302" fmla="*/ 3997326 w 4424363"/>
              <a:gd name="connsiteY9302" fmla="*/ 3668713 h 4732338"/>
              <a:gd name="connsiteX9303" fmla="*/ 3995738 w 4424363"/>
              <a:gd name="connsiteY9303" fmla="*/ 3668713 h 4732338"/>
              <a:gd name="connsiteX9304" fmla="*/ 3994150 w 4424363"/>
              <a:gd name="connsiteY9304" fmla="*/ 3668713 h 4732338"/>
              <a:gd name="connsiteX9305" fmla="*/ 3994150 w 4424363"/>
              <a:gd name="connsiteY9305" fmla="*/ 3670301 h 4732338"/>
              <a:gd name="connsiteX9306" fmla="*/ 3992563 w 4424363"/>
              <a:gd name="connsiteY9306" fmla="*/ 3671888 h 4732338"/>
              <a:gd name="connsiteX9307" fmla="*/ 3990976 w 4424363"/>
              <a:gd name="connsiteY9307" fmla="*/ 3671888 h 4732338"/>
              <a:gd name="connsiteX9308" fmla="*/ 3989388 w 4424363"/>
              <a:gd name="connsiteY9308" fmla="*/ 3673476 h 4732338"/>
              <a:gd name="connsiteX9309" fmla="*/ 3987800 w 4424363"/>
              <a:gd name="connsiteY9309" fmla="*/ 3675063 h 4732338"/>
              <a:gd name="connsiteX9310" fmla="*/ 3986213 w 4424363"/>
              <a:gd name="connsiteY9310" fmla="*/ 3675063 h 4732338"/>
              <a:gd name="connsiteX9311" fmla="*/ 3984626 w 4424363"/>
              <a:gd name="connsiteY9311" fmla="*/ 3673476 h 4732338"/>
              <a:gd name="connsiteX9312" fmla="*/ 3983038 w 4424363"/>
              <a:gd name="connsiteY9312" fmla="*/ 3673476 h 4732338"/>
              <a:gd name="connsiteX9313" fmla="*/ 3979863 w 4424363"/>
              <a:gd name="connsiteY9313" fmla="*/ 3673476 h 4732338"/>
              <a:gd name="connsiteX9314" fmla="*/ 3978276 w 4424363"/>
              <a:gd name="connsiteY9314" fmla="*/ 3673476 h 4732338"/>
              <a:gd name="connsiteX9315" fmla="*/ 3976688 w 4424363"/>
              <a:gd name="connsiteY9315" fmla="*/ 3673476 h 4732338"/>
              <a:gd name="connsiteX9316" fmla="*/ 3975100 w 4424363"/>
              <a:gd name="connsiteY9316" fmla="*/ 3673476 h 4732338"/>
              <a:gd name="connsiteX9317" fmla="*/ 3973513 w 4424363"/>
              <a:gd name="connsiteY9317" fmla="*/ 3675063 h 4732338"/>
              <a:gd name="connsiteX9318" fmla="*/ 3971926 w 4424363"/>
              <a:gd name="connsiteY9318" fmla="*/ 3673476 h 4732338"/>
              <a:gd name="connsiteX9319" fmla="*/ 3970338 w 4424363"/>
              <a:gd name="connsiteY9319" fmla="*/ 3673476 h 4732338"/>
              <a:gd name="connsiteX9320" fmla="*/ 3968750 w 4424363"/>
              <a:gd name="connsiteY9320" fmla="*/ 3673476 h 4732338"/>
              <a:gd name="connsiteX9321" fmla="*/ 3967163 w 4424363"/>
              <a:gd name="connsiteY9321" fmla="*/ 3673476 h 4732338"/>
              <a:gd name="connsiteX9322" fmla="*/ 3965576 w 4424363"/>
              <a:gd name="connsiteY9322" fmla="*/ 3671888 h 4732338"/>
              <a:gd name="connsiteX9323" fmla="*/ 3962400 w 4424363"/>
              <a:gd name="connsiteY9323" fmla="*/ 3671888 h 4732338"/>
              <a:gd name="connsiteX9324" fmla="*/ 3960813 w 4424363"/>
              <a:gd name="connsiteY9324" fmla="*/ 3671888 h 4732338"/>
              <a:gd name="connsiteX9325" fmla="*/ 3960813 w 4424363"/>
              <a:gd name="connsiteY9325" fmla="*/ 3673476 h 4732338"/>
              <a:gd name="connsiteX9326" fmla="*/ 3962400 w 4424363"/>
              <a:gd name="connsiteY9326" fmla="*/ 3673476 h 4732338"/>
              <a:gd name="connsiteX9327" fmla="*/ 3963988 w 4424363"/>
              <a:gd name="connsiteY9327" fmla="*/ 3673476 h 4732338"/>
              <a:gd name="connsiteX9328" fmla="*/ 3967163 w 4424363"/>
              <a:gd name="connsiteY9328" fmla="*/ 3673476 h 4732338"/>
              <a:gd name="connsiteX9329" fmla="*/ 3971926 w 4424363"/>
              <a:gd name="connsiteY9329" fmla="*/ 3675063 h 4732338"/>
              <a:gd name="connsiteX9330" fmla="*/ 3973513 w 4424363"/>
              <a:gd name="connsiteY9330" fmla="*/ 3675063 h 4732338"/>
              <a:gd name="connsiteX9331" fmla="*/ 3976688 w 4424363"/>
              <a:gd name="connsiteY9331" fmla="*/ 3675063 h 4732338"/>
              <a:gd name="connsiteX9332" fmla="*/ 3978276 w 4424363"/>
              <a:gd name="connsiteY9332" fmla="*/ 3675063 h 4732338"/>
              <a:gd name="connsiteX9333" fmla="*/ 3981450 w 4424363"/>
              <a:gd name="connsiteY9333" fmla="*/ 3675063 h 4732338"/>
              <a:gd name="connsiteX9334" fmla="*/ 3983038 w 4424363"/>
              <a:gd name="connsiteY9334" fmla="*/ 3675063 h 4732338"/>
              <a:gd name="connsiteX9335" fmla="*/ 3984626 w 4424363"/>
              <a:gd name="connsiteY9335" fmla="*/ 3675063 h 4732338"/>
              <a:gd name="connsiteX9336" fmla="*/ 3983038 w 4424363"/>
              <a:gd name="connsiteY9336" fmla="*/ 3676651 h 4732338"/>
              <a:gd name="connsiteX9337" fmla="*/ 3983038 w 4424363"/>
              <a:gd name="connsiteY9337" fmla="*/ 3678238 h 4732338"/>
              <a:gd name="connsiteX9338" fmla="*/ 3981450 w 4424363"/>
              <a:gd name="connsiteY9338" fmla="*/ 3678238 h 4732338"/>
              <a:gd name="connsiteX9339" fmla="*/ 3979863 w 4424363"/>
              <a:gd name="connsiteY9339" fmla="*/ 3678238 h 4732338"/>
              <a:gd name="connsiteX9340" fmla="*/ 3978276 w 4424363"/>
              <a:gd name="connsiteY9340" fmla="*/ 3678238 h 4732338"/>
              <a:gd name="connsiteX9341" fmla="*/ 3976688 w 4424363"/>
              <a:gd name="connsiteY9341" fmla="*/ 3676651 h 4732338"/>
              <a:gd name="connsiteX9342" fmla="*/ 3973513 w 4424363"/>
              <a:gd name="connsiteY9342" fmla="*/ 3676651 h 4732338"/>
              <a:gd name="connsiteX9343" fmla="*/ 3971926 w 4424363"/>
              <a:gd name="connsiteY9343" fmla="*/ 3676651 h 4732338"/>
              <a:gd name="connsiteX9344" fmla="*/ 3970338 w 4424363"/>
              <a:gd name="connsiteY9344" fmla="*/ 3678238 h 4732338"/>
              <a:gd name="connsiteX9345" fmla="*/ 3970338 w 4424363"/>
              <a:gd name="connsiteY9345" fmla="*/ 3679826 h 4732338"/>
              <a:gd name="connsiteX9346" fmla="*/ 3970338 w 4424363"/>
              <a:gd name="connsiteY9346" fmla="*/ 3681413 h 4732338"/>
              <a:gd name="connsiteX9347" fmla="*/ 3971926 w 4424363"/>
              <a:gd name="connsiteY9347" fmla="*/ 3679826 h 4732338"/>
              <a:gd name="connsiteX9348" fmla="*/ 3971926 w 4424363"/>
              <a:gd name="connsiteY9348" fmla="*/ 3678238 h 4732338"/>
              <a:gd name="connsiteX9349" fmla="*/ 3973513 w 4424363"/>
              <a:gd name="connsiteY9349" fmla="*/ 3678238 h 4732338"/>
              <a:gd name="connsiteX9350" fmla="*/ 3976688 w 4424363"/>
              <a:gd name="connsiteY9350" fmla="*/ 3678238 h 4732338"/>
              <a:gd name="connsiteX9351" fmla="*/ 3978276 w 4424363"/>
              <a:gd name="connsiteY9351" fmla="*/ 3678238 h 4732338"/>
              <a:gd name="connsiteX9352" fmla="*/ 3978276 w 4424363"/>
              <a:gd name="connsiteY9352" fmla="*/ 3679826 h 4732338"/>
              <a:gd name="connsiteX9353" fmla="*/ 3979863 w 4424363"/>
              <a:gd name="connsiteY9353" fmla="*/ 3679826 h 4732338"/>
              <a:gd name="connsiteX9354" fmla="*/ 3981450 w 4424363"/>
              <a:gd name="connsiteY9354" fmla="*/ 3681413 h 4732338"/>
              <a:gd name="connsiteX9355" fmla="*/ 3983038 w 4424363"/>
              <a:gd name="connsiteY9355" fmla="*/ 3679826 h 4732338"/>
              <a:gd name="connsiteX9356" fmla="*/ 3984626 w 4424363"/>
              <a:gd name="connsiteY9356" fmla="*/ 3679826 h 4732338"/>
              <a:gd name="connsiteX9357" fmla="*/ 3986213 w 4424363"/>
              <a:gd name="connsiteY9357" fmla="*/ 3681413 h 4732338"/>
              <a:gd name="connsiteX9358" fmla="*/ 3989388 w 4424363"/>
              <a:gd name="connsiteY9358" fmla="*/ 3683001 h 4732338"/>
              <a:gd name="connsiteX9359" fmla="*/ 3992563 w 4424363"/>
              <a:gd name="connsiteY9359" fmla="*/ 3684588 h 4732338"/>
              <a:gd name="connsiteX9360" fmla="*/ 3992563 w 4424363"/>
              <a:gd name="connsiteY9360" fmla="*/ 3686176 h 4732338"/>
              <a:gd name="connsiteX9361" fmla="*/ 3994150 w 4424363"/>
              <a:gd name="connsiteY9361" fmla="*/ 3687763 h 4732338"/>
              <a:gd name="connsiteX9362" fmla="*/ 3995738 w 4424363"/>
              <a:gd name="connsiteY9362" fmla="*/ 3689351 h 4732338"/>
              <a:gd name="connsiteX9363" fmla="*/ 3997326 w 4424363"/>
              <a:gd name="connsiteY9363" fmla="*/ 3689351 h 4732338"/>
              <a:gd name="connsiteX9364" fmla="*/ 3998913 w 4424363"/>
              <a:gd name="connsiteY9364" fmla="*/ 3690938 h 4732338"/>
              <a:gd name="connsiteX9365" fmla="*/ 3998913 w 4424363"/>
              <a:gd name="connsiteY9365" fmla="*/ 3692526 h 4732338"/>
              <a:gd name="connsiteX9366" fmla="*/ 3998913 w 4424363"/>
              <a:gd name="connsiteY9366" fmla="*/ 3694113 h 4732338"/>
              <a:gd name="connsiteX9367" fmla="*/ 3998913 w 4424363"/>
              <a:gd name="connsiteY9367" fmla="*/ 3695701 h 4732338"/>
              <a:gd name="connsiteX9368" fmla="*/ 3997326 w 4424363"/>
              <a:gd name="connsiteY9368" fmla="*/ 3695701 h 4732338"/>
              <a:gd name="connsiteX9369" fmla="*/ 3995738 w 4424363"/>
              <a:gd name="connsiteY9369" fmla="*/ 3695701 h 4732338"/>
              <a:gd name="connsiteX9370" fmla="*/ 3994150 w 4424363"/>
              <a:gd name="connsiteY9370" fmla="*/ 3697288 h 4732338"/>
              <a:gd name="connsiteX9371" fmla="*/ 3992563 w 4424363"/>
              <a:gd name="connsiteY9371" fmla="*/ 3698876 h 4732338"/>
              <a:gd name="connsiteX9372" fmla="*/ 3989388 w 4424363"/>
              <a:gd name="connsiteY9372" fmla="*/ 3697288 h 4732338"/>
              <a:gd name="connsiteX9373" fmla="*/ 3987800 w 4424363"/>
              <a:gd name="connsiteY9373" fmla="*/ 3695701 h 4732338"/>
              <a:gd name="connsiteX9374" fmla="*/ 3986213 w 4424363"/>
              <a:gd name="connsiteY9374" fmla="*/ 3695701 h 4732338"/>
              <a:gd name="connsiteX9375" fmla="*/ 3984626 w 4424363"/>
              <a:gd name="connsiteY9375" fmla="*/ 3695701 h 4732338"/>
              <a:gd name="connsiteX9376" fmla="*/ 3981450 w 4424363"/>
              <a:gd name="connsiteY9376" fmla="*/ 3695701 h 4732338"/>
              <a:gd name="connsiteX9377" fmla="*/ 3978276 w 4424363"/>
              <a:gd name="connsiteY9377" fmla="*/ 3695701 h 4732338"/>
              <a:gd name="connsiteX9378" fmla="*/ 3973513 w 4424363"/>
              <a:gd name="connsiteY9378" fmla="*/ 3697288 h 4732338"/>
              <a:gd name="connsiteX9379" fmla="*/ 3971926 w 4424363"/>
              <a:gd name="connsiteY9379" fmla="*/ 3697288 h 4732338"/>
              <a:gd name="connsiteX9380" fmla="*/ 3970338 w 4424363"/>
              <a:gd name="connsiteY9380" fmla="*/ 3697288 h 4732338"/>
              <a:gd name="connsiteX9381" fmla="*/ 3968750 w 4424363"/>
              <a:gd name="connsiteY9381" fmla="*/ 3695701 h 4732338"/>
              <a:gd name="connsiteX9382" fmla="*/ 3967163 w 4424363"/>
              <a:gd name="connsiteY9382" fmla="*/ 3694113 h 4732338"/>
              <a:gd name="connsiteX9383" fmla="*/ 3967163 w 4424363"/>
              <a:gd name="connsiteY9383" fmla="*/ 3695701 h 4732338"/>
              <a:gd name="connsiteX9384" fmla="*/ 3967163 w 4424363"/>
              <a:gd name="connsiteY9384" fmla="*/ 3697288 h 4732338"/>
              <a:gd name="connsiteX9385" fmla="*/ 3967163 w 4424363"/>
              <a:gd name="connsiteY9385" fmla="*/ 3698876 h 4732338"/>
              <a:gd name="connsiteX9386" fmla="*/ 3968750 w 4424363"/>
              <a:gd name="connsiteY9386" fmla="*/ 3698876 h 4732338"/>
              <a:gd name="connsiteX9387" fmla="*/ 3970338 w 4424363"/>
              <a:gd name="connsiteY9387" fmla="*/ 3700463 h 4732338"/>
              <a:gd name="connsiteX9388" fmla="*/ 3971926 w 4424363"/>
              <a:gd name="connsiteY9388" fmla="*/ 3698876 h 4732338"/>
              <a:gd name="connsiteX9389" fmla="*/ 3975100 w 4424363"/>
              <a:gd name="connsiteY9389" fmla="*/ 3698876 h 4732338"/>
              <a:gd name="connsiteX9390" fmla="*/ 3976688 w 4424363"/>
              <a:gd name="connsiteY9390" fmla="*/ 3697288 h 4732338"/>
              <a:gd name="connsiteX9391" fmla="*/ 3979863 w 4424363"/>
              <a:gd name="connsiteY9391" fmla="*/ 3697288 h 4732338"/>
              <a:gd name="connsiteX9392" fmla="*/ 3981450 w 4424363"/>
              <a:gd name="connsiteY9392" fmla="*/ 3698876 h 4732338"/>
              <a:gd name="connsiteX9393" fmla="*/ 3979863 w 4424363"/>
              <a:gd name="connsiteY9393" fmla="*/ 3698876 h 4732338"/>
              <a:gd name="connsiteX9394" fmla="*/ 3976688 w 4424363"/>
              <a:gd name="connsiteY9394" fmla="*/ 3698876 h 4732338"/>
              <a:gd name="connsiteX9395" fmla="*/ 3976688 w 4424363"/>
              <a:gd name="connsiteY9395" fmla="*/ 3700463 h 4732338"/>
              <a:gd name="connsiteX9396" fmla="*/ 3975100 w 4424363"/>
              <a:gd name="connsiteY9396" fmla="*/ 3700463 h 4732338"/>
              <a:gd name="connsiteX9397" fmla="*/ 3973513 w 4424363"/>
              <a:gd name="connsiteY9397" fmla="*/ 3702051 h 4732338"/>
              <a:gd name="connsiteX9398" fmla="*/ 3973513 w 4424363"/>
              <a:gd name="connsiteY9398" fmla="*/ 3703638 h 4732338"/>
              <a:gd name="connsiteX9399" fmla="*/ 3975100 w 4424363"/>
              <a:gd name="connsiteY9399" fmla="*/ 3702051 h 4732338"/>
              <a:gd name="connsiteX9400" fmla="*/ 3976688 w 4424363"/>
              <a:gd name="connsiteY9400" fmla="*/ 3700463 h 4732338"/>
              <a:gd name="connsiteX9401" fmla="*/ 3978276 w 4424363"/>
              <a:gd name="connsiteY9401" fmla="*/ 3700463 h 4732338"/>
              <a:gd name="connsiteX9402" fmla="*/ 3981450 w 4424363"/>
              <a:gd name="connsiteY9402" fmla="*/ 3698876 h 4732338"/>
              <a:gd name="connsiteX9403" fmla="*/ 3983038 w 4424363"/>
              <a:gd name="connsiteY9403" fmla="*/ 3700463 h 4732338"/>
              <a:gd name="connsiteX9404" fmla="*/ 3986213 w 4424363"/>
              <a:gd name="connsiteY9404" fmla="*/ 3700463 h 4732338"/>
              <a:gd name="connsiteX9405" fmla="*/ 3987800 w 4424363"/>
              <a:gd name="connsiteY9405" fmla="*/ 3700463 h 4732338"/>
              <a:gd name="connsiteX9406" fmla="*/ 3989388 w 4424363"/>
              <a:gd name="connsiteY9406" fmla="*/ 3700463 h 4732338"/>
              <a:gd name="connsiteX9407" fmla="*/ 3987800 w 4424363"/>
              <a:gd name="connsiteY9407" fmla="*/ 3702051 h 4732338"/>
              <a:gd name="connsiteX9408" fmla="*/ 3987800 w 4424363"/>
              <a:gd name="connsiteY9408" fmla="*/ 3703638 h 4732338"/>
              <a:gd name="connsiteX9409" fmla="*/ 3986213 w 4424363"/>
              <a:gd name="connsiteY9409" fmla="*/ 3703638 h 4732338"/>
              <a:gd name="connsiteX9410" fmla="*/ 3986213 w 4424363"/>
              <a:gd name="connsiteY9410" fmla="*/ 3705226 h 4732338"/>
              <a:gd name="connsiteX9411" fmla="*/ 3987800 w 4424363"/>
              <a:gd name="connsiteY9411" fmla="*/ 3703638 h 4732338"/>
              <a:gd name="connsiteX9412" fmla="*/ 3989388 w 4424363"/>
              <a:gd name="connsiteY9412" fmla="*/ 3703638 h 4732338"/>
              <a:gd name="connsiteX9413" fmla="*/ 3992563 w 4424363"/>
              <a:gd name="connsiteY9413" fmla="*/ 3702051 h 4732338"/>
              <a:gd name="connsiteX9414" fmla="*/ 3994150 w 4424363"/>
              <a:gd name="connsiteY9414" fmla="*/ 3702051 h 4732338"/>
              <a:gd name="connsiteX9415" fmla="*/ 3995738 w 4424363"/>
              <a:gd name="connsiteY9415" fmla="*/ 3700463 h 4732338"/>
              <a:gd name="connsiteX9416" fmla="*/ 3997326 w 4424363"/>
              <a:gd name="connsiteY9416" fmla="*/ 3700463 h 4732338"/>
              <a:gd name="connsiteX9417" fmla="*/ 3998913 w 4424363"/>
              <a:gd name="connsiteY9417" fmla="*/ 3700463 h 4732338"/>
              <a:gd name="connsiteX9418" fmla="*/ 4000500 w 4424363"/>
              <a:gd name="connsiteY9418" fmla="*/ 3700463 h 4732338"/>
              <a:gd name="connsiteX9419" fmla="*/ 4002088 w 4424363"/>
              <a:gd name="connsiteY9419" fmla="*/ 3700463 h 4732338"/>
              <a:gd name="connsiteX9420" fmla="*/ 4003676 w 4424363"/>
              <a:gd name="connsiteY9420" fmla="*/ 3700463 h 4732338"/>
              <a:gd name="connsiteX9421" fmla="*/ 4008438 w 4424363"/>
              <a:gd name="connsiteY9421" fmla="*/ 3698876 h 4732338"/>
              <a:gd name="connsiteX9422" fmla="*/ 4010026 w 4424363"/>
              <a:gd name="connsiteY9422" fmla="*/ 3700463 h 4732338"/>
              <a:gd name="connsiteX9423" fmla="*/ 4013200 w 4424363"/>
              <a:gd name="connsiteY9423" fmla="*/ 3700463 h 4732338"/>
              <a:gd name="connsiteX9424" fmla="*/ 4013200 w 4424363"/>
              <a:gd name="connsiteY9424" fmla="*/ 3702051 h 4732338"/>
              <a:gd name="connsiteX9425" fmla="*/ 4013200 w 4424363"/>
              <a:gd name="connsiteY9425" fmla="*/ 3703638 h 4732338"/>
              <a:gd name="connsiteX9426" fmla="*/ 4014788 w 4424363"/>
              <a:gd name="connsiteY9426" fmla="*/ 3700463 h 4732338"/>
              <a:gd name="connsiteX9427" fmla="*/ 4014788 w 4424363"/>
              <a:gd name="connsiteY9427" fmla="*/ 3697288 h 4732338"/>
              <a:gd name="connsiteX9428" fmla="*/ 4016376 w 4424363"/>
              <a:gd name="connsiteY9428" fmla="*/ 3695701 h 4732338"/>
              <a:gd name="connsiteX9429" fmla="*/ 4019550 w 4424363"/>
              <a:gd name="connsiteY9429" fmla="*/ 3697288 h 4732338"/>
              <a:gd name="connsiteX9430" fmla="*/ 4022726 w 4424363"/>
              <a:gd name="connsiteY9430" fmla="*/ 3698876 h 4732338"/>
              <a:gd name="connsiteX9431" fmla="*/ 4024313 w 4424363"/>
              <a:gd name="connsiteY9431" fmla="*/ 3700463 h 4732338"/>
              <a:gd name="connsiteX9432" fmla="*/ 4025900 w 4424363"/>
              <a:gd name="connsiteY9432" fmla="*/ 3702051 h 4732338"/>
              <a:gd name="connsiteX9433" fmla="*/ 4025900 w 4424363"/>
              <a:gd name="connsiteY9433" fmla="*/ 3703638 h 4732338"/>
              <a:gd name="connsiteX9434" fmla="*/ 4025900 w 4424363"/>
              <a:gd name="connsiteY9434" fmla="*/ 3706813 h 4732338"/>
              <a:gd name="connsiteX9435" fmla="*/ 4027488 w 4424363"/>
              <a:gd name="connsiteY9435" fmla="*/ 3706813 h 4732338"/>
              <a:gd name="connsiteX9436" fmla="*/ 4029076 w 4424363"/>
              <a:gd name="connsiteY9436" fmla="*/ 3708401 h 4732338"/>
              <a:gd name="connsiteX9437" fmla="*/ 4029076 w 4424363"/>
              <a:gd name="connsiteY9437" fmla="*/ 3709988 h 4732338"/>
              <a:gd name="connsiteX9438" fmla="*/ 4027488 w 4424363"/>
              <a:gd name="connsiteY9438" fmla="*/ 3711576 h 4732338"/>
              <a:gd name="connsiteX9439" fmla="*/ 4025900 w 4424363"/>
              <a:gd name="connsiteY9439" fmla="*/ 3711576 h 4732338"/>
              <a:gd name="connsiteX9440" fmla="*/ 4021138 w 4424363"/>
              <a:gd name="connsiteY9440" fmla="*/ 3713163 h 4732338"/>
              <a:gd name="connsiteX9441" fmla="*/ 4016376 w 4424363"/>
              <a:gd name="connsiteY9441" fmla="*/ 3711576 h 4732338"/>
              <a:gd name="connsiteX9442" fmla="*/ 4014788 w 4424363"/>
              <a:gd name="connsiteY9442" fmla="*/ 3709988 h 4732338"/>
              <a:gd name="connsiteX9443" fmla="*/ 4013200 w 4424363"/>
              <a:gd name="connsiteY9443" fmla="*/ 3709988 h 4732338"/>
              <a:gd name="connsiteX9444" fmla="*/ 4013200 w 4424363"/>
              <a:gd name="connsiteY9444" fmla="*/ 3711576 h 4732338"/>
              <a:gd name="connsiteX9445" fmla="*/ 4013200 w 4424363"/>
              <a:gd name="connsiteY9445" fmla="*/ 3713163 h 4732338"/>
              <a:gd name="connsiteX9446" fmla="*/ 4016376 w 4424363"/>
              <a:gd name="connsiteY9446" fmla="*/ 3713163 h 4732338"/>
              <a:gd name="connsiteX9447" fmla="*/ 4017963 w 4424363"/>
              <a:gd name="connsiteY9447" fmla="*/ 3714751 h 4732338"/>
              <a:gd name="connsiteX9448" fmla="*/ 4021138 w 4424363"/>
              <a:gd name="connsiteY9448" fmla="*/ 3713163 h 4732338"/>
              <a:gd name="connsiteX9449" fmla="*/ 4025900 w 4424363"/>
              <a:gd name="connsiteY9449" fmla="*/ 3713163 h 4732338"/>
              <a:gd name="connsiteX9450" fmla="*/ 4027488 w 4424363"/>
              <a:gd name="connsiteY9450" fmla="*/ 3713163 h 4732338"/>
              <a:gd name="connsiteX9451" fmla="*/ 4029076 w 4424363"/>
              <a:gd name="connsiteY9451" fmla="*/ 3713163 h 4732338"/>
              <a:gd name="connsiteX9452" fmla="*/ 4027488 w 4424363"/>
              <a:gd name="connsiteY9452" fmla="*/ 3714751 h 4732338"/>
              <a:gd name="connsiteX9453" fmla="*/ 4029076 w 4424363"/>
              <a:gd name="connsiteY9453" fmla="*/ 3714751 h 4732338"/>
              <a:gd name="connsiteX9454" fmla="*/ 4029076 w 4424363"/>
              <a:gd name="connsiteY9454" fmla="*/ 3716338 h 4732338"/>
              <a:gd name="connsiteX9455" fmla="*/ 4030663 w 4424363"/>
              <a:gd name="connsiteY9455" fmla="*/ 3714751 h 4732338"/>
              <a:gd name="connsiteX9456" fmla="*/ 4030663 w 4424363"/>
              <a:gd name="connsiteY9456" fmla="*/ 3713163 h 4732338"/>
              <a:gd name="connsiteX9457" fmla="*/ 4032250 w 4424363"/>
              <a:gd name="connsiteY9457" fmla="*/ 3713163 h 4732338"/>
              <a:gd name="connsiteX9458" fmla="*/ 4033838 w 4424363"/>
              <a:gd name="connsiteY9458" fmla="*/ 3713163 h 4732338"/>
              <a:gd name="connsiteX9459" fmla="*/ 4035426 w 4424363"/>
              <a:gd name="connsiteY9459" fmla="*/ 3713163 h 4732338"/>
              <a:gd name="connsiteX9460" fmla="*/ 4038600 w 4424363"/>
              <a:gd name="connsiteY9460" fmla="*/ 3711576 h 4732338"/>
              <a:gd name="connsiteX9461" fmla="*/ 4040188 w 4424363"/>
              <a:gd name="connsiteY9461" fmla="*/ 3713163 h 4732338"/>
              <a:gd name="connsiteX9462" fmla="*/ 4041776 w 4424363"/>
              <a:gd name="connsiteY9462" fmla="*/ 3713163 h 4732338"/>
              <a:gd name="connsiteX9463" fmla="*/ 4046538 w 4424363"/>
              <a:gd name="connsiteY9463" fmla="*/ 3713163 h 4732338"/>
              <a:gd name="connsiteX9464" fmla="*/ 4048126 w 4424363"/>
              <a:gd name="connsiteY9464" fmla="*/ 3713163 h 4732338"/>
              <a:gd name="connsiteX9465" fmla="*/ 4046538 w 4424363"/>
              <a:gd name="connsiteY9465" fmla="*/ 3716338 h 4732338"/>
              <a:gd name="connsiteX9466" fmla="*/ 4044950 w 4424363"/>
              <a:gd name="connsiteY9466" fmla="*/ 3717926 h 4732338"/>
              <a:gd name="connsiteX9467" fmla="*/ 4043363 w 4424363"/>
              <a:gd name="connsiteY9467" fmla="*/ 3717926 h 4732338"/>
              <a:gd name="connsiteX9468" fmla="*/ 4043363 w 4424363"/>
              <a:gd name="connsiteY9468" fmla="*/ 3719513 h 4732338"/>
              <a:gd name="connsiteX9469" fmla="*/ 4044950 w 4424363"/>
              <a:gd name="connsiteY9469" fmla="*/ 3721101 h 4732338"/>
              <a:gd name="connsiteX9470" fmla="*/ 4046538 w 4424363"/>
              <a:gd name="connsiteY9470" fmla="*/ 3721101 h 4732338"/>
              <a:gd name="connsiteX9471" fmla="*/ 4046538 w 4424363"/>
              <a:gd name="connsiteY9471" fmla="*/ 3717926 h 4732338"/>
              <a:gd name="connsiteX9472" fmla="*/ 4048126 w 4424363"/>
              <a:gd name="connsiteY9472" fmla="*/ 3717926 h 4732338"/>
              <a:gd name="connsiteX9473" fmla="*/ 4049713 w 4424363"/>
              <a:gd name="connsiteY9473" fmla="*/ 3717926 h 4732338"/>
              <a:gd name="connsiteX9474" fmla="*/ 4052888 w 4424363"/>
              <a:gd name="connsiteY9474" fmla="*/ 3721101 h 4732338"/>
              <a:gd name="connsiteX9475" fmla="*/ 4052888 w 4424363"/>
              <a:gd name="connsiteY9475" fmla="*/ 3717926 h 4732338"/>
              <a:gd name="connsiteX9476" fmla="*/ 4054476 w 4424363"/>
              <a:gd name="connsiteY9476" fmla="*/ 3717926 h 4732338"/>
              <a:gd name="connsiteX9477" fmla="*/ 4056063 w 4424363"/>
              <a:gd name="connsiteY9477" fmla="*/ 3717926 h 4732338"/>
              <a:gd name="connsiteX9478" fmla="*/ 4057650 w 4424363"/>
              <a:gd name="connsiteY9478" fmla="*/ 3717926 h 4732338"/>
              <a:gd name="connsiteX9479" fmla="*/ 4062413 w 4424363"/>
              <a:gd name="connsiteY9479" fmla="*/ 3721101 h 4732338"/>
              <a:gd name="connsiteX9480" fmla="*/ 4062413 w 4424363"/>
              <a:gd name="connsiteY9480" fmla="*/ 3722688 h 4732338"/>
              <a:gd name="connsiteX9481" fmla="*/ 4064000 w 4424363"/>
              <a:gd name="connsiteY9481" fmla="*/ 3722688 h 4732338"/>
              <a:gd name="connsiteX9482" fmla="*/ 4067176 w 4424363"/>
              <a:gd name="connsiteY9482" fmla="*/ 3727451 h 4732338"/>
              <a:gd name="connsiteX9483" fmla="*/ 4070350 w 4424363"/>
              <a:gd name="connsiteY9483" fmla="*/ 3729038 h 4732338"/>
              <a:gd name="connsiteX9484" fmla="*/ 4071938 w 4424363"/>
              <a:gd name="connsiteY9484" fmla="*/ 3732213 h 4732338"/>
              <a:gd name="connsiteX9485" fmla="*/ 4075113 w 4424363"/>
              <a:gd name="connsiteY9485" fmla="*/ 3733801 h 4732338"/>
              <a:gd name="connsiteX9486" fmla="*/ 4076700 w 4424363"/>
              <a:gd name="connsiteY9486" fmla="*/ 3735388 h 4732338"/>
              <a:gd name="connsiteX9487" fmla="*/ 4078288 w 4424363"/>
              <a:gd name="connsiteY9487" fmla="*/ 3735388 h 4732338"/>
              <a:gd name="connsiteX9488" fmla="*/ 4079876 w 4424363"/>
              <a:gd name="connsiteY9488" fmla="*/ 3735388 h 4732338"/>
              <a:gd name="connsiteX9489" fmla="*/ 4083050 w 4424363"/>
              <a:gd name="connsiteY9489" fmla="*/ 3735388 h 4732338"/>
              <a:gd name="connsiteX9490" fmla="*/ 4084638 w 4424363"/>
              <a:gd name="connsiteY9490" fmla="*/ 3735388 h 4732338"/>
              <a:gd name="connsiteX9491" fmla="*/ 4087813 w 4424363"/>
              <a:gd name="connsiteY9491" fmla="*/ 3735388 h 4732338"/>
              <a:gd name="connsiteX9492" fmla="*/ 4089400 w 4424363"/>
              <a:gd name="connsiteY9492" fmla="*/ 3735388 h 4732338"/>
              <a:gd name="connsiteX9493" fmla="*/ 4090988 w 4424363"/>
              <a:gd name="connsiteY9493" fmla="*/ 3738563 h 4732338"/>
              <a:gd name="connsiteX9494" fmla="*/ 4089400 w 4424363"/>
              <a:gd name="connsiteY9494" fmla="*/ 3738563 h 4732338"/>
              <a:gd name="connsiteX9495" fmla="*/ 4087813 w 4424363"/>
              <a:gd name="connsiteY9495" fmla="*/ 3738563 h 4732338"/>
              <a:gd name="connsiteX9496" fmla="*/ 4086226 w 4424363"/>
              <a:gd name="connsiteY9496" fmla="*/ 3738563 h 4732338"/>
              <a:gd name="connsiteX9497" fmla="*/ 4083050 w 4424363"/>
              <a:gd name="connsiteY9497" fmla="*/ 3740151 h 4732338"/>
              <a:gd name="connsiteX9498" fmla="*/ 4081463 w 4424363"/>
              <a:gd name="connsiteY9498" fmla="*/ 3740151 h 4732338"/>
              <a:gd name="connsiteX9499" fmla="*/ 4079876 w 4424363"/>
              <a:gd name="connsiteY9499" fmla="*/ 3740151 h 4732338"/>
              <a:gd name="connsiteX9500" fmla="*/ 4073526 w 4424363"/>
              <a:gd name="connsiteY9500" fmla="*/ 3740151 h 4732338"/>
              <a:gd name="connsiteX9501" fmla="*/ 4070350 w 4424363"/>
              <a:gd name="connsiteY9501" fmla="*/ 3738563 h 4732338"/>
              <a:gd name="connsiteX9502" fmla="*/ 4068763 w 4424363"/>
              <a:gd name="connsiteY9502" fmla="*/ 3738563 h 4732338"/>
              <a:gd name="connsiteX9503" fmla="*/ 4064000 w 4424363"/>
              <a:gd name="connsiteY9503" fmla="*/ 3736976 h 4732338"/>
              <a:gd name="connsiteX9504" fmla="*/ 4062413 w 4424363"/>
              <a:gd name="connsiteY9504" fmla="*/ 3736976 h 4732338"/>
              <a:gd name="connsiteX9505" fmla="*/ 4062413 w 4424363"/>
              <a:gd name="connsiteY9505" fmla="*/ 3735388 h 4732338"/>
              <a:gd name="connsiteX9506" fmla="*/ 4062413 w 4424363"/>
              <a:gd name="connsiteY9506" fmla="*/ 3732213 h 4732338"/>
              <a:gd name="connsiteX9507" fmla="*/ 4060826 w 4424363"/>
              <a:gd name="connsiteY9507" fmla="*/ 3732213 h 4732338"/>
              <a:gd name="connsiteX9508" fmla="*/ 4060826 w 4424363"/>
              <a:gd name="connsiteY9508" fmla="*/ 3735388 h 4732338"/>
              <a:gd name="connsiteX9509" fmla="*/ 4059238 w 4424363"/>
              <a:gd name="connsiteY9509" fmla="*/ 3735388 h 4732338"/>
              <a:gd name="connsiteX9510" fmla="*/ 4057650 w 4424363"/>
              <a:gd name="connsiteY9510" fmla="*/ 3735388 h 4732338"/>
              <a:gd name="connsiteX9511" fmla="*/ 4056063 w 4424363"/>
              <a:gd name="connsiteY9511" fmla="*/ 3735388 h 4732338"/>
              <a:gd name="connsiteX9512" fmla="*/ 4052888 w 4424363"/>
              <a:gd name="connsiteY9512" fmla="*/ 3735388 h 4732338"/>
              <a:gd name="connsiteX9513" fmla="*/ 4051300 w 4424363"/>
              <a:gd name="connsiteY9513" fmla="*/ 3736976 h 4732338"/>
              <a:gd name="connsiteX9514" fmla="*/ 4048126 w 4424363"/>
              <a:gd name="connsiteY9514" fmla="*/ 3736976 h 4732338"/>
              <a:gd name="connsiteX9515" fmla="*/ 4043363 w 4424363"/>
              <a:gd name="connsiteY9515" fmla="*/ 3740151 h 4732338"/>
              <a:gd name="connsiteX9516" fmla="*/ 4041776 w 4424363"/>
              <a:gd name="connsiteY9516" fmla="*/ 3740151 h 4732338"/>
              <a:gd name="connsiteX9517" fmla="*/ 4040188 w 4424363"/>
              <a:gd name="connsiteY9517" fmla="*/ 3740151 h 4732338"/>
              <a:gd name="connsiteX9518" fmla="*/ 4038600 w 4424363"/>
              <a:gd name="connsiteY9518" fmla="*/ 3741738 h 4732338"/>
              <a:gd name="connsiteX9519" fmla="*/ 4035426 w 4424363"/>
              <a:gd name="connsiteY9519" fmla="*/ 3741738 h 4732338"/>
              <a:gd name="connsiteX9520" fmla="*/ 4033838 w 4424363"/>
              <a:gd name="connsiteY9520" fmla="*/ 3741738 h 4732338"/>
              <a:gd name="connsiteX9521" fmla="*/ 4032250 w 4424363"/>
              <a:gd name="connsiteY9521" fmla="*/ 3741738 h 4732338"/>
              <a:gd name="connsiteX9522" fmla="*/ 4030663 w 4424363"/>
              <a:gd name="connsiteY9522" fmla="*/ 3741738 h 4732338"/>
              <a:gd name="connsiteX9523" fmla="*/ 4030663 w 4424363"/>
              <a:gd name="connsiteY9523" fmla="*/ 3743326 h 4732338"/>
              <a:gd name="connsiteX9524" fmla="*/ 4029076 w 4424363"/>
              <a:gd name="connsiteY9524" fmla="*/ 3743326 h 4732338"/>
              <a:gd name="connsiteX9525" fmla="*/ 4027488 w 4424363"/>
              <a:gd name="connsiteY9525" fmla="*/ 3743326 h 4732338"/>
              <a:gd name="connsiteX9526" fmla="*/ 4025900 w 4424363"/>
              <a:gd name="connsiteY9526" fmla="*/ 3743326 h 4732338"/>
              <a:gd name="connsiteX9527" fmla="*/ 4025900 w 4424363"/>
              <a:gd name="connsiteY9527" fmla="*/ 3744913 h 4732338"/>
              <a:gd name="connsiteX9528" fmla="*/ 4024313 w 4424363"/>
              <a:gd name="connsiteY9528" fmla="*/ 3744913 h 4732338"/>
              <a:gd name="connsiteX9529" fmla="*/ 4022726 w 4424363"/>
              <a:gd name="connsiteY9529" fmla="*/ 3743326 h 4732338"/>
              <a:gd name="connsiteX9530" fmla="*/ 4021138 w 4424363"/>
              <a:gd name="connsiteY9530" fmla="*/ 3743326 h 4732338"/>
              <a:gd name="connsiteX9531" fmla="*/ 4021138 w 4424363"/>
              <a:gd name="connsiteY9531" fmla="*/ 3741738 h 4732338"/>
              <a:gd name="connsiteX9532" fmla="*/ 4014788 w 4424363"/>
              <a:gd name="connsiteY9532" fmla="*/ 3740151 h 4732338"/>
              <a:gd name="connsiteX9533" fmla="*/ 4013200 w 4424363"/>
              <a:gd name="connsiteY9533" fmla="*/ 3738563 h 4732338"/>
              <a:gd name="connsiteX9534" fmla="*/ 4010026 w 4424363"/>
              <a:gd name="connsiteY9534" fmla="*/ 3736976 h 4732338"/>
              <a:gd name="connsiteX9535" fmla="*/ 4008438 w 4424363"/>
              <a:gd name="connsiteY9535" fmla="*/ 3735388 h 4732338"/>
              <a:gd name="connsiteX9536" fmla="*/ 3998913 w 4424363"/>
              <a:gd name="connsiteY9536" fmla="*/ 3732213 h 4732338"/>
              <a:gd name="connsiteX9537" fmla="*/ 3994150 w 4424363"/>
              <a:gd name="connsiteY9537" fmla="*/ 3732213 h 4732338"/>
              <a:gd name="connsiteX9538" fmla="*/ 3990976 w 4424363"/>
              <a:gd name="connsiteY9538" fmla="*/ 3729038 h 4732338"/>
              <a:gd name="connsiteX9539" fmla="*/ 3987800 w 4424363"/>
              <a:gd name="connsiteY9539" fmla="*/ 3729038 h 4732338"/>
              <a:gd name="connsiteX9540" fmla="*/ 3986213 w 4424363"/>
              <a:gd name="connsiteY9540" fmla="*/ 3727451 h 4732338"/>
              <a:gd name="connsiteX9541" fmla="*/ 3984626 w 4424363"/>
              <a:gd name="connsiteY9541" fmla="*/ 3727451 h 4732338"/>
              <a:gd name="connsiteX9542" fmla="*/ 3981450 w 4424363"/>
              <a:gd name="connsiteY9542" fmla="*/ 3725863 h 4732338"/>
              <a:gd name="connsiteX9543" fmla="*/ 3981450 w 4424363"/>
              <a:gd name="connsiteY9543" fmla="*/ 3724276 h 4732338"/>
              <a:gd name="connsiteX9544" fmla="*/ 3979863 w 4424363"/>
              <a:gd name="connsiteY9544" fmla="*/ 3722688 h 4732338"/>
              <a:gd name="connsiteX9545" fmla="*/ 3978276 w 4424363"/>
              <a:gd name="connsiteY9545" fmla="*/ 3721101 h 4732338"/>
              <a:gd name="connsiteX9546" fmla="*/ 3976688 w 4424363"/>
              <a:gd name="connsiteY9546" fmla="*/ 3721101 h 4732338"/>
              <a:gd name="connsiteX9547" fmla="*/ 3976688 w 4424363"/>
              <a:gd name="connsiteY9547" fmla="*/ 3722688 h 4732338"/>
              <a:gd name="connsiteX9548" fmla="*/ 3978276 w 4424363"/>
              <a:gd name="connsiteY9548" fmla="*/ 3722688 h 4732338"/>
              <a:gd name="connsiteX9549" fmla="*/ 3979863 w 4424363"/>
              <a:gd name="connsiteY9549" fmla="*/ 3724276 h 4732338"/>
              <a:gd name="connsiteX9550" fmla="*/ 3979863 w 4424363"/>
              <a:gd name="connsiteY9550" fmla="*/ 3725863 h 4732338"/>
              <a:gd name="connsiteX9551" fmla="*/ 3979863 w 4424363"/>
              <a:gd name="connsiteY9551" fmla="*/ 3727451 h 4732338"/>
              <a:gd name="connsiteX9552" fmla="*/ 3976688 w 4424363"/>
              <a:gd name="connsiteY9552" fmla="*/ 3727451 h 4732338"/>
              <a:gd name="connsiteX9553" fmla="*/ 3973513 w 4424363"/>
              <a:gd name="connsiteY9553" fmla="*/ 3727451 h 4732338"/>
              <a:gd name="connsiteX9554" fmla="*/ 3971926 w 4424363"/>
              <a:gd name="connsiteY9554" fmla="*/ 3725863 h 4732338"/>
              <a:gd name="connsiteX9555" fmla="*/ 3970338 w 4424363"/>
              <a:gd name="connsiteY9555" fmla="*/ 3725863 h 4732338"/>
              <a:gd name="connsiteX9556" fmla="*/ 3968750 w 4424363"/>
              <a:gd name="connsiteY9556" fmla="*/ 3724276 h 4732338"/>
              <a:gd name="connsiteX9557" fmla="*/ 3967163 w 4424363"/>
              <a:gd name="connsiteY9557" fmla="*/ 3722688 h 4732338"/>
              <a:gd name="connsiteX9558" fmla="*/ 3967163 w 4424363"/>
              <a:gd name="connsiteY9558" fmla="*/ 3724276 h 4732338"/>
              <a:gd name="connsiteX9559" fmla="*/ 3965576 w 4424363"/>
              <a:gd name="connsiteY9559" fmla="*/ 3724276 h 4732338"/>
              <a:gd name="connsiteX9560" fmla="*/ 3963988 w 4424363"/>
              <a:gd name="connsiteY9560" fmla="*/ 3724276 h 4732338"/>
              <a:gd name="connsiteX9561" fmla="*/ 3962400 w 4424363"/>
              <a:gd name="connsiteY9561" fmla="*/ 3725863 h 4732338"/>
              <a:gd name="connsiteX9562" fmla="*/ 3960813 w 4424363"/>
              <a:gd name="connsiteY9562" fmla="*/ 3724276 h 4732338"/>
              <a:gd name="connsiteX9563" fmla="*/ 3959226 w 4424363"/>
              <a:gd name="connsiteY9563" fmla="*/ 3722688 h 4732338"/>
              <a:gd name="connsiteX9564" fmla="*/ 3957638 w 4424363"/>
              <a:gd name="connsiteY9564" fmla="*/ 3722688 h 4732338"/>
              <a:gd name="connsiteX9565" fmla="*/ 3957638 w 4424363"/>
              <a:gd name="connsiteY9565" fmla="*/ 3721101 h 4732338"/>
              <a:gd name="connsiteX9566" fmla="*/ 3957638 w 4424363"/>
              <a:gd name="connsiteY9566" fmla="*/ 3719513 h 4732338"/>
              <a:gd name="connsiteX9567" fmla="*/ 3957638 w 4424363"/>
              <a:gd name="connsiteY9567" fmla="*/ 3717926 h 4732338"/>
              <a:gd name="connsiteX9568" fmla="*/ 3956050 w 4424363"/>
              <a:gd name="connsiteY9568" fmla="*/ 3717926 h 4732338"/>
              <a:gd name="connsiteX9569" fmla="*/ 3954463 w 4424363"/>
              <a:gd name="connsiteY9569" fmla="*/ 3719513 h 4732338"/>
              <a:gd name="connsiteX9570" fmla="*/ 3954463 w 4424363"/>
              <a:gd name="connsiteY9570" fmla="*/ 3721101 h 4732338"/>
              <a:gd name="connsiteX9571" fmla="*/ 3954463 w 4424363"/>
              <a:gd name="connsiteY9571" fmla="*/ 3722688 h 4732338"/>
              <a:gd name="connsiteX9572" fmla="*/ 3956050 w 4424363"/>
              <a:gd name="connsiteY9572" fmla="*/ 3722688 h 4732338"/>
              <a:gd name="connsiteX9573" fmla="*/ 3957638 w 4424363"/>
              <a:gd name="connsiteY9573" fmla="*/ 3724276 h 4732338"/>
              <a:gd name="connsiteX9574" fmla="*/ 3959226 w 4424363"/>
              <a:gd name="connsiteY9574" fmla="*/ 3724276 h 4732338"/>
              <a:gd name="connsiteX9575" fmla="*/ 3959226 w 4424363"/>
              <a:gd name="connsiteY9575" fmla="*/ 3725863 h 4732338"/>
              <a:gd name="connsiteX9576" fmla="*/ 3957638 w 4424363"/>
              <a:gd name="connsiteY9576" fmla="*/ 3725863 h 4732338"/>
              <a:gd name="connsiteX9577" fmla="*/ 3956050 w 4424363"/>
              <a:gd name="connsiteY9577" fmla="*/ 3725863 h 4732338"/>
              <a:gd name="connsiteX9578" fmla="*/ 3954463 w 4424363"/>
              <a:gd name="connsiteY9578" fmla="*/ 3724276 h 4732338"/>
              <a:gd name="connsiteX9579" fmla="*/ 3952876 w 4424363"/>
              <a:gd name="connsiteY9579" fmla="*/ 3724276 h 4732338"/>
              <a:gd name="connsiteX9580" fmla="*/ 3949700 w 4424363"/>
              <a:gd name="connsiteY9580" fmla="*/ 3724276 h 4732338"/>
              <a:gd name="connsiteX9581" fmla="*/ 3949700 w 4424363"/>
              <a:gd name="connsiteY9581" fmla="*/ 3725863 h 4732338"/>
              <a:gd name="connsiteX9582" fmla="*/ 3946526 w 4424363"/>
              <a:gd name="connsiteY9582" fmla="*/ 3727451 h 4732338"/>
              <a:gd name="connsiteX9583" fmla="*/ 3949700 w 4424363"/>
              <a:gd name="connsiteY9583" fmla="*/ 3727451 h 4732338"/>
              <a:gd name="connsiteX9584" fmla="*/ 3949700 w 4424363"/>
              <a:gd name="connsiteY9584" fmla="*/ 3725863 h 4732338"/>
              <a:gd name="connsiteX9585" fmla="*/ 3951288 w 4424363"/>
              <a:gd name="connsiteY9585" fmla="*/ 3725863 h 4732338"/>
              <a:gd name="connsiteX9586" fmla="*/ 3952876 w 4424363"/>
              <a:gd name="connsiteY9586" fmla="*/ 3725863 h 4732338"/>
              <a:gd name="connsiteX9587" fmla="*/ 3954463 w 4424363"/>
              <a:gd name="connsiteY9587" fmla="*/ 3725863 h 4732338"/>
              <a:gd name="connsiteX9588" fmla="*/ 3954463 w 4424363"/>
              <a:gd name="connsiteY9588" fmla="*/ 3727451 h 4732338"/>
              <a:gd name="connsiteX9589" fmla="*/ 3959226 w 4424363"/>
              <a:gd name="connsiteY9589" fmla="*/ 3727451 h 4732338"/>
              <a:gd name="connsiteX9590" fmla="*/ 3959226 w 4424363"/>
              <a:gd name="connsiteY9590" fmla="*/ 3729038 h 4732338"/>
              <a:gd name="connsiteX9591" fmla="*/ 3957638 w 4424363"/>
              <a:gd name="connsiteY9591" fmla="*/ 3730626 h 4732338"/>
              <a:gd name="connsiteX9592" fmla="*/ 3957638 w 4424363"/>
              <a:gd name="connsiteY9592" fmla="*/ 3732213 h 4732338"/>
              <a:gd name="connsiteX9593" fmla="*/ 3956050 w 4424363"/>
              <a:gd name="connsiteY9593" fmla="*/ 3732213 h 4732338"/>
              <a:gd name="connsiteX9594" fmla="*/ 3954463 w 4424363"/>
              <a:gd name="connsiteY9594" fmla="*/ 3733801 h 4732338"/>
              <a:gd name="connsiteX9595" fmla="*/ 3952876 w 4424363"/>
              <a:gd name="connsiteY9595" fmla="*/ 3735388 h 4732338"/>
              <a:gd name="connsiteX9596" fmla="*/ 3954463 w 4424363"/>
              <a:gd name="connsiteY9596" fmla="*/ 3735388 h 4732338"/>
              <a:gd name="connsiteX9597" fmla="*/ 3956050 w 4424363"/>
              <a:gd name="connsiteY9597" fmla="*/ 3733801 h 4732338"/>
              <a:gd name="connsiteX9598" fmla="*/ 3959226 w 4424363"/>
              <a:gd name="connsiteY9598" fmla="*/ 3732213 h 4732338"/>
              <a:gd name="connsiteX9599" fmla="*/ 3959226 w 4424363"/>
              <a:gd name="connsiteY9599" fmla="*/ 3730626 h 4732338"/>
              <a:gd name="connsiteX9600" fmla="*/ 3960813 w 4424363"/>
              <a:gd name="connsiteY9600" fmla="*/ 3730626 h 4732338"/>
              <a:gd name="connsiteX9601" fmla="*/ 3962400 w 4424363"/>
              <a:gd name="connsiteY9601" fmla="*/ 3730626 h 4732338"/>
              <a:gd name="connsiteX9602" fmla="*/ 3963988 w 4424363"/>
              <a:gd name="connsiteY9602" fmla="*/ 3730626 h 4732338"/>
              <a:gd name="connsiteX9603" fmla="*/ 3965576 w 4424363"/>
              <a:gd name="connsiteY9603" fmla="*/ 3732213 h 4732338"/>
              <a:gd name="connsiteX9604" fmla="*/ 3967163 w 4424363"/>
              <a:gd name="connsiteY9604" fmla="*/ 3732213 h 4732338"/>
              <a:gd name="connsiteX9605" fmla="*/ 3971926 w 4424363"/>
              <a:gd name="connsiteY9605" fmla="*/ 3733801 h 4732338"/>
              <a:gd name="connsiteX9606" fmla="*/ 3973513 w 4424363"/>
              <a:gd name="connsiteY9606" fmla="*/ 3733801 h 4732338"/>
              <a:gd name="connsiteX9607" fmla="*/ 3979863 w 4424363"/>
              <a:gd name="connsiteY9607" fmla="*/ 3733801 h 4732338"/>
              <a:gd name="connsiteX9608" fmla="*/ 3983038 w 4424363"/>
              <a:gd name="connsiteY9608" fmla="*/ 3735388 h 4732338"/>
              <a:gd name="connsiteX9609" fmla="*/ 3984626 w 4424363"/>
              <a:gd name="connsiteY9609" fmla="*/ 3735388 h 4732338"/>
              <a:gd name="connsiteX9610" fmla="*/ 3986213 w 4424363"/>
              <a:gd name="connsiteY9610" fmla="*/ 3736976 h 4732338"/>
              <a:gd name="connsiteX9611" fmla="*/ 3987800 w 4424363"/>
              <a:gd name="connsiteY9611" fmla="*/ 3738563 h 4732338"/>
              <a:gd name="connsiteX9612" fmla="*/ 3990976 w 4424363"/>
              <a:gd name="connsiteY9612" fmla="*/ 3740151 h 4732338"/>
              <a:gd name="connsiteX9613" fmla="*/ 3994150 w 4424363"/>
              <a:gd name="connsiteY9613" fmla="*/ 3740151 h 4732338"/>
              <a:gd name="connsiteX9614" fmla="*/ 3995738 w 4424363"/>
              <a:gd name="connsiteY9614" fmla="*/ 3740151 h 4732338"/>
              <a:gd name="connsiteX9615" fmla="*/ 3998913 w 4424363"/>
              <a:gd name="connsiteY9615" fmla="*/ 3741738 h 4732338"/>
              <a:gd name="connsiteX9616" fmla="*/ 3998913 w 4424363"/>
              <a:gd name="connsiteY9616" fmla="*/ 3743326 h 4732338"/>
              <a:gd name="connsiteX9617" fmla="*/ 3998913 w 4424363"/>
              <a:gd name="connsiteY9617" fmla="*/ 3744913 h 4732338"/>
              <a:gd name="connsiteX9618" fmla="*/ 4000500 w 4424363"/>
              <a:gd name="connsiteY9618" fmla="*/ 3744913 h 4732338"/>
              <a:gd name="connsiteX9619" fmla="*/ 4002088 w 4424363"/>
              <a:gd name="connsiteY9619" fmla="*/ 3744913 h 4732338"/>
              <a:gd name="connsiteX9620" fmla="*/ 4003676 w 4424363"/>
              <a:gd name="connsiteY9620" fmla="*/ 3744913 h 4732338"/>
              <a:gd name="connsiteX9621" fmla="*/ 4005263 w 4424363"/>
              <a:gd name="connsiteY9621" fmla="*/ 3744913 h 4732338"/>
              <a:gd name="connsiteX9622" fmla="*/ 4006850 w 4424363"/>
              <a:gd name="connsiteY9622" fmla="*/ 3744913 h 4732338"/>
              <a:gd name="connsiteX9623" fmla="*/ 4011613 w 4424363"/>
              <a:gd name="connsiteY9623" fmla="*/ 3744913 h 4732338"/>
              <a:gd name="connsiteX9624" fmla="*/ 4013200 w 4424363"/>
              <a:gd name="connsiteY9624" fmla="*/ 3746501 h 4732338"/>
              <a:gd name="connsiteX9625" fmla="*/ 4013200 w 4424363"/>
              <a:gd name="connsiteY9625" fmla="*/ 3748088 h 4732338"/>
              <a:gd name="connsiteX9626" fmla="*/ 4014788 w 4424363"/>
              <a:gd name="connsiteY9626" fmla="*/ 3749676 h 4732338"/>
              <a:gd name="connsiteX9627" fmla="*/ 4013200 w 4424363"/>
              <a:gd name="connsiteY9627" fmla="*/ 3751263 h 4732338"/>
              <a:gd name="connsiteX9628" fmla="*/ 4008438 w 4424363"/>
              <a:gd name="connsiteY9628" fmla="*/ 3751263 h 4732338"/>
              <a:gd name="connsiteX9629" fmla="*/ 4003676 w 4424363"/>
              <a:gd name="connsiteY9629" fmla="*/ 3749676 h 4732338"/>
              <a:gd name="connsiteX9630" fmla="*/ 3995738 w 4424363"/>
              <a:gd name="connsiteY9630" fmla="*/ 3748088 h 4732338"/>
              <a:gd name="connsiteX9631" fmla="*/ 3994150 w 4424363"/>
              <a:gd name="connsiteY9631" fmla="*/ 3748088 h 4732338"/>
              <a:gd name="connsiteX9632" fmla="*/ 3992563 w 4424363"/>
              <a:gd name="connsiteY9632" fmla="*/ 3748088 h 4732338"/>
              <a:gd name="connsiteX9633" fmla="*/ 3990976 w 4424363"/>
              <a:gd name="connsiteY9633" fmla="*/ 3748088 h 4732338"/>
              <a:gd name="connsiteX9634" fmla="*/ 3989388 w 4424363"/>
              <a:gd name="connsiteY9634" fmla="*/ 3748088 h 4732338"/>
              <a:gd name="connsiteX9635" fmla="*/ 3987800 w 4424363"/>
              <a:gd name="connsiteY9635" fmla="*/ 3748088 h 4732338"/>
              <a:gd name="connsiteX9636" fmla="*/ 3986213 w 4424363"/>
              <a:gd name="connsiteY9636" fmla="*/ 3749676 h 4732338"/>
              <a:gd name="connsiteX9637" fmla="*/ 3984626 w 4424363"/>
              <a:gd name="connsiteY9637" fmla="*/ 3749676 h 4732338"/>
              <a:gd name="connsiteX9638" fmla="*/ 3981450 w 4424363"/>
              <a:gd name="connsiteY9638" fmla="*/ 3749676 h 4732338"/>
              <a:gd name="connsiteX9639" fmla="*/ 3979863 w 4424363"/>
              <a:gd name="connsiteY9639" fmla="*/ 3749676 h 4732338"/>
              <a:gd name="connsiteX9640" fmla="*/ 3978276 w 4424363"/>
              <a:gd name="connsiteY9640" fmla="*/ 3749676 h 4732338"/>
              <a:gd name="connsiteX9641" fmla="*/ 3976688 w 4424363"/>
              <a:gd name="connsiteY9641" fmla="*/ 3749676 h 4732338"/>
              <a:gd name="connsiteX9642" fmla="*/ 3975100 w 4424363"/>
              <a:gd name="connsiteY9642" fmla="*/ 3749676 h 4732338"/>
              <a:gd name="connsiteX9643" fmla="*/ 3971926 w 4424363"/>
              <a:gd name="connsiteY9643" fmla="*/ 3749676 h 4732338"/>
              <a:gd name="connsiteX9644" fmla="*/ 3970338 w 4424363"/>
              <a:gd name="connsiteY9644" fmla="*/ 3748088 h 4732338"/>
              <a:gd name="connsiteX9645" fmla="*/ 3968750 w 4424363"/>
              <a:gd name="connsiteY9645" fmla="*/ 3749676 h 4732338"/>
              <a:gd name="connsiteX9646" fmla="*/ 3967163 w 4424363"/>
              <a:gd name="connsiteY9646" fmla="*/ 3749676 h 4732338"/>
              <a:gd name="connsiteX9647" fmla="*/ 3967163 w 4424363"/>
              <a:gd name="connsiteY9647" fmla="*/ 3751263 h 4732338"/>
              <a:gd name="connsiteX9648" fmla="*/ 3965576 w 4424363"/>
              <a:gd name="connsiteY9648" fmla="*/ 3751263 h 4732338"/>
              <a:gd name="connsiteX9649" fmla="*/ 3963988 w 4424363"/>
              <a:gd name="connsiteY9649" fmla="*/ 3751263 h 4732338"/>
              <a:gd name="connsiteX9650" fmla="*/ 3965576 w 4424363"/>
              <a:gd name="connsiteY9650" fmla="*/ 3759201 h 4732338"/>
              <a:gd name="connsiteX9651" fmla="*/ 3981450 w 4424363"/>
              <a:gd name="connsiteY9651" fmla="*/ 3759201 h 4732338"/>
              <a:gd name="connsiteX9652" fmla="*/ 3984626 w 4424363"/>
              <a:gd name="connsiteY9652" fmla="*/ 3762376 h 4732338"/>
              <a:gd name="connsiteX9653" fmla="*/ 3984626 w 4424363"/>
              <a:gd name="connsiteY9653" fmla="*/ 3760788 h 4732338"/>
              <a:gd name="connsiteX9654" fmla="*/ 3984626 w 4424363"/>
              <a:gd name="connsiteY9654" fmla="*/ 3759201 h 4732338"/>
              <a:gd name="connsiteX9655" fmla="*/ 3986213 w 4424363"/>
              <a:gd name="connsiteY9655" fmla="*/ 3759201 h 4732338"/>
              <a:gd name="connsiteX9656" fmla="*/ 3990976 w 4424363"/>
              <a:gd name="connsiteY9656" fmla="*/ 3759201 h 4732338"/>
              <a:gd name="connsiteX9657" fmla="*/ 3994150 w 4424363"/>
              <a:gd name="connsiteY9657" fmla="*/ 3759201 h 4732338"/>
              <a:gd name="connsiteX9658" fmla="*/ 3995738 w 4424363"/>
              <a:gd name="connsiteY9658" fmla="*/ 3759201 h 4732338"/>
              <a:gd name="connsiteX9659" fmla="*/ 3998913 w 4424363"/>
              <a:gd name="connsiteY9659" fmla="*/ 3760788 h 4732338"/>
              <a:gd name="connsiteX9660" fmla="*/ 4000500 w 4424363"/>
              <a:gd name="connsiteY9660" fmla="*/ 3760788 h 4732338"/>
              <a:gd name="connsiteX9661" fmla="*/ 4000500 w 4424363"/>
              <a:gd name="connsiteY9661" fmla="*/ 3762376 h 4732338"/>
              <a:gd name="connsiteX9662" fmla="*/ 4002088 w 4424363"/>
              <a:gd name="connsiteY9662" fmla="*/ 3760788 h 4732338"/>
              <a:gd name="connsiteX9663" fmla="*/ 4003676 w 4424363"/>
              <a:gd name="connsiteY9663" fmla="*/ 3760788 h 4732338"/>
              <a:gd name="connsiteX9664" fmla="*/ 4003676 w 4424363"/>
              <a:gd name="connsiteY9664" fmla="*/ 3762376 h 4732338"/>
              <a:gd name="connsiteX9665" fmla="*/ 4005263 w 4424363"/>
              <a:gd name="connsiteY9665" fmla="*/ 3762376 h 4732338"/>
              <a:gd name="connsiteX9666" fmla="*/ 4006850 w 4424363"/>
              <a:gd name="connsiteY9666" fmla="*/ 3762376 h 4732338"/>
              <a:gd name="connsiteX9667" fmla="*/ 4008438 w 4424363"/>
              <a:gd name="connsiteY9667" fmla="*/ 3763963 h 4732338"/>
              <a:gd name="connsiteX9668" fmla="*/ 4010026 w 4424363"/>
              <a:gd name="connsiteY9668" fmla="*/ 3763963 h 4732338"/>
              <a:gd name="connsiteX9669" fmla="*/ 4016376 w 4424363"/>
              <a:gd name="connsiteY9669" fmla="*/ 3767138 h 4732338"/>
              <a:gd name="connsiteX9670" fmla="*/ 4016376 w 4424363"/>
              <a:gd name="connsiteY9670" fmla="*/ 3765551 h 4732338"/>
              <a:gd name="connsiteX9671" fmla="*/ 4017963 w 4424363"/>
              <a:gd name="connsiteY9671" fmla="*/ 3765551 h 4732338"/>
              <a:gd name="connsiteX9672" fmla="*/ 4021138 w 4424363"/>
              <a:gd name="connsiteY9672" fmla="*/ 3767138 h 4732338"/>
              <a:gd name="connsiteX9673" fmla="*/ 4022726 w 4424363"/>
              <a:gd name="connsiteY9673" fmla="*/ 3768726 h 4732338"/>
              <a:gd name="connsiteX9674" fmla="*/ 4024313 w 4424363"/>
              <a:gd name="connsiteY9674" fmla="*/ 3770313 h 4732338"/>
              <a:gd name="connsiteX9675" fmla="*/ 4024313 w 4424363"/>
              <a:gd name="connsiteY9675" fmla="*/ 3771901 h 4732338"/>
              <a:gd name="connsiteX9676" fmla="*/ 4025900 w 4424363"/>
              <a:gd name="connsiteY9676" fmla="*/ 3771901 h 4732338"/>
              <a:gd name="connsiteX9677" fmla="*/ 4027488 w 4424363"/>
              <a:gd name="connsiteY9677" fmla="*/ 3771901 h 4732338"/>
              <a:gd name="connsiteX9678" fmla="*/ 4032250 w 4424363"/>
              <a:gd name="connsiteY9678" fmla="*/ 3771901 h 4732338"/>
              <a:gd name="connsiteX9679" fmla="*/ 4033838 w 4424363"/>
              <a:gd name="connsiteY9679" fmla="*/ 3771901 h 4732338"/>
              <a:gd name="connsiteX9680" fmla="*/ 4035426 w 4424363"/>
              <a:gd name="connsiteY9680" fmla="*/ 3771901 h 4732338"/>
              <a:gd name="connsiteX9681" fmla="*/ 4038600 w 4424363"/>
              <a:gd name="connsiteY9681" fmla="*/ 3771901 h 4732338"/>
              <a:gd name="connsiteX9682" fmla="*/ 4038600 w 4424363"/>
              <a:gd name="connsiteY9682" fmla="*/ 3773488 h 4732338"/>
              <a:gd name="connsiteX9683" fmla="*/ 4048126 w 4424363"/>
              <a:gd name="connsiteY9683" fmla="*/ 3778251 h 4732338"/>
              <a:gd name="connsiteX9684" fmla="*/ 4049713 w 4424363"/>
              <a:gd name="connsiteY9684" fmla="*/ 3779838 h 4732338"/>
              <a:gd name="connsiteX9685" fmla="*/ 4052888 w 4424363"/>
              <a:gd name="connsiteY9685" fmla="*/ 3781426 h 4732338"/>
              <a:gd name="connsiteX9686" fmla="*/ 4054476 w 4424363"/>
              <a:gd name="connsiteY9686" fmla="*/ 3781426 h 4732338"/>
              <a:gd name="connsiteX9687" fmla="*/ 4056063 w 4424363"/>
              <a:gd name="connsiteY9687" fmla="*/ 3781426 h 4732338"/>
              <a:gd name="connsiteX9688" fmla="*/ 4057650 w 4424363"/>
              <a:gd name="connsiteY9688" fmla="*/ 3781426 h 4732338"/>
              <a:gd name="connsiteX9689" fmla="*/ 4057650 w 4424363"/>
              <a:gd name="connsiteY9689" fmla="*/ 3783013 h 4732338"/>
              <a:gd name="connsiteX9690" fmla="*/ 4059238 w 4424363"/>
              <a:gd name="connsiteY9690" fmla="*/ 3784601 h 4732338"/>
              <a:gd name="connsiteX9691" fmla="*/ 4060826 w 4424363"/>
              <a:gd name="connsiteY9691" fmla="*/ 3784601 h 4732338"/>
              <a:gd name="connsiteX9692" fmla="*/ 4062413 w 4424363"/>
              <a:gd name="connsiteY9692" fmla="*/ 3784601 h 4732338"/>
              <a:gd name="connsiteX9693" fmla="*/ 4062413 w 4424363"/>
              <a:gd name="connsiteY9693" fmla="*/ 3786188 h 4732338"/>
              <a:gd name="connsiteX9694" fmla="*/ 4064000 w 4424363"/>
              <a:gd name="connsiteY9694" fmla="*/ 3786188 h 4732338"/>
              <a:gd name="connsiteX9695" fmla="*/ 4065588 w 4424363"/>
              <a:gd name="connsiteY9695" fmla="*/ 3786188 h 4732338"/>
              <a:gd name="connsiteX9696" fmla="*/ 4068763 w 4424363"/>
              <a:gd name="connsiteY9696" fmla="*/ 3786188 h 4732338"/>
              <a:gd name="connsiteX9697" fmla="*/ 4070350 w 4424363"/>
              <a:gd name="connsiteY9697" fmla="*/ 3787776 h 4732338"/>
              <a:gd name="connsiteX9698" fmla="*/ 4071938 w 4424363"/>
              <a:gd name="connsiteY9698" fmla="*/ 3789363 h 4732338"/>
              <a:gd name="connsiteX9699" fmla="*/ 4073526 w 4424363"/>
              <a:gd name="connsiteY9699" fmla="*/ 3789363 h 4732338"/>
              <a:gd name="connsiteX9700" fmla="*/ 4075113 w 4424363"/>
              <a:gd name="connsiteY9700" fmla="*/ 3789363 h 4732338"/>
              <a:gd name="connsiteX9701" fmla="*/ 4075113 w 4424363"/>
              <a:gd name="connsiteY9701" fmla="*/ 3790951 h 4732338"/>
              <a:gd name="connsiteX9702" fmla="*/ 4075113 w 4424363"/>
              <a:gd name="connsiteY9702" fmla="*/ 3794126 h 4732338"/>
              <a:gd name="connsiteX9703" fmla="*/ 4076700 w 4424363"/>
              <a:gd name="connsiteY9703" fmla="*/ 3794126 h 4732338"/>
              <a:gd name="connsiteX9704" fmla="*/ 4081463 w 4424363"/>
              <a:gd name="connsiteY9704" fmla="*/ 3800476 h 4732338"/>
              <a:gd name="connsiteX9705" fmla="*/ 4084638 w 4424363"/>
              <a:gd name="connsiteY9705" fmla="*/ 3802063 h 4732338"/>
              <a:gd name="connsiteX9706" fmla="*/ 4084638 w 4424363"/>
              <a:gd name="connsiteY9706" fmla="*/ 3803651 h 4732338"/>
              <a:gd name="connsiteX9707" fmla="*/ 4086226 w 4424363"/>
              <a:gd name="connsiteY9707" fmla="*/ 3803651 h 4732338"/>
              <a:gd name="connsiteX9708" fmla="*/ 4087813 w 4424363"/>
              <a:gd name="connsiteY9708" fmla="*/ 3803651 h 4732338"/>
              <a:gd name="connsiteX9709" fmla="*/ 4089400 w 4424363"/>
              <a:gd name="connsiteY9709" fmla="*/ 3805238 h 4732338"/>
              <a:gd name="connsiteX9710" fmla="*/ 4089400 w 4424363"/>
              <a:gd name="connsiteY9710" fmla="*/ 3806826 h 4732338"/>
              <a:gd name="connsiteX9711" fmla="*/ 4089400 w 4424363"/>
              <a:gd name="connsiteY9711" fmla="*/ 3808413 h 4732338"/>
              <a:gd name="connsiteX9712" fmla="*/ 4090988 w 4424363"/>
              <a:gd name="connsiteY9712" fmla="*/ 3810001 h 4732338"/>
              <a:gd name="connsiteX9713" fmla="*/ 4092576 w 4424363"/>
              <a:gd name="connsiteY9713" fmla="*/ 3810001 h 4732338"/>
              <a:gd name="connsiteX9714" fmla="*/ 4092576 w 4424363"/>
              <a:gd name="connsiteY9714" fmla="*/ 3811588 h 4732338"/>
              <a:gd name="connsiteX9715" fmla="*/ 4095750 w 4424363"/>
              <a:gd name="connsiteY9715" fmla="*/ 3811588 h 4732338"/>
              <a:gd name="connsiteX9716" fmla="*/ 4097338 w 4424363"/>
              <a:gd name="connsiteY9716" fmla="*/ 3811588 h 4732338"/>
              <a:gd name="connsiteX9717" fmla="*/ 4097338 w 4424363"/>
              <a:gd name="connsiteY9717" fmla="*/ 3813176 h 4732338"/>
              <a:gd name="connsiteX9718" fmla="*/ 4102100 w 4424363"/>
              <a:gd name="connsiteY9718" fmla="*/ 3816351 h 4732338"/>
              <a:gd name="connsiteX9719" fmla="*/ 4103688 w 4424363"/>
              <a:gd name="connsiteY9719" fmla="*/ 3821113 h 4732338"/>
              <a:gd name="connsiteX9720" fmla="*/ 4105276 w 4424363"/>
              <a:gd name="connsiteY9720" fmla="*/ 3822701 h 4732338"/>
              <a:gd name="connsiteX9721" fmla="*/ 4106863 w 4424363"/>
              <a:gd name="connsiteY9721" fmla="*/ 3824288 h 4732338"/>
              <a:gd name="connsiteX9722" fmla="*/ 4106863 w 4424363"/>
              <a:gd name="connsiteY9722" fmla="*/ 3825876 h 4732338"/>
              <a:gd name="connsiteX9723" fmla="*/ 4106863 w 4424363"/>
              <a:gd name="connsiteY9723" fmla="*/ 3827463 h 4732338"/>
              <a:gd name="connsiteX9724" fmla="*/ 4113213 w 4424363"/>
              <a:gd name="connsiteY9724" fmla="*/ 3825876 h 4732338"/>
              <a:gd name="connsiteX9725" fmla="*/ 4113213 w 4424363"/>
              <a:gd name="connsiteY9725" fmla="*/ 3827463 h 4732338"/>
              <a:gd name="connsiteX9726" fmla="*/ 4114800 w 4424363"/>
              <a:gd name="connsiteY9726" fmla="*/ 3827463 h 4732338"/>
              <a:gd name="connsiteX9727" fmla="*/ 4116388 w 4424363"/>
              <a:gd name="connsiteY9727" fmla="*/ 3830638 h 4732338"/>
              <a:gd name="connsiteX9728" fmla="*/ 4116388 w 4424363"/>
              <a:gd name="connsiteY9728" fmla="*/ 3832226 h 4732338"/>
              <a:gd name="connsiteX9729" fmla="*/ 4116388 w 4424363"/>
              <a:gd name="connsiteY9729" fmla="*/ 3833813 h 4732338"/>
              <a:gd name="connsiteX9730" fmla="*/ 4117976 w 4424363"/>
              <a:gd name="connsiteY9730" fmla="*/ 3835401 h 4732338"/>
              <a:gd name="connsiteX9731" fmla="*/ 4117976 w 4424363"/>
              <a:gd name="connsiteY9731" fmla="*/ 3838576 h 4732338"/>
              <a:gd name="connsiteX9732" fmla="*/ 4116388 w 4424363"/>
              <a:gd name="connsiteY9732" fmla="*/ 3838576 h 4732338"/>
              <a:gd name="connsiteX9733" fmla="*/ 4117976 w 4424363"/>
              <a:gd name="connsiteY9733" fmla="*/ 3840163 h 4732338"/>
              <a:gd name="connsiteX9734" fmla="*/ 4117976 w 4424363"/>
              <a:gd name="connsiteY9734" fmla="*/ 3843338 h 4732338"/>
              <a:gd name="connsiteX9735" fmla="*/ 4116388 w 4424363"/>
              <a:gd name="connsiteY9735" fmla="*/ 3843338 h 4732338"/>
              <a:gd name="connsiteX9736" fmla="*/ 4116388 w 4424363"/>
              <a:gd name="connsiteY9736" fmla="*/ 3846513 h 4732338"/>
              <a:gd name="connsiteX9737" fmla="*/ 4116388 w 4424363"/>
              <a:gd name="connsiteY9737" fmla="*/ 3848101 h 4732338"/>
              <a:gd name="connsiteX9738" fmla="*/ 4117976 w 4424363"/>
              <a:gd name="connsiteY9738" fmla="*/ 3851276 h 4732338"/>
              <a:gd name="connsiteX9739" fmla="*/ 4119563 w 4424363"/>
              <a:gd name="connsiteY9739" fmla="*/ 3851276 h 4732338"/>
              <a:gd name="connsiteX9740" fmla="*/ 4119563 w 4424363"/>
              <a:gd name="connsiteY9740" fmla="*/ 3852863 h 4732338"/>
              <a:gd name="connsiteX9741" fmla="*/ 4119563 w 4424363"/>
              <a:gd name="connsiteY9741" fmla="*/ 3854451 h 4732338"/>
              <a:gd name="connsiteX9742" fmla="*/ 4117976 w 4424363"/>
              <a:gd name="connsiteY9742" fmla="*/ 3854451 h 4732338"/>
              <a:gd name="connsiteX9743" fmla="*/ 4117976 w 4424363"/>
              <a:gd name="connsiteY9743" fmla="*/ 3856038 h 4732338"/>
              <a:gd name="connsiteX9744" fmla="*/ 4119563 w 4424363"/>
              <a:gd name="connsiteY9744" fmla="*/ 3856038 h 4732338"/>
              <a:gd name="connsiteX9745" fmla="*/ 4119563 w 4424363"/>
              <a:gd name="connsiteY9745" fmla="*/ 3857626 h 4732338"/>
              <a:gd name="connsiteX9746" fmla="*/ 4119563 w 4424363"/>
              <a:gd name="connsiteY9746" fmla="*/ 3860801 h 4732338"/>
              <a:gd name="connsiteX9747" fmla="*/ 4121150 w 4424363"/>
              <a:gd name="connsiteY9747" fmla="*/ 3862388 h 4732338"/>
              <a:gd name="connsiteX9748" fmla="*/ 4122738 w 4424363"/>
              <a:gd name="connsiteY9748" fmla="*/ 3862388 h 4732338"/>
              <a:gd name="connsiteX9749" fmla="*/ 4124326 w 4424363"/>
              <a:gd name="connsiteY9749" fmla="*/ 3865563 h 4732338"/>
              <a:gd name="connsiteX9750" fmla="*/ 4124326 w 4424363"/>
              <a:gd name="connsiteY9750" fmla="*/ 3867151 h 4732338"/>
              <a:gd name="connsiteX9751" fmla="*/ 4125913 w 4424363"/>
              <a:gd name="connsiteY9751" fmla="*/ 3870326 h 4732338"/>
              <a:gd name="connsiteX9752" fmla="*/ 4129088 w 4424363"/>
              <a:gd name="connsiteY9752" fmla="*/ 3871913 h 4732338"/>
              <a:gd name="connsiteX9753" fmla="*/ 4130676 w 4424363"/>
              <a:gd name="connsiteY9753" fmla="*/ 3875088 h 4732338"/>
              <a:gd name="connsiteX9754" fmla="*/ 4132263 w 4424363"/>
              <a:gd name="connsiteY9754" fmla="*/ 3878263 h 4732338"/>
              <a:gd name="connsiteX9755" fmla="*/ 4133850 w 4424363"/>
              <a:gd name="connsiteY9755" fmla="*/ 3881438 h 4732338"/>
              <a:gd name="connsiteX9756" fmla="*/ 4135438 w 4424363"/>
              <a:gd name="connsiteY9756" fmla="*/ 3883026 h 4732338"/>
              <a:gd name="connsiteX9757" fmla="*/ 4135438 w 4424363"/>
              <a:gd name="connsiteY9757" fmla="*/ 3884613 h 4732338"/>
              <a:gd name="connsiteX9758" fmla="*/ 4137026 w 4424363"/>
              <a:gd name="connsiteY9758" fmla="*/ 3886201 h 4732338"/>
              <a:gd name="connsiteX9759" fmla="*/ 4138613 w 4424363"/>
              <a:gd name="connsiteY9759" fmla="*/ 3889376 h 4732338"/>
              <a:gd name="connsiteX9760" fmla="*/ 4138613 w 4424363"/>
              <a:gd name="connsiteY9760" fmla="*/ 3892551 h 4732338"/>
              <a:gd name="connsiteX9761" fmla="*/ 4138613 w 4424363"/>
              <a:gd name="connsiteY9761" fmla="*/ 3894138 h 4732338"/>
              <a:gd name="connsiteX9762" fmla="*/ 4138613 w 4424363"/>
              <a:gd name="connsiteY9762" fmla="*/ 3895726 h 4732338"/>
              <a:gd name="connsiteX9763" fmla="*/ 4138613 w 4424363"/>
              <a:gd name="connsiteY9763" fmla="*/ 3897313 h 4732338"/>
              <a:gd name="connsiteX9764" fmla="*/ 4138613 w 4424363"/>
              <a:gd name="connsiteY9764" fmla="*/ 3898901 h 4732338"/>
              <a:gd name="connsiteX9765" fmla="*/ 4138613 w 4424363"/>
              <a:gd name="connsiteY9765" fmla="*/ 3900488 h 4732338"/>
              <a:gd name="connsiteX9766" fmla="*/ 4137026 w 4424363"/>
              <a:gd name="connsiteY9766" fmla="*/ 3902076 h 4732338"/>
              <a:gd name="connsiteX9767" fmla="*/ 4137026 w 4424363"/>
              <a:gd name="connsiteY9767" fmla="*/ 3905251 h 4732338"/>
              <a:gd name="connsiteX9768" fmla="*/ 4135438 w 4424363"/>
              <a:gd name="connsiteY9768" fmla="*/ 3906838 h 4732338"/>
              <a:gd name="connsiteX9769" fmla="*/ 4133850 w 4424363"/>
              <a:gd name="connsiteY9769" fmla="*/ 3906838 h 4732338"/>
              <a:gd name="connsiteX9770" fmla="*/ 4133850 w 4424363"/>
              <a:gd name="connsiteY9770" fmla="*/ 3911601 h 4732338"/>
              <a:gd name="connsiteX9771" fmla="*/ 4132263 w 4424363"/>
              <a:gd name="connsiteY9771" fmla="*/ 3921126 h 4732338"/>
              <a:gd name="connsiteX9772" fmla="*/ 4133850 w 4424363"/>
              <a:gd name="connsiteY9772" fmla="*/ 3933826 h 4732338"/>
              <a:gd name="connsiteX9773" fmla="*/ 4133850 w 4424363"/>
              <a:gd name="connsiteY9773" fmla="*/ 3937001 h 4732338"/>
              <a:gd name="connsiteX9774" fmla="*/ 4129088 w 4424363"/>
              <a:gd name="connsiteY9774" fmla="*/ 3937001 h 4732338"/>
              <a:gd name="connsiteX9775" fmla="*/ 4124326 w 4424363"/>
              <a:gd name="connsiteY9775" fmla="*/ 3935413 h 4732338"/>
              <a:gd name="connsiteX9776" fmla="*/ 4121150 w 4424363"/>
              <a:gd name="connsiteY9776" fmla="*/ 3935413 h 4732338"/>
              <a:gd name="connsiteX9777" fmla="*/ 4078288 w 4424363"/>
              <a:gd name="connsiteY9777" fmla="*/ 3921126 h 4732338"/>
              <a:gd name="connsiteX9778" fmla="*/ 4025900 w 4424363"/>
              <a:gd name="connsiteY9778" fmla="*/ 3902076 h 4732338"/>
              <a:gd name="connsiteX9779" fmla="*/ 4022726 w 4424363"/>
              <a:gd name="connsiteY9779" fmla="*/ 3902076 h 4732338"/>
              <a:gd name="connsiteX9780" fmla="*/ 4019550 w 4424363"/>
              <a:gd name="connsiteY9780" fmla="*/ 3902076 h 4732338"/>
              <a:gd name="connsiteX9781" fmla="*/ 4016376 w 4424363"/>
              <a:gd name="connsiteY9781" fmla="*/ 3903663 h 4732338"/>
              <a:gd name="connsiteX9782" fmla="*/ 4008438 w 4424363"/>
              <a:gd name="connsiteY9782" fmla="*/ 3900488 h 4732338"/>
              <a:gd name="connsiteX9783" fmla="*/ 3998913 w 4424363"/>
              <a:gd name="connsiteY9783" fmla="*/ 3898901 h 4732338"/>
              <a:gd name="connsiteX9784" fmla="*/ 3994150 w 4424363"/>
              <a:gd name="connsiteY9784" fmla="*/ 3897313 h 4732338"/>
              <a:gd name="connsiteX9785" fmla="*/ 3989388 w 4424363"/>
              <a:gd name="connsiteY9785" fmla="*/ 3892551 h 4732338"/>
              <a:gd name="connsiteX9786" fmla="*/ 3987800 w 4424363"/>
              <a:gd name="connsiteY9786" fmla="*/ 3889376 h 4732338"/>
              <a:gd name="connsiteX9787" fmla="*/ 3983038 w 4424363"/>
              <a:gd name="connsiteY9787" fmla="*/ 3889376 h 4732338"/>
              <a:gd name="connsiteX9788" fmla="*/ 3978276 w 4424363"/>
              <a:gd name="connsiteY9788" fmla="*/ 3887788 h 4732338"/>
              <a:gd name="connsiteX9789" fmla="*/ 3971926 w 4424363"/>
              <a:gd name="connsiteY9789" fmla="*/ 3884613 h 4732338"/>
              <a:gd name="connsiteX9790" fmla="*/ 3965576 w 4424363"/>
              <a:gd name="connsiteY9790" fmla="*/ 3883026 h 4732338"/>
              <a:gd name="connsiteX9791" fmla="*/ 3962400 w 4424363"/>
              <a:gd name="connsiteY9791" fmla="*/ 3879851 h 4732338"/>
              <a:gd name="connsiteX9792" fmla="*/ 3959226 w 4424363"/>
              <a:gd name="connsiteY9792" fmla="*/ 3875088 h 4732338"/>
              <a:gd name="connsiteX9793" fmla="*/ 3959226 w 4424363"/>
              <a:gd name="connsiteY9793" fmla="*/ 3873501 h 4732338"/>
              <a:gd name="connsiteX9794" fmla="*/ 3959226 w 4424363"/>
              <a:gd name="connsiteY9794" fmla="*/ 3871913 h 4732338"/>
              <a:gd name="connsiteX9795" fmla="*/ 3959226 w 4424363"/>
              <a:gd name="connsiteY9795" fmla="*/ 3870326 h 4732338"/>
              <a:gd name="connsiteX9796" fmla="*/ 3949700 w 4424363"/>
              <a:gd name="connsiteY9796" fmla="*/ 3860801 h 4732338"/>
              <a:gd name="connsiteX9797" fmla="*/ 3944938 w 4424363"/>
              <a:gd name="connsiteY9797" fmla="*/ 3857626 h 4732338"/>
              <a:gd name="connsiteX9798" fmla="*/ 3933826 w 4424363"/>
              <a:gd name="connsiteY9798" fmla="*/ 3852863 h 4732338"/>
              <a:gd name="connsiteX9799" fmla="*/ 3924300 w 4424363"/>
              <a:gd name="connsiteY9799" fmla="*/ 3849688 h 4732338"/>
              <a:gd name="connsiteX9800" fmla="*/ 3906838 w 4424363"/>
              <a:gd name="connsiteY9800" fmla="*/ 3851276 h 4732338"/>
              <a:gd name="connsiteX9801" fmla="*/ 3903663 w 4424363"/>
              <a:gd name="connsiteY9801" fmla="*/ 3851276 h 4732338"/>
              <a:gd name="connsiteX9802" fmla="*/ 3900488 w 4424363"/>
              <a:gd name="connsiteY9802" fmla="*/ 3852863 h 4732338"/>
              <a:gd name="connsiteX9803" fmla="*/ 3890963 w 4424363"/>
              <a:gd name="connsiteY9803" fmla="*/ 3857626 h 4732338"/>
              <a:gd name="connsiteX9804" fmla="*/ 3887788 w 4424363"/>
              <a:gd name="connsiteY9804" fmla="*/ 3859213 h 4732338"/>
              <a:gd name="connsiteX9805" fmla="*/ 3879850 w 4424363"/>
              <a:gd name="connsiteY9805" fmla="*/ 3865563 h 4732338"/>
              <a:gd name="connsiteX9806" fmla="*/ 3860800 w 4424363"/>
              <a:gd name="connsiteY9806" fmla="*/ 3876676 h 4732338"/>
              <a:gd name="connsiteX9807" fmla="*/ 3859213 w 4424363"/>
              <a:gd name="connsiteY9807" fmla="*/ 3878263 h 4732338"/>
              <a:gd name="connsiteX9808" fmla="*/ 3857626 w 4424363"/>
              <a:gd name="connsiteY9808" fmla="*/ 3879851 h 4732338"/>
              <a:gd name="connsiteX9809" fmla="*/ 3854450 w 4424363"/>
              <a:gd name="connsiteY9809" fmla="*/ 3881438 h 4732338"/>
              <a:gd name="connsiteX9810" fmla="*/ 3852863 w 4424363"/>
              <a:gd name="connsiteY9810" fmla="*/ 3881438 h 4732338"/>
              <a:gd name="connsiteX9811" fmla="*/ 3846513 w 4424363"/>
              <a:gd name="connsiteY9811" fmla="*/ 3884613 h 4732338"/>
              <a:gd name="connsiteX9812" fmla="*/ 3854450 w 4424363"/>
              <a:gd name="connsiteY9812" fmla="*/ 3889376 h 4732338"/>
              <a:gd name="connsiteX9813" fmla="*/ 3895726 w 4424363"/>
              <a:gd name="connsiteY9813" fmla="*/ 3917951 h 4732338"/>
              <a:gd name="connsiteX9814" fmla="*/ 3906838 w 4424363"/>
              <a:gd name="connsiteY9814" fmla="*/ 3927476 h 4732338"/>
              <a:gd name="connsiteX9815" fmla="*/ 3917950 w 4424363"/>
              <a:gd name="connsiteY9815" fmla="*/ 3938588 h 4732338"/>
              <a:gd name="connsiteX9816" fmla="*/ 3924300 w 4424363"/>
              <a:gd name="connsiteY9816" fmla="*/ 3946526 h 4732338"/>
              <a:gd name="connsiteX9817" fmla="*/ 3930650 w 4424363"/>
              <a:gd name="connsiteY9817" fmla="*/ 3951288 h 4732338"/>
              <a:gd name="connsiteX9818" fmla="*/ 3946526 w 4424363"/>
              <a:gd name="connsiteY9818" fmla="*/ 3960813 h 4732338"/>
              <a:gd name="connsiteX9819" fmla="*/ 3949700 w 4424363"/>
              <a:gd name="connsiteY9819" fmla="*/ 3962401 h 4732338"/>
              <a:gd name="connsiteX9820" fmla="*/ 3930650 w 4424363"/>
              <a:gd name="connsiteY9820" fmla="*/ 3976688 h 4732338"/>
              <a:gd name="connsiteX9821" fmla="*/ 3929063 w 4424363"/>
              <a:gd name="connsiteY9821" fmla="*/ 3978276 h 4732338"/>
              <a:gd name="connsiteX9822" fmla="*/ 3927476 w 4424363"/>
              <a:gd name="connsiteY9822" fmla="*/ 3978276 h 4732338"/>
              <a:gd name="connsiteX9823" fmla="*/ 3925888 w 4424363"/>
              <a:gd name="connsiteY9823" fmla="*/ 3978276 h 4732338"/>
              <a:gd name="connsiteX9824" fmla="*/ 3925888 w 4424363"/>
              <a:gd name="connsiteY9824" fmla="*/ 3976688 h 4732338"/>
              <a:gd name="connsiteX9825" fmla="*/ 3924300 w 4424363"/>
              <a:gd name="connsiteY9825" fmla="*/ 3976688 h 4732338"/>
              <a:gd name="connsiteX9826" fmla="*/ 3922713 w 4424363"/>
              <a:gd name="connsiteY9826" fmla="*/ 3978276 h 4732338"/>
              <a:gd name="connsiteX9827" fmla="*/ 3922713 w 4424363"/>
              <a:gd name="connsiteY9827" fmla="*/ 3976688 h 4732338"/>
              <a:gd name="connsiteX9828" fmla="*/ 3921126 w 4424363"/>
              <a:gd name="connsiteY9828" fmla="*/ 3978276 h 4732338"/>
              <a:gd name="connsiteX9829" fmla="*/ 3917950 w 4424363"/>
              <a:gd name="connsiteY9829" fmla="*/ 3978276 h 4732338"/>
              <a:gd name="connsiteX9830" fmla="*/ 3917950 w 4424363"/>
              <a:gd name="connsiteY9830" fmla="*/ 3979863 h 4732338"/>
              <a:gd name="connsiteX9831" fmla="*/ 3917950 w 4424363"/>
              <a:gd name="connsiteY9831" fmla="*/ 3981451 h 4732338"/>
              <a:gd name="connsiteX9832" fmla="*/ 3916363 w 4424363"/>
              <a:gd name="connsiteY9832" fmla="*/ 3981451 h 4732338"/>
              <a:gd name="connsiteX9833" fmla="*/ 3914776 w 4424363"/>
              <a:gd name="connsiteY9833" fmla="*/ 3983038 h 4732338"/>
              <a:gd name="connsiteX9834" fmla="*/ 3913188 w 4424363"/>
              <a:gd name="connsiteY9834" fmla="*/ 3983038 h 4732338"/>
              <a:gd name="connsiteX9835" fmla="*/ 3910013 w 4424363"/>
              <a:gd name="connsiteY9835" fmla="*/ 3983038 h 4732338"/>
              <a:gd name="connsiteX9836" fmla="*/ 3910013 w 4424363"/>
              <a:gd name="connsiteY9836" fmla="*/ 3984626 h 4732338"/>
              <a:gd name="connsiteX9837" fmla="*/ 3908426 w 4424363"/>
              <a:gd name="connsiteY9837" fmla="*/ 3983038 h 4732338"/>
              <a:gd name="connsiteX9838" fmla="*/ 3905250 w 4424363"/>
              <a:gd name="connsiteY9838" fmla="*/ 3984626 h 4732338"/>
              <a:gd name="connsiteX9839" fmla="*/ 3905250 w 4424363"/>
              <a:gd name="connsiteY9839" fmla="*/ 3986213 h 4732338"/>
              <a:gd name="connsiteX9840" fmla="*/ 3900488 w 4424363"/>
              <a:gd name="connsiteY9840" fmla="*/ 3987801 h 4732338"/>
              <a:gd name="connsiteX9841" fmla="*/ 3898900 w 4424363"/>
              <a:gd name="connsiteY9841" fmla="*/ 3986213 h 4732338"/>
              <a:gd name="connsiteX9842" fmla="*/ 3898900 w 4424363"/>
              <a:gd name="connsiteY9842" fmla="*/ 3984626 h 4732338"/>
              <a:gd name="connsiteX9843" fmla="*/ 3897313 w 4424363"/>
              <a:gd name="connsiteY9843" fmla="*/ 3981451 h 4732338"/>
              <a:gd name="connsiteX9844" fmla="*/ 3895726 w 4424363"/>
              <a:gd name="connsiteY9844" fmla="*/ 3981451 h 4732338"/>
              <a:gd name="connsiteX9845" fmla="*/ 3895726 w 4424363"/>
              <a:gd name="connsiteY9845" fmla="*/ 3983038 h 4732338"/>
              <a:gd name="connsiteX9846" fmla="*/ 3894138 w 4424363"/>
              <a:gd name="connsiteY9846" fmla="*/ 3983038 h 4732338"/>
              <a:gd name="connsiteX9847" fmla="*/ 3892550 w 4424363"/>
              <a:gd name="connsiteY9847" fmla="*/ 3984626 h 4732338"/>
              <a:gd name="connsiteX9848" fmla="*/ 3894138 w 4424363"/>
              <a:gd name="connsiteY9848" fmla="*/ 3987801 h 4732338"/>
              <a:gd name="connsiteX9849" fmla="*/ 3890963 w 4424363"/>
              <a:gd name="connsiteY9849" fmla="*/ 3987801 h 4732338"/>
              <a:gd name="connsiteX9850" fmla="*/ 3887788 w 4424363"/>
              <a:gd name="connsiteY9850" fmla="*/ 3987801 h 4732338"/>
              <a:gd name="connsiteX9851" fmla="*/ 3886200 w 4424363"/>
              <a:gd name="connsiteY9851" fmla="*/ 3987801 h 4732338"/>
              <a:gd name="connsiteX9852" fmla="*/ 3887788 w 4424363"/>
              <a:gd name="connsiteY9852" fmla="*/ 3986213 h 4732338"/>
              <a:gd name="connsiteX9853" fmla="*/ 3886200 w 4424363"/>
              <a:gd name="connsiteY9853" fmla="*/ 3986213 h 4732338"/>
              <a:gd name="connsiteX9854" fmla="*/ 3883026 w 4424363"/>
              <a:gd name="connsiteY9854" fmla="*/ 3987801 h 4732338"/>
              <a:gd name="connsiteX9855" fmla="*/ 3883026 w 4424363"/>
              <a:gd name="connsiteY9855" fmla="*/ 3989388 h 4732338"/>
              <a:gd name="connsiteX9856" fmla="*/ 3883026 w 4424363"/>
              <a:gd name="connsiteY9856" fmla="*/ 3990976 h 4732338"/>
              <a:gd name="connsiteX9857" fmla="*/ 3879850 w 4424363"/>
              <a:gd name="connsiteY9857" fmla="*/ 3990976 h 4732338"/>
              <a:gd name="connsiteX9858" fmla="*/ 3878263 w 4424363"/>
              <a:gd name="connsiteY9858" fmla="*/ 3992563 h 4732338"/>
              <a:gd name="connsiteX9859" fmla="*/ 3878263 w 4424363"/>
              <a:gd name="connsiteY9859" fmla="*/ 3995738 h 4732338"/>
              <a:gd name="connsiteX9860" fmla="*/ 3873500 w 4424363"/>
              <a:gd name="connsiteY9860" fmla="*/ 3995738 h 4732338"/>
              <a:gd name="connsiteX9861" fmla="*/ 3868738 w 4424363"/>
              <a:gd name="connsiteY9861" fmla="*/ 3995738 h 4732338"/>
              <a:gd name="connsiteX9862" fmla="*/ 3867150 w 4424363"/>
              <a:gd name="connsiteY9862" fmla="*/ 3995738 h 4732338"/>
              <a:gd name="connsiteX9863" fmla="*/ 3863976 w 4424363"/>
              <a:gd name="connsiteY9863" fmla="*/ 3997326 h 4732338"/>
              <a:gd name="connsiteX9864" fmla="*/ 3863976 w 4424363"/>
              <a:gd name="connsiteY9864" fmla="*/ 4000501 h 4732338"/>
              <a:gd name="connsiteX9865" fmla="*/ 3865563 w 4424363"/>
              <a:gd name="connsiteY9865" fmla="*/ 4002088 h 4732338"/>
              <a:gd name="connsiteX9866" fmla="*/ 3868738 w 4424363"/>
              <a:gd name="connsiteY9866" fmla="*/ 4002088 h 4732338"/>
              <a:gd name="connsiteX9867" fmla="*/ 3870326 w 4424363"/>
              <a:gd name="connsiteY9867" fmla="*/ 4002088 h 4732338"/>
              <a:gd name="connsiteX9868" fmla="*/ 3870326 w 4424363"/>
              <a:gd name="connsiteY9868" fmla="*/ 4005263 h 4732338"/>
              <a:gd name="connsiteX9869" fmla="*/ 3868738 w 4424363"/>
              <a:gd name="connsiteY9869" fmla="*/ 4005263 h 4732338"/>
              <a:gd name="connsiteX9870" fmla="*/ 3863976 w 4424363"/>
              <a:gd name="connsiteY9870" fmla="*/ 4005263 h 4732338"/>
              <a:gd name="connsiteX9871" fmla="*/ 3863976 w 4424363"/>
              <a:gd name="connsiteY9871" fmla="*/ 4006851 h 4732338"/>
              <a:gd name="connsiteX9872" fmla="*/ 3863976 w 4424363"/>
              <a:gd name="connsiteY9872" fmla="*/ 4010026 h 4732338"/>
              <a:gd name="connsiteX9873" fmla="*/ 3865563 w 4424363"/>
              <a:gd name="connsiteY9873" fmla="*/ 4010026 h 4732338"/>
              <a:gd name="connsiteX9874" fmla="*/ 3867150 w 4424363"/>
              <a:gd name="connsiteY9874" fmla="*/ 4010026 h 4732338"/>
              <a:gd name="connsiteX9875" fmla="*/ 3868738 w 4424363"/>
              <a:gd name="connsiteY9875" fmla="*/ 4010026 h 4732338"/>
              <a:gd name="connsiteX9876" fmla="*/ 3868738 w 4424363"/>
              <a:gd name="connsiteY9876" fmla="*/ 4011613 h 4732338"/>
              <a:gd name="connsiteX9877" fmla="*/ 3867150 w 4424363"/>
              <a:gd name="connsiteY9877" fmla="*/ 4013201 h 4732338"/>
              <a:gd name="connsiteX9878" fmla="*/ 3863976 w 4424363"/>
              <a:gd name="connsiteY9878" fmla="*/ 4013201 h 4732338"/>
              <a:gd name="connsiteX9879" fmla="*/ 3863976 w 4424363"/>
              <a:gd name="connsiteY9879" fmla="*/ 4014788 h 4732338"/>
              <a:gd name="connsiteX9880" fmla="*/ 3865563 w 4424363"/>
              <a:gd name="connsiteY9880" fmla="*/ 4014788 h 4732338"/>
              <a:gd name="connsiteX9881" fmla="*/ 3863976 w 4424363"/>
              <a:gd name="connsiteY9881" fmla="*/ 4016376 h 4732338"/>
              <a:gd name="connsiteX9882" fmla="*/ 3862388 w 4424363"/>
              <a:gd name="connsiteY9882" fmla="*/ 4016376 h 4732338"/>
              <a:gd name="connsiteX9883" fmla="*/ 3862388 w 4424363"/>
              <a:gd name="connsiteY9883" fmla="*/ 4017963 h 4732338"/>
              <a:gd name="connsiteX9884" fmla="*/ 3863976 w 4424363"/>
              <a:gd name="connsiteY9884" fmla="*/ 4017963 h 4732338"/>
              <a:gd name="connsiteX9885" fmla="*/ 3865563 w 4424363"/>
              <a:gd name="connsiteY9885" fmla="*/ 4019551 h 4732338"/>
              <a:gd name="connsiteX9886" fmla="*/ 3863976 w 4424363"/>
              <a:gd name="connsiteY9886" fmla="*/ 4019551 h 4732338"/>
              <a:gd name="connsiteX9887" fmla="*/ 3862388 w 4424363"/>
              <a:gd name="connsiteY9887" fmla="*/ 4019551 h 4732338"/>
              <a:gd name="connsiteX9888" fmla="*/ 3859213 w 4424363"/>
              <a:gd name="connsiteY9888" fmla="*/ 4021138 h 4732338"/>
              <a:gd name="connsiteX9889" fmla="*/ 3851276 w 4424363"/>
              <a:gd name="connsiteY9889" fmla="*/ 4024313 h 4732338"/>
              <a:gd name="connsiteX9890" fmla="*/ 3854450 w 4424363"/>
              <a:gd name="connsiteY9890" fmla="*/ 4025901 h 4732338"/>
              <a:gd name="connsiteX9891" fmla="*/ 3851276 w 4424363"/>
              <a:gd name="connsiteY9891" fmla="*/ 4027488 h 4732338"/>
              <a:gd name="connsiteX9892" fmla="*/ 3849688 w 4424363"/>
              <a:gd name="connsiteY9892" fmla="*/ 4027488 h 4732338"/>
              <a:gd name="connsiteX9893" fmla="*/ 3849688 w 4424363"/>
              <a:gd name="connsiteY9893" fmla="*/ 4032251 h 4732338"/>
              <a:gd name="connsiteX9894" fmla="*/ 3852863 w 4424363"/>
              <a:gd name="connsiteY9894" fmla="*/ 4032251 h 4732338"/>
              <a:gd name="connsiteX9895" fmla="*/ 3852863 w 4424363"/>
              <a:gd name="connsiteY9895" fmla="*/ 4035426 h 4732338"/>
              <a:gd name="connsiteX9896" fmla="*/ 3856038 w 4424363"/>
              <a:gd name="connsiteY9896" fmla="*/ 4035426 h 4732338"/>
              <a:gd name="connsiteX9897" fmla="*/ 3857626 w 4424363"/>
              <a:gd name="connsiteY9897" fmla="*/ 4035426 h 4732338"/>
              <a:gd name="connsiteX9898" fmla="*/ 3859213 w 4424363"/>
              <a:gd name="connsiteY9898" fmla="*/ 4038601 h 4732338"/>
              <a:gd name="connsiteX9899" fmla="*/ 3859213 w 4424363"/>
              <a:gd name="connsiteY9899" fmla="*/ 4040188 h 4732338"/>
              <a:gd name="connsiteX9900" fmla="*/ 3859213 w 4424363"/>
              <a:gd name="connsiteY9900" fmla="*/ 4041776 h 4732338"/>
              <a:gd name="connsiteX9901" fmla="*/ 3856038 w 4424363"/>
              <a:gd name="connsiteY9901" fmla="*/ 4043363 h 4732338"/>
              <a:gd name="connsiteX9902" fmla="*/ 3856038 w 4424363"/>
              <a:gd name="connsiteY9902" fmla="*/ 4044951 h 4732338"/>
              <a:gd name="connsiteX9903" fmla="*/ 3856038 w 4424363"/>
              <a:gd name="connsiteY9903" fmla="*/ 4049713 h 4732338"/>
              <a:gd name="connsiteX9904" fmla="*/ 3859213 w 4424363"/>
              <a:gd name="connsiteY9904" fmla="*/ 4049713 h 4732338"/>
              <a:gd name="connsiteX9905" fmla="*/ 3862388 w 4424363"/>
              <a:gd name="connsiteY9905" fmla="*/ 4046538 h 4732338"/>
              <a:gd name="connsiteX9906" fmla="*/ 3863976 w 4424363"/>
              <a:gd name="connsiteY9906" fmla="*/ 4046538 h 4732338"/>
              <a:gd name="connsiteX9907" fmla="*/ 3863976 w 4424363"/>
              <a:gd name="connsiteY9907" fmla="*/ 4049713 h 4732338"/>
              <a:gd name="connsiteX9908" fmla="*/ 3868738 w 4424363"/>
              <a:gd name="connsiteY9908" fmla="*/ 4056063 h 4732338"/>
              <a:gd name="connsiteX9909" fmla="*/ 3867150 w 4424363"/>
              <a:gd name="connsiteY9909" fmla="*/ 4057651 h 4732338"/>
              <a:gd name="connsiteX9910" fmla="*/ 3863976 w 4424363"/>
              <a:gd name="connsiteY9910" fmla="*/ 4059238 h 4732338"/>
              <a:gd name="connsiteX9911" fmla="*/ 3859213 w 4424363"/>
              <a:gd name="connsiteY9911" fmla="*/ 4059238 h 4732338"/>
              <a:gd name="connsiteX9912" fmla="*/ 3854450 w 4424363"/>
              <a:gd name="connsiteY9912" fmla="*/ 4056063 h 4732338"/>
              <a:gd name="connsiteX9913" fmla="*/ 3851276 w 4424363"/>
              <a:gd name="connsiteY9913" fmla="*/ 4056063 h 4732338"/>
              <a:gd name="connsiteX9914" fmla="*/ 3851276 w 4424363"/>
              <a:gd name="connsiteY9914" fmla="*/ 4059238 h 4732338"/>
              <a:gd name="connsiteX9915" fmla="*/ 3848100 w 4424363"/>
              <a:gd name="connsiteY9915" fmla="*/ 4059238 h 4732338"/>
              <a:gd name="connsiteX9916" fmla="*/ 3846513 w 4424363"/>
              <a:gd name="connsiteY9916" fmla="*/ 4054476 h 4732338"/>
              <a:gd name="connsiteX9917" fmla="*/ 3844926 w 4424363"/>
              <a:gd name="connsiteY9917" fmla="*/ 4054476 h 4732338"/>
              <a:gd name="connsiteX9918" fmla="*/ 3841750 w 4424363"/>
              <a:gd name="connsiteY9918" fmla="*/ 4054476 h 4732338"/>
              <a:gd name="connsiteX9919" fmla="*/ 3840163 w 4424363"/>
              <a:gd name="connsiteY9919" fmla="*/ 4057651 h 4732338"/>
              <a:gd name="connsiteX9920" fmla="*/ 3840163 w 4424363"/>
              <a:gd name="connsiteY9920" fmla="*/ 4059238 h 4732338"/>
              <a:gd name="connsiteX9921" fmla="*/ 3840163 w 4424363"/>
              <a:gd name="connsiteY9921" fmla="*/ 4060826 h 4732338"/>
              <a:gd name="connsiteX9922" fmla="*/ 3833813 w 4424363"/>
              <a:gd name="connsiteY9922" fmla="*/ 4060826 h 4732338"/>
              <a:gd name="connsiteX9923" fmla="*/ 3832226 w 4424363"/>
              <a:gd name="connsiteY9923" fmla="*/ 4062413 h 4732338"/>
              <a:gd name="connsiteX9924" fmla="*/ 3833813 w 4424363"/>
              <a:gd name="connsiteY9924" fmla="*/ 4064001 h 4732338"/>
              <a:gd name="connsiteX9925" fmla="*/ 3833813 w 4424363"/>
              <a:gd name="connsiteY9925" fmla="*/ 4068763 h 4732338"/>
              <a:gd name="connsiteX9926" fmla="*/ 3833813 w 4424363"/>
              <a:gd name="connsiteY9926" fmla="*/ 4071938 h 4732338"/>
              <a:gd name="connsiteX9927" fmla="*/ 3833813 w 4424363"/>
              <a:gd name="connsiteY9927" fmla="*/ 4076701 h 4732338"/>
              <a:gd name="connsiteX9928" fmla="*/ 3833813 w 4424363"/>
              <a:gd name="connsiteY9928" fmla="*/ 4081463 h 4732338"/>
              <a:gd name="connsiteX9929" fmla="*/ 3835400 w 4424363"/>
              <a:gd name="connsiteY9929" fmla="*/ 4081463 h 4732338"/>
              <a:gd name="connsiteX9930" fmla="*/ 3836988 w 4424363"/>
              <a:gd name="connsiteY9930" fmla="*/ 4090988 h 4732338"/>
              <a:gd name="connsiteX9931" fmla="*/ 3835400 w 4424363"/>
              <a:gd name="connsiteY9931" fmla="*/ 4092576 h 4732338"/>
              <a:gd name="connsiteX9932" fmla="*/ 3838576 w 4424363"/>
              <a:gd name="connsiteY9932" fmla="*/ 4098926 h 4732338"/>
              <a:gd name="connsiteX9933" fmla="*/ 3836988 w 4424363"/>
              <a:gd name="connsiteY9933" fmla="*/ 4100513 h 4732338"/>
              <a:gd name="connsiteX9934" fmla="*/ 3836988 w 4424363"/>
              <a:gd name="connsiteY9934" fmla="*/ 4102101 h 4732338"/>
              <a:gd name="connsiteX9935" fmla="*/ 3833813 w 4424363"/>
              <a:gd name="connsiteY9935" fmla="*/ 4103688 h 4732338"/>
              <a:gd name="connsiteX9936" fmla="*/ 3832226 w 4424363"/>
              <a:gd name="connsiteY9936" fmla="*/ 4102101 h 4732338"/>
              <a:gd name="connsiteX9937" fmla="*/ 3829050 w 4424363"/>
              <a:gd name="connsiteY9937" fmla="*/ 4103688 h 4732338"/>
              <a:gd name="connsiteX9938" fmla="*/ 3829050 w 4424363"/>
              <a:gd name="connsiteY9938" fmla="*/ 4102101 h 4732338"/>
              <a:gd name="connsiteX9939" fmla="*/ 3827463 w 4424363"/>
              <a:gd name="connsiteY9939" fmla="*/ 4103688 h 4732338"/>
              <a:gd name="connsiteX9940" fmla="*/ 3829050 w 4424363"/>
              <a:gd name="connsiteY9940" fmla="*/ 4103688 h 4732338"/>
              <a:gd name="connsiteX9941" fmla="*/ 3827463 w 4424363"/>
              <a:gd name="connsiteY9941" fmla="*/ 4106863 h 4732338"/>
              <a:gd name="connsiteX9942" fmla="*/ 3825876 w 4424363"/>
              <a:gd name="connsiteY9942" fmla="*/ 4108451 h 4732338"/>
              <a:gd name="connsiteX9943" fmla="*/ 3824288 w 4424363"/>
              <a:gd name="connsiteY9943" fmla="*/ 4108451 h 4732338"/>
              <a:gd name="connsiteX9944" fmla="*/ 3824288 w 4424363"/>
              <a:gd name="connsiteY9944" fmla="*/ 4105276 h 4732338"/>
              <a:gd name="connsiteX9945" fmla="*/ 3822700 w 4424363"/>
              <a:gd name="connsiteY9945" fmla="*/ 4105276 h 4732338"/>
              <a:gd name="connsiteX9946" fmla="*/ 3821113 w 4424363"/>
              <a:gd name="connsiteY9946" fmla="*/ 4106863 h 4732338"/>
              <a:gd name="connsiteX9947" fmla="*/ 3819526 w 4424363"/>
              <a:gd name="connsiteY9947" fmla="*/ 4106863 h 4732338"/>
              <a:gd name="connsiteX9948" fmla="*/ 3814763 w 4424363"/>
              <a:gd name="connsiteY9948" fmla="*/ 4108451 h 4732338"/>
              <a:gd name="connsiteX9949" fmla="*/ 3813176 w 4424363"/>
              <a:gd name="connsiteY9949" fmla="*/ 4108451 h 4732338"/>
              <a:gd name="connsiteX9950" fmla="*/ 3806826 w 4424363"/>
              <a:gd name="connsiteY9950" fmla="*/ 4108451 h 4732338"/>
              <a:gd name="connsiteX9951" fmla="*/ 3803650 w 4424363"/>
              <a:gd name="connsiteY9951" fmla="*/ 4108451 h 4732338"/>
              <a:gd name="connsiteX9952" fmla="*/ 3792538 w 4424363"/>
              <a:gd name="connsiteY9952" fmla="*/ 4108451 h 4732338"/>
              <a:gd name="connsiteX9953" fmla="*/ 3784600 w 4424363"/>
              <a:gd name="connsiteY9953" fmla="*/ 4106863 h 4732338"/>
              <a:gd name="connsiteX9954" fmla="*/ 3779838 w 4424363"/>
              <a:gd name="connsiteY9954" fmla="*/ 4108451 h 4732338"/>
              <a:gd name="connsiteX9955" fmla="*/ 3773488 w 4424363"/>
              <a:gd name="connsiteY9955" fmla="*/ 4108451 h 4732338"/>
              <a:gd name="connsiteX9956" fmla="*/ 3770313 w 4424363"/>
              <a:gd name="connsiteY9956" fmla="*/ 4108451 h 4732338"/>
              <a:gd name="connsiteX9957" fmla="*/ 3767138 w 4424363"/>
              <a:gd name="connsiteY9957" fmla="*/ 4108451 h 4732338"/>
              <a:gd name="connsiteX9958" fmla="*/ 3763963 w 4424363"/>
              <a:gd name="connsiteY9958" fmla="*/ 4113213 h 4732338"/>
              <a:gd name="connsiteX9959" fmla="*/ 3763963 w 4424363"/>
              <a:gd name="connsiteY9959" fmla="*/ 4116388 h 4732338"/>
              <a:gd name="connsiteX9960" fmla="*/ 3759200 w 4424363"/>
              <a:gd name="connsiteY9960" fmla="*/ 4121151 h 4732338"/>
              <a:gd name="connsiteX9961" fmla="*/ 3760788 w 4424363"/>
              <a:gd name="connsiteY9961" fmla="*/ 4121151 h 4732338"/>
              <a:gd name="connsiteX9962" fmla="*/ 3763963 w 4424363"/>
              <a:gd name="connsiteY9962" fmla="*/ 4122738 h 4732338"/>
              <a:gd name="connsiteX9963" fmla="*/ 3765550 w 4424363"/>
              <a:gd name="connsiteY9963" fmla="*/ 4121151 h 4732338"/>
              <a:gd name="connsiteX9964" fmla="*/ 3767138 w 4424363"/>
              <a:gd name="connsiteY9964" fmla="*/ 4124326 h 4732338"/>
              <a:gd name="connsiteX9965" fmla="*/ 3770313 w 4424363"/>
              <a:gd name="connsiteY9965" fmla="*/ 4122738 h 4732338"/>
              <a:gd name="connsiteX9966" fmla="*/ 3773488 w 4424363"/>
              <a:gd name="connsiteY9966" fmla="*/ 4125913 h 4732338"/>
              <a:gd name="connsiteX9967" fmla="*/ 3775076 w 4424363"/>
              <a:gd name="connsiteY9967" fmla="*/ 4125913 h 4732338"/>
              <a:gd name="connsiteX9968" fmla="*/ 3775076 w 4424363"/>
              <a:gd name="connsiteY9968" fmla="*/ 4127501 h 4732338"/>
              <a:gd name="connsiteX9969" fmla="*/ 3776663 w 4424363"/>
              <a:gd name="connsiteY9969" fmla="*/ 4129088 h 4732338"/>
              <a:gd name="connsiteX9970" fmla="*/ 3776663 w 4424363"/>
              <a:gd name="connsiteY9970" fmla="*/ 4130676 h 4732338"/>
              <a:gd name="connsiteX9971" fmla="*/ 3775076 w 4424363"/>
              <a:gd name="connsiteY9971" fmla="*/ 4130676 h 4732338"/>
              <a:gd name="connsiteX9972" fmla="*/ 3775076 w 4424363"/>
              <a:gd name="connsiteY9972" fmla="*/ 4138613 h 4732338"/>
              <a:gd name="connsiteX9973" fmla="*/ 3775076 w 4424363"/>
              <a:gd name="connsiteY9973" fmla="*/ 4140201 h 4732338"/>
              <a:gd name="connsiteX9974" fmla="*/ 3775076 w 4424363"/>
              <a:gd name="connsiteY9974" fmla="*/ 4144963 h 4732338"/>
              <a:gd name="connsiteX9975" fmla="*/ 3775076 w 4424363"/>
              <a:gd name="connsiteY9975" fmla="*/ 4149726 h 4732338"/>
              <a:gd name="connsiteX9976" fmla="*/ 3775076 w 4424363"/>
              <a:gd name="connsiteY9976" fmla="*/ 4151313 h 4732338"/>
              <a:gd name="connsiteX9977" fmla="*/ 3775076 w 4424363"/>
              <a:gd name="connsiteY9977" fmla="*/ 4152901 h 4732338"/>
              <a:gd name="connsiteX9978" fmla="*/ 3773488 w 4424363"/>
              <a:gd name="connsiteY9978" fmla="*/ 4154488 h 4732338"/>
              <a:gd name="connsiteX9979" fmla="*/ 3771900 w 4424363"/>
              <a:gd name="connsiteY9979" fmla="*/ 4154488 h 4732338"/>
              <a:gd name="connsiteX9980" fmla="*/ 3771900 w 4424363"/>
              <a:gd name="connsiteY9980" fmla="*/ 4157663 h 4732338"/>
              <a:gd name="connsiteX9981" fmla="*/ 3765550 w 4424363"/>
              <a:gd name="connsiteY9981" fmla="*/ 4159251 h 4732338"/>
              <a:gd name="connsiteX9982" fmla="*/ 3762376 w 4424363"/>
              <a:gd name="connsiteY9982" fmla="*/ 4160838 h 4732338"/>
              <a:gd name="connsiteX9983" fmla="*/ 3762376 w 4424363"/>
              <a:gd name="connsiteY9983" fmla="*/ 4162426 h 4732338"/>
              <a:gd name="connsiteX9984" fmla="*/ 3760788 w 4424363"/>
              <a:gd name="connsiteY9984" fmla="*/ 4160838 h 4732338"/>
              <a:gd name="connsiteX9985" fmla="*/ 3759200 w 4424363"/>
              <a:gd name="connsiteY9985" fmla="*/ 4160838 h 4732338"/>
              <a:gd name="connsiteX9986" fmla="*/ 3757613 w 4424363"/>
              <a:gd name="connsiteY9986" fmla="*/ 4162426 h 4732338"/>
              <a:gd name="connsiteX9987" fmla="*/ 3756026 w 4424363"/>
              <a:gd name="connsiteY9987" fmla="*/ 4160838 h 4732338"/>
              <a:gd name="connsiteX9988" fmla="*/ 3751263 w 4424363"/>
              <a:gd name="connsiteY9988" fmla="*/ 4157663 h 4732338"/>
              <a:gd name="connsiteX9989" fmla="*/ 3748088 w 4424363"/>
              <a:gd name="connsiteY9989" fmla="*/ 4156076 h 4732338"/>
              <a:gd name="connsiteX9990" fmla="*/ 3744913 w 4424363"/>
              <a:gd name="connsiteY9990" fmla="*/ 4156076 h 4732338"/>
              <a:gd name="connsiteX9991" fmla="*/ 3735388 w 4424363"/>
              <a:gd name="connsiteY9991" fmla="*/ 4157663 h 4732338"/>
              <a:gd name="connsiteX9992" fmla="*/ 3732213 w 4424363"/>
              <a:gd name="connsiteY9992" fmla="*/ 4157663 h 4732338"/>
              <a:gd name="connsiteX9993" fmla="*/ 3730626 w 4424363"/>
              <a:gd name="connsiteY9993" fmla="*/ 4159251 h 4732338"/>
              <a:gd name="connsiteX9994" fmla="*/ 3729038 w 4424363"/>
              <a:gd name="connsiteY9994" fmla="*/ 4160838 h 4732338"/>
              <a:gd name="connsiteX9995" fmla="*/ 3727450 w 4424363"/>
              <a:gd name="connsiteY9995" fmla="*/ 4162426 h 4732338"/>
              <a:gd name="connsiteX9996" fmla="*/ 3729038 w 4424363"/>
              <a:gd name="connsiteY9996" fmla="*/ 4165601 h 4732338"/>
              <a:gd name="connsiteX9997" fmla="*/ 3729038 w 4424363"/>
              <a:gd name="connsiteY9997" fmla="*/ 4167188 h 4732338"/>
              <a:gd name="connsiteX9998" fmla="*/ 3725863 w 4424363"/>
              <a:gd name="connsiteY9998" fmla="*/ 4167188 h 4732338"/>
              <a:gd name="connsiteX9999" fmla="*/ 3724276 w 4424363"/>
              <a:gd name="connsiteY9999" fmla="*/ 4167188 h 4732338"/>
              <a:gd name="connsiteX10000" fmla="*/ 3721100 w 4424363"/>
              <a:gd name="connsiteY10000" fmla="*/ 4170363 h 4732338"/>
              <a:gd name="connsiteX10001" fmla="*/ 3721100 w 4424363"/>
              <a:gd name="connsiteY10001" fmla="*/ 4171951 h 4732338"/>
              <a:gd name="connsiteX10002" fmla="*/ 3717926 w 4424363"/>
              <a:gd name="connsiteY10002" fmla="*/ 4171951 h 4732338"/>
              <a:gd name="connsiteX10003" fmla="*/ 3716338 w 4424363"/>
              <a:gd name="connsiteY10003" fmla="*/ 4171951 h 4732338"/>
              <a:gd name="connsiteX10004" fmla="*/ 3716338 w 4424363"/>
              <a:gd name="connsiteY10004" fmla="*/ 4170363 h 4732338"/>
              <a:gd name="connsiteX10005" fmla="*/ 3714750 w 4424363"/>
              <a:gd name="connsiteY10005" fmla="*/ 4168776 h 4732338"/>
              <a:gd name="connsiteX10006" fmla="*/ 3711576 w 4424363"/>
              <a:gd name="connsiteY10006" fmla="*/ 4167188 h 4732338"/>
              <a:gd name="connsiteX10007" fmla="*/ 3708400 w 4424363"/>
              <a:gd name="connsiteY10007" fmla="*/ 4168776 h 4732338"/>
              <a:gd name="connsiteX10008" fmla="*/ 3706813 w 4424363"/>
              <a:gd name="connsiteY10008" fmla="*/ 4167188 h 4732338"/>
              <a:gd name="connsiteX10009" fmla="*/ 3706813 w 4424363"/>
              <a:gd name="connsiteY10009" fmla="*/ 4168776 h 4732338"/>
              <a:gd name="connsiteX10010" fmla="*/ 3706813 w 4424363"/>
              <a:gd name="connsiteY10010" fmla="*/ 4170363 h 4732338"/>
              <a:gd name="connsiteX10011" fmla="*/ 3705226 w 4424363"/>
              <a:gd name="connsiteY10011" fmla="*/ 4170363 h 4732338"/>
              <a:gd name="connsiteX10012" fmla="*/ 3703638 w 4424363"/>
              <a:gd name="connsiteY10012" fmla="*/ 4170363 h 4732338"/>
              <a:gd name="connsiteX10013" fmla="*/ 3703638 w 4424363"/>
              <a:gd name="connsiteY10013" fmla="*/ 4168776 h 4732338"/>
              <a:gd name="connsiteX10014" fmla="*/ 3698876 w 4424363"/>
              <a:gd name="connsiteY10014" fmla="*/ 4173538 h 4732338"/>
              <a:gd name="connsiteX10015" fmla="*/ 3700463 w 4424363"/>
              <a:gd name="connsiteY10015" fmla="*/ 4175126 h 4732338"/>
              <a:gd name="connsiteX10016" fmla="*/ 3702050 w 4424363"/>
              <a:gd name="connsiteY10016" fmla="*/ 4175126 h 4732338"/>
              <a:gd name="connsiteX10017" fmla="*/ 3703638 w 4424363"/>
              <a:gd name="connsiteY10017" fmla="*/ 4175126 h 4732338"/>
              <a:gd name="connsiteX10018" fmla="*/ 3703638 w 4424363"/>
              <a:gd name="connsiteY10018" fmla="*/ 4176713 h 4732338"/>
              <a:gd name="connsiteX10019" fmla="*/ 3705226 w 4424363"/>
              <a:gd name="connsiteY10019" fmla="*/ 4178301 h 4732338"/>
              <a:gd name="connsiteX10020" fmla="*/ 3706813 w 4424363"/>
              <a:gd name="connsiteY10020" fmla="*/ 4181476 h 4732338"/>
              <a:gd name="connsiteX10021" fmla="*/ 3706813 w 4424363"/>
              <a:gd name="connsiteY10021" fmla="*/ 4183063 h 4732338"/>
              <a:gd name="connsiteX10022" fmla="*/ 3708400 w 4424363"/>
              <a:gd name="connsiteY10022" fmla="*/ 4184651 h 4732338"/>
              <a:gd name="connsiteX10023" fmla="*/ 3708400 w 4424363"/>
              <a:gd name="connsiteY10023" fmla="*/ 4187826 h 4732338"/>
              <a:gd name="connsiteX10024" fmla="*/ 3706813 w 4424363"/>
              <a:gd name="connsiteY10024" fmla="*/ 4189413 h 4732338"/>
              <a:gd name="connsiteX10025" fmla="*/ 3706813 w 4424363"/>
              <a:gd name="connsiteY10025" fmla="*/ 4191001 h 4732338"/>
              <a:gd name="connsiteX10026" fmla="*/ 3706813 w 4424363"/>
              <a:gd name="connsiteY10026" fmla="*/ 4192588 h 4732338"/>
              <a:gd name="connsiteX10027" fmla="*/ 3706813 w 4424363"/>
              <a:gd name="connsiteY10027" fmla="*/ 4194176 h 4732338"/>
              <a:gd name="connsiteX10028" fmla="*/ 3706813 w 4424363"/>
              <a:gd name="connsiteY10028" fmla="*/ 4195763 h 4732338"/>
              <a:gd name="connsiteX10029" fmla="*/ 3706813 w 4424363"/>
              <a:gd name="connsiteY10029" fmla="*/ 4197351 h 4732338"/>
              <a:gd name="connsiteX10030" fmla="*/ 3708400 w 4424363"/>
              <a:gd name="connsiteY10030" fmla="*/ 4197351 h 4732338"/>
              <a:gd name="connsiteX10031" fmla="*/ 3708400 w 4424363"/>
              <a:gd name="connsiteY10031" fmla="*/ 4200526 h 4732338"/>
              <a:gd name="connsiteX10032" fmla="*/ 3706813 w 4424363"/>
              <a:gd name="connsiteY10032" fmla="*/ 4200526 h 4732338"/>
              <a:gd name="connsiteX10033" fmla="*/ 3706813 w 4424363"/>
              <a:gd name="connsiteY10033" fmla="*/ 4198938 h 4732338"/>
              <a:gd name="connsiteX10034" fmla="*/ 3705226 w 4424363"/>
              <a:gd name="connsiteY10034" fmla="*/ 4197351 h 4732338"/>
              <a:gd name="connsiteX10035" fmla="*/ 3703638 w 4424363"/>
              <a:gd name="connsiteY10035" fmla="*/ 4197351 h 4732338"/>
              <a:gd name="connsiteX10036" fmla="*/ 3703638 w 4424363"/>
              <a:gd name="connsiteY10036" fmla="*/ 4198938 h 4732338"/>
              <a:gd name="connsiteX10037" fmla="*/ 3705226 w 4424363"/>
              <a:gd name="connsiteY10037" fmla="*/ 4198938 h 4732338"/>
              <a:gd name="connsiteX10038" fmla="*/ 3703638 w 4424363"/>
              <a:gd name="connsiteY10038" fmla="*/ 4200526 h 4732338"/>
              <a:gd name="connsiteX10039" fmla="*/ 3703638 w 4424363"/>
              <a:gd name="connsiteY10039" fmla="*/ 4202113 h 4732338"/>
              <a:gd name="connsiteX10040" fmla="*/ 3705226 w 4424363"/>
              <a:gd name="connsiteY10040" fmla="*/ 4202113 h 4732338"/>
              <a:gd name="connsiteX10041" fmla="*/ 3705226 w 4424363"/>
              <a:gd name="connsiteY10041" fmla="*/ 4203701 h 4732338"/>
              <a:gd name="connsiteX10042" fmla="*/ 3703638 w 4424363"/>
              <a:gd name="connsiteY10042" fmla="*/ 4205288 h 4732338"/>
              <a:gd name="connsiteX10043" fmla="*/ 3702050 w 4424363"/>
              <a:gd name="connsiteY10043" fmla="*/ 4205288 h 4732338"/>
              <a:gd name="connsiteX10044" fmla="*/ 3700463 w 4424363"/>
              <a:gd name="connsiteY10044" fmla="*/ 4203701 h 4732338"/>
              <a:gd name="connsiteX10045" fmla="*/ 3702050 w 4424363"/>
              <a:gd name="connsiteY10045" fmla="*/ 4203701 h 4732338"/>
              <a:gd name="connsiteX10046" fmla="*/ 3702050 w 4424363"/>
              <a:gd name="connsiteY10046" fmla="*/ 4202113 h 4732338"/>
              <a:gd name="connsiteX10047" fmla="*/ 3700463 w 4424363"/>
              <a:gd name="connsiteY10047" fmla="*/ 4202113 h 4732338"/>
              <a:gd name="connsiteX10048" fmla="*/ 3698876 w 4424363"/>
              <a:gd name="connsiteY10048" fmla="*/ 4202113 h 4732338"/>
              <a:gd name="connsiteX10049" fmla="*/ 3698876 w 4424363"/>
              <a:gd name="connsiteY10049" fmla="*/ 4200526 h 4732338"/>
              <a:gd name="connsiteX10050" fmla="*/ 3697288 w 4424363"/>
              <a:gd name="connsiteY10050" fmla="*/ 4200526 h 4732338"/>
              <a:gd name="connsiteX10051" fmla="*/ 3697288 w 4424363"/>
              <a:gd name="connsiteY10051" fmla="*/ 4202113 h 4732338"/>
              <a:gd name="connsiteX10052" fmla="*/ 3694113 w 4424363"/>
              <a:gd name="connsiteY10052" fmla="*/ 4202113 h 4732338"/>
              <a:gd name="connsiteX10053" fmla="*/ 3694113 w 4424363"/>
              <a:gd name="connsiteY10053" fmla="*/ 4203701 h 4732338"/>
              <a:gd name="connsiteX10054" fmla="*/ 3694113 w 4424363"/>
              <a:gd name="connsiteY10054" fmla="*/ 4205288 h 4732338"/>
              <a:gd name="connsiteX10055" fmla="*/ 3692526 w 4424363"/>
              <a:gd name="connsiteY10055" fmla="*/ 4206876 h 4732338"/>
              <a:gd name="connsiteX10056" fmla="*/ 3690938 w 4424363"/>
              <a:gd name="connsiteY10056" fmla="*/ 4206876 h 4732338"/>
              <a:gd name="connsiteX10057" fmla="*/ 3689350 w 4424363"/>
              <a:gd name="connsiteY10057" fmla="*/ 4206876 h 4732338"/>
              <a:gd name="connsiteX10058" fmla="*/ 3689350 w 4424363"/>
              <a:gd name="connsiteY10058" fmla="*/ 4208463 h 4732338"/>
              <a:gd name="connsiteX10059" fmla="*/ 3689350 w 4424363"/>
              <a:gd name="connsiteY10059" fmla="*/ 4210051 h 4732338"/>
              <a:gd name="connsiteX10060" fmla="*/ 3687763 w 4424363"/>
              <a:gd name="connsiteY10060" fmla="*/ 4210051 h 4732338"/>
              <a:gd name="connsiteX10061" fmla="*/ 3687763 w 4424363"/>
              <a:gd name="connsiteY10061" fmla="*/ 4211638 h 4732338"/>
              <a:gd name="connsiteX10062" fmla="*/ 3687763 w 4424363"/>
              <a:gd name="connsiteY10062" fmla="*/ 4213226 h 4732338"/>
              <a:gd name="connsiteX10063" fmla="*/ 3684588 w 4424363"/>
              <a:gd name="connsiteY10063" fmla="*/ 4211638 h 4732338"/>
              <a:gd name="connsiteX10064" fmla="*/ 3684588 w 4424363"/>
              <a:gd name="connsiteY10064" fmla="*/ 4208463 h 4732338"/>
              <a:gd name="connsiteX10065" fmla="*/ 3683000 w 4424363"/>
              <a:gd name="connsiteY10065" fmla="*/ 4208463 h 4732338"/>
              <a:gd name="connsiteX10066" fmla="*/ 3683000 w 4424363"/>
              <a:gd name="connsiteY10066" fmla="*/ 4210051 h 4732338"/>
              <a:gd name="connsiteX10067" fmla="*/ 3681413 w 4424363"/>
              <a:gd name="connsiteY10067" fmla="*/ 4210051 h 4732338"/>
              <a:gd name="connsiteX10068" fmla="*/ 3679826 w 4424363"/>
              <a:gd name="connsiteY10068" fmla="*/ 4208463 h 4732338"/>
              <a:gd name="connsiteX10069" fmla="*/ 3678238 w 4424363"/>
              <a:gd name="connsiteY10069" fmla="*/ 4208463 h 4732338"/>
              <a:gd name="connsiteX10070" fmla="*/ 3676650 w 4424363"/>
              <a:gd name="connsiteY10070" fmla="*/ 4210051 h 4732338"/>
              <a:gd name="connsiteX10071" fmla="*/ 3673476 w 4424363"/>
              <a:gd name="connsiteY10071" fmla="*/ 4211638 h 4732338"/>
              <a:gd name="connsiteX10072" fmla="*/ 3670300 w 4424363"/>
              <a:gd name="connsiteY10072" fmla="*/ 4211638 h 4732338"/>
              <a:gd name="connsiteX10073" fmla="*/ 3668713 w 4424363"/>
              <a:gd name="connsiteY10073" fmla="*/ 4211638 h 4732338"/>
              <a:gd name="connsiteX10074" fmla="*/ 3667126 w 4424363"/>
              <a:gd name="connsiteY10074" fmla="*/ 4211638 h 4732338"/>
              <a:gd name="connsiteX10075" fmla="*/ 3665538 w 4424363"/>
              <a:gd name="connsiteY10075" fmla="*/ 4210051 h 4732338"/>
              <a:gd name="connsiteX10076" fmla="*/ 3663950 w 4424363"/>
              <a:gd name="connsiteY10076" fmla="*/ 4210051 h 4732338"/>
              <a:gd name="connsiteX10077" fmla="*/ 3662363 w 4424363"/>
              <a:gd name="connsiteY10077" fmla="*/ 4211638 h 4732338"/>
              <a:gd name="connsiteX10078" fmla="*/ 3662363 w 4424363"/>
              <a:gd name="connsiteY10078" fmla="*/ 4213226 h 4732338"/>
              <a:gd name="connsiteX10079" fmla="*/ 3659188 w 4424363"/>
              <a:gd name="connsiteY10079" fmla="*/ 4214813 h 4732338"/>
              <a:gd name="connsiteX10080" fmla="*/ 3654426 w 4424363"/>
              <a:gd name="connsiteY10080" fmla="*/ 4217988 h 4732338"/>
              <a:gd name="connsiteX10081" fmla="*/ 3654426 w 4424363"/>
              <a:gd name="connsiteY10081" fmla="*/ 4219576 h 4732338"/>
              <a:gd name="connsiteX10082" fmla="*/ 3652838 w 4424363"/>
              <a:gd name="connsiteY10082" fmla="*/ 4221163 h 4732338"/>
              <a:gd name="connsiteX10083" fmla="*/ 3651250 w 4424363"/>
              <a:gd name="connsiteY10083" fmla="*/ 4221163 h 4732338"/>
              <a:gd name="connsiteX10084" fmla="*/ 3649663 w 4424363"/>
              <a:gd name="connsiteY10084" fmla="*/ 4222751 h 4732338"/>
              <a:gd name="connsiteX10085" fmla="*/ 3646488 w 4424363"/>
              <a:gd name="connsiteY10085" fmla="*/ 4229101 h 4732338"/>
              <a:gd name="connsiteX10086" fmla="*/ 3644900 w 4424363"/>
              <a:gd name="connsiteY10086" fmla="*/ 4230688 h 4732338"/>
              <a:gd name="connsiteX10087" fmla="*/ 3641726 w 4424363"/>
              <a:gd name="connsiteY10087" fmla="*/ 4233863 h 4732338"/>
              <a:gd name="connsiteX10088" fmla="*/ 3635376 w 4424363"/>
              <a:gd name="connsiteY10088" fmla="*/ 4243388 h 4732338"/>
              <a:gd name="connsiteX10089" fmla="*/ 3633788 w 4424363"/>
              <a:gd name="connsiteY10089" fmla="*/ 4243388 h 4732338"/>
              <a:gd name="connsiteX10090" fmla="*/ 3633788 w 4424363"/>
              <a:gd name="connsiteY10090" fmla="*/ 4244976 h 4732338"/>
              <a:gd name="connsiteX10091" fmla="*/ 3632200 w 4424363"/>
              <a:gd name="connsiteY10091" fmla="*/ 4243388 h 4732338"/>
              <a:gd name="connsiteX10092" fmla="*/ 3629026 w 4424363"/>
              <a:gd name="connsiteY10092" fmla="*/ 4243388 h 4732338"/>
              <a:gd name="connsiteX10093" fmla="*/ 3627438 w 4424363"/>
              <a:gd name="connsiteY10093" fmla="*/ 4243388 h 4732338"/>
              <a:gd name="connsiteX10094" fmla="*/ 3627438 w 4424363"/>
              <a:gd name="connsiteY10094" fmla="*/ 4241801 h 4732338"/>
              <a:gd name="connsiteX10095" fmla="*/ 3627438 w 4424363"/>
              <a:gd name="connsiteY10095" fmla="*/ 4240213 h 4732338"/>
              <a:gd name="connsiteX10096" fmla="*/ 3627438 w 4424363"/>
              <a:gd name="connsiteY10096" fmla="*/ 4238626 h 4732338"/>
              <a:gd name="connsiteX10097" fmla="*/ 3625850 w 4424363"/>
              <a:gd name="connsiteY10097" fmla="*/ 4238626 h 4732338"/>
              <a:gd name="connsiteX10098" fmla="*/ 3624263 w 4424363"/>
              <a:gd name="connsiteY10098" fmla="*/ 4237038 h 4732338"/>
              <a:gd name="connsiteX10099" fmla="*/ 3624263 w 4424363"/>
              <a:gd name="connsiteY10099" fmla="*/ 4233863 h 4732338"/>
              <a:gd name="connsiteX10100" fmla="*/ 3622676 w 4424363"/>
              <a:gd name="connsiteY10100" fmla="*/ 4233863 h 4732338"/>
              <a:gd name="connsiteX10101" fmla="*/ 3622676 w 4424363"/>
              <a:gd name="connsiteY10101" fmla="*/ 4232276 h 4732338"/>
              <a:gd name="connsiteX10102" fmla="*/ 3622676 w 4424363"/>
              <a:gd name="connsiteY10102" fmla="*/ 4230688 h 4732338"/>
              <a:gd name="connsiteX10103" fmla="*/ 3622676 w 4424363"/>
              <a:gd name="connsiteY10103" fmla="*/ 4229101 h 4732338"/>
              <a:gd name="connsiteX10104" fmla="*/ 3622676 w 4424363"/>
              <a:gd name="connsiteY10104" fmla="*/ 4227513 h 4732338"/>
              <a:gd name="connsiteX10105" fmla="*/ 3619500 w 4424363"/>
              <a:gd name="connsiteY10105" fmla="*/ 4227513 h 4732338"/>
              <a:gd name="connsiteX10106" fmla="*/ 3617913 w 4424363"/>
              <a:gd name="connsiteY10106" fmla="*/ 4224338 h 4732338"/>
              <a:gd name="connsiteX10107" fmla="*/ 3616326 w 4424363"/>
              <a:gd name="connsiteY10107" fmla="*/ 4224338 h 4732338"/>
              <a:gd name="connsiteX10108" fmla="*/ 3616326 w 4424363"/>
              <a:gd name="connsiteY10108" fmla="*/ 4222751 h 4732338"/>
              <a:gd name="connsiteX10109" fmla="*/ 3616326 w 4424363"/>
              <a:gd name="connsiteY10109" fmla="*/ 4221163 h 4732338"/>
              <a:gd name="connsiteX10110" fmla="*/ 3617913 w 4424363"/>
              <a:gd name="connsiteY10110" fmla="*/ 4221163 h 4732338"/>
              <a:gd name="connsiteX10111" fmla="*/ 3617913 w 4424363"/>
              <a:gd name="connsiteY10111" fmla="*/ 4216401 h 4732338"/>
              <a:gd name="connsiteX10112" fmla="*/ 3616326 w 4424363"/>
              <a:gd name="connsiteY10112" fmla="*/ 4213226 h 4732338"/>
              <a:gd name="connsiteX10113" fmla="*/ 3616326 w 4424363"/>
              <a:gd name="connsiteY10113" fmla="*/ 4211638 h 4732338"/>
              <a:gd name="connsiteX10114" fmla="*/ 3614738 w 4424363"/>
              <a:gd name="connsiteY10114" fmla="*/ 4211638 h 4732338"/>
              <a:gd name="connsiteX10115" fmla="*/ 3613150 w 4424363"/>
              <a:gd name="connsiteY10115" fmla="*/ 4211638 h 4732338"/>
              <a:gd name="connsiteX10116" fmla="*/ 3611563 w 4424363"/>
              <a:gd name="connsiteY10116" fmla="*/ 4210051 h 4732338"/>
              <a:gd name="connsiteX10117" fmla="*/ 3611563 w 4424363"/>
              <a:gd name="connsiteY10117" fmla="*/ 4208463 h 4732338"/>
              <a:gd name="connsiteX10118" fmla="*/ 3613150 w 4424363"/>
              <a:gd name="connsiteY10118" fmla="*/ 4206876 h 4732338"/>
              <a:gd name="connsiteX10119" fmla="*/ 3614738 w 4424363"/>
              <a:gd name="connsiteY10119" fmla="*/ 4205288 h 4732338"/>
              <a:gd name="connsiteX10120" fmla="*/ 3613150 w 4424363"/>
              <a:gd name="connsiteY10120" fmla="*/ 4203701 h 4732338"/>
              <a:gd name="connsiteX10121" fmla="*/ 3611563 w 4424363"/>
              <a:gd name="connsiteY10121" fmla="*/ 4202113 h 4732338"/>
              <a:gd name="connsiteX10122" fmla="*/ 3609976 w 4424363"/>
              <a:gd name="connsiteY10122" fmla="*/ 4198938 h 4732338"/>
              <a:gd name="connsiteX10123" fmla="*/ 3608388 w 4424363"/>
              <a:gd name="connsiteY10123" fmla="*/ 4197351 h 4732338"/>
              <a:gd name="connsiteX10124" fmla="*/ 3608388 w 4424363"/>
              <a:gd name="connsiteY10124" fmla="*/ 4194176 h 4732338"/>
              <a:gd name="connsiteX10125" fmla="*/ 3611563 w 4424363"/>
              <a:gd name="connsiteY10125" fmla="*/ 4194176 h 4732338"/>
              <a:gd name="connsiteX10126" fmla="*/ 3611563 w 4424363"/>
              <a:gd name="connsiteY10126" fmla="*/ 4192588 h 4732338"/>
              <a:gd name="connsiteX10127" fmla="*/ 3609976 w 4424363"/>
              <a:gd name="connsiteY10127" fmla="*/ 4192588 h 4732338"/>
              <a:gd name="connsiteX10128" fmla="*/ 3608388 w 4424363"/>
              <a:gd name="connsiteY10128" fmla="*/ 4189413 h 4732338"/>
              <a:gd name="connsiteX10129" fmla="*/ 3608388 w 4424363"/>
              <a:gd name="connsiteY10129" fmla="*/ 4187826 h 4732338"/>
              <a:gd name="connsiteX10130" fmla="*/ 3608388 w 4424363"/>
              <a:gd name="connsiteY10130" fmla="*/ 4184651 h 4732338"/>
              <a:gd name="connsiteX10131" fmla="*/ 3605213 w 4424363"/>
              <a:gd name="connsiteY10131" fmla="*/ 4184651 h 4732338"/>
              <a:gd name="connsiteX10132" fmla="*/ 3603626 w 4424363"/>
              <a:gd name="connsiteY10132" fmla="*/ 4184651 h 4732338"/>
              <a:gd name="connsiteX10133" fmla="*/ 3602038 w 4424363"/>
              <a:gd name="connsiteY10133" fmla="*/ 4184651 h 4732338"/>
              <a:gd name="connsiteX10134" fmla="*/ 3603626 w 4424363"/>
              <a:gd name="connsiteY10134" fmla="*/ 4186238 h 4732338"/>
              <a:gd name="connsiteX10135" fmla="*/ 3603626 w 4424363"/>
              <a:gd name="connsiteY10135" fmla="*/ 4189413 h 4732338"/>
              <a:gd name="connsiteX10136" fmla="*/ 3603626 w 4424363"/>
              <a:gd name="connsiteY10136" fmla="*/ 4192588 h 4732338"/>
              <a:gd name="connsiteX10137" fmla="*/ 3603626 w 4424363"/>
              <a:gd name="connsiteY10137" fmla="*/ 4194176 h 4732338"/>
              <a:gd name="connsiteX10138" fmla="*/ 3600450 w 4424363"/>
              <a:gd name="connsiteY10138" fmla="*/ 4195763 h 4732338"/>
              <a:gd name="connsiteX10139" fmla="*/ 3597276 w 4424363"/>
              <a:gd name="connsiteY10139" fmla="*/ 4197351 h 4732338"/>
              <a:gd name="connsiteX10140" fmla="*/ 3595688 w 4424363"/>
              <a:gd name="connsiteY10140" fmla="*/ 4197351 h 4732338"/>
              <a:gd name="connsiteX10141" fmla="*/ 3590926 w 4424363"/>
              <a:gd name="connsiteY10141" fmla="*/ 4197351 h 4732338"/>
              <a:gd name="connsiteX10142" fmla="*/ 3586163 w 4424363"/>
              <a:gd name="connsiteY10142" fmla="*/ 4198938 h 4732338"/>
              <a:gd name="connsiteX10143" fmla="*/ 3584576 w 4424363"/>
              <a:gd name="connsiteY10143" fmla="*/ 4200526 h 4732338"/>
              <a:gd name="connsiteX10144" fmla="*/ 3582988 w 4424363"/>
              <a:gd name="connsiteY10144" fmla="*/ 4198938 h 4732338"/>
              <a:gd name="connsiteX10145" fmla="*/ 3581400 w 4424363"/>
              <a:gd name="connsiteY10145" fmla="*/ 4195763 h 4732338"/>
              <a:gd name="connsiteX10146" fmla="*/ 3581400 w 4424363"/>
              <a:gd name="connsiteY10146" fmla="*/ 4194176 h 4732338"/>
              <a:gd name="connsiteX10147" fmla="*/ 3581400 w 4424363"/>
              <a:gd name="connsiteY10147" fmla="*/ 4191001 h 4732338"/>
              <a:gd name="connsiteX10148" fmla="*/ 3581400 w 4424363"/>
              <a:gd name="connsiteY10148" fmla="*/ 4189413 h 4732338"/>
              <a:gd name="connsiteX10149" fmla="*/ 3581400 w 4424363"/>
              <a:gd name="connsiteY10149" fmla="*/ 4186238 h 4732338"/>
              <a:gd name="connsiteX10150" fmla="*/ 3582988 w 4424363"/>
              <a:gd name="connsiteY10150" fmla="*/ 4186238 h 4732338"/>
              <a:gd name="connsiteX10151" fmla="*/ 3582988 w 4424363"/>
              <a:gd name="connsiteY10151" fmla="*/ 4184651 h 4732338"/>
              <a:gd name="connsiteX10152" fmla="*/ 3581400 w 4424363"/>
              <a:gd name="connsiteY10152" fmla="*/ 4183063 h 4732338"/>
              <a:gd name="connsiteX10153" fmla="*/ 3581400 w 4424363"/>
              <a:gd name="connsiteY10153" fmla="*/ 4181476 h 4732338"/>
              <a:gd name="connsiteX10154" fmla="*/ 3586163 w 4424363"/>
              <a:gd name="connsiteY10154" fmla="*/ 4178301 h 4732338"/>
              <a:gd name="connsiteX10155" fmla="*/ 3586163 w 4424363"/>
              <a:gd name="connsiteY10155" fmla="*/ 4175126 h 4732338"/>
              <a:gd name="connsiteX10156" fmla="*/ 3576638 w 4424363"/>
              <a:gd name="connsiteY10156" fmla="*/ 4179888 h 4732338"/>
              <a:gd name="connsiteX10157" fmla="*/ 3570288 w 4424363"/>
              <a:gd name="connsiteY10157" fmla="*/ 4179888 h 4732338"/>
              <a:gd name="connsiteX10158" fmla="*/ 3565526 w 4424363"/>
              <a:gd name="connsiteY10158" fmla="*/ 4181476 h 4732338"/>
              <a:gd name="connsiteX10159" fmla="*/ 3562350 w 4424363"/>
              <a:gd name="connsiteY10159" fmla="*/ 4181476 h 4732338"/>
              <a:gd name="connsiteX10160" fmla="*/ 3556000 w 4424363"/>
              <a:gd name="connsiteY10160" fmla="*/ 4183063 h 4732338"/>
              <a:gd name="connsiteX10161" fmla="*/ 3548063 w 4424363"/>
              <a:gd name="connsiteY10161" fmla="*/ 4184651 h 4732338"/>
              <a:gd name="connsiteX10162" fmla="*/ 3541713 w 4424363"/>
              <a:gd name="connsiteY10162" fmla="*/ 4184651 h 4732338"/>
              <a:gd name="connsiteX10163" fmla="*/ 3535363 w 4424363"/>
              <a:gd name="connsiteY10163" fmla="*/ 4184651 h 4732338"/>
              <a:gd name="connsiteX10164" fmla="*/ 3530600 w 4424363"/>
              <a:gd name="connsiteY10164" fmla="*/ 4183063 h 4732338"/>
              <a:gd name="connsiteX10165" fmla="*/ 3527426 w 4424363"/>
              <a:gd name="connsiteY10165" fmla="*/ 4183063 h 4732338"/>
              <a:gd name="connsiteX10166" fmla="*/ 3524250 w 4424363"/>
              <a:gd name="connsiteY10166" fmla="*/ 4183063 h 4732338"/>
              <a:gd name="connsiteX10167" fmla="*/ 3519488 w 4424363"/>
              <a:gd name="connsiteY10167" fmla="*/ 4181476 h 4732338"/>
              <a:gd name="connsiteX10168" fmla="*/ 3513138 w 4424363"/>
              <a:gd name="connsiteY10168" fmla="*/ 4179888 h 4732338"/>
              <a:gd name="connsiteX10169" fmla="*/ 3506788 w 4424363"/>
              <a:gd name="connsiteY10169" fmla="*/ 4179888 h 4732338"/>
              <a:gd name="connsiteX10170" fmla="*/ 3503613 w 4424363"/>
              <a:gd name="connsiteY10170" fmla="*/ 4179888 h 4732338"/>
              <a:gd name="connsiteX10171" fmla="*/ 3500438 w 4424363"/>
              <a:gd name="connsiteY10171" fmla="*/ 4176713 h 4732338"/>
              <a:gd name="connsiteX10172" fmla="*/ 3495676 w 4424363"/>
              <a:gd name="connsiteY10172" fmla="*/ 4175126 h 4732338"/>
              <a:gd name="connsiteX10173" fmla="*/ 3494088 w 4424363"/>
              <a:gd name="connsiteY10173" fmla="*/ 4175126 h 4732338"/>
              <a:gd name="connsiteX10174" fmla="*/ 3490913 w 4424363"/>
              <a:gd name="connsiteY10174" fmla="*/ 4171951 h 4732338"/>
              <a:gd name="connsiteX10175" fmla="*/ 3489326 w 4424363"/>
              <a:gd name="connsiteY10175" fmla="*/ 4171951 h 4732338"/>
              <a:gd name="connsiteX10176" fmla="*/ 3482976 w 4424363"/>
              <a:gd name="connsiteY10176" fmla="*/ 4165601 h 4732338"/>
              <a:gd name="connsiteX10177" fmla="*/ 3478213 w 4424363"/>
              <a:gd name="connsiteY10177" fmla="*/ 4160838 h 4732338"/>
              <a:gd name="connsiteX10178" fmla="*/ 3473450 w 4424363"/>
              <a:gd name="connsiteY10178" fmla="*/ 4156076 h 4732338"/>
              <a:gd name="connsiteX10179" fmla="*/ 3471863 w 4424363"/>
              <a:gd name="connsiteY10179" fmla="*/ 4156076 h 4732338"/>
              <a:gd name="connsiteX10180" fmla="*/ 3470276 w 4424363"/>
              <a:gd name="connsiteY10180" fmla="*/ 4154488 h 4732338"/>
              <a:gd name="connsiteX10181" fmla="*/ 3465513 w 4424363"/>
              <a:gd name="connsiteY10181" fmla="*/ 4152901 h 4732338"/>
              <a:gd name="connsiteX10182" fmla="*/ 3460750 w 4424363"/>
              <a:gd name="connsiteY10182" fmla="*/ 4152901 h 4732338"/>
              <a:gd name="connsiteX10183" fmla="*/ 3460750 w 4424363"/>
              <a:gd name="connsiteY10183" fmla="*/ 4151313 h 4732338"/>
              <a:gd name="connsiteX10184" fmla="*/ 3455988 w 4424363"/>
              <a:gd name="connsiteY10184" fmla="*/ 4151313 h 4732338"/>
              <a:gd name="connsiteX10185" fmla="*/ 3454400 w 4424363"/>
              <a:gd name="connsiteY10185" fmla="*/ 4151313 h 4732338"/>
              <a:gd name="connsiteX10186" fmla="*/ 3452813 w 4424363"/>
              <a:gd name="connsiteY10186" fmla="*/ 4149726 h 4732338"/>
              <a:gd name="connsiteX10187" fmla="*/ 3451226 w 4424363"/>
              <a:gd name="connsiteY10187" fmla="*/ 4149726 h 4732338"/>
              <a:gd name="connsiteX10188" fmla="*/ 3451226 w 4424363"/>
              <a:gd name="connsiteY10188" fmla="*/ 4148138 h 4732338"/>
              <a:gd name="connsiteX10189" fmla="*/ 3448050 w 4424363"/>
              <a:gd name="connsiteY10189" fmla="*/ 4141788 h 4732338"/>
              <a:gd name="connsiteX10190" fmla="*/ 3448050 w 4424363"/>
              <a:gd name="connsiteY10190" fmla="*/ 4137026 h 4732338"/>
              <a:gd name="connsiteX10191" fmla="*/ 3446463 w 4424363"/>
              <a:gd name="connsiteY10191" fmla="*/ 4135438 h 4732338"/>
              <a:gd name="connsiteX10192" fmla="*/ 3443288 w 4424363"/>
              <a:gd name="connsiteY10192" fmla="*/ 4133851 h 4732338"/>
              <a:gd name="connsiteX10193" fmla="*/ 3438526 w 4424363"/>
              <a:gd name="connsiteY10193" fmla="*/ 4125913 h 4732338"/>
              <a:gd name="connsiteX10194" fmla="*/ 3435350 w 4424363"/>
              <a:gd name="connsiteY10194" fmla="*/ 4122738 h 4732338"/>
              <a:gd name="connsiteX10195" fmla="*/ 3433763 w 4424363"/>
              <a:gd name="connsiteY10195" fmla="*/ 4121151 h 4732338"/>
              <a:gd name="connsiteX10196" fmla="*/ 3433763 w 4424363"/>
              <a:gd name="connsiteY10196" fmla="*/ 4119563 h 4732338"/>
              <a:gd name="connsiteX10197" fmla="*/ 3433763 w 4424363"/>
              <a:gd name="connsiteY10197" fmla="*/ 4117976 h 4732338"/>
              <a:gd name="connsiteX10198" fmla="*/ 3432176 w 4424363"/>
              <a:gd name="connsiteY10198" fmla="*/ 4111626 h 4732338"/>
              <a:gd name="connsiteX10199" fmla="*/ 3432176 w 4424363"/>
              <a:gd name="connsiteY10199" fmla="*/ 4110038 h 4732338"/>
              <a:gd name="connsiteX10200" fmla="*/ 3432176 w 4424363"/>
              <a:gd name="connsiteY10200" fmla="*/ 4108451 h 4732338"/>
              <a:gd name="connsiteX10201" fmla="*/ 3430588 w 4424363"/>
              <a:gd name="connsiteY10201" fmla="*/ 4108451 h 4732338"/>
              <a:gd name="connsiteX10202" fmla="*/ 3430588 w 4424363"/>
              <a:gd name="connsiteY10202" fmla="*/ 4106863 h 4732338"/>
              <a:gd name="connsiteX10203" fmla="*/ 3429000 w 4424363"/>
              <a:gd name="connsiteY10203" fmla="*/ 4106863 h 4732338"/>
              <a:gd name="connsiteX10204" fmla="*/ 3425826 w 4424363"/>
              <a:gd name="connsiteY10204" fmla="*/ 4103688 h 4732338"/>
              <a:gd name="connsiteX10205" fmla="*/ 3424238 w 4424363"/>
              <a:gd name="connsiteY10205" fmla="*/ 4102101 h 4732338"/>
              <a:gd name="connsiteX10206" fmla="*/ 3424238 w 4424363"/>
              <a:gd name="connsiteY10206" fmla="*/ 4098926 h 4732338"/>
              <a:gd name="connsiteX10207" fmla="*/ 3424238 w 4424363"/>
              <a:gd name="connsiteY10207" fmla="*/ 4097338 h 4732338"/>
              <a:gd name="connsiteX10208" fmla="*/ 3421063 w 4424363"/>
              <a:gd name="connsiteY10208" fmla="*/ 4097338 h 4732338"/>
              <a:gd name="connsiteX10209" fmla="*/ 3419476 w 4424363"/>
              <a:gd name="connsiteY10209" fmla="*/ 4097338 h 4732338"/>
              <a:gd name="connsiteX10210" fmla="*/ 3416300 w 4424363"/>
              <a:gd name="connsiteY10210" fmla="*/ 4097338 h 4732338"/>
              <a:gd name="connsiteX10211" fmla="*/ 3416300 w 4424363"/>
              <a:gd name="connsiteY10211" fmla="*/ 4098926 h 4732338"/>
              <a:gd name="connsiteX10212" fmla="*/ 3413126 w 4424363"/>
              <a:gd name="connsiteY10212" fmla="*/ 4098926 h 4732338"/>
              <a:gd name="connsiteX10213" fmla="*/ 3411538 w 4424363"/>
              <a:gd name="connsiteY10213" fmla="*/ 4100513 h 4732338"/>
              <a:gd name="connsiteX10214" fmla="*/ 3409950 w 4424363"/>
              <a:gd name="connsiteY10214" fmla="*/ 4100513 h 4732338"/>
              <a:gd name="connsiteX10215" fmla="*/ 3408363 w 4424363"/>
              <a:gd name="connsiteY10215" fmla="*/ 4098926 h 4732338"/>
              <a:gd name="connsiteX10216" fmla="*/ 3406776 w 4424363"/>
              <a:gd name="connsiteY10216" fmla="*/ 4098926 h 4732338"/>
              <a:gd name="connsiteX10217" fmla="*/ 3403600 w 4424363"/>
              <a:gd name="connsiteY10217" fmla="*/ 4097338 h 4732338"/>
              <a:gd name="connsiteX10218" fmla="*/ 3402013 w 4424363"/>
              <a:gd name="connsiteY10218" fmla="*/ 4097338 h 4732338"/>
              <a:gd name="connsiteX10219" fmla="*/ 3400426 w 4424363"/>
              <a:gd name="connsiteY10219" fmla="*/ 4098926 h 4732338"/>
              <a:gd name="connsiteX10220" fmla="*/ 3397250 w 4424363"/>
              <a:gd name="connsiteY10220" fmla="*/ 4098926 h 4732338"/>
              <a:gd name="connsiteX10221" fmla="*/ 3397250 w 4424363"/>
              <a:gd name="connsiteY10221" fmla="*/ 4097338 h 4732338"/>
              <a:gd name="connsiteX10222" fmla="*/ 3394076 w 4424363"/>
              <a:gd name="connsiteY10222" fmla="*/ 4095751 h 4732338"/>
              <a:gd name="connsiteX10223" fmla="*/ 3392488 w 4424363"/>
              <a:gd name="connsiteY10223" fmla="*/ 4095751 h 4732338"/>
              <a:gd name="connsiteX10224" fmla="*/ 3390900 w 4424363"/>
              <a:gd name="connsiteY10224" fmla="*/ 4095751 h 4732338"/>
              <a:gd name="connsiteX10225" fmla="*/ 3387726 w 4424363"/>
              <a:gd name="connsiteY10225" fmla="*/ 4095751 h 4732338"/>
              <a:gd name="connsiteX10226" fmla="*/ 3386138 w 4424363"/>
              <a:gd name="connsiteY10226" fmla="*/ 4095751 h 4732338"/>
              <a:gd name="connsiteX10227" fmla="*/ 3386138 w 4424363"/>
              <a:gd name="connsiteY10227" fmla="*/ 4097338 h 4732338"/>
              <a:gd name="connsiteX10228" fmla="*/ 3386138 w 4424363"/>
              <a:gd name="connsiteY10228" fmla="*/ 4098926 h 4732338"/>
              <a:gd name="connsiteX10229" fmla="*/ 3384550 w 4424363"/>
              <a:gd name="connsiteY10229" fmla="*/ 4098926 h 4732338"/>
              <a:gd name="connsiteX10230" fmla="*/ 3384550 w 4424363"/>
              <a:gd name="connsiteY10230" fmla="*/ 4100513 h 4732338"/>
              <a:gd name="connsiteX10231" fmla="*/ 3381376 w 4424363"/>
              <a:gd name="connsiteY10231" fmla="*/ 4100513 h 4732338"/>
              <a:gd name="connsiteX10232" fmla="*/ 3379788 w 4424363"/>
              <a:gd name="connsiteY10232" fmla="*/ 4100513 h 4732338"/>
              <a:gd name="connsiteX10233" fmla="*/ 3379788 w 4424363"/>
              <a:gd name="connsiteY10233" fmla="*/ 4102101 h 4732338"/>
              <a:gd name="connsiteX10234" fmla="*/ 3378200 w 4424363"/>
              <a:gd name="connsiteY10234" fmla="*/ 4102101 h 4732338"/>
              <a:gd name="connsiteX10235" fmla="*/ 3378200 w 4424363"/>
              <a:gd name="connsiteY10235" fmla="*/ 4100513 h 4732338"/>
              <a:gd name="connsiteX10236" fmla="*/ 3378200 w 4424363"/>
              <a:gd name="connsiteY10236" fmla="*/ 4097338 h 4732338"/>
              <a:gd name="connsiteX10237" fmla="*/ 3378200 w 4424363"/>
              <a:gd name="connsiteY10237" fmla="*/ 4095751 h 4732338"/>
              <a:gd name="connsiteX10238" fmla="*/ 3373438 w 4424363"/>
              <a:gd name="connsiteY10238" fmla="*/ 4094163 h 4732338"/>
              <a:gd name="connsiteX10239" fmla="*/ 3371850 w 4424363"/>
              <a:gd name="connsiteY10239" fmla="*/ 4094163 h 4732338"/>
              <a:gd name="connsiteX10240" fmla="*/ 3365500 w 4424363"/>
              <a:gd name="connsiteY10240" fmla="*/ 4097338 h 4732338"/>
              <a:gd name="connsiteX10241" fmla="*/ 3362326 w 4424363"/>
              <a:gd name="connsiteY10241" fmla="*/ 4097338 h 4732338"/>
              <a:gd name="connsiteX10242" fmla="*/ 3360738 w 4424363"/>
              <a:gd name="connsiteY10242" fmla="*/ 4097338 h 4732338"/>
              <a:gd name="connsiteX10243" fmla="*/ 3359150 w 4424363"/>
              <a:gd name="connsiteY10243" fmla="*/ 4095751 h 4732338"/>
              <a:gd name="connsiteX10244" fmla="*/ 3351213 w 4424363"/>
              <a:gd name="connsiteY10244" fmla="*/ 4097338 h 4732338"/>
              <a:gd name="connsiteX10245" fmla="*/ 3349626 w 4424363"/>
              <a:gd name="connsiteY10245" fmla="*/ 4098926 h 4732338"/>
              <a:gd name="connsiteX10246" fmla="*/ 3348038 w 4424363"/>
              <a:gd name="connsiteY10246" fmla="*/ 4102101 h 4732338"/>
              <a:gd name="connsiteX10247" fmla="*/ 3348038 w 4424363"/>
              <a:gd name="connsiteY10247" fmla="*/ 4103688 h 4732338"/>
              <a:gd name="connsiteX10248" fmla="*/ 3346450 w 4424363"/>
              <a:gd name="connsiteY10248" fmla="*/ 4103688 h 4732338"/>
              <a:gd name="connsiteX10249" fmla="*/ 3343276 w 4424363"/>
              <a:gd name="connsiteY10249" fmla="*/ 4103688 h 4732338"/>
              <a:gd name="connsiteX10250" fmla="*/ 3341688 w 4424363"/>
              <a:gd name="connsiteY10250" fmla="*/ 4102101 h 4732338"/>
              <a:gd name="connsiteX10251" fmla="*/ 3340100 w 4424363"/>
              <a:gd name="connsiteY10251" fmla="*/ 4100513 h 4732338"/>
              <a:gd name="connsiteX10252" fmla="*/ 3338513 w 4424363"/>
              <a:gd name="connsiteY10252" fmla="*/ 4098926 h 4732338"/>
              <a:gd name="connsiteX10253" fmla="*/ 3336926 w 4424363"/>
              <a:gd name="connsiteY10253" fmla="*/ 4098926 h 4732338"/>
              <a:gd name="connsiteX10254" fmla="*/ 3335338 w 4424363"/>
              <a:gd name="connsiteY10254" fmla="*/ 4098926 h 4732338"/>
              <a:gd name="connsiteX10255" fmla="*/ 3332163 w 4424363"/>
              <a:gd name="connsiteY10255" fmla="*/ 4098926 h 4732338"/>
              <a:gd name="connsiteX10256" fmla="*/ 3332163 w 4424363"/>
              <a:gd name="connsiteY10256" fmla="*/ 4100513 h 4732338"/>
              <a:gd name="connsiteX10257" fmla="*/ 3330576 w 4424363"/>
              <a:gd name="connsiteY10257" fmla="*/ 4100513 h 4732338"/>
              <a:gd name="connsiteX10258" fmla="*/ 3327400 w 4424363"/>
              <a:gd name="connsiteY10258" fmla="*/ 4103688 h 4732338"/>
              <a:gd name="connsiteX10259" fmla="*/ 3325813 w 4424363"/>
              <a:gd name="connsiteY10259" fmla="*/ 4103688 h 4732338"/>
              <a:gd name="connsiteX10260" fmla="*/ 3322638 w 4424363"/>
              <a:gd name="connsiteY10260" fmla="*/ 4108451 h 4732338"/>
              <a:gd name="connsiteX10261" fmla="*/ 3321050 w 4424363"/>
              <a:gd name="connsiteY10261" fmla="*/ 4111626 h 4732338"/>
              <a:gd name="connsiteX10262" fmla="*/ 3321050 w 4424363"/>
              <a:gd name="connsiteY10262" fmla="*/ 4113213 h 4732338"/>
              <a:gd name="connsiteX10263" fmla="*/ 3322638 w 4424363"/>
              <a:gd name="connsiteY10263" fmla="*/ 4114801 h 4732338"/>
              <a:gd name="connsiteX10264" fmla="*/ 3325813 w 4424363"/>
              <a:gd name="connsiteY10264" fmla="*/ 4117976 h 4732338"/>
              <a:gd name="connsiteX10265" fmla="*/ 3327400 w 4424363"/>
              <a:gd name="connsiteY10265" fmla="*/ 4117976 h 4732338"/>
              <a:gd name="connsiteX10266" fmla="*/ 3327400 w 4424363"/>
              <a:gd name="connsiteY10266" fmla="*/ 4119563 h 4732338"/>
              <a:gd name="connsiteX10267" fmla="*/ 3325813 w 4424363"/>
              <a:gd name="connsiteY10267" fmla="*/ 4121151 h 4732338"/>
              <a:gd name="connsiteX10268" fmla="*/ 3324226 w 4424363"/>
              <a:gd name="connsiteY10268" fmla="*/ 4121151 h 4732338"/>
              <a:gd name="connsiteX10269" fmla="*/ 3322638 w 4424363"/>
              <a:gd name="connsiteY10269" fmla="*/ 4121151 h 4732338"/>
              <a:gd name="connsiteX10270" fmla="*/ 3321050 w 4424363"/>
              <a:gd name="connsiteY10270" fmla="*/ 4122738 h 4732338"/>
              <a:gd name="connsiteX10271" fmla="*/ 3321050 w 4424363"/>
              <a:gd name="connsiteY10271" fmla="*/ 4125913 h 4732338"/>
              <a:gd name="connsiteX10272" fmla="*/ 3319463 w 4424363"/>
              <a:gd name="connsiteY10272" fmla="*/ 4125913 h 4732338"/>
              <a:gd name="connsiteX10273" fmla="*/ 3319463 w 4424363"/>
              <a:gd name="connsiteY10273" fmla="*/ 4127501 h 4732338"/>
              <a:gd name="connsiteX10274" fmla="*/ 3317875 w 4424363"/>
              <a:gd name="connsiteY10274" fmla="*/ 4127501 h 4732338"/>
              <a:gd name="connsiteX10275" fmla="*/ 3317875 w 4424363"/>
              <a:gd name="connsiteY10275" fmla="*/ 4129088 h 4732338"/>
              <a:gd name="connsiteX10276" fmla="*/ 3319463 w 4424363"/>
              <a:gd name="connsiteY10276" fmla="*/ 4130676 h 4732338"/>
              <a:gd name="connsiteX10277" fmla="*/ 3319463 w 4424363"/>
              <a:gd name="connsiteY10277" fmla="*/ 4133851 h 4732338"/>
              <a:gd name="connsiteX10278" fmla="*/ 3321050 w 4424363"/>
              <a:gd name="connsiteY10278" fmla="*/ 4133851 h 4732338"/>
              <a:gd name="connsiteX10279" fmla="*/ 3321050 w 4424363"/>
              <a:gd name="connsiteY10279" fmla="*/ 4135438 h 4732338"/>
              <a:gd name="connsiteX10280" fmla="*/ 3319463 w 4424363"/>
              <a:gd name="connsiteY10280" fmla="*/ 4137026 h 4732338"/>
              <a:gd name="connsiteX10281" fmla="*/ 3319463 w 4424363"/>
              <a:gd name="connsiteY10281" fmla="*/ 4138613 h 4732338"/>
              <a:gd name="connsiteX10282" fmla="*/ 3319463 w 4424363"/>
              <a:gd name="connsiteY10282" fmla="*/ 4140201 h 4732338"/>
              <a:gd name="connsiteX10283" fmla="*/ 3321050 w 4424363"/>
              <a:gd name="connsiteY10283" fmla="*/ 4140201 h 4732338"/>
              <a:gd name="connsiteX10284" fmla="*/ 3321050 w 4424363"/>
              <a:gd name="connsiteY10284" fmla="*/ 4141788 h 4732338"/>
              <a:gd name="connsiteX10285" fmla="*/ 3321050 w 4424363"/>
              <a:gd name="connsiteY10285" fmla="*/ 4143376 h 4732338"/>
              <a:gd name="connsiteX10286" fmla="*/ 3319463 w 4424363"/>
              <a:gd name="connsiteY10286" fmla="*/ 4144963 h 4732338"/>
              <a:gd name="connsiteX10287" fmla="*/ 3319463 w 4424363"/>
              <a:gd name="connsiteY10287" fmla="*/ 4146551 h 4732338"/>
              <a:gd name="connsiteX10288" fmla="*/ 3319463 w 4424363"/>
              <a:gd name="connsiteY10288" fmla="*/ 4148138 h 4732338"/>
              <a:gd name="connsiteX10289" fmla="*/ 3321050 w 4424363"/>
              <a:gd name="connsiteY10289" fmla="*/ 4148138 h 4732338"/>
              <a:gd name="connsiteX10290" fmla="*/ 3321050 w 4424363"/>
              <a:gd name="connsiteY10290" fmla="*/ 4149726 h 4732338"/>
              <a:gd name="connsiteX10291" fmla="*/ 3321050 w 4424363"/>
              <a:gd name="connsiteY10291" fmla="*/ 4151313 h 4732338"/>
              <a:gd name="connsiteX10292" fmla="*/ 3321050 w 4424363"/>
              <a:gd name="connsiteY10292" fmla="*/ 4152901 h 4732338"/>
              <a:gd name="connsiteX10293" fmla="*/ 3321050 w 4424363"/>
              <a:gd name="connsiteY10293" fmla="*/ 4154488 h 4732338"/>
              <a:gd name="connsiteX10294" fmla="*/ 3319463 w 4424363"/>
              <a:gd name="connsiteY10294" fmla="*/ 4154488 h 4732338"/>
              <a:gd name="connsiteX10295" fmla="*/ 3319463 w 4424363"/>
              <a:gd name="connsiteY10295" fmla="*/ 4156076 h 4732338"/>
              <a:gd name="connsiteX10296" fmla="*/ 3314700 w 4424363"/>
              <a:gd name="connsiteY10296" fmla="*/ 4157663 h 4732338"/>
              <a:gd name="connsiteX10297" fmla="*/ 3313113 w 4424363"/>
              <a:gd name="connsiteY10297" fmla="*/ 4157663 h 4732338"/>
              <a:gd name="connsiteX10298" fmla="*/ 3306763 w 4424363"/>
              <a:gd name="connsiteY10298" fmla="*/ 4164013 h 4732338"/>
              <a:gd name="connsiteX10299" fmla="*/ 3305175 w 4424363"/>
              <a:gd name="connsiteY10299" fmla="*/ 4165601 h 4732338"/>
              <a:gd name="connsiteX10300" fmla="*/ 3303588 w 4424363"/>
              <a:gd name="connsiteY10300" fmla="*/ 4167188 h 4732338"/>
              <a:gd name="connsiteX10301" fmla="*/ 3303588 w 4424363"/>
              <a:gd name="connsiteY10301" fmla="*/ 4168776 h 4732338"/>
              <a:gd name="connsiteX10302" fmla="*/ 3303588 w 4424363"/>
              <a:gd name="connsiteY10302" fmla="*/ 4171951 h 4732338"/>
              <a:gd name="connsiteX10303" fmla="*/ 3302000 w 4424363"/>
              <a:gd name="connsiteY10303" fmla="*/ 4171951 h 4732338"/>
              <a:gd name="connsiteX10304" fmla="*/ 3303588 w 4424363"/>
              <a:gd name="connsiteY10304" fmla="*/ 4173538 h 4732338"/>
              <a:gd name="connsiteX10305" fmla="*/ 3303588 w 4424363"/>
              <a:gd name="connsiteY10305" fmla="*/ 4175126 h 4732338"/>
              <a:gd name="connsiteX10306" fmla="*/ 3303588 w 4424363"/>
              <a:gd name="connsiteY10306" fmla="*/ 4176713 h 4732338"/>
              <a:gd name="connsiteX10307" fmla="*/ 3303588 w 4424363"/>
              <a:gd name="connsiteY10307" fmla="*/ 4178301 h 4732338"/>
              <a:gd name="connsiteX10308" fmla="*/ 3302000 w 4424363"/>
              <a:gd name="connsiteY10308" fmla="*/ 4179888 h 4732338"/>
              <a:gd name="connsiteX10309" fmla="*/ 3303588 w 4424363"/>
              <a:gd name="connsiteY10309" fmla="*/ 4181476 h 4732338"/>
              <a:gd name="connsiteX10310" fmla="*/ 3303588 w 4424363"/>
              <a:gd name="connsiteY10310" fmla="*/ 4183063 h 4732338"/>
              <a:gd name="connsiteX10311" fmla="*/ 3302000 w 4424363"/>
              <a:gd name="connsiteY10311" fmla="*/ 4183063 h 4732338"/>
              <a:gd name="connsiteX10312" fmla="*/ 3302000 w 4424363"/>
              <a:gd name="connsiteY10312" fmla="*/ 4184651 h 4732338"/>
              <a:gd name="connsiteX10313" fmla="*/ 3300413 w 4424363"/>
              <a:gd name="connsiteY10313" fmla="*/ 4184651 h 4732338"/>
              <a:gd name="connsiteX10314" fmla="*/ 3297238 w 4424363"/>
              <a:gd name="connsiteY10314" fmla="*/ 4186238 h 4732338"/>
              <a:gd name="connsiteX10315" fmla="*/ 3295650 w 4424363"/>
              <a:gd name="connsiteY10315" fmla="*/ 4187826 h 4732338"/>
              <a:gd name="connsiteX10316" fmla="*/ 3295650 w 4424363"/>
              <a:gd name="connsiteY10316" fmla="*/ 4189413 h 4732338"/>
              <a:gd name="connsiteX10317" fmla="*/ 3295650 w 4424363"/>
              <a:gd name="connsiteY10317" fmla="*/ 4191001 h 4732338"/>
              <a:gd name="connsiteX10318" fmla="*/ 3294063 w 4424363"/>
              <a:gd name="connsiteY10318" fmla="*/ 4194176 h 4732338"/>
              <a:gd name="connsiteX10319" fmla="*/ 3294063 w 4424363"/>
              <a:gd name="connsiteY10319" fmla="*/ 4195763 h 4732338"/>
              <a:gd name="connsiteX10320" fmla="*/ 3294063 w 4424363"/>
              <a:gd name="connsiteY10320" fmla="*/ 4197351 h 4732338"/>
              <a:gd name="connsiteX10321" fmla="*/ 3294063 w 4424363"/>
              <a:gd name="connsiteY10321" fmla="*/ 4198938 h 4732338"/>
              <a:gd name="connsiteX10322" fmla="*/ 3294063 w 4424363"/>
              <a:gd name="connsiteY10322" fmla="*/ 4202113 h 4732338"/>
              <a:gd name="connsiteX10323" fmla="*/ 3294063 w 4424363"/>
              <a:gd name="connsiteY10323" fmla="*/ 4203701 h 4732338"/>
              <a:gd name="connsiteX10324" fmla="*/ 3295650 w 4424363"/>
              <a:gd name="connsiteY10324" fmla="*/ 4205288 h 4732338"/>
              <a:gd name="connsiteX10325" fmla="*/ 3298825 w 4424363"/>
              <a:gd name="connsiteY10325" fmla="*/ 4206876 h 4732338"/>
              <a:gd name="connsiteX10326" fmla="*/ 3298825 w 4424363"/>
              <a:gd name="connsiteY10326" fmla="*/ 4210051 h 4732338"/>
              <a:gd name="connsiteX10327" fmla="*/ 3298825 w 4424363"/>
              <a:gd name="connsiteY10327" fmla="*/ 4211638 h 4732338"/>
              <a:gd name="connsiteX10328" fmla="*/ 3298825 w 4424363"/>
              <a:gd name="connsiteY10328" fmla="*/ 4213226 h 4732338"/>
              <a:gd name="connsiteX10329" fmla="*/ 3300413 w 4424363"/>
              <a:gd name="connsiteY10329" fmla="*/ 4214813 h 4732338"/>
              <a:gd name="connsiteX10330" fmla="*/ 3300413 w 4424363"/>
              <a:gd name="connsiteY10330" fmla="*/ 4216401 h 4732338"/>
              <a:gd name="connsiteX10331" fmla="*/ 3302000 w 4424363"/>
              <a:gd name="connsiteY10331" fmla="*/ 4217988 h 4732338"/>
              <a:gd name="connsiteX10332" fmla="*/ 3302000 w 4424363"/>
              <a:gd name="connsiteY10332" fmla="*/ 4219576 h 4732338"/>
              <a:gd name="connsiteX10333" fmla="*/ 3300413 w 4424363"/>
              <a:gd name="connsiteY10333" fmla="*/ 4219576 h 4732338"/>
              <a:gd name="connsiteX10334" fmla="*/ 3298825 w 4424363"/>
              <a:gd name="connsiteY10334" fmla="*/ 4219576 h 4732338"/>
              <a:gd name="connsiteX10335" fmla="*/ 3295650 w 4424363"/>
              <a:gd name="connsiteY10335" fmla="*/ 4219576 h 4732338"/>
              <a:gd name="connsiteX10336" fmla="*/ 3294063 w 4424363"/>
              <a:gd name="connsiteY10336" fmla="*/ 4219576 h 4732338"/>
              <a:gd name="connsiteX10337" fmla="*/ 3294063 w 4424363"/>
              <a:gd name="connsiteY10337" fmla="*/ 4221163 h 4732338"/>
              <a:gd name="connsiteX10338" fmla="*/ 3292475 w 4424363"/>
              <a:gd name="connsiteY10338" fmla="*/ 4221163 h 4732338"/>
              <a:gd name="connsiteX10339" fmla="*/ 3290888 w 4424363"/>
              <a:gd name="connsiteY10339" fmla="*/ 4222751 h 4732338"/>
              <a:gd name="connsiteX10340" fmla="*/ 3290888 w 4424363"/>
              <a:gd name="connsiteY10340" fmla="*/ 4224338 h 4732338"/>
              <a:gd name="connsiteX10341" fmla="*/ 3289300 w 4424363"/>
              <a:gd name="connsiteY10341" fmla="*/ 4227513 h 4732338"/>
              <a:gd name="connsiteX10342" fmla="*/ 3289300 w 4424363"/>
              <a:gd name="connsiteY10342" fmla="*/ 4229101 h 4732338"/>
              <a:gd name="connsiteX10343" fmla="*/ 3287713 w 4424363"/>
              <a:gd name="connsiteY10343" fmla="*/ 4229101 h 4732338"/>
              <a:gd name="connsiteX10344" fmla="*/ 3286125 w 4424363"/>
              <a:gd name="connsiteY10344" fmla="*/ 4230688 h 4732338"/>
              <a:gd name="connsiteX10345" fmla="*/ 3286125 w 4424363"/>
              <a:gd name="connsiteY10345" fmla="*/ 4233863 h 4732338"/>
              <a:gd name="connsiteX10346" fmla="*/ 3284538 w 4424363"/>
              <a:gd name="connsiteY10346" fmla="*/ 4235451 h 4732338"/>
              <a:gd name="connsiteX10347" fmla="*/ 3282950 w 4424363"/>
              <a:gd name="connsiteY10347" fmla="*/ 4237038 h 4732338"/>
              <a:gd name="connsiteX10348" fmla="*/ 3282950 w 4424363"/>
              <a:gd name="connsiteY10348" fmla="*/ 4238626 h 4732338"/>
              <a:gd name="connsiteX10349" fmla="*/ 3281363 w 4424363"/>
              <a:gd name="connsiteY10349" fmla="*/ 4238626 h 4732338"/>
              <a:gd name="connsiteX10350" fmla="*/ 3279775 w 4424363"/>
              <a:gd name="connsiteY10350" fmla="*/ 4238626 h 4732338"/>
              <a:gd name="connsiteX10351" fmla="*/ 3278188 w 4424363"/>
              <a:gd name="connsiteY10351" fmla="*/ 4238626 h 4732338"/>
              <a:gd name="connsiteX10352" fmla="*/ 3276600 w 4424363"/>
              <a:gd name="connsiteY10352" fmla="*/ 4240213 h 4732338"/>
              <a:gd name="connsiteX10353" fmla="*/ 3273425 w 4424363"/>
              <a:gd name="connsiteY10353" fmla="*/ 4240213 h 4732338"/>
              <a:gd name="connsiteX10354" fmla="*/ 3271838 w 4424363"/>
              <a:gd name="connsiteY10354" fmla="*/ 4240213 h 4732338"/>
              <a:gd name="connsiteX10355" fmla="*/ 3271838 w 4424363"/>
              <a:gd name="connsiteY10355" fmla="*/ 4238626 h 4732338"/>
              <a:gd name="connsiteX10356" fmla="*/ 3270250 w 4424363"/>
              <a:gd name="connsiteY10356" fmla="*/ 4238626 h 4732338"/>
              <a:gd name="connsiteX10357" fmla="*/ 3268663 w 4424363"/>
              <a:gd name="connsiteY10357" fmla="*/ 4238626 h 4732338"/>
              <a:gd name="connsiteX10358" fmla="*/ 3267075 w 4424363"/>
              <a:gd name="connsiteY10358" fmla="*/ 4238626 h 4732338"/>
              <a:gd name="connsiteX10359" fmla="*/ 3267075 w 4424363"/>
              <a:gd name="connsiteY10359" fmla="*/ 4240213 h 4732338"/>
              <a:gd name="connsiteX10360" fmla="*/ 3267075 w 4424363"/>
              <a:gd name="connsiteY10360" fmla="*/ 4241801 h 4732338"/>
              <a:gd name="connsiteX10361" fmla="*/ 3267075 w 4424363"/>
              <a:gd name="connsiteY10361" fmla="*/ 4243388 h 4732338"/>
              <a:gd name="connsiteX10362" fmla="*/ 3265488 w 4424363"/>
              <a:gd name="connsiteY10362" fmla="*/ 4246563 h 4732338"/>
              <a:gd name="connsiteX10363" fmla="*/ 3267075 w 4424363"/>
              <a:gd name="connsiteY10363" fmla="*/ 4248151 h 4732338"/>
              <a:gd name="connsiteX10364" fmla="*/ 3268663 w 4424363"/>
              <a:gd name="connsiteY10364" fmla="*/ 4248151 h 4732338"/>
              <a:gd name="connsiteX10365" fmla="*/ 3268663 w 4424363"/>
              <a:gd name="connsiteY10365" fmla="*/ 4249738 h 4732338"/>
              <a:gd name="connsiteX10366" fmla="*/ 3267075 w 4424363"/>
              <a:gd name="connsiteY10366" fmla="*/ 4251326 h 4732338"/>
              <a:gd name="connsiteX10367" fmla="*/ 3267075 w 4424363"/>
              <a:gd name="connsiteY10367" fmla="*/ 4252913 h 4732338"/>
              <a:gd name="connsiteX10368" fmla="*/ 3267075 w 4424363"/>
              <a:gd name="connsiteY10368" fmla="*/ 4254501 h 4732338"/>
              <a:gd name="connsiteX10369" fmla="*/ 3267075 w 4424363"/>
              <a:gd name="connsiteY10369" fmla="*/ 4256088 h 4732338"/>
              <a:gd name="connsiteX10370" fmla="*/ 3268663 w 4424363"/>
              <a:gd name="connsiteY10370" fmla="*/ 4257676 h 4732338"/>
              <a:gd name="connsiteX10371" fmla="*/ 3268663 w 4424363"/>
              <a:gd name="connsiteY10371" fmla="*/ 4262438 h 4732338"/>
              <a:gd name="connsiteX10372" fmla="*/ 3268663 w 4424363"/>
              <a:gd name="connsiteY10372" fmla="*/ 4264026 h 4732338"/>
              <a:gd name="connsiteX10373" fmla="*/ 3267075 w 4424363"/>
              <a:gd name="connsiteY10373" fmla="*/ 4265613 h 4732338"/>
              <a:gd name="connsiteX10374" fmla="*/ 3263900 w 4424363"/>
              <a:gd name="connsiteY10374" fmla="*/ 4265613 h 4732338"/>
              <a:gd name="connsiteX10375" fmla="*/ 3263900 w 4424363"/>
              <a:gd name="connsiteY10375" fmla="*/ 4267201 h 4732338"/>
              <a:gd name="connsiteX10376" fmla="*/ 3262313 w 4424363"/>
              <a:gd name="connsiteY10376" fmla="*/ 4268788 h 4732338"/>
              <a:gd name="connsiteX10377" fmla="*/ 3259138 w 4424363"/>
              <a:gd name="connsiteY10377" fmla="*/ 4273551 h 4732338"/>
              <a:gd name="connsiteX10378" fmla="*/ 3254375 w 4424363"/>
              <a:gd name="connsiteY10378" fmla="*/ 4275138 h 4732338"/>
              <a:gd name="connsiteX10379" fmla="*/ 3254375 w 4424363"/>
              <a:gd name="connsiteY10379" fmla="*/ 4276726 h 4732338"/>
              <a:gd name="connsiteX10380" fmla="*/ 3254375 w 4424363"/>
              <a:gd name="connsiteY10380" fmla="*/ 4278313 h 4732338"/>
              <a:gd name="connsiteX10381" fmla="*/ 3254375 w 4424363"/>
              <a:gd name="connsiteY10381" fmla="*/ 4279901 h 4732338"/>
              <a:gd name="connsiteX10382" fmla="*/ 3254375 w 4424363"/>
              <a:gd name="connsiteY10382" fmla="*/ 4283076 h 4732338"/>
              <a:gd name="connsiteX10383" fmla="*/ 3249613 w 4424363"/>
              <a:gd name="connsiteY10383" fmla="*/ 4284663 h 4732338"/>
              <a:gd name="connsiteX10384" fmla="*/ 3244850 w 4424363"/>
              <a:gd name="connsiteY10384" fmla="*/ 4286251 h 4732338"/>
              <a:gd name="connsiteX10385" fmla="*/ 3243263 w 4424363"/>
              <a:gd name="connsiteY10385" fmla="*/ 4286251 h 4732338"/>
              <a:gd name="connsiteX10386" fmla="*/ 3241675 w 4424363"/>
              <a:gd name="connsiteY10386" fmla="*/ 4286251 h 4732338"/>
              <a:gd name="connsiteX10387" fmla="*/ 3241675 w 4424363"/>
              <a:gd name="connsiteY10387" fmla="*/ 4284663 h 4732338"/>
              <a:gd name="connsiteX10388" fmla="*/ 3240088 w 4424363"/>
              <a:gd name="connsiteY10388" fmla="*/ 4283076 h 4732338"/>
              <a:gd name="connsiteX10389" fmla="*/ 3238500 w 4424363"/>
              <a:gd name="connsiteY10389" fmla="*/ 4281488 h 4732338"/>
              <a:gd name="connsiteX10390" fmla="*/ 3236913 w 4424363"/>
              <a:gd name="connsiteY10390" fmla="*/ 4276726 h 4732338"/>
              <a:gd name="connsiteX10391" fmla="*/ 3236913 w 4424363"/>
              <a:gd name="connsiteY10391" fmla="*/ 4273551 h 4732338"/>
              <a:gd name="connsiteX10392" fmla="*/ 3235325 w 4424363"/>
              <a:gd name="connsiteY10392" fmla="*/ 4271963 h 4732338"/>
              <a:gd name="connsiteX10393" fmla="*/ 3235325 w 4424363"/>
              <a:gd name="connsiteY10393" fmla="*/ 4270376 h 4732338"/>
              <a:gd name="connsiteX10394" fmla="*/ 3233738 w 4424363"/>
              <a:gd name="connsiteY10394" fmla="*/ 4270376 h 4732338"/>
              <a:gd name="connsiteX10395" fmla="*/ 3232150 w 4424363"/>
              <a:gd name="connsiteY10395" fmla="*/ 4270376 h 4732338"/>
              <a:gd name="connsiteX10396" fmla="*/ 3232150 w 4424363"/>
              <a:gd name="connsiteY10396" fmla="*/ 4273551 h 4732338"/>
              <a:gd name="connsiteX10397" fmla="*/ 3230563 w 4424363"/>
              <a:gd name="connsiteY10397" fmla="*/ 4273551 h 4732338"/>
              <a:gd name="connsiteX10398" fmla="*/ 3227388 w 4424363"/>
              <a:gd name="connsiteY10398" fmla="*/ 4273551 h 4732338"/>
              <a:gd name="connsiteX10399" fmla="*/ 3225800 w 4424363"/>
              <a:gd name="connsiteY10399" fmla="*/ 4273551 h 4732338"/>
              <a:gd name="connsiteX10400" fmla="*/ 3224213 w 4424363"/>
              <a:gd name="connsiteY10400" fmla="*/ 4273551 h 4732338"/>
              <a:gd name="connsiteX10401" fmla="*/ 3224213 w 4424363"/>
              <a:gd name="connsiteY10401" fmla="*/ 4275138 h 4732338"/>
              <a:gd name="connsiteX10402" fmla="*/ 3222625 w 4424363"/>
              <a:gd name="connsiteY10402" fmla="*/ 4276726 h 4732338"/>
              <a:gd name="connsiteX10403" fmla="*/ 3219450 w 4424363"/>
              <a:gd name="connsiteY10403" fmla="*/ 4278313 h 4732338"/>
              <a:gd name="connsiteX10404" fmla="*/ 3217863 w 4424363"/>
              <a:gd name="connsiteY10404" fmla="*/ 4278313 h 4732338"/>
              <a:gd name="connsiteX10405" fmla="*/ 3216275 w 4424363"/>
              <a:gd name="connsiteY10405" fmla="*/ 4279901 h 4732338"/>
              <a:gd name="connsiteX10406" fmla="*/ 3214688 w 4424363"/>
              <a:gd name="connsiteY10406" fmla="*/ 4283076 h 4732338"/>
              <a:gd name="connsiteX10407" fmla="*/ 3213100 w 4424363"/>
              <a:gd name="connsiteY10407" fmla="*/ 4286251 h 4732338"/>
              <a:gd name="connsiteX10408" fmla="*/ 3209925 w 4424363"/>
              <a:gd name="connsiteY10408" fmla="*/ 4289426 h 4732338"/>
              <a:gd name="connsiteX10409" fmla="*/ 3209925 w 4424363"/>
              <a:gd name="connsiteY10409" fmla="*/ 4291013 h 4732338"/>
              <a:gd name="connsiteX10410" fmla="*/ 3208338 w 4424363"/>
              <a:gd name="connsiteY10410" fmla="*/ 4292601 h 4732338"/>
              <a:gd name="connsiteX10411" fmla="*/ 3206750 w 4424363"/>
              <a:gd name="connsiteY10411" fmla="*/ 4292601 h 4732338"/>
              <a:gd name="connsiteX10412" fmla="*/ 3205163 w 4424363"/>
              <a:gd name="connsiteY10412" fmla="*/ 4294188 h 4732338"/>
              <a:gd name="connsiteX10413" fmla="*/ 3203575 w 4424363"/>
              <a:gd name="connsiteY10413" fmla="*/ 4294188 h 4732338"/>
              <a:gd name="connsiteX10414" fmla="*/ 3200400 w 4424363"/>
              <a:gd name="connsiteY10414" fmla="*/ 4295776 h 4732338"/>
              <a:gd name="connsiteX10415" fmla="*/ 3197225 w 4424363"/>
              <a:gd name="connsiteY10415" fmla="*/ 4295776 h 4732338"/>
              <a:gd name="connsiteX10416" fmla="*/ 3195638 w 4424363"/>
              <a:gd name="connsiteY10416" fmla="*/ 4295776 h 4732338"/>
              <a:gd name="connsiteX10417" fmla="*/ 3192463 w 4424363"/>
              <a:gd name="connsiteY10417" fmla="*/ 4295776 h 4732338"/>
              <a:gd name="connsiteX10418" fmla="*/ 3187700 w 4424363"/>
              <a:gd name="connsiteY10418" fmla="*/ 4295776 h 4732338"/>
              <a:gd name="connsiteX10419" fmla="*/ 3187700 w 4424363"/>
              <a:gd name="connsiteY10419" fmla="*/ 4297363 h 4732338"/>
              <a:gd name="connsiteX10420" fmla="*/ 3186113 w 4424363"/>
              <a:gd name="connsiteY10420" fmla="*/ 4295776 h 4732338"/>
              <a:gd name="connsiteX10421" fmla="*/ 3184525 w 4424363"/>
              <a:gd name="connsiteY10421" fmla="*/ 4294188 h 4732338"/>
              <a:gd name="connsiteX10422" fmla="*/ 3182938 w 4424363"/>
              <a:gd name="connsiteY10422" fmla="*/ 4294188 h 4732338"/>
              <a:gd name="connsiteX10423" fmla="*/ 3181350 w 4424363"/>
              <a:gd name="connsiteY10423" fmla="*/ 4297363 h 4732338"/>
              <a:gd name="connsiteX10424" fmla="*/ 3179763 w 4424363"/>
              <a:gd name="connsiteY10424" fmla="*/ 4297363 h 4732338"/>
              <a:gd name="connsiteX10425" fmla="*/ 3179763 w 4424363"/>
              <a:gd name="connsiteY10425" fmla="*/ 4298951 h 4732338"/>
              <a:gd name="connsiteX10426" fmla="*/ 3181350 w 4424363"/>
              <a:gd name="connsiteY10426" fmla="*/ 4300538 h 4732338"/>
              <a:gd name="connsiteX10427" fmla="*/ 3182938 w 4424363"/>
              <a:gd name="connsiteY10427" fmla="*/ 4300538 h 4732338"/>
              <a:gd name="connsiteX10428" fmla="*/ 3184525 w 4424363"/>
              <a:gd name="connsiteY10428" fmla="*/ 4302126 h 4732338"/>
              <a:gd name="connsiteX10429" fmla="*/ 3186113 w 4424363"/>
              <a:gd name="connsiteY10429" fmla="*/ 4302126 h 4732338"/>
              <a:gd name="connsiteX10430" fmla="*/ 3186113 w 4424363"/>
              <a:gd name="connsiteY10430" fmla="*/ 4303713 h 4732338"/>
              <a:gd name="connsiteX10431" fmla="*/ 3186113 w 4424363"/>
              <a:gd name="connsiteY10431" fmla="*/ 4305301 h 4732338"/>
              <a:gd name="connsiteX10432" fmla="*/ 3187700 w 4424363"/>
              <a:gd name="connsiteY10432" fmla="*/ 4305301 h 4732338"/>
              <a:gd name="connsiteX10433" fmla="*/ 3187700 w 4424363"/>
              <a:gd name="connsiteY10433" fmla="*/ 4306888 h 4732338"/>
              <a:gd name="connsiteX10434" fmla="*/ 3189288 w 4424363"/>
              <a:gd name="connsiteY10434" fmla="*/ 4306888 h 4732338"/>
              <a:gd name="connsiteX10435" fmla="*/ 3189288 w 4424363"/>
              <a:gd name="connsiteY10435" fmla="*/ 4310063 h 4732338"/>
              <a:gd name="connsiteX10436" fmla="*/ 3187700 w 4424363"/>
              <a:gd name="connsiteY10436" fmla="*/ 4311651 h 4732338"/>
              <a:gd name="connsiteX10437" fmla="*/ 3186113 w 4424363"/>
              <a:gd name="connsiteY10437" fmla="*/ 4313238 h 4732338"/>
              <a:gd name="connsiteX10438" fmla="*/ 3182938 w 4424363"/>
              <a:gd name="connsiteY10438" fmla="*/ 4314826 h 4732338"/>
              <a:gd name="connsiteX10439" fmla="*/ 3182938 w 4424363"/>
              <a:gd name="connsiteY10439" fmla="*/ 4318001 h 4732338"/>
              <a:gd name="connsiteX10440" fmla="*/ 3181350 w 4424363"/>
              <a:gd name="connsiteY10440" fmla="*/ 4319588 h 4732338"/>
              <a:gd name="connsiteX10441" fmla="*/ 3179763 w 4424363"/>
              <a:gd name="connsiteY10441" fmla="*/ 4319588 h 4732338"/>
              <a:gd name="connsiteX10442" fmla="*/ 3179763 w 4424363"/>
              <a:gd name="connsiteY10442" fmla="*/ 4321176 h 4732338"/>
              <a:gd name="connsiteX10443" fmla="*/ 3179763 w 4424363"/>
              <a:gd name="connsiteY10443" fmla="*/ 4322763 h 4732338"/>
              <a:gd name="connsiteX10444" fmla="*/ 3181350 w 4424363"/>
              <a:gd name="connsiteY10444" fmla="*/ 4324351 h 4732338"/>
              <a:gd name="connsiteX10445" fmla="*/ 3181350 w 4424363"/>
              <a:gd name="connsiteY10445" fmla="*/ 4325938 h 4732338"/>
              <a:gd name="connsiteX10446" fmla="*/ 3182938 w 4424363"/>
              <a:gd name="connsiteY10446" fmla="*/ 4325938 h 4732338"/>
              <a:gd name="connsiteX10447" fmla="*/ 3184525 w 4424363"/>
              <a:gd name="connsiteY10447" fmla="*/ 4325938 h 4732338"/>
              <a:gd name="connsiteX10448" fmla="*/ 3186113 w 4424363"/>
              <a:gd name="connsiteY10448" fmla="*/ 4327526 h 4732338"/>
              <a:gd name="connsiteX10449" fmla="*/ 3187700 w 4424363"/>
              <a:gd name="connsiteY10449" fmla="*/ 4327526 h 4732338"/>
              <a:gd name="connsiteX10450" fmla="*/ 3187700 w 4424363"/>
              <a:gd name="connsiteY10450" fmla="*/ 4329113 h 4732338"/>
              <a:gd name="connsiteX10451" fmla="*/ 3187700 w 4424363"/>
              <a:gd name="connsiteY10451" fmla="*/ 4330701 h 4732338"/>
              <a:gd name="connsiteX10452" fmla="*/ 3189288 w 4424363"/>
              <a:gd name="connsiteY10452" fmla="*/ 4330701 h 4732338"/>
              <a:gd name="connsiteX10453" fmla="*/ 3190875 w 4424363"/>
              <a:gd name="connsiteY10453" fmla="*/ 4332288 h 4732338"/>
              <a:gd name="connsiteX10454" fmla="*/ 3192463 w 4424363"/>
              <a:gd name="connsiteY10454" fmla="*/ 4332288 h 4732338"/>
              <a:gd name="connsiteX10455" fmla="*/ 3194050 w 4424363"/>
              <a:gd name="connsiteY10455" fmla="*/ 4332288 h 4732338"/>
              <a:gd name="connsiteX10456" fmla="*/ 3195638 w 4424363"/>
              <a:gd name="connsiteY10456" fmla="*/ 4332288 h 4732338"/>
              <a:gd name="connsiteX10457" fmla="*/ 3197225 w 4424363"/>
              <a:gd name="connsiteY10457" fmla="*/ 4332288 h 4732338"/>
              <a:gd name="connsiteX10458" fmla="*/ 3200400 w 4424363"/>
              <a:gd name="connsiteY10458" fmla="*/ 4330701 h 4732338"/>
              <a:gd name="connsiteX10459" fmla="*/ 3203575 w 4424363"/>
              <a:gd name="connsiteY10459" fmla="*/ 4329113 h 4732338"/>
              <a:gd name="connsiteX10460" fmla="*/ 3203575 w 4424363"/>
              <a:gd name="connsiteY10460" fmla="*/ 4327526 h 4732338"/>
              <a:gd name="connsiteX10461" fmla="*/ 3205163 w 4424363"/>
              <a:gd name="connsiteY10461" fmla="*/ 4327526 h 4732338"/>
              <a:gd name="connsiteX10462" fmla="*/ 3205163 w 4424363"/>
              <a:gd name="connsiteY10462" fmla="*/ 4325938 h 4732338"/>
              <a:gd name="connsiteX10463" fmla="*/ 3206750 w 4424363"/>
              <a:gd name="connsiteY10463" fmla="*/ 4325938 h 4732338"/>
              <a:gd name="connsiteX10464" fmla="*/ 3209925 w 4424363"/>
              <a:gd name="connsiteY10464" fmla="*/ 4324351 h 4732338"/>
              <a:gd name="connsiteX10465" fmla="*/ 3211513 w 4424363"/>
              <a:gd name="connsiteY10465" fmla="*/ 4325938 h 4732338"/>
              <a:gd name="connsiteX10466" fmla="*/ 3213100 w 4424363"/>
              <a:gd name="connsiteY10466" fmla="*/ 4327526 h 4732338"/>
              <a:gd name="connsiteX10467" fmla="*/ 3213100 w 4424363"/>
              <a:gd name="connsiteY10467" fmla="*/ 4329113 h 4732338"/>
              <a:gd name="connsiteX10468" fmla="*/ 3213100 w 4424363"/>
              <a:gd name="connsiteY10468" fmla="*/ 4330701 h 4732338"/>
              <a:gd name="connsiteX10469" fmla="*/ 3214688 w 4424363"/>
              <a:gd name="connsiteY10469" fmla="*/ 4332288 h 4732338"/>
              <a:gd name="connsiteX10470" fmla="*/ 3214688 w 4424363"/>
              <a:gd name="connsiteY10470" fmla="*/ 4333876 h 4732338"/>
              <a:gd name="connsiteX10471" fmla="*/ 3214688 w 4424363"/>
              <a:gd name="connsiteY10471" fmla="*/ 4337051 h 4732338"/>
              <a:gd name="connsiteX10472" fmla="*/ 3213100 w 4424363"/>
              <a:gd name="connsiteY10472" fmla="*/ 4341813 h 4732338"/>
              <a:gd name="connsiteX10473" fmla="*/ 3214688 w 4424363"/>
              <a:gd name="connsiteY10473" fmla="*/ 4343401 h 4732338"/>
              <a:gd name="connsiteX10474" fmla="*/ 3214688 w 4424363"/>
              <a:gd name="connsiteY10474" fmla="*/ 4344988 h 4732338"/>
              <a:gd name="connsiteX10475" fmla="*/ 3214688 w 4424363"/>
              <a:gd name="connsiteY10475" fmla="*/ 4346576 h 4732338"/>
              <a:gd name="connsiteX10476" fmla="*/ 3214688 w 4424363"/>
              <a:gd name="connsiteY10476" fmla="*/ 4349751 h 4732338"/>
              <a:gd name="connsiteX10477" fmla="*/ 3214688 w 4424363"/>
              <a:gd name="connsiteY10477" fmla="*/ 4351338 h 4732338"/>
              <a:gd name="connsiteX10478" fmla="*/ 3214688 w 4424363"/>
              <a:gd name="connsiteY10478" fmla="*/ 4352926 h 4732338"/>
              <a:gd name="connsiteX10479" fmla="*/ 3214688 w 4424363"/>
              <a:gd name="connsiteY10479" fmla="*/ 4354513 h 4732338"/>
              <a:gd name="connsiteX10480" fmla="*/ 3214688 w 4424363"/>
              <a:gd name="connsiteY10480" fmla="*/ 4356101 h 4732338"/>
              <a:gd name="connsiteX10481" fmla="*/ 3217863 w 4424363"/>
              <a:gd name="connsiteY10481" fmla="*/ 4357688 h 4732338"/>
              <a:gd name="connsiteX10482" fmla="*/ 3219450 w 4424363"/>
              <a:gd name="connsiteY10482" fmla="*/ 4359276 h 4732338"/>
              <a:gd name="connsiteX10483" fmla="*/ 3219450 w 4424363"/>
              <a:gd name="connsiteY10483" fmla="*/ 4360863 h 4732338"/>
              <a:gd name="connsiteX10484" fmla="*/ 3219450 w 4424363"/>
              <a:gd name="connsiteY10484" fmla="*/ 4362451 h 4732338"/>
              <a:gd name="connsiteX10485" fmla="*/ 3221038 w 4424363"/>
              <a:gd name="connsiteY10485" fmla="*/ 4364038 h 4732338"/>
              <a:gd name="connsiteX10486" fmla="*/ 3219450 w 4424363"/>
              <a:gd name="connsiteY10486" fmla="*/ 4367213 h 4732338"/>
              <a:gd name="connsiteX10487" fmla="*/ 3219450 w 4424363"/>
              <a:gd name="connsiteY10487" fmla="*/ 4368801 h 4732338"/>
              <a:gd name="connsiteX10488" fmla="*/ 3219450 w 4424363"/>
              <a:gd name="connsiteY10488" fmla="*/ 4370388 h 4732338"/>
              <a:gd name="connsiteX10489" fmla="*/ 3222625 w 4424363"/>
              <a:gd name="connsiteY10489" fmla="*/ 4368801 h 4732338"/>
              <a:gd name="connsiteX10490" fmla="*/ 3224213 w 4424363"/>
              <a:gd name="connsiteY10490" fmla="*/ 4368801 h 4732338"/>
              <a:gd name="connsiteX10491" fmla="*/ 3225800 w 4424363"/>
              <a:gd name="connsiteY10491" fmla="*/ 4370388 h 4732338"/>
              <a:gd name="connsiteX10492" fmla="*/ 3225800 w 4424363"/>
              <a:gd name="connsiteY10492" fmla="*/ 4371976 h 4732338"/>
              <a:gd name="connsiteX10493" fmla="*/ 3227388 w 4424363"/>
              <a:gd name="connsiteY10493" fmla="*/ 4373563 h 4732338"/>
              <a:gd name="connsiteX10494" fmla="*/ 3225800 w 4424363"/>
              <a:gd name="connsiteY10494" fmla="*/ 4375151 h 4732338"/>
              <a:gd name="connsiteX10495" fmla="*/ 3225800 w 4424363"/>
              <a:gd name="connsiteY10495" fmla="*/ 4376738 h 4732338"/>
              <a:gd name="connsiteX10496" fmla="*/ 3225800 w 4424363"/>
              <a:gd name="connsiteY10496" fmla="*/ 4378326 h 4732338"/>
              <a:gd name="connsiteX10497" fmla="*/ 3227388 w 4424363"/>
              <a:gd name="connsiteY10497" fmla="*/ 4378326 h 4732338"/>
              <a:gd name="connsiteX10498" fmla="*/ 3230563 w 4424363"/>
              <a:gd name="connsiteY10498" fmla="*/ 4378326 h 4732338"/>
              <a:gd name="connsiteX10499" fmla="*/ 3232150 w 4424363"/>
              <a:gd name="connsiteY10499" fmla="*/ 4378326 h 4732338"/>
              <a:gd name="connsiteX10500" fmla="*/ 3235325 w 4424363"/>
              <a:gd name="connsiteY10500" fmla="*/ 4378326 h 4732338"/>
              <a:gd name="connsiteX10501" fmla="*/ 3236913 w 4424363"/>
              <a:gd name="connsiteY10501" fmla="*/ 4379913 h 4732338"/>
              <a:gd name="connsiteX10502" fmla="*/ 3236913 w 4424363"/>
              <a:gd name="connsiteY10502" fmla="*/ 4381501 h 4732338"/>
              <a:gd name="connsiteX10503" fmla="*/ 3238500 w 4424363"/>
              <a:gd name="connsiteY10503" fmla="*/ 4381501 h 4732338"/>
              <a:gd name="connsiteX10504" fmla="*/ 3238500 w 4424363"/>
              <a:gd name="connsiteY10504" fmla="*/ 4383088 h 4732338"/>
              <a:gd name="connsiteX10505" fmla="*/ 3238500 w 4424363"/>
              <a:gd name="connsiteY10505" fmla="*/ 4384676 h 4732338"/>
              <a:gd name="connsiteX10506" fmla="*/ 3236913 w 4424363"/>
              <a:gd name="connsiteY10506" fmla="*/ 4384676 h 4732338"/>
              <a:gd name="connsiteX10507" fmla="*/ 3235325 w 4424363"/>
              <a:gd name="connsiteY10507" fmla="*/ 4384676 h 4732338"/>
              <a:gd name="connsiteX10508" fmla="*/ 3233738 w 4424363"/>
              <a:gd name="connsiteY10508" fmla="*/ 4386263 h 4732338"/>
              <a:gd name="connsiteX10509" fmla="*/ 3232150 w 4424363"/>
              <a:gd name="connsiteY10509" fmla="*/ 4386263 h 4732338"/>
              <a:gd name="connsiteX10510" fmla="*/ 3230563 w 4424363"/>
              <a:gd name="connsiteY10510" fmla="*/ 4387851 h 4732338"/>
              <a:gd name="connsiteX10511" fmla="*/ 3228975 w 4424363"/>
              <a:gd name="connsiteY10511" fmla="*/ 4387851 h 4732338"/>
              <a:gd name="connsiteX10512" fmla="*/ 3225800 w 4424363"/>
              <a:gd name="connsiteY10512" fmla="*/ 4389438 h 4732338"/>
              <a:gd name="connsiteX10513" fmla="*/ 3222625 w 4424363"/>
              <a:gd name="connsiteY10513" fmla="*/ 4391026 h 4732338"/>
              <a:gd name="connsiteX10514" fmla="*/ 3221038 w 4424363"/>
              <a:gd name="connsiteY10514" fmla="*/ 4391026 h 4732338"/>
              <a:gd name="connsiteX10515" fmla="*/ 3219450 w 4424363"/>
              <a:gd name="connsiteY10515" fmla="*/ 4391026 h 4732338"/>
              <a:gd name="connsiteX10516" fmla="*/ 3217863 w 4424363"/>
              <a:gd name="connsiteY10516" fmla="*/ 4391026 h 4732338"/>
              <a:gd name="connsiteX10517" fmla="*/ 3217863 w 4424363"/>
              <a:gd name="connsiteY10517" fmla="*/ 4389438 h 4732338"/>
              <a:gd name="connsiteX10518" fmla="*/ 3217863 w 4424363"/>
              <a:gd name="connsiteY10518" fmla="*/ 4386263 h 4732338"/>
              <a:gd name="connsiteX10519" fmla="*/ 3214688 w 4424363"/>
              <a:gd name="connsiteY10519" fmla="*/ 4384676 h 4732338"/>
              <a:gd name="connsiteX10520" fmla="*/ 3213100 w 4424363"/>
              <a:gd name="connsiteY10520" fmla="*/ 4383088 h 4732338"/>
              <a:gd name="connsiteX10521" fmla="*/ 3211513 w 4424363"/>
              <a:gd name="connsiteY10521" fmla="*/ 4383088 h 4732338"/>
              <a:gd name="connsiteX10522" fmla="*/ 3209925 w 4424363"/>
              <a:gd name="connsiteY10522" fmla="*/ 4383088 h 4732338"/>
              <a:gd name="connsiteX10523" fmla="*/ 3208338 w 4424363"/>
              <a:gd name="connsiteY10523" fmla="*/ 4384676 h 4732338"/>
              <a:gd name="connsiteX10524" fmla="*/ 3203575 w 4424363"/>
              <a:gd name="connsiteY10524" fmla="*/ 4386263 h 4732338"/>
              <a:gd name="connsiteX10525" fmla="*/ 3201988 w 4424363"/>
              <a:gd name="connsiteY10525" fmla="*/ 4386263 h 4732338"/>
              <a:gd name="connsiteX10526" fmla="*/ 3200400 w 4424363"/>
              <a:gd name="connsiteY10526" fmla="*/ 4387851 h 4732338"/>
              <a:gd name="connsiteX10527" fmla="*/ 3197225 w 4424363"/>
              <a:gd name="connsiteY10527" fmla="*/ 4391026 h 4732338"/>
              <a:gd name="connsiteX10528" fmla="*/ 3194050 w 4424363"/>
              <a:gd name="connsiteY10528" fmla="*/ 4394201 h 4732338"/>
              <a:gd name="connsiteX10529" fmla="*/ 3192463 w 4424363"/>
              <a:gd name="connsiteY10529" fmla="*/ 4394201 h 4732338"/>
              <a:gd name="connsiteX10530" fmla="*/ 3190875 w 4424363"/>
              <a:gd name="connsiteY10530" fmla="*/ 4394201 h 4732338"/>
              <a:gd name="connsiteX10531" fmla="*/ 3189288 w 4424363"/>
              <a:gd name="connsiteY10531" fmla="*/ 4395788 h 4732338"/>
              <a:gd name="connsiteX10532" fmla="*/ 3187700 w 4424363"/>
              <a:gd name="connsiteY10532" fmla="*/ 4395788 h 4732338"/>
              <a:gd name="connsiteX10533" fmla="*/ 3184525 w 4424363"/>
              <a:gd name="connsiteY10533" fmla="*/ 4394201 h 4732338"/>
              <a:gd name="connsiteX10534" fmla="*/ 3182938 w 4424363"/>
              <a:gd name="connsiteY10534" fmla="*/ 4394201 h 4732338"/>
              <a:gd name="connsiteX10535" fmla="*/ 3182938 w 4424363"/>
              <a:gd name="connsiteY10535" fmla="*/ 4395788 h 4732338"/>
              <a:gd name="connsiteX10536" fmla="*/ 3181350 w 4424363"/>
              <a:gd name="connsiteY10536" fmla="*/ 4398963 h 4732338"/>
              <a:gd name="connsiteX10537" fmla="*/ 3182938 w 4424363"/>
              <a:gd name="connsiteY10537" fmla="*/ 4400551 h 4732338"/>
              <a:gd name="connsiteX10538" fmla="*/ 3182938 w 4424363"/>
              <a:gd name="connsiteY10538" fmla="*/ 4402138 h 4732338"/>
              <a:gd name="connsiteX10539" fmla="*/ 3181350 w 4424363"/>
              <a:gd name="connsiteY10539" fmla="*/ 4403726 h 4732338"/>
              <a:gd name="connsiteX10540" fmla="*/ 3179763 w 4424363"/>
              <a:gd name="connsiteY10540" fmla="*/ 4408488 h 4732338"/>
              <a:gd name="connsiteX10541" fmla="*/ 3178175 w 4424363"/>
              <a:gd name="connsiteY10541" fmla="*/ 4410076 h 4732338"/>
              <a:gd name="connsiteX10542" fmla="*/ 3178175 w 4424363"/>
              <a:gd name="connsiteY10542" fmla="*/ 4411663 h 4732338"/>
              <a:gd name="connsiteX10543" fmla="*/ 3176588 w 4424363"/>
              <a:gd name="connsiteY10543" fmla="*/ 4413251 h 4732338"/>
              <a:gd name="connsiteX10544" fmla="*/ 3175000 w 4424363"/>
              <a:gd name="connsiteY10544" fmla="*/ 4413251 h 4732338"/>
              <a:gd name="connsiteX10545" fmla="*/ 3175000 w 4424363"/>
              <a:gd name="connsiteY10545" fmla="*/ 4411663 h 4732338"/>
              <a:gd name="connsiteX10546" fmla="*/ 3175000 w 4424363"/>
              <a:gd name="connsiteY10546" fmla="*/ 4410076 h 4732338"/>
              <a:gd name="connsiteX10547" fmla="*/ 3173413 w 4424363"/>
              <a:gd name="connsiteY10547" fmla="*/ 4408488 h 4732338"/>
              <a:gd name="connsiteX10548" fmla="*/ 3170238 w 4424363"/>
              <a:gd name="connsiteY10548" fmla="*/ 4408488 h 4732338"/>
              <a:gd name="connsiteX10549" fmla="*/ 3168650 w 4424363"/>
              <a:gd name="connsiteY10549" fmla="*/ 4408488 h 4732338"/>
              <a:gd name="connsiteX10550" fmla="*/ 3167063 w 4424363"/>
              <a:gd name="connsiteY10550" fmla="*/ 4411663 h 4732338"/>
              <a:gd name="connsiteX10551" fmla="*/ 3165475 w 4424363"/>
              <a:gd name="connsiteY10551" fmla="*/ 4411663 h 4732338"/>
              <a:gd name="connsiteX10552" fmla="*/ 3163888 w 4424363"/>
              <a:gd name="connsiteY10552" fmla="*/ 4411663 h 4732338"/>
              <a:gd name="connsiteX10553" fmla="*/ 3162300 w 4424363"/>
              <a:gd name="connsiteY10553" fmla="*/ 4411663 h 4732338"/>
              <a:gd name="connsiteX10554" fmla="*/ 3160713 w 4424363"/>
              <a:gd name="connsiteY10554" fmla="*/ 4411663 h 4732338"/>
              <a:gd name="connsiteX10555" fmla="*/ 3160713 w 4424363"/>
              <a:gd name="connsiteY10555" fmla="*/ 4410076 h 4732338"/>
              <a:gd name="connsiteX10556" fmla="*/ 3159125 w 4424363"/>
              <a:gd name="connsiteY10556" fmla="*/ 4410076 h 4732338"/>
              <a:gd name="connsiteX10557" fmla="*/ 3155950 w 4424363"/>
              <a:gd name="connsiteY10557" fmla="*/ 4410076 h 4732338"/>
              <a:gd name="connsiteX10558" fmla="*/ 3154363 w 4424363"/>
              <a:gd name="connsiteY10558" fmla="*/ 4408488 h 4732338"/>
              <a:gd name="connsiteX10559" fmla="*/ 3152775 w 4424363"/>
              <a:gd name="connsiteY10559" fmla="*/ 4408488 h 4732338"/>
              <a:gd name="connsiteX10560" fmla="*/ 3151188 w 4424363"/>
              <a:gd name="connsiteY10560" fmla="*/ 4408488 h 4732338"/>
              <a:gd name="connsiteX10561" fmla="*/ 3149600 w 4424363"/>
              <a:gd name="connsiteY10561" fmla="*/ 4408488 h 4732338"/>
              <a:gd name="connsiteX10562" fmla="*/ 3149600 w 4424363"/>
              <a:gd name="connsiteY10562" fmla="*/ 4406901 h 4732338"/>
              <a:gd name="connsiteX10563" fmla="*/ 3148013 w 4424363"/>
              <a:gd name="connsiteY10563" fmla="*/ 4406901 h 4732338"/>
              <a:gd name="connsiteX10564" fmla="*/ 3143250 w 4424363"/>
              <a:gd name="connsiteY10564" fmla="*/ 4406901 h 4732338"/>
              <a:gd name="connsiteX10565" fmla="*/ 3141663 w 4424363"/>
              <a:gd name="connsiteY10565" fmla="*/ 4406901 h 4732338"/>
              <a:gd name="connsiteX10566" fmla="*/ 3140075 w 4424363"/>
              <a:gd name="connsiteY10566" fmla="*/ 4406901 h 4732338"/>
              <a:gd name="connsiteX10567" fmla="*/ 3138488 w 4424363"/>
              <a:gd name="connsiteY10567" fmla="*/ 4406901 h 4732338"/>
              <a:gd name="connsiteX10568" fmla="*/ 3138488 w 4424363"/>
              <a:gd name="connsiteY10568" fmla="*/ 4405313 h 4732338"/>
              <a:gd name="connsiteX10569" fmla="*/ 3135313 w 4424363"/>
              <a:gd name="connsiteY10569" fmla="*/ 4403726 h 4732338"/>
              <a:gd name="connsiteX10570" fmla="*/ 3133725 w 4424363"/>
              <a:gd name="connsiteY10570" fmla="*/ 4403726 h 4732338"/>
              <a:gd name="connsiteX10571" fmla="*/ 3128963 w 4424363"/>
              <a:gd name="connsiteY10571" fmla="*/ 4400551 h 4732338"/>
              <a:gd name="connsiteX10572" fmla="*/ 3127375 w 4424363"/>
              <a:gd name="connsiteY10572" fmla="*/ 4400551 h 4732338"/>
              <a:gd name="connsiteX10573" fmla="*/ 3125788 w 4424363"/>
              <a:gd name="connsiteY10573" fmla="*/ 4400551 h 4732338"/>
              <a:gd name="connsiteX10574" fmla="*/ 3124200 w 4424363"/>
              <a:gd name="connsiteY10574" fmla="*/ 4400551 h 4732338"/>
              <a:gd name="connsiteX10575" fmla="*/ 3124200 w 4424363"/>
              <a:gd name="connsiteY10575" fmla="*/ 4402138 h 4732338"/>
              <a:gd name="connsiteX10576" fmla="*/ 3121025 w 4424363"/>
              <a:gd name="connsiteY10576" fmla="*/ 4402138 h 4732338"/>
              <a:gd name="connsiteX10577" fmla="*/ 3119438 w 4424363"/>
              <a:gd name="connsiteY10577" fmla="*/ 4403726 h 4732338"/>
              <a:gd name="connsiteX10578" fmla="*/ 3119438 w 4424363"/>
              <a:gd name="connsiteY10578" fmla="*/ 4405313 h 4732338"/>
              <a:gd name="connsiteX10579" fmla="*/ 3117850 w 4424363"/>
              <a:gd name="connsiteY10579" fmla="*/ 4406901 h 4732338"/>
              <a:gd name="connsiteX10580" fmla="*/ 3116263 w 4424363"/>
              <a:gd name="connsiteY10580" fmla="*/ 4406901 h 4732338"/>
              <a:gd name="connsiteX10581" fmla="*/ 3114675 w 4424363"/>
              <a:gd name="connsiteY10581" fmla="*/ 4406901 h 4732338"/>
              <a:gd name="connsiteX10582" fmla="*/ 3113088 w 4424363"/>
              <a:gd name="connsiteY10582" fmla="*/ 4406901 h 4732338"/>
              <a:gd name="connsiteX10583" fmla="*/ 3113088 w 4424363"/>
              <a:gd name="connsiteY10583" fmla="*/ 4405313 h 4732338"/>
              <a:gd name="connsiteX10584" fmla="*/ 3111500 w 4424363"/>
              <a:gd name="connsiteY10584" fmla="*/ 4403726 h 4732338"/>
              <a:gd name="connsiteX10585" fmla="*/ 3108325 w 4424363"/>
              <a:gd name="connsiteY10585" fmla="*/ 4403726 h 4732338"/>
              <a:gd name="connsiteX10586" fmla="*/ 3106738 w 4424363"/>
              <a:gd name="connsiteY10586" fmla="*/ 4403726 h 4732338"/>
              <a:gd name="connsiteX10587" fmla="*/ 3105150 w 4424363"/>
              <a:gd name="connsiteY10587" fmla="*/ 4403726 h 4732338"/>
              <a:gd name="connsiteX10588" fmla="*/ 3103563 w 4424363"/>
              <a:gd name="connsiteY10588" fmla="*/ 4403726 h 4732338"/>
              <a:gd name="connsiteX10589" fmla="*/ 3101975 w 4424363"/>
              <a:gd name="connsiteY10589" fmla="*/ 4403726 h 4732338"/>
              <a:gd name="connsiteX10590" fmla="*/ 3101975 w 4424363"/>
              <a:gd name="connsiteY10590" fmla="*/ 4402138 h 4732338"/>
              <a:gd name="connsiteX10591" fmla="*/ 3101975 w 4424363"/>
              <a:gd name="connsiteY10591" fmla="*/ 4400551 h 4732338"/>
              <a:gd name="connsiteX10592" fmla="*/ 3100388 w 4424363"/>
              <a:gd name="connsiteY10592" fmla="*/ 4400551 h 4732338"/>
              <a:gd name="connsiteX10593" fmla="*/ 3098800 w 4424363"/>
              <a:gd name="connsiteY10593" fmla="*/ 4400551 h 4732338"/>
              <a:gd name="connsiteX10594" fmla="*/ 3097213 w 4424363"/>
              <a:gd name="connsiteY10594" fmla="*/ 4400551 h 4732338"/>
              <a:gd name="connsiteX10595" fmla="*/ 3097213 w 4424363"/>
              <a:gd name="connsiteY10595" fmla="*/ 4398963 h 4732338"/>
              <a:gd name="connsiteX10596" fmla="*/ 3092450 w 4424363"/>
              <a:gd name="connsiteY10596" fmla="*/ 4397376 h 4732338"/>
              <a:gd name="connsiteX10597" fmla="*/ 3090863 w 4424363"/>
              <a:gd name="connsiteY10597" fmla="*/ 4397376 h 4732338"/>
              <a:gd name="connsiteX10598" fmla="*/ 3090863 w 4424363"/>
              <a:gd name="connsiteY10598" fmla="*/ 4395788 h 4732338"/>
              <a:gd name="connsiteX10599" fmla="*/ 3090863 w 4424363"/>
              <a:gd name="connsiteY10599" fmla="*/ 4394201 h 4732338"/>
              <a:gd name="connsiteX10600" fmla="*/ 3090863 w 4424363"/>
              <a:gd name="connsiteY10600" fmla="*/ 4391026 h 4732338"/>
              <a:gd name="connsiteX10601" fmla="*/ 3089275 w 4424363"/>
              <a:gd name="connsiteY10601" fmla="*/ 4391026 h 4732338"/>
              <a:gd name="connsiteX10602" fmla="*/ 3086100 w 4424363"/>
              <a:gd name="connsiteY10602" fmla="*/ 4391026 h 4732338"/>
              <a:gd name="connsiteX10603" fmla="*/ 3084513 w 4424363"/>
              <a:gd name="connsiteY10603" fmla="*/ 4391026 h 4732338"/>
              <a:gd name="connsiteX10604" fmla="*/ 3082925 w 4424363"/>
              <a:gd name="connsiteY10604" fmla="*/ 4391026 h 4732338"/>
              <a:gd name="connsiteX10605" fmla="*/ 3081338 w 4424363"/>
              <a:gd name="connsiteY10605" fmla="*/ 4391026 h 4732338"/>
              <a:gd name="connsiteX10606" fmla="*/ 3079750 w 4424363"/>
              <a:gd name="connsiteY10606" fmla="*/ 4391026 h 4732338"/>
              <a:gd name="connsiteX10607" fmla="*/ 3079750 w 4424363"/>
              <a:gd name="connsiteY10607" fmla="*/ 4387851 h 4732338"/>
              <a:gd name="connsiteX10608" fmla="*/ 3079750 w 4424363"/>
              <a:gd name="connsiteY10608" fmla="*/ 4386263 h 4732338"/>
              <a:gd name="connsiteX10609" fmla="*/ 3078163 w 4424363"/>
              <a:gd name="connsiteY10609" fmla="*/ 4386263 h 4732338"/>
              <a:gd name="connsiteX10610" fmla="*/ 3076575 w 4424363"/>
              <a:gd name="connsiteY10610" fmla="*/ 4386263 h 4732338"/>
              <a:gd name="connsiteX10611" fmla="*/ 3074988 w 4424363"/>
              <a:gd name="connsiteY10611" fmla="*/ 4387851 h 4732338"/>
              <a:gd name="connsiteX10612" fmla="*/ 3071813 w 4424363"/>
              <a:gd name="connsiteY10612" fmla="*/ 4391026 h 4732338"/>
              <a:gd name="connsiteX10613" fmla="*/ 3071813 w 4424363"/>
              <a:gd name="connsiteY10613" fmla="*/ 4392613 h 4732338"/>
              <a:gd name="connsiteX10614" fmla="*/ 3070225 w 4424363"/>
              <a:gd name="connsiteY10614" fmla="*/ 4394201 h 4732338"/>
              <a:gd name="connsiteX10615" fmla="*/ 3065463 w 4424363"/>
              <a:gd name="connsiteY10615" fmla="*/ 4395788 h 4732338"/>
              <a:gd name="connsiteX10616" fmla="*/ 3065463 w 4424363"/>
              <a:gd name="connsiteY10616" fmla="*/ 4397376 h 4732338"/>
              <a:gd name="connsiteX10617" fmla="*/ 3062288 w 4424363"/>
              <a:gd name="connsiteY10617" fmla="*/ 4397376 h 4732338"/>
              <a:gd name="connsiteX10618" fmla="*/ 3059113 w 4424363"/>
              <a:gd name="connsiteY10618" fmla="*/ 4400551 h 4732338"/>
              <a:gd name="connsiteX10619" fmla="*/ 3057525 w 4424363"/>
              <a:gd name="connsiteY10619" fmla="*/ 4402138 h 4732338"/>
              <a:gd name="connsiteX10620" fmla="*/ 3055938 w 4424363"/>
              <a:gd name="connsiteY10620" fmla="*/ 4402138 h 4732338"/>
              <a:gd name="connsiteX10621" fmla="*/ 3052763 w 4424363"/>
              <a:gd name="connsiteY10621" fmla="*/ 4403726 h 4732338"/>
              <a:gd name="connsiteX10622" fmla="*/ 3051175 w 4424363"/>
              <a:gd name="connsiteY10622" fmla="*/ 4403726 h 4732338"/>
              <a:gd name="connsiteX10623" fmla="*/ 3052763 w 4424363"/>
              <a:gd name="connsiteY10623" fmla="*/ 4405313 h 4732338"/>
              <a:gd name="connsiteX10624" fmla="*/ 3052763 w 4424363"/>
              <a:gd name="connsiteY10624" fmla="*/ 4406901 h 4732338"/>
              <a:gd name="connsiteX10625" fmla="*/ 3052763 w 4424363"/>
              <a:gd name="connsiteY10625" fmla="*/ 4408488 h 4732338"/>
              <a:gd name="connsiteX10626" fmla="*/ 3052763 w 4424363"/>
              <a:gd name="connsiteY10626" fmla="*/ 4410076 h 4732338"/>
              <a:gd name="connsiteX10627" fmla="*/ 3051175 w 4424363"/>
              <a:gd name="connsiteY10627" fmla="*/ 4411663 h 4732338"/>
              <a:gd name="connsiteX10628" fmla="*/ 3051175 w 4424363"/>
              <a:gd name="connsiteY10628" fmla="*/ 4413251 h 4732338"/>
              <a:gd name="connsiteX10629" fmla="*/ 3052763 w 4424363"/>
              <a:gd name="connsiteY10629" fmla="*/ 4416426 h 4732338"/>
              <a:gd name="connsiteX10630" fmla="*/ 3052763 w 4424363"/>
              <a:gd name="connsiteY10630" fmla="*/ 4421188 h 4732338"/>
              <a:gd name="connsiteX10631" fmla="*/ 3054350 w 4424363"/>
              <a:gd name="connsiteY10631" fmla="*/ 4422776 h 4732338"/>
              <a:gd name="connsiteX10632" fmla="*/ 3054350 w 4424363"/>
              <a:gd name="connsiteY10632" fmla="*/ 4424363 h 4732338"/>
              <a:gd name="connsiteX10633" fmla="*/ 3055938 w 4424363"/>
              <a:gd name="connsiteY10633" fmla="*/ 4424363 h 4732338"/>
              <a:gd name="connsiteX10634" fmla="*/ 3054350 w 4424363"/>
              <a:gd name="connsiteY10634" fmla="*/ 4425951 h 4732338"/>
              <a:gd name="connsiteX10635" fmla="*/ 3052763 w 4424363"/>
              <a:gd name="connsiteY10635" fmla="*/ 4425951 h 4732338"/>
              <a:gd name="connsiteX10636" fmla="*/ 3052763 w 4424363"/>
              <a:gd name="connsiteY10636" fmla="*/ 4427538 h 4732338"/>
              <a:gd name="connsiteX10637" fmla="*/ 3054350 w 4424363"/>
              <a:gd name="connsiteY10637" fmla="*/ 4427538 h 4732338"/>
              <a:gd name="connsiteX10638" fmla="*/ 3055938 w 4424363"/>
              <a:gd name="connsiteY10638" fmla="*/ 4429126 h 4732338"/>
              <a:gd name="connsiteX10639" fmla="*/ 3057525 w 4424363"/>
              <a:gd name="connsiteY10639" fmla="*/ 4430713 h 4732338"/>
              <a:gd name="connsiteX10640" fmla="*/ 3059113 w 4424363"/>
              <a:gd name="connsiteY10640" fmla="*/ 4435476 h 4732338"/>
              <a:gd name="connsiteX10641" fmla="*/ 3059113 w 4424363"/>
              <a:gd name="connsiteY10641" fmla="*/ 4437063 h 4732338"/>
              <a:gd name="connsiteX10642" fmla="*/ 3060700 w 4424363"/>
              <a:gd name="connsiteY10642" fmla="*/ 4438651 h 4732338"/>
              <a:gd name="connsiteX10643" fmla="*/ 3062288 w 4424363"/>
              <a:gd name="connsiteY10643" fmla="*/ 4438651 h 4732338"/>
              <a:gd name="connsiteX10644" fmla="*/ 3065463 w 4424363"/>
              <a:gd name="connsiteY10644" fmla="*/ 4440238 h 4732338"/>
              <a:gd name="connsiteX10645" fmla="*/ 3067050 w 4424363"/>
              <a:gd name="connsiteY10645" fmla="*/ 4440238 h 4732338"/>
              <a:gd name="connsiteX10646" fmla="*/ 3068638 w 4424363"/>
              <a:gd name="connsiteY10646" fmla="*/ 4440238 h 4732338"/>
              <a:gd name="connsiteX10647" fmla="*/ 3070225 w 4424363"/>
              <a:gd name="connsiteY10647" fmla="*/ 4441826 h 4732338"/>
              <a:gd name="connsiteX10648" fmla="*/ 3070225 w 4424363"/>
              <a:gd name="connsiteY10648" fmla="*/ 4443413 h 4732338"/>
              <a:gd name="connsiteX10649" fmla="*/ 3068638 w 4424363"/>
              <a:gd name="connsiteY10649" fmla="*/ 4443413 h 4732338"/>
              <a:gd name="connsiteX10650" fmla="*/ 3067050 w 4424363"/>
              <a:gd name="connsiteY10650" fmla="*/ 4445001 h 4732338"/>
              <a:gd name="connsiteX10651" fmla="*/ 3065463 w 4424363"/>
              <a:gd name="connsiteY10651" fmla="*/ 4445001 h 4732338"/>
              <a:gd name="connsiteX10652" fmla="*/ 3063875 w 4424363"/>
              <a:gd name="connsiteY10652" fmla="*/ 4448176 h 4732338"/>
              <a:gd name="connsiteX10653" fmla="*/ 3063875 w 4424363"/>
              <a:gd name="connsiteY10653" fmla="*/ 4449763 h 4732338"/>
              <a:gd name="connsiteX10654" fmla="*/ 3062288 w 4424363"/>
              <a:gd name="connsiteY10654" fmla="*/ 4449763 h 4732338"/>
              <a:gd name="connsiteX10655" fmla="*/ 3060700 w 4424363"/>
              <a:gd name="connsiteY10655" fmla="*/ 4449763 h 4732338"/>
              <a:gd name="connsiteX10656" fmla="*/ 3059113 w 4424363"/>
              <a:gd name="connsiteY10656" fmla="*/ 4449763 h 4732338"/>
              <a:gd name="connsiteX10657" fmla="*/ 3057525 w 4424363"/>
              <a:gd name="connsiteY10657" fmla="*/ 4451351 h 4732338"/>
              <a:gd name="connsiteX10658" fmla="*/ 3055938 w 4424363"/>
              <a:gd name="connsiteY10658" fmla="*/ 4451351 h 4732338"/>
              <a:gd name="connsiteX10659" fmla="*/ 3051175 w 4424363"/>
              <a:gd name="connsiteY10659" fmla="*/ 4454526 h 4732338"/>
              <a:gd name="connsiteX10660" fmla="*/ 3046413 w 4424363"/>
              <a:gd name="connsiteY10660" fmla="*/ 4454526 h 4732338"/>
              <a:gd name="connsiteX10661" fmla="*/ 3046413 w 4424363"/>
              <a:gd name="connsiteY10661" fmla="*/ 4456113 h 4732338"/>
              <a:gd name="connsiteX10662" fmla="*/ 3043238 w 4424363"/>
              <a:gd name="connsiteY10662" fmla="*/ 4456113 h 4732338"/>
              <a:gd name="connsiteX10663" fmla="*/ 3041650 w 4424363"/>
              <a:gd name="connsiteY10663" fmla="*/ 4457701 h 4732338"/>
              <a:gd name="connsiteX10664" fmla="*/ 3040063 w 4424363"/>
              <a:gd name="connsiteY10664" fmla="*/ 4457701 h 4732338"/>
              <a:gd name="connsiteX10665" fmla="*/ 3038475 w 4424363"/>
              <a:gd name="connsiteY10665" fmla="*/ 4457701 h 4732338"/>
              <a:gd name="connsiteX10666" fmla="*/ 3038475 w 4424363"/>
              <a:gd name="connsiteY10666" fmla="*/ 4459288 h 4732338"/>
              <a:gd name="connsiteX10667" fmla="*/ 3038475 w 4424363"/>
              <a:gd name="connsiteY10667" fmla="*/ 4460876 h 4732338"/>
              <a:gd name="connsiteX10668" fmla="*/ 3041650 w 4424363"/>
              <a:gd name="connsiteY10668" fmla="*/ 4462463 h 4732338"/>
              <a:gd name="connsiteX10669" fmla="*/ 3043238 w 4424363"/>
              <a:gd name="connsiteY10669" fmla="*/ 4462463 h 4732338"/>
              <a:gd name="connsiteX10670" fmla="*/ 3046413 w 4424363"/>
              <a:gd name="connsiteY10670" fmla="*/ 4462463 h 4732338"/>
              <a:gd name="connsiteX10671" fmla="*/ 3048000 w 4424363"/>
              <a:gd name="connsiteY10671" fmla="*/ 4462463 h 4732338"/>
              <a:gd name="connsiteX10672" fmla="*/ 3049588 w 4424363"/>
              <a:gd name="connsiteY10672" fmla="*/ 4462463 h 4732338"/>
              <a:gd name="connsiteX10673" fmla="*/ 3051175 w 4424363"/>
              <a:gd name="connsiteY10673" fmla="*/ 4462463 h 4732338"/>
              <a:gd name="connsiteX10674" fmla="*/ 3052763 w 4424363"/>
              <a:gd name="connsiteY10674" fmla="*/ 4462463 h 4732338"/>
              <a:gd name="connsiteX10675" fmla="*/ 3057525 w 4424363"/>
              <a:gd name="connsiteY10675" fmla="*/ 4462463 h 4732338"/>
              <a:gd name="connsiteX10676" fmla="*/ 3057525 w 4424363"/>
              <a:gd name="connsiteY10676" fmla="*/ 4464051 h 4732338"/>
              <a:gd name="connsiteX10677" fmla="*/ 3057525 w 4424363"/>
              <a:gd name="connsiteY10677" fmla="*/ 4467226 h 4732338"/>
              <a:gd name="connsiteX10678" fmla="*/ 3055938 w 4424363"/>
              <a:gd name="connsiteY10678" fmla="*/ 4470401 h 4732338"/>
              <a:gd name="connsiteX10679" fmla="*/ 3054350 w 4424363"/>
              <a:gd name="connsiteY10679" fmla="*/ 4470401 h 4732338"/>
              <a:gd name="connsiteX10680" fmla="*/ 3054350 w 4424363"/>
              <a:gd name="connsiteY10680" fmla="*/ 4471988 h 4732338"/>
              <a:gd name="connsiteX10681" fmla="*/ 3054350 w 4424363"/>
              <a:gd name="connsiteY10681" fmla="*/ 4473576 h 4732338"/>
              <a:gd name="connsiteX10682" fmla="*/ 3052763 w 4424363"/>
              <a:gd name="connsiteY10682" fmla="*/ 4475163 h 4732338"/>
              <a:gd name="connsiteX10683" fmla="*/ 3051175 w 4424363"/>
              <a:gd name="connsiteY10683" fmla="*/ 4475163 h 4732338"/>
              <a:gd name="connsiteX10684" fmla="*/ 3049588 w 4424363"/>
              <a:gd name="connsiteY10684" fmla="*/ 4475163 h 4732338"/>
              <a:gd name="connsiteX10685" fmla="*/ 3048000 w 4424363"/>
              <a:gd name="connsiteY10685" fmla="*/ 4476751 h 4732338"/>
              <a:gd name="connsiteX10686" fmla="*/ 3048000 w 4424363"/>
              <a:gd name="connsiteY10686" fmla="*/ 4478338 h 4732338"/>
              <a:gd name="connsiteX10687" fmla="*/ 3048000 w 4424363"/>
              <a:gd name="connsiteY10687" fmla="*/ 4479926 h 4732338"/>
              <a:gd name="connsiteX10688" fmla="*/ 3048000 w 4424363"/>
              <a:gd name="connsiteY10688" fmla="*/ 4481513 h 4732338"/>
              <a:gd name="connsiteX10689" fmla="*/ 3049588 w 4424363"/>
              <a:gd name="connsiteY10689" fmla="*/ 4484688 h 4732338"/>
              <a:gd name="connsiteX10690" fmla="*/ 3049588 w 4424363"/>
              <a:gd name="connsiteY10690" fmla="*/ 4489451 h 4732338"/>
              <a:gd name="connsiteX10691" fmla="*/ 3051175 w 4424363"/>
              <a:gd name="connsiteY10691" fmla="*/ 4492626 h 4732338"/>
              <a:gd name="connsiteX10692" fmla="*/ 3052763 w 4424363"/>
              <a:gd name="connsiteY10692" fmla="*/ 4492626 h 4732338"/>
              <a:gd name="connsiteX10693" fmla="*/ 3054350 w 4424363"/>
              <a:gd name="connsiteY10693" fmla="*/ 4494213 h 4732338"/>
              <a:gd name="connsiteX10694" fmla="*/ 3055938 w 4424363"/>
              <a:gd name="connsiteY10694" fmla="*/ 4495801 h 4732338"/>
              <a:gd name="connsiteX10695" fmla="*/ 3057525 w 4424363"/>
              <a:gd name="connsiteY10695" fmla="*/ 4497388 h 4732338"/>
              <a:gd name="connsiteX10696" fmla="*/ 3057525 w 4424363"/>
              <a:gd name="connsiteY10696" fmla="*/ 4498976 h 4732338"/>
              <a:gd name="connsiteX10697" fmla="*/ 3055938 w 4424363"/>
              <a:gd name="connsiteY10697" fmla="*/ 4498976 h 4732338"/>
              <a:gd name="connsiteX10698" fmla="*/ 3055938 w 4424363"/>
              <a:gd name="connsiteY10698" fmla="*/ 4500563 h 4732338"/>
              <a:gd name="connsiteX10699" fmla="*/ 3055938 w 4424363"/>
              <a:gd name="connsiteY10699" fmla="*/ 4502151 h 4732338"/>
              <a:gd name="connsiteX10700" fmla="*/ 3055938 w 4424363"/>
              <a:gd name="connsiteY10700" fmla="*/ 4503738 h 4732338"/>
              <a:gd name="connsiteX10701" fmla="*/ 3057525 w 4424363"/>
              <a:gd name="connsiteY10701" fmla="*/ 4503738 h 4732338"/>
              <a:gd name="connsiteX10702" fmla="*/ 3059113 w 4424363"/>
              <a:gd name="connsiteY10702" fmla="*/ 4505326 h 4732338"/>
              <a:gd name="connsiteX10703" fmla="*/ 3059113 w 4424363"/>
              <a:gd name="connsiteY10703" fmla="*/ 4506913 h 4732338"/>
              <a:gd name="connsiteX10704" fmla="*/ 3059113 w 4424363"/>
              <a:gd name="connsiteY10704" fmla="*/ 4510088 h 4732338"/>
              <a:gd name="connsiteX10705" fmla="*/ 3057525 w 4424363"/>
              <a:gd name="connsiteY10705" fmla="*/ 4510088 h 4732338"/>
              <a:gd name="connsiteX10706" fmla="*/ 3055938 w 4424363"/>
              <a:gd name="connsiteY10706" fmla="*/ 4511676 h 4732338"/>
              <a:gd name="connsiteX10707" fmla="*/ 3057525 w 4424363"/>
              <a:gd name="connsiteY10707" fmla="*/ 4513263 h 4732338"/>
              <a:gd name="connsiteX10708" fmla="*/ 3057525 w 4424363"/>
              <a:gd name="connsiteY10708" fmla="*/ 4514851 h 4732338"/>
              <a:gd name="connsiteX10709" fmla="*/ 3057525 w 4424363"/>
              <a:gd name="connsiteY10709" fmla="*/ 4516438 h 4732338"/>
              <a:gd name="connsiteX10710" fmla="*/ 3055938 w 4424363"/>
              <a:gd name="connsiteY10710" fmla="*/ 4518026 h 4732338"/>
              <a:gd name="connsiteX10711" fmla="*/ 3057525 w 4424363"/>
              <a:gd name="connsiteY10711" fmla="*/ 4521201 h 4732338"/>
              <a:gd name="connsiteX10712" fmla="*/ 3059113 w 4424363"/>
              <a:gd name="connsiteY10712" fmla="*/ 4522788 h 4732338"/>
              <a:gd name="connsiteX10713" fmla="*/ 3057525 w 4424363"/>
              <a:gd name="connsiteY10713" fmla="*/ 4522788 h 4732338"/>
              <a:gd name="connsiteX10714" fmla="*/ 3057525 w 4424363"/>
              <a:gd name="connsiteY10714" fmla="*/ 4525963 h 4732338"/>
              <a:gd name="connsiteX10715" fmla="*/ 3055938 w 4424363"/>
              <a:gd name="connsiteY10715" fmla="*/ 4527551 h 4732338"/>
              <a:gd name="connsiteX10716" fmla="*/ 3055938 w 4424363"/>
              <a:gd name="connsiteY10716" fmla="*/ 4529138 h 4732338"/>
              <a:gd name="connsiteX10717" fmla="*/ 3055938 w 4424363"/>
              <a:gd name="connsiteY10717" fmla="*/ 4530726 h 4732338"/>
              <a:gd name="connsiteX10718" fmla="*/ 3055938 w 4424363"/>
              <a:gd name="connsiteY10718" fmla="*/ 4533901 h 4732338"/>
              <a:gd name="connsiteX10719" fmla="*/ 3057525 w 4424363"/>
              <a:gd name="connsiteY10719" fmla="*/ 4537076 h 4732338"/>
              <a:gd name="connsiteX10720" fmla="*/ 3057525 w 4424363"/>
              <a:gd name="connsiteY10720" fmla="*/ 4538663 h 4732338"/>
              <a:gd name="connsiteX10721" fmla="*/ 3055938 w 4424363"/>
              <a:gd name="connsiteY10721" fmla="*/ 4538663 h 4732338"/>
              <a:gd name="connsiteX10722" fmla="*/ 3052763 w 4424363"/>
              <a:gd name="connsiteY10722" fmla="*/ 4538663 h 4732338"/>
              <a:gd name="connsiteX10723" fmla="*/ 3052763 w 4424363"/>
              <a:gd name="connsiteY10723" fmla="*/ 4537076 h 4732338"/>
              <a:gd name="connsiteX10724" fmla="*/ 3052763 w 4424363"/>
              <a:gd name="connsiteY10724" fmla="*/ 4535488 h 4732338"/>
              <a:gd name="connsiteX10725" fmla="*/ 3051175 w 4424363"/>
              <a:gd name="connsiteY10725" fmla="*/ 4535488 h 4732338"/>
              <a:gd name="connsiteX10726" fmla="*/ 3049588 w 4424363"/>
              <a:gd name="connsiteY10726" fmla="*/ 4535488 h 4732338"/>
              <a:gd name="connsiteX10727" fmla="*/ 3048000 w 4424363"/>
              <a:gd name="connsiteY10727" fmla="*/ 4535488 h 4732338"/>
              <a:gd name="connsiteX10728" fmla="*/ 3046413 w 4424363"/>
              <a:gd name="connsiteY10728" fmla="*/ 4538663 h 4732338"/>
              <a:gd name="connsiteX10729" fmla="*/ 3044825 w 4424363"/>
              <a:gd name="connsiteY10729" fmla="*/ 4538663 h 4732338"/>
              <a:gd name="connsiteX10730" fmla="*/ 3043238 w 4424363"/>
              <a:gd name="connsiteY10730" fmla="*/ 4538663 h 4732338"/>
              <a:gd name="connsiteX10731" fmla="*/ 3041650 w 4424363"/>
              <a:gd name="connsiteY10731" fmla="*/ 4537076 h 4732338"/>
              <a:gd name="connsiteX10732" fmla="*/ 3040063 w 4424363"/>
              <a:gd name="connsiteY10732" fmla="*/ 4537076 h 4732338"/>
              <a:gd name="connsiteX10733" fmla="*/ 3038475 w 4424363"/>
              <a:gd name="connsiteY10733" fmla="*/ 4537076 h 4732338"/>
              <a:gd name="connsiteX10734" fmla="*/ 3036888 w 4424363"/>
              <a:gd name="connsiteY10734" fmla="*/ 4538663 h 4732338"/>
              <a:gd name="connsiteX10735" fmla="*/ 3036888 w 4424363"/>
              <a:gd name="connsiteY10735" fmla="*/ 4540251 h 4732338"/>
              <a:gd name="connsiteX10736" fmla="*/ 3038475 w 4424363"/>
              <a:gd name="connsiteY10736" fmla="*/ 4541838 h 4732338"/>
              <a:gd name="connsiteX10737" fmla="*/ 3038475 w 4424363"/>
              <a:gd name="connsiteY10737" fmla="*/ 4543426 h 4732338"/>
              <a:gd name="connsiteX10738" fmla="*/ 3038475 w 4424363"/>
              <a:gd name="connsiteY10738" fmla="*/ 4546601 h 4732338"/>
              <a:gd name="connsiteX10739" fmla="*/ 3038475 w 4424363"/>
              <a:gd name="connsiteY10739" fmla="*/ 4549776 h 4732338"/>
              <a:gd name="connsiteX10740" fmla="*/ 3038475 w 4424363"/>
              <a:gd name="connsiteY10740" fmla="*/ 4552951 h 4732338"/>
              <a:gd name="connsiteX10741" fmla="*/ 3038475 w 4424363"/>
              <a:gd name="connsiteY10741" fmla="*/ 4554538 h 4732338"/>
              <a:gd name="connsiteX10742" fmla="*/ 3033713 w 4424363"/>
              <a:gd name="connsiteY10742" fmla="*/ 4557713 h 4732338"/>
              <a:gd name="connsiteX10743" fmla="*/ 3030538 w 4424363"/>
              <a:gd name="connsiteY10743" fmla="*/ 4560888 h 4732338"/>
              <a:gd name="connsiteX10744" fmla="*/ 3027363 w 4424363"/>
              <a:gd name="connsiteY10744" fmla="*/ 4562476 h 4732338"/>
              <a:gd name="connsiteX10745" fmla="*/ 3025775 w 4424363"/>
              <a:gd name="connsiteY10745" fmla="*/ 4562476 h 4732338"/>
              <a:gd name="connsiteX10746" fmla="*/ 3025775 w 4424363"/>
              <a:gd name="connsiteY10746" fmla="*/ 4564063 h 4732338"/>
              <a:gd name="connsiteX10747" fmla="*/ 3025775 w 4424363"/>
              <a:gd name="connsiteY10747" fmla="*/ 4565651 h 4732338"/>
              <a:gd name="connsiteX10748" fmla="*/ 3024188 w 4424363"/>
              <a:gd name="connsiteY10748" fmla="*/ 4565651 h 4732338"/>
              <a:gd name="connsiteX10749" fmla="*/ 3022600 w 4424363"/>
              <a:gd name="connsiteY10749" fmla="*/ 4565651 h 4732338"/>
              <a:gd name="connsiteX10750" fmla="*/ 3021013 w 4424363"/>
              <a:gd name="connsiteY10750" fmla="*/ 4567238 h 4732338"/>
              <a:gd name="connsiteX10751" fmla="*/ 3019425 w 4424363"/>
              <a:gd name="connsiteY10751" fmla="*/ 4568826 h 4732338"/>
              <a:gd name="connsiteX10752" fmla="*/ 3019425 w 4424363"/>
              <a:gd name="connsiteY10752" fmla="*/ 4570413 h 4732338"/>
              <a:gd name="connsiteX10753" fmla="*/ 3017838 w 4424363"/>
              <a:gd name="connsiteY10753" fmla="*/ 4570413 h 4732338"/>
              <a:gd name="connsiteX10754" fmla="*/ 3017838 w 4424363"/>
              <a:gd name="connsiteY10754" fmla="*/ 4572001 h 4732338"/>
              <a:gd name="connsiteX10755" fmla="*/ 3016250 w 4424363"/>
              <a:gd name="connsiteY10755" fmla="*/ 4572001 h 4732338"/>
              <a:gd name="connsiteX10756" fmla="*/ 3016250 w 4424363"/>
              <a:gd name="connsiteY10756" fmla="*/ 4573588 h 4732338"/>
              <a:gd name="connsiteX10757" fmla="*/ 3014663 w 4424363"/>
              <a:gd name="connsiteY10757" fmla="*/ 4572001 h 4732338"/>
              <a:gd name="connsiteX10758" fmla="*/ 3013075 w 4424363"/>
              <a:gd name="connsiteY10758" fmla="*/ 4570413 h 4732338"/>
              <a:gd name="connsiteX10759" fmla="*/ 3011488 w 4424363"/>
              <a:gd name="connsiteY10759" fmla="*/ 4570413 h 4732338"/>
              <a:gd name="connsiteX10760" fmla="*/ 3008313 w 4424363"/>
              <a:gd name="connsiteY10760" fmla="*/ 4570413 h 4732338"/>
              <a:gd name="connsiteX10761" fmla="*/ 3008313 w 4424363"/>
              <a:gd name="connsiteY10761" fmla="*/ 4572001 h 4732338"/>
              <a:gd name="connsiteX10762" fmla="*/ 3006725 w 4424363"/>
              <a:gd name="connsiteY10762" fmla="*/ 4572001 h 4732338"/>
              <a:gd name="connsiteX10763" fmla="*/ 3006725 w 4424363"/>
              <a:gd name="connsiteY10763" fmla="*/ 4573588 h 4732338"/>
              <a:gd name="connsiteX10764" fmla="*/ 3006725 w 4424363"/>
              <a:gd name="connsiteY10764" fmla="*/ 4575176 h 4732338"/>
              <a:gd name="connsiteX10765" fmla="*/ 3005138 w 4424363"/>
              <a:gd name="connsiteY10765" fmla="*/ 4575176 h 4732338"/>
              <a:gd name="connsiteX10766" fmla="*/ 3005138 w 4424363"/>
              <a:gd name="connsiteY10766" fmla="*/ 4576763 h 4732338"/>
              <a:gd name="connsiteX10767" fmla="*/ 3006725 w 4424363"/>
              <a:gd name="connsiteY10767" fmla="*/ 4576763 h 4732338"/>
              <a:gd name="connsiteX10768" fmla="*/ 3008313 w 4424363"/>
              <a:gd name="connsiteY10768" fmla="*/ 4576763 h 4732338"/>
              <a:gd name="connsiteX10769" fmla="*/ 3009900 w 4424363"/>
              <a:gd name="connsiteY10769" fmla="*/ 4578351 h 4732338"/>
              <a:gd name="connsiteX10770" fmla="*/ 3011488 w 4424363"/>
              <a:gd name="connsiteY10770" fmla="*/ 4579938 h 4732338"/>
              <a:gd name="connsiteX10771" fmla="*/ 3008313 w 4424363"/>
              <a:gd name="connsiteY10771" fmla="*/ 4581526 h 4732338"/>
              <a:gd name="connsiteX10772" fmla="*/ 3005138 w 4424363"/>
              <a:gd name="connsiteY10772" fmla="*/ 4581526 h 4732338"/>
              <a:gd name="connsiteX10773" fmla="*/ 3003550 w 4424363"/>
              <a:gd name="connsiteY10773" fmla="*/ 4581526 h 4732338"/>
              <a:gd name="connsiteX10774" fmla="*/ 3001963 w 4424363"/>
              <a:gd name="connsiteY10774" fmla="*/ 4583113 h 4732338"/>
              <a:gd name="connsiteX10775" fmla="*/ 3000375 w 4424363"/>
              <a:gd name="connsiteY10775" fmla="*/ 4586288 h 4732338"/>
              <a:gd name="connsiteX10776" fmla="*/ 3000375 w 4424363"/>
              <a:gd name="connsiteY10776" fmla="*/ 4591051 h 4732338"/>
              <a:gd name="connsiteX10777" fmla="*/ 3000375 w 4424363"/>
              <a:gd name="connsiteY10777" fmla="*/ 4592638 h 4732338"/>
              <a:gd name="connsiteX10778" fmla="*/ 3001963 w 4424363"/>
              <a:gd name="connsiteY10778" fmla="*/ 4594226 h 4732338"/>
              <a:gd name="connsiteX10779" fmla="*/ 3003550 w 4424363"/>
              <a:gd name="connsiteY10779" fmla="*/ 4595813 h 4732338"/>
              <a:gd name="connsiteX10780" fmla="*/ 3003550 w 4424363"/>
              <a:gd name="connsiteY10780" fmla="*/ 4597401 h 4732338"/>
              <a:gd name="connsiteX10781" fmla="*/ 3003550 w 4424363"/>
              <a:gd name="connsiteY10781" fmla="*/ 4598988 h 4732338"/>
              <a:gd name="connsiteX10782" fmla="*/ 3003550 w 4424363"/>
              <a:gd name="connsiteY10782" fmla="*/ 4600576 h 4732338"/>
              <a:gd name="connsiteX10783" fmla="*/ 3003550 w 4424363"/>
              <a:gd name="connsiteY10783" fmla="*/ 4602163 h 4732338"/>
              <a:gd name="connsiteX10784" fmla="*/ 3005138 w 4424363"/>
              <a:gd name="connsiteY10784" fmla="*/ 4602163 h 4732338"/>
              <a:gd name="connsiteX10785" fmla="*/ 3005138 w 4424363"/>
              <a:gd name="connsiteY10785" fmla="*/ 4603751 h 4732338"/>
              <a:gd name="connsiteX10786" fmla="*/ 3003550 w 4424363"/>
              <a:gd name="connsiteY10786" fmla="*/ 4608513 h 4732338"/>
              <a:gd name="connsiteX10787" fmla="*/ 3003550 w 4424363"/>
              <a:gd name="connsiteY10787" fmla="*/ 4610101 h 4732338"/>
              <a:gd name="connsiteX10788" fmla="*/ 3001963 w 4424363"/>
              <a:gd name="connsiteY10788" fmla="*/ 4610101 h 4732338"/>
              <a:gd name="connsiteX10789" fmla="*/ 3000375 w 4424363"/>
              <a:gd name="connsiteY10789" fmla="*/ 4611688 h 4732338"/>
              <a:gd name="connsiteX10790" fmla="*/ 2998788 w 4424363"/>
              <a:gd name="connsiteY10790" fmla="*/ 4613276 h 4732338"/>
              <a:gd name="connsiteX10791" fmla="*/ 2997200 w 4424363"/>
              <a:gd name="connsiteY10791" fmla="*/ 4614863 h 4732338"/>
              <a:gd name="connsiteX10792" fmla="*/ 2995613 w 4424363"/>
              <a:gd name="connsiteY10792" fmla="*/ 4614863 h 4732338"/>
              <a:gd name="connsiteX10793" fmla="*/ 2995613 w 4424363"/>
              <a:gd name="connsiteY10793" fmla="*/ 4616451 h 4732338"/>
              <a:gd name="connsiteX10794" fmla="*/ 2995613 w 4424363"/>
              <a:gd name="connsiteY10794" fmla="*/ 4618038 h 4732338"/>
              <a:gd name="connsiteX10795" fmla="*/ 2994025 w 4424363"/>
              <a:gd name="connsiteY10795" fmla="*/ 4619626 h 4732338"/>
              <a:gd name="connsiteX10796" fmla="*/ 2989263 w 4424363"/>
              <a:gd name="connsiteY10796" fmla="*/ 4619626 h 4732338"/>
              <a:gd name="connsiteX10797" fmla="*/ 2987675 w 4424363"/>
              <a:gd name="connsiteY10797" fmla="*/ 4621213 h 4732338"/>
              <a:gd name="connsiteX10798" fmla="*/ 2986088 w 4424363"/>
              <a:gd name="connsiteY10798" fmla="*/ 4621213 h 4732338"/>
              <a:gd name="connsiteX10799" fmla="*/ 2986088 w 4424363"/>
              <a:gd name="connsiteY10799" fmla="*/ 4624388 h 4732338"/>
              <a:gd name="connsiteX10800" fmla="*/ 2984500 w 4424363"/>
              <a:gd name="connsiteY10800" fmla="*/ 4624388 h 4732338"/>
              <a:gd name="connsiteX10801" fmla="*/ 2984500 w 4424363"/>
              <a:gd name="connsiteY10801" fmla="*/ 4625976 h 4732338"/>
              <a:gd name="connsiteX10802" fmla="*/ 2982913 w 4424363"/>
              <a:gd name="connsiteY10802" fmla="*/ 4627563 h 4732338"/>
              <a:gd name="connsiteX10803" fmla="*/ 2981325 w 4424363"/>
              <a:gd name="connsiteY10803" fmla="*/ 4627563 h 4732338"/>
              <a:gd name="connsiteX10804" fmla="*/ 2981325 w 4424363"/>
              <a:gd name="connsiteY10804" fmla="*/ 4629151 h 4732338"/>
              <a:gd name="connsiteX10805" fmla="*/ 2981325 w 4424363"/>
              <a:gd name="connsiteY10805" fmla="*/ 4630738 h 4732338"/>
              <a:gd name="connsiteX10806" fmla="*/ 2978150 w 4424363"/>
              <a:gd name="connsiteY10806" fmla="*/ 4632326 h 4732338"/>
              <a:gd name="connsiteX10807" fmla="*/ 2978150 w 4424363"/>
              <a:gd name="connsiteY10807" fmla="*/ 4633913 h 4732338"/>
              <a:gd name="connsiteX10808" fmla="*/ 2978150 w 4424363"/>
              <a:gd name="connsiteY10808" fmla="*/ 4635501 h 4732338"/>
              <a:gd name="connsiteX10809" fmla="*/ 2971800 w 4424363"/>
              <a:gd name="connsiteY10809" fmla="*/ 4640263 h 4732338"/>
              <a:gd name="connsiteX10810" fmla="*/ 2970213 w 4424363"/>
              <a:gd name="connsiteY10810" fmla="*/ 4641851 h 4732338"/>
              <a:gd name="connsiteX10811" fmla="*/ 2968625 w 4424363"/>
              <a:gd name="connsiteY10811" fmla="*/ 4643438 h 4732338"/>
              <a:gd name="connsiteX10812" fmla="*/ 2967038 w 4424363"/>
              <a:gd name="connsiteY10812" fmla="*/ 4643438 h 4732338"/>
              <a:gd name="connsiteX10813" fmla="*/ 2965450 w 4424363"/>
              <a:gd name="connsiteY10813" fmla="*/ 4643438 h 4732338"/>
              <a:gd name="connsiteX10814" fmla="*/ 2963863 w 4424363"/>
              <a:gd name="connsiteY10814" fmla="*/ 4641851 h 4732338"/>
              <a:gd name="connsiteX10815" fmla="*/ 2962275 w 4424363"/>
              <a:gd name="connsiteY10815" fmla="*/ 4641851 h 4732338"/>
              <a:gd name="connsiteX10816" fmla="*/ 2960688 w 4424363"/>
              <a:gd name="connsiteY10816" fmla="*/ 4640263 h 4732338"/>
              <a:gd name="connsiteX10817" fmla="*/ 2959100 w 4424363"/>
              <a:gd name="connsiteY10817" fmla="*/ 4640263 h 4732338"/>
              <a:gd name="connsiteX10818" fmla="*/ 2954338 w 4424363"/>
              <a:gd name="connsiteY10818" fmla="*/ 4643438 h 4732338"/>
              <a:gd name="connsiteX10819" fmla="*/ 2952750 w 4424363"/>
              <a:gd name="connsiteY10819" fmla="*/ 4643438 h 4732338"/>
              <a:gd name="connsiteX10820" fmla="*/ 2951163 w 4424363"/>
              <a:gd name="connsiteY10820" fmla="*/ 4643438 h 4732338"/>
              <a:gd name="connsiteX10821" fmla="*/ 2949575 w 4424363"/>
              <a:gd name="connsiteY10821" fmla="*/ 4643438 h 4732338"/>
              <a:gd name="connsiteX10822" fmla="*/ 2946400 w 4424363"/>
              <a:gd name="connsiteY10822" fmla="*/ 4645026 h 4732338"/>
              <a:gd name="connsiteX10823" fmla="*/ 2944813 w 4424363"/>
              <a:gd name="connsiteY10823" fmla="*/ 4645026 h 4732338"/>
              <a:gd name="connsiteX10824" fmla="*/ 2941638 w 4424363"/>
              <a:gd name="connsiteY10824" fmla="*/ 4646613 h 4732338"/>
              <a:gd name="connsiteX10825" fmla="*/ 2940050 w 4424363"/>
              <a:gd name="connsiteY10825" fmla="*/ 4646613 h 4732338"/>
              <a:gd name="connsiteX10826" fmla="*/ 2940050 w 4424363"/>
              <a:gd name="connsiteY10826" fmla="*/ 4649788 h 4732338"/>
              <a:gd name="connsiteX10827" fmla="*/ 2935288 w 4424363"/>
              <a:gd name="connsiteY10827" fmla="*/ 4652963 h 4732338"/>
              <a:gd name="connsiteX10828" fmla="*/ 2933700 w 4424363"/>
              <a:gd name="connsiteY10828" fmla="*/ 4654551 h 4732338"/>
              <a:gd name="connsiteX10829" fmla="*/ 2932113 w 4424363"/>
              <a:gd name="connsiteY10829" fmla="*/ 4656138 h 4732338"/>
              <a:gd name="connsiteX10830" fmla="*/ 2928938 w 4424363"/>
              <a:gd name="connsiteY10830" fmla="*/ 4660901 h 4732338"/>
              <a:gd name="connsiteX10831" fmla="*/ 2928938 w 4424363"/>
              <a:gd name="connsiteY10831" fmla="*/ 4662488 h 4732338"/>
              <a:gd name="connsiteX10832" fmla="*/ 2927350 w 4424363"/>
              <a:gd name="connsiteY10832" fmla="*/ 4662488 h 4732338"/>
              <a:gd name="connsiteX10833" fmla="*/ 2922588 w 4424363"/>
              <a:gd name="connsiteY10833" fmla="*/ 4664076 h 4732338"/>
              <a:gd name="connsiteX10834" fmla="*/ 2917825 w 4424363"/>
              <a:gd name="connsiteY10834" fmla="*/ 4667251 h 4732338"/>
              <a:gd name="connsiteX10835" fmla="*/ 2916238 w 4424363"/>
              <a:gd name="connsiteY10835" fmla="*/ 4668838 h 4732338"/>
              <a:gd name="connsiteX10836" fmla="*/ 2914650 w 4424363"/>
              <a:gd name="connsiteY10836" fmla="*/ 4668838 h 4732338"/>
              <a:gd name="connsiteX10837" fmla="*/ 2914650 w 4424363"/>
              <a:gd name="connsiteY10837" fmla="*/ 4672013 h 4732338"/>
              <a:gd name="connsiteX10838" fmla="*/ 2914650 w 4424363"/>
              <a:gd name="connsiteY10838" fmla="*/ 4673601 h 4732338"/>
              <a:gd name="connsiteX10839" fmla="*/ 2913063 w 4424363"/>
              <a:gd name="connsiteY10839" fmla="*/ 4675188 h 4732338"/>
              <a:gd name="connsiteX10840" fmla="*/ 2913063 w 4424363"/>
              <a:gd name="connsiteY10840" fmla="*/ 4676776 h 4732338"/>
              <a:gd name="connsiteX10841" fmla="*/ 2913063 w 4424363"/>
              <a:gd name="connsiteY10841" fmla="*/ 4678363 h 4732338"/>
              <a:gd name="connsiteX10842" fmla="*/ 2914650 w 4424363"/>
              <a:gd name="connsiteY10842" fmla="*/ 4679951 h 4732338"/>
              <a:gd name="connsiteX10843" fmla="*/ 2913063 w 4424363"/>
              <a:gd name="connsiteY10843" fmla="*/ 4683126 h 4732338"/>
              <a:gd name="connsiteX10844" fmla="*/ 2913063 w 4424363"/>
              <a:gd name="connsiteY10844" fmla="*/ 4684713 h 4732338"/>
              <a:gd name="connsiteX10845" fmla="*/ 2913063 w 4424363"/>
              <a:gd name="connsiteY10845" fmla="*/ 4686301 h 4732338"/>
              <a:gd name="connsiteX10846" fmla="*/ 2913063 w 4424363"/>
              <a:gd name="connsiteY10846" fmla="*/ 4687888 h 4732338"/>
              <a:gd name="connsiteX10847" fmla="*/ 2911475 w 4424363"/>
              <a:gd name="connsiteY10847" fmla="*/ 4689476 h 4732338"/>
              <a:gd name="connsiteX10848" fmla="*/ 2909888 w 4424363"/>
              <a:gd name="connsiteY10848" fmla="*/ 4691063 h 4732338"/>
              <a:gd name="connsiteX10849" fmla="*/ 2906713 w 4424363"/>
              <a:gd name="connsiteY10849" fmla="*/ 4691063 h 4732338"/>
              <a:gd name="connsiteX10850" fmla="*/ 2903538 w 4424363"/>
              <a:gd name="connsiteY10850" fmla="*/ 4692651 h 4732338"/>
              <a:gd name="connsiteX10851" fmla="*/ 2901950 w 4424363"/>
              <a:gd name="connsiteY10851" fmla="*/ 4692651 h 4732338"/>
              <a:gd name="connsiteX10852" fmla="*/ 2900363 w 4424363"/>
              <a:gd name="connsiteY10852" fmla="*/ 4691063 h 4732338"/>
              <a:gd name="connsiteX10853" fmla="*/ 2898775 w 4424363"/>
              <a:gd name="connsiteY10853" fmla="*/ 4691063 h 4732338"/>
              <a:gd name="connsiteX10854" fmla="*/ 2897188 w 4424363"/>
              <a:gd name="connsiteY10854" fmla="*/ 4691063 h 4732338"/>
              <a:gd name="connsiteX10855" fmla="*/ 2894013 w 4424363"/>
              <a:gd name="connsiteY10855" fmla="*/ 4691063 h 4732338"/>
              <a:gd name="connsiteX10856" fmla="*/ 2892425 w 4424363"/>
              <a:gd name="connsiteY10856" fmla="*/ 4691063 h 4732338"/>
              <a:gd name="connsiteX10857" fmla="*/ 2892425 w 4424363"/>
              <a:gd name="connsiteY10857" fmla="*/ 4692651 h 4732338"/>
              <a:gd name="connsiteX10858" fmla="*/ 2890838 w 4424363"/>
              <a:gd name="connsiteY10858" fmla="*/ 4694238 h 4732338"/>
              <a:gd name="connsiteX10859" fmla="*/ 2889250 w 4424363"/>
              <a:gd name="connsiteY10859" fmla="*/ 4694238 h 4732338"/>
              <a:gd name="connsiteX10860" fmla="*/ 2887663 w 4424363"/>
              <a:gd name="connsiteY10860" fmla="*/ 4692651 h 4732338"/>
              <a:gd name="connsiteX10861" fmla="*/ 2886075 w 4424363"/>
              <a:gd name="connsiteY10861" fmla="*/ 4691063 h 4732338"/>
              <a:gd name="connsiteX10862" fmla="*/ 2884488 w 4424363"/>
              <a:gd name="connsiteY10862" fmla="*/ 4691063 h 4732338"/>
              <a:gd name="connsiteX10863" fmla="*/ 2882900 w 4424363"/>
              <a:gd name="connsiteY10863" fmla="*/ 4691063 h 4732338"/>
              <a:gd name="connsiteX10864" fmla="*/ 2881313 w 4424363"/>
              <a:gd name="connsiteY10864" fmla="*/ 4691063 h 4732338"/>
              <a:gd name="connsiteX10865" fmla="*/ 2878138 w 4424363"/>
              <a:gd name="connsiteY10865" fmla="*/ 4691063 h 4732338"/>
              <a:gd name="connsiteX10866" fmla="*/ 2876550 w 4424363"/>
              <a:gd name="connsiteY10866" fmla="*/ 4691063 h 4732338"/>
              <a:gd name="connsiteX10867" fmla="*/ 2873375 w 4424363"/>
              <a:gd name="connsiteY10867" fmla="*/ 4691063 h 4732338"/>
              <a:gd name="connsiteX10868" fmla="*/ 2873375 w 4424363"/>
              <a:gd name="connsiteY10868" fmla="*/ 4692651 h 4732338"/>
              <a:gd name="connsiteX10869" fmla="*/ 2873375 w 4424363"/>
              <a:gd name="connsiteY10869" fmla="*/ 4694238 h 4732338"/>
              <a:gd name="connsiteX10870" fmla="*/ 2871788 w 4424363"/>
              <a:gd name="connsiteY10870" fmla="*/ 4695826 h 4732338"/>
              <a:gd name="connsiteX10871" fmla="*/ 2870200 w 4424363"/>
              <a:gd name="connsiteY10871" fmla="*/ 4695826 h 4732338"/>
              <a:gd name="connsiteX10872" fmla="*/ 2868613 w 4424363"/>
              <a:gd name="connsiteY10872" fmla="*/ 4699001 h 4732338"/>
              <a:gd name="connsiteX10873" fmla="*/ 2867025 w 4424363"/>
              <a:gd name="connsiteY10873" fmla="*/ 4700588 h 4732338"/>
              <a:gd name="connsiteX10874" fmla="*/ 2865438 w 4424363"/>
              <a:gd name="connsiteY10874" fmla="*/ 4702176 h 4732338"/>
              <a:gd name="connsiteX10875" fmla="*/ 2863850 w 4424363"/>
              <a:gd name="connsiteY10875" fmla="*/ 4703763 h 4732338"/>
              <a:gd name="connsiteX10876" fmla="*/ 2862263 w 4424363"/>
              <a:gd name="connsiteY10876" fmla="*/ 4705351 h 4732338"/>
              <a:gd name="connsiteX10877" fmla="*/ 2860675 w 4424363"/>
              <a:gd name="connsiteY10877" fmla="*/ 4705351 h 4732338"/>
              <a:gd name="connsiteX10878" fmla="*/ 2859088 w 4424363"/>
              <a:gd name="connsiteY10878" fmla="*/ 4703763 h 4732338"/>
              <a:gd name="connsiteX10879" fmla="*/ 2859088 w 4424363"/>
              <a:gd name="connsiteY10879" fmla="*/ 4702176 h 4732338"/>
              <a:gd name="connsiteX10880" fmla="*/ 2857500 w 4424363"/>
              <a:gd name="connsiteY10880" fmla="*/ 4700588 h 4732338"/>
              <a:gd name="connsiteX10881" fmla="*/ 2855913 w 4424363"/>
              <a:gd name="connsiteY10881" fmla="*/ 4700588 h 4732338"/>
              <a:gd name="connsiteX10882" fmla="*/ 2855913 w 4424363"/>
              <a:gd name="connsiteY10882" fmla="*/ 4699001 h 4732338"/>
              <a:gd name="connsiteX10883" fmla="*/ 2855913 w 4424363"/>
              <a:gd name="connsiteY10883" fmla="*/ 4697413 h 4732338"/>
              <a:gd name="connsiteX10884" fmla="*/ 2855913 w 4424363"/>
              <a:gd name="connsiteY10884" fmla="*/ 4695826 h 4732338"/>
              <a:gd name="connsiteX10885" fmla="*/ 2854325 w 4424363"/>
              <a:gd name="connsiteY10885" fmla="*/ 4695826 h 4732338"/>
              <a:gd name="connsiteX10886" fmla="*/ 2852738 w 4424363"/>
              <a:gd name="connsiteY10886" fmla="*/ 4695826 h 4732338"/>
              <a:gd name="connsiteX10887" fmla="*/ 2851150 w 4424363"/>
              <a:gd name="connsiteY10887" fmla="*/ 4695826 h 4732338"/>
              <a:gd name="connsiteX10888" fmla="*/ 2847975 w 4424363"/>
              <a:gd name="connsiteY10888" fmla="*/ 4695826 h 4732338"/>
              <a:gd name="connsiteX10889" fmla="*/ 2846388 w 4424363"/>
              <a:gd name="connsiteY10889" fmla="*/ 4695826 h 4732338"/>
              <a:gd name="connsiteX10890" fmla="*/ 2846388 w 4424363"/>
              <a:gd name="connsiteY10890" fmla="*/ 4697413 h 4732338"/>
              <a:gd name="connsiteX10891" fmla="*/ 2846388 w 4424363"/>
              <a:gd name="connsiteY10891" fmla="*/ 4699001 h 4732338"/>
              <a:gd name="connsiteX10892" fmla="*/ 2846388 w 4424363"/>
              <a:gd name="connsiteY10892" fmla="*/ 4700588 h 4732338"/>
              <a:gd name="connsiteX10893" fmla="*/ 2846388 w 4424363"/>
              <a:gd name="connsiteY10893" fmla="*/ 4702176 h 4732338"/>
              <a:gd name="connsiteX10894" fmla="*/ 2846388 w 4424363"/>
              <a:gd name="connsiteY10894" fmla="*/ 4703763 h 4732338"/>
              <a:gd name="connsiteX10895" fmla="*/ 2846388 w 4424363"/>
              <a:gd name="connsiteY10895" fmla="*/ 4705351 h 4732338"/>
              <a:gd name="connsiteX10896" fmla="*/ 2847975 w 4424363"/>
              <a:gd name="connsiteY10896" fmla="*/ 4705351 h 4732338"/>
              <a:gd name="connsiteX10897" fmla="*/ 2847975 w 4424363"/>
              <a:gd name="connsiteY10897" fmla="*/ 4706938 h 4732338"/>
              <a:gd name="connsiteX10898" fmla="*/ 2847975 w 4424363"/>
              <a:gd name="connsiteY10898" fmla="*/ 4708526 h 4732338"/>
              <a:gd name="connsiteX10899" fmla="*/ 2847975 w 4424363"/>
              <a:gd name="connsiteY10899" fmla="*/ 4710113 h 4732338"/>
              <a:gd name="connsiteX10900" fmla="*/ 2849563 w 4424363"/>
              <a:gd name="connsiteY10900" fmla="*/ 4710113 h 4732338"/>
              <a:gd name="connsiteX10901" fmla="*/ 2849563 w 4424363"/>
              <a:gd name="connsiteY10901" fmla="*/ 4711701 h 4732338"/>
              <a:gd name="connsiteX10902" fmla="*/ 2849563 w 4424363"/>
              <a:gd name="connsiteY10902" fmla="*/ 4713288 h 4732338"/>
              <a:gd name="connsiteX10903" fmla="*/ 2849563 w 4424363"/>
              <a:gd name="connsiteY10903" fmla="*/ 4716463 h 4732338"/>
              <a:gd name="connsiteX10904" fmla="*/ 2849563 w 4424363"/>
              <a:gd name="connsiteY10904" fmla="*/ 4719638 h 4732338"/>
              <a:gd name="connsiteX10905" fmla="*/ 2849563 w 4424363"/>
              <a:gd name="connsiteY10905" fmla="*/ 4722813 h 4732338"/>
              <a:gd name="connsiteX10906" fmla="*/ 2847975 w 4424363"/>
              <a:gd name="connsiteY10906" fmla="*/ 4722813 h 4732338"/>
              <a:gd name="connsiteX10907" fmla="*/ 2846388 w 4424363"/>
              <a:gd name="connsiteY10907" fmla="*/ 4722813 h 4732338"/>
              <a:gd name="connsiteX10908" fmla="*/ 2844800 w 4424363"/>
              <a:gd name="connsiteY10908" fmla="*/ 4722813 h 4732338"/>
              <a:gd name="connsiteX10909" fmla="*/ 2843213 w 4424363"/>
              <a:gd name="connsiteY10909" fmla="*/ 4722813 h 4732338"/>
              <a:gd name="connsiteX10910" fmla="*/ 2843213 w 4424363"/>
              <a:gd name="connsiteY10910" fmla="*/ 4724401 h 4732338"/>
              <a:gd name="connsiteX10911" fmla="*/ 2841625 w 4424363"/>
              <a:gd name="connsiteY10911" fmla="*/ 4724401 h 4732338"/>
              <a:gd name="connsiteX10912" fmla="*/ 2841625 w 4424363"/>
              <a:gd name="connsiteY10912" fmla="*/ 4722813 h 4732338"/>
              <a:gd name="connsiteX10913" fmla="*/ 2840038 w 4424363"/>
              <a:gd name="connsiteY10913" fmla="*/ 4722813 h 4732338"/>
              <a:gd name="connsiteX10914" fmla="*/ 2840038 w 4424363"/>
              <a:gd name="connsiteY10914" fmla="*/ 4721226 h 4732338"/>
              <a:gd name="connsiteX10915" fmla="*/ 2838450 w 4424363"/>
              <a:gd name="connsiteY10915" fmla="*/ 4721226 h 4732338"/>
              <a:gd name="connsiteX10916" fmla="*/ 2836863 w 4424363"/>
              <a:gd name="connsiteY10916" fmla="*/ 4722813 h 4732338"/>
              <a:gd name="connsiteX10917" fmla="*/ 2835275 w 4424363"/>
              <a:gd name="connsiteY10917" fmla="*/ 4722813 h 4732338"/>
              <a:gd name="connsiteX10918" fmla="*/ 2832100 w 4424363"/>
              <a:gd name="connsiteY10918" fmla="*/ 4721226 h 4732338"/>
              <a:gd name="connsiteX10919" fmla="*/ 2828925 w 4424363"/>
              <a:gd name="connsiteY10919" fmla="*/ 4721226 h 4732338"/>
              <a:gd name="connsiteX10920" fmla="*/ 2827338 w 4424363"/>
              <a:gd name="connsiteY10920" fmla="*/ 4719638 h 4732338"/>
              <a:gd name="connsiteX10921" fmla="*/ 2825750 w 4424363"/>
              <a:gd name="connsiteY10921" fmla="*/ 4719638 h 4732338"/>
              <a:gd name="connsiteX10922" fmla="*/ 2824163 w 4424363"/>
              <a:gd name="connsiteY10922" fmla="*/ 4719638 h 4732338"/>
              <a:gd name="connsiteX10923" fmla="*/ 2820988 w 4424363"/>
              <a:gd name="connsiteY10923" fmla="*/ 4722813 h 4732338"/>
              <a:gd name="connsiteX10924" fmla="*/ 2819400 w 4424363"/>
              <a:gd name="connsiteY10924" fmla="*/ 4722813 h 4732338"/>
              <a:gd name="connsiteX10925" fmla="*/ 2817813 w 4424363"/>
              <a:gd name="connsiteY10925" fmla="*/ 4722813 h 4732338"/>
              <a:gd name="connsiteX10926" fmla="*/ 2816225 w 4424363"/>
              <a:gd name="connsiteY10926" fmla="*/ 4722813 h 4732338"/>
              <a:gd name="connsiteX10927" fmla="*/ 2814638 w 4424363"/>
              <a:gd name="connsiteY10927" fmla="*/ 4722813 h 4732338"/>
              <a:gd name="connsiteX10928" fmla="*/ 2814638 w 4424363"/>
              <a:gd name="connsiteY10928" fmla="*/ 4724401 h 4732338"/>
              <a:gd name="connsiteX10929" fmla="*/ 2814638 w 4424363"/>
              <a:gd name="connsiteY10929" fmla="*/ 4727576 h 4732338"/>
              <a:gd name="connsiteX10930" fmla="*/ 2813050 w 4424363"/>
              <a:gd name="connsiteY10930" fmla="*/ 4727576 h 4732338"/>
              <a:gd name="connsiteX10931" fmla="*/ 2811463 w 4424363"/>
              <a:gd name="connsiteY10931" fmla="*/ 4729163 h 4732338"/>
              <a:gd name="connsiteX10932" fmla="*/ 2809875 w 4424363"/>
              <a:gd name="connsiteY10932" fmla="*/ 4732338 h 4732338"/>
              <a:gd name="connsiteX10933" fmla="*/ 2808288 w 4424363"/>
              <a:gd name="connsiteY10933" fmla="*/ 4732338 h 4732338"/>
              <a:gd name="connsiteX10934" fmla="*/ 2806700 w 4424363"/>
              <a:gd name="connsiteY10934" fmla="*/ 4732338 h 4732338"/>
              <a:gd name="connsiteX10935" fmla="*/ 2806700 w 4424363"/>
              <a:gd name="connsiteY10935" fmla="*/ 4730751 h 4732338"/>
              <a:gd name="connsiteX10936" fmla="*/ 2806700 w 4424363"/>
              <a:gd name="connsiteY10936" fmla="*/ 4729163 h 4732338"/>
              <a:gd name="connsiteX10937" fmla="*/ 2805113 w 4424363"/>
              <a:gd name="connsiteY10937" fmla="*/ 4729163 h 4732338"/>
              <a:gd name="connsiteX10938" fmla="*/ 2803525 w 4424363"/>
              <a:gd name="connsiteY10938" fmla="*/ 4729163 h 4732338"/>
              <a:gd name="connsiteX10939" fmla="*/ 2801938 w 4424363"/>
              <a:gd name="connsiteY10939" fmla="*/ 4729163 h 4732338"/>
              <a:gd name="connsiteX10940" fmla="*/ 2800350 w 4424363"/>
              <a:gd name="connsiteY10940" fmla="*/ 4729163 h 4732338"/>
              <a:gd name="connsiteX10941" fmla="*/ 2798763 w 4424363"/>
              <a:gd name="connsiteY10941" fmla="*/ 4729163 h 4732338"/>
              <a:gd name="connsiteX10942" fmla="*/ 2795588 w 4424363"/>
              <a:gd name="connsiteY10942" fmla="*/ 4727576 h 4732338"/>
              <a:gd name="connsiteX10943" fmla="*/ 2794000 w 4424363"/>
              <a:gd name="connsiteY10943" fmla="*/ 4727576 h 4732338"/>
              <a:gd name="connsiteX10944" fmla="*/ 2792413 w 4424363"/>
              <a:gd name="connsiteY10944" fmla="*/ 4727576 h 4732338"/>
              <a:gd name="connsiteX10945" fmla="*/ 2792413 w 4424363"/>
              <a:gd name="connsiteY10945" fmla="*/ 4725988 h 4732338"/>
              <a:gd name="connsiteX10946" fmla="*/ 2790825 w 4424363"/>
              <a:gd name="connsiteY10946" fmla="*/ 4725988 h 4732338"/>
              <a:gd name="connsiteX10947" fmla="*/ 2789238 w 4424363"/>
              <a:gd name="connsiteY10947" fmla="*/ 4725988 h 4732338"/>
              <a:gd name="connsiteX10948" fmla="*/ 2787650 w 4424363"/>
              <a:gd name="connsiteY10948" fmla="*/ 4724401 h 4732338"/>
              <a:gd name="connsiteX10949" fmla="*/ 2786063 w 4424363"/>
              <a:gd name="connsiteY10949" fmla="*/ 4724401 h 4732338"/>
              <a:gd name="connsiteX10950" fmla="*/ 2786063 w 4424363"/>
              <a:gd name="connsiteY10950" fmla="*/ 4722813 h 4732338"/>
              <a:gd name="connsiteX10951" fmla="*/ 2782888 w 4424363"/>
              <a:gd name="connsiteY10951" fmla="*/ 4721226 h 4732338"/>
              <a:gd name="connsiteX10952" fmla="*/ 2781300 w 4424363"/>
              <a:gd name="connsiteY10952" fmla="*/ 4719638 h 4732338"/>
              <a:gd name="connsiteX10953" fmla="*/ 2781300 w 4424363"/>
              <a:gd name="connsiteY10953" fmla="*/ 4718051 h 4732338"/>
              <a:gd name="connsiteX10954" fmla="*/ 2782888 w 4424363"/>
              <a:gd name="connsiteY10954" fmla="*/ 4718051 h 4732338"/>
              <a:gd name="connsiteX10955" fmla="*/ 2782888 w 4424363"/>
              <a:gd name="connsiteY10955" fmla="*/ 4716463 h 4732338"/>
              <a:gd name="connsiteX10956" fmla="*/ 2784475 w 4424363"/>
              <a:gd name="connsiteY10956" fmla="*/ 4716463 h 4732338"/>
              <a:gd name="connsiteX10957" fmla="*/ 2786063 w 4424363"/>
              <a:gd name="connsiteY10957" fmla="*/ 4716463 h 4732338"/>
              <a:gd name="connsiteX10958" fmla="*/ 2786063 w 4424363"/>
              <a:gd name="connsiteY10958" fmla="*/ 4714876 h 4732338"/>
              <a:gd name="connsiteX10959" fmla="*/ 2786063 w 4424363"/>
              <a:gd name="connsiteY10959" fmla="*/ 4713288 h 4732338"/>
              <a:gd name="connsiteX10960" fmla="*/ 2784475 w 4424363"/>
              <a:gd name="connsiteY10960" fmla="*/ 4713288 h 4732338"/>
              <a:gd name="connsiteX10961" fmla="*/ 2786063 w 4424363"/>
              <a:gd name="connsiteY10961" fmla="*/ 4710113 h 4732338"/>
              <a:gd name="connsiteX10962" fmla="*/ 2784475 w 4424363"/>
              <a:gd name="connsiteY10962" fmla="*/ 4710113 h 4732338"/>
              <a:gd name="connsiteX10963" fmla="*/ 2784475 w 4424363"/>
              <a:gd name="connsiteY10963" fmla="*/ 4708526 h 4732338"/>
              <a:gd name="connsiteX10964" fmla="*/ 2784475 w 4424363"/>
              <a:gd name="connsiteY10964" fmla="*/ 4706938 h 4732338"/>
              <a:gd name="connsiteX10965" fmla="*/ 2782888 w 4424363"/>
              <a:gd name="connsiteY10965" fmla="*/ 4706938 h 4732338"/>
              <a:gd name="connsiteX10966" fmla="*/ 2781300 w 4424363"/>
              <a:gd name="connsiteY10966" fmla="*/ 4706938 h 4732338"/>
              <a:gd name="connsiteX10967" fmla="*/ 2781300 w 4424363"/>
              <a:gd name="connsiteY10967" fmla="*/ 4705351 h 4732338"/>
              <a:gd name="connsiteX10968" fmla="*/ 2782888 w 4424363"/>
              <a:gd name="connsiteY10968" fmla="*/ 4703763 h 4732338"/>
              <a:gd name="connsiteX10969" fmla="*/ 2782888 w 4424363"/>
              <a:gd name="connsiteY10969" fmla="*/ 4702176 h 4732338"/>
              <a:gd name="connsiteX10970" fmla="*/ 2784475 w 4424363"/>
              <a:gd name="connsiteY10970" fmla="*/ 4700588 h 4732338"/>
              <a:gd name="connsiteX10971" fmla="*/ 2787650 w 4424363"/>
              <a:gd name="connsiteY10971" fmla="*/ 4700588 h 4732338"/>
              <a:gd name="connsiteX10972" fmla="*/ 2787650 w 4424363"/>
              <a:gd name="connsiteY10972" fmla="*/ 4699001 h 4732338"/>
              <a:gd name="connsiteX10973" fmla="*/ 2787650 w 4424363"/>
              <a:gd name="connsiteY10973" fmla="*/ 4697413 h 4732338"/>
              <a:gd name="connsiteX10974" fmla="*/ 2784475 w 4424363"/>
              <a:gd name="connsiteY10974" fmla="*/ 4692651 h 4732338"/>
              <a:gd name="connsiteX10975" fmla="*/ 2782888 w 4424363"/>
              <a:gd name="connsiteY10975" fmla="*/ 4691063 h 4732338"/>
              <a:gd name="connsiteX10976" fmla="*/ 2781300 w 4424363"/>
              <a:gd name="connsiteY10976" fmla="*/ 4691063 h 4732338"/>
              <a:gd name="connsiteX10977" fmla="*/ 2779713 w 4424363"/>
              <a:gd name="connsiteY10977" fmla="*/ 4691063 h 4732338"/>
              <a:gd name="connsiteX10978" fmla="*/ 2779713 w 4424363"/>
              <a:gd name="connsiteY10978" fmla="*/ 4689476 h 4732338"/>
              <a:gd name="connsiteX10979" fmla="*/ 2778125 w 4424363"/>
              <a:gd name="connsiteY10979" fmla="*/ 4687888 h 4732338"/>
              <a:gd name="connsiteX10980" fmla="*/ 2778125 w 4424363"/>
              <a:gd name="connsiteY10980" fmla="*/ 4686301 h 4732338"/>
              <a:gd name="connsiteX10981" fmla="*/ 2776538 w 4424363"/>
              <a:gd name="connsiteY10981" fmla="*/ 4686301 h 4732338"/>
              <a:gd name="connsiteX10982" fmla="*/ 2774950 w 4424363"/>
              <a:gd name="connsiteY10982" fmla="*/ 4686301 h 4732338"/>
              <a:gd name="connsiteX10983" fmla="*/ 2774950 w 4424363"/>
              <a:gd name="connsiteY10983" fmla="*/ 4684713 h 4732338"/>
              <a:gd name="connsiteX10984" fmla="*/ 2774950 w 4424363"/>
              <a:gd name="connsiteY10984" fmla="*/ 4683126 h 4732338"/>
              <a:gd name="connsiteX10985" fmla="*/ 2774950 w 4424363"/>
              <a:gd name="connsiteY10985" fmla="*/ 4681538 h 4732338"/>
              <a:gd name="connsiteX10986" fmla="*/ 2773363 w 4424363"/>
              <a:gd name="connsiteY10986" fmla="*/ 4681538 h 4732338"/>
              <a:gd name="connsiteX10987" fmla="*/ 2771775 w 4424363"/>
              <a:gd name="connsiteY10987" fmla="*/ 4681538 h 4732338"/>
              <a:gd name="connsiteX10988" fmla="*/ 2770188 w 4424363"/>
              <a:gd name="connsiteY10988" fmla="*/ 4683126 h 4732338"/>
              <a:gd name="connsiteX10989" fmla="*/ 2768600 w 4424363"/>
              <a:gd name="connsiteY10989" fmla="*/ 4683126 h 4732338"/>
              <a:gd name="connsiteX10990" fmla="*/ 2767013 w 4424363"/>
              <a:gd name="connsiteY10990" fmla="*/ 4683126 h 4732338"/>
              <a:gd name="connsiteX10991" fmla="*/ 2765425 w 4424363"/>
              <a:gd name="connsiteY10991" fmla="*/ 4681538 h 4732338"/>
              <a:gd name="connsiteX10992" fmla="*/ 2762250 w 4424363"/>
              <a:gd name="connsiteY10992" fmla="*/ 4681538 h 4732338"/>
              <a:gd name="connsiteX10993" fmla="*/ 2757488 w 4424363"/>
              <a:gd name="connsiteY10993" fmla="*/ 4681538 h 4732338"/>
              <a:gd name="connsiteX10994" fmla="*/ 2755900 w 4424363"/>
              <a:gd name="connsiteY10994" fmla="*/ 4681538 h 4732338"/>
              <a:gd name="connsiteX10995" fmla="*/ 2755900 w 4424363"/>
              <a:gd name="connsiteY10995" fmla="*/ 4679951 h 4732338"/>
              <a:gd name="connsiteX10996" fmla="*/ 2754313 w 4424363"/>
              <a:gd name="connsiteY10996" fmla="*/ 4678363 h 4732338"/>
              <a:gd name="connsiteX10997" fmla="*/ 2752725 w 4424363"/>
              <a:gd name="connsiteY10997" fmla="*/ 4676776 h 4732338"/>
              <a:gd name="connsiteX10998" fmla="*/ 2752725 w 4424363"/>
              <a:gd name="connsiteY10998" fmla="*/ 4673601 h 4732338"/>
              <a:gd name="connsiteX10999" fmla="*/ 2751138 w 4424363"/>
              <a:gd name="connsiteY10999" fmla="*/ 4673601 h 4732338"/>
              <a:gd name="connsiteX11000" fmla="*/ 2751138 w 4424363"/>
              <a:gd name="connsiteY11000" fmla="*/ 4672013 h 4732338"/>
              <a:gd name="connsiteX11001" fmla="*/ 2749550 w 4424363"/>
              <a:gd name="connsiteY11001" fmla="*/ 4670426 h 4732338"/>
              <a:gd name="connsiteX11002" fmla="*/ 2747963 w 4424363"/>
              <a:gd name="connsiteY11002" fmla="*/ 4668838 h 4732338"/>
              <a:gd name="connsiteX11003" fmla="*/ 2746375 w 4424363"/>
              <a:gd name="connsiteY11003" fmla="*/ 4668838 h 4732338"/>
              <a:gd name="connsiteX11004" fmla="*/ 2744788 w 4424363"/>
              <a:gd name="connsiteY11004" fmla="*/ 4668838 h 4732338"/>
              <a:gd name="connsiteX11005" fmla="*/ 2743200 w 4424363"/>
              <a:gd name="connsiteY11005" fmla="*/ 4668838 h 4732338"/>
              <a:gd name="connsiteX11006" fmla="*/ 2740025 w 4424363"/>
              <a:gd name="connsiteY11006" fmla="*/ 4668838 h 4732338"/>
              <a:gd name="connsiteX11007" fmla="*/ 2738438 w 4424363"/>
              <a:gd name="connsiteY11007" fmla="*/ 4668838 h 4732338"/>
              <a:gd name="connsiteX11008" fmla="*/ 2736850 w 4424363"/>
              <a:gd name="connsiteY11008" fmla="*/ 4668838 h 4732338"/>
              <a:gd name="connsiteX11009" fmla="*/ 2733675 w 4424363"/>
              <a:gd name="connsiteY11009" fmla="*/ 4668838 h 4732338"/>
              <a:gd name="connsiteX11010" fmla="*/ 2733675 w 4424363"/>
              <a:gd name="connsiteY11010" fmla="*/ 4672013 h 4732338"/>
              <a:gd name="connsiteX11011" fmla="*/ 2732088 w 4424363"/>
              <a:gd name="connsiteY11011" fmla="*/ 4673601 h 4732338"/>
              <a:gd name="connsiteX11012" fmla="*/ 2730500 w 4424363"/>
              <a:gd name="connsiteY11012" fmla="*/ 4673601 h 4732338"/>
              <a:gd name="connsiteX11013" fmla="*/ 2728913 w 4424363"/>
              <a:gd name="connsiteY11013" fmla="*/ 4673601 h 4732338"/>
              <a:gd name="connsiteX11014" fmla="*/ 2728913 w 4424363"/>
              <a:gd name="connsiteY11014" fmla="*/ 4672013 h 4732338"/>
              <a:gd name="connsiteX11015" fmla="*/ 2728913 w 4424363"/>
              <a:gd name="connsiteY11015" fmla="*/ 4670426 h 4732338"/>
              <a:gd name="connsiteX11016" fmla="*/ 2727325 w 4424363"/>
              <a:gd name="connsiteY11016" fmla="*/ 4670426 h 4732338"/>
              <a:gd name="connsiteX11017" fmla="*/ 2725738 w 4424363"/>
              <a:gd name="connsiteY11017" fmla="*/ 4670426 h 4732338"/>
              <a:gd name="connsiteX11018" fmla="*/ 2724150 w 4424363"/>
              <a:gd name="connsiteY11018" fmla="*/ 4670426 h 4732338"/>
              <a:gd name="connsiteX11019" fmla="*/ 2722563 w 4424363"/>
              <a:gd name="connsiteY11019" fmla="*/ 4670426 h 4732338"/>
              <a:gd name="connsiteX11020" fmla="*/ 2720975 w 4424363"/>
              <a:gd name="connsiteY11020" fmla="*/ 4670426 h 4732338"/>
              <a:gd name="connsiteX11021" fmla="*/ 2719388 w 4424363"/>
              <a:gd name="connsiteY11021" fmla="*/ 4672013 h 4732338"/>
              <a:gd name="connsiteX11022" fmla="*/ 2717800 w 4424363"/>
              <a:gd name="connsiteY11022" fmla="*/ 4673601 h 4732338"/>
              <a:gd name="connsiteX11023" fmla="*/ 2716213 w 4424363"/>
              <a:gd name="connsiteY11023" fmla="*/ 4675188 h 4732338"/>
              <a:gd name="connsiteX11024" fmla="*/ 2716213 w 4424363"/>
              <a:gd name="connsiteY11024" fmla="*/ 4676776 h 4732338"/>
              <a:gd name="connsiteX11025" fmla="*/ 2714625 w 4424363"/>
              <a:gd name="connsiteY11025" fmla="*/ 4673601 h 4732338"/>
              <a:gd name="connsiteX11026" fmla="*/ 2713038 w 4424363"/>
              <a:gd name="connsiteY11026" fmla="*/ 4673601 h 4732338"/>
              <a:gd name="connsiteX11027" fmla="*/ 2711450 w 4424363"/>
              <a:gd name="connsiteY11027" fmla="*/ 4673601 h 4732338"/>
              <a:gd name="connsiteX11028" fmla="*/ 2708275 w 4424363"/>
              <a:gd name="connsiteY11028" fmla="*/ 4673601 h 4732338"/>
              <a:gd name="connsiteX11029" fmla="*/ 2706688 w 4424363"/>
              <a:gd name="connsiteY11029" fmla="*/ 4675188 h 4732338"/>
              <a:gd name="connsiteX11030" fmla="*/ 2705100 w 4424363"/>
              <a:gd name="connsiteY11030" fmla="*/ 4675188 h 4732338"/>
              <a:gd name="connsiteX11031" fmla="*/ 2703513 w 4424363"/>
              <a:gd name="connsiteY11031" fmla="*/ 4676776 h 4732338"/>
              <a:gd name="connsiteX11032" fmla="*/ 2701925 w 4424363"/>
              <a:gd name="connsiteY11032" fmla="*/ 4676776 h 4732338"/>
              <a:gd name="connsiteX11033" fmla="*/ 2700338 w 4424363"/>
              <a:gd name="connsiteY11033" fmla="*/ 4678363 h 4732338"/>
              <a:gd name="connsiteX11034" fmla="*/ 2698750 w 4424363"/>
              <a:gd name="connsiteY11034" fmla="*/ 4678363 h 4732338"/>
              <a:gd name="connsiteX11035" fmla="*/ 2697163 w 4424363"/>
              <a:gd name="connsiteY11035" fmla="*/ 4678363 h 4732338"/>
              <a:gd name="connsiteX11036" fmla="*/ 2693988 w 4424363"/>
              <a:gd name="connsiteY11036" fmla="*/ 4678363 h 4732338"/>
              <a:gd name="connsiteX11037" fmla="*/ 2690813 w 4424363"/>
              <a:gd name="connsiteY11037" fmla="*/ 4676776 h 4732338"/>
              <a:gd name="connsiteX11038" fmla="*/ 2689225 w 4424363"/>
              <a:gd name="connsiteY11038" fmla="*/ 4675188 h 4732338"/>
              <a:gd name="connsiteX11039" fmla="*/ 2687638 w 4424363"/>
              <a:gd name="connsiteY11039" fmla="*/ 4673601 h 4732338"/>
              <a:gd name="connsiteX11040" fmla="*/ 2684463 w 4424363"/>
              <a:gd name="connsiteY11040" fmla="*/ 4673601 h 4732338"/>
              <a:gd name="connsiteX11041" fmla="*/ 2682875 w 4424363"/>
              <a:gd name="connsiteY11041" fmla="*/ 4673601 h 4732338"/>
              <a:gd name="connsiteX11042" fmla="*/ 2681288 w 4424363"/>
              <a:gd name="connsiteY11042" fmla="*/ 4675188 h 4732338"/>
              <a:gd name="connsiteX11043" fmla="*/ 2679700 w 4424363"/>
              <a:gd name="connsiteY11043" fmla="*/ 4675188 h 4732338"/>
              <a:gd name="connsiteX11044" fmla="*/ 2678113 w 4424363"/>
              <a:gd name="connsiteY11044" fmla="*/ 4673601 h 4732338"/>
              <a:gd name="connsiteX11045" fmla="*/ 2676525 w 4424363"/>
              <a:gd name="connsiteY11045" fmla="*/ 4673601 h 4732338"/>
              <a:gd name="connsiteX11046" fmla="*/ 2676525 w 4424363"/>
              <a:gd name="connsiteY11046" fmla="*/ 4672013 h 4732338"/>
              <a:gd name="connsiteX11047" fmla="*/ 2676525 w 4424363"/>
              <a:gd name="connsiteY11047" fmla="*/ 4670426 h 4732338"/>
              <a:gd name="connsiteX11048" fmla="*/ 2674938 w 4424363"/>
              <a:gd name="connsiteY11048" fmla="*/ 4670426 h 4732338"/>
              <a:gd name="connsiteX11049" fmla="*/ 2673350 w 4424363"/>
              <a:gd name="connsiteY11049" fmla="*/ 4668838 h 4732338"/>
              <a:gd name="connsiteX11050" fmla="*/ 2671763 w 4424363"/>
              <a:gd name="connsiteY11050" fmla="*/ 4668838 h 4732338"/>
              <a:gd name="connsiteX11051" fmla="*/ 2670175 w 4424363"/>
              <a:gd name="connsiteY11051" fmla="*/ 4668838 h 4732338"/>
              <a:gd name="connsiteX11052" fmla="*/ 2668588 w 4424363"/>
              <a:gd name="connsiteY11052" fmla="*/ 4668838 h 4732338"/>
              <a:gd name="connsiteX11053" fmla="*/ 2667000 w 4424363"/>
              <a:gd name="connsiteY11053" fmla="*/ 4668838 h 4732338"/>
              <a:gd name="connsiteX11054" fmla="*/ 2665413 w 4424363"/>
              <a:gd name="connsiteY11054" fmla="*/ 4670426 h 4732338"/>
              <a:gd name="connsiteX11055" fmla="*/ 2662238 w 4424363"/>
              <a:gd name="connsiteY11055" fmla="*/ 4670426 h 4732338"/>
              <a:gd name="connsiteX11056" fmla="*/ 2662238 w 4424363"/>
              <a:gd name="connsiteY11056" fmla="*/ 4672013 h 4732338"/>
              <a:gd name="connsiteX11057" fmla="*/ 2659063 w 4424363"/>
              <a:gd name="connsiteY11057" fmla="*/ 4673601 h 4732338"/>
              <a:gd name="connsiteX11058" fmla="*/ 2657475 w 4424363"/>
              <a:gd name="connsiteY11058" fmla="*/ 4673601 h 4732338"/>
              <a:gd name="connsiteX11059" fmla="*/ 2654300 w 4424363"/>
              <a:gd name="connsiteY11059" fmla="*/ 4673601 h 4732338"/>
              <a:gd name="connsiteX11060" fmla="*/ 2652713 w 4424363"/>
              <a:gd name="connsiteY11060" fmla="*/ 4673601 h 4732338"/>
              <a:gd name="connsiteX11061" fmla="*/ 2651125 w 4424363"/>
              <a:gd name="connsiteY11061" fmla="*/ 4673601 h 4732338"/>
              <a:gd name="connsiteX11062" fmla="*/ 2649538 w 4424363"/>
              <a:gd name="connsiteY11062" fmla="*/ 4673601 h 4732338"/>
              <a:gd name="connsiteX11063" fmla="*/ 2647950 w 4424363"/>
              <a:gd name="connsiteY11063" fmla="*/ 4673601 h 4732338"/>
              <a:gd name="connsiteX11064" fmla="*/ 2646363 w 4424363"/>
              <a:gd name="connsiteY11064" fmla="*/ 4673601 h 4732338"/>
              <a:gd name="connsiteX11065" fmla="*/ 2644775 w 4424363"/>
              <a:gd name="connsiteY11065" fmla="*/ 4675188 h 4732338"/>
              <a:gd name="connsiteX11066" fmla="*/ 2644775 w 4424363"/>
              <a:gd name="connsiteY11066" fmla="*/ 4676776 h 4732338"/>
              <a:gd name="connsiteX11067" fmla="*/ 2641600 w 4424363"/>
              <a:gd name="connsiteY11067" fmla="*/ 4678363 h 4732338"/>
              <a:gd name="connsiteX11068" fmla="*/ 2636838 w 4424363"/>
              <a:gd name="connsiteY11068" fmla="*/ 4678363 h 4732338"/>
              <a:gd name="connsiteX11069" fmla="*/ 2635250 w 4424363"/>
              <a:gd name="connsiteY11069" fmla="*/ 4678363 h 4732338"/>
              <a:gd name="connsiteX11070" fmla="*/ 2633663 w 4424363"/>
              <a:gd name="connsiteY11070" fmla="*/ 4678363 h 4732338"/>
              <a:gd name="connsiteX11071" fmla="*/ 2632075 w 4424363"/>
              <a:gd name="connsiteY11071" fmla="*/ 4678363 h 4732338"/>
              <a:gd name="connsiteX11072" fmla="*/ 2630488 w 4424363"/>
              <a:gd name="connsiteY11072" fmla="*/ 4678363 h 4732338"/>
              <a:gd name="connsiteX11073" fmla="*/ 2630488 w 4424363"/>
              <a:gd name="connsiteY11073" fmla="*/ 4676776 h 4732338"/>
              <a:gd name="connsiteX11074" fmla="*/ 2630488 w 4424363"/>
              <a:gd name="connsiteY11074" fmla="*/ 4675188 h 4732338"/>
              <a:gd name="connsiteX11075" fmla="*/ 2628900 w 4424363"/>
              <a:gd name="connsiteY11075" fmla="*/ 4675188 h 4732338"/>
              <a:gd name="connsiteX11076" fmla="*/ 2627313 w 4424363"/>
              <a:gd name="connsiteY11076" fmla="*/ 4675188 h 4732338"/>
              <a:gd name="connsiteX11077" fmla="*/ 2625725 w 4424363"/>
              <a:gd name="connsiteY11077" fmla="*/ 4675188 h 4732338"/>
              <a:gd name="connsiteX11078" fmla="*/ 2624138 w 4424363"/>
              <a:gd name="connsiteY11078" fmla="*/ 4675188 h 4732338"/>
              <a:gd name="connsiteX11079" fmla="*/ 2624138 w 4424363"/>
              <a:gd name="connsiteY11079" fmla="*/ 4673601 h 4732338"/>
              <a:gd name="connsiteX11080" fmla="*/ 2622550 w 4424363"/>
              <a:gd name="connsiteY11080" fmla="*/ 4673601 h 4732338"/>
              <a:gd name="connsiteX11081" fmla="*/ 2622550 w 4424363"/>
              <a:gd name="connsiteY11081" fmla="*/ 4670426 h 4732338"/>
              <a:gd name="connsiteX11082" fmla="*/ 2622550 w 4424363"/>
              <a:gd name="connsiteY11082" fmla="*/ 4668838 h 4732338"/>
              <a:gd name="connsiteX11083" fmla="*/ 2622550 w 4424363"/>
              <a:gd name="connsiteY11083" fmla="*/ 4667251 h 4732338"/>
              <a:gd name="connsiteX11084" fmla="*/ 2622550 w 4424363"/>
              <a:gd name="connsiteY11084" fmla="*/ 4664076 h 4732338"/>
              <a:gd name="connsiteX11085" fmla="*/ 2622550 w 4424363"/>
              <a:gd name="connsiteY11085" fmla="*/ 4662488 h 4732338"/>
              <a:gd name="connsiteX11086" fmla="*/ 2622550 w 4424363"/>
              <a:gd name="connsiteY11086" fmla="*/ 4660901 h 4732338"/>
              <a:gd name="connsiteX11087" fmla="*/ 2620963 w 4424363"/>
              <a:gd name="connsiteY11087" fmla="*/ 4660901 h 4732338"/>
              <a:gd name="connsiteX11088" fmla="*/ 2617788 w 4424363"/>
              <a:gd name="connsiteY11088" fmla="*/ 4660901 h 4732338"/>
              <a:gd name="connsiteX11089" fmla="*/ 2616200 w 4424363"/>
              <a:gd name="connsiteY11089" fmla="*/ 4657726 h 4732338"/>
              <a:gd name="connsiteX11090" fmla="*/ 2616200 w 4424363"/>
              <a:gd name="connsiteY11090" fmla="*/ 4656138 h 4732338"/>
              <a:gd name="connsiteX11091" fmla="*/ 2614613 w 4424363"/>
              <a:gd name="connsiteY11091" fmla="*/ 4656138 h 4732338"/>
              <a:gd name="connsiteX11092" fmla="*/ 2613025 w 4424363"/>
              <a:gd name="connsiteY11092" fmla="*/ 4656138 h 4732338"/>
              <a:gd name="connsiteX11093" fmla="*/ 2611438 w 4424363"/>
              <a:gd name="connsiteY11093" fmla="*/ 4656138 h 4732338"/>
              <a:gd name="connsiteX11094" fmla="*/ 2609850 w 4424363"/>
              <a:gd name="connsiteY11094" fmla="*/ 4654551 h 4732338"/>
              <a:gd name="connsiteX11095" fmla="*/ 2608263 w 4424363"/>
              <a:gd name="connsiteY11095" fmla="*/ 4654551 h 4732338"/>
              <a:gd name="connsiteX11096" fmla="*/ 2606675 w 4424363"/>
              <a:gd name="connsiteY11096" fmla="*/ 4656138 h 4732338"/>
              <a:gd name="connsiteX11097" fmla="*/ 2605088 w 4424363"/>
              <a:gd name="connsiteY11097" fmla="*/ 4656138 h 4732338"/>
              <a:gd name="connsiteX11098" fmla="*/ 2603500 w 4424363"/>
              <a:gd name="connsiteY11098" fmla="*/ 4656138 h 4732338"/>
              <a:gd name="connsiteX11099" fmla="*/ 2603500 w 4424363"/>
              <a:gd name="connsiteY11099" fmla="*/ 4657726 h 4732338"/>
              <a:gd name="connsiteX11100" fmla="*/ 2600325 w 4424363"/>
              <a:gd name="connsiteY11100" fmla="*/ 4659313 h 4732338"/>
              <a:gd name="connsiteX11101" fmla="*/ 2600325 w 4424363"/>
              <a:gd name="connsiteY11101" fmla="*/ 4660901 h 4732338"/>
              <a:gd name="connsiteX11102" fmla="*/ 2598738 w 4424363"/>
              <a:gd name="connsiteY11102" fmla="*/ 4660901 h 4732338"/>
              <a:gd name="connsiteX11103" fmla="*/ 2597150 w 4424363"/>
              <a:gd name="connsiteY11103" fmla="*/ 4662488 h 4732338"/>
              <a:gd name="connsiteX11104" fmla="*/ 2595563 w 4424363"/>
              <a:gd name="connsiteY11104" fmla="*/ 4662488 h 4732338"/>
              <a:gd name="connsiteX11105" fmla="*/ 2593975 w 4424363"/>
              <a:gd name="connsiteY11105" fmla="*/ 4664076 h 4732338"/>
              <a:gd name="connsiteX11106" fmla="*/ 2592388 w 4424363"/>
              <a:gd name="connsiteY11106" fmla="*/ 4664076 h 4732338"/>
              <a:gd name="connsiteX11107" fmla="*/ 2590800 w 4424363"/>
              <a:gd name="connsiteY11107" fmla="*/ 4665663 h 4732338"/>
              <a:gd name="connsiteX11108" fmla="*/ 2590800 w 4424363"/>
              <a:gd name="connsiteY11108" fmla="*/ 4664076 h 4732338"/>
              <a:gd name="connsiteX11109" fmla="*/ 2589213 w 4424363"/>
              <a:gd name="connsiteY11109" fmla="*/ 4664076 h 4732338"/>
              <a:gd name="connsiteX11110" fmla="*/ 2586038 w 4424363"/>
              <a:gd name="connsiteY11110" fmla="*/ 4662488 h 4732338"/>
              <a:gd name="connsiteX11111" fmla="*/ 2581275 w 4424363"/>
              <a:gd name="connsiteY11111" fmla="*/ 4662488 h 4732338"/>
              <a:gd name="connsiteX11112" fmla="*/ 2578100 w 4424363"/>
              <a:gd name="connsiteY11112" fmla="*/ 4662488 h 4732338"/>
              <a:gd name="connsiteX11113" fmla="*/ 2576513 w 4424363"/>
              <a:gd name="connsiteY11113" fmla="*/ 4662488 h 4732338"/>
              <a:gd name="connsiteX11114" fmla="*/ 2576513 w 4424363"/>
              <a:gd name="connsiteY11114" fmla="*/ 4660901 h 4732338"/>
              <a:gd name="connsiteX11115" fmla="*/ 2574925 w 4424363"/>
              <a:gd name="connsiteY11115" fmla="*/ 4660901 h 4732338"/>
              <a:gd name="connsiteX11116" fmla="*/ 2573338 w 4424363"/>
              <a:gd name="connsiteY11116" fmla="*/ 4660901 h 4732338"/>
              <a:gd name="connsiteX11117" fmla="*/ 2573338 w 4424363"/>
              <a:gd name="connsiteY11117" fmla="*/ 4659313 h 4732338"/>
              <a:gd name="connsiteX11118" fmla="*/ 2571750 w 4424363"/>
              <a:gd name="connsiteY11118" fmla="*/ 4659313 h 4732338"/>
              <a:gd name="connsiteX11119" fmla="*/ 2570163 w 4424363"/>
              <a:gd name="connsiteY11119" fmla="*/ 4657726 h 4732338"/>
              <a:gd name="connsiteX11120" fmla="*/ 2570163 w 4424363"/>
              <a:gd name="connsiteY11120" fmla="*/ 4656138 h 4732338"/>
              <a:gd name="connsiteX11121" fmla="*/ 2570163 w 4424363"/>
              <a:gd name="connsiteY11121" fmla="*/ 4654551 h 4732338"/>
              <a:gd name="connsiteX11122" fmla="*/ 2568575 w 4424363"/>
              <a:gd name="connsiteY11122" fmla="*/ 4654551 h 4732338"/>
              <a:gd name="connsiteX11123" fmla="*/ 2566988 w 4424363"/>
              <a:gd name="connsiteY11123" fmla="*/ 4652963 h 4732338"/>
              <a:gd name="connsiteX11124" fmla="*/ 2565400 w 4424363"/>
              <a:gd name="connsiteY11124" fmla="*/ 4652963 h 4732338"/>
              <a:gd name="connsiteX11125" fmla="*/ 2563813 w 4424363"/>
              <a:gd name="connsiteY11125" fmla="*/ 4652963 h 4732338"/>
              <a:gd name="connsiteX11126" fmla="*/ 2563813 w 4424363"/>
              <a:gd name="connsiteY11126" fmla="*/ 4651376 h 4732338"/>
              <a:gd name="connsiteX11127" fmla="*/ 2563813 w 4424363"/>
              <a:gd name="connsiteY11127" fmla="*/ 4648201 h 4732338"/>
              <a:gd name="connsiteX11128" fmla="*/ 2563813 w 4424363"/>
              <a:gd name="connsiteY11128" fmla="*/ 4646613 h 4732338"/>
              <a:gd name="connsiteX11129" fmla="*/ 2563813 w 4424363"/>
              <a:gd name="connsiteY11129" fmla="*/ 4645026 h 4732338"/>
              <a:gd name="connsiteX11130" fmla="*/ 2568575 w 4424363"/>
              <a:gd name="connsiteY11130" fmla="*/ 4641851 h 4732338"/>
              <a:gd name="connsiteX11131" fmla="*/ 2568575 w 4424363"/>
              <a:gd name="connsiteY11131" fmla="*/ 4640263 h 4732338"/>
              <a:gd name="connsiteX11132" fmla="*/ 2568575 w 4424363"/>
              <a:gd name="connsiteY11132" fmla="*/ 4638676 h 4732338"/>
              <a:gd name="connsiteX11133" fmla="*/ 2566988 w 4424363"/>
              <a:gd name="connsiteY11133" fmla="*/ 4637088 h 4732338"/>
              <a:gd name="connsiteX11134" fmla="*/ 2563813 w 4424363"/>
              <a:gd name="connsiteY11134" fmla="*/ 4637088 h 4732338"/>
              <a:gd name="connsiteX11135" fmla="*/ 2562225 w 4424363"/>
              <a:gd name="connsiteY11135" fmla="*/ 4635501 h 4732338"/>
              <a:gd name="connsiteX11136" fmla="*/ 2560638 w 4424363"/>
              <a:gd name="connsiteY11136" fmla="*/ 4633913 h 4732338"/>
              <a:gd name="connsiteX11137" fmla="*/ 2559050 w 4424363"/>
              <a:gd name="connsiteY11137" fmla="*/ 4633913 h 4732338"/>
              <a:gd name="connsiteX11138" fmla="*/ 2559050 w 4424363"/>
              <a:gd name="connsiteY11138" fmla="*/ 4635501 h 4732338"/>
              <a:gd name="connsiteX11139" fmla="*/ 2557463 w 4424363"/>
              <a:gd name="connsiteY11139" fmla="*/ 4637088 h 4732338"/>
              <a:gd name="connsiteX11140" fmla="*/ 2555875 w 4424363"/>
              <a:gd name="connsiteY11140" fmla="*/ 4637088 h 4732338"/>
              <a:gd name="connsiteX11141" fmla="*/ 2554288 w 4424363"/>
              <a:gd name="connsiteY11141" fmla="*/ 4637088 h 4732338"/>
              <a:gd name="connsiteX11142" fmla="*/ 2552700 w 4424363"/>
              <a:gd name="connsiteY11142" fmla="*/ 4637088 h 4732338"/>
              <a:gd name="connsiteX11143" fmla="*/ 2549525 w 4424363"/>
              <a:gd name="connsiteY11143" fmla="*/ 4637088 h 4732338"/>
              <a:gd name="connsiteX11144" fmla="*/ 2549525 w 4424363"/>
              <a:gd name="connsiteY11144" fmla="*/ 4635501 h 4732338"/>
              <a:gd name="connsiteX11145" fmla="*/ 2547938 w 4424363"/>
              <a:gd name="connsiteY11145" fmla="*/ 4637088 h 4732338"/>
              <a:gd name="connsiteX11146" fmla="*/ 2546350 w 4424363"/>
              <a:gd name="connsiteY11146" fmla="*/ 4635501 h 4732338"/>
              <a:gd name="connsiteX11147" fmla="*/ 2546350 w 4424363"/>
              <a:gd name="connsiteY11147" fmla="*/ 4633913 h 4732338"/>
              <a:gd name="connsiteX11148" fmla="*/ 2547938 w 4424363"/>
              <a:gd name="connsiteY11148" fmla="*/ 4632326 h 4732338"/>
              <a:gd name="connsiteX11149" fmla="*/ 2547938 w 4424363"/>
              <a:gd name="connsiteY11149" fmla="*/ 4630738 h 4732338"/>
              <a:gd name="connsiteX11150" fmla="*/ 2547938 w 4424363"/>
              <a:gd name="connsiteY11150" fmla="*/ 4629151 h 4732338"/>
              <a:gd name="connsiteX11151" fmla="*/ 2546350 w 4424363"/>
              <a:gd name="connsiteY11151" fmla="*/ 4629151 h 4732338"/>
              <a:gd name="connsiteX11152" fmla="*/ 2543175 w 4424363"/>
              <a:gd name="connsiteY11152" fmla="*/ 4629151 h 4732338"/>
              <a:gd name="connsiteX11153" fmla="*/ 2541588 w 4424363"/>
              <a:gd name="connsiteY11153" fmla="*/ 4629151 h 4732338"/>
              <a:gd name="connsiteX11154" fmla="*/ 2540000 w 4424363"/>
              <a:gd name="connsiteY11154" fmla="*/ 4625976 h 4732338"/>
              <a:gd name="connsiteX11155" fmla="*/ 2540000 w 4424363"/>
              <a:gd name="connsiteY11155" fmla="*/ 4624388 h 4732338"/>
              <a:gd name="connsiteX11156" fmla="*/ 2540000 w 4424363"/>
              <a:gd name="connsiteY11156" fmla="*/ 4622801 h 4732338"/>
              <a:gd name="connsiteX11157" fmla="*/ 2541588 w 4424363"/>
              <a:gd name="connsiteY11157" fmla="*/ 4619626 h 4732338"/>
              <a:gd name="connsiteX11158" fmla="*/ 2541588 w 4424363"/>
              <a:gd name="connsiteY11158" fmla="*/ 4618038 h 4732338"/>
              <a:gd name="connsiteX11159" fmla="*/ 2541588 w 4424363"/>
              <a:gd name="connsiteY11159" fmla="*/ 4616451 h 4732338"/>
              <a:gd name="connsiteX11160" fmla="*/ 2541588 w 4424363"/>
              <a:gd name="connsiteY11160" fmla="*/ 4614863 h 4732338"/>
              <a:gd name="connsiteX11161" fmla="*/ 2541588 w 4424363"/>
              <a:gd name="connsiteY11161" fmla="*/ 4613276 h 4732338"/>
              <a:gd name="connsiteX11162" fmla="*/ 2541588 w 4424363"/>
              <a:gd name="connsiteY11162" fmla="*/ 4611688 h 4732338"/>
              <a:gd name="connsiteX11163" fmla="*/ 2543175 w 4424363"/>
              <a:gd name="connsiteY11163" fmla="*/ 4610101 h 4732338"/>
              <a:gd name="connsiteX11164" fmla="*/ 2541588 w 4424363"/>
              <a:gd name="connsiteY11164" fmla="*/ 4610101 h 4732338"/>
              <a:gd name="connsiteX11165" fmla="*/ 2541588 w 4424363"/>
              <a:gd name="connsiteY11165" fmla="*/ 4608513 h 4732338"/>
              <a:gd name="connsiteX11166" fmla="*/ 2541588 w 4424363"/>
              <a:gd name="connsiteY11166" fmla="*/ 4606926 h 4732338"/>
              <a:gd name="connsiteX11167" fmla="*/ 2541588 w 4424363"/>
              <a:gd name="connsiteY11167" fmla="*/ 4605338 h 4732338"/>
              <a:gd name="connsiteX11168" fmla="*/ 2540000 w 4424363"/>
              <a:gd name="connsiteY11168" fmla="*/ 4605338 h 4732338"/>
              <a:gd name="connsiteX11169" fmla="*/ 2538413 w 4424363"/>
              <a:gd name="connsiteY11169" fmla="*/ 4603751 h 4732338"/>
              <a:gd name="connsiteX11170" fmla="*/ 2538413 w 4424363"/>
              <a:gd name="connsiteY11170" fmla="*/ 4602163 h 4732338"/>
              <a:gd name="connsiteX11171" fmla="*/ 2536825 w 4424363"/>
              <a:gd name="connsiteY11171" fmla="*/ 4602163 h 4732338"/>
              <a:gd name="connsiteX11172" fmla="*/ 2535238 w 4424363"/>
              <a:gd name="connsiteY11172" fmla="*/ 4602163 h 4732338"/>
              <a:gd name="connsiteX11173" fmla="*/ 2533650 w 4424363"/>
              <a:gd name="connsiteY11173" fmla="*/ 4602163 h 4732338"/>
              <a:gd name="connsiteX11174" fmla="*/ 2532063 w 4424363"/>
              <a:gd name="connsiteY11174" fmla="*/ 4600576 h 4732338"/>
              <a:gd name="connsiteX11175" fmla="*/ 2530475 w 4424363"/>
              <a:gd name="connsiteY11175" fmla="*/ 4597401 h 4732338"/>
              <a:gd name="connsiteX11176" fmla="*/ 2528888 w 4424363"/>
              <a:gd name="connsiteY11176" fmla="*/ 4597401 h 4732338"/>
              <a:gd name="connsiteX11177" fmla="*/ 2528888 w 4424363"/>
              <a:gd name="connsiteY11177" fmla="*/ 4595813 h 4732338"/>
              <a:gd name="connsiteX11178" fmla="*/ 2528888 w 4424363"/>
              <a:gd name="connsiteY11178" fmla="*/ 4594226 h 4732338"/>
              <a:gd name="connsiteX11179" fmla="*/ 2528888 w 4424363"/>
              <a:gd name="connsiteY11179" fmla="*/ 4592638 h 4732338"/>
              <a:gd name="connsiteX11180" fmla="*/ 2527300 w 4424363"/>
              <a:gd name="connsiteY11180" fmla="*/ 4592638 h 4732338"/>
              <a:gd name="connsiteX11181" fmla="*/ 2525713 w 4424363"/>
              <a:gd name="connsiteY11181" fmla="*/ 4591051 h 4732338"/>
              <a:gd name="connsiteX11182" fmla="*/ 2525713 w 4424363"/>
              <a:gd name="connsiteY11182" fmla="*/ 4589463 h 4732338"/>
              <a:gd name="connsiteX11183" fmla="*/ 2524125 w 4424363"/>
              <a:gd name="connsiteY11183" fmla="*/ 4587876 h 4732338"/>
              <a:gd name="connsiteX11184" fmla="*/ 2524125 w 4424363"/>
              <a:gd name="connsiteY11184" fmla="*/ 4586288 h 4732338"/>
              <a:gd name="connsiteX11185" fmla="*/ 2525713 w 4424363"/>
              <a:gd name="connsiteY11185" fmla="*/ 4586288 h 4732338"/>
              <a:gd name="connsiteX11186" fmla="*/ 2527300 w 4424363"/>
              <a:gd name="connsiteY11186" fmla="*/ 4584701 h 4732338"/>
              <a:gd name="connsiteX11187" fmla="*/ 2527300 w 4424363"/>
              <a:gd name="connsiteY11187" fmla="*/ 4583113 h 4732338"/>
              <a:gd name="connsiteX11188" fmla="*/ 2527300 w 4424363"/>
              <a:gd name="connsiteY11188" fmla="*/ 4581526 h 4732338"/>
              <a:gd name="connsiteX11189" fmla="*/ 2527300 w 4424363"/>
              <a:gd name="connsiteY11189" fmla="*/ 4579938 h 4732338"/>
              <a:gd name="connsiteX11190" fmla="*/ 2528888 w 4424363"/>
              <a:gd name="connsiteY11190" fmla="*/ 4579938 h 4732338"/>
              <a:gd name="connsiteX11191" fmla="*/ 2530475 w 4424363"/>
              <a:gd name="connsiteY11191" fmla="*/ 4575176 h 4732338"/>
              <a:gd name="connsiteX11192" fmla="*/ 2532063 w 4424363"/>
              <a:gd name="connsiteY11192" fmla="*/ 4573588 h 4732338"/>
              <a:gd name="connsiteX11193" fmla="*/ 2532063 w 4424363"/>
              <a:gd name="connsiteY11193" fmla="*/ 4572001 h 4732338"/>
              <a:gd name="connsiteX11194" fmla="*/ 2532063 w 4424363"/>
              <a:gd name="connsiteY11194" fmla="*/ 4570413 h 4732338"/>
              <a:gd name="connsiteX11195" fmla="*/ 2530475 w 4424363"/>
              <a:gd name="connsiteY11195" fmla="*/ 4570413 h 4732338"/>
              <a:gd name="connsiteX11196" fmla="*/ 2528888 w 4424363"/>
              <a:gd name="connsiteY11196" fmla="*/ 4570413 h 4732338"/>
              <a:gd name="connsiteX11197" fmla="*/ 2525713 w 4424363"/>
              <a:gd name="connsiteY11197" fmla="*/ 4570413 h 4732338"/>
              <a:gd name="connsiteX11198" fmla="*/ 2524125 w 4424363"/>
              <a:gd name="connsiteY11198" fmla="*/ 4570413 h 4732338"/>
              <a:gd name="connsiteX11199" fmla="*/ 2520950 w 4424363"/>
              <a:gd name="connsiteY11199" fmla="*/ 4570413 h 4732338"/>
              <a:gd name="connsiteX11200" fmla="*/ 2519363 w 4424363"/>
              <a:gd name="connsiteY11200" fmla="*/ 4570413 h 4732338"/>
              <a:gd name="connsiteX11201" fmla="*/ 2517775 w 4424363"/>
              <a:gd name="connsiteY11201" fmla="*/ 4572001 h 4732338"/>
              <a:gd name="connsiteX11202" fmla="*/ 2517775 w 4424363"/>
              <a:gd name="connsiteY11202" fmla="*/ 4573588 h 4732338"/>
              <a:gd name="connsiteX11203" fmla="*/ 2516188 w 4424363"/>
              <a:gd name="connsiteY11203" fmla="*/ 4575176 h 4732338"/>
              <a:gd name="connsiteX11204" fmla="*/ 2516188 w 4424363"/>
              <a:gd name="connsiteY11204" fmla="*/ 4576763 h 4732338"/>
              <a:gd name="connsiteX11205" fmla="*/ 2516188 w 4424363"/>
              <a:gd name="connsiteY11205" fmla="*/ 4579938 h 4732338"/>
              <a:gd name="connsiteX11206" fmla="*/ 2514600 w 4424363"/>
              <a:gd name="connsiteY11206" fmla="*/ 4579938 h 4732338"/>
              <a:gd name="connsiteX11207" fmla="*/ 2513013 w 4424363"/>
              <a:gd name="connsiteY11207" fmla="*/ 4579938 h 4732338"/>
              <a:gd name="connsiteX11208" fmla="*/ 2511425 w 4424363"/>
              <a:gd name="connsiteY11208" fmla="*/ 4583113 h 4732338"/>
              <a:gd name="connsiteX11209" fmla="*/ 2509838 w 4424363"/>
              <a:gd name="connsiteY11209" fmla="*/ 4583113 h 4732338"/>
              <a:gd name="connsiteX11210" fmla="*/ 2508250 w 4424363"/>
              <a:gd name="connsiteY11210" fmla="*/ 4583113 h 4732338"/>
              <a:gd name="connsiteX11211" fmla="*/ 2506663 w 4424363"/>
              <a:gd name="connsiteY11211" fmla="*/ 4583113 h 4732338"/>
              <a:gd name="connsiteX11212" fmla="*/ 2505075 w 4424363"/>
              <a:gd name="connsiteY11212" fmla="*/ 4579938 h 4732338"/>
              <a:gd name="connsiteX11213" fmla="*/ 2503488 w 4424363"/>
              <a:gd name="connsiteY11213" fmla="*/ 4579938 h 4732338"/>
              <a:gd name="connsiteX11214" fmla="*/ 2503488 w 4424363"/>
              <a:gd name="connsiteY11214" fmla="*/ 4578351 h 4732338"/>
              <a:gd name="connsiteX11215" fmla="*/ 2503488 w 4424363"/>
              <a:gd name="connsiteY11215" fmla="*/ 4576763 h 4732338"/>
              <a:gd name="connsiteX11216" fmla="*/ 2503488 w 4424363"/>
              <a:gd name="connsiteY11216" fmla="*/ 4575176 h 4732338"/>
              <a:gd name="connsiteX11217" fmla="*/ 2500313 w 4424363"/>
              <a:gd name="connsiteY11217" fmla="*/ 4575176 h 4732338"/>
              <a:gd name="connsiteX11218" fmla="*/ 2501900 w 4424363"/>
              <a:gd name="connsiteY11218" fmla="*/ 4573588 h 4732338"/>
              <a:gd name="connsiteX11219" fmla="*/ 2501900 w 4424363"/>
              <a:gd name="connsiteY11219" fmla="*/ 4572001 h 4732338"/>
              <a:gd name="connsiteX11220" fmla="*/ 2500313 w 4424363"/>
              <a:gd name="connsiteY11220" fmla="*/ 4570413 h 4732338"/>
              <a:gd name="connsiteX11221" fmla="*/ 2500313 w 4424363"/>
              <a:gd name="connsiteY11221" fmla="*/ 4568826 h 4732338"/>
              <a:gd name="connsiteX11222" fmla="*/ 2500313 w 4424363"/>
              <a:gd name="connsiteY11222" fmla="*/ 4567238 h 4732338"/>
              <a:gd name="connsiteX11223" fmla="*/ 2498725 w 4424363"/>
              <a:gd name="connsiteY11223" fmla="*/ 4567238 h 4732338"/>
              <a:gd name="connsiteX11224" fmla="*/ 2497138 w 4424363"/>
              <a:gd name="connsiteY11224" fmla="*/ 4568826 h 4732338"/>
              <a:gd name="connsiteX11225" fmla="*/ 2495550 w 4424363"/>
              <a:gd name="connsiteY11225" fmla="*/ 4570413 h 4732338"/>
              <a:gd name="connsiteX11226" fmla="*/ 2492375 w 4424363"/>
              <a:gd name="connsiteY11226" fmla="*/ 4572001 h 4732338"/>
              <a:gd name="connsiteX11227" fmla="*/ 2492375 w 4424363"/>
              <a:gd name="connsiteY11227" fmla="*/ 4573588 h 4732338"/>
              <a:gd name="connsiteX11228" fmla="*/ 2492375 w 4424363"/>
              <a:gd name="connsiteY11228" fmla="*/ 4575176 h 4732338"/>
              <a:gd name="connsiteX11229" fmla="*/ 2490788 w 4424363"/>
              <a:gd name="connsiteY11229" fmla="*/ 4575176 h 4732338"/>
              <a:gd name="connsiteX11230" fmla="*/ 2489200 w 4424363"/>
              <a:gd name="connsiteY11230" fmla="*/ 4573588 h 4732338"/>
              <a:gd name="connsiteX11231" fmla="*/ 2487613 w 4424363"/>
              <a:gd name="connsiteY11231" fmla="*/ 4573588 h 4732338"/>
              <a:gd name="connsiteX11232" fmla="*/ 2486025 w 4424363"/>
              <a:gd name="connsiteY11232" fmla="*/ 4575176 h 4732338"/>
              <a:gd name="connsiteX11233" fmla="*/ 2482850 w 4424363"/>
              <a:gd name="connsiteY11233" fmla="*/ 4575176 h 4732338"/>
              <a:gd name="connsiteX11234" fmla="*/ 2482850 w 4424363"/>
              <a:gd name="connsiteY11234" fmla="*/ 4576763 h 4732338"/>
              <a:gd name="connsiteX11235" fmla="*/ 2482850 w 4424363"/>
              <a:gd name="connsiteY11235" fmla="*/ 4578351 h 4732338"/>
              <a:gd name="connsiteX11236" fmla="*/ 2482850 w 4424363"/>
              <a:gd name="connsiteY11236" fmla="*/ 4579938 h 4732338"/>
              <a:gd name="connsiteX11237" fmla="*/ 2481263 w 4424363"/>
              <a:gd name="connsiteY11237" fmla="*/ 4579938 h 4732338"/>
              <a:gd name="connsiteX11238" fmla="*/ 2479675 w 4424363"/>
              <a:gd name="connsiteY11238" fmla="*/ 4579938 h 4732338"/>
              <a:gd name="connsiteX11239" fmla="*/ 2478088 w 4424363"/>
              <a:gd name="connsiteY11239" fmla="*/ 4579938 h 4732338"/>
              <a:gd name="connsiteX11240" fmla="*/ 2476500 w 4424363"/>
              <a:gd name="connsiteY11240" fmla="*/ 4578351 h 4732338"/>
              <a:gd name="connsiteX11241" fmla="*/ 2476500 w 4424363"/>
              <a:gd name="connsiteY11241" fmla="*/ 4576763 h 4732338"/>
              <a:gd name="connsiteX11242" fmla="*/ 2474913 w 4424363"/>
              <a:gd name="connsiteY11242" fmla="*/ 4575176 h 4732338"/>
              <a:gd name="connsiteX11243" fmla="*/ 2473325 w 4424363"/>
              <a:gd name="connsiteY11243" fmla="*/ 4575176 h 4732338"/>
              <a:gd name="connsiteX11244" fmla="*/ 2471738 w 4424363"/>
              <a:gd name="connsiteY11244" fmla="*/ 4575176 h 4732338"/>
              <a:gd name="connsiteX11245" fmla="*/ 2470150 w 4424363"/>
              <a:gd name="connsiteY11245" fmla="*/ 4575176 h 4732338"/>
              <a:gd name="connsiteX11246" fmla="*/ 2468563 w 4424363"/>
              <a:gd name="connsiteY11246" fmla="*/ 4575176 h 4732338"/>
              <a:gd name="connsiteX11247" fmla="*/ 2466975 w 4424363"/>
              <a:gd name="connsiteY11247" fmla="*/ 4572001 h 4732338"/>
              <a:gd name="connsiteX11248" fmla="*/ 2465388 w 4424363"/>
              <a:gd name="connsiteY11248" fmla="*/ 4570413 h 4732338"/>
              <a:gd name="connsiteX11249" fmla="*/ 2465388 w 4424363"/>
              <a:gd name="connsiteY11249" fmla="*/ 4568826 h 4732338"/>
              <a:gd name="connsiteX11250" fmla="*/ 2466975 w 4424363"/>
              <a:gd name="connsiteY11250" fmla="*/ 4568826 h 4732338"/>
              <a:gd name="connsiteX11251" fmla="*/ 2468563 w 4424363"/>
              <a:gd name="connsiteY11251" fmla="*/ 4567238 h 4732338"/>
              <a:gd name="connsiteX11252" fmla="*/ 2470150 w 4424363"/>
              <a:gd name="connsiteY11252" fmla="*/ 4567238 h 4732338"/>
              <a:gd name="connsiteX11253" fmla="*/ 2470150 w 4424363"/>
              <a:gd name="connsiteY11253" fmla="*/ 4564063 h 4732338"/>
              <a:gd name="connsiteX11254" fmla="*/ 2471738 w 4424363"/>
              <a:gd name="connsiteY11254" fmla="*/ 4560888 h 4732338"/>
              <a:gd name="connsiteX11255" fmla="*/ 2473325 w 4424363"/>
              <a:gd name="connsiteY11255" fmla="*/ 4559301 h 4732338"/>
              <a:gd name="connsiteX11256" fmla="*/ 2473325 w 4424363"/>
              <a:gd name="connsiteY11256" fmla="*/ 4556126 h 4732338"/>
              <a:gd name="connsiteX11257" fmla="*/ 2473325 w 4424363"/>
              <a:gd name="connsiteY11257" fmla="*/ 4554538 h 4732338"/>
              <a:gd name="connsiteX11258" fmla="*/ 2471738 w 4424363"/>
              <a:gd name="connsiteY11258" fmla="*/ 4552951 h 4732338"/>
              <a:gd name="connsiteX11259" fmla="*/ 2470150 w 4424363"/>
              <a:gd name="connsiteY11259" fmla="*/ 4551363 h 4732338"/>
              <a:gd name="connsiteX11260" fmla="*/ 2470150 w 4424363"/>
              <a:gd name="connsiteY11260" fmla="*/ 4548188 h 4732338"/>
              <a:gd name="connsiteX11261" fmla="*/ 2468563 w 4424363"/>
              <a:gd name="connsiteY11261" fmla="*/ 4548188 h 4732338"/>
              <a:gd name="connsiteX11262" fmla="*/ 2465388 w 4424363"/>
              <a:gd name="connsiteY11262" fmla="*/ 4546601 h 4732338"/>
              <a:gd name="connsiteX11263" fmla="*/ 2463800 w 4424363"/>
              <a:gd name="connsiteY11263" fmla="*/ 4545013 h 4732338"/>
              <a:gd name="connsiteX11264" fmla="*/ 2460625 w 4424363"/>
              <a:gd name="connsiteY11264" fmla="*/ 4545013 h 4732338"/>
              <a:gd name="connsiteX11265" fmla="*/ 2459038 w 4424363"/>
              <a:gd name="connsiteY11265" fmla="*/ 4545013 h 4732338"/>
              <a:gd name="connsiteX11266" fmla="*/ 2455863 w 4424363"/>
              <a:gd name="connsiteY11266" fmla="*/ 4543426 h 4732338"/>
              <a:gd name="connsiteX11267" fmla="*/ 2454275 w 4424363"/>
              <a:gd name="connsiteY11267" fmla="*/ 4541838 h 4732338"/>
              <a:gd name="connsiteX11268" fmla="*/ 2451100 w 4424363"/>
              <a:gd name="connsiteY11268" fmla="*/ 4540251 h 4732338"/>
              <a:gd name="connsiteX11269" fmla="*/ 2451100 w 4424363"/>
              <a:gd name="connsiteY11269" fmla="*/ 4543426 h 4732338"/>
              <a:gd name="connsiteX11270" fmla="*/ 2449513 w 4424363"/>
              <a:gd name="connsiteY11270" fmla="*/ 4543426 h 4732338"/>
              <a:gd name="connsiteX11271" fmla="*/ 2446338 w 4424363"/>
              <a:gd name="connsiteY11271" fmla="*/ 4543426 h 4732338"/>
              <a:gd name="connsiteX11272" fmla="*/ 2444750 w 4424363"/>
              <a:gd name="connsiteY11272" fmla="*/ 4543426 h 4732338"/>
              <a:gd name="connsiteX11273" fmla="*/ 2443163 w 4424363"/>
              <a:gd name="connsiteY11273" fmla="*/ 4543426 h 4732338"/>
              <a:gd name="connsiteX11274" fmla="*/ 2441575 w 4424363"/>
              <a:gd name="connsiteY11274" fmla="*/ 4545013 h 4732338"/>
              <a:gd name="connsiteX11275" fmla="*/ 2439988 w 4424363"/>
              <a:gd name="connsiteY11275" fmla="*/ 4545013 h 4732338"/>
              <a:gd name="connsiteX11276" fmla="*/ 2438400 w 4424363"/>
              <a:gd name="connsiteY11276" fmla="*/ 4545013 h 4732338"/>
              <a:gd name="connsiteX11277" fmla="*/ 2436813 w 4424363"/>
              <a:gd name="connsiteY11277" fmla="*/ 4543426 h 4732338"/>
              <a:gd name="connsiteX11278" fmla="*/ 2436813 w 4424363"/>
              <a:gd name="connsiteY11278" fmla="*/ 4545013 h 4732338"/>
              <a:gd name="connsiteX11279" fmla="*/ 2433638 w 4424363"/>
              <a:gd name="connsiteY11279" fmla="*/ 4546601 h 4732338"/>
              <a:gd name="connsiteX11280" fmla="*/ 2428875 w 4424363"/>
              <a:gd name="connsiteY11280" fmla="*/ 4548188 h 4732338"/>
              <a:gd name="connsiteX11281" fmla="*/ 2427288 w 4424363"/>
              <a:gd name="connsiteY11281" fmla="*/ 4549776 h 4732338"/>
              <a:gd name="connsiteX11282" fmla="*/ 2425700 w 4424363"/>
              <a:gd name="connsiteY11282" fmla="*/ 4549776 h 4732338"/>
              <a:gd name="connsiteX11283" fmla="*/ 2424113 w 4424363"/>
              <a:gd name="connsiteY11283" fmla="*/ 4551363 h 4732338"/>
              <a:gd name="connsiteX11284" fmla="*/ 2424113 w 4424363"/>
              <a:gd name="connsiteY11284" fmla="*/ 4552951 h 4732338"/>
              <a:gd name="connsiteX11285" fmla="*/ 2424113 w 4424363"/>
              <a:gd name="connsiteY11285" fmla="*/ 4554538 h 4732338"/>
              <a:gd name="connsiteX11286" fmla="*/ 2424113 w 4424363"/>
              <a:gd name="connsiteY11286" fmla="*/ 4556126 h 4732338"/>
              <a:gd name="connsiteX11287" fmla="*/ 2425700 w 4424363"/>
              <a:gd name="connsiteY11287" fmla="*/ 4557713 h 4732338"/>
              <a:gd name="connsiteX11288" fmla="*/ 2425700 w 4424363"/>
              <a:gd name="connsiteY11288" fmla="*/ 4559301 h 4732338"/>
              <a:gd name="connsiteX11289" fmla="*/ 2425700 w 4424363"/>
              <a:gd name="connsiteY11289" fmla="*/ 4560888 h 4732338"/>
              <a:gd name="connsiteX11290" fmla="*/ 2424113 w 4424363"/>
              <a:gd name="connsiteY11290" fmla="*/ 4560888 h 4732338"/>
              <a:gd name="connsiteX11291" fmla="*/ 2424113 w 4424363"/>
              <a:gd name="connsiteY11291" fmla="*/ 4562476 h 4732338"/>
              <a:gd name="connsiteX11292" fmla="*/ 2424113 w 4424363"/>
              <a:gd name="connsiteY11292" fmla="*/ 4564063 h 4732338"/>
              <a:gd name="connsiteX11293" fmla="*/ 2424113 w 4424363"/>
              <a:gd name="connsiteY11293" fmla="*/ 4565651 h 4732338"/>
              <a:gd name="connsiteX11294" fmla="*/ 2422525 w 4424363"/>
              <a:gd name="connsiteY11294" fmla="*/ 4565651 h 4732338"/>
              <a:gd name="connsiteX11295" fmla="*/ 2420938 w 4424363"/>
              <a:gd name="connsiteY11295" fmla="*/ 4565651 h 4732338"/>
              <a:gd name="connsiteX11296" fmla="*/ 2419350 w 4424363"/>
              <a:gd name="connsiteY11296" fmla="*/ 4567238 h 4732338"/>
              <a:gd name="connsiteX11297" fmla="*/ 2416175 w 4424363"/>
              <a:gd name="connsiteY11297" fmla="*/ 4568826 h 4732338"/>
              <a:gd name="connsiteX11298" fmla="*/ 2414588 w 4424363"/>
              <a:gd name="connsiteY11298" fmla="*/ 4570413 h 4732338"/>
              <a:gd name="connsiteX11299" fmla="*/ 2411413 w 4424363"/>
              <a:gd name="connsiteY11299" fmla="*/ 4573588 h 4732338"/>
              <a:gd name="connsiteX11300" fmla="*/ 2411413 w 4424363"/>
              <a:gd name="connsiteY11300" fmla="*/ 4575176 h 4732338"/>
              <a:gd name="connsiteX11301" fmla="*/ 2409825 w 4424363"/>
              <a:gd name="connsiteY11301" fmla="*/ 4575176 h 4732338"/>
              <a:gd name="connsiteX11302" fmla="*/ 2406650 w 4424363"/>
              <a:gd name="connsiteY11302" fmla="*/ 4575176 h 4732338"/>
              <a:gd name="connsiteX11303" fmla="*/ 2405063 w 4424363"/>
              <a:gd name="connsiteY11303" fmla="*/ 4576763 h 4732338"/>
              <a:gd name="connsiteX11304" fmla="*/ 2403475 w 4424363"/>
              <a:gd name="connsiteY11304" fmla="*/ 4578351 h 4732338"/>
              <a:gd name="connsiteX11305" fmla="*/ 2403475 w 4424363"/>
              <a:gd name="connsiteY11305" fmla="*/ 4579938 h 4732338"/>
              <a:gd name="connsiteX11306" fmla="*/ 2405063 w 4424363"/>
              <a:gd name="connsiteY11306" fmla="*/ 4579938 h 4732338"/>
              <a:gd name="connsiteX11307" fmla="*/ 2406650 w 4424363"/>
              <a:gd name="connsiteY11307" fmla="*/ 4579938 h 4732338"/>
              <a:gd name="connsiteX11308" fmla="*/ 2408238 w 4424363"/>
              <a:gd name="connsiteY11308" fmla="*/ 4579938 h 4732338"/>
              <a:gd name="connsiteX11309" fmla="*/ 2411413 w 4424363"/>
              <a:gd name="connsiteY11309" fmla="*/ 4583113 h 4732338"/>
              <a:gd name="connsiteX11310" fmla="*/ 2413000 w 4424363"/>
              <a:gd name="connsiteY11310" fmla="*/ 4583113 h 4732338"/>
              <a:gd name="connsiteX11311" fmla="*/ 2414588 w 4424363"/>
              <a:gd name="connsiteY11311" fmla="*/ 4584701 h 4732338"/>
              <a:gd name="connsiteX11312" fmla="*/ 2416175 w 4424363"/>
              <a:gd name="connsiteY11312" fmla="*/ 4586288 h 4732338"/>
              <a:gd name="connsiteX11313" fmla="*/ 2416175 w 4424363"/>
              <a:gd name="connsiteY11313" fmla="*/ 4587876 h 4732338"/>
              <a:gd name="connsiteX11314" fmla="*/ 2417763 w 4424363"/>
              <a:gd name="connsiteY11314" fmla="*/ 4587876 h 4732338"/>
              <a:gd name="connsiteX11315" fmla="*/ 2419350 w 4424363"/>
              <a:gd name="connsiteY11315" fmla="*/ 4587876 h 4732338"/>
              <a:gd name="connsiteX11316" fmla="*/ 2420938 w 4424363"/>
              <a:gd name="connsiteY11316" fmla="*/ 4587876 h 4732338"/>
              <a:gd name="connsiteX11317" fmla="*/ 2422525 w 4424363"/>
              <a:gd name="connsiteY11317" fmla="*/ 4587876 h 4732338"/>
              <a:gd name="connsiteX11318" fmla="*/ 2424113 w 4424363"/>
              <a:gd name="connsiteY11318" fmla="*/ 4589463 h 4732338"/>
              <a:gd name="connsiteX11319" fmla="*/ 2424113 w 4424363"/>
              <a:gd name="connsiteY11319" fmla="*/ 4591051 h 4732338"/>
              <a:gd name="connsiteX11320" fmla="*/ 2424113 w 4424363"/>
              <a:gd name="connsiteY11320" fmla="*/ 4592638 h 4732338"/>
              <a:gd name="connsiteX11321" fmla="*/ 2425700 w 4424363"/>
              <a:gd name="connsiteY11321" fmla="*/ 4594226 h 4732338"/>
              <a:gd name="connsiteX11322" fmla="*/ 2427288 w 4424363"/>
              <a:gd name="connsiteY11322" fmla="*/ 4595813 h 4732338"/>
              <a:gd name="connsiteX11323" fmla="*/ 2427288 w 4424363"/>
              <a:gd name="connsiteY11323" fmla="*/ 4597401 h 4732338"/>
              <a:gd name="connsiteX11324" fmla="*/ 2425700 w 4424363"/>
              <a:gd name="connsiteY11324" fmla="*/ 4597401 h 4732338"/>
              <a:gd name="connsiteX11325" fmla="*/ 2424113 w 4424363"/>
              <a:gd name="connsiteY11325" fmla="*/ 4597401 h 4732338"/>
              <a:gd name="connsiteX11326" fmla="*/ 2424113 w 4424363"/>
              <a:gd name="connsiteY11326" fmla="*/ 4598988 h 4732338"/>
              <a:gd name="connsiteX11327" fmla="*/ 2422525 w 4424363"/>
              <a:gd name="connsiteY11327" fmla="*/ 4598988 h 4732338"/>
              <a:gd name="connsiteX11328" fmla="*/ 2420938 w 4424363"/>
              <a:gd name="connsiteY11328" fmla="*/ 4600576 h 4732338"/>
              <a:gd name="connsiteX11329" fmla="*/ 2420938 w 4424363"/>
              <a:gd name="connsiteY11329" fmla="*/ 4602163 h 4732338"/>
              <a:gd name="connsiteX11330" fmla="*/ 2419350 w 4424363"/>
              <a:gd name="connsiteY11330" fmla="*/ 4603751 h 4732338"/>
              <a:gd name="connsiteX11331" fmla="*/ 2417763 w 4424363"/>
              <a:gd name="connsiteY11331" fmla="*/ 4603751 h 4732338"/>
              <a:gd name="connsiteX11332" fmla="*/ 2416175 w 4424363"/>
              <a:gd name="connsiteY11332" fmla="*/ 4605338 h 4732338"/>
              <a:gd name="connsiteX11333" fmla="*/ 2416175 w 4424363"/>
              <a:gd name="connsiteY11333" fmla="*/ 4606926 h 4732338"/>
              <a:gd name="connsiteX11334" fmla="*/ 2419350 w 4424363"/>
              <a:gd name="connsiteY11334" fmla="*/ 4610101 h 4732338"/>
              <a:gd name="connsiteX11335" fmla="*/ 2420938 w 4424363"/>
              <a:gd name="connsiteY11335" fmla="*/ 4613276 h 4732338"/>
              <a:gd name="connsiteX11336" fmla="*/ 2420938 w 4424363"/>
              <a:gd name="connsiteY11336" fmla="*/ 4614863 h 4732338"/>
              <a:gd name="connsiteX11337" fmla="*/ 2420938 w 4424363"/>
              <a:gd name="connsiteY11337" fmla="*/ 4616451 h 4732338"/>
              <a:gd name="connsiteX11338" fmla="*/ 2420938 w 4424363"/>
              <a:gd name="connsiteY11338" fmla="*/ 4618038 h 4732338"/>
              <a:gd name="connsiteX11339" fmla="*/ 2420938 w 4424363"/>
              <a:gd name="connsiteY11339" fmla="*/ 4619626 h 4732338"/>
              <a:gd name="connsiteX11340" fmla="*/ 2419350 w 4424363"/>
              <a:gd name="connsiteY11340" fmla="*/ 4619626 h 4732338"/>
              <a:gd name="connsiteX11341" fmla="*/ 2419350 w 4424363"/>
              <a:gd name="connsiteY11341" fmla="*/ 4621213 h 4732338"/>
              <a:gd name="connsiteX11342" fmla="*/ 2417763 w 4424363"/>
              <a:gd name="connsiteY11342" fmla="*/ 4621213 h 4732338"/>
              <a:gd name="connsiteX11343" fmla="*/ 2416175 w 4424363"/>
              <a:gd name="connsiteY11343" fmla="*/ 4619626 h 4732338"/>
              <a:gd name="connsiteX11344" fmla="*/ 2414588 w 4424363"/>
              <a:gd name="connsiteY11344" fmla="*/ 4619626 h 4732338"/>
              <a:gd name="connsiteX11345" fmla="*/ 2413000 w 4424363"/>
              <a:gd name="connsiteY11345" fmla="*/ 4619626 h 4732338"/>
              <a:gd name="connsiteX11346" fmla="*/ 2411413 w 4424363"/>
              <a:gd name="connsiteY11346" fmla="*/ 4621213 h 4732338"/>
              <a:gd name="connsiteX11347" fmla="*/ 2411413 w 4424363"/>
              <a:gd name="connsiteY11347" fmla="*/ 4622801 h 4732338"/>
              <a:gd name="connsiteX11348" fmla="*/ 2411413 w 4424363"/>
              <a:gd name="connsiteY11348" fmla="*/ 4624388 h 4732338"/>
              <a:gd name="connsiteX11349" fmla="*/ 2409825 w 4424363"/>
              <a:gd name="connsiteY11349" fmla="*/ 4624388 h 4732338"/>
              <a:gd name="connsiteX11350" fmla="*/ 2406650 w 4424363"/>
              <a:gd name="connsiteY11350" fmla="*/ 4624388 h 4732338"/>
              <a:gd name="connsiteX11351" fmla="*/ 2405063 w 4424363"/>
              <a:gd name="connsiteY11351" fmla="*/ 4624388 h 4732338"/>
              <a:gd name="connsiteX11352" fmla="*/ 2403475 w 4424363"/>
              <a:gd name="connsiteY11352" fmla="*/ 4624388 h 4732338"/>
              <a:gd name="connsiteX11353" fmla="*/ 2401888 w 4424363"/>
              <a:gd name="connsiteY11353" fmla="*/ 4627563 h 4732338"/>
              <a:gd name="connsiteX11354" fmla="*/ 2400300 w 4424363"/>
              <a:gd name="connsiteY11354" fmla="*/ 4627563 h 4732338"/>
              <a:gd name="connsiteX11355" fmla="*/ 2398713 w 4424363"/>
              <a:gd name="connsiteY11355" fmla="*/ 4629151 h 4732338"/>
              <a:gd name="connsiteX11356" fmla="*/ 2397125 w 4424363"/>
              <a:gd name="connsiteY11356" fmla="*/ 4629151 h 4732338"/>
              <a:gd name="connsiteX11357" fmla="*/ 2397125 w 4424363"/>
              <a:gd name="connsiteY11357" fmla="*/ 4627563 h 4732338"/>
              <a:gd name="connsiteX11358" fmla="*/ 2395538 w 4424363"/>
              <a:gd name="connsiteY11358" fmla="*/ 4629151 h 4732338"/>
              <a:gd name="connsiteX11359" fmla="*/ 2393950 w 4424363"/>
              <a:gd name="connsiteY11359" fmla="*/ 4629151 h 4732338"/>
              <a:gd name="connsiteX11360" fmla="*/ 2392363 w 4424363"/>
              <a:gd name="connsiteY11360" fmla="*/ 4630738 h 4732338"/>
              <a:gd name="connsiteX11361" fmla="*/ 2390775 w 4424363"/>
              <a:gd name="connsiteY11361" fmla="*/ 4630738 h 4732338"/>
              <a:gd name="connsiteX11362" fmla="*/ 2390775 w 4424363"/>
              <a:gd name="connsiteY11362" fmla="*/ 4629151 h 4732338"/>
              <a:gd name="connsiteX11363" fmla="*/ 2389188 w 4424363"/>
              <a:gd name="connsiteY11363" fmla="*/ 4629151 h 4732338"/>
              <a:gd name="connsiteX11364" fmla="*/ 2386013 w 4424363"/>
              <a:gd name="connsiteY11364" fmla="*/ 4629151 h 4732338"/>
              <a:gd name="connsiteX11365" fmla="*/ 2384425 w 4424363"/>
              <a:gd name="connsiteY11365" fmla="*/ 4629151 h 4732338"/>
              <a:gd name="connsiteX11366" fmla="*/ 2381250 w 4424363"/>
              <a:gd name="connsiteY11366" fmla="*/ 4629151 h 4732338"/>
              <a:gd name="connsiteX11367" fmla="*/ 2379663 w 4424363"/>
              <a:gd name="connsiteY11367" fmla="*/ 4629151 h 4732338"/>
              <a:gd name="connsiteX11368" fmla="*/ 2378075 w 4424363"/>
              <a:gd name="connsiteY11368" fmla="*/ 4629151 h 4732338"/>
              <a:gd name="connsiteX11369" fmla="*/ 2376488 w 4424363"/>
              <a:gd name="connsiteY11369" fmla="*/ 4629151 h 4732338"/>
              <a:gd name="connsiteX11370" fmla="*/ 2374900 w 4424363"/>
              <a:gd name="connsiteY11370" fmla="*/ 4630738 h 4732338"/>
              <a:gd name="connsiteX11371" fmla="*/ 2373313 w 4424363"/>
              <a:gd name="connsiteY11371" fmla="*/ 4633913 h 4732338"/>
              <a:gd name="connsiteX11372" fmla="*/ 2373313 w 4424363"/>
              <a:gd name="connsiteY11372" fmla="*/ 4635501 h 4732338"/>
              <a:gd name="connsiteX11373" fmla="*/ 2371725 w 4424363"/>
              <a:gd name="connsiteY11373" fmla="*/ 4637088 h 4732338"/>
              <a:gd name="connsiteX11374" fmla="*/ 2370138 w 4424363"/>
              <a:gd name="connsiteY11374" fmla="*/ 4637088 h 4732338"/>
              <a:gd name="connsiteX11375" fmla="*/ 2370138 w 4424363"/>
              <a:gd name="connsiteY11375" fmla="*/ 4638676 h 4732338"/>
              <a:gd name="connsiteX11376" fmla="*/ 2370138 w 4424363"/>
              <a:gd name="connsiteY11376" fmla="*/ 4641851 h 4732338"/>
              <a:gd name="connsiteX11377" fmla="*/ 2368550 w 4424363"/>
              <a:gd name="connsiteY11377" fmla="*/ 4641851 h 4732338"/>
              <a:gd name="connsiteX11378" fmla="*/ 2366963 w 4424363"/>
              <a:gd name="connsiteY11378" fmla="*/ 4641851 h 4732338"/>
              <a:gd name="connsiteX11379" fmla="*/ 2363788 w 4424363"/>
              <a:gd name="connsiteY11379" fmla="*/ 4641851 h 4732338"/>
              <a:gd name="connsiteX11380" fmla="*/ 2362200 w 4424363"/>
              <a:gd name="connsiteY11380" fmla="*/ 4641851 h 4732338"/>
              <a:gd name="connsiteX11381" fmla="*/ 2360613 w 4424363"/>
              <a:gd name="connsiteY11381" fmla="*/ 4641851 h 4732338"/>
              <a:gd name="connsiteX11382" fmla="*/ 2359025 w 4424363"/>
              <a:gd name="connsiteY11382" fmla="*/ 4641851 h 4732338"/>
              <a:gd name="connsiteX11383" fmla="*/ 2357438 w 4424363"/>
              <a:gd name="connsiteY11383" fmla="*/ 4641851 h 4732338"/>
              <a:gd name="connsiteX11384" fmla="*/ 2357438 w 4424363"/>
              <a:gd name="connsiteY11384" fmla="*/ 4643438 h 4732338"/>
              <a:gd name="connsiteX11385" fmla="*/ 2355850 w 4424363"/>
              <a:gd name="connsiteY11385" fmla="*/ 4643438 h 4732338"/>
              <a:gd name="connsiteX11386" fmla="*/ 2354263 w 4424363"/>
              <a:gd name="connsiteY11386" fmla="*/ 4643438 h 4732338"/>
              <a:gd name="connsiteX11387" fmla="*/ 2354263 w 4424363"/>
              <a:gd name="connsiteY11387" fmla="*/ 4641851 h 4732338"/>
              <a:gd name="connsiteX11388" fmla="*/ 2352675 w 4424363"/>
              <a:gd name="connsiteY11388" fmla="*/ 4641851 h 4732338"/>
              <a:gd name="connsiteX11389" fmla="*/ 2352675 w 4424363"/>
              <a:gd name="connsiteY11389" fmla="*/ 4643438 h 4732338"/>
              <a:gd name="connsiteX11390" fmla="*/ 2352675 w 4424363"/>
              <a:gd name="connsiteY11390" fmla="*/ 4645026 h 4732338"/>
              <a:gd name="connsiteX11391" fmla="*/ 2352675 w 4424363"/>
              <a:gd name="connsiteY11391" fmla="*/ 4646613 h 4732338"/>
              <a:gd name="connsiteX11392" fmla="*/ 2351088 w 4424363"/>
              <a:gd name="connsiteY11392" fmla="*/ 4646613 h 4732338"/>
              <a:gd name="connsiteX11393" fmla="*/ 2349500 w 4424363"/>
              <a:gd name="connsiteY11393" fmla="*/ 4646613 h 4732338"/>
              <a:gd name="connsiteX11394" fmla="*/ 2347913 w 4424363"/>
              <a:gd name="connsiteY11394" fmla="*/ 4646613 h 4732338"/>
              <a:gd name="connsiteX11395" fmla="*/ 2346325 w 4424363"/>
              <a:gd name="connsiteY11395" fmla="*/ 4648201 h 4732338"/>
              <a:gd name="connsiteX11396" fmla="*/ 2346325 w 4424363"/>
              <a:gd name="connsiteY11396" fmla="*/ 4649788 h 4732338"/>
              <a:gd name="connsiteX11397" fmla="*/ 2346325 w 4424363"/>
              <a:gd name="connsiteY11397" fmla="*/ 4651376 h 4732338"/>
              <a:gd name="connsiteX11398" fmla="*/ 2344738 w 4424363"/>
              <a:gd name="connsiteY11398" fmla="*/ 4651376 h 4732338"/>
              <a:gd name="connsiteX11399" fmla="*/ 2343150 w 4424363"/>
              <a:gd name="connsiteY11399" fmla="*/ 4651376 h 4732338"/>
              <a:gd name="connsiteX11400" fmla="*/ 2341563 w 4424363"/>
              <a:gd name="connsiteY11400" fmla="*/ 4651376 h 4732338"/>
              <a:gd name="connsiteX11401" fmla="*/ 2339975 w 4424363"/>
              <a:gd name="connsiteY11401" fmla="*/ 4651376 h 4732338"/>
              <a:gd name="connsiteX11402" fmla="*/ 2338388 w 4424363"/>
              <a:gd name="connsiteY11402" fmla="*/ 4652963 h 4732338"/>
              <a:gd name="connsiteX11403" fmla="*/ 2336800 w 4424363"/>
              <a:gd name="connsiteY11403" fmla="*/ 4652963 h 4732338"/>
              <a:gd name="connsiteX11404" fmla="*/ 2335213 w 4424363"/>
              <a:gd name="connsiteY11404" fmla="*/ 4654551 h 4732338"/>
              <a:gd name="connsiteX11405" fmla="*/ 2335213 w 4424363"/>
              <a:gd name="connsiteY11405" fmla="*/ 4656138 h 4732338"/>
              <a:gd name="connsiteX11406" fmla="*/ 2333625 w 4424363"/>
              <a:gd name="connsiteY11406" fmla="*/ 4656138 h 4732338"/>
              <a:gd name="connsiteX11407" fmla="*/ 2332038 w 4424363"/>
              <a:gd name="connsiteY11407" fmla="*/ 4657726 h 4732338"/>
              <a:gd name="connsiteX11408" fmla="*/ 2332038 w 4424363"/>
              <a:gd name="connsiteY11408" fmla="*/ 4659313 h 4732338"/>
              <a:gd name="connsiteX11409" fmla="*/ 2330450 w 4424363"/>
              <a:gd name="connsiteY11409" fmla="*/ 4659313 h 4732338"/>
              <a:gd name="connsiteX11410" fmla="*/ 2328863 w 4424363"/>
              <a:gd name="connsiteY11410" fmla="*/ 4660901 h 4732338"/>
              <a:gd name="connsiteX11411" fmla="*/ 2327275 w 4424363"/>
              <a:gd name="connsiteY11411" fmla="*/ 4662488 h 4732338"/>
              <a:gd name="connsiteX11412" fmla="*/ 2325688 w 4424363"/>
              <a:gd name="connsiteY11412" fmla="*/ 4664076 h 4732338"/>
              <a:gd name="connsiteX11413" fmla="*/ 2324100 w 4424363"/>
              <a:gd name="connsiteY11413" fmla="*/ 4668838 h 4732338"/>
              <a:gd name="connsiteX11414" fmla="*/ 2322513 w 4424363"/>
              <a:gd name="connsiteY11414" fmla="*/ 4670426 h 4732338"/>
              <a:gd name="connsiteX11415" fmla="*/ 2320925 w 4424363"/>
              <a:gd name="connsiteY11415" fmla="*/ 4670426 h 4732338"/>
              <a:gd name="connsiteX11416" fmla="*/ 2319338 w 4424363"/>
              <a:gd name="connsiteY11416" fmla="*/ 4670426 h 4732338"/>
              <a:gd name="connsiteX11417" fmla="*/ 2317750 w 4424363"/>
              <a:gd name="connsiteY11417" fmla="*/ 4670426 h 4732338"/>
              <a:gd name="connsiteX11418" fmla="*/ 2316163 w 4424363"/>
              <a:gd name="connsiteY11418" fmla="*/ 4670426 h 4732338"/>
              <a:gd name="connsiteX11419" fmla="*/ 2314575 w 4424363"/>
              <a:gd name="connsiteY11419" fmla="*/ 4672013 h 4732338"/>
              <a:gd name="connsiteX11420" fmla="*/ 2311400 w 4424363"/>
              <a:gd name="connsiteY11420" fmla="*/ 4672013 h 4732338"/>
              <a:gd name="connsiteX11421" fmla="*/ 2308225 w 4424363"/>
              <a:gd name="connsiteY11421" fmla="*/ 4672013 h 4732338"/>
              <a:gd name="connsiteX11422" fmla="*/ 2306638 w 4424363"/>
              <a:gd name="connsiteY11422" fmla="*/ 4673601 h 4732338"/>
              <a:gd name="connsiteX11423" fmla="*/ 2305050 w 4424363"/>
              <a:gd name="connsiteY11423" fmla="*/ 4673601 h 4732338"/>
              <a:gd name="connsiteX11424" fmla="*/ 2303463 w 4424363"/>
              <a:gd name="connsiteY11424" fmla="*/ 4673601 h 4732338"/>
              <a:gd name="connsiteX11425" fmla="*/ 2301875 w 4424363"/>
              <a:gd name="connsiteY11425" fmla="*/ 4672013 h 4732338"/>
              <a:gd name="connsiteX11426" fmla="*/ 2300288 w 4424363"/>
              <a:gd name="connsiteY11426" fmla="*/ 4670426 h 4732338"/>
              <a:gd name="connsiteX11427" fmla="*/ 2300288 w 4424363"/>
              <a:gd name="connsiteY11427" fmla="*/ 4667251 h 4732338"/>
              <a:gd name="connsiteX11428" fmla="*/ 2298700 w 4424363"/>
              <a:gd name="connsiteY11428" fmla="*/ 4665663 h 4732338"/>
              <a:gd name="connsiteX11429" fmla="*/ 2300288 w 4424363"/>
              <a:gd name="connsiteY11429" fmla="*/ 4664076 h 4732338"/>
              <a:gd name="connsiteX11430" fmla="*/ 2300288 w 4424363"/>
              <a:gd name="connsiteY11430" fmla="*/ 4662488 h 4732338"/>
              <a:gd name="connsiteX11431" fmla="*/ 2298700 w 4424363"/>
              <a:gd name="connsiteY11431" fmla="*/ 4662488 h 4732338"/>
              <a:gd name="connsiteX11432" fmla="*/ 2297113 w 4424363"/>
              <a:gd name="connsiteY11432" fmla="*/ 4660901 h 4732338"/>
              <a:gd name="connsiteX11433" fmla="*/ 2295525 w 4424363"/>
              <a:gd name="connsiteY11433" fmla="*/ 4659313 h 4732338"/>
              <a:gd name="connsiteX11434" fmla="*/ 2293938 w 4424363"/>
              <a:gd name="connsiteY11434" fmla="*/ 4659313 h 4732338"/>
              <a:gd name="connsiteX11435" fmla="*/ 2293938 w 4424363"/>
              <a:gd name="connsiteY11435" fmla="*/ 4662488 h 4732338"/>
              <a:gd name="connsiteX11436" fmla="*/ 2293938 w 4424363"/>
              <a:gd name="connsiteY11436" fmla="*/ 4664076 h 4732338"/>
              <a:gd name="connsiteX11437" fmla="*/ 2292350 w 4424363"/>
              <a:gd name="connsiteY11437" fmla="*/ 4664076 h 4732338"/>
              <a:gd name="connsiteX11438" fmla="*/ 2290763 w 4424363"/>
              <a:gd name="connsiteY11438" fmla="*/ 4662488 h 4732338"/>
              <a:gd name="connsiteX11439" fmla="*/ 2289175 w 4424363"/>
              <a:gd name="connsiteY11439" fmla="*/ 4664076 h 4732338"/>
              <a:gd name="connsiteX11440" fmla="*/ 2287588 w 4424363"/>
              <a:gd name="connsiteY11440" fmla="*/ 4664076 h 4732338"/>
              <a:gd name="connsiteX11441" fmla="*/ 2287588 w 4424363"/>
              <a:gd name="connsiteY11441" fmla="*/ 4665663 h 4732338"/>
              <a:gd name="connsiteX11442" fmla="*/ 2286000 w 4424363"/>
              <a:gd name="connsiteY11442" fmla="*/ 4668838 h 4732338"/>
              <a:gd name="connsiteX11443" fmla="*/ 2282825 w 4424363"/>
              <a:gd name="connsiteY11443" fmla="*/ 4668838 h 4732338"/>
              <a:gd name="connsiteX11444" fmla="*/ 2281238 w 4424363"/>
              <a:gd name="connsiteY11444" fmla="*/ 4670426 h 4732338"/>
              <a:gd name="connsiteX11445" fmla="*/ 2281238 w 4424363"/>
              <a:gd name="connsiteY11445" fmla="*/ 4672013 h 4732338"/>
              <a:gd name="connsiteX11446" fmla="*/ 2279650 w 4424363"/>
              <a:gd name="connsiteY11446" fmla="*/ 4672013 h 4732338"/>
              <a:gd name="connsiteX11447" fmla="*/ 2278063 w 4424363"/>
              <a:gd name="connsiteY11447" fmla="*/ 4672013 h 4732338"/>
              <a:gd name="connsiteX11448" fmla="*/ 2278063 w 4424363"/>
              <a:gd name="connsiteY11448" fmla="*/ 4670426 h 4732338"/>
              <a:gd name="connsiteX11449" fmla="*/ 2278063 w 4424363"/>
              <a:gd name="connsiteY11449" fmla="*/ 4668838 h 4732338"/>
              <a:gd name="connsiteX11450" fmla="*/ 2278063 w 4424363"/>
              <a:gd name="connsiteY11450" fmla="*/ 4667251 h 4732338"/>
              <a:gd name="connsiteX11451" fmla="*/ 2278063 w 4424363"/>
              <a:gd name="connsiteY11451" fmla="*/ 4665663 h 4732338"/>
              <a:gd name="connsiteX11452" fmla="*/ 2276475 w 4424363"/>
              <a:gd name="connsiteY11452" fmla="*/ 4664076 h 4732338"/>
              <a:gd name="connsiteX11453" fmla="*/ 2276475 w 4424363"/>
              <a:gd name="connsiteY11453" fmla="*/ 4662488 h 4732338"/>
              <a:gd name="connsiteX11454" fmla="*/ 2274888 w 4424363"/>
              <a:gd name="connsiteY11454" fmla="*/ 4662488 h 4732338"/>
              <a:gd name="connsiteX11455" fmla="*/ 2271713 w 4424363"/>
              <a:gd name="connsiteY11455" fmla="*/ 4659313 h 4732338"/>
              <a:gd name="connsiteX11456" fmla="*/ 2266950 w 4424363"/>
              <a:gd name="connsiteY11456" fmla="*/ 4659313 h 4732338"/>
              <a:gd name="connsiteX11457" fmla="*/ 2266950 w 4424363"/>
              <a:gd name="connsiteY11457" fmla="*/ 4657726 h 4732338"/>
              <a:gd name="connsiteX11458" fmla="*/ 2265363 w 4424363"/>
              <a:gd name="connsiteY11458" fmla="*/ 4654551 h 4732338"/>
              <a:gd name="connsiteX11459" fmla="*/ 2263775 w 4424363"/>
              <a:gd name="connsiteY11459" fmla="*/ 4652963 h 4732338"/>
              <a:gd name="connsiteX11460" fmla="*/ 2262188 w 4424363"/>
              <a:gd name="connsiteY11460" fmla="*/ 4651376 h 4732338"/>
              <a:gd name="connsiteX11461" fmla="*/ 2257425 w 4424363"/>
              <a:gd name="connsiteY11461" fmla="*/ 4648201 h 4732338"/>
              <a:gd name="connsiteX11462" fmla="*/ 2255838 w 4424363"/>
              <a:gd name="connsiteY11462" fmla="*/ 4646613 h 4732338"/>
              <a:gd name="connsiteX11463" fmla="*/ 2254250 w 4424363"/>
              <a:gd name="connsiteY11463" fmla="*/ 4646613 h 4732338"/>
              <a:gd name="connsiteX11464" fmla="*/ 2254250 w 4424363"/>
              <a:gd name="connsiteY11464" fmla="*/ 4645026 h 4732338"/>
              <a:gd name="connsiteX11465" fmla="*/ 2254250 w 4424363"/>
              <a:gd name="connsiteY11465" fmla="*/ 4643438 h 4732338"/>
              <a:gd name="connsiteX11466" fmla="*/ 2254250 w 4424363"/>
              <a:gd name="connsiteY11466" fmla="*/ 4640263 h 4732338"/>
              <a:gd name="connsiteX11467" fmla="*/ 2255838 w 4424363"/>
              <a:gd name="connsiteY11467" fmla="*/ 4640263 h 4732338"/>
              <a:gd name="connsiteX11468" fmla="*/ 2259013 w 4424363"/>
              <a:gd name="connsiteY11468" fmla="*/ 4637088 h 4732338"/>
              <a:gd name="connsiteX11469" fmla="*/ 2262188 w 4424363"/>
              <a:gd name="connsiteY11469" fmla="*/ 4635501 h 4732338"/>
              <a:gd name="connsiteX11470" fmla="*/ 2263775 w 4424363"/>
              <a:gd name="connsiteY11470" fmla="*/ 4633913 h 4732338"/>
              <a:gd name="connsiteX11471" fmla="*/ 2265363 w 4424363"/>
              <a:gd name="connsiteY11471" fmla="*/ 4633913 h 4732338"/>
              <a:gd name="connsiteX11472" fmla="*/ 2266950 w 4424363"/>
              <a:gd name="connsiteY11472" fmla="*/ 4633913 h 4732338"/>
              <a:gd name="connsiteX11473" fmla="*/ 2266950 w 4424363"/>
              <a:gd name="connsiteY11473" fmla="*/ 4632326 h 4732338"/>
              <a:gd name="connsiteX11474" fmla="*/ 2265363 w 4424363"/>
              <a:gd name="connsiteY11474" fmla="*/ 4632326 h 4732338"/>
              <a:gd name="connsiteX11475" fmla="*/ 2263775 w 4424363"/>
              <a:gd name="connsiteY11475" fmla="*/ 4629151 h 4732338"/>
              <a:gd name="connsiteX11476" fmla="*/ 2262188 w 4424363"/>
              <a:gd name="connsiteY11476" fmla="*/ 4629151 h 4732338"/>
              <a:gd name="connsiteX11477" fmla="*/ 2259013 w 4424363"/>
              <a:gd name="connsiteY11477" fmla="*/ 4629151 h 4732338"/>
              <a:gd name="connsiteX11478" fmla="*/ 2254250 w 4424363"/>
              <a:gd name="connsiteY11478" fmla="*/ 4629151 h 4732338"/>
              <a:gd name="connsiteX11479" fmla="*/ 2252663 w 4424363"/>
              <a:gd name="connsiteY11479" fmla="*/ 4627563 h 4732338"/>
              <a:gd name="connsiteX11480" fmla="*/ 2252663 w 4424363"/>
              <a:gd name="connsiteY11480" fmla="*/ 4625976 h 4732338"/>
              <a:gd name="connsiteX11481" fmla="*/ 2255838 w 4424363"/>
              <a:gd name="connsiteY11481" fmla="*/ 4624388 h 4732338"/>
              <a:gd name="connsiteX11482" fmla="*/ 2255838 w 4424363"/>
              <a:gd name="connsiteY11482" fmla="*/ 4622801 h 4732338"/>
              <a:gd name="connsiteX11483" fmla="*/ 2257425 w 4424363"/>
              <a:gd name="connsiteY11483" fmla="*/ 4622801 h 4732338"/>
              <a:gd name="connsiteX11484" fmla="*/ 2259013 w 4424363"/>
              <a:gd name="connsiteY11484" fmla="*/ 4624388 h 4732338"/>
              <a:gd name="connsiteX11485" fmla="*/ 2260600 w 4424363"/>
              <a:gd name="connsiteY11485" fmla="*/ 4624388 h 4732338"/>
              <a:gd name="connsiteX11486" fmla="*/ 2260600 w 4424363"/>
              <a:gd name="connsiteY11486" fmla="*/ 4621213 h 4732338"/>
              <a:gd name="connsiteX11487" fmla="*/ 2262188 w 4424363"/>
              <a:gd name="connsiteY11487" fmla="*/ 4619626 h 4732338"/>
              <a:gd name="connsiteX11488" fmla="*/ 2263775 w 4424363"/>
              <a:gd name="connsiteY11488" fmla="*/ 4619626 h 4732338"/>
              <a:gd name="connsiteX11489" fmla="*/ 2263775 w 4424363"/>
              <a:gd name="connsiteY11489" fmla="*/ 4616451 h 4732338"/>
              <a:gd name="connsiteX11490" fmla="*/ 2263775 w 4424363"/>
              <a:gd name="connsiteY11490" fmla="*/ 4614863 h 4732338"/>
              <a:gd name="connsiteX11491" fmla="*/ 2265363 w 4424363"/>
              <a:gd name="connsiteY11491" fmla="*/ 4610101 h 4732338"/>
              <a:gd name="connsiteX11492" fmla="*/ 2266950 w 4424363"/>
              <a:gd name="connsiteY11492" fmla="*/ 4610101 h 4732338"/>
              <a:gd name="connsiteX11493" fmla="*/ 2270125 w 4424363"/>
              <a:gd name="connsiteY11493" fmla="*/ 4610101 h 4732338"/>
              <a:gd name="connsiteX11494" fmla="*/ 2271713 w 4424363"/>
              <a:gd name="connsiteY11494" fmla="*/ 4610101 h 4732338"/>
              <a:gd name="connsiteX11495" fmla="*/ 2271713 w 4424363"/>
              <a:gd name="connsiteY11495" fmla="*/ 4608513 h 4732338"/>
              <a:gd name="connsiteX11496" fmla="*/ 2273300 w 4424363"/>
              <a:gd name="connsiteY11496" fmla="*/ 4608513 h 4732338"/>
              <a:gd name="connsiteX11497" fmla="*/ 2274888 w 4424363"/>
              <a:gd name="connsiteY11497" fmla="*/ 4608513 h 4732338"/>
              <a:gd name="connsiteX11498" fmla="*/ 2274888 w 4424363"/>
              <a:gd name="connsiteY11498" fmla="*/ 4606926 h 4732338"/>
              <a:gd name="connsiteX11499" fmla="*/ 2276475 w 4424363"/>
              <a:gd name="connsiteY11499" fmla="*/ 4606926 h 4732338"/>
              <a:gd name="connsiteX11500" fmla="*/ 2276475 w 4424363"/>
              <a:gd name="connsiteY11500" fmla="*/ 4605338 h 4732338"/>
              <a:gd name="connsiteX11501" fmla="*/ 2276475 w 4424363"/>
              <a:gd name="connsiteY11501" fmla="*/ 4602163 h 4732338"/>
              <a:gd name="connsiteX11502" fmla="*/ 2278063 w 4424363"/>
              <a:gd name="connsiteY11502" fmla="*/ 4602163 h 4732338"/>
              <a:gd name="connsiteX11503" fmla="*/ 2279650 w 4424363"/>
              <a:gd name="connsiteY11503" fmla="*/ 4602163 h 4732338"/>
              <a:gd name="connsiteX11504" fmla="*/ 2279650 w 4424363"/>
              <a:gd name="connsiteY11504" fmla="*/ 4600576 h 4732338"/>
              <a:gd name="connsiteX11505" fmla="*/ 2281238 w 4424363"/>
              <a:gd name="connsiteY11505" fmla="*/ 4598988 h 4732338"/>
              <a:gd name="connsiteX11506" fmla="*/ 2281238 w 4424363"/>
              <a:gd name="connsiteY11506" fmla="*/ 4597401 h 4732338"/>
              <a:gd name="connsiteX11507" fmla="*/ 2286000 w 4424363"/>
              <a:gd name="connsiteY11507" fmla="*/ 4597401 h 4732338"/>
              <a:gd name="connsiteX11508" fmla="*/ 2286000 w 4424363"/>
              <a:gd name="connsiteY11508" fmla="*/ 4594226 h 4732338"/>
              <a:gd name="connsiteX11509" fmla="*/ 2286000 w 4424363"/>
              <a:gd name="connsiteY11509" fmla="*/ 4592638 h 4732338"/>
              <a:gd name="connsiteX11510" fmla="*/ 2286000 w 4424363"/>
              <a:gd name="connsiteY11510" fmla="*/ 4591051 h 4732338"/>
              <a:gd name="connsiteX11511" fmla="*/ 2287588 w 4424363"/>
              <a:gd name="connsiteY11511" fmla="*/ 4591051 h 4732338"/>
              <a:gd name="connsiteX11512" fmla="*/ 2289175 w 4424363"/>
              <a:gd name="connsiteY11512" fmla="*/ 4589463 h 4732338"/>
              <a:gd name="connsiteX11513" fmla="*/ 2290763 w 4424363"/>
              <a:gd name="connsiteY11513" fmla="*/ 4589463 h 4732338"/>
              <a:gd name="connsiteX11514" fmla="*/ 2290763 w 4424363"/>
              <a:gd name="connsiteY11514" fmla="*/ 4587876 h 4732338"/>
              <a:gd name="connsiteX11515" fmla="*/ 2292350 w 4424363"/>
              <a:gd name="connsiteY11515" fmla="*/ 4587876 h 4732338"/>
              <a:gd name="connsiteX11516" fmla="*/ 2293938 w 4424363"/>
              <a:gd name="connsiteY11516" fmla="*/ 4587876 h 4732338"/>
              <a:gd name="connsiteX11517" fmla="*/ 2293938 w 4424363"/>
              <a:gd name="connsiteY11517" fmla="*/ 4586288 h 4732338"/>
              <a:gd name="connsiteX11518" fmla="*/ 2295525 w 4424363"/>
              <a:gd name="connsiteY11518" fmla="*/ 4587876 h 4732338"/>
              <a:gd name="connsiteX11519" fmla="*/ 2298700 w 4424363"/>
              <a:gd name="connsiteY11519" fmla="*/ 4587876 h 4732338"/>
              <a:gd name="connsiteX11520" fmla="*/ 2300288 w 4424363"/>
              <a:gd name="connsiteY11520" fmla="*/ 4591051 h 4732338"/>
              <a:gd name="connsiteX11521" fmla="*/ 2301875 w 4424363"/>
              <a:gd name="connsiteY11521" fmla="*/ 4591051 h 4732338"/>
              <a:gd name="connsiteX11522" fmla="*/ 2303463 w 4424363"/>
              <a:gd name="connsiteY11522" fmla="*/ 4589463 h 4732338"/>
              <a:gd name="connsiteX11523" fmla="*/ 2303463 w 4424363"/>
              <a:gd name="connsiteY11523" fmla="*/ 4587876 h 4732338"/>
              <a:gd name="connsiteX11524" fmla="*/ 2305050 w 4424363"/>
              <a:gd name="connsiteY11524" fmla="*/ 4587876 h 4732338"/>
              <a:gd name="connsiteX11525" fmla="*/ 2308225 w 4424363"/>
              <a:gd name="connsiteY11525" fmla="*/ 4587876 h 4732338"/>
              <a:gd name="connsiteX11526" fmla="*/ 2308225 w 4424363"/>
              <a:gd name="connsiteY11526" fmla="*/ 4586288 h 4732338"/>
              <a:gd name="connsiteX11527" fmla="*/ 2308225 w 4424363"/>
              <a:gd name="connsiteY11527" fmla="*/ 4583113 h 4732338"/>
              <a:gd name="connsiteX11528" fmla="*/ 2309813 w 4424363"/>
              <a:gd name="connsiteY11528" fmla="*/ 4583113 h 4732338"/>
              <a:gd name="connsiteX11529" fmla="*/ 2311400 w 4424363"/>
              <a:gd name="connsiteY11529" fmla="*/ 4581526 h 4732338"/>
              <a:gd name="connsiteX11530" fmla="*/ 2312988 w 4424363"/>
              <a:gd name="connsiteY11530" fmla="*/ 4583113 h 4732338"/>
              <a:gd name="connsiteX11531" fmla="*/ 2317750 w 4424363"/>
              <a:gd name="connsiteY11531" fmla="*/ 4579938 h 4732338"/>
              <a:gd name="connsiteX11532" fmla="*/ 2316163 w 4424363"/>
              <a:gd name="connsiteY11532" fmla="*/ 4576763 h 4732338"/>
              <a:gd name="connsiteX11533" fmla="*/ 2316163 w 4424363"/>
              <a:gd name="connsiteY11533" fmla="*/ 4575176 h 4732338"/>
              <a:gd name="connsiteX11534" fmla="*/ 2317750 w 4424363"/>
              <a:gd name="connsiteY11534" fmla="*/ 4575176 h 4732338"/>
              <a:gd name="connsiteX11535" fmla="*/ 2320925 w 4424363"/>
              <a:gd name="connsiteY11535" fmla="*/ 4572001 h 4732338"/>
              <a:gd name="connsiteX11536" fmla="*/ 2324100 w 4424363"/>
              <a:gd name="connsiteY11536" fmla="*/ 4570413 h 4732338"/>
              <a:gd name="connsiteX11537" fmla="*/ 2325688 w 4424363"/>
              <a:gd name="connsiteY11537" fmla="*/ 4570413 h 4732338"/>
              <a:gd name="connsiteX11538" fmla="*/ 2325688 w 4424363"/>
              <a:gd name="connsiteY11538" fmla="*/ 4567238 h 4732338"/>
              <a:gd name="connsiteX11539" fmla="*/ 2325688 w 4424363"/>
              <a:gd name="connsiteY11539" fmla="*/ 4565651 h 4732338"/>
              <a:gd name="connsiteX11540" fmla="*/ 2327275 w 4424363"/>
              <a:gd name="connsiteY11540" fmla="*/ 4565651 h 4732338"/>
              <a:gd name="connsiteX11541" fmla="*/ 2328863 w 4424363"/>
              <a:gd name="connsiteY11541" fmla="*/ 4564063 h 4732338"/>
              <a:gd name="connsiteX11542" fmla="*/ 2330450 w 4424363"/>
              <a:gd name="connsiteY11542" fmla="*/ 4564063 h 4732338"/>
              <a:gd name="connsiteX11543" fmla="*/ 2330450 w 4424363"/>
              <a:gd name="connsiteY11543" fmla="*/ 4562476 h 4732338"/>
              <a:gd name="connsiteX11544" fmla="*/ 2330450 w 4424363"/>
              <a:gd name="connsiteY11544" fmla="*/ 4560888 h 4732338"/>
              <a:gd name="connsiteX11545" fmla="*/ 2332038 w 4424363"/>
              <a:gd name="connsiteY11545" fmla="*/ 4560888 h 4732338"/>
              <a:gd name="connsiteX11546" fmla="*/ 2335213 w 4424363"/>
              <a:gd name="connsiteY11546" fmla="*/ 4557713 h 4732338"/>
              <a:gd name="connsiteX11547" fmla="*/ 2335213 w 4424363"/>
              <a:gd name="connsiteY11547" fmla="*/ 4556126 h 4732338"/>
              <a:gd name="connsiteX11548" fmla="*/ 2336800 w 4424363"/>
              <a:gd name="connsiteY11548" fmla="*/ 4556126 h 4732338"/>
              <a:gd name="connsiteX11549" fmla="*/ 2336800 w 4424363"/>
              <a:gd name="connsiteY11549" fmla="*/ 4554538 h 4732338"/>
              <a:gd name="connsiteX11550" fmla="*/ 2338388 w 4424363"/>
              <a:gd name="connsiteY11550" fmla="*/ 4554538 h 4732338"/>
              <a:gd name="connsiteX11551" fmla="*/ 2338388 w 4424363"/>
              <a:gd name="connsiteY11551" fmla="*/ 4551363 h 4732338"/>
              <a:gd name="connsiteX11552" fmla="*/ 2339975 w 4424363"/>
              <a:gd name="connsiteY11552" fmla="*/ 4549776 h 4732338"/>
              <a:gd name="connsiteX11553" fmla="*/ 2341563 w 4424363"/>
              <a:gd name="connsiteY11553" fmla="*/ 4548188 h 4732338"/>
              <a:gd name="connsiteX11554" fmla="*/ 2341563 w 4424363"/>
              <a:gd name="connsiteY11554" fmla="*/ 4546601 h 4732338"/>
              <a:gd name="connsiteX11555" fmla="*/ 2341563 w 4424363"/>
              <a:gd name="connsiteY11555" fmla="*/ 4545013 h 4732338"/>
              <a:gd name="connsiteX11556" fmla="*/ 2339975 w 4424363"/>
              <a:gd name="connsiteY11556" fmla="*/ 4543426 h 4732338"/>
              <a:gd name="connsiteX11557" fmla="*/ 2339975 w 4424363"/>
              <a:gd name="connsiteY11557" fmla="*/ 4541838 h 4732338"/>
              <a:gd name="connsiteX11558" fmla="*/ 2339975 w 4424363"/>
              <a:gd name="connsiteY11558" fmla="*/ 4540251 h 4732338"/>
              <a:gd name="connsiteX11559" fmla="*/ 2339975 w 4424363"/>
              <a:gd name="connsiteY11559" fmla="*/ 4538663 h 4732338"/>
              <a:gd name="connsiteX11560" fmla="*/ 2341563 w 4424363"/>
              <a:gd name="connsiteY11560" fmla="*/ 4538663 h 4732338"/>
              <a:gd name="connsiteX11561" fmla="*/ 2344738 w 4424363"/>
              <a:gd name="connsiteY11561" fmla="*/ 4537076 h 4732338"/>
              <a:gd name="connsiteX11562" fmla="*/ 2344738 w 4424363"/>
              <a:gd name="connsiteY11562" fmla="*/ 4535488 h 4732338"/>
              <a:gd name="connsiteX11563" fmla="*/ 2344738 w 4424363"/>
              <a:gd name="connsiteY11563" fmla="*/ 4533901 h 4732338"/>
              <a:gd name="connsiteX11564" fmla="*/ 2343150 w 4424363"/>
              <a:gd name="connsiteY11564" fmla="*/ 4532313 h 4732338"/>
              <a:gd name="connsiteX11565" fmla="*/ 2343150 w 4424363"/>
              <a:gd name="connsiteY11565" fmla="*/ 4530726 h 4732338"/>
              <a:gd name="connsiteX11566" fmla="*/ 2343150 w 4424363"/>
              <a:gd name="connsiteY11566" fmla="*/ 4529138 h 4732338"/>
              <a:gd name="connsiteX11567" fmla="*/ 2341563 w 4424363"/>
              <a:gd name="connsiteY11567" fmla="*/ 4527551 h 4732338"/>
              <a:gd name="connsiteX11568" fmla="*/ 2339975 w 4424363"/>
              <a:gd name="connsiteY11568" fmla="*/ 4527551 h 4732338"/>
              <a:gd name="connsiteX11569" fmla="*/ 2339975 w 4424363"/>
              <a:gd name="connsiteY11569" fmla="*/ 4529138 h 4732338"/>
              <a:gd name="connsiteX11570" fmla="*/ 2338388 w 4424363"/>
              <a:gd name="connsiteY11570" fmla="*/ 4527551 h 4732338"/>
              <a:gd name="connsiteX11571" fmla="*/ 2336800 w 4424363"/>
              <a:gd name="connsiteY11571" fmla="*/ 4525963 h 4732338"/>
              <a:gd name="connsiteX11572" fmla="*/ 2335213 w 4424363"/>
              <a:gd name="connsiteY11572" fmla="*/ 4525963 h 4732338"/>
              <a:gd name="connsiteX11573" fmla="*/ 2333625 w 4424363"/>
              <a:gd name="connsiteY11573" fmla="*/ 4524376 h 4732338"/>
              <a:gd name="connsiteX11574" fmla="*/ 2333625 w 4424363"/>
              <a:gd name="connsiteY11574" fmla="*/ 4522788 h 4732338"/>
              <a:gd name="connsiteX11575" fmla="*/ 2332038 w 4424363"/>
              <a:gd name="connsiteY11575" fmla="*/ 4522788 h 4732338"/>
              <a:gd name="connsiteX11576" fmla="*/ 2330450 w 4424363"/>
              <a:gd name="connsiteY11576" fmla="*/ 4524376 h 4732338"/>
              <a:gd name="connsiteX11577" fmla="*/ 2325688 w 4424363"/>
              <a:gd name="connsiteY11577" fmla="*/ 4525963 h 4732338"/>
              <a:gd name="connsiteX11578" fmla="*/ 2324100 w 4424363"/>
              <a:gd name="connsiteY11578" fmla="*/ 4525963 h 4732338"/>
              <a:gd name="connsiteX11579" fmla="*/ 2322513 w 4424363"/>
              <a:gd name="connsiteY11579" fmla="*/ 4527551 h 4732338"/>
              <a:gd name="connsiteX11580" fmla="*/ 2320925 w 4424363"/>
              <a:gd name="connsiteY11580" fmla="*/ 4527551 h 4732338"/>
              <a:gd name="connsiteX11581" fmla="*/ 2317750 w 4424363"/>
              <a:gd name="connsiteY11581" fmla="*/ 4527551 h 4732338"/>
              <a:gd name="connsiteX11582" fmla="*/ 2317750 w 4424363"/>
              <a:gd name="connsiteY11582" fmla="*/ 4525963 h 4732338"/>
              <a:gd name="connsiteX11583" fmla="*/ 2317750 w 4424363"/>
              <a:gd name="connsiteY11583" fmla="*/ 4524376 h 4732338"/>
              <a:gd name="connsiteX11584" fmla="*/ 2317750 w 4424363"/>
              <a:gd name="connsiteY11584" fmla="*/ 4522788 h 4732338"/>
              <a:gd name="connsiteX11585" fmla="*/ 2317750 w 4424363"/>
              <a:gd name="connsiteY11585" fmla="*/ 4521201 h 4732338"/>
              <a:gd name="connsiteX11586" fmla="*/ 2317750 w 4424363"/>
              <a:gd name="connsiteY11586" fmla="*/ 4519613 h 4732338"/>
              <a:gd name="connsiteX11587" fmla="*/ 2317750 w 4424363"/>
              <a:gd name="connsiteY11587" fmla="*/ 4518026 h 4732338"/>
              <a:gd name="connsiteX11588" fmla="*/ 2317750 w 4424363"/>
              <a:gd name="connsiteY11588" fmla="*/ 4516438 h 4732338"/>
              <a:gd name="connsiteX11589" fmla="*/ 2308225 w 4424363"/>
              <a:gd name="connsiteY11589" fmla="*/ 4514851 h 4732338"/>
              <a:gd name="connsiteX11590" fmla="*/ 2306638 w 4424363"/>
              <a:gd name="connsiteY11590" fmla="*/ 4513263 h 4732338"/>
              <a:gd name="connsiteX11591" fmla="*/ 2305050 w 4424363"/>
              <a:gd name="connsiteY11591" fmla="*/ 4511676 h 4732338"/>
              <a:gd name="connsiteX11592" fmla="*/ 2303463 w 4424363"/>
              <a:gd name="connsiteY11592" fmla="*/ 4510088 h 4732338"/>
              <a:gd name="connsiteX11593" fmla="*/ 2301875 w 4424363"/>
              <a:gd name="connsiteY11593" fmla="*/ 4508501 h 4732338"/>
              <a:gd name="connsiteX11594" fmla="*/ 2301875 w 4424363"/>
              <a:gd name="connsiteY11594" fmla="*/ 4505326 h 4732338"/>
              <a:gd name="connsiteX11595" fmla="*/ 2300288 w 4424363"/>
              <a:gd name="connsiteY11595" fmla="*/ 4505326 h 4732338"/>
              <a:gd name="connsiteX11596" fmla="*/ 2298700 w 4424363"/>
              <a:gd name="connsiteY11596" fmla="*/ 4505326 h 4732338"/>
              <a:gd name="connsiteX11597" fmla="*/ 2297113 w 4424363"/>
              <a:gd name="connsiteY11597" fmla="*/ 4503738 h 4732338"/>
              <a:gd name="connsiteX11598" fmla="*/ 2295525 w 4424363"/>
              <a:gd name="connsiteY11598" fmla="*/ 4503738 h 4732338"/>
              <a:gd name="connsiteX11599" fmla="*/ 2295525 w 4424363"/>
              <a:gd name="connsiteY11599" fmla="*/ 4500563 h 4732338"/>
              <a:gd name="connsiteX11600" fmla="*/ 2293938 w 4424363"/>
              <a:gd name="connsiteY11600" fmla="*/ 4498976 h 4732338"/>
              <a:gd name="connsiteX11601" fmla="*/ 2292350 w 4424363"/>
              <a:gd name="connsiteY11601" fmla="*/ 4498976 h 4732338"/>
              <a:gd name="connsiteX11602" fmla="*/ 2290763 w 4424363"/>
              <a:gd name="connsiteY11602" fmla="*/ 4498976 h 4732338"/>
              <a:gd name="connsiteX11603" fmla="*/ 2289175 w 4424363"/>
              <a:gd name="connsiteY11603" fmla="*/ 4495801 h 4732338"/>
              <a:gd name="connsiteX11604" fmla="*/ 2287588 w 4424363"/>
              <a:gd name="connsiteY11604" fmla="*/ 4495801 h 4732338"/>
              <a:gd name="connsiteX11605" fmla="*/ 2286000 w 4424363"/>
              <a:gd name="connsiteY11605" fmla="*/ 4497388 h 4732338"/>
              <a:gd name="connsiteX11606" fmla="*/ 2282825 w 4424363"/>
              <a:gd name="connsiteY11606" fmla="*/ 4497388 h 4732338"/>
              <a:gd name="connsiteX11607" fmla="*/ 2281238 w 4424363"/>
              <a:gd name="connsiteY11607" fmla="*/ 4497388 h 4732338"/>
              <a:gd name="connsiteX11608" fmla="*/ 2279650 w 4424363"/>
              <a:gd name="connsiteY11608" fmla="*/ 4497388 h 4732338"/>
              <a:gd name="connsiteX11609" fmla="*/ 2278063 w 4424363"/>
              <a:gd name="connsiteY11609" fmla="*/ 4497388 h 4732338"/>
              <a:gd name="connsiteX11610" fmla="*/ 2274888 w 4424363"/>
              <a:gd name="connsiteY11610" fmla="*/ 4495801 h 4732338"/>
              <a:gd name="connsiteX11611" fmla="*/ 2265363 w 4424363"/>
              <a:gd name="connsiteY11611" fmla="*/ 4491038 h 4732338"/>
              <a:gd name="connsiteX11612" fmla="*/ 2260600 w 4424363"/>
              <a:gd name="connsiteY11612" fmla="*/ 4489451 h 4732338"/>
              <a:gd name="connsiteX11613" fmla="*/ 2257425 w 4424363"/>
              <a:gd name="connsiteY11613" fmla="*/ 4489451 h 4732338"/>
              <a:gd name="connsiteX11614" fmla="*/ 2252663 w 4424363"/>
              <a:gd name="connsiteY11614" fmla="*/ 4489451 h 4732338"/>
              <a:gd name="connsiteX11615" fmla="*/ 2249488 w 4424363"/>
              <a:gd name="connsiteY11615" fmla="*/ 4489451 h 4732338"/>
              <a:gd name="connsiteX11616" fmla="*/ 2247900 w 4424363"/>
              <a:gd name="connsiteY11616" fmla="*/ 4489451 h 4732338"/>
              <a:gd name="connsiteX11617" fmla="*/ 2241550 w 4424363"/>
              <a:gd name="connsiteY11617" fmla="*/ 4491038 h 4732338"/>
              <a:gd name="connsiteX11618" fmla="*/ 2239963 w 4424363"/>
              <a:gd name="connsiteY11618" fmla="*/ 4492626 h 4732338"/>
              <a:gd name="connsiteX11619" fmla="*/ 2236788 w 4424363"/>
              <a:gd name="connsiteY11619" fmla="*/ 4494213 h 4732338"/>
              <a:gd name="connsiteX11620" fmla="*/ 2236788 w 4424363"/>
              <a:gd name="connsiteY11620" fmla="*/ 4495801 h 4732338"/>
              <a:gd name="connsiteX11621" fmla="*/ 2233613 w 4424363"/>
              <a:gd name="connsiteY11621" fmla="*/ 4498976 h 4732338"/>
              <a:gd name="connsiteX11622" fmla="*/ 2232025 w 4424363"/>
              <a:gd name="connsiteY11622" fmla="*/ 4500563 h 4732338"/>
              <a:gd name="connsiteX11623" fmla="*/ 2232025 w 4424363"/>
              <a:gd name="connsiteY11623" fmla="*/ 4502151 h 4732338"/>
              <a:gd name="connsiteX11624" fmla="*/ 2228850 w 4424363"/>
              <a:gd name="connsiteY11624" fmla="*/ 4505326 h 4732338"/>
              <a:gd name="connsiteX11625" fmla="*/ 2227263 w 4424363"/>
              <a:gd name="connsiteY11625" fmla="*/ 4510088 h 4732338"/>
              <a:gd name="connsiteX11626" fmla="*/ 2227263 w 4424363"/>
              <a:gd name="connsiteY11626" fmla="*/ 4511676 h 4732338"/>
              <a:gd name="connsiteX11627" fmla="*/ 2225675 w 4424363"/>
              <a:gd name="connsiteY11627" fmla="*/ 4516438 h 4732338"/>
              <a:gd name="connsiteX11628" fmla="*/ 2225675 w 4424363"/>
              <a:gd name="connsiteY11628" fmla="*/ 4522788 h 4732338"/>
              <a:gd name="connsiteX11629" fmla="*/ 2224088 w 4424363"/>
              <a:gd name="connsiteY11629" fmla="*/ 4527551 h 4732338"/>
              <a:gd name="connsiteX11630" fmla="*/ 2222500 w 4424363"/>
              <a:gd name="connsiteY11630" fmla="*/ 4530726 h 4732338"/>
              <a:gd name="connsiteX11631" fmla="*/ 2222500 w 4424363"/>
              <a:gd name="connsiteY11631" fmla="*/ 4533901 h 4732338"/>
              <a:gd name="connsiteX11632" fmla="*/ 2222500 w 4424363"/>
              <a:gd name="connsiteY11632" fmla="*/ 4535488 h 4732338"/>
              <a:gd name="connsiteX11633" fmla="*/ 2222500 w 4424363"/>
              <a:gd name="connsiteY11633" fmla="*/ 4538663 h 4732338"/>
              <a:gd name="connsiteX11634" fmla="*/ 2220913 w 4424363"/>
              <a:gd name="connsiteY11634" fmla="*/ 4541838 h 4732338"/>
              <a:gd name="connsiteX11635" fmla="*/ 2216150 w 4424363"/>
              <a:gd name="connsiteY11635" fmla="*/ 4549776 h 4732338"/>
              <a:gd name="connsiteX11636" fmla="*/ 2216150 w 4424363"/>
              <a:gd name="connsiteY11636" fmla="*/ 4551363 h 4732338"/>
              <a:gd name="connsiteX11637" fmla="*/ 2214563 w 4424363"/>
              <a:gd name="connsiteY11637" fmla="*/ 4552951 h 4732338"/>
              <a:gd name="connsiteX11638" fmla="*/ 2192338 w 4424363"/>
              <a:gd name="connsiteY11638" fmla="*/ 4552951 h 4732338"/>
              <a:gd name="connsiteX11639" fmla="*/ 2190750 w 4424363"/>
              <a:gd name="connsiteY11639" fmla="*/ 4552951 h 4732338"/>
              <a:gd name="connsiteX11640" fmla="*/ 2187575 w 4424363"/>
              <a:gd name="connsiteY11640" fmla="*/ 4552951 h 4732338"/>
              <a:gd name="connsiteX11641" fmla="*/ 2182813 w 4424363"/>
              <a:gd name="connsiteY11641" fmla="*/ 4556126 h 4732338"/>
              <a:gd name="connsiteX11642" fmla="*/ 2174875 w 4424363"/>
              <a:gd name="connsiteY11642" fmla="*/ 4560888 h 4732338"/>
              <a:gd name="connsiteX11643" fmla="*/ 2168525 w 4424363"/>
              <a:gd name="connsiteY11643" fmla="*/ 4565651 h 4732338"/>
              <a:gd name="connsiteX11644" fmla="*/ 2163763 w 4424363"/>
              <a:gd name="connsiteY11644" fmla="*/ 4565651 h 4732338"/>
              <a:gd name="connsiteX11645" fmla="*/ 2160588 w 4424363"/>
              <a:gd name="connsiteY11645" fmla="*/ 4567238 h 4732338"/>
              <a:gd name="connsiteX11646" fmla="*/ 2160588 w 4424363"/>
              <a:gd name="connsiteY11646" fmla="*/ 4568826 h 4732338"/>
              <a:gd name="connsiteX11647" fmla="*/ 2159000 w 4424363"/>
              <a:gd name="connsiteY11647" fmla="*/ 4568826 h 4732338"/>
              <a:gd name="connsiteX11648" fmla="*/ 2143125 w 4424363"/>
              <a:gd name="connsiteY11648" fmla="*/ 4575176 h 4732338"/>
              <a:gd name="connsiteX11649" fmla="*/ 2141538 w 4424363"/>
              <a:gd name="connsiteY11649" fmla="*/ 4575176 h 4732338"/>
              <a:gd name="connsiteX11650" fmla="*/ 2139950 w 4424363"/>
              <a:gd name="connsiteY11650" fmla="*/ 4578351 h 4732338"/>
              <a:gd name="connsiteX11651" fmla="*/ 2138363 w 4424363"/>
              <a:gd name="connsiteY11651" fmla="*/ 4579938 h 4732338"/>
              <a:gd name="connsiteX11652" fmla="*/ 2124075 w 4424363"/>
              <a:gd name="connsiteY11652" fmla="*/ 4591051 h 4732338"/>
              <a:gd name="connsiteX11653" fmla="*/ 2119313 w 4424363"/>
              <a:gd name="connsiteY11653" fmla="*/ 4592638 h 4732338"/>
              <a:gd name="connsiteX11654" fmla="*/ 2114550 w 4424363"/>
              <a:gd name="connsiteY11654" fmla="*/ 4594226 h 4732338"/>
              <a:gd name="connsiteX11655" fmla="*/ 2112963 w 4424363"/>
              <a:gd name="connsiteY11655" fmla="*/ 4594226 h 4732338"/>
              <a:gd name="connsiteX11656" fmla="*/ 2109788 w 4424363"/>
              <a:gd name="connsiteY11656" fmla="*/ 4592638 h 4732338"/>
              <a:gd name="connsiteX11657" fmla="*/ 2108200 w 4424363"/>
              <a:gd name="connsiteY11657" fmla="*/ 4591051 h 4732338"/>
              <a:gd name="connsiteX11658" fmla="*/ 2106613 w 4424363"/>
              <a:gd name="connsiteY11658" fmla="*/ 4586288 h 4732338"/>
              <a:gd name="connsiteX11659" fmla="*/ 2101850 w 4424363"/>
              <a:gd name="connsiteY11659" fmla="*/ 4581526 h 4732338"/>
              <a:gd name="connsiteX11660" fmla="*/ 2100263 w 4424363"/>
              <a:gd name="connsiteY11660" fmla="*/ 4579938 h 4732338"/>
              <a:gd name="connsiteX11661" fmla="*/ 2097088 w 4424363"/>
              <a:gd name="connsiteY11661" fmla="*/ 4578351 h 4732338"/>
              <a:gd name="connsiteX11662" fmla="*/ 2093913 w 4424363"/>
              <a:gd name="connsiteY11662" fmla="*/ 4576763 h 4732338"/>
              <a:gd name="connsiteX11663" fmla="*/ 2090738 w 4424363"/>
              <a:gd name="connsiteY11663" fmla="*/ 4576763 h 4732338"/>
              <a:gd name="connsiteX11664" fmla="*/ 2084388 w 4424363"/>
              <a:gd name="connsiteY11664" fmla="*/ 4576763 h 4732338"/>
              <a:gd name="connsiteX11665" fmla="*/ 2074863 w 4424363"/>
              <a:gd name="connsiteY11665" fmla="*/ 4578351 h 4732338"/>
              <a:gd name="connsiteX11666" fmla="*/ 2071688 w 4424363"/>
              <a:gd name="connsiteY11666" fmla="*/ 4578351 h 4732338"/>
              <a:gd name="connsiteX11667" fmla="*/ 2068513 w 4424363"/>
              <a:gd name="connsiteY11667" fmla="*/ 4579938 h 4732338"/>
              <a:gd name="connsiteX11668" fmla="*/ 2068513 w 4424363"/>
              <a:gd name="connsiteY11668" fmla="*/ 4576763 h 4732338"/>
              <a:gd name="connsiteX11669" fmla="*/ 2068513 w 4424363"/>
              <a:gd name="connsiteY11669" fmla="*/ 4575176 h 4732338"/>
              <a:gd name="connsiteX11670" fmla="*/ 2066925 w 4424363"/>
              <a:gd name="connsiteY11670" fmla="*/ 4572001 h 4732338"/>
              <a:gd name="connsiteX11671" fmla="*/ 2066925 w 4424363"/>
              <a:gd name="connsiteY11671" fmla="*/ 4567238 h 4732338"/>
              <a:gd name="connsiteX11672" fmla="*/ 2066925 w 4424363"/>
              <a:gd name="connsiteY11672" fmla="*/ 4565651 h 4732338"/>
              <a:gd name="connsiteX11673" fmla="*/ 2066925 w 4424363"/>
              <a:gd name="connsiteY11673" fmla="*/ 4562476 h 4732338"/>
              <a:gd name="connsiteX11674" fmla="*/ 2068513 w 4424363"/>
              <a:gd name="connsiteY11674" fmla="*/ 4560888 h 4732338"/>
              <a:gd name="connsiteX11675" fmla="*/ 2068513 w 4424363"/>
              <a:gd name="connsiteY11675" fmla="*/ 4557713 h 4732338"/>
              <a:gd name="connsiteX11676" fmla="*/ 2068513 w 4424363"/>
              <a:gd name="connsiteY11676" fmla="*/ 4556126 h 4732338"/>
              <a:gd name="connsiteX11677" fmla="*/ 2065338 w 4424363"/>
              <a:gd name="connsiteY11677" fmla="*/ 4551363 h 4732338"/>
              <a:gd name="connsiteX11678" fmla="*/ 2063750 w 4424363"/>
              <a:gd name="connsiteY11678" fmla="*/ 4549776 h 4732338"/>
              <a:gd name="connsiteX11679" fmla="*/ 2062163 w 4424363"/>
              <a:gd name="connsiteY11679" fmla="*/ 4546601 h 4732338"/>
              <a:gd name="connsiteX11680" fmla="*/ 2060575 w 4424363"/>
              <a:gd name="connsiteY11680" fmla="*/ 4545013 h 4732338"/>
              <a:gd name="connsiteX11681" fmla="*/ 2057400 w 4424363"/>
              <a:gd name="connsiteY11681" fmla="*/ 4543426 h 4732338"/>
              <a:gd name="connsiteX11682" fmla="*/ 2057400 w 4424363"/>
              <a:gd name="connsiteY11682" fmla="*/ 4540251 h 4732338"/>
              <a:gd name="connsiteX11683" fmla="*/ 2054225 w 4424363"/>
              <a:gd name="connsiteY11683" fmla="*/ 4538663 h 4732338"/>
              <a:gd name="connsiteX11684" fmla="*/ 2052638 w 4424363"/>
              <a:gd name="connsiteY11684" fmla="*/ 4535488 h 4732338"/>
              <a:gd name="connsiteX11685" fmla="*/ 2049463 w 4424363"/>
              <a:gd name="connsiteY11685" fmla="*/ 4532313 h 4732338"/>
              <a:gd name="connsiteX11686" fmla="*/ 2047875 w 4424363"/>
              <a:gd name="connsiteY11686" fmla="*/ 4530726 h 4732338"/>
              <a:gd name="connsiteX11687" fmla="*/ 2047875 w 4424363"/>
              <a:gd name="connsiteY11687" fmla="*/ 4527551 h 4732338"/>
              <a:gd name="connsiteX11688" fmla="*/ 2047875 w 4424363"/>
              <a:gd name="connsiteY11688" fmla="*/ 4525963 h 4732338"/>
              <a:gd name="connsiteX11689" fmla="*/ 2047875 w 4424363"/>
              <a:gd name="connsiteY11689" fmla="*/ 4524376 h 4732338"/>
              <a:gd name="connsiteX11690" fmla="*/ 2049463 w 4424363"/>
              <a:gd name="connsiteY11690" fmla="*/ 4521201 h 4732338"/>
              <a:gd name="connsiteX11691" fmla="*/ 2049463 w 4424363"/>
              <a:gd name="connsiteY11691" fmla="*/ 4519613 h 4732338"/>
              <a:gd name="connsiteX11692" fmla="*/ 2047875 w 4424363"/>
              <a:gd name="connsiteY11692" fmla="*/ 4514851 h 4732338"/>
              <a:gd name="connsiteX11693" fmla="*/ 2047875 w 4424363"/>
              <a:gd name="connsiteY11693" fmla="*/ 4511676 h 4732338"/>
              <a:gd name="connsiteX11694" fmla="*/ 2049463 w 4424363"/>
              <a:gd name="connsiteY11694" fmla="*/ 4510088 h 4732338"/>
              <a:gd name="connsiteX11695" fmla="*/ 2052638 w 4424363"/>
              <a:gd name="connsiteY11695" fmla="*/ 4506913 h 4732338"/>
              <a:gd name="connsiteX11696" fmla="*/ 2052638 w 4424363"/>
              <a:gd name="connsiteY11696" fmla="*/ 4505326 h 4732338"/>
              <a:gd name="connsiteX11697" fmla="*/ 2052638 w 4424363"/>
              <a:gd name="connsiteY11697" fmla="*/ 4503738 h 4732338"/>
              <a:gd name="connsiteX11698" fmla="*/ 2052638 w 4424363"/>
              <a:gd name="connsiteY11698" fmla="*/ 4498976 h 4732338"/>
              <a:gd name="connsiteX11699" fmla="*/ 2049463 w 4424363"/>
              <a:gd name="connsiteY11699" fmla="*/ 4497388 h 4732338"/>
              <a:gd name="connsiteX11700" fmla="*/ 2047875 w 4424363"/>
              <a:gd name="connsiteY11700" fmla="*/ 4494213 h 4732338"/>
              <a:gd name="connsiteX11701" fmla="*/ 2049463 w 4424363"/>
              <a:gd name="connsiteY11701" fmla="*/ 4491038 h 4732338"/>
              <a:gd name="connsiteX11702" fmla="*/ 2051050 w 4424363"/>
              <a:gd name="connsiteY11702" fmla="*/ 4487863 h 4732338"/>
              <a:gd name="connsiteX11703" fmla="*/ 2049463 w 4424363"/>
              <a:gd name="connsiteY11703" fmla="*/ 4484688 h 4732338"/>
              <a:gd name="connsiteX11704" fmla="*/ 2049463 w 4424363"/>
              <a:gd name="connsiteY11704" fmla="*/ 4483101 h 4732338"/>
              <a:gd name="connsiteX11705" fmla="*/ 2051050 w 4424363"/>
              <a:gd name="connsiteY11705" fmla="*/ 4479926 h 4732338"/>
              <a:gd name="connsiteX11706" fmla="*/ 2052638 w 4424363"/>
              <a:gd name="connsiteY11706" fmla="*/ 4479926 h 4732338"/>
              <a:gd name="connsiteX11707" fmla="*/ 2052638 w 4424363"/>
              <a:gd name="connsiteY11707" fmla="*/ 4476751 h 4732338"/>
              <a:gd name="connsiteX11708" fmla="*/ 2051050 w 4424363"/>
              <a:gd name="connsiteY11708" fmla="*/ 4471988 h 4732338"/>
              <a:gd name="connsiteX11709" fmla="*/ 2049463 w 4424363"/>
              <a:gd name="connsiteY11709" fmla="*/ 4470401 h 4732338"/>
              <a:gd name="connsiteX11710" fmla="*/ 2047875 w 4424363"/>
              <a:gd name="connsiteY11710" fmla="*/ 4467226 h 4732338"/>
              <a:gd name="connsiteX11711" fmla="*/ 2046288 w 4424363"/>
              <a:gd name="connsiteY11711" fmla="*/ 4467226 h 4732338"/>
              <a:gd name="connsiteX11712" fmla="*/ 2044700 w 4424363"/>
              <a:gd name="connsiteY11712" fmla="*/ 4464051 h 4732338"/>
              <a:gd name="connsiteX11713" fmla="*/ 2043113 w 4424363"/>
              <a:gd name="connsiteY11713" fmla="*/ 4462463 h 4732338"/>
              <a:gd name="connsiteX11714" fmla="*/ 2043113 w 4424363"/>
              <a:gd name="connsiteY11714" fmla="*/ 4459288 h 4732338"/>
              <a:gd name="connsiteX11715" fmla="*/ 2041525 w 4424363"/>
              <a:gd name="connsiteY11715" fmla="*/ 4457701 h 4732338"/>
              <a:gd name="connsiteX11716" fmla="*/ 2039938 w 4424363"/>
              <a:gd name="connsiteY11716" fmla="*/ 4454526 h 4732338"/>
              <a:gd name="connsiteX11717" fmla="*/ 2039938 w 4424363"/>
              <a:gd name="connsiteY11717" fmla="*/ 4452938 h 4732338"/>
              <a:gd name="connsiteX11718" fmla="*/ 2041525 w 4424363"/>
              <a:gd name="connsiteY11718" fmla="*/ 4449763 h 4732338"/>
              <a:gd name="connsiteX11719" fmla="*/ 2043113 w 4424363"/>
              <a:gd name="connsiteY11719" fmla="*/ 4446588 h 4732338"/>
              <a:gd name="connsiteX11720" fmla="*/ 2043113 w 4424363"/>
              <a:gd name="connsiteY11720" fmla="*/ 4443413 h 4732338"/>
              <a:gd name="connsiteX11721" fmla="*/ 2043113 w 4424363"/>
              <a:gd name="connsiteY11721" fmla="*/ 4440238 h 4732338"/>
              <a:gd name="connsiteX11722" fmla="*/ 2041525 w 4424363"/>
              <a:gd name="connsiteY11722" fmla="*/ 4438651 h 4732338"/>
              <a:gd name="connsiteX11723" fmla="*/ 2038350 w 4424363"/>
              <a:gd name="connsiteY11723" fmla="*/ 4437063 h 4732338"/>
              <a:gd name="connsiteX11724" fmla="*/ 2036763 w 4424363"/>
              <a:gd name="connsiteY11724" fmla="*/ 4435476 h 4732338"/>
              <a:gd name="connsiteX11725" fmla="*/ 2035175 w 4424363"/>
              <a:gd name="connsiteY11725" fmla="*/ 4435476 h 4732338"/>
              <a:gd name="connsiteX11726" fmla="*/ 2030413 w 4424363"/>
              <a:gd name="connsiteY11726" fmla="*/ 4433888 h 4732338"/>
              <a:gd name="connsiteX11727" fmla="*/ 2030413 w 4424363"/>
              <a:gd name="connsiteY11727" fmla="*/ 4432301 h 4732338"/>
              <a:gd name="connsiteX11728" fmla="*/ 2030413 w 4424363"/>
              <a:gd name="connsiteY11728" fmla="*/ 4430713 h 4732338"/>
              <a:gd name="connsiteX11729" fmla="*/ 2028825 w 4424363"/>
              <a:gd name="connsiteY11729" fmla="*/ 4429126 h 4732338"/>
              <a:gd name="connsiteX11730" fmla="*/ 2025650 w 4424363"/>
              <a:gd name="connsiteY11730" fmla="*/ 4427538 h 4732338"/>
              <a:gd name="connsiteX11731" fmla="*/ 2024063 w 4424363"/>
              <a:gd name="connsiteY11731" fmla="*/ 4427538 h 4732338"/>
              <a:gd name="connsiteX11732" fmla="*/ 2020888 w 4424363"/>
              <a:gd name="connsiteY11732" fmla="*/ 4427538 h 4732338"/>
              <a:gd name="connsiteX11733" fmla="*/ 2019300 w 4424363"/>
              <a:gd name="connsiteY11733" fmla="*/ 4424363 h 4732338"/>
              <a:gd name="connsiteX11734" fmla="*/ 2016125 w 4424363"/>
              <a:gd name="connsiteY11734" fmla="*/ 4422776 h 4732338"/>
              <a:gd name="connsiteX11735" fmla="*/ 2016125 w 4424363"/>
              <a:gd name="connsiteY11735" fmla="*/ 4421188 h 4732338"/>
              <a:gd name="connsiteX11736" fmla="*/ 2016125 w 4424363"/>
              <a:gd name="connsiteY11736" fmla="*/ 4418013 h 4732338"/>
              <a:gd name="connsiteX11737" fmla="*/ 2016125 w 4424363"/>
              <a:gd name="connsiteY11737" fmla="*/ 4413251 h 4732338"/>
              <a:gd name="connsiteX11738" fmla="*/ 2016125 w 4424363"/>
              <a:gd name="connsiteY11738" fmla="*/ 4411663 h 4732338"/>
              <a:gd name="connsiteX11739" fmla="*/ 2012950 w 4424363"/>
              <a:gd name="connsiteY11739" fmla="*/ 4410076 h 4732338"/>
              <a:gd name="connsiteX11740" fmla="*/ 2011363 w 4424363"/>
              <a:gd name="connsiteY11740" fmla="*/ 4408488 h 4732338"/>
              <a:gd name="connsiteX11741" fmla="*/ 2008188 w 4424363"/>
              <a:gd name="connsiteY11741" fmla="*/ 4408488 h 4732338"/>
              <a:gd name="connsiteX11742" fmla="*/ 2005013 w 4424363"/>
              <a:gd name="connsiteY11742" fmla="*/ 4406901 h 4732338"/>
              <a:gd name="connsiteX11743" fmla="*/ 2001838 w 4424363"/>
              <a:gd name="connsiteY11743" fmla="*/ 4405313 h 4732338"/>
              <a:gd name="connsiteX11744" fmla="*/ 1998663 w 4424363"/>
              <a:gd name="connsiteY11744" fmla="*/ 4405313 h 4732338"/>
              <a:gd name="connsiteX11745" fmla="*/ 1995488 w 4424363"/>
              <a:gd name="connsiteY11745" fmla="*/ 4406901 h 4732338"/>
              <a:gd name="connsiteX11746" fmla="*/ 1992313 w 4424363"/>
              <a:gd name="connsiteY11746" fmla="*/ 4408488 h 4732338"/>
              <a:gd name="connsiteX11747" fmla="*/ 1989138 w 4424363"/>
              <a:gd name="connsiteY11747" fmla="*/ 4406901 h 4732338"/>
              <a:gd name="connsiteX11748" fmla="*/ 1985963 w 4424363"/>
              <a:gd name="connsiteY11748" fmla="*/ 4403726 h 4732338"/>
              <a:gd name="connsiteX11749" fmla="*/ 1989138 w 4424363"/>
              <a:gd name="connsiteY11749" fmla="*/ 4400551 h 4732338"/>
              <a:gd name="connsiteX11750" fmla="*/ 1990725 w 4424363"/>
              <a:gd name="connsiteY11750" fmla="*/ 4398963 h 4732338"/>
              <a:gd name="connsiteX11751" fmla="*/ 1990725 w 4424363"/>
              <a:gd name="connsiteY11751" fmla="*/ 4395788 h 4732338"/>
              <a:gd name="connsiteX11752" fmla="*/ 1989138 w 4424363"/>
              <a:gd name="connsiteY11752" fmla="*/ 4394201 h 4732338"/>
              <a:gd name="connsiteX11753" fmla="*/ 1987550 w 4424363"/>
              <a:gd name="connsiteY11753" fmla="*/ 4391026 h 4732338"/>
              <a:gd name="connsiteX11754" fmla="*/ 1984375 w 4424363"/>
              <a:gd name="connsiteY11754" fmla="*/ 4391026 h 4732338"/>
              <a:gd name="connsiteX11755" fmla="*/ 1984375 w 4424363"/>
              <a:gd name="connsiteY11755" fmla="*/ 4387851 h 4732338"/>
              <a:gd name="connsiteX11756" fmla="*/ 1981200 w 4424363"/>
              <a:gd name="connsiteY11756" fmla="*/ 4386263 h 4732338"/>
              <a:gd name="connsiteX11757" fmla="*/ 1981200 w 4424363"/>
              <a:gd name="connsiteY11757" fmla="*/ 4383088 h 4732338"/>
              <a:gd name="connsiteX11758" fmla="*/ 1979613 w 4424363"/>
              <a:gd name="connsiteY11758" fmla="*/ 4378326 h 4732338"/>
              <a:gd name="connsiteX11759" fmla="*/ 1981200 w 4424363"/>
              <a:gd name="connsiteY11759" fmla="*/ 4376738 h 4732338"/>
              <a:gd name="connsiteX11760" fmla="*/ 1982788 w 4424363"/>
              <a:gd name="connsiteY11760" fmla="*/ 4375151 h 4732338"/>
              <a:gd name="connsiteX11761" fmla="*/ 1984375 w 4424363"/>
              <a:gd name="connsiteY11761" fmla="*/ 4373563 h 4732338"/>
              <a:gd name="connsiteX11762" fmla="*/ 1987550 w 4424363"/>
              <a:gd name="connsiteY11762" fmla="*/ 4370388 h 4732338"/>
              <a:gd name="connsiteX11763" fmla="*/ 1990725 w 4424363"/>
              <a:gd name="connsiteY11763" fmla="*/ 4368801 h 4732338"/>
              <a:gd name="connsiteX11764" fmla="*/ 1993900 w 4424363"/>
              <a:gd name="connsiteY11764" fmla="*/ 4368801 h 4732338"/>
              <a:gd name="connsiteX11765" fmla="*/ 1997075 w 4424363"/>
              <a:gd name="connsiteY11765" fmla="*/ 4367213 h 4732338"/>
              <a:gd name="connsiteX11766" fmla="*/ 1998663 w 4424363"/>
              <a:gd name="connsiteY11766" fmla="*/ 4364038 h 4732338"/>
              <a:gd name="connsiteX11767" fmla="*/ 2000250 w 4424363"/>
              <a:gd name="connsiteY11767" fmla="*/ 4364038 h 4732338"/>
              <a:gd name="connsiteX11768" fmla="*/ 1998663 w 4424363"/>
              <a:gd name="connsiteY11768" fmla="*/ 4362451 h 4732338"/>
              <a:gd name="connsiteX11769" fmla="*/ 1995488 w 4424363"/>
              <a:gd name="connsiteY11769" fmla="*/ 4362451 h 4732338"/>
              <a:gd name="connsiteX11770" fmla="*/ 1992313 w 4424363"/>
              <a:gd name="connsiteY11770" fmla="*/ 4362451 h 4732338"/>
              <a:gd name="connsiteX11771" fmla="*/ 1989138 w 4424363"/>
              <a:gd name="connsiteY11771" fmla="*/ 4359276 h 4732338"/>
              <a:gd name="connsiteX11772" fmla="*/ 1989138 w 4424363"/>
              <a:gd name="connsiteY11772" fmla="*/ 4357688 h 4732338"/>
              <a:gd name="connsiteX11773" fmla="*/ 1985963 w 4424363"/>
              <a:gd name="connsiteY11773" fmla="*/ 4356101 h 4732338"/>
              <a:gd name="connsiteX11774" fmla="*/ 1984375 w 4424363"/>
              <a:gd name="connsiteY11774" fmla="*/ 4354513 h 4732338"/>
              <a:gd name="connsiteX11775" fmla="*/ 1982788 w 4424363"/>
              <a:gd name="connsiteY11775" fmla="*/ 4352926 h 4732338"/>
              <a:gd name="connsiteX11776" fmla="*/ 1984375 w 4424363"/>
              <a:gd name="connsiteY11776" fmla="*/ 4349751 h 4732338"/>
              <a:gd name="connsiteX11777" fmla="*/ 1984375 w 4424363"/>
              <a:gd name="connsiteY11777" fmla="*/ 4346576 h 4732338"/>
              <a:gd name="connsiteX11778" fmla="*/ 1982788 w 4424363"/>
              <a:gd name="connsiteY11778" fmla="*/ 4344988 h 4732338"/>
              <a:gd name="connsiteX11779" fmla="*/ 1984375 w 4424363"/>
              <a:gd name="connsiteY11779" fmla="*/ 4341813 h 4732338"/>
              <a:gd name="connsiteX11780" fmla="*/ 1984375 w 4424363"/>
              <a:gd name="connsiteY11780" fmla="*/ 4338638 h 4732338"/>
              <a:gd name="connsiteX11781" fmla="*/ 1985963 w 4424363"/>
              <a:gd name="connsiteY11781" fmla="*/ 4337051 h 4732338"/>
              <a:gd name="connsiteX11782" fmla="*/ 1989138 w 4424363"/>
              <a:gd name="connsiteY11782" fmla="*/ 4333876 h 4732338"/>
              <a:gd name="connsiteX11783" fmla="*/ 1989138 w 4424363"/>
              <a:gd name="connsiteY11783" fmla="*/ 4332288 h 4732338"/>
              <a:gd name="connsiteX11784" fmla="*/ 1989138 w 4424363"/>
              <a:gd name="connsiteY11784" fmla="*/ 4329113 h 4732338"/>
              <a:gd name="connsiteX11785" fmla="*/ 1987550 w 4424363"/>
              <a:gd name="connsiteY11785" fmla="*/ 4327526 h 4732338"/>
              <a:gd name="connsiteX11786" fmla="*/ 1984375 w 4424363"/>
              <a:gd name="connsiteY11786" fmla="*/ 4325938 h 4732338"/>
              <a:gd name="connsiteX11787" fmla="*/ 1984375 w 4424363"/>
              <a:gd name="connsiteY11787" fmla="*/ 4324351 h 4732338"/>
              <a:gd name="connsiteX11788" fmla="*/ 1981200 w 4424363"/>
              <a:gd name="connsiteY11788" fmla="*/ 4319588 h 4732338"/>
              <a:gd name="connsiteX11789" fmla="*/ 1979613 w 4424363"/>
              <a:gd name="connsiteY11789" fmla="*/ 4319588 h 4732338"/>
              <a:gd name="connsiteX11790" fmla="*/ 1978025 w 4424363"/>
              <a:gd name="connsiteY11790" fmla="*/ 4318001 h 4732338"/>
              <a:gd name="connsiteX11791" fmla="*/ 1976438 w 4424363"/>
              <a:gd name="connsiteY11791" fmla="*/ 4314826 h 4732338"/>
              <a:gd name="connsiteX11792" fmla="*/ 1976438 w 4424363"/>
              <a:gd name="connsiteY11792" fmla="*/ 4311651 h 4732338"/>
              <a:gd name="connsiteX11793" fmla="*/ 1976438 w 4424363"/>
              <a:gd name="connsiteY11793" fmla="*/ 4308476 h 4732338"/>
              <a:gd name="connsiteX11794" fmla="*/ 1976438 w 4424363"/>
              <a:gd name="connsiteY11794" fmla="*/ 4306888 h 4732338"/>
              <a:gd name="connsiteX11795" fmla="*/ 1974850 w 4424363"/>
              <a:gd name="connsiteY11795" fmla="*/ 4305301 h 4732338"/>
              <a:gd name="connsiteX11796" fmla="*/ 1971675 w 4424363"/>
              <a:gd name="connsiteY11796" fmla="*/ 4303713 h 4732338"/>
              <a:gd name="connsiteX11797" fmla="*/ 1968500 w 4424363"/>
              <a:gd name="connsiteY11797" fmla="*/ 4302126 h 4732338"/>
              <a:gd name="connsiteX11798" fmla="*/ 1966913 w 4424363"/>
              <a:gd name="connsiteY11798" fmla="*/ 4300538 h 4732338"/>
              <a:gd name="connsiteX11799" fmla="*/ 1963738 w 4424363"/>
              <a:gd name="connsiteY11799" fmla="*/ 4300538 h 4732338"/>
              <a:gd name="connsiteX11800" fmla="*/ 1962150 w 4424363"/>
              <a:gd name="connsiteY11800" fmla="*/ 4298951 h 4732338"/>
              <a:gd name="connsiteX11801" fmla="*/ 1958975 w 4424363"/>
              <a:gd name="connsiteY11801" fmla="*/ 4298951 h 4732338"/>
              <a:gd name="connsiteX11802" fmla="*/ 1957388 w 4424363"/>
              <a:gd name="connsiteY11802" fmla="*/ 4300538 h 4732338"/>
              <a:gd name="connsiteX11803" fmla="*/ 1955800 w 4424363"/>
              <a:gd name="connsiteY11803" fmla="*/ 4302126 h 4732338"/>
              <a:gd name="connsiteX11804" fmla="*/ 1954213 w 4424363"/>
              <a:gd name="connsiteY11804" fmla="*/ 4302126 h 4732338"/>
              <a:gd name="connsiteX11805" fmla="*/ 1951038 w 4424363"/>
              <a:gd name="connsiteY11805" fmla="*/ 4298951 h 4732338"/>
              <a:gd name="connsiteX11806" fmla="*/ 1951038 w 4424363"/>
              <a:gd name="connsiteY11806" fmla="*/ 4297363 h 4732338"/>
              <a:gd name="connsiteX11807" fmla="*/ 1951038 w 4424363"/>
              <a:gd name="connsiteY11807" fmla="*/ 4294188 h 4732338"/>
              <a:gd name="connsiteX11808" fmla="*/ 1952625 w 4424363"/>
              <a:gd name="connsiteY11808" fmla="*/ 4292601 h 4732338"/>
              <a:gd name="connsiteX11809" fmla="*/ 1952625 w 4424363"/>
              <a:gd name="connsiteY11809" fmla="*/ 4289426 h 4732338"/>
              <a:gd name="connsiteX11810" fmla="*/ 1952625 w 4424363"/>
              <a:gd name="connsiteY11810" fmla="*/ 4287838 h 4732338"/>
              <a:gd name="connsiteX11811" fmla="*/ 1949450 w 4424363"/>
              <a:gd name="connsiteY11811" fmla="*/ 4283076 h 4732338"/>
              <a:gd name="connsiteX11812" fmla="*/ 1947863 w 4424363"/>
              <a:gd name="connsiteY11812" fmla="*/ 4281488 h 4732338"/>
              <a:gd name="connsiteX11813" fmla="*/ 1944688 w 4424363"/>
              <a:gd name="connsiteY11813" fmla="*/ 4278313 h 4732338"/>
              <a:gd name="connsiteX11814" fmla="*/ 1939925 w 4424363"/>
              <a:gd name="connsiteY11814" fmla="*/ 4278313 h 4732338"/>
              <a:gd name="connsiteX11815" fmla="*/ 1939925 w 4424363"/>
              <a:gd name="connsiteY11815" fmla="*/ 4276726 h 4732338"/>
              <a:gd name="connsiteX11816" fmla="*/ 1936750 w 4424363"/>
              <a:gd name="connsiteY11816" fmla="*/ 4275138 h 4732338"/>
              <a:gd name="connsiteX11817" fmla="*/ 1935163 w 4424363"/>
              <a:gd name="connsiteY11817" fmla="*/ 4273551 h 4732338"/>
              <a:gd name="connsiteX11818" fmla="*/ 1935163 w 4424363"/>
              <a:gd name="connsiteY11818" fmla="*/ 4270376 h 4732338"/>
              <a:gd name="connsiteX11819" fmla="*/ 1935163 w 4424363"/>
              <a:gd name="connsiteY11819" fmla="*/ 4267201 h 4732338"/>
              <a:gd name="connsiteX11820" fmla="*/ 1935163 w 4424363"/>
              <a:gd name="connsiteY11820" fmla="*/ 4264026 h 4732338"/>
              <a:gd name="connsiteX11821" fmla="*/ 1935163 w 4424363"/>
              <a:gd name="connsiteY11821" fmla="*/ 4260851 h 4732338"/>
              <a:gd name="connsiteX11822" fmla="*/ 1936750 w 4424363"/>
              <a:gd name="connsiteY11822" fmla="*/ 4257676 h 4732338"/>
              <a:gd name="connsiteX11823" fmla="*/ 1938338 w 4424363"/>
              <a:gd name="connsiteY11823" fmla="*/ 4254501 h 4732338"/>
              <a:gd name="connsiteX11824" fmla="*/ 1939925 w 4424363"/>
              <a:gd name="connsiteY11824" fmla="*/ 4251326 h 4732338"/>
              <a:gd name="connsiteX11825" fmla="*/ 1939925 w 4424363"/>
              <a:gd name="connsiteY11825" fmla="*/ 4249738 h 4732338"/>
              <a:gd name="connsiteX11826" fmla="*/ 1939925 w 4424363"/>
              <a:gd name="connsiteY11826" fmla="*/ 4248151 h 4732338"/>
              <a:gd name="connsiteX11827" fmla="*/ 1943100 w 4424363"/>
              <a:gd name="connsiteY11827" fmla="*/ 4244976 h 4732338"/>
              <a:gd name="connsiteX11828" fmla="*/ 1946275 w 4424363"/>
              <a:gd name="connsiteY11828" fmla="*/ 4243388 h 4732338"/>
              <a:gd name="connsiteX11829" fmla="*/ 1949450 w 4424363"/>
              <a:gd name="connsiteY11829" fmla="*/ 4244976 h 4732338"/>
              <a:gd name="connsiteX11830" fmla="*/ 1952625 w 4424363"/>
              <a:gd name="connsiteY11830" fmla="*/ 4246563 h 4732338"/>
              <a:gd name="connsiteX11831" fmla="*/ 1954213 w 4424363"/>
              <a:gd name="connsiteY11831" fmla="*/ 4248151 h 4732338"/>
              <a:gd name="connsiteX11832" fmla="*/ 1958975 w 4424363"/>
              <a:gd name="connsiteY11832" fmla="*/ 4246563 h 4732338"/>
              <a:gd name="connsiteX11833" fmla="*/ 1960563 w 4424363"/>
              <a:gd name="connsiteY11833" fmla="*/ 4244976 h 4732338"/>
              <a:gd name="connsiteX11834" fmla="*/ 1963738 w 4424363"/>
              <a:gd name="connsiteY11834" fmla="*/ 4244976 h 4732338"/>
              <a:gd name="connsiteX11835" fmla="*/ 1966913 w 4424363"/>
              <a:gd name="connsiteY11835" fmla="*/ 4243388 h 4732338"/>
              <a:gd name="connsiteX11836" fmla="*/ 1968500 w 4424363"/>
              <a:gd name="connsiteY11836" fmla="*/ 4241801 h 4732338"/>
              <a:gd name="connsiteX11837" fmla="*/ 1971675 w 4424363"/>
              <a:gd name="connsiteY11837" fmla="*/ 4240213 h 4732338"/>
              <a:gd name="connsiteX11838" fmla="*/ 1971675 w 4424363"/>
              <a:gd name="connsiteY11838" fmla="*/ 4238626 h 4732338"/>
              <a:gd name="connsiteX11839" fmla="*/ 1971675 w 4424363"/>
              <a:gd name="connsiteY11839" fmla="*/ 4235451 h 4732338"/>
              <a:gd name="connsiteX11840" fmla="*/ 1970088 w 4424363"/>
              <a:gd name="connsiteY11840" fmla="*/ 4233863 h 4732338"/>
              <a:gd name="connsiteX11841" fmla="*/ 1970088 w 4424363"/>
              <a:gd name="connsiteY11841" fmla="*/ 4230688 h 4732338"/>
              <a:gd name="connsiteX11842" fmla="*/ 1970088 w 4424363"/>
              <a:gd name="connsiteY11842" fmla="*/ 4229101 h 4732338"/>
              <a:gd name="connsiteX11843" fmla="*/ 1971675 w 4424363"/>
              <a:gd name="connsiteY11843" fmla="*/ 4225926 h 4732338"/>
              <a:gd name="connsiteX11844" fmla="*/ 1968500 w 4424363"/>
              <a:gd name="connsiteY11844" fmla="*/ 4224338 h 4732338"/>
              <a:gd name="connsiteX11845" fmla="*/ 1966913 w 4424363"/>
              <a:gd name="connsiteY11845" fmla="*/ 4222751 h 4732338"/>
              <a:gd name="connsiteX11846" fmla="*/ 1965325 w 4424363"/>
              <a:gd name="connsiteY11846" fmla="*/ 4221163 h 4732338"/>
              <a:gd name="connsiteX11847" fmla="*/ 1963738 w 4424363"/>
              <a:gd name="connsiteY11847" fmla="*/ 4216401 h 4732338"/>
              <a:gd name="connsiteX11848" fmla="*/ 1965325 w 4424363"/>
              <a:gd name="connsiteY11848" fmla="*/ 4216401 h 4732338"/>
              <a:gd name="connsiteX11849" fmla="*/ 1966913 w 4424363"/>
              <a:gd name="connsiteY11849" fmla="*/ 4211638 h 4732338"/>
              <a:gd name="connsiteX11850" fmla="*/ 1968500 w 4424363"/>
              <a:gd name="connsiteY11850" fmla="*/ 4211638 h 4732338"/>
              <a:gd name="connsiteX11851" fmla="*/ 1971675 w 4424363"/>
              <a:gd name="connsiteY11851" fmla="*/ 4206876 h 4732338"/>
              <a:gd name="connsiteX11852" fmla="*/ 1973263 w 4424363"/>
              <a:gd name="connsiteY11852" fmla="*/ 4206876 h 4732338"/>
              <a:gd name="connsiteX11853" fmla="*/ 1976438 w 4424363"/>
              <a:gd name="connsiteY11853" fmla="*/ 4202113 h 4732338"/>
              <a:gd name="connsiteX11854" fmla="*/ 1979613 w 4424363"/>
              <a:gd name="connsiteY11854" fmla="*/ 4202113 h 4732338"/>
              <a:gd name="connsiteX11855" fmla="*/ 1981200 w 4424363"/>
              <a:gd name="connsiteY11855" fmla="*/ 4202113 h 4732338"/>
              <a:gd name="connsiteX11856" fmla="*/ 1984375 w 4424363"/>
              <a:gd name="connsiteY11856" fmla="*/ 4200526 h 4732338"/>
              <a:gd name="connsiteX11857" fmla="*/ 1989138 w 4424363"/>
              <a:gd name="connsiteY11857" fmla="*/ 4200526 h 4732338"/>
              <a:gd name="connsiteX11858" fmla="*/ 1990725 w 4424363"/>
              <a:gd name="connsiteY11858" fmla="*/ 4198938 h 4732338"/>
              <a:gd name="connsiteX11859" fmla="*/ 1993900 w 4424363"/>
              <a:gd name="connsiteY11859" fmla="*/ 4197351 h 4732338"/>
              <a:gd name="connsiteX11860" fmla="*/ 1997075 w 4424363"/>
              <a:gd name="connsiteY11860" fmla="*/ 4194176 h 4732338"/>
              <a:gd name="connsiteX11861" fmla="*/ 2000250 w 4424363"/>
              <a:gd name="connsiteY11861" fmla="*/ 4192588 h 4732338"/>
              <a:gd name="connsiteX11862" fmla="*/ 2003425 w 4424363"/>
              <a:gd name="connsiteY11862" fmla="*/ 4191001 h 4732338"/>
              <a:gd name="connsiteX11863" fmla="*/ 2006600 w 4424363"/>
              <a:gd name="connsiteY11863" fmla="*/ 4189413 h 4732338"/>
              <a:gd name="connsiteX11864" fmla="*/ 2006600 w 4424363"/>
              <a:gd name="connsiteY11864" fmla="*/ 4186238 h 4732338"/>
              <a:gd name="connsiteX11865" fmla="*/ 2008188 w 4424363"/>
              <a:gd name="connsiteY11865" fmla="*/ 4184651 h 4732338"/>
              <a:gd name="connsiteX11866" fmla="*/ 2009775 w 4424363"/>
              <a:gd name="connsiteY11866" fmla="*/ 4183063 h 4732338"/>
              <a:gd name="connsiteX11867" fmla="*/ 2012950 w 4424363"/>
              <a:gd name="connsiteY11867" fmla="*/ 4181476 h 4732338"/>
              <a:gd name="connsiteX11868" fmla="*/ 2016125 w 4424363"/>
              <a:gd name="connsiteY11868" fmla="*/ 4179888 h 4732338"/>
              <a:gd name="connsiteX11869" fmla="*/ 2019300 w 4424363"/>
              <a:gd name="connsiteY11869" fmla="*/ 4178301 h 4732338"/>
              <a:gd name="connsiteX11870" fmla="*/ 2020888 w 4424363"/>
              <a:gd name="connsiteY11870" fmla="*/ 4176713 h 4732338"/>
              <a:gd name="connsiteX11871" fmla="*/ 2024063 w 4424363"/>
              <a:gd name="connsiteY11871" fmla="*/ 4176713 h 4732338"/>
              <a:gd name="connsiteX11872" fmla="*/ 2027238 w 4424363"/>
              <a:gd name="connsiteY11872" fmla="*/ 4175126 h 4732338"/>
              <a:gd name="connsiteX11873" fmla="*/ 2030413 w 4424363"/>
              <a:gd name="connsiteY11873" fmla="*/ 4175126 h 4732338"/>
              <a:gd name="connsiteX11874" fmla="*/ 2033588 w 4424363"/>
              <a:gd name="connsiteY11874" fmla="*/ 4175126 h 4732338"/>
              <a:gd name="connsiteX11875" fmla="*/ 2035175 w 4424363"/>
              <a:gd name="connsiteY11875" fmla="*/ 4173538 h 4732338"/>
              <a:gd name="connsiteX11876" fmla="*/ 2038350 w 4424363"/>
              <a:gd name="connsiteY11876" fmla="*/ 4173538 h 4732338"/>
              <a:gd name="connsiteX11877" fmla="*/ 2041525 w 4424363"/>
              <a:gd name="connsiteY11877" fmla="*/ 4173538 h 4732338"/>
              <a:gd name="connsiteX11878" fmla="*/ 2043113 w 4424363"/>
              <a:gd name="connsiteY11878" fmla="*/ 4173538 h 4732338"/>
              <a:gd name="connsiteX11879" fmla="*/ 2046288 w 4424363"/>
              <a:gd name="connsiteY11879" fmla="*/ 4175126 h 4732338"/>
              <a:gd name="connsiteX11880" fmla="*/ 2047875 w 4424363"/>
              <a:gd name="connsiteY11880" fmla="*/ 4171951 h 4732338"/>
              <a:gd name="connsiteX11881" fmla="*/ 2046288 w 4424363"/>
              <a:gd name="connsiteY11881" fmla="*/ 4170363 h 4732338"/>
              <a:gd name="connsiteX11882" fmla="*/ 2044700 w 4424363"/>
              <a:gd name="connsiteY11882" fmla="*/ 4167188 h 4732338"/>
              <a:gd name="connsiteX11883" fmla="*/ 2043113 w 4424363"/>
              <a:gd name="connsiteY11883" fmla="*/ 4164013 h 4732338"/>
              <a:gd name="connsiteX11884" fmla="*/ 2043113 w 4424363"/>
              <a:gd name="connsiteY11884" fmla="*/ 4162426 h 4732338"/>
              <a:gd name="connsiteX11885" fmla="*/ 2041525 w 4424363"/>
              <a:gd name="connsiteY11885" fmla="*/ 4159251 h 4732338"/>
              <a:gd name="connsiteX11886" fmla="*/ 2039938 w 4424363"/>
              <a:gd name="connsiteY11886" fmla="*/ 4156076 h 4732338"/>
              <a:gd name="connsiteX11887" fmla="*/ 2038350 w 4424363"/>
              <a:gd name="connsiteY11887" fmla="*/ 4152901 h 4732338"/>
              <a:gd name="connsiteX11888" fmla="*/ 2036763 w 4424363"/>
              <a:gd name="connsiteY11888" fmla="*/ 4152901 h 4732338"/>
              <a:gd name="connsiteX11889" fmla="*/ 2035175 w 4424363"/>
              <a:gd name="connsiteY11889" fmla="*/ 4152901 h 4732338"/>
              <a:gd name="connsiteX11890" fmla="*/ 2030413 w 4424363"/>
              <a:gd name="connsiteY11890" fmla="*/ 4152901 h 4732338"/>
              <a:gd name="connsiteX11891" fmla="*/ 2025650 w 4424363"/>
              <a:gd name="connsiteY11891" fmla="*/ 4152901 h 4732338"/>
              <a:gd name="connsiteX11892" fmla="*/ 2024063 w 4424363"/>
              <a:gd name="connsiteY11892" fmla="*/ 4152901 h 4732338"/>
              <a:gd name="connsiteX11893" fmla="*/ 2024063 w 4424363"/>
              <a:gd name="connsiteY11893" fmla="*/ 4149726 h 4732338"/>
              <a:gd name="connsiteX11894" fmla="*/ 2024063 w 4424363"/>
              <a:gd name="connsiteY11894" fmla="*/ 4148138 h 4732338"/>
              <a:gd name="connsiteX11895" fmla="*/ 2020888 w 4424363"/>
              <a:gd name="connsiteY11895" fmla="*/ 4144963 h 4732338"/>
              <a:gd name="connsiteX11896" fmla="*/ 2017713 w 4424363"/>
              <a:gd name="connsiteY11896" fmla="*/ 4144963 h 4732338"/>
              <a:gd name="connsiteX11897" fmla="*/ 2016125 w 4424363"/>
              <a:gd name="connsiteY11897" fmla="*/ 4144963 h 4732338"/>
              <a:gd name="connsiteX11898" fmla="*/ 2012950 w 4424363"/>
              <a:gd name="connsiteY11898" fmla="*/ 4143376 h 4732338"/>
              <a:gd name="connsiteX11899" fmla="*/ 2011363 w 4424363"/>
              <a:gd name="connsiteY11899" fmla="*/ 4141788 h 4732338"/>
              <a:gd name="connsiteX11900" fmla="*/ 2008188 w 4424363"/>
              <a:gd name="connsiteY11900" fmla="*/ 4141788 h 4732338"/>
              <a:gd name="connsiteX11901" fmla="*/ 2005013 w 4424363"/>
              <a:gd name="connsiteY11901" fmla="*/ 4141788 h 4732338"/>
              <a:gd name="connsiteX11902" fmla="*/ 2000250 w 4424363"/>
              <a:gd name="connsiteY11902" fmla="*/ 4143376 h 4732338"/>
              <a:gd name="connsiteX11903" fmla="*/ 1998663 w 4424363"/>
              <a:gd name="connsiteY11903" fmla="*/ 4140201 h 4732338"/>
              <a:gd name="connsiteX11904" fmla="*/ 1998663 w 4424363"/>
              <a:gd name="connsiteY11904" fmla="*/ 4135438 h 4732338"/>
              <a:gd name="connsiteX11905" fmla="*/ 1998663 w 4424363"/>
              <a:gd name="connsiteY11905" fmla="*/ 4133851 h 4732338"/>
              <a:gd name="connsiteX11906" fmla="*/ 1997075 w 4424363"/>
              <a:gd name="connsiteY11906" fmla="*/ 4132263 h 4732338"/>
              <a:gd name="connsiteX11907" fmla="*/ 1993900 w 4424363"/>
              <a:gd name="connsiteY11907" fmla="*/ 4130676 h 4732338"/>
              <a:gd name="connsiteX11908" fmla="*/ 1990725 w 4424363"/>
              <a:gd name="connsiteY11908" fmla="*/ 4129088 h 4732338"/>
              <a:gd name="connsiteX11909" fmla="*/ 1989138 w 4424363"/>
              <a:gd name="connsiteY11909" fmla="*/ 4125913 h 4732338"/>
              <a:gd name="connsiteX11910" fmla="*/ 1985963 w 4424363"/>
              <a:gd name="connsiteY11910" fmla="*/ 4124326 h 4732338"/>
              <a:gd name="connsiteX11911" fmla="*/ 1982788 w 4424363"/>
              <a:gd name="connsiteY11911" fmla="*/ 4122738 h 4732338"/>
              <a:gd name="connsiteX11912" fmla="*/ 1981200 w 4424363"/>
              <a:gd name="connsiteY11912" fmla="*/ 4121151 h 4732338"/>
              <a:gd name="connsiteX11913" fmla="*/ 1981200 w 4424363"/>
              <a:gd name="connsiteY11913" fmla="*/ 4117976 h 4732338"/>
              <a:gd name="connsiteX11914" fmla="*/ 1979613 w 4424363"/>
              <a:gd name="connsiteY11914" fmla="*/ 4114801 h 4732338"/>
              <a:gd name="connsiteX11915" fmla="*/ 1979613 w 4424363"/>
              <a:gd name="connsiteY11915" fmla="*/ 4113213 h 4732338"/>
              <a:gd name="connsiteX11916" fmla="*/ 1978025 w 4424363"/>
              <a:gd name="connsiteY11916" fmla="*/ 4108451 h 4732338"/>
              <a:gd name="connsiteX11917" fmla="*/ 1976438 w 4424363"/>
              <a:gd name="connsiteY11917" fmla="*/ 4106863 h 4732338"/>
              <a:gd name="connsiteX11918" fmla="*/ 1973263 w 4424363"/>
              <a:gd name="connsiteY11918" fmla="*/ 4105276 h 4732338"/>
              <a:gd name="connsiteX11919" fmla="*/ 1971675 w 4424363"/>
              <a:gd name="connsiteY11919" fmla="*/ 4105276 h 4732338"/>
              <a:gd name="connsiteX11920" fmla="*/ 1966913 w 4424363"/>
              <a:gd name="connsiteY11920" fmla="*/ 4108451 h 4732338"/>
              <a:gd name="connsiteX11921" fmla="*/ 1963738 w 4424363"/>
              <a:gd name="connsiteY11921" fmla="*/ 4111626 h 4732338"/>
              <a:gd name="connsiteX11922" fmla="*/ 1962150 w 4424363"/>
              <a:gd name="connsiteY11922" fmla="*/ 4113213 h 4732338"/>
              <a:gd name="connsiteX11923" fmla="*/ 1958975 w 4424363"/>
              <a:gd name="connsiteY11923" fmla="*/ 4113213 h 4732338"/>
              <a:gd name="connsiteX11924" fmla="*/ 1955800 w 4424363"/>
              <a:gd name="connsiteY11924" fmla="*/ 4111626 h 4732338"/>
              <a:gd name="connsiteX11925" fmla="*/ 1954213 w 4424363"/>
              <a:gd name="connsiteY11925" fmla="*/ 4111626 h 4732338"/>
              <a:gd name="connsiteX11926" fmla="*/ 1951038 w 4424363"/>
              <a:gd name="connsiteY11926" fmla="*/ 4111626 h 4732338"/>
              <a:gd name="connsiteX11927" fmla="*/ 1947863 w 4424363"/>
              <a:gd name="connsiteY11927" fmla="*/ 4113213 h 4732338"/>
              <a:gd name="connsiteX11928" fmla="*/ 1946275 w 4424363"/>
              <a:gd name="connsiteY11928" fmla="*/ 4113213 h 4732338"/>
              <a:gd name="connsiteX11929" fmla="*/ 1944688 w 4424363"/>
              <a:gd name="connsiteY11929" fmla="*/ 4114801 h 4732338"/>
              <a:gd name="connsiteX11930" fmla="*/ 1943100 w 4424363"/>
              <a:gd name="connsiteY11930" fmla="*/ 4116388 h 4732338"/>
              <a:gd name="connsiteX11931" fmla="*/ 1939925 w 4424363"/>
              <a:gd name="connsiteY11931" fmla="*/ 4117976 h 4732338"/>
              <a:gd name="connsiteX11932" fmla="*/ 1936750 w 4424363"/>
              <a:gd name="connsiteY11932" fmla="*/ 4117976 h 4732338"/>
              <a:gd name="connsiteX11933" fmla="*/ 1935163 w 4424363"/>
              <a:gd name="connsiteY11933" fmla="*/ 4114801 h 4732338"/>
              <a:gd name="connsiteX11934" fmla="*/ 1935163 w 4424363"/>
              <a:gd name="connsiteY11934" fmla="*/ 4113213 h 4732338"/>
              <a:gd name="connsiteX11935" fmla="*/ 1933575 w 4424363"/>
              <a:gd name="connsiteY11935" fmla="*/ 4108451 h 4732338"/>
              <a:gd name="connsiteX11936" fmla="*/ 1931988 w 4424363"/>
              <a:gd name="connsiteY11936" fmla="*/ 4106863 h 4732338"/>
              <a:gd name="connsiteX11937" fmla="*/ 1931988 w 4424363"/>
              <a:gd name="connsiteY11937" fmla="*/ 4105276 h 4732338"/>
              <a:gd name="connsiteX11938" fmla="*/ 1928813 w 4424363"/>
              <a:gd name="connsiteY11938" fmla="*/ 4103688 h 4732338"/>
              <a:gd name="connsiteX11939" fmla="*/ 1927225 w 4424363"/>
              <a:gd name="connsiteY11939" fmla="*/ 4102101 h 4732338"/>
              <a:gd name="connsiteX11940" fmla="*/ 1925638 w 4424363"/>
              <a:gd name="connsiteY11940" fmla="*/ 4098926 h 4732338"/>
              <a:gd name="connsiteX11941" fmla="*/ 1924050 w 4424363"/>
              <a:gd name="connsiteY11941" fmla="*/ 4095751 h 4732338"/>
              <a:gd name="connsiteX11942" fmla="*/ 1922463 w 4424363"/>
              <a:gd name="connsiteY11942" fmla="*/ 4094163 h 4732338"/>
              <a:gd name="connsiteX11943" fmla="*/ 1912938 w 4424363"/>
              <a:gd name="connsiteY11943" fmla="*/ 4086226 h 4732338"/>
              <a:gd name="connsiteX11944" fmla="*/ 1911350 w 4424363"/>
              <a:gd name="connsiteY11944" fmla="*/ 4086226 h 4732338"/>
              <a:gd name="connsiteX11945" fmla="*/ 1905000 w 4424363"/>
              <a:gd name="connsiteY11945" fmla="*/ 4083051 h 4732338"/>
              <a:gd name="connsiteX11946" fmla="*/ 1898650 w 4424363"/>
              <a:gd name="connsiteY11946" fmla="*/ 4081463 h 4732338"/>
              <a:gd name="connsiteX11947" fmla="*/ 1895475 w 4424363"/>
              <a:gd name="connsiteY11947" fmla="*/ 4083051 h 4732338"/>
              <a:gd name="connsiteX11948" fmla="*/ 1892300 w 4424363"/>
              <a:gd name="connsiteY11948" fmla="*/ 4083051 h 4732338"/>
              <a:gd name="connsiteX11949" fmla="*/ 1890713 w 4424363"/>
              <a:gd name="connsiteY11949" fmla="*/ 4086226 h 4732338"/>
              <a:gd name="connsiteX11950" fmla="*/ 1889125 w 4424363"/>
              <a:gd name="connsiteY11950" fmla="*/ 4090988 h 4732338"/>
              <a:gd name="connsiteX11951" fmla="*/ 1885950 w 4424363"/>
              <a:gd name="connsiteY11951" fmla="*/ 4092576 h 4732338"/>
              <a:gd name="connsiteX11952" fmla="*/ 1882775 w 4424363"/>
              <a:gd name="connsiteY11952" fmla="*/ 4094163 h 4732338"/>
              <a:gd name="connsiteX11953" fmla="*/ 1878013 w 4424363"/>
              <a:gd name="connsiteY11953" fmla="*/ 4095751 h 4732338"/>
              <a:gd name="connsiteX11954" fmla="*/ 1878013 w 4424363"/>
              <a:gd name="connsiteY11954" fmla="*/ 4100513 h 4732338"/>
              <a:gd name="connsiteX11955" fmla="*/ 1876425 w 4424363"/>
              <a:gd name="connsiteY11955" fmla="*/ 4103688 h 4732338"/>
              <a:gd name="connsiteX11956" fmla="*/ 1874838 w 4424363"/>
              <a:gd name="connsiteY11956" fmla="*/ 4105276 h 4732338"/>
              <a:gd name="connsiteX11957" fmla="*/ 1873250 w 4424363"/>
              <a:gd name="connsiteY11957" fmla="*/ 4106863 h 4732338"/>
              <a:gd name="connsiteX11958" fmla="*/ 1868488 w 4424363"/>
              <a:gd name="connsiteY11958" fmla="*/ 4105276 h 4732338"/>
              <a:gd name="connsiteX11959" fmla="*/ 1868488 w 4424363"/>
              <a:gd name="connsiteY11959" fmla="*/ 4103688 h 4732338"/>
              <a:gd name="connsiteX11960" fmla="*/ 1863725 w 4424363"/>
              <a:gd name="connsiteY11960" fmla="*/ 4102101 h 4732338"/>
              <a:gd name="connsiteX11961" fmla="*/ 1863725 w 4424363"/>
              <a:gd name="connsiteY11961" fmla="*/ 4100513 h 4732338"/>
              <a:gd name="connsiteX11962" fmla="*/ 1862138 w 4424363"/>
              <a:gd name="connsiteY11962" fmla="*/ 4098926 h 4732338"/>
              <a:gd name="connsiteX11963" fmla="*/ 1858963 w 4424363"/>
              <a:gd name="connsiteY11963" fmla="*/ 4095751 h 4732338"/>
              <a:gd name="connsiteX11964" fmla="*/ 1855788 w 4424363"/>
              <a:gd name="connsiteY11964" fmla="*/ 4090988 h 4732338"/>
              <a:gd name="connsiteX11965" fmla="*/ 1855788 w 4424363"/>
              <a:gd name="connsiteY11965" fmla="*/ 4087813 h 4732338"/>
              <a:gd name="connsiteX11966" fmla="*/ 1855788 w 4424363"/>
              <a:gd name="connsiteY11966" fmla="*/ 4086226 h 4732338"/>
              <a:gd name="connsiteX11967" fmla="*/ 1855788 w 4424363"/>
              <a:gd name="connsiteY11967" fmla="*/ 4078288 h 4732338"/>
              <a:gd name="connsiteX11968" fmla="*/ 1855788 w 4424363"/>
              <a:gd name="connsiteY11968" fmla="*/ 4076701 h 4732338"/>
              <a:gd name="connsiteX11969" fmla="*/ 1855788 w 4424363"/>
              <a:gd name="connsiteY11969" fmla="*/ 4073526 h 4732338"/>
              <a:gd name="connsiteX11970" fmla="*/ 1851025 w 4424363"/>
              <a:gd name="connsiteY11970" fmla="*/ 4067176 h 4732338"/>
              <a:gd name="connsiteX11971" fmla="*/ 1847850 w 4424363"/>
              <a:gd name="connsiteY11971" fmla="*/ 4064001 h 4732338"/>
              <a:gd name="connsiteX11972" fmla="*/ 1846263 w 4424363"/>
              <a:gd name="connsiteY11972" fmla="*/ 4062413 h 4732338"/>
              <a:gd name="connsiteX11973" fmla="*/ 1843088 w 4424363"/>
              <a:gd name="connsiteY11973" fmla="*/ 4062413 h 4732338"/>
              <a:gd name="connsiteX11974" fmla="*/ 1839913 w 4424363"/>
              <a:gd name="connsiteY11974" fmla="*/ 4060826 h 4732338"/>
              <a:gd name="connsiteX11975" fmla="*/ 1835150 w 4424363"/>
              <a:gd name="connsiteY11975" fmla="*/ 4064001 h 4732338"/>
              <a:gd name="connsiteX11976" fmla="*/ 1831975 w 4424363"/>
              <a:gd name="connsiteY11976" fmla="*/ 4064001 h 4732338"/>
              <a:gd name="connsiteX11977" fmla="*/ 1828800 w 4424363"/>
              <a:gd name="connsiteY11977" fmla="*/ 4062413 h 4732338"/>
              <a:gd name="connsiteX11978" fmla="*/ 1828800 w 4424363"/>
              <a:gd name="connsiteY11978" fmla="*/ 4059238 h 4732338"/>
              <a:gd name="connsiteX11979" fmla="*/ 1827213 w 4424363"/>
              <a:gd name="connsiteY11979" fmla="*/ 4057651 h 4732338"/>
              <a:gd name="connsiteX11980" fmla="*/ 1827213 w 4424363"/>
              <a:gd name="connsiteY11980" fmla="*/ 4054476 h 4732338"/>
              <a:gd name="connsiteX11981" fmla="*/ 1828800 w 4424363"/>
              <a:gd name="connsiteY11981" fmla="*/ 4052888 h 4732338"/>
              <a:gd name="connsiteX11982" fmla="*/ 1828800 w 4424363"/>
              <a:gd name="connsiteY11982" fmla="*/ 4046538 h 4732338"/>
              <a:gd name="connsiteX11983" fmla="*/ 1825625 w 4424363"/>
              <a:gd name="connsiteY11983" fmla="*/ 4044951 h 4732338"/>
              <a:gd name="connsiteX11984" fmla="*/ 1824038 w 4424363"/>
              <a:gd name="connsiteY11984" fmla="*/ 4044951 h 4732338"/>
              <a:gd name="connsiteX11985" fmla="*/ 1822450 w 4424363"/>
              <a:gd name="connsiteY11985" fmla="*/ 4044951 h 4732338"/>
              <a:gd name="connsiteX11986" fmla="*/ 1820863 w 4424363"/>
              <a:gd name="connsiteY11986" fmla="*/ 4041776 h 4732338"/>
              <a:gd name="connsiteX11987" fmla="*/ 1820863 w 4424363"/>
              <a:gd name="connsiteY11987" fmla="*/ 4038601 h 4732338"/>
              <a:gd name="connsiteX11988" fmla="*/ 1820863 w 4424363"/>
              <a:gd name="connsiteY11988" fmla="*/ 4037013 h 4732338"/>
              <a:gd name="connsiteX11989" fmla="*/ 1819275 w 4424363"/>
              <a:gd name="connsiteY11989" fmla="*/ 4033838 h 4732338"/>
              <a:gd name="connsiteX11990" fmla="*/ 1817688 w 4424363"/>
              <a:gd name="connsiteY11990" fmla="*/ 4032251 h 4732338"/>
              <a:gd name="connsiteX11991" fmla="*/ 1814513 w 4424363"/>
              <a:gd name="connsiteY11991" fmla="*/ 4032251 h 4732338"/>
              <a:gd name="connsiteX11992" fmla="*/ 1812925 w 4424363"/>
              <a:gd name="connsiteY11992" fmla="*/ 4033838 h 4732338"/>
              <a:gd name="connsiteX11993" fmla="*/ 1809750 w 4424363"/>
              <a:gd name="connsiteY11993" fmla="*/ 4035426 h 4732338"/>
              <a:gd name="connsiteX11994" fmla="*/ 1804988 w 4424363"/>
              <a:gd name="connsiteY11994" fmla="*/ 4035426 h 4732338"/>
              <a:gd name="connsiteX11995" fmla="*/ 1803400 w 4424363"/>
              <a:gd name="connsiteY11995" fmla="*/ 4035426 h 4732338"/>
              <a:gd name="connsiteX11996" fmla="*/ 1801813 w 4424363"/>
              <a:gd name="connsiteY11996" fmla="*/ 4033838 h 4732338"/>
              <a:gd name="connsiteX11997" fmla="*/ 1798638 w 4424363"/>
              <a:gd name="connsiteY11997" fmla="*/ 4032251 h 4732338"/>
              <a:gd name="connsiteX11998" fmla="*/ 1798638 w 4424363"/>
              <a:gd name="connsiteY11998" fmla="*/ 4029076 h 4732338"/>
              <a:gd name="connsiteX11999" fmla="*/ 1797050 w 4424363"/>
              <a:gd name="connsiteY11999" fmla="*/ 4025901 h 4732338"/>
              <a:gd name="connsiteX12000" fmla="*/ 1797050 w 4424363"/>
              <a:gd name="connsiteY12000" fmla="*/ 4022726 h 4732338"/>
              <a:gd name="connsiteX12001" fmla="*/ 1801813 w 4424363"/>
              <a:gd name="connsiteY12001" fmla="*/ 4019551 h 4732338"/>
              <a:gd name="connsiteX12002" fmla="*/ 1801813 w 4424363"/>
              <a:gd name="connsiteY12002" fmla="*/ 4017963 h 4732338"/>
              <a:gd name="connsiteX12003" fmla="*/ 1797050 w 4424363"/>
              <a:gd name="connsiteY12003" fmla="*/ 4014788 h 4732338"/>
              <a:gd name="connsiteX12004" fmla="*/ 1795463 w 4424363"/>
              <a:gd name="connsiteY12004" fmla="*/ 4014788 h 4732338"/>
              <a:gd name="connsiteX12005" fmla="*/ 1792288 w 4424363"/>
              <a:gd name="connsiteY12005" fmla="*/ 4014788 h 4732338"/>
              <a:gd name="connsiteX12006" fmla="*/ 1789113 w 4424363"/>
              <a:gd name="connsiteY12006" fmla="*/ 4014788 h 4732338"/>
              <a:gd name="connsiteX12007" fmla="*/ 1787525 w 4424363"/>
              <a:gd name="connsiteY12007" fmla="*/ 4014788 h 4732338"/>
              <a:gd name="connsiteX12008" fmla="*/ 1785938 w 4424363"/>
              <a:gd name="connsiteY12008" fmla="*/ 4014788 h 4732338"/>
              <a:gd name="connsiteX12009" fmla="*/ 1784350 w 4424363"/>
              <a:gd name="connsiteY12009" fmla="*/ 4014788 h 4732338"/>
              <a:gd name="connsiteX12010" fmla="*/ 1782763 w 4424363"/>
              <a:gd name="connsiteY12010" fmla="*/ 4014788 h 4732338"/>
              <a:gd name="connsiteX12011" fmla="*/ 1781175 w 4424363"/>
              <a:gd name="connsiteY12011" fmla="*/ 4014788 h 4732338"/>
              <a:gd name="connsiteX12012" fmla="*/ 1781175 w 4424363"/>
              <a:gd name="connsiteY12012" fmla="*/ 4016376 h 4732338"/>
              <a:gd name="connsiteX12013" fmla="*/ 1779588 w 4424363"/>
              <a:gd name="connsiteY12013" fmla="*/ 4016376 h 4732338"/>
              <a:gd name="connsiteX12014" fmla="*/ 1779588 w 4424363"/>
              <a:gd name="connsiteY12014" fmla="*/ 4017963 h 4732338"/>
              <a:gd name="connsiteX12015" fmla="*/ 1778000 w 4424363"/>
              <a:gd name="connsiteY12015" fmla="*/ 4017963 h 4732338"/>
              <a:gd name="connsiteX12016" fmla="*/ 1778000 w 4424363"/>
              <a:gd name="connsiteY12016" fmla="*/ 4019551 h 4732338"/>
              <a:gd name="connsiteX12017" fmla="*/ 1776413 w 4424363"/>
              <a:gd name="connsiteY12017" fmla="*/ 4019551 h 4732338"/>
              <a:gd name="connsiteX12018" fmla="*/ 1774825 w 4424363"/>
              <a:gd name="connsiteY12018" fmla="*/ 4019551 h 4732338"/>
              <a:gd name="connsiteX12019" fmla="*/ 1774825 w 4424363"/>
              <a:gd name="connsiteY12019" fmla="*/ 4021138 h 4732338"/>
              <a:gd name="connsiteX12020" fmla="*/ 1773238 w 4424363"/>
              <a:gd name="connsiteY12020" fmla="*/ 4021138 h 4732338"/>
              <a:gd name="connsiteX12021" fmla="*/ 1771650 w 4424363"/>
              <a:gd name="connsiteY12021" fmla="*/ 4021138 h 4732338"/>
              <a:gd name="connsiteX12022" fmla="*/ 1770063 w 4424363"/>
              <a:gd name="connsiteY12022" fmla="*/ 4021138 h 4732338"/>
              <a:gd name="connsiteX12023" fmla="*/ 1770063 w 4424363"/>
              <a:gd name="connsiteY12023" fmla="*/ 4019551 h 4732338"/>
              <a:gd name="connsiteX12024" fmla="*/ 1770063 w 4424363"/>
              <a:gd name="connsiteY12024" fmla="*/ 4017963 h 4732338"/>
              <a:gd name="connsiteX12025" fmla="*/ 1768475 w 4424363"/>
              <a:gd name="connsiteY12025" fmla="*/ 4017963 h 4732338"/>
              <a:gd name="connsiteX12026" fmla="*/ 1768475 w 4424363"/>
              <a:gd name="connsiteY12026" fmla="*/ 4016376 h 4732338"/>
              <a:gd name="connsiteX12027" fmla="*/ 1766888 w 4424363"/>
              <a:gd name="connsiteY12027" fmla="*/ 4016376 h 4732338"/>
              <a:gd name="connsiteX12028" fmla="*/ 1765300 w 4424363"/>
              <a:gd name="connsiteY12028" fmla="*/ 4016376 h 4732338"/>
              <a:gd name="connsiteX12029" fmla="*/ 1765300 w 4424363"/>
              <a:gd name="connsiteY12029" fmla="*/ 4014788 h 4732338"/>
              <a:gd name="connsiteX12030" fmla="*/ 1763713 w 4424363"/>
              <a:gd name="connsiteY12030" fmla="*/ 4014788 h 4732338"/>
              <a:gd name="connsiteX12031" fmla="*/ 1762125 w 4424363"/>
              <a:gd name="connsiteY12031" fmla="*/ 4014788 h 4732338"/>
              <a:gd name="connsiteX12032" fmla="*/ 1760538 w 4424363"/>
              <a:gd name="connsiteY12032" fmla="*/ 4014788 h 4732338"/>
              <a:gd name="connsiteX12033" fmla="*/ 1760538 w 4424363"/>
              <a:gd name="connsiteY12033" fmla="*/ 4016376 h 4732338"/>
              <a:gd name="connsiteX12034" fmla="*/ 1758950 w 4424363"/>
              <a:gd name="connsiteY12034" fmla="*/ 4016376 h 4732338"/>
              <a:gd name="connsiteX12035" fmla="*/ 1758950 w 4424363"/>
              <a:gd name="connsiteY12035" fmla="*/ 4017963 h 4732338"/>
              <a:gd name="connsiteX12036" fmla="*/ 1757363 w 4424363"/>
              <a:gd name="connsiteY12036" fmla="*/ 4017963 h 4732338"/>
              <a:gd name="connsiteX12037" fmla="*/ 1755775 w 4424363"/>
              <a:gd name="connsiteY12037" fmla="*/ 4017963 h 4732338"/>
              <a:gd name="connsiteX12038" fmla="*/ 1755775 w 4424363"/>
              <a:gd name="connsiteY12038" fmla="*/ 4019551 h 4732338"/>
              <a:gd name="connsiteX12039" fmla="*/ 1754188 w 4424363"/>
              <a:gd name="connsiteY12039" fmla="*/ 4017963 h 4732338"/>
              <a:gd name="connsiteX12040" fmla="*/ 1752600 w 4424363"/>
              <a:gd name="connsiteY12040" fmla="*/ 4017963 h 4732338"/>
              <a:gd name="connsiteX12041" fmla="*/ 1752600 w 4424363"/>
              <a:gd name="connsiteY12041" fmla="*/ 4016376 h 4732338"/>
              <a:gd name="connsiteX12042" fmla="*/ 1752600 w 4424363"/>
              <a:gd name="connsiteY12042" fmla="*/ 4014788 h 4732338"/>
              <a:gd name="connsiteX12043" fmla="*/ 1754188 w 4424363"/>
              <a:gd name="connsiteY12043" fmla="*/ 4014788 h 4732338"/>
              <a:gd name="connsiteX12044" fmla="*/ 1754188 w 4424363"/>
              <a:gd name="connsiteY12044" fmla="*/ 4013201 h 4732338"/>
              <a:gd name="connsiteX12045" fmla="*/ 1754188 w 4424363"/>
              <a:gd name="connsiteY12045" fmla="*/ 4011613 h 4732338"/>
              <a:gd name="connsiteX12046" fmla="*/ 1755775 w 4424363"/>
              <a:gd name="connsiteY12046" fmla="*/ 4011613 h 4732338"/>
              <a:gd name="connsiteX12047" fmla="*/ 1755775 w 4424363"/>
              <a:gd name="connsiteY12047" fmla="*/ 4010026 h 4732338"/>
              <a:gd name="connsiteX12048" fmla="*/ 1754188 w 4424363"/>
              <a:gd name="connsiteY12048" fmla="*/ 4010026 h 4732338"/>
              <a:gd name="connsiteX12049" fmla="*/ 1752600 w 4424363"/>
              <a:gd name="connsiteY12049" fmla="*/ 4010026 h 4732338"/>
              <a:gd name="connsiteX12050" fmla="*/ 1752600 w 4424363"/>
              <a:gd name="connsiteY12050" fmla="*/ 4008438 h 4732338"/>
              <a:gd name="connsiteX12051" fmla="*/ 1752600 w 4424363"/>
              <a:gd name="connsiteY12051" fmla="*/ 4006851 h 4732338"/>
              <a:gd name="connsiteX12052" fmla="*/ 1751013 w 4424363"/>
              <a:gd name="connsiteY12052" fmla="*/ 4006851 h 4732338"/>
              <a:gd name="connsiteX12053" fmla="*/ 1749425 w 4424363"/>
              <a:gd name="connsiteY12053" fmla="*/ 4006851 h 4732338"/>
              <a:gd name="connsiteX12054" fmla="*/ 1747838 w 4424363"/>
              <a:gd name="connsiteY12054" fmla="*/ 4006851 h 4732338"/>
              <a:gd name="connsiteX12055" fmla="*/ 1747838 w 4424363"/>
              <a:gd name="connsiteY12055" fmla="*/ 4005263 h 4732338"/>
              <a:gd name="connsiteX12056" fmla="*/ 1746250 w 4424363"/>
              <a:gd name="connsiteY12056" fmla="*/ 4005263 h 4732338"/>
              <a:gd name="connsiteX12057" fmla="*/ 1744663 w 4424363"/>
              <a:gd name="connsiteY12057" fmla="*/ 4005263 h 4732338"/>
              <a:gd name="connsiteX12058" fmla="*/ 1743075 w 4424363"/>
              <a:gd name="connsiteY12058" fmla="*/ 4005263 h 4732338"/>
              <a:gd name="connsiteX12059" fmla="*/ 1741488 w 4424363"/>
              <a:gd name="connsiteY12059" fmla="*/ 4005263 h 4732338"/>
              <a:gd name="connsiteX12060" fmla="*/ 1739900 w 4424363"/>
              <a:gd name="connsiteY12060" fmla="*/ 4005263 h 4732338"/>
              <a:gd name="connsiteX12061" fmla="*/ 1739900 w 4424363"/>
              <a:gd name="connsiteY12061" fmla="*/ 4003676 h 4732338"/>
              <a:gd name="connsiteX12062" fmla="*/ 1739900 w 4424363"/>
              <a:gd name="connsiteY12062" fmla="*/ 4002088 h 4732338"/>
              <a:gd name="connsiteX12063" fmla="*/ 1738313 w 4424363"/>
              <a:gd name="connsiteY12063" fmla="*/ 4002088 h 4732338"/>
              <a:gd name="connsiteX12064" fmla="*/ 1738313 w 4424363"/>
              <a:gd name="connsiteY12064" fmla="*/ 4000501 h 4732338"/>
              <a:gd name="connsiteX12065" fmla="*/ 1738313 w 4424363"/>
              <a:gd name="connsiteY12065" fmla="*/ 3998913 h 4732338"/>
              <a:gd name="connsiteX12066" fmla="*/ 1736725 w 4424363"/>
              <a:gd name="connsiteY12066" fmla="*/ 3998913 h 4732338"/>
              <a:gd name="connsiteX12067" fmla="*/ 1736725 w 4424363"/>
              <a:gd name="connsiteY12067" fmla="*/ 3997326 h 4732338"/>
              <a:gd name="connsiteX12068" fmla="*/ 1738313 w 4424363"/>
              <a:gd name="connsiteY12068" fmla="*/ 3997326 h 4732338"/>
              <a:gd name="connsiteX12069" fmla="*/ 1738313 w 4424363"/>
              <a:gd name="connsiteY12069" fmla="*/ 3995738 h 4732338"/>
              <a:gd name="connsiteX12070" fmla="*/ 1738313 w 4424363"/>
              <a:gd name="connsiteY12070" fmla="*/ 3994151 h 4732338"/>
              <a:gd name="connsiteX12071" fmla="*/ 1738313 w 4424363"/>
              <a:gd name="connsiteY12071" fmla="*/ 3992563 h 4732338"/>
              <a:gd name="connsiteX12072" fmla="*/ 1739900 w 4424363"/>
              <a:gd name="connsiteY12072" fmla="*/ 3992563 h 4732338"/>
              <a:gd name="connsiteX12073" fmla="*/ 1739900 w 4424363"/>
              <a:gd name="connsiteY12073" fmla="*/ 3990976 h 4732338"/>
              <a:gd name="connsiteX12074" fmla="*/ 1739900 w 4424363"/>
              <a:gd name="connsiteY12074" fmla="*/ 3989388 h 4732338"/>
              <a:gd name="connsiteX12075" fmla="*/ 1739900 w 4424363"/>
              <a:gd name="connsiteY12075" fmla="*/ 3987801 h 4732338"/>
              <a:gd name="connsiteX12076" fmla="*/ 1739900 w 4424363"/>
              <a:gd name="connsiteY12076" fmla="*/ 3986213 h 4732338"/>
              <a:gd name="connsiteX12077" fmla="*/ 1739900 w 4424363"/>
              <a:gd name="connsiteY12077" fmla="*/ 3984626 h 4732338"/>
              <a:gd name="connsiteX12078" fmla="*/ 1738313 w 4424363"/>
              <a:gd name="connsiteY12078" fmla="*/ 3984626 h 4732338"/>
              <a:gd name="connsiteX12079" fmla="*/ 1738313 w 4424363"/>
              <a:gd name="connsiteY12079" fmla="*/ 3983038 h 4732338"/>
              <a:gd name="connsiteX12080" fmla="*/ 1738313 w 4424363"/>
              <a:gd name="connsiteY12080" fmla="*/ 3981451 h 4732338"/>
              <a:gd name="connsiteX12081" fmla="*/ 1738313 w 4424363"/>
              <a:gd name="connsiteY12081" fmla="*/ 3979863 h 4732338"/>
              <a:gd name="connsiteX12082" fmla="*/ 1739900 w 4424363"/>
              <a:gd name="connsiteY12082" fmla="*/ 3979863 h 4732338"/>
              <a:gd name="connsiteX12083" fmla="*/ 1739900 w 4424363"/>
              <a:gd name="connsiteY12083" fmla="*/ 3978276 h 4732338"/>
              <a:gd name="connsiteX12084" fmla="*/ 1741488 w 4424363"/>
              <a:gd name="connsiteY12084" fmla="*/ 3978276 h 4732338"/>
              <a:gd name="connsiteX12085" fmla="*/ 1741488 w 4424363"/>
              <a:gd name="connsiteY12085" fmla="*/ 3976688 h 4732338"/>
              <a:gd name="connsiteX12086" fmla="*/ 1741488 w 4424363"/>
              <a:gd name="connsiteY12086" fmla="*/ 3975101 h 4732338"/>
              <a:gd name="connsiteX12087" fmla="*/ 1739900 w 4424363"/>
              <a:gd name="connsiteY12087" fmla="*/ 3975101 h 4732338"/>
              <a:gd name="connsiteX12088" fmla="*/ 1739900 w 4424363"/>
              <a:gd name="connsiteY12088" fmla="*/ 3973513 h 4732338"/>
              <a:gd name="connsiteX12089" fmla="*/ 1741488 w 4424363"/>
              <a:gd name="connsiteY12089" fmla="*/ 3973513 h 4732338"/>
              <a:gd name="connsiteX12090" fmla="*/ 1741488 w 4424363"/>
              <a:gd name="connsiteY12090" fmla="*/ 3971926 h 4732338"/>
              <a:gd name="connsiteX12091" fmla="*/ 1743075 w 4424363"/>
              <a:gd name="connsiteY12091" fmla="*/ 3971926 h 4732338"/>
              <a:gd name="connsiteX12092" fmla="*/ 1743075 w 4424363"/>
              <a:gd name="connsiteY12092" fmla="*/ 3970338 h 4732338"/>
              <a:gd name="connsiteX12093" fmla="*/ 1743075 w 4424363"/>
              <a:gd name="connsiteY12093" fmla="*/ 3968751 h 4732338"/>
              <a:gd name="connsiteX12094" fmla="*/ 1743075 w 4424363"/>
              <a:gd name="connsiteY12094" fmla="*/ 3967163 h 4732338"/>
              <a:gd name="connsiteX12095" fmla="*/ 1744663 w 4424363"/>
              <a:gd name="connsiteY12095" fmla="*/ 3965576 h 4732338"/>
              <a:gd name="connsiteX12096" fmla="*/ 1744663 w 4424363"/>
              <a:gd name="connsiteY12096" fmla="*/ 3963988 h 4732338"/>
              <a:gd name="connsiteX12097" fmla="*/ 1744663 w 4424363"/>
              <a:gd name="connsiteY12097" fmla="*/ 3962401 h 4732338"/>
              <a:gd name="connsiteX12098" fmla="*/ 1744663 w 4424363"/>
              <a:gd name="connsiteY12098" fmla="*/ 3960813 h 4732338"/>
              <a:gd name="connsiteX12099" fmla="*/ 1746250 w 4424363"/>
              <a:gd name="connsiteY12099" fmla="*/ 3960813 h 4732338"/>
              <a:gd name="connsiteX12100" fmla="*/ 1747838 w 4424363"/>
              <a:gd name="connsiteY12100" fmla="*/ 3960813 h 4732338"/>
              <a:gd name="connsiteX12101" fmla="*/ 1747838 w 4424363"/>
              <a:gd name="connsiteY12101" fmla="*/ 3959226 h 4732338"/>
              <a:gd name="connsiteX12102" fmla="*/ 1746250 w 4424363"/>
              <a:gd name="connsiteY12102" fmla="*/ 3959226 h 4732338"/>
              <a:gd name="connsiteX12103" fmla="*/ 1744663 w 4424363"/>
              <a:gd name="connsiteY12103" fmla="*/ 3959226 h 4732338"/>
              <a:gd name="connsiteX12104" fmla="*/ 1743075 w 4424363"/>
              <a:gd name="connsiteY12104" fmla="*/ 3959226 h 4732338"/>
              <a:gd name="connsiteX12105" fmla="*/ 1741488 w 4424363"/>
              <a:gd name="connsiteY12105" fmla="*/ 3959226 h 4732338"/>
              <a:gd name="connsiteX12106" fmla="*/ 1739900 w 4424363"/>
              <a:gd name="connsiteY12106" fmla="*/ 3959226 h 4732338"/>
              <a:gd name="connsiteX12107" fmla="*/ 1739900 w 4424363"/>
              <a:gd name="connsiteY12107" fmla="*/ 3960813 h 4732338"/>
              <a:gd name="connsiteX12108" fmla="*/ 1738313 w 4424363"/>
              <a:gd name="connsiteY12108" fmla="*/ 3960813 h 4732338"/>
              <a:gd name="connsiteX12109" fmla="*/ 1738313 w 4424363"/>
              <a:gd name="connsiteY12109" fmla="*/ 3959226 h 4732338"/>
              <a:gd name="connsiteX12110" fmla="*/ 1738313 w 4424363"/>
              <a:gd name="connsiteY12110" fmla="*/ 3957638 h 4732338"/>
              <a:gd name="connsiteX12111" fmla="*/ 1738313 w 4424363"/>
              <a:gd name="connsiteY12111" fmla="*/ 3956051 h 4732338"/>
              <a:gd name="connsiteX12112" fmla="*/ 1736725 w 4424363"/>
              <a:gd name="connsiteY12112" fmla="*/ 3956051 h 4732338"/>
              <a:gd name="connsiteX12113" fmla="*/ 1735138 w 4424363"/>
              <a:gd name="connsiteY12113" fmla="*/ 3956051 h 4732338"/>
              <a:gd name="connsiteX12114" fmla="*/ 1733550 w 4424363"/>
              <a:gd name="connsiteY12114" fmla="*/ 3956051 h 4732338"/>
              <a:gd name="connsiteX12115" fmla="*/ 1731963 w 4424363"/>
              <a:gd name="connsiteY12115" fmla="*/ 3956051 h 4732338"/>
              <a:gd name="connsiteX12116" fmla="*/ 1730375 w 4424363"/>
              <a:gd name="connsiteY12116" fmla="*/ 3956051 h 4732338"/>
              <a:gd name="connsiteX12117" fmla="*/ 1730375 w 4424363"/>
              <a:gd name="connsiteY12117" fmla="*/ 3954463 h 4732338"/>
              <a:gd name="connsiteX12118" fmla="*/ 1730375 w 4424363"/>
              <a:gd name="connsiteY12118" fmla="*/ 3952876 h 4732338"/>
              <a:gd name="connsiteX12119" fmla="*/ 1728788 w 4424363"/>
              <a:gd name="connsiteY12119" fmla="*/ 3952876 h 4732338"/>
              <a:gd name="connsiteX12120" fmla="*/ 1728788 w 4424363"/>
              <a:gd name="connsiteY12120" fmla="*/ 3951288 h 4732338"/>
              <a:gd name="connsiteX12121" fmla="*/ 1727200 w 4424363"/>
              <a:gd name="connsiteY12121" fmla="*/ 3951288 h 4732338"/>
              <a:gd name="connsiteX12122" fmla="*/ 1725613 w 4424363"/>
              <a:gd name="connsiteY12122" fmla="*/ 3951288 h 4732338"/>
              <a:gd name="connsiteX12123" fmla="*/ 1725613 w 4424363"/>
              <a:gd name="connsiteY12123" fmla="*/ 3949701 h 4732338"/>
              <a:gd name="connsiteX12124" fmla="*/ 1725613 w 4424363"/>
              <a:gd name="connsiteY12124" fmla="*/ 3948113 h 4732338"/>
              <a:gd name="connsiteX12125" fmla="*/ 1725613 w 4424363"/>
              <a:gd name="connsiteY12125" fmla="*/ 3946526 h 4732338"/>
              <a:gd name="connsiteX12126" fmla="*/ 1725613 w 4424363"/>
              <a:gd name="connsiteY12126" fmla="*/ 3944938 h 4732338"/>
              <a:gd name="connsiteX12127" fmla="*/ 1725613 w 4424363"/>
              <a:gd name="connsiteY12127" fmla="*/ 3943351 h 4732338"/>
              <a:gd name="connsiteX12128" fmla="*/ 1725613 w 4424363"/>
              <a:gd name="connsiteY12128" fmla="*/ 3941763 h 4732338"/>
              <a:gd name="connsiteX12129" fmla="*/ 1724025 w 4424363"/>
              <a:gd name="connsiteY12129" fmla="*/ 3941763 h 4732338"/>
              <a:gd name="connsiteX12130" fmla="*/ 1722438 w 4424363"/>
              <a:gd name="connsiteY12130" fmla="*/ 3941763 h 4732338"/>
              <a:gd name="connsiteX12131" fmla="*/ 1720850 w 4424363"/>
              <a:gd name="connsiteY12131" fmla="*/ 3941763 h 4732338"/>
              <a:gd name="connsiteX12132" fmla="*/ 1719263 w 4424363"/>
              <a:gd name="connsiteY12132" fmla="*/ 3941763 h 4732338"/>
              <a:gd name="connsiteX12133" fmla="*/ 1717675 w 4424363"/>
              <a:gd name="connsiteY12133" fmla="*/ 3941763 h 4732338"/>
              <a:gd name="connsiteX12134" fmla="*/ 1716088 w 4424363"/>
              <a:gd name="connsiteY12134" fmla="*/ 3941763 h 4732338"/>
              <a:gd name="connsiteX12135" fmla="*/ 1714500 w 4424363"/>
              <a:gd name="connsiteY12135" fmla="*/ 3941763 h 4732338"/>
              <a:gd name="connsiteX12136" fmla="*/ 1712913 w 4424363"/>
              <a:gd name="connsiteY12136" fmla="*/ 3941763 h 4732338"/>
              <a:gd name="connsiteX12137" fmla="*/ 1711325 w 4424363"/>
              <a:gd name="connsiteY12137" fmla="*/ 3941763 h 4732338"/>
              <a:gd name="connsiteX12138" fmla="*/ 1709738 w 4424363"/>
              <a:gd name="connsiteY12138" fmla="*/ 3941763 h 4732338"/>
              <a:gd name="connsiteX12139" fmla="*/ 1708150 w 4424363"/>
              <a:gd name="connsiteY12139" fmla="*/ 3943351 h 4732338"/>
              <a:gd name="connsiteX12140" fmla="*/ 1706563 w 4424363"/>
              <a:gd name="connsiteY12140" fmla="*/ 3943351 h 4732338"/>
              <a:gd name="connsiteX12141" fmla="*/ 1706563 w 4424363"/>
              <a:gd name="connsiteY12141" fmla="*/ 3944938 h 4732338"/>
              <a:gd name="connsiteX12142" fmla="*/ 1706563 w 4424363"/>
              <a:gd name="connsiteY12142" fmla="*/ 3946526 h 4732338"/>
              <a:gd name="connsiteX12143" fmla="*/ 1708150 w 4424363"/>
              <a:gd name="connsiteY12143" fmla="*/ 3946526 h 4732338"/>
              <a:gd name="connsiteX12144" fmla="*/ 1708150 w 4424363"/>
              <a:gd name="connsiteY12144" fmla="*/ 3948113 h 4732338"/>
              <a:gd name="connsiteX12145" fmla="*/ 1708150 w 4424363"/>
              <a:gd name="connsiteY12145" fmla="*/ 3949701 h 4732338"/>
              <a:gd name="connsiteX12146" fmla="*/ 1708150 w 4424363"/>
              <a:gd name="connsiteY12146" fmla="*/ 3951288 h 4732338"/>
              <a:gd name="connsiteX12147" fmla="*/ 1706563 w 4424363"/>
              <a:gd name="connsiteY12147" fmla="*/ 3951288 h 4732338"/>
              <a:gd name="connsiteX12148" fmla="*/ 1704975 w 4424363"/>
              <a:gd name="connsiteY12148" fmla="*/ 3951288 h 4732338"/>
              <a:gd name="connsiteX12149" fmla="*/ 1703388 w 4424363"/>
              <a:gd name="connsiteY12149" fmla="*/ 3951288 h 4732338"/>
              <a:gd name="connsiteX12150" fmla="*/ 1703388 w 4424363"/>
              <a:gd name="connsiteY12150" fmla="*/ 3952876 h 4732338"/>
              <a:gd name="connsiteX12151" fmla="*/ 1703388 w 4424363"/>
              <a:gd name="connsiteY12151" fmla="*/ 3954463 h 4732338"/>
              <a:gd name="connsiteX12152" fmla="*/ 1701800 w 4424363"/>
              <a:gd name="connsiteY12152" fmla="*/ 3954463 h 4732338"/>
              <a:gd name="connsiteX12153" fmla="*/ 1700213 w 4424363"/>
              <a:gd name="connsiteY12153" fmla="*/ 3954463 h 4732338"/>
              <a:gd name="connsiteX12154" fmla="*/ 1700213 w 4424363"/>
              <a:gd name="connsiteY12154" fmla="*/ 3956051 h 4732338"/>
              <a:gd name="connsiteX12155" fmla="*/ 1698625 w 4424363"/>
              <a:gd name="connsiteY12155" fmla="*/ 3956051 h 4732338"/>
              <a:gd name="connsiteX12156" fmla="*/ 1698625 w 4424363"/>
              <a:gd name="connsiteY12156" fmla="*/ 3957638 h 4732338"/>
              <a:gd name="connsiteX12157" fmla="*/ 1698625 w 4424363"/>
              <a:gd name="connsiteY12157" fmla="*/ 3959226 h 4732338"/>
              <a:gd name="connsiteX12158" fmla="*/ 1698625 w 4424363"/>
              <a:gd name="connsiteY12158" fmla="*/ 3960813 h 4732338"/>
              <a:gd name="connsiteX12159" fmla="*/ 1700213 w 4424363"/>
              <a:gd name="connsiteY12159" fmla="*/ 3960813 h 4732338"/>
              <a:gd name="connsiteX12160" fmla="*/ 1701800 w 4424363"/>
              <a:gd name="connsiteY12160" fmla="*/ 3960813 h 4732338"/>
              <a:gd name="connsiteX12161" fmla="*/ 1701800 w 4424363"/>
              <a:gd name="connsiteY12161" fmla="*/ 3962401 h 4732338"/>
              <a:gd name="connsiteX12162" fmla="*/ 1700213 w 4424363"/>
              <a:gd name="connsiteY12162" fmla="*/ 3962401 h 4732338"/>
              <a:gd name="connsiteX12163" fmla="*/ 1700213 w 4424363"/>
              <a:gd name="connsiteY12163" fmla="*/ 3963988 h 4732338"/>
              <a:gd name="connsiteX12164" fmla="*/ 1698625 w 4424363"/>
              <a:gd name="connsiteY12164" fmla="*/ 3963988 h 4732338"/>
              <a:gd name="connsiteX12165" fmla="*/ 1700213 w 4424363"/>
              <a:gd name="connsiteY12165" fmla="*/ 3965576 h 4732338"/>
              <a:gd name="connsiteX12166" fmla="*/ 1701800 w 4424363"/>
              <a:gd name="connsiteY12166" fmla="*/ 3965576 h 4732338"/>
              <a:gd name="connsiteX12167" fmla="*/ 1701800 w 4424363"/>
              <a:gd name="connsiteY12167" fmla="*/ 3967163 h 4732338"/>
              <a:gd name="connsiteX12168" fmla="*/ 1701800 w 4424363"/>
              <a:gd name="connsiteY12168" fmla="*/ 3968751 h 4732338"/>
              <a:gd name="connsiteX12169" fmla="*/ 1700213 w 4424363"/>
              <a:gd name="connsiteY12169" fmla="*/ 3970338 h 4732338"/>
              <a:gd name="connsiteX12170" fmla="*/ 1698625 w 4424363"/>
              <a:gd name="connsiteY12170" fmla="*/ 3970338 h 4732338"/>
              <a:gd name="connsiteX12171" fmla="*/ 1698625 w 4424363"/>
              <a:gd name="connsiteY12171" fmla="*/ 3971926 h 4732338"/>
              <a:gd name="connsiteX12172" fmla="*/ 1697038 w 4424363"/>
              <a:gd name="connsiteY12172" fmla="*/ 3971926 h 4732338"/>
              <a:gd name="connsiteX12173" fmla="*/ 1695450 w 4424363"/>
              <a:gd name="connsiteY12173" fmla="*/ 3971926 h 4732338"/>
              <a:gd name="connsiteX12174" fmla="*/ 1695450 w 4424363"/>
              <a:gd name="connsiteY12174" fmla="*/ 3973513 h 4732338"/>
              <a:gd name="connsiteX12175" fmla="*/ 1697038 w 4424363"/>
              <a:gd name="connsiteY12175" fmla="*/ 3973513 h 4732338"/>
              <a:gd name="connsiteX12176" fmla="*/ 1697038 w 4424363"/>
              <a:gd name="connsiteY12176" fmla="*/ 3975101 h 4732338"/>
              <a:gd name="connsiteX12177" fmla="*/ 1697038 w 4424363"/>
              <a:gd name="connsiteY12177" fmla="*/ 3976688 h 4732338"/>
              <a:gd name="connsiteX12178" fmla="*/ 1695450 w 4424363"/>
              <a:gd name="connsiteY12178" fmla="*/ 3975101 h 4732338"/>
              <a:gd name="connsiteX12179" fmla="*/ 1695450 w 4424363"/>
              <a:gd name="connsiteY12179" fmla="*/ 3976688 h 4732338"/>
              <a:gd name="connsiteX12180" fmla="*/ 1693863 w 4424363"/>
              <a:gd name="connsiteY12180" fmla="*/ 3976688 h 4732338"/>
              <a:gd name="connsiteX12181" fmla="*/ 1692275 w 4424363"/>
              <a:gd name="connsiteY12181" fmla="*/ 3976688 h 4732338"/>
              <a:gd name="connsiteX12182" fmla="*/ 1692275 w 4424363"/>
              <a:gd name="connsiteY12182" fmla="*/ 3975101 h 4732338"/>
              <a:gd name="connsiteX12183" fmla="*/ 1690688 w 4424363"/>
              <a:gd name="connsiteY12183" fmla="*/ 3975101 h 4732338"/>
              <a:gd name="connsiteX12184" fmla="*/ 1689100 w 4424363"/>
              <a:gd name="connsiteY12184" fmla="*/ 3975101 h 4732338"/>
              <a:gd name="connsiteX12185" fmla="*/ 1687513 w 4424363"/>
              <a:gd name="connsiteY12185" fmla="*/ 3975101 h 4732338"/>
              <a:gd name="connsiteX12186" fmla="*/ 1685925 w 4424363"/>
              <a:gd name="connsiteY12186" fmla="*/ 3975101 h 4732338"/>
              <a:gd name="connsiteX12187" fmla="*/ 1684338 w 4424363"/>
              <a:gd name="connsiteY12187" fmla="*/ 3975101 h 4732338"/>
              <a:gd name="connsiteX12188" fmla="*/ 1684338 w 4424363"/>
              <a:gd name="connsiteY12188" fmla="*/ 3973513 h 4732338"/>
              <a:gd name="connsiteX12189" fmla="*/ 1682750 w 4424363"/>
              <a:gd name="connsiteY12189" fmla="*/ 3973513 h 4732338"/>
              <a:gd name="connsiteX12190" fmla="*/ 1681163 w 4424363"/>
              <a:gd name="connsiteY12190" fmla="*/ 3973513 h 4732338"/>
              <a:gd name="connsiteX12191" fmla="*/ 1679575 w 4424363"/>
              <a:gd name="connsiteY12191" fmla="*/ 3973513 h 4732338"/>
              <a:gd name="connsiteX12192" fmla="*/ 1677988 w 4424363"/>
              <a:gd name="connsiteY12192" fmla="*/ 3973513 h 4732338"/>
              <a:gd name="connsiteX12193" fmla="*/ 1676400 w 4424363"/>
              <a:gd name="connsiteY12193" fmla="*/ 3973513 h 4732338"/>
              <a:gd name="connsiteX12194" fmla="*/ 1676400 w 4424363"/>
              <a:gd name="connsiteY12194" fmla="*/ 3971926 h 4732338"/>
              <a:gd name="connsiteX12195" fmla="*/ 1674813 w 4424363"/>
              <a:gd name="connsiteY12195" fmla="*/ 3971926 h 4732338"/>
              <a:gd name="connsiteX12196" fmla="*/ 1673225 w 4424363"/>
              <a:gd name="connsiteY12196" fmla="*/ 3971926 h 4732338"/>
              <a:gd name="connsiteX12197" fmla="*/ 1673225 w 4424363"/>
              <a:gd name="connsiteY12197" fmla="*/ 3970338 h 4732338"/>
              <a:gd name="connsiteX12198" fmla="*/ 1673225 w 4424363"/>
              <a:gd name="connsiteY12198" fmla="*/ 3968751 h 4732338"/>
              <a:gd name="connsiteX12199" fmla="*/ 1671638 w 4424363"/>
              <a:gd name="connsiteY12199" fmla="*/ 3968751 h 4732338"/>
              <a:gd name="connsiteX12200" fmla="*/ 1670050 w 4424363"/>
              <a:gd name="connsiteY12200" fmla="*/ 3968751 h 4732338"/>
              <a:gd name="connsiteX12201" fmla="*/ 1670050 w 4424363"/>
              <a:gd name="connsiteY12201" fmla="*/ 3970338 h 4732338"/>
              <a:gd name="connsiteX12202" fmla="*/ 1670050 w 4424363"/>
              <a:gd name="connsiteY12202" fmla="*/ 3971926 h 4732338"/>
              <a:gd name="connsiteX12203" fmla="*/ 1668463 w 4424363"/>
              <a:gd name="connsiteY12203" fmla="*/ 3971926 h 4732338"/>
              <a:gd name="connsiteX12204" fmla="*/ 1668463 w 4424363"/>
              <a:gd name="connsiteY12204" fmla="*/ 3973513 h 4732338"/>
              <a:gd name="connsiteX12205" fmla="*/ 1666875 w 4424363"/>
              <a:gd name="connsiteY12205" fmla="*/ 3973513 h 4732338"/>
              <a:gd name="connsiteX12206" fmla="*/ 1666875 w 4424363"/>
              <a:gd name="connsiteY12206" fmla="*/ 3975101 h 4732338"/>
              <a:gd name="connsiteX12207" fmla="*/ 1666875 w 4424363"/>
              <a:gd name="connsiteY12207" fmla="*/ 3976688 h 4732338"/>
              <a:gd name="connsiteX12208" fmla="*/ 1666875 w 4424363"/>
              <a:gd name="connsiteY12208" fmla="*/ 3978276 h 4732338"/>
              <a:gd name="connsiteX12209" fmla="*/ 1665288 w 4424363"/>
              <a:gd name="connsiteY12209" fmla="*/ 3978276 h 4732338"/>
              <a:gd name="connsiteX12210" fmla="*/ 1663700 w 4424363"/>
              <a:gd name="connsiteY12210" fmla="*/ 3978276 h 4732338"/>
              <a:gd name="connsiteX12211" fmla="*/ 1663700 w 4424363"/>
              <a:gd name="connsiteY12211" fmla="*/ 3979863 h 4732338"/>
              <a:gd name="connsiteX12212" fmla="*/ 1663700 w 4424363"/>
              <a:gd name="connsiteY12212" fmla="*/ 3981451 h 4732338"/>
              <a:gd name="connsiteX12213" fmla="*/ 1665288 w 4424363"/>
              <a:gd name="connsiteY12213" fmla="*/ 3981451 h 4732338"/>
              <a:gd name="connsiteX12214" fmla="*/ 1665288 w 4424363"/>
              <a:gd name="connsiteY12214" fmla="*/ 3983038 h 4732338"/>
              <a:gd name="connsiteX12215" fmla="*/ 1663700 w 4424363"/>
              <a:gd name="connsiteY12215" fmla="*/ 3983038 h 4732338"/>
              <a:gd name="connsiteX12216" fmla="*/ 1663700 w 4424363"/>
              <a:gd name="connsiteY12216" fmla="*/ 3984626 h 4732338"/>
              <a:gd name="connsiteX12217" fmla="*/ 1662113 w 4424363"/>
              <a:gd name="connsiteY12217" fmla="*/ 3986213 h 4732338"/>
              <a:gd name="connsiteX12218" fmla="*/ 1662113 w 4424363"/>
              <a:gd name="connsiteY12218" fmla="*/ 3987801 h 4732338"/>
              <a:gd name="connsiteX12219" fmla="*/ 1662113 w 4424363"/>
              <a:gd name="connsiteY12219" fmla="*/ 3989388 h 4732338"/>
              <a:gd name="connsiteX12220" fmla="*/ 1662113 w 4424363"/>
              <a:gd name="connsiteY12220" fmla="*/ 3990976 h 4732338"/>
              <a:gd name="connsiteX12221" fmla="*/ 1660525 w 4424363"/>
              <a:gd name="connsiteY12221" fmla="*/ 3990976 h 4732338"/>
              <a:gd name="connsiteX12222" fmla="*/ 1660525 w 4424363"/>
              <a:gd name="connsiteY12222" fmla="*/ 3989388 h 4732338"/>
              <a:gd name="connsiteX12223" fmla="*/ 1658938 w 4424363"/>
              <a:gd name="connsiteY12223" fmla="*/ 3989388 h 4732338"/>
              <a:gd name="connsiteX12224" fmla="*/ 1658938 w 4424363"/>
              <a:gd name="connsiteY12224" fmla="*/ 3987801 h 4732338"/>
              <a:gd name="connsiteX12225" fmla="*/ 1657350 w 4424363"/>
              <a:gd name="connsiteY12225" fmla="*/ 3987801 h 4732338"/>
              <a:gd name="connsiteX12226" fmla="*/ 1655763 w 4424363"/>
              <a:gd name="connsiteY12226" fmla="*/ 3987801 h 4732338"/>
              <a:gd name="connsiteX12227" fmla="*/ 1655763 w 4424363"/>
              <a:gd name="connsiteY12227" fmla="*/ 3986213 h 4732338"/>
              <a:gd name="connsiteX12228" fmla="*/ 1655763 w 4424363"/>
              <a:gd name="connsiteY12228" fmla="*/ 3984626 h 4732338"/>
              <a:gd name="connsiteX12229" fmla="*/ 1654175 w 4424363"/>
              <a:gd name="connsiteY12229" fmla="*/ 3984626 h 4732338"/>
              <a:gd name="connsiteX12230" fmla="*/ 1654175 w 4424363"/>
              <a:gd name="connsiteY12230" fmla="*/ 3983038 h 4732338"/>
              <a:gd name="connsiteX12231" fmla="*/ 1655763 w 4424363"/>
              <a:gd name="connsiteY12231" fmla="*/ 3983038 h 4732338"/>
              <a:gd name="connsiteX12232" fmla="*/ 1655763 w 4424363"/>
              <a:gd name="connsiteY12232" fmla="*/ 3981451 h 4732338"/>
              <a:gd name="connsiteX12233" fmla="*/ 1654175 w 4424363"/>
              <a:gd name="connsiteY12233" fmla="*/ 3981451 h 4732338"/>
              <a:gd name="connsiteX12234" fmla="*/ 1652588 w 4424363"/>
              <a:gd name="connsiteY12234" fmla="*/ 3981451 h 4732338"/>
              <a:gd name="connsiteX12235" fmla="*/ 1652588 w 4424363"/>
              <a:gd name="connsiteY12235" fmla="*/ 3979863 h 4732338"/>
              <a:gd name="connsiteX12236" fmla="*/ 1651000 w 4424363"/>
              <a:gd name="connsiteY12236" fmla="*/ 3979863 h 4732338"/>
              <a:gd name="connsiteX12237" fmla="*/ 1649413 w 4424363"/>
              <a:gd name="connsiteY12237" fmla="*/ 3979863 h 4732338"/>
              <a:gd name="connsiteX12238" fmla="*/ 1649413 w 4424363"/>
              <a:gd name="connsiteY12238" fmla="*/ 3981451 h 4732338"/>
              <a:gd name="connsiteX12239" fmla="*/ 1647825 w 4424363"/>
              <a:gd name="connsiteY12239" fmla="*/ 3983038 h 4732338"/>
              <a:gd name="connsiteX12240" fmla="*/ 1646238 w 4424363"/>
              <a:gd name="connsiteY12240" fmla="*/ 3983038 h 4732338"/>
              <a:gd name="connsiteX12241" fmla="*/ 1644650 w 4424363"/>
              <a:gd name="connsiteY12241" fmla="*/ 3983038 h 4732338"/>
              <a:gd name="connsiteX12242" fmla="*/ 1644650 w 4424363"/>
              <a:gd name="connsiteY12242" fmla="*/ 3984626 h 4732338"/>
              <a:gd name="connsiteX12243" fmla="*/ 1643063 w 4424363"/>
              <a:gd name="connsiteY12243" fmla="*/ 3984626 h 4732338"/>
              <a:gd name="connsiteX12244" fmla="*/ 1643063 w 4424363"/>
              <a:gd name="connsiteY12244" fmla="*/ 3986213 h 4732338"/>
              <a:gd name="connsiteX12245" fmla="*/ 1641475 w 4424363"/>
              <a:gd name="connsiteY12245" fmla="*/ 3986213 h 4732338"/>
              <a:gd name="connsiteX12246" fmla="*/ 1641475 w 4424363"/>
              <a:gd name="connsiteY12246" fmla="*/ 3987801 h 4732338"/>
              <a:gd name="connsiteX12247" fmla="*/ 1639888 w 4424363"/>
              <a:gd name="connsiteY12247" fmla="*/ 3987801 h 4732338"/>
              <a:gd name="connsiteX12248" fmla="*/ 1639888 w 4424363"/>
              <a:gd name="connsiteY12248" fmla="*/ 3989388 h 4732338"/>
              <a:gd name="connsiteX12249" fmla="*/ 1638300 w 4424363"/>
              <a:gd name="connsiteY12249" fmla="*/ 3987801 h 4732338"/>
              <a:gd name="connsiteX12250" fmla="*/ 1636713 w 4424363"/>
              <a:gd name="connsiteY12250" fmla="*/ 3987801 h 4732338"/>
              <a:gd name="connsiteX12251" fmla="*/ 1635125 w 4424363"/>
              <a:gd name="connsiteY12251" fmla="*/ 3987801 h 4732338"/>
              <a:gd name="connsiteX12252" fmla="*/ 1635125 w 4424363"/>
              <a:gd name="connsiteY12252" fmla="*/ 3986213 h 4732338"/>
              <a:gd name="connsiteX12253" fmla="*/ 1633538 w 4424363"/>
              <a:gd name="connsiteY12253" fmla="*/ 3986213 h 4732338"/>
              <a:gd name="connsiteX12254" fmla="*/ 1631950 w 4424363"/>
              <a:gd name="connsiteY12254" fmla="*/ 3986213 h 4732338"/>
              <a:gd name="connsiteX12255" fmla="*/ 1631950 w 4424363"/>
              <a:gd name="connsiteY12255" fmla="*/ 3987801 h 4732338"/>
              <a:gd name="connsiteX12256" fmla="*/ 1630363 w 4424363"/>
              <a:gd name="connsiteY12256" fmla="*/ 3987801 h 4732338"/>
              <a:gd name="connsiteX12257" fmla="*/ 1628775 w 4424363"/>
              <a:gd name="connsiteY12257" fmla="*/ 3987801 h 4732338"/>
              <a:gd name="connsiteX12258" fmla="*/ 1627188 w 4424363"/>
              <a:gd name="connsiteY12258" fmla="*/ 3987801 h 4732338"/>
              <a:gd name="connsiteX12259" fmla="*/ 1625600 w 4424363"/>
              <a:gd name="connsiteY12259" fmla="*/ 3987801 h 4732338"/>
              <a:gd name="connsiteX12260" fmla="*/ 1624013 w 4424363"/>
              <a:gd name="connsiteY12260" fmla="*/ 3987801 h 4732338"/>
              <a:gd name="connsiteX12261" fmla="*/ 1622425 w 4424363"/>
              <a:gd name="connsiteY12261" fmla="*/ 3989388 h 4732338"/>
              <a:gd name="connsiteX12262" fmla="*/ 1622425 w 4424363"/>
              <a:gd name="connsiteY12262" fmla="*/ 3990976 h 4732338"/>
              <a:gd name="connsiteX12263" fmla="*/ 1620838 w 4424363"/>
              <a:gd name="connsiteY12263" fmla="*/ 3990976 h 4732338"/>
              <a:gd name="connsiteX12264" fmla="*/ 1620838 w 4424363"/>
              <a:gd name="connsiteY12264" fmla="*/ 3989388 h 4732338"/>
              <a:gd name="connsiteX12265" fmla="*/ 1619250 w 4424363"/>
              <a:gd name="connsiteY12265" fmla="*/ 3989388 h 4732338"/>
              <a:gd name="connsiteX12266" fmla="*/ 1619250 w 4424363"/>
              <a:gd name="connsiteY12266" fmla="*/ 3990976 h 4732338"/>
              <a:gd name="connsiteX12267" fmla="*/ 1617663 w 4424363"/>
              <a:gd name="connsiteY12267" fmla="*/ 3990976 h 4732338"/>
              <a:gd name="connsiteX12268" fmla="*/ 1617663 w 4424363"/>
              <a:gd name="connsiteY12268" fmla="*/ 3989388 h 4732338"/>
              <a:gd name="connsiteX12269" fmla="*/ 1617663 w 4424363"/>
              <a:gd name="connsiteY12269" fmla="*/ 3987801 h 4732338"/>
              <a:gd name="connsiteX12270" fmla="*/ 1616075 w 4424363"/>
              <a:gd name="connsiteY12270" fmla="*/ 3987801 h 4732338"/>
              <a:gd name="connsiteX12271" fmla="*/ 1614488 w 4424363"/>
              <a:gd name="connsiteY12271" fmla="*/ 3987801 h 4732338"/>
              <a:gd name="connsiteX12272" fmla="*/ 1612900 w 4424363"/>
              <a:gd name="connsiteY12272" fmla="*/ 3987801 h 4732338"/>
              <a:gd name="connsiteX12273" fmla="*/ 1611313 w 4424363"/>
              <a:gd name="connsiteY12273" fmla="*/ 3987801 h 4732338"/>
              <a:gd name="connsiteX12274" fmla="*/ 1609725 w 4424363"/>
              <a:gd name="connsiteY12274" fmla="*/ 3987801 h 4732338"/>
              <a:gd name="connsiteX12275" fmla="*/ 1608138 w 4424363"/>
              <a:gd name="connsiteY12275" fmla="*/ 3987801 h 4732338"/>
              <a:gd name="connsiteX12276" fmla="*/ 1608138 w 4424363"/>
              <a:gd name="connsiteY12276" fmla="*/ 3989388 h 4732338"/>
              <a:gd name="connsiteX12277" fmla="*/ 1608138 w 4424363"/>
              <a:gd name="connsiteY12277" fmla="*/ 3990976 h 4732338"/>
              <a:gd name="connsiteX12278" fmla="*/ 1606550 w 4424363"/>
              <a:gd name="connsiteY12278" fmla="*/ 3990976 h 4732338"/>
              <a:gd name="connsiteX12279" fmla="*/ 1606550 w 4424363"/>
              <a:gd name="connsiteY12279" fmla="*/ 3992563 h 4732338"/>
              <a:gd name="connsiteX12280" fmla="*/ 1604963 w 4424363"/>
              <a:gd name="connsiteY12280" fmla="*/ 3992563 h 4732338"/>
              <a:gd name="connsiteX12281" fmla="*/ 1604963 w 4424363"/>
              <a:gd name="connsiteY12281" fmla="*/ 3994151 h 4732338"/>
              <a:gd name="connsiteX12282" fmla="*/ 1603375 w 4424363"/>
              <a:gd name="connsiteY12282" fmla="*/ 3994151 h 4732338"/>
              <a:gd name="connsiteX12283" fmla="*/ 1601788 w 4424363"/>
              <a:gd name="connsiteY12283" fmla="*/ 3994151 h 4732338"/>
              <a:gd name="connsiteX12284" fmla="*/ 1601788 w 4424363"/>
              <a:gd name="connsiteY12284" fmla="*/ 3992563 h 4732338"/>
              <a:gd name="connsiteX12285" fmla="*/ 1600200 w 4424363"/>
              <a:gd name="connsiteY12285" fmla="*/ 3992563 h 4732338"/>
              <a:gd name="connsiteX12286" fmla="*/ 1598613 w 4424363"/>
              <a:gd name="connsiteY12286" fmla="*/ 3992563 h 4732338"/>
              <a:gd name="connsiteX12287" fmla="*/ 1598613 w 4424363"/>
              <a:gd name="connsiteY12287" fmla="*/ 3990976 h 4732338"/>
              <a:gd name="connsiteX12288" fmla="*/ 1598613 w 4424363"/>
              <a:gd name="connsiteY12288" fmla="*/ 3989388 h 4732338"/>
              <a:gd name="connsiteX12289" fmla="*/ 1598613 w 4424363"/>
              <a:gd name="connsiteY12289" fmla="*/ 3987801 h 4732338"/>
              <a:gd name="connsiteX12290" fmla="*/ 1597025 w 4424363"/>
              <a:gd name="connsiteY12290" fmla="*/ 3987801 h 4732338"/>
              <a:gd name="connsiteX12291" fmla="*/ 1595438 w 4424363"/>
              <a:gd name="connsiteY12291" fmla="*/ 3987801 h 4732338"/>
              <a:gd name="connsiteX12292" fmla="*/ 1595438 w 4424363"/>
              <a:gd name="connsiteY12292" fmla="*/ 3986213 h 4732338"/>
              <a:gd name="connsiteX12293" fmla="*/ 1593850 w 4424363"/>
              <a:gd name="connsiteY12293" fmla="*/ 3986213 h 4732338"/>
              <a:gd name="connsiteX12294" fmla="*/ 1593850 w 4424363"/>
              <a:gd name="connsiteY12294" fmla="*/ 3987801 h 4732338"/>
              <a:gd name="connsiteX12295" fmla="*/ 1592263 w 4424363"/>
              <a:gd name="connsiteY12295" fmla="*/ 3987801 h 4732338"/>
              <a:gd name="connsiteX12296" fmla="*/ 1592263 w 4424363"/>
              <a:gd name="connsiteY12296" fmla="*/ 3986213 h 4732338"/>
              <a:gd name="connsiteX12297" fmla="*/ 1590675 w 4424363"/>
              <a:gd name="connsiteY12297" fmla="*/ 3986213 h 4732338"/>
              <a:gd name="connsiteX12298" fmla="*/ 1589088 w 4424363"/>
              <a:gd name="connsiteY12298" fmla="*/ 3987801 h 4732338"/>
              <a:gd name="connsiteX12299" fmla="*/ 1587500 w 4424363"/>
              <a:gd name="connsiteY12299" fmla="*/ 3987801 h 4732338"/>
              <a:gd name="connsiteX12300" fmla="*/ 1587500 w 4424363"/>
              <a:gd name="connsiteY12300" fmla="*/ 3986213 h 4732338"/>
              <a:gd name="connsiteX12301" fmla="*/ 1585913 w 4424363"/>
              <a:gd name="connsiteY12301" fmla="*/ 3986213 h 4732338"/>
              <a:gd name="connsiteX12302" fmla="*/ 1585913 w 4424363"/>
              <a:gd name="connsiteY12302" fmla="*/ 3984626 h 4732338"/>
              <a:gd name="connsiteX12303" fmla="*/ 1584325 w 4424363"/>
              <a:gd name="connsiteY12303" fmla="*/ 3984626 h 4732338"/>
              <a:gd name="connsiteX12304" fmla="*/ 1582738 w 4424363"/>
              <a:gd name="connsiteY12304" fmla="*/ 3984626 h 4732338"/>
              <a:gd name="connsiteX12305" fmla="*/ 1582738 w 4424363"/>
              <a:gd name="connsiteY12305" fmla="*/ 3983038 h 4732338"/>
              <a:gd name="connsiteX12306" fmla="*/ 1584325 w 4424363"/>
              <a:gd name="connsiteY12306" fmla="*/ 3983038 h 4732338"/>
              <a:gd name="connsiteX12307" fmla="*/ 1584325 w 4424363"/>
              <a:gd name="connsiteY12307" fmla="*/ 3981451 h 4732338"/>
              <a:gd name="connsiteX12308" fmla="*/ 1584325 w 4424363"/>
              <a:gd name="connsiteY12308" fmla="*/ 3979863 h 4732338"/>
              <a:gd name="connsiteX12309" fmla="*/ 1582738 w 4424363"/>
              <a:gd name="connsiteY12309" fmla="*/ 3979863 h 4732338"/>
              <a:gd name="connsiteX12310" fmla="*/ 1581150 w 4424363"/>
              <a:gd name="connsiteY12310" fmla="*/ 3979863 h 4732338"/>
              <a:gd name="connsiteX12311" fmla="*/ 1581150 w 4424363"/>
              <a:gd name="connsiteY12311" fmla="*/ 3978276 h 4732338"/>
              <a:gd name="connsiteX12312" fmla="*/ 1581150 w 4424363"/>
              <a:gd name="connsiteY12312" fmla="*/ 3976688 h 4732338"/>
              <a:gd name="connsiteX12313" fmla="*/ 1581150 w 4424363"/>
              <a:gd name="connsiteY12313" fmla="*/ 3975101 h 4732338"/>
              <a:gd name="connsiteX12314" fmla="*/ 1581150 w 4424363"/>
              <a:gd name="connsiteY12314" fmla="*/ 3973513 h 4732338"/>
              <a:gd name="connsiteX12315" fmla="*/ 1582738 w 4424363"/>
              <a:gd name="connsiteY12315" fmla="*/ 3973513 h 4732338"/>
              <a:gd name="connsiteX12316" fmla="*/ 1582738 w 4424363"/>
              <a:gd name="connsiteY12316" fmla="*/ 3971926 h 4732338"/>
              <a:gd name="connsiteX12317" fmla="*/ 1581150 w 4424363"/>
              <a:gd name="connsiteY12317" fmla="*/ 3971926 h 4732338"/>
              <a:gd name="connsiteX12318" fmla="*/ 1579563 w 4424363"/>
              <a:gd name="connsiteY12318" fmla="*/ 3971926 h 4732338"/>
              <a:gd name="connsiteX12319" fmla="*/ 1577975 w 4424363"/>
              <a:gd name="connsiteY12319" fmla="*/ 3971926 h 4732338"/>
              <a:gd name="connsiteX12320" fmla="*/ 1577975 w 4424363"/>
              <a:gd name="connsiteY12320" fmla="*/ 3970338 h 4732338"/>
              <a:gd name="connsiteX12321" fmla="*/ 1576388 w 4424363"/>
              <a:gd name="connsiteY12321" fmla="*/ 3970338 h 4732338"/>
              <a:gd name="connsiteX12322" fmla="*/ 1576388 w 4424363"/>
              <a:gd name="connsiteY12322" fmla="*/ 3968751 h 4732338"/>
              <a:gd name="connsiteX12323" fmla="*/ 1574800 w 4424363"/>
              <a:gd name="connsiteY12323" fmla="*/ 3968751 h 4732338"/>
              <a:gd name="connsiteX12324" fmla="*/ 1573213 w 4424363"/>
              <a:gd name="connsiteY12324" fmla="*/ 3968751 h 4732338"/>
              <a:gd name="connsiteX12325" fmla="*/ 1573213 w 4424363"/>
              <a:gd name="connsiteY12325" fmla="*/ 3970338 h 4732338"/>
              <a:gd name="connsiteX12326" fmla="*/ 1571625 w 4424363"/>
              <a:gd name="connsiteY12326" fmla="*/ 3970338 h 4732338"/>
              <a:gd name="connsiteX12327" fmla="*/ 1570038 w 4424363"/>
              <a:gd name="connsiteY12327" fmla="*/ 3970338 h 4732338"/>
              <a:gd name="connsiteX12328" fmla="*/ 1570038 w 4424363"/>
              <a:gd name="connsiteY12328" fmla="*/ 3968751 h 4732338"/>
              <a:gd name="connsiteX12329" fmla="*/ 1568450 w 4424363"/>
              <a:gd name="connsiteY12329" fmla="*/ 3968751 h 4732338"/>
              <a:gd name="connsiteX12330" fmla="*/ 1568450 w 4424363"/>
              <a:gd name="connsiteY12330" fmla="*/ 3970338 h 4732338"/>
              <a:gd name="connsiteX12331" fmla="*/ 1566863 w 4424363"/>
              <a:gd name="connsiteY12331" fmla="*/ 3970338 h 4732338"/>
              <a:gd name="connsiteX12332" fmla="*/ 1565275 w 4424363"/>
              <a:gd name="connsiteY12332" fmla="*/ 3970338 h 4732338"/>
              <a:gd name="connsiteX12333" fmla="*/ 1563688 w 4424363"/>
              <a:gd name="connsiteY12333" fmla="*/ 3971926 h 4732338"/>
              <a:gd name="connsiteX12334" fmla="*/ 1563688 w 4424363"/>
              <a:gd name="connsiteY12334" fmla="*/ 3973513 h 4732338"/>
              <a:gd name="connsiteX12335" fmla="*/ 1562100 w 4424363"/>
              <a:gd name="connsiteY12335" fmla="*/ 3973513 h 4732338"/>
              <a:gd name="connsiteX12336" fmla="*/ 1562100 w 4424363"/>
              <a:gd name="connsiteY12336" fmla="*/ 3971926 h 4732338"/>
              <a:gd name="connsiteX12337" fmla="*/ 1562100 w 4424363"/>
              <a:gd name="connsiteY12337" fmla="*/ 3970338 h 4732338"/>
              <a:gd name="connsiteX12338" fmla="*/ 1560513 w 4424363"/>
              <a:gd name="connsiteY12338" fmla="*/ 3968751 h 4732338"/>
              <a:gd name="connsiteX12339" fmla="*/ 1558925 w 4424363"/>
              <a:gd name="connsiteY12339" fmla="*/ 3968751 h 4732338"/>
              <a:gd name="connsiteX12340" fmla="*/ 1557338 w 4424363"/>
              <a:gd name="connsiteY12340" fmla="*/ 3968751 h 4732338"/>
              <a:gd name="connsiteX12341" fmla="*/ 1555750 w 4424363"/>
              <a:gd name="connsiteY12341" fmla="*/ 3970338 h 4732338"/>
              <a:gd name="connsiteX12342" fmla="*/ 1555750 w 4424363"/>
              <a:gd name="connsiteY12342" fmla="*/ 3968751 h 4732338"/>
              <a:gd name="connsiteX12343" fmla="*/ 1554163 w 4424363"/>
              <a:gd name="connsiteY12343" fmla="*/ 3968751 h 4732338"/>
              <a:gd name="connsiteX12344" fmla="*/ 1552575 w 4424363"/>
              <a:gd name="connsiteY12344" fmla="*/ 3968751 h 4732338"/>
              <a:gd name="connsiteX12345" fmla="*/ 1552575 w 4424363"/>
              <a:gd name="connsiteY12345" fmla="*/ 3967163 h 4732338"/>
              <a:gd name="connsiteX12346" fmla="*/ 1554163 w 4424363"/>
              <a:gd name="connsiteY12346" fmla="*/ 3967163 h 4732338"/>
              <a:gd name="connsiteX12347" fmla="*/ 1554163 w 4424363"/>
              <a:gd name="connsiteY12347" fmla="*/ 3965576 h 4732338"/>
              <a:gd name="connsiteX12348" fmla="*/ 1554163 w 4424363"/>
              <a:gd name="connsiteY12348" fmla="*/ 3963988 h 4732338"/>
              <a:gd name="connsiteX12349" fmla="*/ 1554163 w 4424363"/>
              <a:gd name="connsiteY12349" fmla="*/ 3962401 h 4732338"/>
              <a:gd name="connsiteX12350" fmla="*/ 1552575 w 4424363"/>
              <a:gd name="connsiteY12350" fmla="*/ 3962401 h 4732338"/>
              <a:gd name="connsiteX12351" fmla="*/ 1552575 w 4424363"/>
              <a:gd name="connsiteY12351" fmla="*/ 3963988 h 4732338"/>
              <a:gd name="connsiteX12352" fmla="*/ 1550988 w 4424363"/>
              <a:gd name="connsiteY12352" fmla="*/ 3963988 h 4732338"/>
              <a:gd name="connsiteX12353" fmla="*/ 1549400 w 4424363"/>
              <a:gd name="connsiteY12353" fmla="*/ 3963988 h 4732338"/>
              <a:gd name="connsiteX12354" fmla="*/ 1549400 w 4424363"/>
              <a:gd name="connsiteY12354" fmla="*/ 3962401 h 4732338"/>
              <a:gd name="connsiteX12355" fmla="*/ 1547813 w 4424363"/>
              <a:gd name="connsiteY12355" fmla="*/ 3962401 h 4732338"/>
              <a:gd name="connsiteX12356" fmla="*/ 1547813 w 4424363"/>
              <a:gd name="connsiteY12356" fmla="*/ 3963988 h 4732338"/>
              <a:gd name="connsiteX12357" fmla="*/ 1546225 w 4424363"/>
              <a:gd name="connsiteY12357" fmla="*/ 3963988 h 4732338"/>
              <a:gd name="connsiteX12358" fmla="*/ 1546225 w 4424363"/>
              <a:gd name="connsiteY12358" fmla="*/ 3962401 h 4732338"/>
              <a:gd name="connsiteX12359" fmla="*/ 1544638 w 4424363"/>
              <a:gd name="connsiteY12359" fmla="*/ 3962401 h 4732338"/>
              <a:gd name="connsiteX12360" fmla="*/ 1544638 w 4424363"/>
              <a:gd name="connsiteY12360" fmla="*/ 3960813 h 4732338"/>
              <a:gd name="connsiteX12361" fmla="*/ 1543050 w 4424363"/>
              <a:gd name="connsiteY12361" fmla="*/ 3960813 h 4732338"/>
              <a:gd name="connsiteX12362" fmla="*/ 1541463 w 4424363"/>
              <a:gd name="connsiteY12362" fmla="*/ 3960813 h 4732338"/>
              <a:gd name="connsiteX12363" fmla="*/ 1541463 w 4424363"/>
              <a:gd name="connsiteY12363" fmla="*/ 3959226 h 4732338"/>
              <a:gd name="connsiteX12364" fmla="*/ 1541463 w 4424363"/>
              <a:gd name="connsiteY12364" fmla="*/ 3957638 h 4732338"/>
              <a:gd name="connsiteX12365" fmla="*/ 1541463 w 4424363"/>
              <a:gd name="connsiteY12365" fmla="*/ 3956051 h 4732338"/>
              <a:gd name="connsiteX12366" fmla="*/ 1539875 w 4424363"/>
              <a:gd name="connsiteY12366" fmla="*/ 3956051 h 4732338"/>
              <a:gd name="connsiteX12367" fmla="*/ 1539875 w 4424363"/>
              <a:gd name="connsiteY12367" fmla="*/ 3954463 h 4732338"/>
              <a:gd name="connsiteX12368" fmla="*/ 1538288 w 4424363"/>
              <a:gd name="connsiteY12368" fmla="*/ 3954463 h 4732338"/>
              <a:gd name="connsiteX12369" fmla="*/ 1538288 w 4424363"/>
              <a:gd name="connsiteY12369" fmla="*/ 3952876 h 4732338"/>
              <a:gd name="connsiteX12370" fmla="*/ 1536700 w 4424363"/>
              <a:gd name="connsiteY12370" fmla="*/ 3952876 h 4732338"/>
              <a:gd name="connsiteX12371" fmla="*/ 1536700 w 4424363"/>
              <a:gd name="connsiteY12371" fmla="*/ 3951288 h 4732338"/>
              <a:gd name="connsiteX12372" fmla="*/ 1535113 w 4424363"/>
              <a:gd name="connsiteY12372" fmla="*/ 3952876 h 4732338"/>
              <a:gd name="connsiteX12373" fmla="*/ 1535113 w 4424363"/>
              <a:gd name="connsiteY12373" fmla="*/ 3951288 h 4732338"/>
              <a:gd name="connsiteX12374" fmla="*/ 1535113 w 4424363"/>
              <a:gd name="connsiteY12374" fmla="*/ 3949701 h 4732338"/>
              <a:gd name="connsiteX12375" fmla="*/ 1533525 w 4424363"/>
              <a:gd name="connsiteY12375" fmla="*/ 3949701 h 4732338"/>
              <a:gd name="connsiteX12376" fmla="*/ 1531938 w 4424363"/>
              <a:gd name="connsiteY12376" fmla="*/ 3949701 h 4732338"/>
              <a:gd name="connsiteX12377" fmla="*/ 1531938 w 4424363"/>
              <a:gd name="connsiteY12377" fmla="*/ 3948113 h 4732338"/>
              <a:gd name="connsiteX12378" fmla="*/ 1530350 w 4424363"/>
              <a:gd name="connsiteY12378" fmla="*/ 3948113 h 4732338"/>
              <a:gd name="connsiteX12379" fmla="*/ 1528763 w 4424363"/>
              <a:gd name="connsiteY12379" fmla="*/ 3948113 h 4732338"/>
              <a:gd name="connsiteX12380" fmla="*/ 1527175 w 4424363"/>
              <a:gd name="connsiteY12380" fmla="*/ 3948113 h 4732338"/>
              <a:gd name="connsiteX12381" fmla="*/ 1525588 w 4424363"/>
              <a:gd name="connsiteY12381" fmla="*/ 3948113 h 4732338"/>
              <a:gd name="connsiteX12382" fmla="*/ 1524000 w 4424363"/>
              <a:gd name="connsiteY12382" fmla="*/ 3948113 h 4732338"/>
              <a:gd name="connsiteX12383" fmla="*/ 1524000 w 4424363"/>
              <a:gd name="connsiteY12383" fmla="*/ 3949701 h 4732338"/>
              <a:gd name="connsiteX12384" fmla="*/ 1524000 w 4424363"/>
              <a:gd name="connsiteY12384" fmla="*/ 3951288 h 4732338"/>
              <a:gd name="connsiteX12385" fmla="*/ 1522413 w 4424363"/>
              <a:gd name="connsiteY12385" fmla="*/ 3951288 h 4732338"/>
              <a:gd name="connsiteX12386" fmla="*/ 1520825 w 4424363"/>
              <a:gd name="connsiteY12386" fmla="*/ 3951288 h 4732338"/>
              <a:gd name="connsiteX12387" fmla="*/ 1519238 w 4424363"/>
              <a:gd name="connsiteY12387" fmla="*/ 3951288 h 4732338"/>
              <a:gd name="connsiteX12388" fmla="*/ 1517650 w 4424363"/>
              <a:gd name="connsiteY12388" fmla="*/ 3951288 h 4732338"/>
              <a:gd name="connsiteX12389" fmla="*/ 1517650 w 4424363"/>
              <a:gd name="connsiteY12389" fmla="*/ 3952876 h 4732338"/>
              <a:gd name="connsiteX12390" fmla="*/ 1517650 w 4424363"/>
              <a:gd name="connsiteY12390" fmla="*/ 3954463 h 4732338"/>
              <a:gd name="connsiteX12391" fmla="*/ 1516063 w 4424363"/>
              <a:gd name="connsiteY12391" fmla="*/ 3954463 h 4732338"/>
              <a:gd name="connsiteX12392" fmla="*/ 1516063 w 4424363"/>
              <a:gd name="connsiteY12392" fmla="*/ 3956051 h 4732338"/>
              <a:gd name="connsiteX12393" fmla="*/ 1514475 w 4424363"/>
              <a:gd name="connsiteY12393" fmla="*/ 3956051 h 4732338"/>
              <a:gd name="connsiteX12394" fmla="*/ 1514475 w 4424363"/>
              <a:gd name="connsiteY12394" fmla="*/ 3957638 h 4732338"/>
              <a:gd name="connsiteX12395" fmla="*/ 1512888 w 4424363"/>
              <a:gd name="connsiteY12395" fmla="*/ 3957638 h 4732338"/>
              <a:gd name="connsiteX12396" fmla="*/ 1511300 w 4424363"/>
              <a:gd name="connsiteY12396" fmla="*/ 3957638 h 4732338"/>
              <a:gd name="connsiteX12397" fmla="*/ 1509713 w 4424363"/>
              <a:gd name="connsiteY12397" fmla="*/ 3957638 h 4732338"/>
              <a:gd name="connsiteX12398" fmla="*/ 1509713 w 4424363"/>
              <a:gd name="connsiteY12398" fmla="*/ 3959226 h 4732338"/>
              <a:gd name="connsiteX12399" fmla="*/ 1508125 w 4424363"/>
              <a:gd name="connsiteY12399" fmla="*/ 3959226 h 4732338"/>
              <a:gd name="connsiteX12400" fmla="*/ 1506538 w 4424363"/>
              <a:gd name="connsiteY12400" fmla="*/ 3959226 h 4732338"/>
              <a:gd name="connsiteX12401" fmla="*/ 1506538 w 4424363"/>
              <a:gd name="connsiteY12401" fmla="*/ 3957638 h 4732338"/>
              <a:gd name="connsiteX12402" fmla="*/ 1504950 w 4424363"/>
              <a:gd name="connsiteY12402" fmla="*/ 3957638 h 4732338"/>
              <a:gd name="connsiteX12403" fmla="*/ 1504950 w 4424363"/>
              <a:gd name="connsiteY12403" fmla="*/ 3956051 h 4732338"/>
              <a:gd name="connsiteX12404" fmla="*/ 1504950 w 4424363"/>
              <a:gd name="connsiteY12404" fmla="*/ 3954463 h 4732338"/>
              <a:gd name="connsiteX12405" fmla="*/ 1503363 w 4424363"/>
              <a:gd name="connsiteY12405" fmla="*/ 3954463 h 4732338"/>
              <a:gd name="connsiteX12406" fmla="*/ 1503363 w 4424363"/>
              <a:gd name="connsiteY12406" fmla="*/ 3952876 h 4732338"/>
              <a:gd name="connsiteX12407" fmla="*/ 1503363 w 4424363"/>
              <a:gd name="connsiteY12407" fmla="*/ 3951288 h 4732338"/>
              <a:gd name="connsiteX12408" fmla="*/ 1503363 w 4424363"/>
              <a:gd name="connsiteY12408" fmla="*/ 3949701 h 4732338"/>
              <a:gd name="connsiteX12409" fmla="*/ 1501775 w 4424363"/>
              <a:gd name="connsiteY12409" fmla="*/ 3949701 h 4732338"/>
              <a:gd name="connsiteX12410" fmla="*/ 1501775 w 4424363"/>
              <a:gd name="connsiteY12410" fmla="*/ 3948113 h 4732338"/>
              <a:gd name="connsiteX12411" fmla="*/ 1503363 w 4424363"/>
              <a:gd name="connsiteY12411" fmla="*/ 3948113 h 4732338"/>
              <a:gd name="connsiteX12412" fmla="*/ 1503363 w 4424363"/>
              <a:gd name="connsiteY12412" fmla="*/ 3946526 h 4732338"/>
              <a:gd name="connsiteX12413" fmla="*/ 1501775 w 4424363"/>
              <a:gd name="connsiteY12413" fmla="*/ 3946526 h 4732338"/>
              <a:gd name="connsiteX12414" fmla="*/ 1501775 w 4424363"/>
              <a:gd name="connsiteY12414" fmla="*/ 3944938 h 4732338"/>
              <a:gd name="connsiteX12415" fmla="*/ 1501775 w 4424363"/>
              <a:gd name="connsiteY12415" fmla="*/ 3943351 h 4732338"/>
              <a:gd name="connsiteX12416" fmla="*/ 1501775 w 4424363"/>
              <a:gd name="connsiteY12416" fmla="*/ 3941763 h 4732338"/>
              <a:gd name="connsiteX12417" fmla="*/ 1500188 w 4424363"/>
              <a:gd name="connsiteY12417" fmla="*/ 3941763 h 4732338"/>
              <a:gd name="connsiteX12418" fmla="*/ 1500188 w 4424363"/>
              <a:gd name="connsiteY12418" fmla="*/ 3940176 h 4732338"/>
              <a:gd name="connsiteX12419" fmla="*/ 1500188 w 4424363"/>
              <a:gd name="connsiteY12419" fmla="*/ 3938588 h 4732338"/>
              <a:gd name="connsiteX12420" fmla="*/ 1500188 w 4424363"/>
              <a:gd name="connsiteY12420" fmla="*/ 3937001 h 4732338"/>
              <a:gd name="connsiteX12421" fmla="*/ 1500188 w 4424363"/>
              <a:gd name="connsiteY12421" fmla="*/ 3935413 h 4732338"/>
              <a:gd name="connsiteX12422" fmla="*/ 1500188 w 4424363"/>
              <a:gd name="connsiteY12422" fmla="*/ 3933826 h 4732338"/>
              <a:gd name="connsiteX12423" fmla="*/ 1501775 w 4424363"/>
              <a:gd name="connsiteY12423" fmla="*/ 3933826 h 4732338"/>
              <a:gd name="connsiteX12424" fmla="*/ 1501775 w 4424363"/>
              <a:gd name="connsiteY12424" fmla="*/ 3932238 h 4732338"/>
              <a:gd name="connsiteX12425" fmla="*/ 1501775 w 4424363"/>
              <a:gd name="connsiteY12425" fmla="*/ 3930651 h 4732338"/>
              <a:gd name="connsiteX12426" fmla="*/ 1501775 w 4424363"/>
              <a:gd name="connsiteY12426" fmla="*/ 3929063 h 4732338"/>
              <a:gd name="connsiteX12427" fmla="*/ 1500188 w 4424363"/>
              <a:gd name="connsiteY12427" fmla="*/ 3929063 h 4732338"/>
              <a:gd name="connsiteX12428" fmla="*/ 1500188 w 4424363"/>
              <a:gd name="connsiteY12428" fmla="*/ 3927476 h 4732338"/>
              <a:gd name="connsiteX12429" fmla="*/ 1501775 w 4424363"/>
              <a:gd name="connsiteY12429" fmla="*/ 3927476 h 4732338"/>
              <a:gd name="connsiteX12430" fmla="*/ 1501775 w 4424363"/>
              <a:gd name="connsiteY12430" fmla="*/ 3925888 h 4732338"/>
              <a:gd name="connsiteX12431" fmla="*/ 1503363 w 4424363"/>
              <a:gd name="connsiteY12431" fmla="*/ 3925888 h 4732338"/>
              <a:gd name="connsiteX12432" fmla="*/ 1503363 w 4424363"/>
              <a:gd name="connsiteY12432" fmla="*/ 3924301 h 4732338"/>
              <a:gd name="connsiteX12433" fmla="*/ 1503363 w 4424363"/>
              <a:gd name="connsiteY12433" fmla="*/ 3922713 h 4732338"/>
              <a:gd name="connsiteX12434" fmla="*/ 1504950 w 4424363"/>
              <a:gd name="connsiteY12434" fmla="*/ 3922713 h 4732338"/>
              <a:gd name="connsiteX12435" fmla="*/ 1506538 w 4424363"/>
              <a:gd name="connsiteY12435" fmla="*/ 3922713 h 4732338"/>
              <a:gd name="connsiteX12436" fmla="*/ 1508125 w 4424363"/>
              <a:gd name="connsiteY12436" fmla="*/ 3922713 h 4732338"/>
              <a:gd name="connsiteX12437" fmla="*/ 1509713 w 4424363"/>
              <a:gd name="connsiteY12437" fmla="*/ 3922713 h 4732338"/>
              <a:gd name="connsiteX12438" fmla="*/ 1509713 w 4424363"/>
              <a:gd name="connsiteY12438" fmla="*/ 3921126 h 4732338"/>
              <a:gd name="connsiteX12439" fmla="*/ 1508125 w 4424363"/>
              <a:gd name="connsiteY12439" fmla="*/ 3921126 h 4732338"/>
              <a:gd name="connsiteX12440" fmla="*/ 1508125 w 4424363"/>
              <a:gd name="connsiteY12440" fmla="*/ 3919538 h 4732338"/>
              <a:gd name="connsiteX12441" fmla="*/ 1509713 w 4424363"/>
              <a:gd name="connsiteY12441" fmla="*/ 3919538 h 4732338"/>
              <a:gd name="connsiteX12442" fmla="*/ 1509713 w 4424363"/>
              <a:gd name="connsiteY12442" fmla="*/ 3917951 h 4732338"/>
              <a:gd name="connsiteX12443" fmla="*/ 1509713 w 4424363"/>
              <a:gd name="connsiteY12443" fmla="*/ 3916363 h 4732338"/>
              <a:gd name="connsiteX12444" fmla="*/ 1509713 w 4424363"/>
              <a:gd name="connsiteY12444" fmla="*/ 3914776 h 4732338"/>
              <a:gd name="connsiteX12445" fmla="*/ 1509713 w 4424363"/>
              <a:gd name="connsiteY12445" fmla="*/ 3913188 h 4732338"/>
              <a:gd name="connsiteX12446" fmla="*/ 1509713 w 4424363"/>
              <a:gd name="connsiteY12446" fmla="*/ 3911601 h 4732338"/>
              <a:gd name="connsiteX12447" fmla="*/ 1509713 w 4424363"/>
              <a:gd name="connsiteY12447" fmla="*/ 3910013 h 4732338"/>
              <a:gd name="connsiteX12448" fmla="*/ 1511300 w 4424363"/>
              <a:gd name="connsiteY12448" fmla="*/ 3910013 h 4732338"/>
              <a:gd name="connsiteX12449" fmla="*/ 1511300 w 4424363"/>
              <a:gd name="connsiteY12449" fmla="*/ 3911601 h 4732338"/>
              <a:gd name="connsiteX12450" fmla="*/ 1512888 w 4424363"/>
              <a:gd name="connsiteY12450" fmla="*/ 3911601 h 4732338"/>
              <a:gd name="connsiteX12451" fmla="*/ 1514475 w 4424363"/>
              <a:gd name="connsiteY12451" fmla="*/ 3911601 h 4732338"/>
              <a:gd name="connsiteX12452" fmla="*/ 1514475 w 4424363"/>
              <a:gd name="connsiteY12452" fmla="*/ 3910013 h 4732338"/>
              <a:gd name="connsiteX12453" fmla="*/ 1514475 w 4424363"/>
              <a:gd name="connsiteY12453" fmla="*/ 3908426 h 4732338"/>
              <a:gd name="connsiteX12454" fmla="*/ 1514475 w 4424363"/>
              <a:gd name="connsiteY12454" fmla="*/ 3906838 h 4732338"/>
              <a:gd name="connsiteX12455" fmla="*/ 1516063 w 4424363"/>
              <a:gd name="connsiteY12455" fmla="*/ 3906838 h 4732338"/>
              <a:gd name="connsiteX12456" fmla="*/ 1516063 w 4424363"/>
              <a:gd name="connsiteY12456" fmla="*/ 3905251 h 4732338"/>
              <a:gd name="connsiteX12457" fmla="*/ 1514475 w 4424363"/>
              <a:gd name="connsiteY12457" fmla="*/ 3905251 h 4732338"/>
              <a:gd name="connsiteX12458" fmla="*/ 1512888 w 4424363"/>
              <a:gd name="connsiteY12458" fmla="*/ 3905251 h 4732338"/>
              <a:gd name="connsiteX12459" fmla="*/ 1511300 w 4424363"/>
              <a:gd name="connsiteY12459" fmla="*/ 3905251 h 4732338"/>
              <a:gd name="connsiteX12460" fmla="*/ 1511300 w 4424363"/>
              <a:gd name="connsiteY12460" fmla="*/ 3903663 h 4732338"/>
              <a:gd name="connsiteX12461" fmla="*/ 1511300 w 4424363"/>
              <a:gd name="connsiteY12461" fmla="*/ 3902076 h 4732338"/>
              <a:gd name="connsiteX12462" fmla="*/ 1511300 w 4424363"/>
              <a:gd name="connsiteY12462" fmla="*/ 3900488 h 4732338"/>
              <a:gd name="connsiteX12463" fmla="*/ 1511300 w 4424363"/>
              <a:gd name="connsiteY12463" fmla="*/ 3898901 h 4732338"/>
              <a:gd name="connsiteX12464" fmla="*/ 1511300 w 4424363"/>
              <a:gd name="connsiteY12464" fmla="*/ 3897313 h 4732338"/>
              <a:gd name="connsiteX12465" fmla="*/ 1512888 w 4424363"/>
              <a:gd name="connsiteY12465" fmla="*/ 3897313 h 4732338"/>
              <a:gd name="connsiteX12466" fmla="*/ 1514475 w 4424363"/>
              <a:gd name="connsiteY12466" fmla="*/ 3897313 h 4732338"/>
              <a:gd name="connsiteX12467" fmla="*/ 1512888 w 4424363"/>
              <a:gd name="connsiteY12467" fmla="*/ 3895726 h 4732338"/>
              <a:gd name="connsiteX12468" fmla="*/ 1512888 w 4424363"/>
              <a:gd name="connsiteY12468" fmla="*/ 3894138 h 4732338"/>
              <a:gd name="connsiteX12469" fmla="*/ 1512888 w 4424363"/>
              <a:gd name="connsiteY12469" fmla="*/ 3892551 h 4732338"/>
              <a:gd name="connsiteX12470" fmla="*/ 1512888 w 4424363"/>
              <a:gd name="connsiteY12470" fmla="*/ 3890963 h 4732338"/>
              <a:gd name="connsiteX12471" fmla="*/ 1512888 w 4424363"/>
              <a:gd name="connsiteY12471" fmla="*/ 3889376 h 4732338"/>
              <a:gd name="connsiteX12472" fmla="*/ 1514475 w 4424363"/>
              <a:gd name="connsiteY12472" fmla="*/ 3889376 h 4732338"/>
              <a:gd name="connsiteX12473" fmla="*/ 1514475 w 4424363"/>
              <a:gd name="connsiteY12473" fmla="*/ 3887788 h 4732338"/>
              <a:gd name="connsiteX12474" fmla="*/ 1514475 w 4424363"/>
              <a:gd name="connsiteY12474" fmla="*/ 3886201 h 4732338"/>
              <a:gd name="connsiteX12475" fmla="*/ 1514475 w 4424363"/>
              <a:gd name="connsiteY12475" fmla="*/ 3884613 h 4732338"/>
              <a:gd name="connsiteX12476" fmla="*/ 1512888 w 4424363"/>
              <a:gd name="connsiteY12476" fmla="*/ 3884613 h 4732338"/>
              <a:gd name="connsiteX12477" fmla="*/ 1511300 w 4424363"/>
              <a:gd name="connsiteY12477" fmla="*/ 3884613 h 4732338"/>
              <a:gd name="connsiteX12478" fmla="*/ 1509713 w 4424363"/>
              <a:gd name="connsiteY12478" fmla="*/ 3884613 h 4732338"/>
              <a:gd name="connsiteX12479" fmla="*/ 1508125 w 4424363"/>
              <a:gd name="connsiteY12479" fmla="*/ 3884613 h 4732338"/>
              <a:gd name="connsiteX12480" fmla="*/ 1506538 w 4424363"/>
              <a:gd name="connsiteY12480" fmla="*/ 3884613 h 4732338"/>
              <a:gd name="connsiteX12481" fmla="*/ 1504950 w 4424363"/>
              <a:gd name="connsiteY12481" fmla="*/ 3884613 h 4732338"/>
              <a:gd name="connsiteX12482" fmla="*/ 1503363 w 4424363"/>
              <a:gd name="connsiteY12482" fmla="*/ 3884613 h 4732338"/>
              <a:gd name="connsiteX12483" fmla="*/ 1503363 w 4424363"/>
              <a:gd name="connsiteY12483" fmla="*/ 3883026 h 4732338"/>
              <a:gd name="connsiteX12484" fmla="*/ 1501775 w 4424363"/>
              <a:gd name="connsiteY12484" fmla="*/ 3883026 h 4732338"/>
              <a:gd name="connsiteX12485" fmla="*/ 1500188 w 4424363"/>
              <a:gd name="connsiteY12485" fmla="*/ 3883026 h 4732338"/>
              <a:gd name="connsiteX12486" fmla="*/ 1500188 w 4424363"/>
              <a:gd name="connsiteY12486" fmla="*/ 3884613 h 4732338"/>
              <a:gd name="connsiteX12487" fmla="*/ 1500188 w 4424363"/>
              <a:gd name="connsiteY12487" fmla="*/ 3886201 h 4732338"/>
              <a:gd name="connsiteX12488" fmla="*/ 1501775 w 4424363"/>
              <a:gd name="connsiteY12488" fmla="*/ 3886201 h 4732338"/>
              <a:gd name="connsiteX12489" fmla="*/ 1501775 w 4424363"/>
              <a:gd name="connsiteY12489" fmla="*/ 3887788 h 4732338"/>
              <a:gd name="connsiteX12490" fmla="*/ 1500188 w 4424363"/>
              <a:gd name="connsiteY12490" fmla="*/ 3887788 h 4732338"/>
              <a:gd name="connsiteX12491" fmla="*/ 1500188 w 4424363"/>
              <a:gd name="connsiteY12491" fmla="*/ 3889376 h 4732338"/>
              <a:gd name="connsiteX12492" fmla="*/ 1498600 w 4424363"/>
              <a:gd name="connsiteY12492" fmla="*/ 3889376 h 4732338"/>
              <a:gd name="connsiteX12493" fmla="*/ 1500188 w 4424363"/>
              <a:gd name="connsiteY12493" fmla="*/ 3890963 h 4732338"/>
              <a:gd name="connsiteX12494" fmla="*/ 1498600 w 4424363"/>
              <a:gd name="connsiteY12494" fmla="*/ 3890963 h 4732338"/>
              <a:gd name="connsiteX12495" fmla="*/ 1498600 w 4424363"/>
              <a:gd name="connsiteY12495" fmla="*/ 3892551 h 4732338"/>
              <a:gd name="connsiteX12496" fmla="*/ 1497013 w 4424363"/>
              <a:gd name="connsiteY12496" fmla="*/ 3892551 h 4732338"/>
              <a:gd name="connsiteX12497" fmla="*/ 1495425 w 4424363"/>
              <a:gd name="connsiteY12497" fmla="*/ 3892551 h 4732338"/>
              <a:gd name="connsiteX12498" fmla="*/ 1493838 w 4424363"/>
              <a:gd name="connsiteY12498" fmla="*/ 3892551 h 4732338"/>
              <a:gd name="connsiteX12499" fmla="*/ 1493838 w 4424363"/>
              <a:gd name="connsiteY12499" fmla="*/ 3890963 h 4732338"/>
              <a:gd name="connsiteX12500" fmla="*/ 1493838 w 4424363"/>
              <a:gd name="connsiteY12500" fmla="*/ 3889376 h 4732338"/>
              <a:gd name="connsiteX12501" fmla="*/ 1492250 w 4424363"/>
              <a:gd name="connsiteY12501" fmla="*/ 3889376 h 4732338"/>
              <a:gd name="connsiteX12502" fmla="*/ 1492250 w 4424363"/>
              <a:gd name="connsiteY12502" fmla="*/ 3887788 h 4732338"/>
              <a:gd name="connsiteX12503" fmla="*/ 1490663 w 4424363"/>
              <a:gd name="connsiteY12503" fmla="*/ 3887788 h 4732338"/>
              <a:gd name="connsiteX12504" fmla="*/ 1490663 w 4424363"/>
              <a:gd name="connsiteY12504" fmla="*/ 3886201 h 4732338"/>
              <a:gd name="connsiteX12505" fmla="*/ 1492250 w 4424363"/>
              <a:gd name="connsiteY12505" fmla="*/ 3886201 h 4732338"/>
              <a:gd name="connsiteX12506" fmla="*/ 1492250 w 4424363"/>
              <a:gd name="connsiteY12506" fmla="*/ 3884613 h 4732338"/>
              <a:gd name="connsiteX12507" fmla="*/ 1490663 w 4424363"/>
              <a:gd name="connsiteY12507" fmla="*/ 3884613 h 4732338"/>
              <a:gd name="connsiteX12508" fmla="*/ 1490663 w 4424363"/>
              <a:gd name="connsiteY12508" fmla="*/ 3883026 h 4732338"/>
              <a:gd name="connsiteX12509" fmla="*/ 1489075 w 4424363"/>
              <a:gd name="connsiteY12509" fmla="*/ 3883026 h 4732338"/>
              <a:gd name="connsiteX12510" fmla="*/ 1489075 w 4424363"/>
              <a:gd name="connsiteY12510" fmla="*/ 3884613 h 4732338"/>
              <a:gd name="connsiteX12511" fmla="*/ 1487488 w 4424363"/>
              <a:gd name="connsiteY12511" fmla="*/ 3883026 h 4732338"/>
              <a:gd name="connsiteX12512" fmla="*/ 1487488 w 4424363"/>
              <a:gd name="connsiteY12512" fmla="*/ 3884613 h 4732338"/>
              <a:gd name="connsiteX12513" fmla="*/ 1485900 w 4424363"/>
              <a:gd name="connsiteY12513" fmla="*/ 3884613 h 4732338"/>
              <a:gd name="connsiteX12514" fmla="*/ 1485900 w 4424363"/>
              <a:gd name="connsiteY12514" fmla="*/ 3886201 h 4732338"/>
              <a:gd name="connsiteX12515" fmla="*/ 1484313 w 4424363"/>
              <a:gd name="connsiteY12515" fmla="*/ 3886201 h 4732338"/>
              <a:gd name="connsiteX12516" fmla="*/ 1484313 w 4424363"/>
              <a:gd name="connsiteY12516" fmla="*/ 3887788 h 4732338"/>
              <a:gd name="connsiteX12517" fmla="*/ 1484313 w 4424363"/>
              <a:gd name="connsiteY12517" fmla="*/ 3889376 h 4732338"/>
              <a:gd name="connsiteX12518" fmla="*/ 1485900 w 4424363"/>
              <a:gd name="connsiteY12518" fmla="*/ 3889376 h 4732338"/>
              <a:gd name="connsiteX12519" fmla="*/ 1485900 w 4424363"/>
              <a:gd name="connsiteY12519" fmla="*/ 3890963 h 4732338"/>
              <a:gd name="connsiteX12520" fmla="*/ 1487488 w 4424363"/>
              <a:gd name="connsiteY12520" fmla="*/ 3890963 h 4732338"/>
              <a:gd name="connsiteX12521" fmla="*/ 1487488 w 4424363"/>
              <a:gd name="connsiteY12521" fmla="*/ 3892551 h 4732338"/>
              <a:gd name="connsiteX12522" fmla="*/ 1485900 w 4424363"/>
              <a:gd name="connsiteY12522" fmla="*/ 3892551 h 4732338"/>
              <a:gd name="connsiteX12523" fmla="*/ 1484313 w 4424363"/>
              <a:gd name="connsiteY12523" fmla="*/ 3892551 h 4732338"/>
              <a:gd name="connsiteX12524" fmla="*/ 1482725 w 4424363"/>
              <a:gd name="connsiteY12524" fmla="*/ 3892551 h 4732338"/>
              <a:gd name="connsiteX12525" fmla="*/ 1482725 w 4424363"/>
              <a:gd name="connsiteY12525" fmla="*/ 3894138 h 4732338"/>
              <a:gd name="connsiteX12526" fmla="*/ 1481138 w 4424363"/>
              <a:gd name="connsiteY12526" fmla="*/ 3894138 h 4732338"/>
              <a:gd name="connsiteX12527" fmla="*/ 1479550 w 4424363"/>
              <a:gd name="connsiteY12527" fmla="*/ 3894138 h 4732338"/>
              <a:gd name="connsiteX12528" fmla="*/ 1477963 w 4424363"/>
              <a:gd name="connsiteY12528" fmla="*/ 3894138 h 4732338"/>
              <a:gd name="connsiteX12529" fmla="*/ 1477963 w 4424363"/>
              <a:gd name="connsiteY12529" fmla="*/ 3892551 h 4732338"/>
              <a:gd name="connsiteX12530" fmla="*/ 1476375 w 4424363"/>
              <a:gd name="connsiteY12530" fmla="*/ 3892551 h 4732338"/>
              <a:gd name="connsiteX12531" fmla="*/ 1474788 w 4424363"/>
              <a:gd name="connsiteY12531" fmla="*/ 3892551 h 4732338"/>
              <a:gd name="connsiteX12532" fmla="*/ 1473200 w 4424363"/>
              <a:gd name="connsiteY12532" fmla="*/ 3892551 h 4732338"/>
              <a:gd name="connsiteX12533" fmla="*/ 1471613 w 4424363"/>
              <a:gd name="connsiteY12533" fmla="*/ 3892551 h 4732338"/>
              <a:gd name="connsiteX12534" fmla="*/ 1471613 w 4424363"/>
              <a:gd name="connsiteY12534" fmla="*/ 3894138 h 4732338"/>
              <a:gd name="connsiteX12535" fmla="*/ 1470025 w 4424363"/>
              <a:gd name="connsiteY12535" fmla="*/ 3894138 h 4732338"/>
              <a:gd name="connsiteX12536" fmla="*/ 1470025 w 4424363"/>
              <a:gd name="connsiteY12536" fmla="*/ 3895726 h 4732338"/>
              <a:gd name="connsiteX12537" fmla="*/ 1468438 w 4424363"/>
              <a:gd name="connsiteY12537" fmla="*/ 3895726 h 4732338"/>
              <a:gd name="connsiteX12538" fmla="*/ 1468438 w 4424363"/>
              <a:gd name="connsiteY12538" fmla="*/ 3894138 h 4732338"/>
              <a:gd name="connsiteX12539" fmla="*/ 1466850 w 4424363"/>
              <a:gd name="connsiteY12539" fmla="*/ 3894138 h 4732338"/>
              <a:gd name="connsiteX12540" fmla="*/ 1466850 w 4424363"/>
              <a:gd name="connsiteY12540" fmla="*/ 3892551 h 4732338"/>
              <a:gd name="connsiteX12541" fmla="*/ 1465263 w 4424363"/>
              <a:gd name="connsiteY12541" fmla="*/ 3892551 h 4732338"/>
              <a:gd name="connsiteX12542" fmla="*/ 1465263 w 4424363"/>
              <a:gd name="connsiteY12542" fmla="*/ 3894138 h 4732338"/>
              <a:gd name="connsiteX12543" fmla="*/ 1465263 w 4424363"/>
              <a:gd name="connsiteY12543" fmla="*/ 3895726 h 4732338"/>
              <a:gd name="connsiteX12544" fmla="*/ 1465263 w 4424363"/>
              <a:gd name="connsiteY12544" fmla="*/ 3897313 h 4732338"/>
              <a:gd name="connsiteX12545" fmla="*/ 1463675 w 4424363"/>
              <a:gd name="connsiteY12545" fmla="*/ 3897313 h 4732338"/>
              <a:gd name="connsiteX12546" fmla="*/ 1462088 w 4424363"/>
              <a:gd name="connsiteY12546" fmla="*/ 3897313 h 4732338"/>
              <a:gd name="connsiteX12547" fmla="*/ 1460500 w 4424363"/>
              <a:gd name="connsiteY12547" fmla="*/ 3897313 h 4732338"/>
              <a:gd name="connsiteX12548" fmla="*/ 1460500 w 4424363"/>
              <a:gd name="connsiteY12548" fmla="*/ 3895726 h 4732338"/>
              <a:gd name="connsiteX12549" fmla="*/ 1458913 w 4424363"/>
              <a:gd name="connsiteY12549" fmla="*/ 3895726 h 4732338"/>
              <a:gd name="connsiteX12550" fmla="*/ 1458913 w 4424363"/>
              <a:gd name="connsiteY12550" fmla="*/ 3894138 h 4732338"/>
              <a:gd name="connsiteX12551" fmla="*/ 1457325 w 4424363"/>
              <a:gd name="connsiteY12551" fmla="*/ 3894138 h 4732338"/>
              <a:gd name="connsiteX12552" fmla="*/ 1457325 w 4424363"/>
              <a:gd name="connsiteY12552" fmla="*/ 3895726 h 4732338"/>
              <a:gd name="connsiteX12553" fmla="*/ 1457325 w 4424363"/>
              <a:gd name="connsiteY12553" fmla="*/ 3897313 h 4732338"/>
              <a:gd name="connsiteX12554" fmla="*/ 1455738 w 4424363"/>
              <a:gd name="connsiteY12554" fmla="*/ 3897313 h 4732338"/>
              <a:gd name="connsiteX12555" fmla="*/ 1454150 w 4424363"/>
              <a:gd name="connsiteY12555" fmla="*/ 3895726 h 4732338"/>
              <a:gd name="connsiteX12556" fmla="*/ 1454150 w 4424363"/>
              <a:gd name="connsiteY12556" fmla="*/ 3894138 h 4732338"/>
              <a:gd name="connsiteX12557" fmla="*/ 1454150 w 4424363"/>
              <a:gd name="connsiteY12557" fmla="*/ 3892551 h 4732338"/>
              <a:gd name="connsiteX12558" fmla="*/ 1452563 w 4424363"/>
              <a:gd name="connsiteY12558" fmla="*/ 3892551 h 4732338"/>
              <a:gd name="connsiteX12559" fmla="*/ 1450975 w 4424363"/>
              <a:gd name="connsiteY12559" fmla="*/ 3892551 h 4732338"/>
              <a:gd name="connsiteX12560" fmla="*/ 1450975 w 4424363"/>
              <a:gd name="connsiteY12560" fmla="*/ 3890963 h 4732338"/>
              <a:gd name="connsiteX12561" fmla="*/ 1449388 w 4424363"/>
              <a:gd name="connsiteY12561" fmla="*/ 3890963 h 4732338"/>
              <a:gd name="connsiteX12562" fmla="*/ 1447800 w 4424363"/>
              <a:gd name="connsiteY12562" fmla="*/ 3890963 h 4732338"/>
              <a:gd name="connsiteX12563" fmla="*/ 1446213 w 4424363"/>
              <a:gd name="connsiteY12563" fmla="*/ 3890963 h 4732338"/>
              <a:gd name="connsiteX12564" fmla="*/ 1446213 w 4424363"/>
              <a:gd name="connsiteY12564" fmla="*/ 3892551 h 4732338"/>
              <a:gd name="connsiteX12565" fmla="*/ 1444625 w 4424363"/>
              <a:gd name="connsiteY12565" fmla="*/ 3892551 h 4732338"/>
              <a:gd name="connsiteX12566" fmla="*/ 1443038 w 4424363"/>
              <a:gd name="connsiteY12566" fmla="*/ 3892551 h 4732338"/>
              <a:gd name="connsiteX12567" fmla="*/ 1441450 w 4424363"/>
              <a:gd name="connsiteY12567" fmla="*/ 3892551 h 4732338"/>
              <a:gd name="connsiteX12568" fmla="*/ 1439863 w 4424363"/>
              <a:gd name="connsiteY12568" fmla="*/ 3892551 h 4732338"/>
              <a:gd name="connsiteX12569" fmla="*/ 1438275 w 4424363"/>
              <a:gd name="connsiteY12569" fmla="*/ 3892551 h 4732338"/>
              <a:gd name="connsiteX12570" fmla="*/ 1438275 w 4424363"/>
              <a:gd name="connsiteY12570" fmla="*/ 3890963 h 4732338"/>
              <a:gd name="connsiteX12571" fmla="*/ 1436688 w 4424363"/>
              <a:gd name="connsiteY12571" fmla="*/ 3890963 h 4732338"/>
              <a:gd name="connsiteX12572" fmla="*/ 1435100 w 4424363"/>
              <a:gd name="connsiteY12572" fmla="*/ 3890963 h 4732338"/>
              <a:gd name="connsiteX12573" fmla="*/ 1433513 w 4424363"/>
              <a:gd name="connsiteY12573" fmla="*/ 3890963 h 4732338"/>
              <a:gd name="connsiteX12574" fmla="*/ 1433513 w 4424363"/>
              <a:gd name="connsiteY12574" fmla="*/ 3889376 h 4732338"/>
              <a:gd name="connsiteX12575" fmla="*/ 1431925 w 4424363"/>
              <a:gd name="connsiteY12575" fmla="*/ 3889376 h 4732338"/>
              <a:gd name="connsiteX12576" fmla="*/ 1430338 w 4424363"/>
              <a:gd name="connsiteY12576" fmla="*/ 3889376 h 4732338"/>
              <a:gd name="connsiteX12577" fmla="*/ 1430338 w 4424363"/>
              <a:gd name="connsiteY12577" fmla="*/ 3887788 h 4732338"/>
              <a:gd name="connsiteX12578" fmla="*/ 1428750 w 4424363"/>
              <a:gd name="connsiteY12578" fmla="*/ 3887788 h 4732338"/>
              <a:gd name="connsiteX12579" fmla="*/ 1427163 w 4424363"/>
              <a:gd name="connsiteY12579" fmla="*/ 3887788 h 4732338"/>
              <a:gd name="connsiteX12580" fmla="*/ 1425575 w 4424363"/>
              <a:gd name="connsiteY12580" fmla="*/ 3887788 h 4732338"/>
              <a:gd name="connsiteX12581" fmla="*/ 1423988 w 4424363"/>
              <a:gd name="connsiteY12581" fmla="*/ 3887788 h 4732338"/>
              <a:gd name="connsiteX12582" fmla="*/ 1423988 w 4424363"/>
              <a:gd name="connsiteY12582" fmla="*/ 3889376 h 4732338"/>
              <a:gd name="connsiteX12583" fmla="*/ 1422400 w 4424363"/>
              <a:gd name="connsiteY12583" fmla="*/ 3889376 h 4732338"/>
              <a:gd name="connsiteX12584" fmla="*/ 1420813 w 4424363"/>
              <a:gd name="connsiteY12584" fmla="*/ 3887788 h 4732338"/>
              <a:gd name="connsiteX12585" fmla="*/ 1419225 w 4424363"/>
              <a:gd name="connsiteY12585" fmla="*/ 3887788 h 4732338"/>
              <a:gd name="connsiteX12586" fmla="*/ 1417638 w 4424363"/>
              <a:gd name="connsiteY12586" fmla="*/ 3887788 h 4732338"/>
              <a:gd name="connsiteX12587" fmla="*/ 1417638 w 4424363"/>
              <a:gd name="connsiteY12587" fmla="*/ 3889376 h 4732338"/>
              <a:gd name="connsiteX12588" fmla="*/ 1416050 w 4424363"/>
              <a:gd name="connsiteY12588" fmla="*/ 3889376 h 4732338"/>
              <a:gd name="connsiteX12589" fmla="*/ 1414463 w 4424363"/>
              <a:gd name="connsiteY12589" fmla="*/ 3889376 h 4732338"/>
              <a:gd name="connsiteX12590" fmla="*/ 1412875 w 4424363"/>
              <a:gd name="connsiteY12590" fmla="*/ 3889376 h 4732338"/>
              <a:gd name="connsiteX12591" fmla="*/ 1411288 w 4424363"/>
              <a:gd name="connsiteY12591" fmla="*/ 3889376 h 4732338"/>
              <a:gd name="connsiteX12592" fmla="*/ 1409700 w 4424363"/>
              <a:gd name="connsiteY12592" fmla="*/ 3889376 h 4732338"/>
              <a:gd name="connsiteX12593" fmla="*/ 1408113 w 4424363"/>
              <a:gd name="connsiteY12593" fmla="*/ 3889376 h 4732338"/>
              <a:gd name="connsiteX12594" fmla="*/ 1408113 w 4424363"/>
              <a:gd name="connsiteY12594" fmla="*/ 3887788 h 4732338"/>
              <a:gd name="connsiteX12595" fmla="*/ 1408113 w 4424363"/>
              <a:gd name="connsiteY12595" fmla="*/ 3886201 h 4732338"/>
              <a:gd name="connsiteX12596" fmla="*/ 1406525 w 4424363"/>
              <a:gd name="connsiteY12596" fmla="*/ 3886201 h 4732338"/>
              <a:gd name="connsiteX12597" fmla="*/ 1406525 w 4424363"/>
              <a:gd name="connsiteY12597" fmla="*/ 3884613 h 4732338"/>
              <a:gd name="connsiteX12598" fmla="*/ 1404938 w 4424363"/>
              <a:gd name="connsiteY12598" fmla="*/ 3884613 h 4732338"/>
              <a:gd name="connsiteX12599" fmla="*/ 1404938 w 4424363"/>
              <a:gd name="connsiteY12599" fmla="*/ 3883026 h 4732338"/>
              <a:gd name="connsiteX12600" fmla="*/ 1403350 w 4424363"/>
              <a:gd name="connsiteY12600" fmla="*/ 3883026 h 4732338"/>
              <a:gd name="connsiteX12601" fmla="*/ 1403350 w 4424363"/>
              <a:gd name="connsiteY12601" fmla="*/ 3881438 h 4732338"/>
              <a:gd name="connsiteX12602" fmla="*/ 1401763 w 4424363"/>
              <a:gd name="connsiteY12602" fmla="*/ 3881438 h 4732338"/>
              <a:gd name="connsiteX12603" fmla="*/ 1401763 w 4424363"/>
              <a:gd name="connsiteY12603" fmla="*/ 3879851 h 4732338"/>
              <a:gd name="connsiteX12604" fmla="*/ 1401763 w 4424363"/>
              <a:gd name="connsiteY12604" fmla="*/ 3878263 h 4732338"/>
              <a:gd name="connsiteX12605" fmla="*/ 1400175 w 4424363"/>
              <a:gd name="connsiteY12605" fmla="*/ 3878263 h 4732338"/>
              <a:gd name="connsiteX12606" fmla="*/ 1400175 w 4424363"/>
              <a:gd name="connsiteY12606" fmla="*/ 3876676 h 4732338"/>
              <a:gd name="connsiteX12607" fmla="*/ 1398588 w 4424363"/>
              <a:gd name="connsiteY12607" fmla="*/ 3876676 h 4732338"/>
              <a:gd name="connsiteX12608" fmla="*/ 1398588 w 4424363"/>
              <a:gd name="connsiteY12608" fmla="*/ 3875088 h 4732338"/>
              <a:gd name="connsiteX12609" fmla="*/ 1397000 w 4424363"/>
              <a:gd name="connsiteY12609" fmla="*/ 3875088 h 4732338"/>
              <a:gd name="connsiteX12610" fmla="*/ 1397000 w 4424363"/>
              <a:gd name="connsiteY12610" fmla="*/ 3873501 h 4732338"/>
              <a:gd name="connsiteX12611" fmla="*/ 1397000 w 4424363"/>
              <a:gd name="connsiteY12611" fmla="*/ 3871913 h 4732338"/>
              <a:gd name="connsiteX12612" fmla="*/ 1397000 w 4424363"/>
              <a:gd name="connsiteY12612" fmla="*/ 3870326 h 4732338"/>
              <a:gd name="connsiteX12613" fmla="*/ 1395413 w 4424363"/>
              <a:gd name="connsiteY12613" fmla="*/ 3870326 h 4732338"/>
              <a:gd name="connsiteX12614" fmla="*/ 1393825 w 4424363"/>
              <a:gd name="connsiteY12614" fmla="*/ 3868738 h 4732338"/>
              <a:gd name="connsiteX12615" fmla="*/ 1393825 w 4424363"/>
              <a:gd name="connsiteY12615" fmla="*/ 3867151 h 4732338"/>
              <a:gd name="connsiteX12616" fmla="*/ 1393825 w 4424363"/>
              <a:gd name="connsiteY12616" fmla="*/ 3865563 h 4732338"/>
              <a:gd name="connsiteX12617" fmla="*/ 1392238 w 4424363"/>
              <a:gd name="connsiteY12617" fmla="*/ 3865563 h 4732338"/>
              <a:gd name="connsiteX12618" fmla="*/ 1390650 w 4424363"/>
              <a:gd name="connsiteY12618" fmla="*/ 3865563 h 4732338"/>
              <a:gd name="connsiteX12619" fmla="*/ 1390650 w 4424363"/>
              <a:gd name="connsiteY12619" fmla="*/ 3863976 h 4732338"/>
              <a:gd name="connsiteX12620" fmla="*/ 1389063 w 4424363"/>
              <a:gd name="connsiteY12620" fmla="*/ 3863976 h 4732338"/>
              <a:gd name="connsiteX12621" fmla="*/ 1389063 w 4424363"/>
              <a:gd name="connsiteY12621" fmla="*/ 3862388 h 4732338"/>
              <a:gd name="connsiteX12622" fmla="*/ 1389063 w 4424363"/>
              <a:gd name="connsiteY12622" fmla="*/ 3860801 h 4732338"/>
              <a:gd name="connsiteX12623" fmla="*/ 1389063 w 4424363"/>
              <a:gd name="connsiteY12623" fmla="*/ 3859213 h 4732338"/>
              <a:gd name="connsiteX12624" fmla="*/ 1389063 w 4424363"/>
              <a:gd name="connsiteY12624" fmla="*/ 3857626 h 4732338"/>
              <a:gd name="connsiteX12625" fmla="*/ 1387475 w 4424363"/>
              <a:gd name="connsiteY12625" fmla="*/ 3857626 h 4732338"/>
              <a:gd name="connsiteX12626" fmla="*/ 1385888 w 4424363"/>
              <a:gd name="connsiteY12626" fmla="*/ 3857626 h 4732338"/>
              <a:gd name="connsiteX12627" fmla="*/ 1385888 w 4424363"/>
              <a:gd name="connsiteY12627" fmla="*/ 3859213 h 4732338"/>
              <a:gd name="connsiteX12628" fmla="*/ 1384300 w 4424363"/>
              <a:gd name="connsiteY12628" fmla="*/ 3859213 h 4732338"/>
              <a:gd name="connsiteX12629" fmla="*/ 1384300 w 4424363"/>
              <a:gd name="connsiteY12629" fmla="*/ 3860801 h 4732338"/>
              <a:gd name="connsiteX12630" fmla="*/ 1382713 w 4424363"/>
              <a:gd name="connsiteY12630" fmla="*/ 3860801 h 4732338"/>
              <a:gd name="connsiteX12631" fmla="*/ 1381125 w 4424363"/>
              <a:gd name="connsiteY12631" fmla="*/ 3859213 h 4732338"/>
              <a:gd name="connsiteX12632" fmla="*/ 1381125 w 4424363"/>
              <a:gd name="connsiteY12632" fmla="*/ 3857626 h 4732338"/>
              <a:gd name="connsiteX12633" fmla="*/ 1379538 w 4424363"/>
              <a:gd name="connsiteY12633" fmla="*/ 3857626 h 4732338"/>
              <a:gd name="connsiteX12634" fmla="*/ 1379538 w 4424363"/>
              <a:gd name="connsiteY12634" fmla="*/ 3856038 h 4732338"/>
              <a:gd name="connsiteX12635" fmla="*/ 1377950 w 4424363"/>
              <a:gd name="connsiteY12635" fmla="*/ 3856038 h 4732338"/>
              <a:gd name="connsiteX12636" fmla="*/ 1376363 w 4424363"/>
              <a:gd name="connsiteY12636" fmla="*/ 3856038 h 4732338"/>
              <a:gd name="connsiteX12637" fmla="*/ 1374775 w 4424363"/>
              <a:gd name="connsiteY12637" fmla="*/ 3856038 h 4732338"/>
              <a:gd name="connsiteX12638" fmla="*/ 1374775 w 4424363"/>
              <a:gd name="connsiteY12638" fmla="*/ 3854451 h 4732338"/>
              <a:gd name="connsiteX12639" fmla="*/ 1374775 w 4424363"/>
              <a:gd name="connsiteY12639" fmla="*/ 3852863 h 4732338"/>
              <a:gd name="connsiteX12640" fmla="*/ 1373188 w 4424363"/>
              <a:gd name="connsiteY12640" fmla="*/ 3852863 h 4732338"/>
              <a:gd name="connsiteX12641" fmla="*/ 1371600 w 4424363"/>
              <a:gd name="connsiteY12641" fmla="*/ 3852863 h 4732338"/>
              <a:gd name="connsiteX12642" fmla="*/ 1370013 w 4424363"/>
              <a:gd name="connsiteY12642" fmla="*/ 3852863 h 4732338"/>
              <a:gd name="connsiteX12643" fmla="*/ 1368425 w 4424363"/>
              <a:gd name="connsiteY12643" fmla="*/ 3852863 h 4732338"/>
              <a:gd name="connsiteX12644" fmla="*/ 1366838 w 4424363"/>
              <a:gd name="connsiteY12644" fmla="*/ 3852863 h 4732338"/>
              <a:gd name="connsiteX12645" fmla="*/ 1365250 w 4424363"/>
              <a:gd name="connsiteY12645" fmla="*/ 3852863 h 4732338"/>
              <a:gd name="connsiteX12646" fmla="*/ 1363663 w 4424363"/>
              <a:gd name="connsiteY12646" fmla="*/ 3852863 h 4732338"/>
              <a:gd name="connsiteX12647" fmla="*/ 1362075 w 4424363"/>
              <a:gd name="connsiteY12647" fmla="*/ 3854451 h 4732338"/>
              <a:gd name="connsiteX12648" fmla="*/ 1362075 w 4424363"/>
              <a:gd name="connsiteY12648" fmla="*/ 3856038 h 4732338"/>
              <a:gd name="connsiteX12649" fmla="*/ 1362075 w 4424363"/>
              <a:gd name="connsiteY12649" fmla="*/ 3857626 h 4732338"/>
              <a:gd name="connsiteX12650" fmla="*/ 1360488 w 4424363"/>
              <a:gd name="connsiteY12650" fmla="*/ 3857626 h 4732338"/>
              <a:gd name="connsiteX12651" fmla="*/ 1358900 w 4424363"/>
              <a:gd name="connsiteY12651" fmla="*/ 3857626 h 4732338"/>
              <a:gd name="connsiteX12652" fmla="*/ 1357313 w 4424363"/>
              <a:gd name="connsiteY12652" fmla="*/ 3857626 h 4732338"/>
              <a:gd name="connsiteX12653" fmla="*/ 1355725 w 4424363"/>
              <a:gd name="connsiteY12653" fmla="*/ 3857626 h 4732338"/>
              <a:gd name="connsiteX12654" fmla="*/ 1354138 w 4424363"/>
              <a:gd name="connsiteY12654" fmla="*/ 3857626 h 4732338"/>
              <a:gd name="connsiteX12655" fmla="*/ 1354138 w 4424363"/>
              <a:gd name="connsiteY12655" fmla="*/ 3856038 h 4732338"/>
              <a:gd name="connsiteX12656" fmla="*/ 1352550 w 4424363"/>
              <a:gd name="connsiteY12656" fmla="*/ 3856038 h 4732338"/>
              <a:gd name="connsiteX12657" fmla="*/ 1350963 w 4424363"/>
              <a:gd name="connsiteY12657" fmla="*/ 3856038 h 4732338"/>
              <a:gd name="connsiteX12658" fmla="*/ 1350963 w 4424363"/>
              <a:gd name="connsiteY12658" fmla="*/ 3857626 h 4732338"/>
              <a:gd name="connsiteX12659" fmla="*/ 1349375 w 4424363"/>
              <a:gd name="connsiteY12659" fmla="*/ 3857626 h 4732338"/>
              <a:gd name="connsiteX12660" fmla="*/ 1349375 w 4424363"/>
              <a:gd name="connsiteY12660" fmla="*/ 3859213 h 4732338"/>
              <a:gd name="connsiteX12661" fmla="*/ 1350963 w 4424363"/>
              <a:gd name="connsiteY12661" fmla="*/ 3860801 h 4732338"/>
              <a:gd name="connsiteX12662" fmla="*/ 1349375 w 4424363"/>
              <a:gd name="connsiteY12662" fmla="*/ 3860801 h 4732338"/>
              <a:gd name="connsiteX12663" fmla="*/ 1349375 w 4424363"/>
              <a:gd name="connsiteY12663" fmla="*/ 3862388 h 4732338"/>
              <a:gd name="connsiteX12664" fmla="*/ 1349375 w 4424363"/>
              <a:gd name="connsiteY12664" fmla="*/ 3863976 h 4732338"/>
              <a:gd name="connsiteX12665" fmla="*/ 1347788 w 4424363"/>
              <a:gd name="connsiteY12665" fmla="*/ 3863976 h 4732338"/>
              <a:gd name="connsiteX12666" fmla="*/ 1347788 w 4424363"/>
              <a:gd name="connsiteY12666" fmla="*/ 3865563 h 4732338"/>
              <a:gd name="connsiteX12667" fmla="*/ 1347788 w 4424363"/>
              <a:gd name="connsiteY12667" fmla="*/ 3867151 h 4732338"/>
              <a:gd name="connsiteX12668" fmla="*/ 1347788 w 4424363"/>
              <a:gd name="connsiteY12668" fmla="*/ 3868738 h 4732338"/>
              <a:gd name="connsiteX12669" fmla="*/ 1346200 w 4424363"/>
              <a:gd name="connsiteY12669" fmla="*/ 3868738 h 4732338"/>
              <a:gd name="connsiteX12670" fmla="*/ 1346200 w 4424363"/>
              <a:gd name="connsiteY12670" fmla="*/ 3870326 h 4732338"/>
              <a:gd name="connsiteX12671" fmla="*/ 1344613 w 4424363"/>
              <a:gd name="connsiteY12671" fmla="*/ 3870326 h 4732338"/>
              <a:gd name="connsiteX12672" fmla="*/ 1343025 w 4424363"/>
              <a:gd name="connsiteY12672" fmla="*/ 3870326 h 4732338"/>
              <a:gd name="connsiteX12673" fmla="*/ 1341438 w 4424363"/>
              <a:gd name="connsiteY12673" fmla="*/ 3870326 h 4732338"/>
              <a:gd name="connsiteX12674" fmla="*/ 1339850 w 4424363"/>
              <a:gd name="connsiteY12674" fmla="*/ 3871913 h 4732338"/>
              <a:gd name="connsiteX12675" fmla="*/ 1339850 w 4424363"/>
              <a:gd name="connsiteY12675" fmla="*/ 3873501 h 4732338"/>
              <a:gd name="connsiteX12676" fmla="*/ 1339850 w 4424363"/>
              <a:gd name="connsiteY12676" fmla="*/ 3875088 h 4732338"/>
              <a:gd name="connsiteX12677" fmla="*/ 1338263 w 4424363"/>
              <a:gd name="connsiteY12677" fmla="*/ 3875088 h 4732338"/>
              <a:gd name="connsiteX12678" fmla="*/ 1338263 w 4424363"/>
              <a:gd name="connsiteY12678" fmla="*/ 3876676 h 4732338"/>
              <a:gd name="connsiteX12679" fmla="*/ 1336675 w 4424363"/>
              <a:gd name="connsiteY12679" fmla="*/ 3876676 h 4732338"/>
              <a:gd name="connsiteX12680" fmla="*/ 1336675 w 4424363"/>
              <a:gd name="connsiteY12680" fmla="*/ 3878263 h 4732338"/>
              <a:gd name="connsiteX12681" fmla="*/ 1335088 w 4424363"/>
              <a:gd name="connsiteY12681" fmla="*/ 3878263 h 4732338"/>
              <a:gd name="connsiteX12682" fmla="*/ 1333500 w 4424363"/>
              <a:gd name="connsiteY12682" fmla="*/ 3878263 h 4732338"/>
              <a:gd name="connsiteX12683" fmla="*/ 1331913 w 4424363"/>
              <a:gd name="connsiteY12683" fmla="*/ 3878263 h 4732338"/>
              <a:gd name="connsiteX12684" fmla="*/ 1331913 w 4424363"/>
              <a:gd name="connsiteY12684" fmla="*/ 3876676 h 4732338"/>
              <a:gd name="connsiteX12685" fmla="*/ 1330325 w 4424363"/>
              <a:gd name="connsiteY12685" fmla="*/ 3876676 h 4732338"/>
              <a:gd name="connsiteX12686" fmla="*/ 1328738 w 4424363"/>
              <a:gd name="connsiteY12686" fmla="*/ 3876676 h 4732338"/>
              <a:gd name="connsiteX12687" fmla="*/ 1327150 w 4424363"/>
              <a:gd name="connsiteY12687" fmla="*/ 3876676 h 4732338"/>
              <a:gd name="connsiteX12688" fmla="*/ 1325563 w 4424363"/>
              <a:gd name="connsiteY12688" fmla="*/ 3876676 h 4732338"/>
              <a:gd name="connsiteX12689" fmla="*/ 1325563 w 4424363"/>
              <a:gd name="connsiteY12689" fmla="*/ 3878263 h 4732338"/>
              <a:gd name="connsiteX12690" fmla="*/ 1325563 w 4424363"/>
              <a:gd name="connsiteY12690" fmla="*/ 3879851 h 4732338"/>
              <a:gd name="connsiteX12691" fmla="*/ 1325563 w 4424363"/>
              <a:gd name="connsiteY12691" fmla="*/ 3881438 h 4732338"/>
              <a:gd name="connsiteX12692" fmla="*/ 1323975 w 4424363"/>
              <a:gd name="connsiteY12692" fmla="*/ 3881438 h 4732338"/>
              <a:gd name="connsiteX12693" fmla="*/ 1322388 w 4424363"/>
              <a:gd name="connsiteY12693" fmla="*/ 3881438 h 4732338"/>
              <a:gd name="connsiteX12694" fmla="*/ 1320800 w 4424363"/>
              <a:gd name="connsiteY12694" fmla="*/ 3881438 h 4732338"/>
              <a:gd name="connsiteX12695" fmla="*/ 1319213 w 4424363"/>
              <a:gd name="connsiteY12695" fmla="*/ 3881438 h 4732338"/>
              <a:gd name="connsiteX12696" fmla="*/ 1317625 w 4424363"/>
              <a:gd name="connsiteY12696" fmla="*/ 3881438 h 4732338"/>
              <a:gd name="connsiteX12697" fmla="*/ 1317625 w 4424363"/>
              <a:gd name="connsiteY12697" fmla="*/ 3883026 h 4732338"/>
              <a:gd name="connsiteX12698" fmla="*/ 1316038 w 4424363"/>
              <a:gd name="connsiteY12698" fmla="*/ 3883026 h 4732338"/>
              <a:gd name="connsiteX12699" fmla="*/ 1314450 w 4424363"/>
              <a:gd name="connsiteY12699" fmla="*/ 3883026 h 4732338"/>
              <a:gd name="connsiteX12700" fmla="*/ 1314450 w 4424363"/>
              <a:gd name="connsiteY12700" fmla="*/ 3881438 h 4732338"/>
              <a:gd name="connsiteX12701" fmla="*/ 1312863 w 4424363"/>
              <a:gd name="connsiteY12701" fmla="*/ 3881438 h 4732338"/>
              <a:gd name="connsiteX12702" fmla="*/ 1312863 w 4424363"/>
              <a:gd name="connsiteY12702" fmla="*/ 3883026 h 4732338"/>
              <a:gd name="connsiteX12703" fmla="*/ 1311275 w 4424363"/>
              <a:gd name="connsiteY12703" fmla="*/ 3883026 h 4732338"/>
              <a:gd name="connsiteX12704" fmla="*/ 1311275 w 4424363"/>
              <a:gd name="connsiteY12704" fmla="*/ 3881438 h 4732338"/>
              <a:gd name="connsiteX12705" fmla="*/ 1309688 w 4424363"/>
              <a:gd name="connsiteY12705" fmla="*/ 3881438 h 4732338"/>
              <a:gd name="connsiteX12706" fmla="*/ 1308100 w 4424363"/>
              <a:gd name="connsiteY12706" fmla="*/ 3883026 h 4732338"/>
              <a:gd name="connsiteX12707" fmla="*/ 1308100 w 4424363"/>
              <a:gd name="connsiteY12707" fmla="*/ 3884613 h 4732338"/>
              <a:gd name="connsiteX12708" fmla="*/ 1306513 w 4424363"/>
              <a:gd name="connsiteY12708" fmla="*/ 3884613 h 4732338"/>
              <a:gd name="connsiteX12709" fmla="*/ 1304925 w 4424363"/>
              <a:gd name="connsiteY12709" fmla="*/ 3884613 h 4732338"/>
              <a:gd name="connsiteX12710" fmla="*/ 1304925 w 4424363"/>
              <a:gd name="connsiteY12710" fmla="*/ 3886201 h 4732338"/>
              <a:gd name="connsiteX12711" fmla="*/ 1303338 w 4424363"/>
              <a:gd name="connsiteY12711" fmla="*/ 3886201 h 4732338"/>
              <a:gd name="connsiteX12712" fmla="*/ 1303338 w 4424363"/>
              <a:gd name="connsiteY12712" fmla="*/ 3887788 h 4732338"/>
              <a:gd name="connsiteX12713" fmla="*/ 1303338 w 4424363"/>
              <a:gd name="connsiteY12713" fmla="*/ 3889376 h 4732338"/>
              <a:gd name="connsiteX12714" fmla="*/ 1301750 w 4424363"/>
              <a:gd name="connsiteY12714" fmla="*/ 3889376 h 4732338"/>
              <a:gd name="connsiteX12715" fmla="*/ 1300163 w 4424363"/>
              <a:gd name="connsiteY12715" fmla="*/ 3889376 h 4732338"/>
              <a:gd name="connsiteX12716" fmla="*/ 1298575 w 4424363"/>
              <a:gd name="connsiteY12716" fmla="*/ 3889376 h 4732338"/>
              <a:gd name="connsiteX12717" fmla="*/ 1296988 w 4424363"/>
              <a:gd name="connsiteY12717" fmla="*/ 3889376 h 4732338"/>
              <a:gd name="connsiteX12718" fmla="*/ 1296988 w 4424363"/>
              <a:gd name="connsiteY12718" fmla="*/ 3887788 h 4732338"/>
              <a:gd name="connsiteX12719" fmla="*/ 1295400 w 4424363"/>
              <a:gd name="connsiteY12719" fmla="*/ 3887788 h 4732338"/>
              <a:gd name="connsiteX12720" fmla="*/ 1293813 w 4424363"/>
              <a:gd name="connsiteY12720" fmla="*/ 3886201 h 4732338"/>
              <a:gd name="connsiteX12721" fmla="*/ 1293813 w 4424363"/>
              <a:gd name="connsiteY12721" fmla="*/ 3884613 h 4732338"/>
              <a:gd name="connsiteX12722" fmla="*/ 1293813 w 4424363"/>
              <a:gd name="connsiteY12722" fmla="*/ 3883026 h 4732338"/>
              <a:gd name="connsiteX12723" fmla="*/ 1293813 w 4424363"/>
              <a:gd name="connsiteY12723" fmla="*/ 3881438 h 4732338"/>
              <a:gd name="connsiteX12724" fmla="*/ 1293813 w 4424363"/>
              <a:gd name="connsiteY12724" fmla="*/ 3879851 h 4732338"/>
              <a:gd name="connsiteX12725" fmla="*/ 1292225 w 4424363"/>
              <a:gd name="connsiteY12725" fmla="*/ 3879851 h 4732338"/>
              <a:gd name="connsiteX12726" fmla="*/ 1292225 w 4424363"/>
              <a:gd name="connsiteY12726" fmla="*/ 3878263 h 4732338"/>
              <a:gd name="connsiteX12727" fmla="*/ 1290638 w 4424363"/>
              <a:gd name="connsiteY12727" fmla="*/ 3876676 h 4732338"/>
              <a:gd name="connsiteX12728" fmla="*/ 1290638 w 4424363"/>
              <a:gd name="connsiteY12728" fmla="*/ 3875088 h 4732338"/>
              <a:gd name="connsiteX12729" fmla="*/ 1289050 w 4424363"/>
              <a:gd name="connsiteY12729" fmla="*/ 3875088 h 4732338"/>
              <a:gd name="connsiteX12730" fmla="*/ 1287463 w 4424363"/>
              <a:gd name="connsiteY12730" fmla="*/ 3875088 h 4732338"/>
              <a:gd name="connsiteX12731" fmla="*/ 1287463 w 4424363"/>
              <a:gd name="connsiteY12731" fmla="*/ 3873501 h 4732338"/>
              <a:gd name="connsiteX12732" fmla="*/ 1287463 w 4424363"/>
              <a:gd name="connsiteY12732" fmla="*/ 3871913 h 4732338"/>
              <a:gd name="connsiteX12733" fmla="*/ 1285875 w 4424363"/>
              <a:gd name="connsiteY12733" fmla="*/ 3870326 h 4732338"/>
              <a:gd name="connsiteX12734" fmla="*/ 1287463 w 4424363"/>
              <a:gd name="connsiteY12734" fmla="*/ 3870326 h 4732338"/>
              <a:gd name="connsiteX12735" fmla="*/ 1287463 w 4424363"/>
              <a:gd name="connsiteY12735" fmla="*/ 3868738 h 4732338"/>
              <a:gd name="connsiteX12736" fmla="*/ 1287463 w 4424363"/>
              <a:gd name="connsiteY12736" fmla="*/ 3867151 h 4732338"/>
              <a:gd name="connsiteX12737" fmla="*/ 1285875 w 4424363"/>
              <a:gd name="connsiteY12737" fmla="*/ 3865563 h 4732338"/>
              <a:gd name="connsiteX12738" fmla="*/ 1285875 w 4424363"/>
              <a:gd name="connsiteY12738" fmla="*/ 3863976 h 4732338"/>
              <a:gd name="connsiteX12739" fmla="*/ 1285875 w 4424363"/>
              <a:gd name="connsiteY12739" fmla="*/ 3862388 h 4732338"/>
              <a:gd name="connsiteX12740" fmla="*/ 1285875 w 4424363"/>
              <a:gd name="connsiteY12740" fmla="*/ 3860801 h 4732338"/>
              <a:gd name="connsiteX12741" fmla="*/ 1285875 w 4424363"/>
              <a:gd name="connsiteY12741" fmla="*/ 3859213 h 4732338"/>
              <a:gd name="connsiteX12742" fmla="*/ 1287463 w 4424363"/>
              <a:gd name="connsiteY12742" fmla="*/ 3859213 h 4732338"/>
              <a:gd name="connsiteX12743" fmla="*/ 1287463 w 4424363"/>
              <a:gd name="connsiteY12743" fmla="*/ 3857626 h 4732338"/>
              <a:gd name="connsiteX12744" fmla="*/ 1289050 w 4424363"/>
              <a:gd name="connsiteY12744" fmla="*/ 3857626 h 4732338"/>
              <a:gd name="connsiteX12745" fmla="*/ 1289050 w 4424363"/>
              <a:gd name="connsiteY12745" fmla="*/ 3856038 h 4732338"/>
              <a:gd name="connsiteX12746" fmla="*/ 1289050 w 4424363"/>
              <a:gd name="connsiteY12746" fmla="*/ 3854451 h 4732338"/>
              <a:gd name="connsiteX12747" fmla="*/ 1289050 w 4424363"/>
              <a:gd name="connsiteY12747" fmla="*/ 3852863 h 4732338"/>
              <a:gd name="connsiteX12748" fmla="*/ 1289050 w 4424363"/>
              <a:gd name="connsiteY12748" fmla="*/ 3851276 h 4732338"/>
              <a:gd name="connsiteX12749" fmla="*/ 1287463 w 4424363"/>
              <a:gd name="connsiteY12749" fmla="*/ 3851276 h 4732338"/>
              <a:gd name="connsiteX12750" fmla="*/ 1285875 w 4424363"/>
              <a:gd name="connsiteY12750" fmla="*/ 3851276 h 4732338"/>
              <a:gd name="connsiteX12751" fmla="*/ 1285875 w 4424363"/>
              <a:gd name="connsiteY12751" fmla="*/ 3849688 h 4732338"/>
              <a:gd name="connsiteX12752" fmla="*/ 1284288 w 4424363"/>
              <a:gd name="connsiteY12752" fmla="*/ 3849688 h 4732338"/>
              <a:gd name="connsiteX12753" fmla="*/ 1284288 w 4424363"/>
              <a:gd name="connsiteY12753" fmla="*/ 3848101 h 4732338"/>
              <a:gd name="connsiteX12754" fmla="*/ 1282700 w 4424363"/>
              <a:gd name="connsiteY12754" fmla="*/ 3848101 h 4732338"/>
              <a:gd name="connsiteX12755" fmla="*/ 1281113 w 4424363"/>
              <a:gd name="connsiteY12755" fmla="*/ 3848101 h 4732338"/>
              <a:gd name="connsiteX12756" fmla="*/ 1281113 w 4424363"/>
              <a:gd name="connsiteY12756" fmla="*/ 3846513 h 4732338"/>
              <a:gd name="connsiteX12757" fmla="*/ 1281113 w 4424363"/>
              <a:gd name="connsiteY12757" fmla="*/ 3844926 h 4732338"/>
              <a:gd name="connsiteX12758" fmla="*/ 1281113 w 4424363"/>
              <a:gd name="connsiteY12758" fmla="*/ 3843338 h 4732338"/>
              <a:gd name="connsiteX12759" fmla="*/ 1279525 w 4424363"/>
              <a:gd name="connsiteY12759" fmla="*/ 3843338 h 4732338"/>
              <a:gd name="connsiteX12760" fmla="*/ 1277938 w 4424363"/>
              <a:gd name="connsiteY12760" fmla="*/ 3843338 h 4732338"/>
              <a:gd name="connsiteX12761" fmla="*/ 1276350 w 4424363"/>
              <a:gd name="connsiteY12761" fmla="*/ 3843338 h 4732338"/>
              <a:gd name="connsiteX12762" fmla="*/ 1274763 w 4424363"/>
              <a:gd name="connsiteY12762" fmla="*/ 3843338 h 4732338"/>
              <a:gd name="connsiteX12763" fmla="*/ 1273175 w 4424363"/>
              <a:gd name="connsiteY12763" fmla="*/ 3843338 h 4732338"/>
              <a:gd name="connsiteX12764" fmla="*/ 1273175 w 4424363"/>
              <a:gd name="connsiteY12764" fmla="*/ 3844926 h 4732338"/>
              <a:gd name="connsiteX12765" fmla="*/ 1271588 w 4424363"/>
              <a:gd name="connsiteY12765" fmla="*/ 3844926 h 4732338"/>
              <a:gd name="connsiteX12766" fmla="*/ 1271588 w 4424363"/>
              <a:gd name="connsiteY12766" fmla="*/ 3846513 h 4732338"/>
              <a:gd name="connsiteX12767" fmla="*/ 1270000 w 4424363"/>
              <a:gd name="connsiteY12767" fmla="*/ 3846513 h 4732338"/>
              <a:gd name="connsiteX12768" fmla="*/ 1270000 w 4424363"/>
              <a:gd name="connsiteY12768" fmla="*/ 3848101 h 4732338"/>
              <a:gd name="connsiteX12769" fmla="*/ 1270000 w 4424363"/>
              <a:gd name="connsiteY12769" fmla="*/ 3849688 h 4732338"/>
              <a:gd name="connsiteX12770" fmla="*/ 1268413 w 4424363"/>
              <a:gd name="connsiteY12770" fmla="*/ 3849688 h 4732338"/>
              <a:gd name="connsiteX12771" fmla="*/ 1268413 w 4424363"/>
              <a:gd name="connsiteY12771" fmla="*/ 3851276 h 4732338"/>
              <a:gd name="connsiteX12772" fmla="*/ 1266825 w 4424363"/>
              <a:gd name="connsiteY12772" fmla="*/ 3852863 h 4732338"/>
              <a:gd name="connsiteX12773" fmla="*/ 1265238 w 4424363"/>
              <a:gd name="connsiteY12773" fmla="*/ 3854451 h 4732338"/>
              <a:gd name="connsiteX12774" fmla="*/ 1263650 w 4424363"/>
              <a:gd name="connsiteY12774" fmla="*/ 3854451 h 4732338"/>
              <a:gd name="connsiteX12775" fmla="*/ 1262063 w 4424363"/>
              <a:gd name="connsiteY12775" fmla="*/ 3854451 h 4732338"/>
              <a:gd name="connsiteX12776" fmla="*/ 1262063 w 4424363"/>
              <a:gd name="connsiteY12776" fmla="*/ 3856038 h 4732338"/>
              <a:gd name="connsiteX12777" fmla="*/ 1260475 w 4424363"/>
              <a:gd name="connsiteY12777" fmla="*/ 3856038 h 4732338"/>
              <a:gd name="connsiteX12778" fmla="*/ 1260475 w 4424363"/>
              <a:gd name="connsiteY12778" fmla="*/ 3857626 h 4732338"/>
              <a:gd name="connsiteX12779" fmla="*/ 1258888 w 4424363"/>
              <a:gd name="connsiteY12779" fmla="*/ 3857626 h 4732338"/>
              <a:gd name="connsiteX12780" fmla="*/ 1257300 w 4424363"/>
              <a:gd name="connsiteY12780" fmla="*/ 3857626 h 4732338"/>
              <a:gd name="connsiteX12781" fmla="*/ 1257300 w 4424363"/>
              <a:gd name="connsiteY12781" fmla="*/ 3856038 h 4732338"/>
              <a:gd name="connsiteX12782" fmla="*/ 1255713 w 4424363"/>
              <a:gd name="connsiteY12782" fmla="*/ 3856038 h 4732338"/>
              <a:gd name="connsiteX12783" fmla="*/ 1254125 w 4424363"/>
              <a:gd name="connsiteY12783" fmla="*/ 3856038 h 4732338"/>
              <a:gd name="connsiteX12784" fmla="*/ 1254125 w 4424363"/>
              <a:gd name="connsiteY12784" fmla="*/ 3857626 h 4732338"/>
              <a:gd name="connsiteX12785" fmla="*/ 1252538 w 4424363"/>
              <a:gd name="connsiteY12785" fmla="*/ 3857626 h 4732338"/>
              <a:gd name="connsiteX12786" fmla="*/ 1252538 w 4424363"/>
              <a:gd name="connsiteY12786" fmla="*/ 3856038 h 4732338"/>
              <a:gd name="connsiteX12787" fmla="*/ 1250950 w 4424363"/>
              <a:gd name="connsiteY12787" fmla="*/ 3856038 h 4732338"/>
              <a:gd name="connsiteX12788" fmla="*/ 1249363 w 4424363"/>
              <a:gd name="connsiteY12788" fmla="*/ 3856038 h 4732338"/>
              <a:gd name="connsiteX12789" fmla="*/ 1249363 w 4424363"/>
              <a:gd name="connsiteY12789" fmla="*/ 3854451 h 4732338"/>
              <a:gd name="connsiteX12790" fmla="*/ 1249363 w 4424363"/>
              <a:gd name="connsiteY12790" fmla="*/ 3852863 h 4732338"/>
              <a:gd name="connsiteX12791" fmla="*/ 1247775 w 4424363"/>
              <a:gd name="connsiteY12791" fmla="*/ 3852863 h 4732338"/>
              <a:gd name="connsiteX12792" fmla="*/ 1246188 w 4424363"/>
              <a:gd name="connsiteY12792" fmla="*/ 3852863 h 4732338"/>
              <a:gd name="connsiteX12793" fmla="*/ 1244600 w 4424363"/>
              <a:gd name="connsiteY12793" fmla="*/ 3851276 h 4732338"/>
              <a:gd name="connsiteX12794" fmla="*/ 1244600 w 4424363"/>
              <a:gd name="connsiteY12794" fmla="*/ 3849688 h 4732338"/>
              <a:gd name="connsiteX12795" fmla="*/ 1244600 w 4424363"/>
              <a:gd name="connsiteY12795" fmla="*/ 3848101 h 4732338"/>
              <a:gd name="connsiteX12796" fmla="*/ 1246188 w 4424363"/>
              <a:gd name="connsiteY12796" fmla="*/ 3848101 h 4732338"/>
              <a:gd name="connsiteX12797" fmla="*/ 1246188 w 4424363"/>
              <a:gd name="connsiteY12797" fmla="*/ 3846513 h 4732338"/>
              <a:gd name="connsiteX12798" fmla="*/ 1244600 w 4424363"/>
              <a:gd name="connsiteY12798" fmla="*/ 3846513 h 4732338"/>
              <a:gd name="connsiteX12799" fmla="*/ 1244600 w 4424363"/>
              <a:gd name="connsiteY12799" fmla="*/ 3844926 h 4732338"/>
              <a:gd name="connsiteX12800" fmla="*/ 1244600 w 4424363"/>
              <a:gd name="connsiteY12800" fmla="*/ 3843338 h 4732338"/>
              <a:gd name="connsiteX12801" fmla="*/ 1244600 w 4424363"/>
              <a:gd name="connsiteY12801" fmla="*/ 3841751 h 4732338"/>
              <a:gd name="connsiteX12802" fmla="*/ 1244600 w 4424363"/>
              <a:gd name="connsiteY12802" fmla="*/ 3840163 h 4732338"/>
              <a:gd name="connsiteX12803" fmla="*/ 1244600 w 4424363"/>
              <a:gd name="connsiteY12803" fmla="*/ 3838576 h 4732338"/>
              <a:gd name="connsiteX12804" fmla="*/ 1244600 w 4424363"/>
              <a:gd name="connsiteY12804" fmla="*/ 3836988 h 4732338"/>
              <a:gd name="connsiteX12805" fmla="*/ 1244600 w 4424363"/>
              <a:gd name="connsiteY12805" fmla="*/ 3835401 h 4732338"/>
              <a:gd name="connsiteX12806" fmla="*/ 1244600 w 4424363"/>
              <a:gd name="connsiteY12806" fmla="*/ 3833813 h 4732338"/>
              <a:gd name="connsiteX12807" fmla="*/ 1244600 w 4424363"/>
              <a:gd name="connsiteY12807" fmla="*/ 3832226 h 4732338"/>
              <a:gd name="connsiteX12808" fmla="*/ 1244600 w 4424363"/>
              <a:gd name="connsiteY12808" fmla="*/ 3830638 h 4732338"/>
              <a:gd name="connsiteX12809" fmla="*/ 1244600 w 4424363"/>
              <a:gd name="connsiteY12809" fmla="*/ 3829051 h 4732338"/>
              <a:gd name="connsiteX12810" fmla="*/ 1243013 w 4424363"/>
              <a:gd name="connsiteY12810" fmla="*/ 3829051 h 4732338"/>
              <a:gd name="connsiteX12811" fmla="*/ 1241425 w 4424363"/>
              <a:gd name="connsiteY12811" fmla="*/ 3829051 h 4732338"/>
              <a:gd name="connsiteX12812" fmla="*/ 1239838 w 4424363"/>
              <a:gd name="connsiteY12812" fmla="*/ 3829051 h 4732338"/>
              <a:gd name="connsiteX12813" fmla="*/ 1239838 w 4424363"/>
              <a:gd name="connsiteY12813" fmla="*/ 3827463 h 4732338"/>
              <a:gd name="connsiteX12814" fmla="*/ 1238250 w 4424363"/>
              <a:gd name="connsiteY12814" fmla="*/ 3827463 h 4732338"/>
              <a:gd name="connsiteX12815" fmla="*/ 1236663 w 4424363"/>
              <a:gd name="connsiteY12815" fmla="*/ 3825876 h 4732338"/>
              <a:gd name="connsiteX12816" fmla="*/ 1235075 w 4424363"/>
              <a:gd name="connsiteY12816" fmla="*/ 3825876 h 4732338"/>
              <a:gd name="connsiteX12817" fmla="*/ 1235075 w 4424363"/>
              <a:gd name="connsiteY12817" fmla="*/ 3824288 h 4732338"/>
              <a:gd name="connsiteX12818" fmla="*/ 1235075 w 4424363"/>
              <a:gd name="connsiteY12818" fmla="*/ 3822701 h 4732338"/>
              <a:gd name="connsiteX12819" fmla="*/ 1235075 w 4424363"/>
              <a:gd name="connsiteY12819" fmla="*/ 3821113 h 4732338"/>
              <a:gd name="connsiteX12820" fmla="*/ 1235075 w 4424363"/>
              <a:gd name="connsiteY12820" fmla="*/ 3819526 h 4732338"/>
              <a:gd name="connsiteX12821" fmla="*/ 1235075 w 4424363"/>
              <a:gd name="connsiteY12821" fmla="*/ 3817938 h 4732338"/>
              <a:gd name="connsiteX12822" fmla="*/ 1235075 w 4424363"/>
              <a:gd name="connsiteY12822" fmla="*/ 3816351 h 4732338"/>
              <a:gd name="connsiteX12823" fmla="*/ 1236663 w 4424363"/>
              <a:gd name="connsiteY12823" fmla="*/ 3816351 h 4732338"/>
              <a:gd name="connsiteX12824" fmla="*/ 1236663 w 4424363"/>
              <a:gd name="connsiteY12824" fmla="*/ 3814763 h 4732338"/>
              <a:gd name="connsiteX12825" fmla="*/ 1236663 w 4424363"/>
              <a:gd name="connsiteY12825" fmla="*/ 3813176 h 4732338"/>
              <a:gd name="connsiteX12826" fmla="*/ 1238250 w 4424363"/>
              <a:gd name="connsiteY12826" fmla="*/ 3813176 h 4732338"/>
              <a:gd name="connsiteX12827" fmla="*/ 1238250 w 4424363"/>
              <a:gd name="connsiteY12827" fmla="*/ 3811588 h 4732338"/>
              <a:gd name="connsiteX12828" fmla="*/ 1236663 w 4424363"/>
              <a:gd name="connsiteY12828" fmla="*/ 3811588 h 4732338"/>
              <a:gd name="connsiteX12829" fmla="*/ 1235075 w 4424363"/>
              <a:gd name="connsiteY12829" fmla="*/ 3811588 h 4732338"/>
              <a:gd name="connsiteX12830" fmla="*/ 1235075 w 4424363"/>
              <a:gd name="connsiteY12830" fmla="*/ 3810001 h 4732338"/>
              <a:gd name="connsiteX12831" fmla="*/ 1233488 w 4424363"/>
              <a:gd name="connsiteY12831" fmla="*/ 3810001 h 4732338"/>
              <a:gd name="connsiteX12832" fmla="*/ 1231900 w 4424363"/>
              <a:gd name="connsiteY12832" fmla="*/ 3810001 h 4732338"/>
              <a:gd name="connsiteX12833" fmla="*/ 1231900 w 4424363"/>
              <a:gd name="connsiteY12833" fmla="*/ 3808413 h 4732338"/>
              <a:gd name="connsiteX12834" fmla="*/ 1230313 w 4424363"/>
              <a:gd name="connsiteY12834" fmla="*/ 3808413 h 4732338"/>
              <a:gd name="connsiteX12835" fmla="*/ 1228725 w 4424363"/>
              <a:gd name="connsiteY12835" fmla="*/ 3808413 h 4732338"/>
              <a:gd name="connsiteX12836" fmla="*/ 1228725 w 4424363"/>
              <a:gd name="connsiteY12836" fmla="*/ 3810001 h 4732338"/>
              <a:gd name="connsiteX12837" fmla="*/ 1227138 w 4424363"/>
              <a:gd name="connsiteY12837" fmla="*/ 3810001 h 4732338"/>
              <a:gd name="connsiteX12838" fmla="*/ 1227138 w 4424363"/>
              <a:gd name="connsiteY12838" fmla="*/ 3808413 h 4732338"/>
              <a:gd name="connsiteX12839" fmla="*/ 1225550 w 4424363"/>
              <a:gd name="connsiteY12839" fmla="*/ 3808413 h 4732338"/>
              <a:gd name="connsiteX12840" fmla="*/ 1223963 w 4424363"/>
              <a:gd name="connsiteY12840" fmla="*/ 3808413 h 4732338"/>
              <a:gd name="connsiteX12841" fmla="*/ 1222375 w 4424363"/>
              <a:gd name="connsiteY12841" fmla="*/ 3808413 h 4732338"/>
              <a:gd name="connsiteX12842" fmla="*/ 1220788 w 4424363"/>
              <a:gd name="connsiteY12842" fmla="*/ 3808413 h 4732338"/>
              <a:gd name="connsiteX12843" fmla="*/ 1220788 w 4424363"/>
              <a:gd name="connsiteY12843" fmla="*/ 3806826 h 4732338"/>
              <a:gd name="connsiteX12844" fmla="*/ 1219200 w 4424363"/>
              <a:gd name="connsiteY12844" fmla="*/ 3806826 h 4732338"/>
              <a:gd name="connsiteX12845" fmla="*/ 1219200 w 4424363"/>
              <a:gd name="connsiteY12845" fmla="*/ 3805238 h 4732338"/>
              <a:gd name="connsiteX12846" fmla="*/ 1217613 w 4424363"/>
              <a:gd name="connsiteY12846" fmla="*/ 3805238 h 4732338"/>
              <a:gd name="connsiteX12847" fmla="*/ 1217613 w 4424363"/>
              <a:gd name="connsiteY12847" fmla="*/ 3803651 h 4732338"/>
              <a:gd name="connsiteX12848" fmla="*/ 1217613 w 4424363"/>
              <a:gd name="connsiteY12848" fmla="*/ 3802063 h 4732338"/>
              <a:gd name="connsiteX12849" fmla="*/ 1217613 w 4424363"/>
              <a:gd name="connsiteY12849" fmla="*/ 3800476 h 4732338"/>
              <a:gd name="connsiteX12850" fmla="*/ 1217613 w 4424363"/>
              <a:gd name="connsiteY12850" fmla="*/ 3798888 h 4732338"/>
              <a:gd name="connsiteX12851" fmla="*/ 1217613 w 4424363"/>
              <a:gd name="connsiteY12851" fmla="*/ 3797301 h 4732338"/>
              <a:gd name="connsiteX12852" fmla="*/ 1219200 w 4424363"/>
              <a:gd name="connsiteY12852" fmla="*/ 3797301 h 4732338"/>
              <a:gd name="connsiteX12853" fmla="*/ 1219200 w 4424363"/>
              <a:gd name="connsiteY12853" fmla="*/ 3795713 h 4732338"/>
              <a:gd name="connsiteX12854" fmla="*/ 1220788 w 4424363"/>
              <a:gd name="connsiteY12854" fmla="*/ 3795713 h 4732338"/>
              <a:gd name="connsiteX12855" fmla="*/ 1220788 w 4424363"/>
              <a:gd name="connsiteY12855" fmla="*/ 3794126 h 4732338"/>
              <a:gd name="connsiteX12856" fmla="*/ 1222375 w 4424363"/>
              <a:gd name="connsiteY12856" fmla="*/ 3794126 h 4732338"/>
              <a:gd name="connsiteX12857" fmla="*/ 1223963 w 4424363"/>
              <a:gd name="connsiteY12857" fmla="*/ 3794126 h 4732338"/>
              <a:gd name="connsiteX12858" fmla="*/ 1223963 w 4424363"/>
              <a:gd name="connsiteY12858" fmla="*/ 3792538 h 4732338"/>
              <a:gd name="connsiteX12859" fmla="*/ 1225550 w 4424363"/>
              <a:gd name="connsiteY12859" fmla="*/ 3792538 h 4732338"/>
              <a:gd name="connsiteX12860" fmla="*/ 1225550 w 4424363"/>
              <a:gd name="connsiteY12860" fmla="*/ 3790951 h 4732338"/>
              <a:gd name="connsiteX12861" fmla="*/ 1225550 w 4424363"/>
              <a:gd name="connsiteY12861" fmla="*/ 3789363 h 4732338"/>
              <a:gd name="connsiteX12862" fmla="*/ 1227138 w 4424363"/>
              <a:gd name="connsiteY12862" fmla="*/ 3789363 h 4732338"/>
              <a:gd name="connsiteX12863" fmla="*/ 1228725 w 4424363"/>
              <a:gd name="connsiteY12863" fmla="*/ 3789363 h 4732338"/>
              <a:gd name="connsiteX12864" fmla="*/ 1228725 w 4424363"/>
              <a:gd name="connsiteY12864" fmla="*/ 3787776 h 4732338"/>
              <a:gd name="connsiteX12865" fmla="*/ 1228725 w 4424363"/>
              <a:gd name="connsiteY12865" fmla="*/ 3786188 h 4732338"/>
              <a:gd name="connsiteX12866" fmla="*/ 1227138 w 4424363"/>
              <a:gd name="connsiteY12866" fmla="*/ 3786188 h 4732338"/>
              <a:gd name="connsiteX12867" fmla="*/ 1227138 w 4424363"/>
              <a:gd name="connsiteY12867" fmla="*/ 3784601 h 4732338"/>
              <a:gd name="connsiteX12868" fmla="*/ 1227138 w 4424363"/>
              <a:gd name="connsiteY12868" fmla="*/ 3783013 h 4732338"/>
              <a:gd name="connsiteX12869" fmla="*/ 1225550 w 4424363"/>
              <a:gd name="connsiteY12869" fmla="*/ 3783013 h 4732338"/>
              <a:gd name="connsiteX12870" fmla="*/ 1225550 w 4424363"/>
              <a:gd name="connsiteY12870" fmla="*/ 3781426 h 4732338"/>
              <a:gd name="connsiteX12871" fmla="*/ 1223963 w 4424363"/>
              <a:gd name="connsiteY12871" fmla="*/ 3781426 h 4732338"/>
              <a:gd name="connsiteX12872" fmla="*/ 1222375 w 4424363"/>
              <a:gd name="connsiteY12872" fmla="*/ 3781426 h 4732338"/>
              <a:gd name="connsiteX12873" fmla="*/ 1220788 w 4424363"/>
              <a:gd name="connsiteY12873" fmla="*/ 3781426 h 4732338"/>
              <a:gd name="connsiteX12874" fmla="*/ 1219200 w 4424363"/>
              <a:gd name="connsiteY12874" fmla="*/ 3781426 h 4732338"/>
              <a:gd name="connsiteX12875" fmla="*/ 1217613 w 4424363"/>
              <a:gd name="connsiteY12875" fmla="*/ 3781426 h 4732338"/>
              <a:gd name="connsiteX12876" fmla="*/ 1217613 w 4424363"/>
              <a:gd name="connsiteY12876" fmla="*/ 3779838 h 4732338"/>
              <a:gd name="connsiteX12877" fmla="*/ 1217613 w 4424363"/>
              <a:gd name="connsiteY12877" fmla="*/ 3778251 h 4732338"/>
              <a:gd name="connsiteX12878" fmla="*/ 1216025 w 4424363"/>
              <a:gd name="connsiteY12878" fmla="*/ 3778251 h 4732338"/>
              <a:gd name="connsiteX12879" fmla="*/ 1216025 w 4424363"/>
              <a:gd name="connsiteY12879" fmla="*/ 3776663 h 4732338"/>
              <a:gd name="connsiteX12880" fmla="*/ 1214438 w 4424363"/>
              <a:gd name="connsiteY12880" fmla="*/ 3776663 h 4732338"/>
              <a:gd name="connsiteX12881" fmla="*/ 1212850 w 4424363"/>
              <a:gd name="connsiteY12881" fmla="*/ 3775076 h 4732338"/>
              <a:gd name="connsiteX12882" fmla="*/ 1212850 w 4424363"/>
              <a:gd name="connsiteY12882" fmla="*/ 3773488 h 4732338"/>
              <a:gd name="connsiteX12883" fmla="*/ 1212850 w 4424363"/>
              <a:gd name="connsiteY12883" fmla="*/ 3771901 h 4732338"/>
              <a:gd name="connsiteX12884" fmla="*/ 1211263 w 4424363"/>
              <a:gd name="connsiteY12884" fmla="*/ 3771901 h 4732338"/>
              <a:gd name="connsiteX12885" fmla="*/ 1209675 w 4424363"/>
              <a:gd name="connsiteY12885" fmla="*/ 3771901 h 4732338"/>
              <a:gd name="connsiteX12886" fmla="*/ 1208088 w 4424363"/>
              <a:gd name="connsiteY12886" fmla="*/ 3771901 h 4732338"/>
              <a:gd name="connsiteX12887" fmla="*/ 1206500 w 4424363"/>
              <a:gd name="connsiteY12887" fmla="*/ 3771901 h 4732338"/>
              <a:gd name="connsiteX12888" fmla="*/ 1206500 w 4424363"/>
              <a:gd name="connsiteY12888" fmla="*/ 3770313 h 4732338"/>
              <a:gd name="connsiteX12889" fmla="*/ 1204913 w 4424363"/>
              <a:gd name="connsiteY12889" fmla="*/ 3768726 h 4732338"/>
              <a:gd name="connsiteX12890" fmla="*/ 1204913 w 4424363"/>
              <a:gd name="connsiteY12890" fmla="*/ 3767138 h 4732338"/>
              <a:gd name="connsiteX12891" fmla="*/ 1206500 w 4424363"/>
              <a:gd name="connsiteY12891" fmla="*/ 3767138 h 4732338"/>
              <a:gd name="connsiteX12892" fmla="*/ 1206500 w 4424363"/>
              <a:gd name="connsiteY12892" fmla="*/ 3765551 h 4732338"/>
              <a:gd name="connsiteX12893" fmla="*/ 1206500 w 4424363"/>
              <a:gd name="connsiteY12893" fmla="*/ 3763963 h 4732338"/>
              <a:gd name="connsiteX12894" fmla="*/ 1206500 w 4424363"/>
              <a:gd name="connsiteY12894" fmla="*/ 3762376 h 4732338"/>
              <a:gd name="connsiteX12895" fmla="*/ 1204913 w 4424363"/>
              <a:gd name="connsiteY12895" fmla="*/ 3762376 h 4732338"/>
              <a:gd name="connsiteX12896" fmla="*/ 1204913 w 4424363"/>
              <a:gd name="connsiteY12896" fmla="*/ 3760788 h 4732338"/>
              <a:gd name="connsiteX12897" fmla="*/ 1204913 w 4424363"/>
              <a:gd name="connsiteY12897" fmla="*/ 3759201 h 4732338"/>
              <a:gd name="connsiteX12898" fmla="*/ 1204913 w 4424363"/>
              <a:gd name="connsiteY12898" fmla="*/ 3757613 h 4732338"/>
              <a:gd name="connsiteX12899" fmla="*/ 1204913 w 4424363"/>
              <a:gd name="connsiteY12899" fmla="*/ 3756026 h 4732338"/>
              <a:gd name="connsiteX12900" fmla="*/ 1204913 w 4424363"/>
              <a:gd name="connsiteY12900" fmla="*/ 3754438 h 4732338"/>
              <a:gd name="connsiteX12901" fmla="*/ 1206500 w 4424363"/>
              <a:gd name="connsiteY12901" fmla="*/ 3754438 h 4732338"/>
              <a:gd name="connsiteX12902" fmla="*/ 1206500 w 4424363"/>
              <a:gd name="connsiteY12902" fmla="*/ 3756026 h 4732338"/>
              <a:gd name="connsiteX12903" fmla="*/ 1208088 w 4424363"/>
              <a:gd name="connsiteY12903" fmla="*/ 3756026 h 4732338"/>
              <a:gd name="connsiteX12904" fmla="*/ 1209675 w 4424363"/>
              <a:gd name="connsiteY12904" fmla="*/ 3756026 h 4732338"/>
              <a:gd name="connsiteX12905" fmla="*/ 1209675 w 4424363"/>
              <a:gd name="connsiteY12905" fmla="*/ 3757613 h 4732338"/>
              <a:gd name="connsiteX12906" fmla="*/ 1209675 w 4424363"/>
              <a:gd name="connsiteY12906" fmla="*/ 3759201 h 4732338"/>
              <a:gd name="connsiteX12907" fmla="*/ 1211263 w 4424363"/>
              <a:gd name="connsiteY12907" fmla="*/ 3759201 h 4732338"/>
              <a:gd name="connsiteX12908" fmla="*/ 1212850 w 4424363"/>
              <a:gd name="connsiteY12908" fmla="*/ 3759201 h 4732338"/>
              <a:gd name="connsiteX12909" fmla="*/ 1214438 w 4424363"/>
              <a:gd name="connsiteY12909" fmla="*/ 3759201 h 4732338"/>
              <a:gd name="connsiteX12910" fmla="*/ 1214438 w 4424363"/>
              <a:gd name="connsiteY12910" fmla="*/ 3757613 h 4732338"/>
              <a:gd name="connsiteX12911" fmla="*/ 1216025 w 4424363"/>
              <a:gd name="connsiteY12911" fmla="*/ 3757613 h 4732338"/>
              <a:gd name="connsiteX12912" fmla="*/ 1216025 w 4424363"/>
              <a:gd name="connsiteY12912" fmla="*/ 3756026 h 4732338"/>
              <a:gd name="connsiteX12913" fmla="*/ 1217613 w 4424363"/>
              <a:gd name="connsiteY12913" fmla="*/ 3756026 h 4732338"/>
              <a:gd name="connsiteX12914" fmla="*/ 1217613 w 4424363"/>
              <a:gd name="connsiteY12914" fmla="*/ 3754438 h 4732338"/>
              <a:gd name="connsiteX12915" fmla="*/ 1217613 w 4424363"/>
              <a:gd name="connsiteY12915" fmla="*/ 3752851 h 4732338"/>
              <a:gd name="connsiteX12916" fmla="*/ 1219200 w 4424363"/>
              <a:gd name="connsiteY12916" fmla="*/ 3752851 h 4732338"/>
              <a:gd name="connsiteX12917" fmla="*/ 1219200 w 4424363"/>
              <a:gd name="connsiteY12917" fmla="*/ 3751263 h 4732338"/>
              <a:gd name="connsiteX12918" fmla="*/ 1219200 w 4424363"/>
              <a:gd name="connsiteY12918" fmla="*/ 3749676 h 4732338"/>
              <a:gd name="connsiteX12919" fmla="*/ 1219200 w 4424363"/>
              <a:gd name="connsiteY12919" fmla="*/ 3748088 h 4732338"/>
              <a:gd name="connsiteX12920" fmla="*/ 1219200 w 4424363"/>
              <a:gd name="connsiteY12920" fmla="*/ 3746501 h 4732338"/>
              <a:gd name="connsiteX12921" fmla="*/ 1219200 w 4424363"/>
              <a:gd name="connsiteY12921" fmla="*/ 3744913 h 4732338"/>
              <a:gd name="connsiteX12922" fmla="*/ 1217613 w 4424363"/>
              <a:gd name="connsiteY12922" fmla="*/ 3744913 h 4732338"/>
              <a:gd name="connsiteX12923" fmla="*/ 1217613 w 4424363"/>
              <a:gd name="connsiteY12923" fmla="*/ 3743326 h 4732338"/>
              <a:gd name="connsiteX12924" fmla="*/ 1217613 w 4424363"/>
              <a:gd name="connsiteY12924" fmla="*/ 3741738 h 4732338"/>
              <a:gd name="connsiteX12925" fmla="*/ 1219200 w 4424363"/>
              <a:gd name="connsiteY12925" fmla="*/ 3741738 h 4732338"/>
              <a:gd name="connsiteX12926" fmla="*/ 1219200 w 4424363"/>
              <a:gd name="connsiteY12926" fmla="*/ 3740151 h 4732338"/>
              <a:gd name="connsiteX12927" fmla="*/ 1220788 w 4424363"/>
              <a:gd name="connsiteY12927" fmla="*/ 3740151 h 4732338"/>
              <a:gd name="connsiteX12928" fmla="*/ 1220788 w 4424363"/>
              <a:gd name="connsiteY12928" fmla="*/ 3738563 h 4732338"/>
              <a:gd name="connsiteX12929" fmla="*/ 1222375 w 4424363"/>
              <a:gd name="connsiteY12929" fmla="*/ 3738563 h 4732338"/>
              <a:gd name="connsiteX12930" fmla="*/ 1222375 w 4424363"/>
              <a:gd name="connsiteY12930" fmla="*/ 3736976 h 4732338"/>
              <a:gd name="connsiteX12931" fmla="*/ 1222375 w 4424363"/>
              <a:gd name="connsiteY12931" fmla="*/ 3735388 h 4732338"/>
              <a:gd name="connsiteX12932" fmla="*/ 1223963 w 4424363"/>
              <a:gd name="connsiteY12932" fmla="*/ 3735388 h 4732338"/>
              <a:gd name="connsiteX12933" fmla="*/ 1225550 w 4424363"/>
              <a:gd name="connsiteY12933" fmla="*/ 3735388 h 4732338"/>
              <a:gd name="connsiteX12934" fmla="*/ 1225550 w 4424363"/>
              <a:gd name="connsiteY12934" fmla="*/ 3733801 h 4732338"/>
              <a:gd name="connsiteX12935" fmla="*/ 1227138 w 4424363"/>
              <a:gd name="connsiteY12935" fmla="*/ 3733801 h 4732338"/>
              <a:gd name="connsiteX12936" fmla="*/ 1225550 w 4424363"/>
              <a:gd name="connsiteY12936" fmla="*/ 3732213 h 4732338"/>
              <a:gd name="connsiteX12937" fmla="*/ 1225550 w 4424363"/>
              <a:gd name="connsiteY12937" fmla="*/ 3730626 h 4732338"/>
              <a:gd name="connsiteX12938" fmla="*/ 1225550 w 4424363"/>
              <a:gd name="connsiteY12938" fmla="*/ 3729038 h 4732338"/>
              <a:gd name="connsiteX12939" fmla="*/ 1223963 w 4424363"/>
              <a:gd name="connsiteY12939" fmla="*/ 3729038 h 4732338"/>
              <a:gd name="connsiteX12940" fmla="*/ 1223963 w 4424363"/>
              <a:gd name="connsiteY12940" fmla="*/ 3727451 h 4732338"/>
              <a:gd name="connsiteX12941" fmla="*/ 1223963 w 4424363"/>
              <a:gd name="connsiteY12941" fmla="*/ 3725863 h 4732338"/>
              <a:gd name="connsiteX12942" fmla="*/ 1222375 w 4424363"/>
              <a:gd name="connsiteY12942" fmla="*/ 3725863 h 4732338"/>
              <a:gd name="connsiteX12943" fmla="*/ 1220788 w 4424363"/>
              <a:gd name="connsiteY12943" fmla="*/ 3727451 h 4732338"/>
              <a:gd name="connsiteX12944" fmla="*/ 1219200 w 4424363"/>
              <a:gd name="connsiteY12944" fmla="*/ 3727451 h 4732338"/>
              <a:gd name="connsiteX12945" fmla="*/ 1217613 w 4424363"/>
              <a:gd name="connsiteY12945" fmla="*/ 3727451 h 4732338"/>
              <a:gd name="connsiteX12946" fmla="*/ 1217613 w 4424363"/>
              <a:gd name="connsiteY12946" fmla="*/ 3725863 h 4732338"/>
              <a:gd name="connsiteX12947" fmla="*/ 1217613 w 4424363"/>
              <a:gd name="connsiteY12947" fmla="*/ 3724276 h 4732338"/>
              <a:gd name="connsiteX12948" fmla="*/ 1216025 w 4424363"/>
              <a:gd name="connsiteY12948" fmla="*/ 3724276 h 4732338"/>
              <a:gd name="connsiteX12949" fmla="*/ 1214438 w 4424363"/>
              <a:gd name="connsiteY12949" fmla="*/ 3724276 h 4732338"/>
              <a:gd name="connsiteX12950" fmla="*/ 1214438 w 4424363"/>
              <a:gd name="connsiteY12950" fmla="*/ 3722688 h 4732338"/>
              <a:gd name="connsiteX12951" fmla="*/ 1214438 w 4424363"/>
              <a:gd name="connsiteY12951" fmla="*/ 3721101 h 4732338"/>
              <a:gd name="connsiteX12952" fmla="*/ 1214438 w 4424363"/>
              <a:gd name="connsiteY12952" fmla="*/ 3719513 h 4732338"/>
              <a:gd name="connsiteX12953" fmla="*/ 1214438 w 4424363"/>
              <a:gd name="connsiteY12953" fmla="*/ 3717926 h 4732338"/>
              <a:gd name="connsiteX12954" fmla="*/ 1214438 w 4424363"/>
              <a:gd name="connsiteY12954" fmla="*/ 3716338 h 4732338"/>
              <a:gd name="connsiteX12955" fmla="*/ 1214438 w 4424363"/>
              <a:gd name="connsiteY12955" fmla="*/ 3714751 h 4732338"/>
              <a:gd name="connsiteX12956" fmla="*/ 1212850 w 4424363"/>
              <a:gd name="connsiteY12956" fmla="*/ 3714751 h 4732338"/>
              <a:gd name="connsiteX12957" fmla="*/ 1212850 w 4424363"/>
              <a:gd name="connsiteY12957" fmla="*/ 3713163 h 4732338"/>
              <a:gd name="connsiteX12958" fmla="*/ 1211263 w 4424363"/>
              <a:gd name="connsiteY12958" fmla="*/ 3713163 h 4732338"/>
              <a:gd name="connsiteX12959" fmla="*/ 1209675 w 4424363"/>
              <a:gd name="connsiteY12959" fmla="*/ 3713163 h 4732338"/>
              <a:gd name="connsiteX12960" fmla="*/ 1209675 w 4424363"/>
              <a:gd name="connsiteY12960" fmla="*/ 3711576 h 4732338"/>
              <a:gd name="connsiteX12961" fmla="*/ 1209675 w 4424363"/>
              <a:gd name="connsiteY12961" fmla="*/ 3709988 h 4732338"/>
              <a:gd name="connsiteX12962" fmla="*/ 1209675 w 4424363"/>
              <a:gd name="connsiteY12962" fmla="*/ 3708401 h 4732338"/>
              <a:gd name="connsiteX12963" fmla="*/ 1211263 w 4424363"/>
              <a:gd name="connsiteY12963" fmla="*/ 3708401 h 4732338"/>
              <a:gd name="connsiteX12964" fmla="*/ 1211263 w 4424363"/>
              <a:gd name="connsiteY12964" fmla="*/ 3706813 h 4732338"/>
              <a:gd name="connsiteX12965" fmla="*/ 1212850 w 4424363"/>
              <a:gd name="connsiteY12965" fmla="*/ 3706813 h 4732338"/>
              <a:gd name="connsiteX12966" fmla="*/ 1214438 w 4424363"/>
              <a:gd name="connsiteY12966" fmla="*/ 3706813 h 4732338"/>
              <a:gd name="connsiteX12967" fmla="*/ 1214438 w 4424363"/>
              <a:gd name="connsiteY12967" fmla="*/ 3705226 h 4732338"/>
              <a:gd name="connsiteX12968" fmla="*/ 1214438 w 4424363"/>
              <a:gd name="connsiteY12968" fmla="*/ 3703638 h 4732338"/>
              <a:gd name="connsiteX12969" fmla="*/ 1214438 w 4424363"/>
              <a:gd name="connsiteY12969" fmla="*/ 3702051 h 4732338"/>
              <a:gd name="connsiteX12970" fmla="*/ 1214438 w 4424363"/>
              <a:gd name="connsiteY12970" fmla="*/ 3700463 h 4732338"/>
              <a:gd name="connsiteX12971" fmla="*/ 1212850 w 4424363"/>
              <a:gd name="connsiteY12971" fmla="*/ 3700463 h 4732338"/>
              <a:gd name="connsiteX12972" fmla="*/ 1211263 w 4424363"/>
              <a:gd name="connsiteY12972" fmla="*/ 3700463 h 4732338"/>
              <a:gd name="connsiteX12973" fmla="*/ 1211263 w 4424363"/>
              <a:gd name="connsiteY12973" fmla="*/ 3698876 h 4732338"/>
              <a:gd name="connsiteX12974" fmla="*/ 1211263 w 4424363"/>
              <a:gd name="connsiteY12974" fmla="*/ 3697288 h 4732338"/>
              <a:gd name="connsiteX12975" fmla="*/ 1212850 w 4424363"/>
              <a:gd name="connsiteY12975" fmla="*/ 3697288 h 4732338"/>
              <a:gd name="connsiteX12976" fmla="*/ 1212850 w 4424363"/>
              <a:gd name="connsiteY12976" fmla="*/ 3695701 h 4732338"/>
              <a:gd name="connsiteX12977" fmla="*/ 1214438 w 4424363"/>
              <a:gd name="connsiteY12977" fmla="*/ 3695701 h 4732338"/>
              <a:gd name="connsiteX12978" fmla="*/ 1214438 w 4424363"/>
              <a:gd name="connsiteY12978" fmla="*/ 3694113 h 4732338"/>
              <a:gd name="connsiteX12979" fmla="*/ 1216025 w 4424363"/>
              <a:gd name="connsiteY12979" fmla="*/ 3694113 h 4732338"/>
              <a:gd name="connsiteX12980" fmla="*/ 1217613 w 4424363"/>
              <a:gd name="connsiteY12980" fmla="*/ 3694113 h 4732338"/>
              <a:gd name="connsiteX12981" fmla="*/ 1217613 w 4424363"/>
              <a:gd name="connsiteY12981" fmla="*/ 3692526 h 4732338"/>
              <a:gd name="connsiteX12982" fmla="*/ 1217613 w 4424363"/>
              <a:gd name="connsiteY12982" fmla="*/ 3690938 h 4732338"/>
              <a:gd name="connsiteX12983" fmla="*/ 1219200 w 4424363"/>
              <a:gd name="connsiteY12983" fmla="*/ 3690938 h 4732338"/>
              <a:gd name="connsiteX12984" fmla="*/ 1219200 w 4424363"/>
              <a:gd name="connsiteY12984" fmla="*/ 3692526 h 4732338"/>
              <a:gd name="connsiteX12985" fmla="*/ 1220788 w 4424363"/>
              <a:gd name="connsiteY12985" fmla="*/ 3690938 h 4732338"/>
              <a:gd name="connsiteX12986" fmla="*/ 1222375 w 4424363"/>
              <a:gd name="connsiteY12986" fmla="*/ 3690938 h 4732338"/>
              <a:gd name="connsiteX12987" fmla="*/ 1222375 w 4424363"/>
              <a:gd name="connsiteY12987" fmla="*/ 3689351 h 4732338"/>
              <a:gd name="connsiteX12988" fmla="*/ 1220788 w 4424363"/>
              <a:gd name="connsiteY12988" fmla="*/ 3689351 h 4732338"/>
              <a:gd name="connsiteX12989" fmla="*/ 1220788 w 4424363"/>
              <a:gd name="connsiteY12989" fmla="*/ 3687763 h 4732338"/>
              <a:gd name="connsiteX12990" fmla="*/ 1220788 w 4424363"/>
              <a:gd name="connsiteY12990" fmla="*/ 3686176 h 4732338"/>
              <a:gd name="connsiteX12991" fmla="*/ 1219200 w 4424363"/>
              <a:gd name="connsiteY12991" fmla="*/ 3686176 h 4732338"/>
              <a:gd name="connsiteX12992" fmla="*/ 1217613 w 4424363"/>
              <a:gd name="connsiteY12992" fmla="*/ 3684588 h 4732338"/>
              <a:gd name="connsiteX12993" fmla="*/ 1217613 w 4424363"/>
              <a:gd name="connsiteY12993" fmla="*/ 3683001 h 4732338"/>
              <a:gd name="connsiteX12994" fmla="*/ 1216025 w 4424363"/>
              <a:gd name="connsiteY12994" fmla="*/ 3683001 h 4732338"/>
              <a:gd name="connsiteX12995" fmla="*/ 1216025 w 4424363"/>
              <a:gd name="connsiteY12995" fmla="*/ 3681413 h 4732338"/>
              <a:gd name="connsiteX12996" fmla="*/ 1214438 w 4424363"/>
              <a:gd name="connsiteY12996" fmla="*/ 3681413 h 4732338"/>
              <a:gd name="connsiteX12997" fmla="*/ 1214438 w 4424363"/>
              <a:gd name="connsiteY12997" fmla="*/ 3679826 h 4732338"/>
              <a:gd name="connsiteX12998" fmla="*/ 1216025 w 4424363"/>
              <a:gd name="connsiteY12998" fmla="*/ 3679826 h 4732338"/>
              <a:gd name="connsiteX12999" fmla="*/ 1216025 w 4424363"/>
              <a:gd name="connsiteY12999" fmla="*/ 3678238 h 4732338"/>
              <a:gd name="connsiteX13000" fmla="*/ 1216025 w 4424363"/>
              <a:gd name="connsiteY13000" fmla="*/ 3676651 h 4732338"/>
              <a:gd name="connsiteX13001" fmla="*/ 1216025 w 4424363"/>
              <a:gd name="connsiteY13001" fmla="*/ 3675063 h 4732338"/>
              <a:gd name="connsiteX13002" fmla="*/ 1216025 w 4424363"/>
              <a:gd name="connsiteY13002" fmla="*/ 3673476 h 4732338"/>
              <a:gd name="connsiteX13003" fmla="*/ 1217613 w 4424363"/>
              <a:gd name="connsiteY13003" fmla="*/ 3673476 h 4732338"/>
              <a:gd name="connsiteX13004" fmla="*/ 1219200 w 4424363"/>
              <a:gd name="connsiteY13004" fmla="*/ 3673476 h 4732338"/>
              <a:gd name="connsiteX13005" fmla="*/ 1220788 w 4424363"/>
              <a:gd name="connsiteY13005" fmla="*/ 3673476 h 4732338"/>
              <a:gd name="connsiteX13006" fmla="*/ 1220788 w 4424363"/>
              <a:gd name="connsiteY13006" fmla="*/ 3671888 h 4732338"/>
              <a:gd name="connsiteX13007" fmla="*/ 1222375 w 4424363"/>
              <a:gd name="connsiteY13007" fmla="*/ 3671888 h 4732338"/>
              <a:gd name="connsiteX13008" fmla="*/ 1222375 w 4424363"/>
              <a:gd name="connsiteY13008" fmla="*/ 3670301 h 4732338"/>
              <a:gd name="connsiteX13009" fmla="*/ 1222375 w 4424363"/>
              <a:gd name="connsiteY13009" fmla="*/ 3668713 h 4732338"/>
              <a:gd name="connsiteX13010" fmla="*/ 1220788 w 4424363"/>
              <a:gd name="connsiteY13010" fmla="*/ 3668713 h 4732338"/>
              <a:gd name="connsiteX13011" fmla="*/ 1220788 w 4424363"/>
              <a:gd name="connsiteY13011" fmla="*/ 3667126 h 4732338"/>
              <a:gd name="connsiteX13012" fmla="*/ 1219200 w 4424363"/>
              <a:gd name="connsiteY13012" fmla="*/ 3667126 h 4732338"/>
              <a:gd name="connsiteX13013" fmla="*/ 1217613 w 4424363"/>
              <a:gd name="connsiteY13013" fmla="*/ 3667126 h 4732338"/>
              <a:gd name="connsiteX13014" fmla="*/ 1217613 w 4424363"/>
              <a:gd name="connsiteY13014" fmla="*/ 3668713 h 4732338"/>
              <a:gd name="connsiteX13015" fmla="*/ 1217613 w 4424363"/>
              <a:gd name="connsiteY13015" fmla="*/ 3670301 h 4732338"/>
              <a:gd name="connsiteX13016" fmla="*/ 1216025 w 4424363"/>
              <a:gd name="connsiteY13016" fmla="*/ 3670301 h 4732338"/>
              <a:gd name="connsiteX13017" fmla="*/ 1214438 w 4424363"/>
              <a:gd name="connsiteY13017" fmla="*/ 3670301 h 4732338"/>
              <a:gd name="connsiteX13018" fmla="*/ 1214438 w 4424363"/>
              <a:gd name="connsiteY13018" fmla="*/ 3668713 h 4732338"/>
              <a:gd name="connsiteX13019" fmla="*/ 1212850 w 4424363"/>
              <a:gd name="connsiteY13019" fmla="*/ 3668713 h 4732338"/>
              <a:gd name="connsiteX13020" fmla="*/ 1212850 w 4424363"/>
              <a:gd name="connsiteY13020" fmla="*/ 3667126 h 4732338"/>
              <a:gd name="connsiteX13021" fmla="*/ 1212850 w 4424363"/>
              <a:gd name="connsiteY13021" fmla="*/ 3665538 h 4732338"/>
              <a:gd name="connsiteX13022" fmla="*/ 1214438 w 4424363"/>
              <a:gd name="connsiteY13022" fmla="*/ 3665538 h 4732338"/>
              <a:gd name="connsiteX13023" fmla="*/ 1214438 w 4424363"/>
              <a:gd name="connsiteY13023" fmla="*/ 3663951 h 4732338"/>
              <a:gd name="connsiteX13024" fmla="*/ 1214438 w 4424363"/>
              <a:gd name="connsiteY13024" fmla="*/ 3662363 h 4732338"/>
              <a:gd name="connsiteX13025" fmla="*/ 1214438 w 4424363"/>
              <a:gd name="connsiteY13025" fmla="*/ 3660776 h 4732338"/>
              <a:gd name="connsiteX13026" fmla="*/ 1214438 w 4424363"/>
              <a:gd name="connsiteY13026" fmla="*/ 3659188 h 4732338"/>
              <a:gd name="connsiteX13027" fmla="*/ 1212850 w 4424363"/>
              <a:gd name="connsiteY13027" fmla="*/ 3659188 h 4732338"/>
              <a:gd name="connsiteX13028" fmla="*/ 1211263 w 4424363"/>
              <a:gd name="connsiteY13028" fmla="*/ 3659188 h 4732338"/>
              <a:gd name="connsiteX13029" fmla="*/ 1209675 w 4424363"/>
              <a:gd name="connsiteY13029" fmla="*/ 3659188 h 4732338"/>
              <a:gd name="connsiteX13030" fmla="*/ 1209675 w 4424363"/>
              <a:gd name="connsiteY13030" fmla="*/ 3657601 h 4732338"/>
              <a:gd name="connsiteX13031" fmla="*/ 1209675 w 4424363"/>
              <a:gd name="connsiteY13031" fmla="*/ 3656013 h 4732338"/>
              <a:gd name="connsiteX13032" fmla="*/ 1209675 w 4424363"/>
              <a:gd name="connsiteY13032" fmla="*/ 3654426 h 4732338"/>
              <a:gd name="connsiteX13033" fmla="*/ 1209675 w 4424363"/>
              <a:gd name="connsiteY13033" fmla="*/ 3652838 h 4732338"/>
              <a:gd name="connsiteX13034" fmla="*/ 1208088 w 4424363"/>
              <a:gd name="connsiteY13034" fmla="*/ 3652838 h 4732338"/>
              <a:gd name="connsiteX13035" fmla="*/ 1208088 w 4424363"/>
              <a:gd name="connsiteY13035" fmla="*/ 3651251 h 4732338"/>
              <a:gd name="connsiteX13036" fmla="*/ 1206500 w 4424363"/>
              <a:gd name="connsiteY13036" fmla="*/ 3651251 h 4732338"/>
              <a:gd name="connsiteX13037" fmla="*/ 1204913 w 4424363"/>
              <a:gd name="connsiteY13037" fmla="*/ 3651251 h 4732338"/>
              <a:gd name="connsiteX13038" fmla="*/ 1203325 w 4424363"/>
              <a:gd name="connsiteY13038" fmla="*/ 3651251 h 4732338"/>
              <a:gd name="connsiteX13039" fmla="*/ 1201738 w 4424363"/>
              <a:gd name="connsiteY13039" fmla="*/ 3651251 h 4732338"/>
              <a:gd name="connsiteX13040" fmla="*/ 1200150 w 4424363"/>
              <a:gd name="connsiteY13040" fmla="*/ 3651251 h 4732338"/>
              <a:gd name="connsiteX13041" fmla="*/ 1200150 w 4424363"/>
              <a:gd name="connsiteY13041" fmla="*/ 3652838 h 4732338"/>
              <a:gd name="connsiteX13042" fmla="*/ 1198563 w 4424363"/>
              <a:gd name="connsiteY13042" fmla="*/ 3652838 h 4732338"/>
              <a:gd name="connsiteX13043" fmla="*/ 1198563 w 4424363"/>
              <a:gd name="connsiteY13043" fmla="*/ 3651251 h 4732338"/>
              <a:gd name="connsiteX13044" fmla="*/ 1196975 w 4424363"/>
              <a:gd name="connsiteY13044" fmla="*/ 3651251 h 4732338"/>
              <a:gd name="connsiteX13045" fmla="*/ 1196975 w 4424363"/>
              <a:gd name="connsiteY13045" fmla="*/ 3649663 h 4732338"/>
              <a:gd name="connsiteX13046" fmla="*/ 1195388 w 4424363"/>
              <a:gd name="connsiteY13046" fmla="*/ 3649663 h 4732338"/>
              <a:gd name="connsiteX13047" fmla="*/ 1195388 w 4424363"/>
              <a:gd name="connsiteY13047" fmla="*/ 3651251 h 4732338"/>
              <a:gd name="connsiteX13048" fmla="*/ 1193800 w 4424363"/>
              <a:gd name="connsiteY13048" fmla="*/ 3651251 h 4732338"/>
              <a:gd name="connsiteX13049" fmla="*/ 1192213 w 4424363"/>
              <a:gd name="connsiteY13049" fmla="*/ 3651251 h 4732338"/>
              <a:gd name="connsiteX13050" fmla="*/ 1190625 w 4424363"/>
              <a:gd name="connsiteY13050" fmla="*/ 3651251 h 4732338"/>
              <a:gd name="connsiteX13051" fmla="*/ 1190625 w 4424363"/>
              <a:gd name="connsiteY13051" fmla="*/ 3649663 h 4732338"/>
              <a:gd name="connsiteX13052" fmla="*/ 1189038 w 4424363"/>
              <a:gd name="connsiteY13052" fmla="*/ 3649663 h 4732338"/>
              <a:gd name="connsiteX13053" fmla="*/ 1187450 w 4424363"/>
              <a:gd name="connsiteY13053" fmla="*/ 3649663 h 4732338"/>
              <a:gd name="connsiteX13054" fmla="*/ 1187450 w 4424363"/>
              <a:gd name="connsiteY13054" fmla="*/ 3651251 h 4732338"/>
              <a:gd name="connsiteX13055" fmla="*/ 1185863 w 4424363"/>
              <a:gd name="connsiteY13055" fmla="*/ 3651251 h 4732338"/>
              <a:gd name="connsiteX13056" fmla="*/ 1185863 w 4424363"/>
              <a:gd name="connsiteY13056" fmla="*/ 3649663 h 4732338"/>
              <a:gd name="connsiteX13057" fmla="*/ 1184275 w 4424363"/>
              <a:gd name="connsiteY13057" fmla="*/ 3649663 h 4732338"/>
              <a:gd name="connsiteX13058" fmla="*/ 1184275 w 4424363"/>
              <a:gd name="connsiteY13058" fmla="*/ 3648076 h 4732338"/>
              <a:gd name="connsiteX13059" fmla="*/ 1182688 w 4424363"/>
              <a:gd name="connsiteY13059" fmla="*/ 3648076 h 4732338"/>
              <a:gd name="connsiteX13060" fmla="*/ 1182688 w 4424363"/>
              <a:gd name="connsiteY13060" fmla="*/ 3649663 h 4732338"/>
              <a:gd name="connsiteX13061" fmla="*/ 1182688 w 4424363"/>
              <a:gd name="connsiteY13061" fmla="*/ 3651251 h 4732338"/>
              <a:gd name="connsiteX13062" fmla="*/ 1184275 w 4424363"/>
              <a:gd name="connsiteY13062" fmla="*/ 3651251 h 4732338"/>
              <a:gd name="connsiteX13063" fmla="*/ 1184275 w 4424363"/>
              <a:gd name="connsiteY13063" fmla="*/ 3652838 h 4732338"/>
              <a:gd name="connsiteX13064" fmla="*/ 1182688 w 4424363"/>
              <a:gd name="connsiteY13064" fmla="*/ 3652838 h 4732338"/>
              <a:gd name="connsiteX13065" fmla="*/ 1181100 w 4424363"/>
              <a:gd name="connsiteY13065" fmla="*/ 3652838 h 4732338"/>
              <a:gd name="connsiteX13066" fmla="*/ 1181100 w 4424363"/>
              <a:gd name="connsiteY13066" fmla="*/ 3651251 h 4732338"/>
              <a:gd name="connsiteX13067" fmla="*/ 1179513 w 4424363"/>
              <a:gd name="connsiteY13067" fmla="*/ 3651251 h 4732338"/>
              <a:gd name="connsiteX13068" fmla="*/ 1177925 w 4424363"/>
              <a:gd name="connsiteY13068" fmla="*/ 3651251 h 4732338"/>
              <a:gd name="connsiteX13069" fmla="*/ 1177925 w 4424363"/>
              <a:gd name="connsiteY13069" fmla="*/ 3652838 h 4732338"/>
              <a:gd name="connsiteX13070" fmla="*/ 1177925 w 4424363"/>
              <a:gd name="connsiteY13070" fmla="*/ 3654426 h 4732338"/>
              <a:gd name="connsiteX13071" fmla="*/ 1177925 w 4424363"/>
              <a:gd name="connsiteY13071" fmla="*/ 3656013 h 4732338"/>
              <a:gd name="connsiteX13072" fmla="*/ 1176338 w 4424363"/>
              <a:gd name="connsiteY13072" fmla="*/ 3656013 h 4732338"/>
              <a:gd name="connsiteX13073" fmla="*/ 1174750 w 4424363"/>
              <a:gd name="connsiteY13073" fmla="*/ 3656013 h 4732338"/>
              <a:gd name="connsiteX13074" fmla="*/ 1174750 w 4424363"/>
              <a:gd name="connsiteY13074" fmla="*/ 3657601 h 4732338"/>
              <a:gd name="connsiteX13075" fmla="*/ 1174750 w 4424363"/>
              <a:gd name="connsiteY13075" fmla="*/ 3659188 h 4732338"/>
              <a:gd name="connsiteX13076" fmla="*/ 1173163 w 4424363"/>
              <a:gd name="connsiteY13076" fmla="*/ 3659188 h 4732338"/>
              <a:gd name="connsiteX13077" fmla="*/ 1173163 w 4424363"/>
              <a:gd name="connsiteY13077" fmla="*/ 3660776 h 4732338"/>
              <a:gd name="connsiteX13078" fmla="*/ 1173163 w 4424363"/>
              <a:gd name="connsiteY13078" fmla="*/ 3662363 h 4732338"/>
              <a:gd name="connsiteX13079" fmla="*/ 1171575 w 4424363"/>
              <a:gd name="connsiteY13079" fmla="*/ 3662363 h 4732338"/>
              <a:gd name="connsiteX13080" fmla="*/ 1169988 w 4424363"/>
              <a:gd name="connsiteY13080" fmla="*/ 3663951 h 4732338"/>
              <a:gd name="connsiteX13081" fmla="*/ 1168400 w 4424363"/>
              <a:gd name="connsiteY13081" fmla="*/ 3663951 h 4732338"/>
              <a:gd name="connsiteX13082" fmla="*/ 1168400 w 4424363"/>
              <a:gd name="connsiteY13082" fmla="*/ 3665538 h 4732338"/>
              <a:gd name="connsiteX13083" fmla="*/ 1168400 w 4424363"/>
              <a:gd name="connsiteY13083" fmla="*/ 3667126 h 4732338"/>
              <a:gd name="connsiteX13084" fmla="*/ 1168400 w 4424363"/>
              <a:gd name="connsiteY13084" fmla="*/ 3668713 h 4732338"/>
              <a:gd name="connsiteX13085" fmla="*/ 1168400 w 4424363"/>
              <a:gd name="connsiteY13085" fmla="*/ 3670301 h 4732338"/>
              <a:gd name="connsiteX13086" fmla="*/ 1168400 w 4424363"/>
              <a:gd name="connsiteY13086" fmla="*/ 3671888 h 4732338"/>
              <a:gd name="connsiteX13087" fmla="*/ 1166813 w 4424363"/>
              <a:gd name="connsiteY13087" fmla="*/ 3671888 h 4732338"/>
              <a:gd name="connsiteX13088" fmla="*/ 1165225 w 4424363"/>
              <a:gd name="connsiteY13088" fmla="*/ 3671888 h 4732338"/>
              <a:gd name="connsiteX13089" fmla="*/ 1163638 w 4424363"/>
              <a:gd name="connsiteY13089" fmla="*/ 3671888 h 4732338"/>
              <a:gd name="connsiteX13090" fmla="*/ 1163638 w 4424363"/>
              <a:gd name="connsiteY13090" fmla="*/ 3670301 h 4732338"/>
              <a:gd name="connsiteX13091" fmla="*/ 1163638 w 4424363"/>
              <a:gd name="connsiteY13091" fmla="*/ 3668713 h 4732338"/>
              <a:gd name="connsiteX13092" fmla="*/ 1162050 w 4424363"/>
              <a:gd name="connsiteY13092" fmla="*/ 3668713 h 4732338"/>
              <a:gd name="connsiteX13093" fmla="*/ 1160463 w 4424363"/>
              <a:gd name="connsiteY13093" fmla="*/ 3668713 h 4732338"/>
              <a:gd name="connsiteX13094" fmla="*/ 1158875 w 4424363"/>
              <a:gd name="connsiteY13094" fmla="*/ 3668713 h 4732338"/>
              <a:gd name="connsiteX13095" fmla="*/ 1157288 w 4424363"/>
              <a:gd name="connsiteY13095" fmla="*/ 3668713 h 4732338"/>
              <a:gd name="connsiteX13096" fmla="*/ 1157288 w 4424363"/>
              <a:gd name="connsiteY13096" fmla="*/ 3670301 h 4732338"/>
              <a:gd name="connsiteX13097" fmla="*/ 1157288 w 4424363"/>
              <a:gd name="connsiteY13097" fmla="*/ 3671888 h 4732338"/>
              <a:gd name="connsiteX13098" fmla="*/ 1158875 w 4424363"/>
              <a:gd name="connsiteY13098" fmla="*/ 3671888 h 4732338"/>
              <a:gd name="connsiteX13099" fmla="*/ 1160463 w 4424363"/>
              <a:gd name="connsiteY13099" fmla="*/ 3671888 h 4732338"/>
              <a:gd name="connsiteX13100" fmla="*/ 1162050 w 4424363"/>
              <a:gd name="connsiteY13100" fmla="*/ 3673476 h 4732338"/>
              <a:gd name="connsiteX13101" fmla="*/ 1160463 w 4424363"/>
              <a:gd name="connsiteY13101" fmla="*/ 3673476 h 4732338"/>
              <a:gd name="connsiteX13102" fmla="*/ 1158875 w 4424363"/>
              <a:gd name="connsiteY13102" fmla="*/ 3673476 h 4732338"/>
              <a:gd name="connsiteX13103" fmla="*/ 1157288 w 4424363"/>
              <a:gd name="connsiteY13103" fmla="*/ 3673476 h 4732338"/>
              <a:gd name="connsiteX13104" fmla="*/ 1157288 w 4424363"/>
              <a:gd name="connsiteY13104" fmla="*/ 3675063 h 4732338"/>
              <a:gd name="connsiteX13105" fmla="*/ 1155700 w 4424363"/>
              <a:gd name="connsiteY13105" fmla="*/ 3675063 h 4732338"/>
              <a:gd name="connsiteX13106" fmla="*/ 1155700 w 4424363"/>
              <a:gd name="connsiteY13106" fmla="*/ 3676651 h 4732338"/>
              <a:gd name="connsiteX13107" fmla="*/ 1154113 w 4424363"/>
              <a:gd name="connsiteY13107" fmla="*/ 3678238 h 4732338"/>
              <a:gd name="connsiteX13108" fmla="*/ 1152525 w 4424363"/>
              <a:gd name="connsiteY13108" fmla="*/ 3678238 h 4732338"/>
              <a:gd name="connsiteX13109" fmla="*/ 1150938 w 4424363"/>
              <a:gd name="connsiteY13109" fmla="*/ 3678238 h 4732338"/>
              <a:gd name="connsiteX13110" fmla="*/ 1149350 w 4424363"/>
              <a:gd name="connsiteY13110" fmla="*/ 3678238 h 4732338"/>
              <a:gd name="connsiteX13111" fmla="*/ 1147763 w 4424363"/>
              <a:gd name="connsiteY13111" fmla="*/ 3678238 h 4732338"/>
              <a:gd name="connsiteX13112" fmla="*/ 1146175 w 4424363"/>
              <a:gd name="connsiteY13112" fmla="*/ 3678238 h 4732338"/>
              <a:gd name="connsiteX13113" fmla="*/ 1146175 w 4424363"/>
              <a:gd name="connsiteY13113" fmla="*/ 3679826 h 4732338"/>
              <a:gd name="connsiteX13114" fmla="*/ 1146175 w 4424363"/>
              <a:gd name="connsiteY13114" fmla="*/ 3681413 h 4732338"/>
              <a:gd name="connsiteX13115" fmla="*/ 1144588 w 4424363"/>
              <a:gd name="connsiteY13115" fmla="*/ 3681413 h 4732338"/>
              <a:gd name="connsiteX13116" fmla="*/ 1143000 w 4424363"/>
              <a:gd name="connsiteY13116" fmla="*/ 3681413 h 4732338"/>
              <a:gd name="connsiteX13117" fmla="*/ 1143000 w 4424363"/>
              <a:gd name="connsiteY13117" fmla="*/ 3683001 h 4732338"/>
              <a:gd name="connsiteX13118" fmla="*/ 1144588 w 4424363"/>
              <a:gd name="connsiteY13118" fmla="*/ 3683001 h 4732338"/>
              <a:gd name="connsiteX13119" fmla="*/ 1144588 w 4424363"/>
              <a:gd name="connsiteY13119" fmla="*/ 3684588 h 4732338"/>
              <a:gd name="connsiteX13120" fmla="*/ 1146175 w 4424363"/>
              <a:gd name="connsiteY13120" fmla="*/ 3684588 h 4732338"/>
              <a:gd name="connsiteX13121" fmla="*/ 1146175 w 4424363"/>
              <a:gd name="connsiteY13121" fmla="*/ 3686176 h 4732338"/>
              <a:gd name="connsiteX13122" fmla="*/ 1146175 w 4424363"/>
              <a:gd name="connsiteY13122" fmla="*/ 3687763 h 4732338"/>
              <a:gd name="connsiteX13123" fmla="*/ 1146175 w 4424363"/>
              <a:gd name="connsiteY13123" fmla="*/ 3689351 h 4732338"/>
              <a:gd name="connsiteX13124" fmla="*/ 1146175 w 4424363"/>
              <a:gd name="connsiteY13124" fmla="*/ 3690938 h 4732338"/>
              <a:gd name="connsiteX13125" fmla="*/ 1144588 w 4424363"/>
              <a:gd name="connsiteY13125" fmla="*/ 3690938 h 4732338"/>
              <a:gd name="connsiteX13126" fmla="*/ 1143000 w 4424363"/>
              <a:gd name="connsiteY13126" fmla="*/ 3690938 h 4732338"/>
              <a:gd name="connsiteX13127" fmla="*/ 1141413 w 4424363"/>
              <a:gd name="connsiteY13127" fmla="*/ 3690938 h 4732338"/>
              <a:gd name="connsiteX13128" fmla="*/ 1141413 w 4424363"/>
              <a:gd name="connsiteY13128" fmla="*/ 3689351 h 4732338"/>
              <a:gd name="connsiteX13129" fmla="*/ 1141413 w 4424363"/>
              <a:gd name="connsiteY13129" fmla="*/ 3687763 h 4732338"/>
              <a:gd name="connsiteX13130" fmla="*/ 1141413 w 4424363"/>
              <a:gd name="connsiteY13130" fmla="*/ 3686176 h 4732338"/>
              <a:gd name="connsiteX13131" fmla="*/ 1141413 w 4424363"/>
              <a:gd name="connsiteY13131" fmla="*/ 3684588 h 4732338"/>
              <a:gd name="connsiteX13132" fmla="*/ 1141413 w 4424363"/>
              <a:gd name="connsiteY13132" fmla="*/ 3683001 h 4732338"/>
              <a:gd name="connsiteX13133" fmla="*/ 1139825 w 4424363"/>
              <a:gd name="connsiteY13133" fmla="*/ 3683001 h 4732338"/>
              <a:gd name="connsiteX13134" fmla="*/ 1138238 w 4424363"/>
              <a:gd name="connsiteY13134" fmla="*/ 3683001 h 4732338"/>
              <a:gd name="connsiteX13135" fmla="*/ 1136650 w 4424363"/>
              <a:gd name="connsiteY13135" fmla="*/ 3683001 h 4732338"/>
              <a:gd name="connsiteX13136" fmla="*/ 1136650 w 4424363"/>
              <a:gd name="connsiteY13136" fmla="*/ 3681413 h 4732338"/>
              <a:gd name="connsiteX13137" fmla="*/ 1135063 w 4424363"/>
              <a:gd name="connsiteY13137" fmla="*/ 3681413 h 4732338"/>
              <a:gd name="connsiteX13138" fmla="*/ 1135063 w 4424363"/>
              <a:gd name="connsiteY13138" fmla="*/ 3683001 h 4732338"/>
              <a:gd name="connsiteX13139" fmla="*/ 1133475 w 4424363"/>
              <a:gd name="connsiteY13139" fmla="*/ 3683001 h 4732338"/>
              <a:gd name="connsiteX13140" fmla="*/ 1133475 w 4424363"/>
              <a:gd name="connsiteY13140" fmla="*/ 3684588 h 4732338"/>
              <a:gd name="connsiteX13141" fmla="*/ 1131888 w 4424363"/>
              <a:gd name="connsiteY13141" fmla="*/ 3684588 h 4732338"/>
              <a:gd name="connsiteX13142" fmla="*/ 1131888 w 4424363"/>
              <a:gd name="connsiteY13142" fmla="*/ 3686176 h 4732338"/>
              <a:gd name="connsiteX13143" fmla="*/ 1130300 w 4424363"/>
              <a:gd name="connsiteY13143" fmla="*/ 3686176 h 4732338"/>
              <a:gd name="connsiteX13144" fmla="*/ 1128713 w 4424363"/>
              <a:gd name="connsiteY13144" fmla="*/ 3686176 h 4732338"/>
              <a:gd name="connsiteX13145" fmla="*/ 1127125 w 4424363"/>
              <a:gd name="connsiteY13145" fmla="*/ 3686176 h 4732338"/>
              <a:gd name="connsiteX13146" fmla="*/ 1125538 w 4424363"/>
              <a:gd name="connsiteY13146" fmla="*/ 3686176 h 4732338"/>
              <a:gd name="connsiteX13147" fmla="*/ 1125538 w 4424363"/>
              <a:gd name="connsiteY13147" fmla="*/ 3687763 h 4732338"/>
              <a:gd name="connsiteX13148" fmla="*/ 1123950 w 4424363"/>
              <a:gd name="connsiteY13148" fmla="*/ 3687763 h 4732338"/>
              <a:gd name="connsiteX13149" fmla="*/ 1123950 w 4424363"/>
              <a:gd name="connsiteY13149" fmla="*/ 3689351 h 4732338"/>
              <a:gd name="connsiteX13150" fmla="*/ 1122363 w 4424363"/>
              <a:gd name="connsiteY13150" fmla="*/ 3689351 h 4732338"/>
              <a:gd name="connsiteX13151" fmla="*/ 1122363 w 4424363"/>
              <a:gd name="connsiteY13151" fmla="*/ 3690938 h 4732338"/>
              <a:gd name="connsiteX13152" fmla="*/ 1120775 w 4424363"/>
              <a:gd name="connsiteY13152" fmla="*/ 3690938 h 4732338"/>
              <a:gd name="connsiteX13153" fmla="*/ 1119188 w 4424363"/>
              <a:gd name="connsiteY13153" fmla="*/ 3690938 h 4732338"/>
              <a:gd name="connsiteX13154" fmla="*/ 1119188 w 4424363"/>
              <a:gd name="connsiteY13154" fmla="*/ 3692526 h 4732338"/>
              <a:gd name="connsiteX13155" fmla="*/ 1117600 w 4424363"/>
              <a:gd name="connsiteY13155" fmla="*/ 3692526 h 4732338"/>
              <a:gd name="connsiteX13156" fmla="*/ 1116013 w 4424363"/>
              <a:gd name="connsiteY13156" fmla="*/ 3692526 h 4732338"/>
              <a:gd name="connsiteX13157" fmla="*/ 1116013 w 4424363"/>
              <a:gd name="connsiteY13157" fmla="*/ 3694113 h 4732338"/>
              <a:gd name="connsiteX13158" fmla="*/ 1114425 w 4424363"/>
              <a:gd name="connsiteY13158" fmla="*/ 3692526 h 4732338"/>
              <a:gd name="connsiteX13159" fmla="*/ 1112838 w 4424363"/>
              <a:gd name="connsiteY13159" fmla="*/ 3692526 h 4732338"/>
              <a:gd name="connsiteX13160" fmla="*/ 1112838 w 4424363"/>
              <a:gd name="connsiteY13160" fmla="*/ 3694113 h 4732338"/>
              <a:gd name="connsiteX13161" fmla="*/ 1112838 w 4424363"/>
              <a:gd name="connsiteY13161" fmla="*/ 3695701 h 4732338"/>
              <a:gd name="connsiteX13162" fmla="*/ 1111250 w 4424363"/>
              <a:gd name="connsiteY13162" fmla="*/ 3695701 h 4732338"/>
              <a:gd name="connsiteX13163" fmla="*/ 1109663 w 4424363"/>
              <a:gd name="connsiteY13163" fmla="*/ 3695701 h 4732338"/>
              <a:gd name="connsiteX13164" fmla="*/ 1108075 w 4424363"/>
              <a:gd name="connsiteY13164" fmla="*/ 3695701 h 4732338"/>
              <a:gd name="connsiteX13165" fmla="*/ 1106488 w 4424363"/>
              <a:gd name="connsiteY13165" fmla="*/ 3695701 h 4732338"/>
              <a:gd name="connsiteX13166" fmla="*/ 1106488 w 4424363"/>
              <a:gd name="connsiteY13166" fmla="*/ 3697288 h 4732338"/>
              <a:gd name="connsiteX13167" fmla="*/ 1106488 w 4424363"/>
              <a:gd name="connsiteY13167" fmla="*/ 3698876 h 4732338"/>
              <a:gd name="connsiteX13168" fmla="*/ 1104900 w 4424363"/>
              <a:gd name="connsiteY13168" fmla="*/ 3698876 h 4732338"/>
              <a:gd name="connsiteX13169" fmla="*/ 1104900 w 4424363"/>
              <a:gd name="connsiteY13169" fmla="*/ 3700463 h 4732338"/>
              <a:gd name="connsiteX13170" fmla="*/ 1103313 w 4424363"/>
              <a:gd name="connsiteY13170" fmla="*/ 3700463 h 4732338"/>
              <a:gd name="connsiteX13171" fmla="*/ 1101725 w 4424363"/>
              <a:gd name="connsiteY13171" fmla="*/ 3700463 h 4732338"/>
              <a:gd name="connsiteX13172" fmla="*/ 1101725 w 4424363"/>
              <a:gd name="connsiteY13172" fmla="*/ 3702051 h 4732338"/>
              <a:gd name="connsiteX13173" fmla="*/ 1100138 w 4424363"/>
              <a:gd name="connsiteY13173" fmla="*/ 3702051 h 4732338"/>
              <a:gd name="connsiteX13174" fmla="*/ 1100138 w 4424363"/>
              <a:gd name="connsiteY13174" fmla="*/ 3703638 h 4732338"/>
              <a:gd name="connsiteX13175" fmla="*/ 1098550 w 4424363"/>
              <a:gd name="connsiteY13175" fmla="*/ 3703638 h 4732338"/>
              <a:gd name="connsiteX13176" fmla="*/ 1096963 w 4424363"/>
              <a:gd name="connsiteY13176" fmla="*/ 3703638 h 4732338"/>
              <a:gd name="connsiteX13177" fmla="*/ 1095375 w 4424363"/>
              <a:gd name="connsiteY13177" fmla="*/ 3703638 h 4732338"/>
              <a:gd name="connsiteX13178" fmla="*/ 1095375 w 4424363"/>
              <a:gd name="connsiteY13178" fmla="*/ 3702051 h 4732338"/>
              <a:gd name="connsiteX13179" fmla="*/ 1093788 w 4424363"/>
              <a:gd name="connsiteY13179" fmla="*/ 3702051 h 4732338"/>
              <a:gd name="connsiteX13180" fmla="*/ 1093788 w 4424363"/>
              <a:gd name="connsiteY13180" fmla="*/ 3700463 h 4732338"/>
              <a:gd name="connsiteX13181" fmla="*/ 1092200 w 4424363"/>
              <a:gd name="connsiteY13181" fmla="*/ 3700463 h 4732338"/>
              <a:gd name="connsiteX13182" fmla="*/ 1090613 w 4424363"/>
              <a:gd name="connsiteY13182" fmla="*/ 3700463 h 4732338"/>
              <a:gd name="connsiteX13183" fmla="*/ 1090613 w 4424363"/>
              <a:gd name="connsiteY13183" fmla="*/ 3698876 h 4732338"/>
              <a:gd name="connsiteX13184" fmla="*/ 1089025 w 4424363"/>
              <a:gd name="connsiteY13184" fmla="*/ 3700463 h 4732338"/>
              <a:gd name="connsiteX13185" fmla="*/ 1087438 w 4424363"/>
              <a:gd name="connsiteY13185" fmla="*/ 3700463 h 4732338"/>
              <a:gd name="connsiteX13186" fmla="*/ 1087438 w 4424363"/>
              <a:gd name="connsiteY13186" fmla="*/ 3698876 h 4732338"/>
              <a:gd name="connsiteX13187" fmla="*/ 1087438 w 4424363"/>
              <a:gd name="connsiteY13187" fmla="*/ 3697288 h 4732338"/>
              <a:gd name="connsiteX13188" fmla="*/ 1087438 w 4424363"/>
              <a:gd name="connsiteY13188" fmla="*/ 3695701 h 4732338"/>
              <a:gd name="connsiteX13189" fmla="*/ 1085850 w 4424363"/>
              <a:gd name="connsiteY13189" fmla="*/ 3695701 h 4732338"/>
              <a:gd name="connsiteX13190" fmla="*/ 1085850 w 4424363"/>
              <a:gd name="connsiteY13190" fmla="*/ 3694113 h 4732338"/>
              <a:gd name="connsiteX13191" fmla="*/ 1084263 w 4424363"/>
              <a:gd name="connsiteY13191" fmla="*/ 3694113 h 4732338"/>
              <a:gd name="connsiteX13192" fmla="*/ 1082675 w 4424363"/>
              <a:gd name="connsiteY13192" fmla="*/ 3694113 h 4732338"/>
              <a:gd name="connsiteX13193" fmla="*/ 1082675 w 4424363"/>
              <a:gd name="connsiteY13193" fmla="*/ 3692526 h 4732338"/>
              <a:gd name="connsiteX13194" fmla="*/ 1081088 w 4424363"/>
              <a:gd name="connsiteY13194" fmla="*/ 3692526 h 4732338"/>
              <a:gd name="connsiteX13195" fmla="*/ 1079500 w 4424363"/>
              <a:gd name="connsiteY13195" fmla="*/ 3692526 h 4732338"/>
              <a:gd name="connsiteX13196" fmla="*/ 1077913 w 4424363"/>
              <a:gd name="connsiteY13196" fmla="*/ 3692526 h 4732338"/>
              <a:gd name="connsiteX13197" fmla="*/ 1077913 w 4424363"/>
              <a:gd name="connsiteY13197" fmla="*/ 3694113 h 4732338"/>
              <a:gd name="connsiteX13198" fmla="*/ 1076325 w 4424363"/>
              <a:gd name="connsiteY13198" fmla="*/ 3694113 h 4732338"/>
              <a:gd name="connsiteX13199" fmla="*/ 1074738 w 4424363"/>
              <a:gd name="connsiteY13199" fmla="*/ 3694113 h 4732338"/>
              <a:gd name="connsiteX13200" fmla="*/ 1073150 w 4424363"/>
              <a:gd name="connsiteY13200" fmla="*/ 3694113 h 4732338"/>
              <a:gd name="connsiteX13201" fmla="*/ 1071563 w 4424363"/>
              <a:gd name="connsiteY13201" fmla="*/ 3694113 h 4732338"/>
              <a:gd name="connsiteX13202" fmla="*/ 1069975 w 4424363"/>
              <a:gd name="connsiteY13202" fmla="*/ 3694113 h 4732338"/>
              <a:gd name="connsiteX13203" fmla="*/ 1069975 w 4424363"/>
              <a:gd name="connsiteY13203" fmla="*/ 3692526 h 4732338"/>
              <a:gd name="connsiteX13204" fmla="*/ 1069975 w 4424363"/>
              <a:gd name="connsiteY13204" fmla="*/ 3690938 h 4732338"/>
              <a:gd name="connsiteX13205" fmla="*/ 1068388 w 4424363"/>
              <a:gd name="connsiteY13205" fmla="*/ 3690938 h 4732338"/>
              <a:gd name="connsiteX13206" fmla="*/ 1066800 w 4424363"/>
              <a:gd name="connsiteY13206" fmla="*/ 3690938 h 4732338"/>
              <a:gd name="connsiteX13207" fmla="*/ 1066800 w 4424363"/>
              <a:gd name="connsiteY13207" fmla="*/ 3689351 h 4732338"/>
              <a:gd name="connsiteX13208" fmla="*/ 1065213 w 4424363"/>
              <a:gd name="connsiteY13208" fmla="*/ 3689351 h 4732338"/>
              <a:gd name="connsiteX13209" fmla="*/ 1065213 w 4424363"/>
              <a:gd name="connsiteY13209" fmla="*/ 3687763 h 4732338"/>
              <a:gd name="connsiteX13210" fmla="*/ 1065213 w 4424363"/>
              <a:gd name="connsiteY13210" fmla="*/ 3686176 h 4732338"/>
              <a:gd name="connsiteX13211" fmla="*/ 1063625 w 4424363"/>
              <a:gd name="connsiteY13211" fmla="*/ 3686176 h 4732338"/>
              <a:gd name="connsiteX13212" fmla="*/ 1062038 w 4424363"/>
              <a:gd name="connsiteY13212" fmla="*/ 3686176 h 4732338"/>
              <a:gd name="connsiteX13213" fmla="*/ 1060450 w 4424363"/>
              <a:gd name="connsiteY13213" fmla="*/ 3686176 h 4732338"/>
              <a:gd name="connsiteX13214" fmla="*/ 1060450 w 4424363"/>
              <a:gd name="connsiteY13214" fmla="*/ 3684588 h 4732338"/>
              <a:gd name="connsiteX13215" fmla="*/ 1058863 w 4424363"/>
              <a:gd name="connsiteY13215" fmla="*/ 3684588 h 4732338"/>
              <a:gd name="connsiteX13216" fmla="*/ 1058863 w 4424363"/>
              <a:gd name="connsiteY13216" fmla="*/ 3683001 h 4732338"/>
              <a:gd name="connsiteX13217" fmla="*/ 1060450 w 4424363"/>
              <a:gd name="connsiteY13217" fmla="*/ 3683001 h 4732338"/>
              <a:gd name="connsiteX13218" fmla="*/ 1060450 w 4424363"/>
              <a:gd name="connsiteY13218" fmla="*/ 3681413 h 4732338"/>
              <a:gd name="connsiteX13219" fmla="*/ 1062038 w 4424363"/>
              <a:gd name="connsiteY13219" fmla="*/ 3681413 h 4732338"/>
              <a:gd name="connsiteX13220" fmla="*/ 1062038 w 4424363"/>
              <a:gd name="connsiteY13220" fmla="*/ 3679826 h 4732338"/>
              <a:gd name="connsiteX13221" fmla="*/ 1063625 w 4424363"/>
              <a:gd name="connsiteY13221" fmla="*/ 3679826 h 4732338"/>
              <a:gd name="connsiteX13222" fmla="*/ 1065213 w 4424363"/>
              <a:gd name="connsiteY13222" fmla="*/ 3679826 h 4732338"/>
              <a:gd name="connsiteX13223" fmla="*/ 1065213 w 4424363"/>
              <a:gd name="connsiteY13223" fmla="*/ 3678238 h 4732338"/>
              <a:gd name="connsiteX13224" fmla="*/ 1063625 w 4424363"/>
              <a:gd name="connsiteY13224" fmla="*/ 3678238 h 4732338"/>
              <a:gd name="connsiteX13225" fmla="*/ 1063625 w 4424363"/>
              <a:gd name="connsiteY13225" fmla="*/ 3676651 h 4732338"/>
              <a:gd name="connsiteX13226" fmla="*/ 1062038 w 4424363"/>
              <a:gd name="connsiteY13226" fmla="*/ 3676651 h 4732338"/>
              <a:gd name="connsiteX13227" fmla="*/ 1060450 w 4424363"/>
              <a:gd name="connsiteY13227" fmla="*/ 3676651 h 4732338"/>
              <a:gd name="connsiteX13228" fmla="*/ 1060450 w 4424363"/>
              <a:gd name="connsiteY13228" fmla="*/ 3675063 h 4732338"/>
              <a:gd name="connsiteX13229" fmla="*/ 1058863 w 4424363"/>
              <a:gd name="connsiteY13229" fmla="*/ 3675063 h 4732338"/>
              <a:gd name="connsiteX13230" fmla="*/ 1058863 w 4424363"/>
              <a:gd name="connsiteY13230" fmla="*/ 3673476 h 4732338"/>
              <a:gd name="connsiteX13231" fmla="*/ 1057275 w 4424363"/>
              <a:gd name="connsiteY13231" fmla="*/ 3673476 h 4732338"/>
              <a:gd name="connsiteX13232" fmla="*/ 1055688 w 4424363"/>
              <a:gd name="connsiteY13232" fmla="*/ 3673476 h 4732338"/>
              <a:gd name="connsiteX13233" fmla="*/ 1054100 w 4424363"/>
              <a:gd name="connsiteY13233" fmla="*/ 3673476 h 4732338"/>
              <a:gd name="connsiteX13234" fmla="*/ 1052513 w 4424363"/>
              <a:gd name="connsiteY13234" fmla="*/ 3673476 h 4732338"/>
              <a:gd name="connsiteX13235" fmla="*/ 1052513 w 4424363"/>
              <a:gd name="connsiteY13235" fmla="*/ 3671888 h 4732338"/>
              <a:gd name="connsiteX13236" fmla="*/ 1050925 w 4424363"/>
              <a:gd name="connsiteY13236" fmla="*/ 3670301 h 4732338"/>
              <a:gd name="connsiteX13237" fmla="*/ 1050925 w 4424363"/>
              <a:gd name="connsiteY13237" fmla="*/ 3668713 h 4732338"/>
              <a:gd name="connsiteX13238" fmla="*/ 1050925 w 4424363"/>
              <a:gd name="connsiteY13238" fmla="*/ 3667126 h 4732338"/>
              <a:gd name="connsiteX13239" fmla="*/ 1049338 w 4424363"/>
              <a:gd name="connsiteY13239" fmla="*/ 3667126 h 4732338"/>
              <a:gd name="connsiteX13240" fmla="*/ 1049338 w 4424363"/>
              <a:gd name="connsiteY13240" fmla="*/ 3665538 h 4732338"/>
              <a:gd name="connsiteX13241" fmla="*/ 1047750 w 4424363"/>
              <a:gd name="connsiteY13241" fmla="*/ 3665538 h 4732338"/>
              <a:gd name="connsiteX13242" fmla="*/ 1046163 w 4424363"/>
              <a:gd name="connsiteY13242" fmla="*/ 3665538 h 4732338"/>
              <a:gd name="connsiteX13243" fmla="*/ 1046163 w 4424363"/>
              <a:gd name="connsiteY13243" fmla="*/ 3663951 h 4732338"/>
              <a:gd name="connsiteX13244" fmla="*/ 1044575 w 4424363"/>
              <a:gd name="connsiteY13244" fmla="*/ 3663951 h 4732338"/>
              <a:gd name="connsiteX13245" fmla="*/ 1042988 w 4424363"/>
              <a:gd name="connsiteY13245" fmla="*/ 3663951 h 4732338"/>
              <a:gd name="connsiteX13246" fmla="*/ 1042988 w 4424363"/>
              <a:gd name="connsiteY13246" fmla="*/ 3662363 h 4732338"/>
              <a:gd name="connsiteX13247" fmla="*/ 1041400 w 4424363"/>
              <a:gd name="connsiteY13247" fmla="*/ 3660776 h 4732338"/>
              <a:gd name="connsiteX13248" fmla="*/ 1039813 w 4424363"/>
              <a:gd name="connsiteY13248" fmla="*/ 3660776 h 4732338"/>
              <a:gd name="connsiteX13249" fmla="*/ 1038225 w 4424363"/>
              <a:gd name="connsiteY13249" fmla="*/ 3660776 h 4732338"/>
              <a:gd name="connsiteX13250" fmla="*/ 1038225 w 4424363"/>
              <a:gd name="connsiteY13250" fmla="*/ 3659188 h 4732338"/>
              <a:gd name="connsiteX13251" fmla="*/ 1036638 w 4424363"/>
              <a:gd name="connsiteY13251" fmla="*/ 3659188 h 4732338"/>
              <a:gd name="connsiteX13252" fmla="*/ 1036638 w 4424363"/>
              <a:gd name="connsiteY13252" fmla="*/ 3657601 h 4732338"/>
              <a:gd name="connsiteX13253" fmla="*/ 1035050 w 4424363"/>
              <a:gd name="connsiteY13253" fmla="*/ 3657601 h 4732338"/>
              <a:gd name="connsiteX13254" fmla="*/ 1033463 w 4424363"/>
              <a:gd name="connsiteY13254" fmla="*/ 3657601 h 4732338"/>
              <a:gd name="connsiteX13255" fmla="*/ 1033463 w 4424363"/>
              <a:gd name="connsiteY13255" fmla="*/ 3656013 h 4732338"/>
              <a:gd name="connsiteX13256" fmla="*/ 1031875 w 4424363"/>
              <a:gd name="connsiteY13256" fmla="*/ 3656013 h 4732338"/>
              <a:gd name="connsiteX13257" fmla="*/ 1030288 w 4424363"/>
              <a:gd name="connsiteY13257" fmla="*/ 3656013 h 4732338"/>
              <a:gd name="connsiteX13258" fmla="*/ 1030288 w 4424363"/>
              <a:gd name="connsiteY13258" fmla="*/ 3654426 h 4732338"/>
              <a:gd name="connsiteX13259" fmla="*/ 1030288 w 4424363"/>
              <a:gd name="connsiteY13259" fmla="*/ 3652838 h 4732338"/>
              <a:gd name="connsiteX13260" fmla="*/ 1030288 w 4424363"/>
              <a:gd name="connsiteY13260" fmla="*/ 3651251 h 4732338"/>
              <a:gd name="connsiteX13261" fmla="*/ 1028700 w 4424363"/>
              <a:gd name="connsiteY13261" fmla="*/ 3651251 h 4732338"/>
              <a:gd name="connsiteX13262" fmla="*/ 1027113 w 4424363"/>
              <a:gd name="connsiteY13262" fmla="*/ 3651251 h 4732338"/>
              <a:gd name="connsiteX13263" fmla="*/ 1027113 w 4424363"/>
              <a:gd name="connsiteY13263" fmla="*/ 3649663 h 4732338"/>
              <a:gd name="connsiteX13264" fmla="*/ 1027113 w 4424363"/>
              <a:gd name="connsiteY13264" fmla="*/ 3648076 h 4732338"/>
              <a:gd name="connsiteX13265" fmla="*/ 1027113 w 4424363"/>
              <a:gd name="connsiteY13265" fmla="*/ 3646488 h 4732338"/>
              <a:gd name="connsiteX13266" fmla="*/ 1025525 w 4424363"/>
              <a:gd name="connsiteY13266" fmla="*/ 3646488 h 4732338"/>
              <a:gd name="connsiteX13267" fmla="*/ 1023938 w 4424363"/>
              <a:gd name="connsiteY13267" fmla="*/ 3646488 h 4732338"/>
              <a:gd name="connsiteX13268" fmla="*/ 1022350 w 4424363"/>
              <a:gd name="connsiteY13268" fmla="*/ 3646488 h 4732338"/>
              <a:gd name="connsiteX13269" fmla="*/ 1020763 w 4424363"/>
              <a:gd name="connsiteY13269" fmla="*/ 3646488 h 4732338"/>
              <a:gd name="connsiteX13270" fmla="*/ 1020763 w 4424363"/>
              <a:gd name="connsiteY13270" fmla="*/ 3644901 h 4732338"/>
              <a:gd name="connsiteX13271" fmla="*/ 1019175 w 4424363"/>
              <a:gd name="connsiteY13271" fmla="*/ 3644901 h 4732338"/>
              <a:gd name="connsiteX13272" fmla="*/ 1019175 w 4424363"/>
              <a:gd name="connsiteY13272" fmla="*/ 3646488 h 4732338"/>
              <a:gd name="connsiteX13273" fmla="*/ 1017588 w 4424363"/>
              <a:gd name="connsiteY13273" fmla="*/ 3646488 h 4732338"/>
              <a:gd name="connsiteX13274" fmla="*/ 1016000 w 4424363"/>
              <a:gd name="connsiteY13274" fmla="*/ 3646488 h 4732338"/>
              <a:gd name="connsiteX13275" fmla="*/ 1014413 w 4424363"/>
              <a:gd name="connsiteY13275" fmla="*/ 3646488 h 4732338"/>
              <a:gd name="connsiteX13276" fmla="*/ 1014413 w 4424363"/>
              <a:gd name="connsiteY13276" fmla="*/ 3648076 h 4732338"/>
              <a:gd name="connsiteX13277" fmla="*/ 1012825 w 4424363"/>
              <a:gd name="connsiteY13277" fmla="*/ 3648076 h 4732338"/>
              <a:gd name="connsiteX13278" fmla="*/ 1011238 w 4424363"/>
              <a:gd name="connsiteY13278" fmla="*/ 3648076 h 4732338"/>
              <a:gd name="connsiteX13279" fmla="*/ 1009650 w 4424363"/>
              <a:gd name="connsiteY13279" fmla="*/ 3648076 h 4732338"/>
              <a:gd name="connsiteX13280" fmla="*/ 1008063 w 4424363"/>
              <a:gd name="connsiteY13280" fmla="*/ 3648076 h 4732338"/>
              <a:gd name="connsiteX13281" fmla="*/ 1008063 w 4424363"/>
              <a:gd name="connsiteY13281" fmla="*/ 3649663 h 4732338"/>
              <a:gd name="connsiteX13282" fmla="*/ 1006475 w 4424363"/>
              <a:gd name="connsiteY13282" fmla="*/ 3649663 h 4732338"/>
              <a:gd name="connsiteX13283" fmla="*/ 1004888 w 4424363"/>
              <a:gd name="connsiteY13283" fmla="*/ 3649663 h 4732338"/>
              <a:gd name="connsiteX13284" fmla="*/ 1004888 w 4424363"/>
              <a:gd name="connsiteY13284" fmla="*/ 3651251 h 4732338"/>
              <a:gd name="connsiteX13285" fmla="*/ 1003300 w 4424363"/>
              <a:gd name="connsiteY13285" fmla="*/ 3651251 h 4732338"/>
              <a:gd name="connsiteX13286" fmla="*/ 1003300 w 4424363"/>
              <a:gd name="connsiteY13286" fmla="*/ 3652838 h 4732338"/>
              <a:gd name="connsiteX13287" fmla="*/ 1003300 w 4424363"/>
              <a:gd name="connsiteY13287" fmla="*/ 3654426 h 4732338"/>
              <a:gd name="connsiteX13288" fmla="*/ 1003300 w 4424363"/>
              <a:gd name="connsiteY13288" fmla="*/ 3656013 h 4732338"/>
              <a:gd name="connsiteX13289" fmla="*/ 1003300 w 4424363"/>
              <a:gd name="connsiteY13289" fmla="*/ 3657601 h 4732338"/>
              <a:gd name="connsiteX13290" fmla="*/ 1001713 w 4424363"/>
              <a:gd name="connsiteY13290" fmla="*/ 3657601 h 4732338"/>
              <a:gd name="connsiteX13291" fmla="*/ 1001713 w 4424363"/>
              <a:gd name="connsiteY13291" fmla="*/ 3659188 h 4732338"/>
              <a:gd name="connsiteX13292" fmla="*/ 1001713 w 4424363"/>
              <a:gd name="connsiteY13292" fmla="*/ 3660776 h 4732338"/>
              <a:gd name="connsiteX13293" fmla="*/ 1000125 w 4424363"/>
              <a:gd name="connsiteY13293" fmla="*/ 3662363 h 4732338"/>
              <a:gd name="connsiteX13294" fmla="*/ 1001713 w 4424363"/>
              <a:gd name="connsiteY13294" fmla="*/ 3662363 h 4732338"/>
              <a:gd name="connsiteX13295" fmla="*/ 1001713 w 4424363"/>
              <a:gd name="connsiteY13295" fmla="*/ 3663951 h 4732338"/>
              <a:gd name="connsiteX13296" fmla="*/ 1000125 w 4424363"/>
              <a:gd name="connsiteY13296" fmla="*/ 3663951 h 4732338"/>
              <a:gd name="connsiteX13297" fmla="*/ 998538 w 4424363"/>
              <a:gd name="connsiteY13297" fmla="*/ 3663951 h 4732338"/>
              <a:gd name="connsiteX13298" fmla="*/ 996950 w 4424363"/>
              <a:gd name="connsiteY13298" fmla="*/ 3663951 h 4732338"/>
              <a:gd name="connsiteX13299" fmla="*/ 995363 w 4424363"/>
              <a:gd name="connsiteY13299" fmla="*/ 3663951 h 4732338"/>
              <a:gd name="connsiteX13300" fmla="*/ 995363 w 4424363"/>
              <a:gd name="connsiteY13300" fmla="*/ 3665538 h 4732338"/>
              <a:gd name="connsiteX13301" fmla="*/ 993775 w 4424363"/>
              <a:gd name="connsiteY13301" fmla="*/ 3665538 h 4732338"/>
              <a:gd name="connsiteX13302" fmla="*/ 993775 w 4424363"/>
              <a:gd name="connsiteY13302" fmla="*/ 3663951 h 4732338"/>
              <a:gd name="connsiteX13303" fmla="*/ 992188 w 4424363"/>
              <a:gd name="connsiteY13303" fmla="*/ 3663951 h 4732338"/>
              <a:gd name="connsiteX13304" fmla="*/ 990600 w 4424363"/>
              <a:gd name="connsiteY13304" fmla="*/ 3663951 h 4732338"/>
              <a:gd name="connsiteX13305" fmla="*/ 989013 w 4424363"/>
              <a:gd name="connsiteY13305" fmla="*/ 3663951 h 4732338"/>
              <a:gd name="connsiteX13306" fmla="*/ 989013 w 4424363"/>
              <a:gd name="connsiteY13306" fmla="*/ 3665538 h 4732338"/>
              <a:gd name="connsiteX13307" fmla="*/ 987425 w 4424363"/>
              <a:gd name="connsiteY13307" fmla="*/ 3665538 h 4732338"/>
              <a:gd name="connsiteX13308" fmla="*/ 987425 w 4424363"/>
              <a:gd name="connsiteY13308" fmla="*/ 3663951 h 4732338"/>
              <a:gd name="connsiteX13309" fmla="*/ 985838 w 4424363"/>
              <a:gd name="connsiteY13309" fmla="*/ 3663951 h 4732338"/>
              <a:gd name="connsiteX13310" fmla="*/ 985838 w 4424363"/>
              <a:gd name="connsiteY13310" fmla="*/ 3662363 h 4732338"/>
              <a:gd name="connsiteX13311" fmla="*/ 985838 w 4424363"/>
              <a:gd name="connsiteY13311" fmla="*/ 3660776 h 4732338"/>
              <a:gd name="connsiteX13312" fmla="*/ 985838 w 4424363"/>
              <a:gd name="connsiteY13312" fmla="*/ 3659188 h 4732338"/>
              <a:gd name="connsiteX13313" fmla="*/ 984250 w 4424363"/>
              <a:gd name="connsiteY13313" fmla="*/ 3659188 h 4732338"/>
              <a:gd name="connsiteX13314" fmla="*/ 984250 w 4424363"/>
              <a:gd name="connsiteY13314" fmla="*/ 3657601 h 4732338"/>
              <a:gd name="connsiteX13315" fmla="*/ 982663 w 4424363"/>
              <a:gd name="connsiteY13315" fmla="*/ 3657601 h 4732338"/>
              <a:gd name="connsiteX13316" fmla="*/ 981075 w 4424363"/>
              <a:gd name="connsiteY13316" fmla="*/ 3657601 h 4732338"/>
              <a:gd name="connsiteX13317" fmla="*/ 979488 w 4424363"/>
              <a:gd name="connsiteY13317" fmla="*/ 3657601 h 4732338"/>
              <a:gd name="connsiteX13318" fmla="*/ 977900 w 4424363"/>
              <a:gd name="connsiteY13318" fmla="*/ 3657601 h 4732338"/>
              <a:gd name="connsiteX13319" fmla="*/ 976313 w 4424363"/>
              <a:gd name="connsiteY13319" fmla="*/ 3657601 h 4732338"/>
              <a:gd name="connsiteX13320" fmla="*/ 976313 w 4424363"/>
              <a:gd name="connsiteY13320" fmla="*/ 3659188 h 4732338"/>
              <a:gd name="connsiteX13321" fmla="*/ 974725 w 4424363"/>
              <a:gd name="connsiteY13321" fmla="*/ 3659188 h 4732338"/>
              <a:gd name="connsiteX13322" fmla="*/ 973138 w 4424363"/>
              <a:gd name="connsiteY13322" fmla="*/ 3659188 h 4732338"/>
              <a:gd name="connsiteX13323" fmla="*/ 971550 w 4424363"/>
              <a:gd name="connsiteY13323" fmla="*/ 3659188 h 4732338"/>
              <a:gd name="connsiteX13324" fmla="*/ 971550 w 4424363"/>
              <a:gd name="connsiteY13324" fmla="*/ 3657601 h 4732338"/>
              <a:gd name="connsiteX13325" fmla="*/ 969963 w 4424363"/>
              <a:gd name="connsiteY13325" fmla="*/ 3657601 h 4732338"/>
              <a:gd name="connsiteX13326" fmla="*/ 969963 w 4424363"/>
              <a:gd name="connsiteY13326" fmla="*/ 3656013 h 4732338"/>
              <a:gd name="connsiteX13327" fmla="*/ 968375 w 4424363"/>
              <a:gd name="connsiteY13327" fmla="*/ 3656013 h 4732338"/>
              <a:gd name="connsiteX13328" fmla="*/ 966788 w 4424363"/>
              <a:gd name="connsiteY13328" fmla="*/ 3656013 h 4732338"/>
              <a:gd name="connsiteX13329" fmla="*/ 966788 w 4424363"/>
              <a:gd name="connsiteY13329" fmla="*/ 3654426 h 4732338"/>
              <a:gd name="connsiteX13330" fmla="*/ 966788 w 4424363"/>
              <a:gd name="connsiteY13330" fmla="*/ 3652838 h 4732338"/>
              <a:gd name="connsiteX13331" fmla="*/ 965200 w 4424363"/>
              <a:gd name="connsiteY13331" fmla="*/ 3651251 h 4732338"/>
              <a:gd name="connsiteX13332" fmla="*/ 963613 w 4424363"/>
              <a:gd name="connsiteY13332" fmla="*/ 3651251 h 4732338"/>
              <a:gd name="connsiteX13333" fmla="*/ 962025 w 4424363"/>
              <a:gd name="connsiteY13333" fmla="*/ 3651251 h 4732338"/>
              <a:gd name="connsiteX13334" fmla="*/ 962025 w 4424363"/>
              <a:gd name="connsiteY13334" fmla="*/ 3649663 h 4732338"/>
              <a:gd name="connsiteX13335" fmla="*/ 960438 w 4424363"/>
              <a:gd name="connsiteY13335" fmla="*/ 3649663 h 4732338"/>
              <a:gd name="connsiteX13336" fmla="*/ 958850 w 4424363"/>
              <a:gd name="connsiteY13336" fmla="*/ 3649663 h 4732338"/>
              <a:gd name="connsiteX13337" fmla="*/ 957263 w 4424363"/>
              <a:gd name="connsiteY13337" fmla="*/ 3649663 h 4732338"/>
              <a:gd name="connsiteX13338" fmla="*/ 957263 w 4424363"/>
              <a:gd name="connsiteY13338" fmla="*/ 3648076 h 4732338"/>
              <a:gd name="connsiteX13339" fmla="*/ 955675 w 4424363"/>
              <a:gd name="connsiteY13339" fmla="*/ 3648076 h 4732338"/>
              <a:gd name="connsiteX13340" fmla="*/ 955675 w 4424363"/>
              <a:gd name="connsiteY13340" fmla="*/ 3646488 h 4732338"/>
              <a:gd name="connsiteX13341" fmla="*/ 954088 w 4424363"/>
              <a:gd name="connsiteY13341" fmla="*/ 3646488 h 4732338"/>
              <a:gd name="connsiteX13342" fmla="*/ 954088 w 4424363"/>
              <a:gd name="connsiteY13342" fmla="*/ 3648076 h 4732338"/>
              <a:gd name="connsiteX13343" fmla="*/ 954088 w 4424363"/>
              <a:gd name="connsiteY13343" fmla="*/ 3649663 h 4732338"/>
              <a:gd name="connsiteX13344" fmla="*/ 952500 w 4424363"/>
              <a:gd name="connsiteY13344" fmla="*/ 3649663 h 4732338"/>
              <a:gd name="connsiteX13345" fmla="*/ 952500 w 4424363"/>
              <a:gd name="connsiteY13345" fmla="*/ 3651251 h 4732338"/>
              <a:gd name="connsiteX13346" fmla="*/ 950913 w 4424363"/>
              <a:gd name="connsiteY13346" fmla="*/ 3651251 h 4732338"/>
              <a:gd name="connsiteX13347" fmla="*/ 949325 w 4424363"/>
              <a:gd name="connsiteY13347" fmla="*/ 3651251 h 4732338"/>
              <a:gd name="connsiteX13348" fmla="*/ 947738 w 4424363"/>
              <a:gd name="connsiteY13348" fmla="*/ 3651251 h 4732338"/>
              <a:gd name="connsiteX13349" fmla="*/ 946150 w 4424363"/>
              <a:gd name="connsiteY13349" fmla="*/ 3651251 h 4732338"/>
              <a:gd name="connsiteX13350" fmla="*/ 944563 w 4424363"/>
              <a:gd name="connsiteY13350" fmla="*/ 3651251 h 4732338"/>
              <a:gd name="connsiteX13351" fmla="*/ 944563 w 4424363"/>
              <a:gd name="connsiteY13351" fmla="*/ 3652838 h 4732338"/>
              <a:gd name="connsiteX13352" fmla="*/ 944563 w 4424363"/>
              <a:gd name="connsiteY13352" fmla="*/ 3654426 h 4732338"/>
              <a:gd name="connsiteX13353" fmla="*/ 942975 w 4424363"/>
              <a:gd name="connsiteY13353" fmla="*/ 3654426 h 4732338"/>
              <a:gd name="connsiteX13354" fmla="*/ 942975 w 4424363"/>
              <a:gd name="connsiteY13354" fmla="*/ 3656013 h 4732338"/>
              <a:gd name="connsiteX13355" fmla="*/ 942975 w 4424363"/>
              <a:gd name="connsiteY13355" fmla="*/ 3657601 h 4732338"/>
              <a:gd name="connsiteX13356" fmla="*/ 944563 w 4424363"/>
              <a:gd name="connsiteY13356" fmla="*/ 3657601 h 4732338"/>
              <a:gd name="connsiteX13357" fmla="*/ 944563 w 4424363"/>
              <a:gd name="connsiteY13357" fmla="*/ 3659188 h 4732338"/>
              <a:gd name="connsiteX13358" fmla="*/ 944563 w 4424363"/>
              <a:gd name="connsiteY13358" fmla="*/ 3660776 h 4732338"/>
              <a:gd name="connsiteX13359" fmla="*/ 944563 w 4424363"/>
              <a:gd name="connsiteY13359" fmla="*/ 3662363 h 4732338"/>
              <a:gd name="connsiteX13360" fmla="*/ 942975 w 4424363"/>
              <a:gd name="connsiteY13360" fmla="*/ 3662363 h 4732338"/>
              <a:gd name="connsiteX13361" fmla="*/ 942975 w 4424363"/>
              <a:gd name="connsiteY13361" fmla="*/ 3663951 h 4732338"/>
              <a:gd name="connsiteX13362" fmla="*/ 942975 w 4424363"/>
              <a:gd name="connsiteY13362" fmla="*/ 3665538 h 4732338"/>
              <a:gd name="connsiteX13363" fmla="*/ 942975 w 4424363"/>
              <a:gd name="connsiteY13363" fmla="*/ 3667126 h 4732338"/>
              <a:gd name="connsiteX13364" fmla="*/ 942975 w 4424363"/>
              <a:gd name="connsiteY13364" fmla="*/ 3668713 h 4732338"/>
              <a:gd name="connsiteX13365" fmla="*/ 941388 w 4424363"/>
              <a:gd name="connsiteY13365" fmla="*/ 3668713 h 4732338"/>
              <a:gd name="connsiteX13366" fmla="*/ 939800 w 4424363"/>
              <a:gd name="connsiteY13366" fmla="*/ 3668713 h 4732338"/>
              <a:gd name="connsiteX13367" fmla="*/ 939800 w 4424363"/>
              <a:gd name="connsiteY13367" fmla="*/ 3667126 h 4732338"/>
              <a:gd name="connsiteX13368" fmla="*/ 938213 w 4424363"/>
              <a:gd name="connsiteY13368" fmla="*/ 3667126 h 4732338"/>
              <a:gd name="connsiteX13369" fmla="*/ 936625 w 4424363"/>
              <a:gd name="connsiteY13369" fmla="*/ 3667126 h 4732338"/>
              <a:gd name="connsiteX13370" fmla="*/ 935038 w 4424363"/>
              <a:gd name="connsiteY13370" fmla="*/ 3667126 h 4732338"/>
              <a:gd name="connsiteX13371" fmla="*/ 933450 w 4424363"/>
              <a:gd name="connsiteY13371" fmla="*/ 3667126 h 4732338"/>
              <a:gd name="connsiteX13372" fmla="*/ 933450 w 4424363"/>
              <a:gd name="connsiteY13372" fmla="*/ 3665538 h 4732338"/>
              <a:gd name="connsiteX13373" fmla="*/ 931863 w 4424363"/>
              <a:gd name="connsiteY13373" fmla="*/ 3665538 h 4732338"/>
              <a:gd name="connsiteX13374" fmla="*/ 931863 w 4424363"/>
              <a:gd name="connsiteY13374" fmla="*/ 3663951 h 4732338"/>
              <a:gd name="connsiteX13375" fmla="*/ 933450 w 4424363"/>
              <a:gd name="connsiteY13375" fmla="*/ 3663951 h 4732338"/>
              <a:gd name="connsiteX13376" fmla="*/ 933450 w 4424363"/>
              <a:gd name="connsiteY13376" fmla="*/ 3662363 h 4732338"/>
              <a:gd name="connsiteX13377" fmla="*/ 933450 w 4424363"/>
              <a:gd name="connsiteY13377" fmla="*/ 3660776 h 4732338"/>
              <a:gd name="connsiteX13378" fmla="*/ 935038 w 4424363"/>
              <a:gd name="connsiteY13378" fmla="*/ 3660776 h 4732338"/>
              <a:gd name="connsiteX13379" fmla="*/ 935038 w 4424363"/>
              <a:gd name="connsiteY13379" fmla="*/ 3659188 h 4732338"/>
              <a:gd name="connsiteX13380" fmla="*/ 933450 w 4424363"/>
              <a:gd name="connsiteY13380" fmla="*/ 3659188 h 4732338"/>
              <a:gd name="connsiteX13381" fmla="*/ 931863 w 4424363"/>
              <a:gd name="connsiteY13381" fmla="*/ 3659188 h 4732338"/>
              <a:gd name="connsiteX13382" fmla="*/ 930275 w 4424363"/>
              <a:gd name="connsiteY13382" fmla="*/ 3659188 h 4732338"/>
              <a:gd name="connsiteX13383" fmla="*/ 928688 w 4424363"/>
              <a:gd name="connsiteY13383" fmla="*/ 3659188 h 4732338"/>
              <a:gd name="connsiteX13384" fmla="*/ 928688 w 4424363"/>
              <a:gd name="connsiteY13384" fmla="*/ 3660776 h 4732338"/>
              <a:gd name="connsiteX13385" fmla="*/ 928688 w 4424363"/>
              <a:gd name="connsiteY13385" fmla="*/ 3662363 h 4732338"/>
              <a:gd name="connsiteX13386" fmla="*/ 928688 w 4424363"/>
              <a:gd name="connsiteY13386" fmla="*/ 3663951 h 4732338"/>
              <a:gd name="connsiteX13387" fmla="*/ 927100 w 4424363"/>
              <a:gd name="connsiteY13387" fmla="*/ 3663951 h 4732338"/>
              <a:gd name="connsiteX13388" fmla="*/ 925513 w 4424363"/>
              <a:gd name="connsiteY13388" fmla="*/ 3663951 h 4732338"/>
              <a:gd name="connsiteX13389" fmla="*/ 923925 w 4424363"/>
              <a:gd name="connsiteY13389" fmla="*/ 3663951 h 4732338"/>
              <a:gd name="connsiteX13390" fmla="*/ 923925 w 4424363"/>
              <a:gd name="connsiteY13390" fmla="*/ 3662363 h 4732338"/>
              <a:gd name="connsiteX13391" fmla="*/ 922338 w 4424363"/>
              <a:gd name="connsiteY13391" fmla="*/ 3662363 h 4732338"/>
              <a:gd name="connsiteX13392" fmla="*/ 920750 w 4424363"/>
              <a:gd name="connsiteY13392" fmla="*/ 3660776 h 4732338"/>
              <a:gd name="connsiteX13393" fmla="*/ 919163 w 4424363"/>
              <a:gd name="connsiteY13393" fmla="*/ 3660776 h 4732338"/>
              <a:gd name="connsiteX13394" fmla="*/ 917575 w 4424363"/>
              <a:gd name="connsiteY13394" fmla="*/ 3660776 h 4732338"/>
              <a:gd name="connsiteX13395" fmla="*/ 917575 w 4424363"/>
              <a:gd name="connsiteY13395" fmla="*/ 3659188 h 4732338"/>
              <a:gd name="connsiteX13396" fmla="*/ 915988 w 4424363"/>
              <a:gd name="connsiteY13396" fmla="*/ 3659188 h 4732338"/>
              <a:gd name="connsiteX13397" fmla="*/ 914400 w 4424363"/>
              <a:gd name="connsiteY13397" fmla="*/ 3659188 h 4732338"/>
              <a:gd name="connsiteX13398" fmla="*/ 912813 w 4424363"/>
              <a:gd name="connsiteY13398" fmla="*/ 3659188 h 4732338"/>
              <a:gd name="connsiteX13399" fmla="*/ 912813 w 4424363"/>
              <a:gd name="connsiteY13399" fmla="*/ 3657601 h 4732338"/>
              <a:gd name="connsiteX13400" fmla="*/ 911225 w 4424363"/>
              <a:gd name="connsiteY13400" fmla="*/ 3657601 h 4732338"/>
              <a:gd name="connsiteX13401" fmla="*/ 911225 w 4424363"/>
              <a:gd name="connsiteY13401" fmla="*/ 3659188 h 4732338"/>
              <a:gd name="connsiteX13402" fmla="*/ 909638 w 4424363"/>
              <a:gd name="connsiteY13402" fmla="*/ 3659188 h 4732338"/>
              <a:gd name="connsiteX13403" fmla="*/ 908050 w 4424363"/>
              <a:gd name="connsiteY13403" fmla="*/ 3659188 h 4732338"/>
              <a:gd name="connsiteX13404" fmla="*/ 906463 w 4424363"/>
              <a:gd name="connsiteY13404" fmla="*/ 3660776 h 4732338"/>
              <a:gd name="connsiteX13405" fmla="*/ 906463 w 4424363"/>
              <a:gd name="connsiteY13405" fmla="*/ 3662363 h 4732338"/>
              <a:gd name="connsiteX13406" fmla="*/ 908050 w 4424363"/>
              <a:gd name="connsiteY13406" fmla="*/ 3662363 h 4732338"/>
              <a:gd name="connsiteX13407" fmla="*/ 908050 w 4424363"/>
              <a:gd name="connsiteY13407" fmla="*/ 3663951 h 4732338"/>
              <a:gd name="connsiteX13408" fmla="*/ 906463 w 4424363"/>
              <a:gd name="connsiteY13408" fmla="*/ 3663951 h 4732338"/>
              <a:gd name="connsiteX13409" fmla="*/ 904875 w 4424363"/>
              <a:gd name="connsiteY13409" fmla="*/ 3663951 h 4732338"/>
              <a:gd name="connsiteX13410" fmla="*/ 904875 w 4424363"/>
              <a:gd name="connsiteY13410" fmla="*/ 3665538 h 4732338"/>
              <a:gd name="connsiteX13411" fmla="*/ 903288 w 4424363"/>
              <a:gd name="connsiteY13411" fmla="*/ 3665538 h 4732338"/>
              <a:gd name="connsiteX13412" fmla="*/ 903288 w 4424363"/>
              <a:gd name="connsiteY13412" fmla="*/ 3663951 h 4732338"/>
              <a:gd name="connsiteX13413" fmla="*/ 901700 w 4424363"/>
              <a:gd name="connsiteY13413" fmla="*/ 3663951 h 4732338"/>
              <a:gd name="connsiteX13414" fmla="*/ 901700 w 4424363"/>
              <a:gd name="connsiteY13414" fmla="*/ 3662363 h 4732338"/>
              <a:gd name="connsiteX13415" fmla="*/ 901700 w 4424363"/>
              <a:gd name="connsiteY13415" fmla="*/ 3660776 h 4732338"/>
              <a:gd name="connsiteX13416" fmla="*/ 901700 w 4424363"/>
              <a:gd name="connsiteY13416" fmla="*/ 3659188 h 4732338"/>
              <a:gd name="connsiteX13417" fmla="*/ 900113 w 4424363"/>
              <a:gd name="connsiteY13417" fmla="*/ 3659188 h 4732338"/>
              <a:gd name="connsiteX13418" fmla="*/ 900113 w 4424363"/>
              <a:gd name="connsiteY13418" fmla="*/ 3657601 h 4732338"/>
              <a:gd name="connsiteX13419" fmla="*/ 898525 w 4424363"/>
              <a:gd name="connsiteY13419" fmla="*/ 3657601 h 4732338"/>
              <a:gd name="connsiteX13420" fmla="*/ 898525 w 4424363"/>
              <a:gd name="connsiteY13420" fmla="*/ 3659188 h 4732338"/>
              <a:gd name="connsiteX13421" fmla="*/ 896938 w 4424363"/>
              <a:gd name="connsiteY13421" fmla="*/ 3659188 h 4732338"/>
              <a:gd name="connsiteX13422" fmla="*/ 895350 w 4424363"/>
              <a:gd name="connsiteY13422" fmla="*/ 3659188 h 4732338"/>
              <a:gd name="connsiteX13423" fmla="*/ 895350 w 4424363"/>
              <a:gd name="connsiteY13423" fmla="*/ 3660776 h 4732338"/>
              <a:gd name="connsiteX13424" fmla="*/ 893763 w 4424363"/>
              <a:gd name="connsiteY13424" fmla="*/ 3660776 h 4732338"/>
              <a:gd name="connsiteX13425" fmla="*/ 893763 w 4424363"/>
              <a:gd name="connsiteY13425" fmla="*/ 3662363 h 4732338"/>
              <a:gd name="connsiteX13426" fmla="*/ 892175 w 4424363"/>
              <a:gd name="connsiteY13426" fmla="*/ 3662363 h 4732338"/>
              <a:gd name="connsiteX13427" fmla="*/ 892175 w 4424363"/>
              <a:gd name="connsiteY13427" fmla="*/ 3660776 h 4732338"/>
              <a:gd name="connsiteX13428" fmla="*/ 890588 w 4424363"/>
              <a:gd name="connsiteY13428" fmla="*/ 3660776 h 4732338"/>
              <a:gd name="connsiteX13429" fmla="*/ 890588 w 4424363"/>
              <a:gd name="connsiteY13429" fmla="*/ 3662363 h 4732338"/>
              <a:gd name="connsiteX13430" fmla="*/ 890588 w 4424363"/>
              <a:gd name="connsiteY13430" fmla="*/ 3663951 h 4732338"/>
              <a:gd name="connsiteX13431" fmla="*/ 889000 w 4424363"/>
              <a:gd name="connsiteY13431" fmla="*/ 3663951 h 4732338"/>
              <a:gd name="connsiteX13432" fmla="*/ 889000 w 4424363"/>
              <a:gd name="connsiteY13432" fmla="*/ 3665538 h 4732338"/>
              <a:gd name="connsiteX13433" fmla="*/ 887413 w 4424363"/>
              <a:gd name="connsiteY13433" fmla="*/ 3665538 h 4732338"/>
              <a:gd name="connsiteX13434" fmla="*/ 885825 w 4424363"/>
              <a:gd name="connsiteY13434" fmla="*/ 3665538 h 4732338"/>
              <a:gd name="connsiteX13435" fmla="*/ 885825 w 4424363"/>
              <a:gd name="connsiteY13435" fmla="*/ 3667126 h 4732338"/>
              <a:gd name="connsiteX13436" fmla="*/ 884238 w 4424363"/>
              <a:gd name="connsiteY13436" fmla="*/ 3667126 h 4732338"/>
              <a:gd name="connsiteX13437" fmla="*/ 882650 w 4424363"/>
              <a:gd name="connsiteY13437" fmla="*/ 3667126 h 4732338"/>
              <a:gd name="connsiteX13438" fmla="*/ 881063 w 4424363"/>
              <a:gd name="connsiteY13438" fmla="*/ 3667126 h 4732338"/>
              <a:gd name="connsiteX13439" fmla="*/ 881063 w 4424363"/>
              <a:gd name="connsiteY13439" fmla="*/ 3668713 h 4732338"/>
              <a:gd name="connsiteX13440" fmla="*/ 879475 w 4424363"/>
              <a:gd name="connsiteY13440" fmla="*/ 3668713 h 4732338"/>
              <a:gd name="connsiteX13441" fmla="*/ 877888 w 4424363"/>
              <a:gd name="connsiteY13441" fmla="*/ 3668713 h 4732338"/>
              <a:gd name="connsiteX13442" fmla="*/ 876300 w 4424363"/>
              <a:gd name="connsiteY13442" fmla="*/ 3668713 h 4732338"/>
              <a:gd name="connsiteX13443" fmla="*/ 874713 w 4424363"/>
              <a:gd name="connsiteY13443" fmla="*/ 3668713 h 4732338"/>
              <a:gd name="connsiteX13444" fmla="*/ 873125 w 4424363"/>
              <a:gd name="connsiteY13444" fmla="*/ 3668713 h 4732338"/>
              <a:gd name="connsiteX13445" fmla="*/ 873125 w 4424363"/>
              <a:gd name="connsiteY13445" fmla="*/ 3670301 h 4732338"/>
              <a:gd name="connsiteX13446" fmla="*/ 873125 w 4424363"/>
              <a:gd name="connsiteY13446" fmla="*/ 3671888 h 4732338"/>
              <a:gd name="connsiteX13447" fmla="*/ 871538 w 4424363"/>
              <a:gd name="connsiteY13447" fmla="*/ 3671888 h 4732338"/>
              <a:gd name="connsiteX13448" fmla="*/ 871538 w 4424363"/>
              <a:gd name="connsiteY13448" fmla="*/ 3673476 h 4732338"/>
              <a:gd name="connsiteX13449" fmla="*/ 869950 w 4424363"/>
              <a:gd name="connsiteY13449" fmla="*/ 3673476 h 4732338"/>
              <a:gd name="connsiteX13450" fmla="*/ 868363 w 4424363"/>
              <a:gd name="connsiteY13450" fmla="*/ 3673476 h 4732338"/>
              <a:gd name="connsiteX13451" fmla="*/ 866775 w 4424363"/>
              <a:gd name="connsiteY13451" fmla="*/ 3671888 h 4732338"/>
              <a:gd name="connsiteX13452" fmla="*/ 865188 w 4424363"/>
              <a:gd name="connsiteY13452" fmla="*/ 3671888 h 4732338"/>
              <a:gd name="connsiteX13453" fmla="*/ 865188 w 4424363"/>
              <a:gd name="connsiteY13453" fmla="*/ 3673476 h 4732338"/>
              <a:gd name="connsiteX13454" fmla="*/ 863600 w 4424363"/>
              <a:gd name="connsiteY13454" fmla="*/ 3673476 h 4732338"/>
              <a:gd name="connsiteX13455" fmla="*/ 863600 w 4424363"/>
              <a:gd name="connsiteY13455" fmla="*/ 3675063 h 4732338"/>
              <a:gd name="connsiteX13456" fmla="*/ 863600 w 4424363"/>
              <a:gd name="connsiteY13456" fmla="*/ 3676651 h 4732338"/>
              <a:gd name="connsiteX13457" fmla="*/ 862013 w 4424363"/>
              <a:gd name="connsiteY13457" fmla="*/ 3676651 h 4732338"/>
              <a:gd name="connsiteX13458" fmla="*/ 860425 w 4424363"/>
              <a:gd name="connsiteY13458" fmla="*/ 3676651 h 4732338"/>
              <a:gd name="connsiteX13459" fmla="*/ 858838 w 4424363"/>
              <a:gd name="connsiteY13459" fmla="*/ 3676651 h 4732338"/>
              <a:gd name="connsiteX13460" fmla="*/ 857250 w 4424363"/>
              <a:gd name="connsiteY13460" fmla="*/ 3676651 h 4732338"/>
              <a:gd name="connsiteX13461" fmla="*/ 855663 w 4424363"/>
              <a:gd name="connsiteY13461" fmla="*/ 3676651 h 4732338"/>
              <a:gd name="connsiteX13462" fmla="*/ 854075 w 4424363"/>
              <a:gd name="connsiteY13462" fmla="*/ 3676651 h 4732338"/>
              <a:gd name="connsiteX13463" fmla="*/ 854075 w 4424363"/>
              <a:gd name="connsiteY13463" fmla="*/ 3675063 h 4732338"/>
              <a:gd name="connsiteX13464" fmla="*/ 852488 w 4424363"/>
              <a:gd name="connsiteY13464" fmla="*/ 3675063 h 4732338"/>
              <a:gd name="connsiteX13465" fmla="*/ 850900 w 4424363"/>
              <a:gd name="connsiteY13465" fmla="*/ 3675063 h 4732338"/>
              <a:gd name="connsiteX13466" fmla="*/ 850900 w 4424363"/>
              <a:gd name="connsiteY13466" fmla="*/ 3673476 h 4732338"/>
              <a:gd name="connsiteX13467" fmla="*/ 849313 w 4424363"/>
              <a:gd name="connsiteY13467" fmla="*/ 3673476 h 4732338"/>
              <a:gd name="connsiteX13468" fmla="*/ 847725 w 4424363"/>
              <a:gd name="connsiteY13468" fmla="*/ 3673476 h 4732338"/>
              <a:gd name="connsiteX13469" fmla="*/ 846138 w 4424363"/>
              <a:gd name="connsiteY13469" fmla="*/ 3673476 h 4732338"/>
              <a:gd name="connsiteX13470" fmla="*/ 844550 w 4424363"/>
              <a:gd name="connsiteY13470" fmla="*/ 3673476 h 4732338"/>
              <a:gd name="connsiteX13471" fmla="*/ 842963 w 4424363"/>
              <a:gd name="connsiteY13471" fmla="*/ 3673476 h 4732338"/>
              <a:gd name="connsiteX13472" fmla="*/ 841375 w 4424363"/>
              <a:gd name="connsiteY13472" fmla="*/ 3673476 h 4732338"/>
              <a:gd name="connsiteX13473" fmla="*/ 839788 w 4424363"/>
              <a:gd name="connsiteY13473" fmla="*/ 3673476 h 4732338"/>
              <a:gd name="connsiteX13474" fmla="*/ 838200 w 4424363"/>
              <a:gd name="connsiteY13474" fmla="*/ 3673476 h 4732338"/>
              <a:gd name="connsiteX13475" fmla="*/ 836613 w 4424363"/>
              <a:gd name="connsiteY13475" fmla="*/ 3673476 h 4732338"/>
              <a:gd name="connsiteX13476" fmla="*/ 836613 w 4424363"/>
              <a:gd name="connsiteY13476" fmla="*/ 3671888 h 4732338"/>
              <a:gd name="connsiteX13477" fmla="*/ 835025 w 4424363"/>
              <a:gd name="connsiteY13477" fmla="*/ 3671888 h 4732338"/>
              <a:gd name="connsiteX13478" fmla="*/ 833438 w 4424363"/>
              <a:gd name="connsiteY13478" fmla="*/ 3671888 h 4732338"/>
              <a:gd name="connsiteX13479" fmla="*/ 831850 w 4424363"/>
              <a:gd name="connsiteY13479" fmla="*/ 3671888 h 4732338"/>
              <a:gd name="connsiteX13480" fmla="*/ 831850 w 4424363"/>
              <a:gd name="connsiteY13480" fmla="*/ 3670301 h 4732338"/>
              <a:gd name="connsiteX13481" fmla="*/ 831850 w 4424363"/>
              <a:gd name="connsiteY13481" fmla="*/ 3668713 h 4732338"/>
              <a:gd name="connsiteX13482" fmla="*/ 830263 w 4424363"/>
              <a:gd name="connsiteY13482" fmla="*/ 3668713 h 4732338"/>
              <a:gd name="connsiteX13483" fmla="*/ 828675 w 4424363"/>
              <a:gd name="connsiteY13483" fmla="*/ 3668713 h 4732338"/>
              <a:gd name="connsiteX13484" fmla="*/ 827088 w 4424363"/>
              <a:gd name="connsiteY13484" fmla="*/ 3668713 h 4732338"/>
              <a:gd name="connsiteX13485" fmla="*/ 827088 w 4424363"/>
              <a:gd name="connsiteY13485" fmla="*/ 3667126 h 4732338"/>
              <a:gd name="connsiteX13486" fmla="*/ 825500 w 4424363"/>
              <a:gd name="connsiteY13486" fmla="*/ 3667126 h 4732338"/>
              <a:gd name="connsiteX13487" fmla="*/ 823913 w 4424363"/>
              <a:gd name="connsiteY13487" fmla="*/ 3667126 h 4732338"/>
              <a:gd name="connsiteX13488" fmla="*/ 823913 w 4424363"/>
              <a:gd name="connsiteY13488" fmla="*/ 3665538 h 4732338"/>
              <a:gd name="connsiteX13489" fmla="*/ 822325 w 4424363"/>
              <a:gd name="connsiteY13489" fmla="*/ 3665538 h 4732338"/>
              <a:gd name="connsiteX13490" fmla="*/ 820738 w 4424363"/>
              <a:gd name="connsiteY13490" fmla="*/ 3665538 h 4732338"/>
              <a:gd name="connsiteX13491" fmla="*/ 819150 w 4424363"/>
              <a:gd name="connsiteY13491" fmla="*/ 3665538 h 4732338"/>
              <a:gd name="connsiteX13492" fmla="*/ 819150 w 4424363"/>
              <a:gd name="connsiteY13492" fmla="*/ 3663951 h 4732338"/>
              <a:gd name="connsiteX13493" fmla="*/ 817563 w 4424363"/>
              <a:gd name="connsiteY13493" fmla="*/ 3663951 h 4732338"/>
              <a:gd name="connsiteX13494" fmla="*/ 815975 w 4424363"/>
              <a:gd name="connsiteY13494" fmla="*/ 3663951 h 4732338"/>
              <a:gd name="connsiteX13495" fmla="*/ 814388 w 4424363"/>
              <a:gd name="connsiteY13495" fmla="*/ 3663951 h 4732338"/>
              <a:gd name="connsiteX13496" fmla="*/ 812800 w 4424363"/>
              <a:gd name="connsiteY13496" fmla="*/ 3663951 h 4732338"/>
              <a:gd name="connsiteX13497" fmla="*/ 811213 w 4424363"/>
              <a:gd name="connsiteY13497" fmla="*/ 3663951 h 4732338"/>
              <a:gd name="connsiteX13498" fmla="*/ 809625 w 4424363"/>
              <a:gd name="connsiteY13498" fmla="*/ 3663951 h 4732338"/>
              <a:gd name="connsiteX13499" fmla="*/ 808038 w 4424363"/>
              <a:gd name="connsiteY13499" fmla="*/ 3663951 h 4732338"/>
              <a:gd name="connsiteX13500" fmla="*/ 806450 w 4424363"/>
              <a:gd name="connsiteY13500" fmla="*/ 3663951 h 4732338"/>
              <a:gd name="connsiteX13501" fmla="*/ 804863 w 4424363"/>
              <a:gd name="connsiteY13501" fmla="*/ 3663951 h 4732338"/>
              <a:gd name="connsiteX13502" fmla="*/ 804863 w 4424363"/>
              <a:gd name="connsiteY13502" fmla="*/ 3662363 h 4732338"/>
              <a:gd name="connsiteX13503" fmla="*/ 803275 w 4424363"/>
              <a:gd name="connsiteY13503" fmla="*/ 3662363 h 4732338"/>
              <a:gd name="connsiteX13504" fmla="*/ 801688 w 4424363"/>
              <a:gd name="connsiteY13504" fmla="*/ 3662363 h 4732338"/>
              <a:gd name="connsiteX13505" fmla="*/ 800100 w 4424363"/>
              <a:gd name="connsiteY13505" fmla="*/ 3662363 h 4732338"/>
              <a:gd name="connsiteX13506" fmla="*/ 798513 w 4424363"/>
              <a:gd name="connsiteY13506" fmla="*/ 3662363 h 4732338"/>
              <a:gd name="connsiteX13507" fmla="*/ 798513 w 4424363"/>
              <a:gd name="connsiteY13507" fmla="*/ 3663951 h 4732338"/>
              <a:gd name="connsiteX13508" fmla="*/ 796925 w 4424363"/>
              <a:gd name="connsiteY13508" fmla="*/ 3663951 h 4732338"/>
              <a:gd name="connsiteX13509" fmla="*/ 795338 w 4424363"/>
              <a:gd name="connsiteY13509" fmla="*/ 3663951 h 4732338"/>
              <a:gd name="connsiteX13510" fmla="*/ 793750 w 4424363"/>
              <a:gd name="connsiteY13510" fmla="*/ 3663951 h 4732338"/>
              <a:gd name="connsiteX13511" fmla="*/ 793750 w 4424363"/>
              <a:gd name="connsiteY13511" fmla="*/ 3662363 h 4732338"/>
              <a:gd name="connsiteX13512" fmla="*/ 795338 w 4424363"/>
              <a:gd name="connsiteY13512" fmla="*/ 3662363 h 4732338"/>
              <a:gd name="connsiteX13513" fmla="*/ 795338 w 4424363"/>
              <a:gd name="connsiteY13513" fmla="*/ 3660776 h 4732338"/>
              <a:gd name="connsiteX13514" fmla="*/ 793750 w 4424363"/>
              <a:gd name="connsiteY13514" fmla="*/ 3660776 h 4732338"/>
              <a:gd name="connsiteX13515" fmla="*/ 793750 w 4424363"/>
              <a:gd name="connsiteY13515" fmla="*/ 3659188 h 4732338"/>
              <a:gd name="connsiteX13516" fmla="*/ 792163 w 4424363"/>
              <a:gd name="connsiteY13516" fmla="*/ 3659188 h 4732338"/>
              <a:gd name="connsiteX13517" fmla="*/ 792163 w 4424363"/>
              <a:gd name="connsiteY13517" fmla="*/ 3657601 h 4732338"/>
              <a:gd name="connsiteX13518" fmla="*/ 790575 w 4424363"/>
              <a:gd name="connsiteY13518" fmla="*/ 3657601 h 4732338"/>
              <a:gd name="connsiteX13519" fmla="*/ 788988 w 4424363"/>
              <a:gd name="connsiteY13519" fmla="*/ 3657601 h 4732338"/>
              <a:gd name="connsiteX13520" fmla="*/ 787400 w 4424363"/>
              <a:gd name="connsiteY13520" fmla="*/ 3657601 h 4732338"/>
              <a:gd name="connsiteX13521" fmla="*/ 787400 w 4424363"/>
              <a:gd name="connsiteY13521" fmla="*/ 3656013 h 4732338"/>
              <a:gd name="connsiteX13522" fmla="*/ 785813 w 4424363"/>
              <a:gd name="connsiteY13522" fmla="*/ 3656013 h 4732338"/>
              <a:gd name="connsiteX13523" fmla="*/ 784225 w 4424363"/>
              <a:gd name="connsiteY13523" fmla="*/ 3656013 h 4732338"/>
              <a:gd name="connsiteX13524" fmla="*/ 782638 w 4424363"/>
              <a:gd name="connsiteY13524" fmla="*/ 3656013 h 4732338"/>
              <a:gd name="connsiteX13525" fmla="*/ 782638 w 4424363"/>
              <a:gd name="connsiteY13525" fmla="*/ 3657601 h 4732338"/>
              <a:gd name="connsiteX13526" fmla="*/ 782638 w 4424363"/>
              <a:gd name="connsiteY13526" fmla="*/ 3659188 h 4732338"/>
              <a:gd name="connsiteX13527" fmla="*/ 781050 w 4424363"/>
              <a:gd name="connsiteY13527" fmla="*/ 3659188 h 4732338"/>
              <a:gd name="connsiteX13528" fmla="*/ 781050 w 4424363"/>
              <a:gd name="connsiteY13528" fmla="*/ 3660776 h 4732338"/>
              <a:gd name="connsiteX13529" fmla="*/ 781050 w 4424363"/>
              <a:gd name="connsiteY13529" fmla="*/ 3662363 h 4732338"/>
              <a:gd name="connsiteX13530" fmla="*/ 779463 w 4424363"/>
              <a:gd name="connsiteY13530" fmla="*/ 3662363 h 4732338"/>
              <a:gd name="connsiteX13531" fmla="*/ 779463 w 4424363"/>
              <a:gd name="connsiteY13531" fmla="*/ 3663951 h 4732338"/>
              <a:gd name="connsiteX13532" fmla="*/ 777875 w 4424363"/>
              <a:gd name="connsiteY13532" fmla="*/ 3663951 h 4732338"/>
              <a:gd name="connsiteX13533" fmla="*/ 776288 w 4424363"/>
              <a:gd name="connsiteY13533" fmla="*/ 3663951 h 4732338"/>
              <a:gd name="connsiteX13534" fmla="*/ 774700 w 4424363"/>
              <a:gd name="connsiteY13534" fmla="*/ 3663951 h 4732338"/>
              <a:gd name="connsiteX13535" fmla="*/ 774700 w 4424363"/>
              <a:gd name="connsiteY13535" fmla="*/ 3662363 h 4732338"/>
              <a:gd name="connsiteX13536" fmla="*/ 773113 w 4424363"/>
              <a:gd name="connsiteY13536" fmla="*/ 3662363 h 4732338"/>
              <a:gd name="connsiteX13537" fmla="*/ 773113 w 4424363"/>
              <a:gd name="connsiteY13537" fmla="*/ 3663951 h 4732338"/>
              <a:gd name="connsiteX13538" fmla="*/ 771525 w 4424363"/>
              <a:gd name="connsiteY13538" fmla="*/ 3663951 h 4732338"/>
              <a:gd name="connsiteX13539" fmla="*/ 769938 w 4424363"/>
              <a:gd name="connsiteY13539" fmla="*/ 3663951 h 4732338"/>
              <a:gd name="connsiteX13540" fmla="*/ 768350 w 4424363"/>
              <a:gd name="connsiteY13540" fmla="*/ 3663951 h 4732338"/>
              <a:gd name="connsiteX13541" fmla="*/ 766763 w 4424363"/>
              <a:gd name="connsiteY13541" fmla="*/ 3663951 h 4732338"/>
              <a:gd name="connsiteX13542" fmla="*/ 765175 w 4424363"/>
              <a:gd name="connsiteY13542" fmla="*/ 3663951 h 4732338"/>
              <a:gd name="connsiteX13543" fmla="*/ 765175 w 4424363"/>
              <a:gd name="connsiteY13543" fmla="*/ 3665538 h 4732338"/>
              <a:gd name="connsiteX13544" fmla="*/ 763588 w 4424363"/>
              <a:gd name="connsiteY13544" fmla="*/ 3665538 h 4732338"/>
              <a:gd name="connsiteX13545" fmla="*/ 762000 w 4424363"/>
              <a:gd name="connsiteY13545" fmla="*/ 3665538 h 4732338"/>
              <a:gd name="connsiteX13546" fmla="*/ 762000 w 4424363"/>
              <a:gd name="connsiteY13546" fmla="*/ 3663951 h 4732338"/>
              <a:gd name="connsiteX13547" fmla="*/ 760413 w 4424363"/>
              <a:gd name="connsiteY13547" fmla="*/ 3663951 h 4732338"/>
              <a:gd name="connsiteX13548" fmla="*/ 758825 w 4424363"/>
              <a:gd name="connsiteY13548" fmla="*/ 3663951 h 4732338"/>
              <a:gd name="connsiteX13549" fmla="*/ 757238 w 4424363"/>
              <a:gd name="connsiteY13549" fmla="*/ 3663951 h 4732338"/>
              <a:gd name="connsiteX13550" fmla="*/ 757238 w 4424363"/>
              <a:gd name="connsiteY13550" fmla="*/ 3665538 h 4732338"/>
              <a:gd name="connsiteX13551" fmla="*/ 755650 w 4424363"/>
              <a:gd name="connsiteY13551" fmla="*/ 3667126 h 4732338"/>
              <a:gd name="connsiteX13552" fmla="*/ 755650 w 4424363"/>
              <a:gd name="connsiteY13552" fmla="*/ 3668713 h 4732338"/>
              <a:gd name="connsiteX13553" fmla="*/ 754063 w 4424363"/>
              <a:gd name="connsiteY13553" fmla="*/ 3668713 h 4732338"/>
              <a:gd name="connsiteX13554" fmla="*/ 752475 w 4424363"/>
              <a:gd name="connsiteY13554" fmla="*/ 3668713 h 4732338"/>
              <a:gd name="connsiteX13555" fmla="*/ 750888 w 4424363"/>
              <a:gd name="connsiteY13555" fmla="*/ 3668713 h 4732338"/>
              <a:gd name="connsiteX13556" fmla="*/ 750888 w 4424363"/>
              <a:gd name="connsiteY13556" fmla="*/ 3670301 h 4732338"/>
              <a:gd name="connsiteX13557" fmla="*/ 749300 w 4424363"/>
              <a:gd name="connsiteY13557" fmla="*/ 3670301 h 4732338"/>
              <a:gd name="connsiteX13558" fmla="*/ 747713 w 4424363"/>
              <a:gd name="connsiteY13558" fmla="*/ 3671888 h 4732338"/>
              <a:gd name="connsiteX13559" fmla="*/ 747713 w 4424363"/>
              <a:gd name="connsiteY13559" fmla="*/ 3673476 h 4732338"/>
              <a:gd name="connsiteX13560" fmla="*/ 747713 w 4424363"/>
              <a:gd name="connsiteY13560" fmla="*/ 3675063 h 4732338"/>
              <a:gd name="connsiteX13561" fmla="*/ 747713 w 4424363"/>
              <a:gd name="connsiteY13561" fmla="*/ 3676651 h 4732338"/>
              <a:gd name="connsiteX13562" fmla="*/ 749300 w 4424363"/>
              <a:gd name="connsiteY13562" fmla="*/ 3676651 h 4732338"/>
              <a:gd name="connsiteX13563" fmla="*/ 749300 w 4424363"/>
              <a:gd name="connsiteY13563" fmla="*/ 3678238 h 4732338"/>
              <a:gd name="connsiteX13564" fmla="*/ 747713 w 4424363"/>
              <a:gd name="connsiteY13564" fmla="*/ 3678238 h 4732338"/>
              <a:gd name="connsiteX13565" fmla="*/ 746125 w 4424363"/>
              <a:gd name="connsiteY13565" fmla="*/ 3676651 h 4732338"/>
              <a:gd name="connsiteX13566" fmla="*/ 744538 w 4424363"/>
              <a:gd name="connsiteY13566" fmla="*/ 3676651 h 4732338"/>
              <a:gd name="connsiteX13567" fmla="*/ 742950 w 4424363"/>
              <a:gd name="connsiteY13567" fmla="*/ 3675063 h 4732338"/>
              <a:gd name="connsiteX13568" fmla="*/ 742950 w 4424363"/>
              <a:gd name="connsiteY13568" fmla="*/ 3673476 h 4732338"/>
              <a:gd name="connsiteX13569" fmla="*/ 741363 w 4424363"/>
              <a:gd name="connsiteY13569" fmla="*/ 3673476 h 4732338"/>
              <a:gd name="connsiteX13570" fmla="*/ 739775 w 4424363"/>
              <a:gd name="connsiteY13570" fmla="*/ 3673476 h 4732338"/>
              <a:gd name="connsiteX13571" fmla="*/ 738188 w 4424363"/>
              <a:gd name="connsiteY13571" fmla="*/ 3673476 h 4732338"/>
              <a:gd name="connsiteX13572" fmla="*/ 736600 w 4424363"/>
              <a:gd name="connsiteY13572" fmla="*/ 3671888 h 4732338"/>
              <a:gd name="connsiteX13573" fmla="*/ 736600 w 4424363"/>
              <a:gd name="connsiteY13573" fmla="*/ 3670301 h 4732338"/>
              <a:gd name="connsiteX13574" fmla="*/ 735013 w 4424363"/>
              <a:gd name="connsiteY13574" fmla="*/ 3670301 h 4732338"/>
              <a:gd name="connsiteX13575" fmla="*/ 735013 w 4424363"/>
              <a:gd name="connsiteY13575" fmla="*/ 3668713 h 4732338"/>
              <a:gd name="connsiteX13576" fmla="*/ 733425 w 4424363"/>
              <a:gd name="connsiteY13576" fmla="*/ 3668713 h 4732338"/>
              <a:gd name="connsiteX13577" fmla="*/ 731838 w 4424363"/>
              <a:gd name="connsiteY13577" fmla="*/ 3668713 h 4732338"/>
              <a:gd name="connsiteX13578" fmla="*/ 730250 w 4424363"/>
              <a:gd name="connsiteY13578" fmla="*/ 3668713 h 4732338"/>
              <a:gd name="connsiteX13579" fmla="*/ 728663 w 4424363"/>
              <a:gd name="connsiteY13579" fmla="*/ 3668713 h 4732338"/>
              <a:gd name="connsiteX13580" fmla="*/ 728663 w 4424363"/>
              <a:gd name="connsiteY13580" fmla="*/ 3667126 h 4732338"/>
              <a:gd name="connsiteX13581" fmla="*/ 727075 w 4424363"/>
              <a:gd name="connsiteY13581" fmla="*/ 3667126 h 4732338"/>
              <a:gd name="connsiteX13582" fmla="*/ 727075 w 4424363"/>
              <a:gd name="connsiteY13582" fmla="*/ 3668713 h 4732338"/>
              <a:gd name="connsiteX13583" fmla="*/ 725488 w 4424363"/>
              <a:gd name="connsiteY13583" fmla="*/ 3668713 h 4732338"/>
              <a:gd name="connsiteX13584" fmla="*/ 723900 w 4424363"/>
              <a:gd name="connsiteY13584" fmla="*/ 3668713 h 4732338"/>
              <a:gd name="connsiteX13585" fmla="*/ 722313 w 4424363"/>
              <a:gd name="connsiteY13585" fmla="*/ 3668713 h 4732338"/>
              <a:gd name="connsiteX13586" fmla="*/ 720725 w 4424363"/>
              <a:gd name="connsiteY13586" fmla="*/ 3668713 h 4732338"/>
              <a:gd name="connsiteX13587" fmla="*/ 719138 w 4424363"/>
              <a:gd name="connsiteY13587" fmla="*/ 3668713 h 4732338"/>
              <a:gd name="connsiteX13588" fmla="*/ 717550 w 4424363"/>
              <a:gd name="connsiteY13588" fmla="*/ 3668713 h 4732338"/>
              <a:gd name="connsiteX13589" fmla="*/ 715963 w 4424363"/>
              <a:gd name="connsiteY13589" fmla="*/ 3668713 h 4732338"/>
              <a:gd name="connsiteX13590" fmla="*/ 715963 w 4424363"/>
              <a:gd name="connsiteY13590" fmla="*/ 3670301 h 4732338"/>
              <a:gd name="connsiteX13591" fmla="*/ 715963 w 4424363"/>
              <a:gd name="connsiteY13591" fmla="*/ 3671888 h 4732338"/>
              <a:gd name="connsiteX13592" fmla="*/ 714375 w 4424363"/>
              <a:gd name="connsiteY13592" fmla="*/ 3673476 h 4732338"/>
              <a:gd name="connsiteX13593" fmla="*/ 712788 w 4424363"/>
              <a:gd name="connsiteY13593" fmla="*/ 3673476 h 4732338"/>
              <a:gd name="connsiteX13594" fmla="*/ 712788 w 4424363"/>
              <a:gd name="connsiteY13594" fmla="*/ 3675063 h 4732338"/>
              <a:gd name="connsiteX13595" fmla="*/ 711200 w 4424363"/>
              <a:gd name="connsiteY13595" fmla="*/ 3675063 h 4732338"/>
              <a:gd name="connsiteX13596" fmla="*/ 709613 w 4424363"/>
              <a:gd name="connsiteY13596" fmla="*/ 3675063 h 4732338"/>
              <a:gd name="connsiteX13597" fmla="*/ 708025 w 4424363"/>
              <a:gd name="connsiteY13597" fmla="*/ 3675063 h 4732338"/>
              <a:gd name="connsiteX13598" fmla="*/ 708025 w 4424363"/>
              <a:gd name="connsiteY13598" fmla="*/ 3676651 h 4732338"/>
              <a:gd name="connsiteX13599" fmla="*/ 706438 w 4424363"/>
              <a:gd name="connsiteY13599" fmla="*/ 3678238 h 4732338"/>
              <a:gd name="connsiteX13600" fmla="*/ 706438 w 4424363"/>
              <a:gd name="connsiteY13600" fmla="*/ 3679826 h 4732338"/>
              <a:gd name="connsiteX13601" fmla="*/ 704850 w 4424363"/>
              <a:gd name="connsiteY13601" fmla="*/ 3679826 h 4732338"/>
              <a:gd name="connsiteX13602" fmla="*/ 704850 w 4424363"/>
              <a:gd name="connsiteY13602" fmla="*/ 3681413 h 4732338"/>
              <a:gd name="connsiteX13603" fmla="*/ 704850 w 4424363"/>
              <a:gd name="connsiteY13603" fmla="*/ 3683001 h 4732338"/>
              <a:gd name="connsiteX13604" fmla="*/ 704850 w 4424363"/>
              <a:gd name="connsiteY13604" fmla="*/ 3684588 h 4732338"/>
              <a:gd name="connsiteX13605" fmla="*/ 703263 w 4424363"/>
              <a:gd name="connsiteY13605" fmla="*/ 3684588 h 4732338"/>
              <a:gd name="connsiteX13606" fmla="*/ 703263 w 4424363"/>
              <a:gd name="connsiteY13606" fmla="*/ 3683001 h 4732338"/>
              <a:gd name="connsiteX13607" fmla="*/ 701675 w 4424363"/>
              <a:gd name="connsiteY13607" fmla="*/ 3683001 h 4732338"/>
              <a:gd name="connsiteX13608" fmla="*/ 700088 w 4424363"/>
              <a:gd name="connsiteY13608" fmla="*/ 3683001 h 4732338"/>
              <a:gd name="connsiteX13609" fmla="*/ 698500 w 4424363"/>
              <a:gd name="connsiteY13609" fmla="*/ 3683001 h 4732338"/>
              <a:gd name="connsiteX13610" fmla="*/ 698500 w 4424363"/>
              <a:gd name="connsiteY13610" fmla="*/ 3681413 h 4732338"/>
              <a:gd name="connsiteX13611" fmla="*/ 696913 w 4424363"/>
              <a:gd name="connsiteY13611" fmla="*/ 3681413 h 4732338"/>
              <a:gd name="connsiteX13612" fmla="*/ 695325 w 4424363"/>
              <a:gd name="connsiteY13612" fmla="*/ 3679826 h 4732338"/>
              <a:gd name="connsiteX13613" fmla="*/ 693738 w 4424363"/>
              <a:gd name="connsiteY13613" fmla="*/ 3679826 h 4732338"/>
              <a:gd name="connsiteX13614" fmla="*/ 693738 w 4424363"/>
              <a:gd name="connsiteY13614" fmla="*/ 3678238 h 4732338"/>
              <a:gd name="connsiteX13615" fmla="*/ 692150 w 4424363"/>
              <a:gd name="connsiteY13615" fmla="*/ 3678238 h 4732338"/>
              <a:gd name="connsiteX13616" fmla="*/ 690563 w 4424363"/>
              <a:gd name="connsiteY13616" fmla="*/ 3676651 h 4732338"/>
              <a:gd name="connsiteX13617" fmla="*/ 688975 w 4424363"/>
              <a:gd name="connsiteY13617" fmla="*/ 3675063 h 4732338"/>
              <a:gd name="connsiteX13618" fmla="*/ 687388 w 4424363"/>
              <a:gd name="connsiteY13618" fmla="*/ 3673476 h 4732338"/>
              <a:gd name="connsiteX13619" fmla="*/ 685800 w 4424363"/>
              <a:gd name="connsiteY13619" fmla="*/ 3673476 h 4732338"/>
              <a:gd name="connsiteX13620" fmla="*/ 684213 w 4424363"/>
              <a:gd name="connsiteY13620" fmla="*/ 3673476 h 4732338"/>
              <a:gd name="connsiteX13621" fmla="*/ 682625 w 4424363"/>
              <a:gd name="connsiteY13621" fmla="*/ 3673476 h 4732338"/>
              <a:gd name="connsiteX13622" fmla="*/ 682625 w 4424363"/>
              <a:gd name="connsiteY13622" fmla="*/ 3671888 h 4732338"/>
              <a:gd name="connsiteX13623" fmla="*/ 681038 w 4424363"/>
              <a:gd name="connsiteY13623" fmla="*/ 3671888 h 4732338"/>
              <a:gd name="connsiteX13624" fmla="*/ 679450 w 4424363"/>
              <a:gd name="connsiteY13624" fmla="*/ 3671888 h 4732338"/>
              <a:gd name="connsiteX13625" fmla="*/ 679450 w 4424363"/>
              <a:gd name="connsiteY13625" fmla="*/ 3670301 h 4732338"/>
              <a:gd name="connsiteX13626" fmla="*/ 677863 w 4424363"/>
              <a:gd name="connsiteY13626" fmla="*/ 3670301 h 4732338"/>
              <a:gd name="connsiteX13627" fmla="*/ 677863 w 4424363"/>
              <a:gd name="connsiteY13627" fmla="*/ 3668713 h 4732338"/>
              <a:gd name="connsiteX13628" fmla="*/ 676275 w 4424363"/>
              <a:gd name="connsiteY13628" fmla="*/ 3668713 h 4732338"/>
              <a:gd name="connsiteX13629" fmla="*/ 674688 w 4424363"/>
              <a:gd name="connsiteY13629" fmla="*/ 3668713 h 4732338"/>
              <a:gd name="connsiteX13630" fmla="*/ 674688 w 4424363"/>
              <a:gd name="connsiteY13630" fmla="*/ 3667126 h 4732338"/>
              <a:gd name="connsiteX13631" fmla="*/ 673100 w 4424363"/>
              <a:gd name="connsiteY13631" fmla="*/ 3667126 h 4732338"/>
              <a:gd name="connsiteX13632" fmla="*/ 673100 w 4424363"/>
              <a:gd name="connsiteY13632" fmla="*/ 3665538 h 4732338"/>
              <a:gd name="connsiteX13633" fmla="*/ 671513 w 4424363"/>
              <a:gd name="connsiteY13633" fmla="*/ 3665538 h 4732338"/>
              <a:gd name="connsiteX13634" fmla="*/ 671513 w 4424363"/>
              <a:gd name="connsiteY13634" fmla="*/ 3663951 h 4732338"/>
              <a:gd name="connsiteX13635" fmla="*/ 669925 w 4424363"/>
              <a:gd name="connsiteY13635" fmla="*/ 3663951 h 4732338"/>
              <a:gd name="connsiteX13636" fmla="*/ 669925 w 4424363"/>
              <a:gd name="connsiteY13636" fmla="*/ 3662363 h 4732338"/>
              <a:gd name="connsiteX13637" fmla="*/ 669925 w 4424363"/>
              <a:gd name="connsiteY13637" fmla="*/ 3660776 h 4732338"/>
              <a:gd name="connsiteX13638" fmla="*/ 668338 w 4424363"/>
              <a:gd name="connsiteY13638" fmla="*/ 3660776 h 4732338"/>
              <a:gd name="connsiteX13639" fmla="*/ 668338 w 4424363"/>
              <a:gd name="connsiteY13639" fmla="*/ 3662363 h 4732338"/>
              <a:gd name="connsiteX13640" fmla="*/ 666750 w 4424363"/>
              <a:gd name="connsiteY13640" fmla="*/ 3662363 h 4732338"/>
              <a:gd name="connsiteX13641" fmla="*/ 666750 w 4424363"/>
              <a:gd name="connsiteY13641" fmla="*/ 3660776 h 4732338"/>
              <a:gd name="connsiteX13642" fmla="*/ 665163 w 4424363"/>
              <a:gd name="connsiteY13642" fmla="*/ 3660776 h 4732338"/>
              <a:gd name="connsiteX13643" fmla="*/ 663575 w 4424363"/>
              <a:gd name="connsiteY13643" fmla="*/ 3660776 h 4732338"/>
              <a:gd name="connsiteX13644" fmla="*/ 663575 w 4424363"/>
              <a:gd name="connsiteY13644" fmla="*/ 3659188 h 4732338"/>
              <a:gd name="connsiteX13645" fmla="*/ 661988 w 4424363"/>
              <a:gd name="connsiteY13645" fmla="*/ 3659188 h 4732338"/>
              <a:gd name="connsiteX13646" fmla="*/ 660400 w 4424363"/>
              <a:gd name="connsiteY13646" fmla="*/ 3659188 h 4732338"/>
              <a:gd name="connsiteX13647" fmla="*/ 658813 w 4424363"/>
              <a:gd name="connsiteY13647" fmla="*/ 3659188 h 4732338"/>
              <a:gd name="connsiteX13648" fmla="*/ 657225 w 4424363"/>
              <a:gd name="connsiteY13648" fmla="*/ 3659188 h 4732338"/>
              <a:gd name="connsiteX13649" fmla="*/ 655638 w 4424363"/>
              <a:gd name="connsiteY13649" fmla="*/ 3659188 h 4732338"/>
              <a:gd name="connsiteX13650" fmla="*/ 654050 w 4424363"/>
              <a:gd name="connsiteY13650" fmla="*/ 3659188 h 4732338"/>
              <a:gd name="connsiteX13651" fmla="*/ 654050 w 4424363"/>
              <a:gd name="connsiteY13651" fmla="*/ 3660776 h 4732338"/>
              <a:gd name="connsiteX13652" fmla="*/ 652463 w 4424363"/>
              <a:gd name="connsiteY13652" fmla="*/ 3660776 h 4732338"/>
              <a:gd name="connsiteX13653" fmla="*/ 650875 w 4424363"/>
              <a:gd name="connsiteY13653" fmla="*/ 3662363 h 4732338"/>
              <a:gd name="connsiteX13654" fmla="*/ 649288 w 4424363"/>
              <a:gd name="connsiteY13654" fmla="*/ 3662363 h 4732338"/>
              <a:gd name="connsiteX13655" fmla="*/ 647700 w 4424363"/>
              <a:gd name="connsiteY13655" fmla="*/ 3663951 h 4732338"/>
              <a:gd name="connsiteX13656" fmla="*/ 647700 w 4424363"/>
              <a:gd name="connsiteY13656" fmla="*/ 3662363 h 4732338"/>
              <a:gd name="connsiteX13657" fmla="*/ 646113 w 4424363"/>
              <a:gd name="connsiteY13657" fmla="*/ 3662363 h 4732338"/>
              <a:gd name="connsiteX13658" fmla="*/ 644525 w 4424363"/>
              <a:gd name="connsiteY13658" fmla="*/ 3663951 h 4732338"/>
              <a:gd name="connsiteX13659" fmla="*/ 642938 w 4424363"/>
              <a:gd name="connsiteY13659" fmla="*/ 3663951 h 4732338"/>
              <a:gd name="connsiteX13660" fmla="*/ 641350 w 4424363"/>
              <a:gd name="connsiteY13660" fmla="*/ 3663951 h 4732338"/>
              <a:gd name="connsiteX13661" fmla="*/ 639763 w 4424363"/>
              <a:gd name="connsiteY13661" fmla="*/ 3663951 h 4732338"/>
              <a:gd name="connsiteX13662" fmla="*/ 639763 w 4424363"/>
              <a:gd name="connsiteY13662" fmla="*/ 3662363 h 4732338"/>
              <a:gd name="connsiteX13663" fmla="*/ 638175 w 4424363"/>
              <a:gd name="connsiteY13663" fmla="*/ 3662363 h 4732338"/>
              <a:gd name="connsiteX13664" fmla="*/ 638175 w 4424363"/>
              <a:gd name="connsiteY13664" fmla="*/ 3660776 h 4732338"/>
              <a:gd name="connsiteX13665" fmla="*/ 636588 w 4424363"/>
              <a:gd name="connsiteY13665" fmla="*/ 3659188 h 4732338"/>
              <a:gd name="connsiteX13666" fmla="*/ 635000 w 4424363"/>
              <a:gd name="connsiteY13666" fmla="*/ 3659188 h 4732338"/>
              <a:gd name="connsiteX13667" fmla="*/ 635000 w 4424363"/>
              <a:gd name="connsiteY13667" fmla="*/ 3657601 h 4732338"/>
              <a:gd name="connsiteX13668" fmla="*/ 635000 w 4424363"/>
              <a:gd name="connsiteY13668" fmla="*/ 3656013 h 4732338"/>
              <a:gd name="connsiteX13669" fmla="*/ 633413 w 4424363"/>
              <a:gd name="connsiteY13669" fmla="*/ 3656013 h 4732338"/>
              <a:gd name="connsiteX13670" fmla="*/ 631825 w 4424363"/>
              <a:gd name="connsiteY13670" fmla="*/ 3656013 h 4732338"/>
              <a:gd name="connsiteX13671" fmla="*/ 630238 w 4424363"/>
              <a:gd name="connsiteY13671" fmla="*/ 3656013 h 4732338"/>
              <a:gd name="connsiteX13672" fmla="*/ 628650 w 4424363"/>
              <a:gd name="connsiteY13672" fmla="*/ 3656013 h 4732338"/>
              <a:gd name="connsiteX13673" fmla="*/ 627063 w 4424363"/>
              <a:gd name="connsiteY13673" fmla="*/ 3654426 h 4732338"/>
              <a:gd name="connsiteX13674" fmla="*/ 625475 w 4424363"/>
              <a:gd name="connsiteY13674" fmla="*/ 3652838 h 4732338"/>
              <a:gd name="connsiteX13675" fmla="*/ 623888 w 4424363"/>
              <a:gd name="connsiteY13675" fmla="*/ 3652838 h 4732338"/>
              <a:gd name="connsiteX13676" fmla="*/ 623888 w 4424363"/>
              <a:gd name="connsiteY13676" fmla="*/ 3651251 h 4732338"/>
              <a:gd name="connsiteX13677" fmla="*/ 622300 w 4424363"/>
              <a:gd name="connsiteY13677" fmla="*/ 3651251 h 4732338"/>
              <a:gd name="connsiteX13678" fmla="*/ 620713 w 4424363"/>
              <a:gd name="connsiteY13678" fmla="*/ 3651251 h 4732338"/>
              <a:gd name="connsiteX13679" fmla="*/ 620713 w 4424363"/>
              <a:gd name="connsiteY13679" fmla="*/ 3649663 h 4732338"/>
              <a:gd name="connsiteX13680" fmla="*/ 619125 w 4424363"/>
              <a:gd name="connsiteY13680" fmla="*/ 3649663 h 4732338"/>
              <a:gd name="connsiteX13681" fmla="*/ 617538 w 4424363"/>
              <a:gd name="connsiteY13681" fmla="*/ 3651251 h 4732338"/>
              <a:gd name="connsiteX13682" fmla="*/ 617538 w 4424363"/>
              <a:gd name="connsiteY13682" fmla="*/ 3649663 h 4732338"/>
              <a:gd name="connsiteX13683" fmla="*/ 617538 w 4424363"/>
              <a:gd name="connsiteY13683" fmla="*/ 3648076 h 4732338"/>
              <a:gd name="connsiteX13684" fmla="*/ 617538 w 4424363"/>
              <a:gd name="connsiteY13684" fmla="*/ 3646488 h 4732338"/>
              <a:gd name="connsiteX13685" fmla="*/ 617538 w 4424363"/>
              <a:gd name="connsiteY13685" fmla="*/ 3644901 h 4732338"/>
              <a:gd name="connsiteX13686" fmla="*/ 617538 w 4424363"/>
              <a:gd name="connsiteY13686" fmla="*/ 3643313 h 4732338"/>
              <a:gd name="connsiteX13687" fmla="*/ 615950 w 4424363"/>
              <a:gd name="connsiteY13687" fmla="*/ 3643313 h 4732338"/>
              <a:gd name="connsiteX13688" fmla="*/ 614363 w 4424363"/>
              <a:gd name="connsiteY13688" fmla="*/ 3643313 h 4732338"/>
              <a:gd name="connsiteX13689" fmla="*/ 612775 w 4424363"/>
              <a:gd name="connsiteY13689" fmla="*/ 3643313 h 4732338"/>
              <a:gd name="connsiteX13690" fmla="*/ 612775 w 4424363"/>
              <a:gd name="connsiteY13690" fmla="*/ 3641726 h 4732338"/>
              <a:gd name="connsiteX13691" fmla="*/ 611188 w 4424363"/>
              <a:gd name="connsiteY13691" fmla="*/ 3641726 h 4732338"/>
              <a:gd name="connsiteX13692" fmla="*/ 611188 w 4424363"/>
              <a:gd name="connsiteY13692" fmla="*/ 3640138 h 4732338"/>
              <a:gd name="connsiteX13693" fmla="*/ 611188 w 4424363"/>
              <a:gd name="connsiteY13693" fmla="*/ 3638551 h 4732338"/>
              <a:gd name="connsiteX13694" fmla="*/ 612775 w 4424363"/>
              <a:gd name="connsiteY13694" fmla="*/ 3638551 h 4732338"/>
              <a:gd name="connsiteX13695" fmla="*/ 612775 w 4424363"/>
              <a:gd name="connsiteY13695" fmla="*/ 3636963 h 4732338"/>
              <a:gd name="connsiteX13696" fmla="*/ 612775 w 4424363"/>
              <a:gd name="connsiteY13696" fmla="*/ 3635376 h 4732338"/>
              <a:gd name="connsiteX13697" fmla="*/ 612775 w 4424363"/>
              <a:gd name="connsiteY13697" fmla="*/ 3633788 h 4732338"/>
              <a:gd name="connsiteX13698" fmla="*/ 611188 w 4424363"/>
              <a:gd name="connsiteY13698" fmla="*/ 3633788 h 4732338"/>
              <a:gd name="connsiteX13699" fmla="*/ 611188 w 4424363"/>
              <a:gd name="connsiteY13699" fmla="*/ 3632201 h 4732338"/>
              <a:gd name="connsiteX13700" fmla="*/ 609600 w 4424363"/>
              <a:gd name="connsiteY13700" fmla="*/ 3632201 h 4732338"/>
              <a:gd name="connsiteX13701" fmla="*/ 609600 w 4424363"/>
              <a:gd name="connsiteY13701" fmla="*/ 3630613 h 4732338"/>
              <a:gd name="connsiteX13702" fmla="*/ 608013 w 4424363"/>
              <a:gd name="connsiteY13702" fmla="*/ 3630613 h 4732338"/>
              <a:gd name="connsiteX13703" fmla="*/ 608013 w 4424363"/>
              <a:gd name="connsiteY13703" fmla="*/ 3632201 h 4732338"/>
              <a:gd name="connsiteX13704" fmla="*/ 606425 w 4424363"/>
              <a:gd name="connsiteY13704" fmla="*/ 3630613 h 4732338"/>
              <a:gd name="connsiteX13705" fmla="*/ 604838 w 4424363"/>
              <a:gd name="connsiteY13705" fmla="*/ 3630613 h 4732338"/>
              <a:gd name="connsiteX13706" fmla="*/ 603250 w 4424363"/>
              <a:gd name="connsiteY13706" fmla="*/ 3630613 h 4732338"/>
              <a:gd name="connsiteX13707" fmla="*/ 601663 w 4424363"/>
              <a:gd name="connsiteY13707" fmla="*/ 3630613 h 4732338"/>
              <a:gd name="connsiteX13708" fmla="*/ 601663 w 4424363"/>
              <a:gd name="connsiteY13708" fmla="*/ 3632201 h 4732338"/>
              <a:gd name="connsiteX13709" fmla="*/ 600075 w 4424363"/>
              <a:gd name="connsiteY13709" fmla="*/ 3632201 h 4732338"/>
              <a:gd name="connsiteX13710" fmla="*/ 598488 w 4424363"/>
              <a:gd name="connsiteY13710" fmla="*/ 3633788 h 4732338"/>
              <a:gd name="connsiteX13711" fmla="*/ 598488 w 4424363"/>
              <a:gd name="connsiteY13711" fmla="*/ 3635376 h 4732338"/>
              <a:gd name="connsiteX13712" fmla="*/ 596900 w 4424363"/>
              <a:gd name="connsiteY13712" fmla="*/ 3635376 h 4732338"/>
              <a:gd name="connsiteX13713" fmla="*/ 596900 w 4424363"/>
              <a:gd name="connsiteY13713" fmla="*/ 3636963 h 4732338"/>
              <a:gd name="connsiteX13714" fmla="*/ 595313 w 4424363"/>
              <a:gd name="connsiteY13714" fmla="*/ 3636963 h 4732338"/>
              <a:gd name="connsiteX13715" fmla="*/ 593725 w 4424363"/>
              <a:gd name="connsiteY13715" fmla="*/ 3636963 h 4732338"/>
              <a:gd name="connsiteX13716" fmla="*/ 593725 w 4424363"/>
              <a:gd name="connsiteY13716" fmla="*/ 3638551 h 4732338"/>
              <a:gd name="connsiteX13717" fmla="*/ 592138 w 4424363"/>
              <a:gd name="connsiteY13717" fmla="*/ 3638551 h 4732338"/>
              <a:gd name="connsiteX13718" fmla="*/ 590550 w 4424363"/>
              <a:gd name="connsiteY13718" fmla="*/ 3638551 h 4732338"/>
              <a:gd name="connsiteX13719" fmla="*/ 588963 w 4424363"/>
              <a:gd name="connsiteY13719" fmla="*/ 3638551 h 4732338"/>
              <a:gd name="connsiteX13720" fmla="*/ 588963 w 4424363"/>
              <a:gd name="connsiteY13720" fmla="*/ 3636963 h 4732338"/>
              <a:gd name="connsiteX13721" fmla="*/ 588963 w 4424363"/>
              <a:gd name="connsiteY13721" fmla="*/ 3635376 h 4732338"/>
              <a:gd name="connsiteX13722" fmla="*/ 587375 w 4424363"/>
              <a:gd name="connsiteY13722" fmla="*/ 3635376 h 4732338"/>
              <a:gd name="connsiteX13723" fmla="*/ 585788 w 4424363"/>
              <a:gd name="connsiteY13723" fmla="*/ 3635376 h 4732338"/>
              <a:gd name="connsiteX13724" fmla="*/ 585788 w 4424363"/>
              <a:gd name="connsiteY13724" fmla="*/ 3636963 h 4732338"/>
              <a:gd name="connsiteX13725" fmla="*/ 584200 w 4424363"/>
              <a:gd name="connsiteY13725" fmla="*/ 3636963 h 4732338"/>
              <a:gd name="connsiteX13726" fmla="*/ 584200 w 4424363"/>
              <a:gd name="connsiteY13726" fmla="*/ 3635376 h 4732338"/>
              <a:gd name="connsiteX13727" fmla="*/ 582613 w 4424363"/>
              <a:gd name="connsiteY13727" fmla="*/ 3635376 h 4732338"/>
              <a:gd name="connsiteX13728" fmla="*/ 582613 w 4424363"/>
              <a:gd name="connsiteY13728" fmla="*/ 3633788 h 4732338"/>
              <a:gd name="connsiteX13729" fmla="*/ 584200 w 4424363"/>
              <a:gd name="connsiteY13729" fmla="*/ 3633788 h 4732338"/>
              <a:gd name="connsiteX13730" fmla="*/ 584200 w 4424363"/>
              <a:gd name="connsiteY13730" fmla="*/ 3632201 h 4732338"/>
              <a:gd name="connsiteX13731" fmla="*/ 582613 w 4424363"/>
              <a:gd name="connsiteY13731" fmla="*/ 3632201 h 4732338"/>
              <a:gd name="connsiteX13732" fmla="*/ 581025 w 4424363"/>
              <a:gd name="connsiteY13732" fmla="*/ 3632201 h 4732338"/>
              <a:gd name="connsiteX13733" fmla="*/ 581025 w 4424363"/>
              <a:gd name="connsiteY13733" fmla="*/ 3630613 h 4732338"/>
              <a:gd name="connsiteX13734" fmla="*/ 579438 w 4424363"/>
              <a:gd name="connsiteY13734" fmla="*/ 3630613 h 4732338"/>
              <a:gd name="connsiteX13735" fmla="*/ 577850 w 4424363"/>
              <a:gd name="connsiteY13735" fmla="*/ 3630613 h 4732338"/>
              <a:gd name="connsiteX13736" fmla="*/ 577850 w 4424363"/>
              <a:gd name="connsiteY13736" fmla="*/ 3629026 h 4732338"/>
              <a:gd name="connsiteX13737" fmla="*/ 576263 w 4424363"/>
              <a:gd name="connsiteY13737" fmla="*/ 3629026 h 4732338"/>
              <a:gd name="connsiteX13738" fmla="*/ 576263 w 4424363"/>
              <a:gd name="connsiteY13738" fmla="*/ 3627438 h 4732338"/>
              <a:gd name="connsiteX13739" fmla="*/ 576263 w 4424363"/>
              <a:gd name="connsiteY13739" fmla="*/ 3625851 h 4732338"/>
              <a:gd name="connsiteX13740" fmla="*/ 576263 w 4424363"/>
              <a:gd name="connsiteY13740" fmla="*/ 3624263 h 4732338"/>
              <a:gd name="connsiteX13741" fmla="*/ 576263 w 4424363"/>
              <a:gd name="connsiteY13741" fmla="*/ 3622676 h 4732338"/>
              <a:gd name="connsiteX13742" fmla="*/ 574675 w 4424363"/>
              <a:gd name="connsiteY13742" fmla="*/ 3622676 h 4732338"/>
              <a:gd name="connsiteX13743" fmla="*/ 574675 w 4424363"/>
              <a:gd name="connsiteY13743" fmla="*/ 3621088 h 4732338"/>
              <a:gd name="connsiteX13744" fmla="*/ 573088 w 4424363"/>
              <a:gd name="connsiteY13744" fmla="*/ 3619501 h 4732338"/>
              <a:gd name="connsiteX13745" fmla="*/ 571500 w 4424363"/>
              <a:gd name="connsiteY13745" fmla="*/ 3619501 h 4732338"/>
              <a:gd name="connsiteX13746" fmla="*/ 571500 w 4424363"/>
              <a:gd name="connsiteY13746" fmla="*/ 3617913 h 4732338"/>
              <a:gd name="connsiteX13747" fmla="*/ 571500 w 4424363"/>
              <a:gd name="connsiteY13747" fmla="*/ 3616326 h 4732338"/>
              <a:gd name="connsiteX13748" fmla="*/ 569913 w 4424363"/>
              <a:gd name="connsiteY13748" fmla="*/ 3614738 h 4732338"/>
              <a:gd name="connsiteX13749" fmla="*/ 568325 w 4424363"/>
              <a:gd name="connsiteY13749" fmla="*/ 3614738 h 4732338"/>
              <a:gd name="connsiteX13750" fmla="*/ 566738 w 4424363"/>
              <a:gd name="connsiteY13750" fmla="*/ 3614738 h 4732338"/>
              <a:gd name="connsiteX13751" fmla="*/ 565150 w 4424363"/>
              <a:gd name="connsiteY13751" fmla="*/ 3614738 h 4732338"/>
              <a:gd name="connsiteX13752" fmla="*/ 563563 w 4424363"/>
              <a:gd name="connsiteY13752" fmla="*/ 3614738 h 4732338"/>
              <a:gd name="connsiteX13753" fmla="*/ 563563 w 4424363"/>
              <a:gd name="connsiteY13753" fmla="*/ 3616326 h 4732338"/>
              <a:gd name="connsiteX13754" fmla="*/ 561975 w 4424363"/>
              <a:gd name="connsiteY13754" fmla="*/ 3617913 h 4732338"/>
              <a:gd name="connsiteX13755" fmla="*/ 560388 w 4424363"/>
              <a:gd name="connsiteY13755" fmla="*/ 3617913 h 4732338"/>
              <a:gd name="connsiteX13756" fmla="*/ 558800 w 4424363"/>
              <a:gd name="connsiteY13756" fmla="*/ 3617913 h 4732338"/>
              <a:gd name="connsiteX13757" fmla="*/ 558800 w 4424363"/>
              <a:gd name="connsiteY13757" fmla="*/ 3619501 h 4732338"/>
              <a:gd name="connsiteX13758" fmla="*/ 557213 w 4424363"/>
              <a:gd name="connsiteY13758" fmla="*/ 3619501 h 4732338"/>
              <a:gd name="connsiteX13759" fmla="*/ 555625 w 4424363"/>
              <a:gd name="connsiteY13759" fmla="*/ 3619501 h 4732338"/>
              <a:gd name="connsiteX13760" fmla="*/ 554038 w 4424363"/>
              <a:gd name="connsiteY13760" fmla="*/ 3619501 h 4732338"/>
              <a:gd name="connsiteX13761" fmla="*/ 552450 w 4424363"/>
              <a:gd name="connsiteY13761" fmla="*/ 3619501 h 4732338"/>
              <a:gd name="connsiteX13762" fmla="*/ 550863 w 4424363"/>
              <a:gd name="connsiteY13762" fmla="*/ 3619501 h 4732338"/>
              <a:gd name="connsiteX13763" fmla="*/ 549275 w 4424363"/>
              <a:gd name="connsiteY13763" fmla="*/ 3619501 h 4732338"/>
              <a:gd name="connsiteX13764" fmla="*/ 547688 w 4424363"/>
              <a:gd name="connsiteY13764" fmla="*/ 3619501 h 4732338"/>
              <a:gd name="connsiteX13765" fmla="*/ 546100 w 4424363"/>
              <a:gd name="connsiteY13765" fmla="*/ 3619501 h 4732338"/>
              <a:gd name="connsiteX13766" fmla="*/ 544513 w 4424363"/>
              <a:gd name="connsiteY13766" fmla="*/ 3619501 h 4732338"/>
              <a:gd name="connsiteX13767" fmla="*/ 542925 w 4424363"/>
              <a:gd name="connsiteY13767" fmla="*/ 3619501 h 4732338"/>
              <a:gd name="connsiteX13768" fmla="*/ 542925 w 4424363"/>
              <a:gd name="connsiteY13768" fmla="*/ 3617913 h 4732338"/>
              <a:gd name="connsiteX13769" fmla="*/ 541338 w 4424363"/>
              <a:gd name="connsiteY13769" fmla="*/ 3617913 h 4732338"/>
              <a:gd name="connsiteX13770" fmla="*/ 539750 w 4424363"/>
              <a:gd name="connsiteY13770" fmla="*/ 3616326 h 4732338"/>
              <a:gd name="connsiteX13771" fmla="*/ 538163 w 4424363"/>
              <a:gd name="connsiteY13771" fmla="*/ 3616326 h 4732338"/>
              <a:gd name="connsiteX13772" fmla="*/ 538163 w 4424363"/>
              <a:gd name="connsiteY13772" fmla="*/ 3614738 h 4732338"/>
              <a:gd name="connsiteX13773" fmla="*/ 538163 w 4424363"/>
              <a:gd name="connsiteY13773" fmla="*/ 3613151 h 4732338"/>
              <a:gd name="connsiteX13774" fmla="*/ 538163 w 4424363"/>
              <a:gd name="connsiteY13774" fmla="*/ 3611563 h 4732338"/>
              <a:gd name="connsiteX13775" fmla="*/ 536575 w 4424363"/>
              <a:gd name="connsiteY13775" fmla="*/ 3611563 h 4732338"/>
              <a:gd name="connsiteX13776" fmla="*/ 536575 w 4424363"/>
              <a:gd name="connsiteY13776" fmla="*/ 3609976 h 4732338"/>
              <a:gd name="connsiteX13777" fmla="*/ 534988 w 4424363"/>
              <a:gd name="connsiteY13777" fmla="*/ 3609976 h 4732338"/>
              <a:gd name="connsiteX13778" fmla="*/ 533400 w 4424363"/>
              <a:gd name="connsiteY13778" fmla="*/ 3609976 h 4732338"/>
              <a:gd name="connsiteX13779" fmla="*/ 531813 w 4424363"/>
              <a:gd name="connsiteY13779" fmla="*/ 3609976 h 4732338"/>
              <a:gd name="connsiteX13780" fmla="*/ 530225 w 4424363"/>
              <a:gd name="connsiteY13780" fmla="*/ 3609976 h 4732338"/>
              <a:gd name="connsiteX13781" fmla="*/ 528638 w 4424363"/>
              <a:gd name="connsiteY13781" fmla="*/ 3609976 h 4732338"/>
              <a:gd name="connsiteX13782" fmla="*/ 527050 w 4424363"/>
              <a:gd name="connsiteY13782" fmla="*/ 3609976 h 4732338"/>
              <a:gd name="connsiteX13783" fmla="*/ 525463 w 4424363"/>
              <a:gd name="connsiteY13783" fmla="*/ 3609976 h 4732338"/>
              <a:gd name="connsiteX13784" fmla="*/ 525463 w 4424363"/>
              <a:gd name="connsiteY13784" fmla="*/ 3608388 h 4732338"/>
              <a:gd name="connsiteX13785" fmla="*/ 525463 w 4424363"/>
              <a:gd name="connsiteY13785" fmla="*/ 3606801 h 4732338"/>
              <a:gd name="connsiteX13786" fmla="*/ 523875 w 4424363"/>
              <a:gd name="connsiteY13786" fmla="*/ 3606801 h 4732338"/>
              <a:gd name="connsiteX13787" fmla="*/ 522288 w 4424363"/>
              <a:gd name="connsiteY13787" fmla="*/ 3606801 h 4732338"/>
              <a:gd name="connsiteX13788" fmla="*/ 520700 w 4424363"/>
              <a:gd name="connsiteY13788" fmla="*/ 3606801 h 4732338"/>
              <a:gd name="connsiteX13789" fmla="*/ 520700 w 4424363"/>
              <a:gd name="connsiteY13789" fmla="*/ 3608388 h 4732338"/>
              <a:gd name="connsiteX13790" fmla="*/ 519113 w 4424363"/>
              <a:gd name="connsiteY13790" fmla="*/ 3608388 h 4732338"/>
              <a:gd name="connsiteX13791" fmla="*/ 519113 w 4424363"/>
              <a:gd name="connsiteY13791" fmla="*/ 3606801 h 4732338"/>
              <a:gd name="connsiteX13792" fmla="*/ 517525 w 4424363"/>
              <a:gd name="connsiteY13792" fmla="*/ 3606801 h 4732338"/>
              <a:gd name="connsiteX13793" fmla="*/ 515938 w 4424363"/>
              <a:gd name="connsiteY13793" fmla="*/ 3605213 h 4732338"/>
              <a:gd name="connsiteX13794" fmla="*/ 514350 w 4424363"/>
              <a:gd name="connsiteY13794" fmla="*/ 3605213 h 4732338"/>
              <a:gd name="connsiteX13795" fmla="*/ 512763 w 4424363"/>
              <a:gd name="connsiteY13795" fmla="*/ 3605213 h 4732338"/>
              <a:gd name="connsiteX13796" fmla="*/ 511175 w 4424363"/>
              <a:gd name="connsiteY13796" fmla="*/ 3605213 h 4732338"/>
              <a:gd name="connsiteX13797" fmla="*/ 511175 w 4424363"/>
              <a:gd name="connsiteY13797" fmla="*/ 3603626 h 4732338"/>
              <a:gd name="connsiteX13798" fmla="*/ 511175 w 4424363"/>
              <a:gd name="connsiteY13798" fmla="*/ 3602038 h 4732338"/>
              <a:gd name="connsiteX13799" fmla="*/ 511175 w 4424363"/>
              <a:gd name="connsiteY13799" fmla="*/ 3600451 h 4732338"/>
              <a:gd name="connsiteX13800" fmla="*/ 509588 w 4424363"/>
              <a:gd name="connsiteY13800" fmla="*/ 3600451 h 4732338"/>
              <a:gd name="connsiteX13801" fmla="*/ 509588 w 4424363"/>
              <a:gd name="connsiteY13801" fmla="*/ 3598863 h 4732338"/>
              <a:gd name="connsiteX13802" fmla="*/ 508000 w 4424363"/>
              <a:gd name="connsiteY13802" fmla="*/ 3598863 h 4732338"/>
              <a:gd name="connsiteX13803" fmla="*/ 506413 w 4424363"/>
              <a:gd name="connsiteY13803" fmla="*/ 3598863 h 4732338"/>
              <a:gd name="connsiteX13804" fmla="*/ 506413 w 4424363"/>
              <a:gd name="connsiteY13804" fmla="*/ 3600451 h 4732338"/>
              <a:gd name="connsiteX13805" fmla="*/ 504825 w 4424363"/>
              <a:gd name="connsiteY13805" fmla="*/ 3600451 h 4732338"/>
              <a:gd name="connsiteX13806" fmla="*/ 503238 w 4424363"/>
              <a:gd name="connsiteY13806" fmla="*/ 3600451 h 4732338"/>
              <a:gd name="connsiteX13807" fmla="*/ 501650 w 4424363"/>
              <a:gd name="connsiteY13807" fmla="*/ 3598863 h 4732338"/>
              <a:gd name="connsiteX13808" fmla="*/ 501650 w 4424363"/>
              <a:gd name="connsiteY13808" fmla="*/ 3597276 h 4732338"/>
              <a:gd name="connsiteX13809" fmla="*/ 500063 w 4424363"/>
              <a:gd name="connsiteY13809" fmla="*/ 3597276 h 4732338"/>
              <a:gd name="connsiteX13810" fmla="*/ 498475 w 4424363"/>
              <a:gd name="connsiteY13810" fmla="*/ 3595688 h 4732338"/>
              <a:gd name="connsiteX13811" fmla="*/ 498475 w 4424363"/>
              <a:gd name="connsiteY13811" fmla="*/ 3594101 h 4732338"/>
              <a:gd name="connsiteX13812" fmla="*/ 496888 w 4424363"/>
              <a:gd name="connsiteY13812" fmla="*/ 3594101 h 4732338"/>
              <a:gd name="connsiteX13813" fmla="*/ 495300 w 4424363"/>
              <a:gd name="connsiteY13813" fmla="*/ 3592513 h 4732338"/>
              <a:gd name="connsiteX13814" fmla="*/ 495300 w 4424363"/>
              <a:gd name="connsiteY13814" fmla="*/ 3590926 h 4732338"/>
              <a:gd name="connsiteX13815" fmla="*/ 495300 w 4424363"/>
              <a:gd name="connsiteY13815" fmla="*/ 3589338 h 4732338"/>
              <a:gd name="connsiteX13816" fmla="*/ 493713 w 4424363"/>
              <a:gd name="connsiteY13816" fmla="*/ 3589338 h 4732338"/>
              <a:gd name="connsiteX13817" fmla="*/ 493713 w 4424363"/>
              <a:gd name="connsiteY13817" fmla="*/ 3587751 h 4732338"/>
              <a:gd name="connsiteX13818" fmla="*/ 492125 w 4424363"/>
              <a:gd name="connsiteY13818" fmla="*/ 3587751 h 4732338"/>
              <a:gd name="connsiteX13819" fmla="*/ 490538 w 4424363"/>
              <a:gd name="connsiteY13819" fmla="*/ 3587751 h 4732338"/>
              <a:gd name="connsiteX13820" fmla="*/ 488950 w 4424363"/>
              <a:gd name="connsiteY13820" fmla="*/ 3587751 h 4732338"/>
              <a:gd name="connsiteX13821" fmla="*/ 488950 w 4424363"/>
              <a:gd name="connsiteY13821" fmla="*/ 3586163 h 4732338"/>
              <a:gd name="connsiteX13822" fmla="*/ 488950 w 4424363"/>
              <a:gd name="connsiteY13822" fmla="*/ 3584576 h 4732338"/>
              <a:gd name="connsiteX13823" fmla="*/ 487363 w 4424363"/>
              <a:gd name="connsiteY13823" fmla="*/ 3584576 h 4732338"/>
              <a:gd name="connsiteX13824" fmla="*/ 487363 w 4424363"/>
              <a:gd name="connsiteY13824" fmla="*/ 3582988 h 4732338"/>
              <a:gd name="connsiteX13825" fmla="*/ 485775 w 4424363"/>
              <a:gd name="connsiteY13825" fmla="*/ 3582988 h 4732338"/>
              <a:gd name="connsiteX13826" fmla="*/ 484188 w 4424363"/>
              <a:gd name="connsiteY13826" fmla="*/ 3582988 h 4732338"/>
              <a:gd name="connsiteX13827" fmla="*/ 482600 w 4424363"/>
              <a:gd name="connsiteY13827" fmla="*/ 3582988 h 4732338"/>
              <a:gd name="connsiteX13828" fmla="*/ 481013 w 4424363"/>
              <a:gd name="connsiteY13828" fmla="*/ 3582988 h 4732338"/>
              <a:gd name="connsiteX13829" fmla="*/ 479425 w 4424363"/>
              <a:gd name="connsiteY13829" fmla="*/ 3582988 h 4732338"/>
              <a:gd name="connsiteX13830" fmla="*/ 477838 w 4424363"/>
              <a:gd name="connsiteY13830" fmla="*/ 3582988 h 4732338"/>
              <a:gd name="connsiteX13831" fmla="*/ 476250 w 4424363"/>
              <a:gd name="connsiteY13831" fmla="*/ 3582988 h 4732338"/>
              <a:gd name="connsiteX13832" fmla="*/ 474663 w 4424363"/>
              <a:gd name="connsiteY13832" fmla="*/ 3581401 h 4732338"/>
              <a:gd name="connsiteX13833" fmla="*/ 473075 w 4424363"/>
              <a:gd name="connsiteY13833" fmla="*/ 3581401 h 4732338"/>
              <a:gd name="connsiteX13834" fmla="*/ 471488 w 4424363"/>
              <a:gd name="connsiteY13834" fmla="*/ 3581401 h 4732338"/>
              <a:gd name="connsiteX13835" fmla="*/ 471488 w 4424363"/>
              <a:gd name="connsiteY13835" fmla="*/ 3579813 h 4732338"/>
              <a:gd name="connsiteX13836" fmla="*/ 469900 w 4424363"/>
              <a:gd name="connsiteY13836" fmla="*/ 3579813 h 4732338"/>
              <a:gd name="connsiteX13837" fmla="*/ 468313 w 4424363"/>
              <a:gd name="connsiteY13837" fmla="*/ 3579813 h 4732338"/>
              <a:gd name="connsiteX13838" fmla="*/ 466725 w 4424363"/>
              <a:gd name="connsiteY13838" fmla="*/ 3581401 h 4732338"/>
              <a:gd name="connsiteX13839" fmla="*/ 465138 w 4424363"/>
              <a:gd name="connsiteY13839" fmla="*/ 3581401 h 4732338"/>
              <a:gd name="connsiteX13840" fmla="*/ 465138 w 4424363"/>
              <a:gd name="connsiteY13840" fmla="*/ 3579813 h 4732338"/>
              <a:gd name="connsiteX13841" fmla="*/ 463550 w 4424363"/>
              <a:gd name="connsiteY13841" fmla="*/ 3579813 h 4732338"/>
              <a:gd name="connsiteX13842" fmla="*/ 463550 w 4424363"/>
              <a:gd name="connsiteY13842" fmla="*/ 3581401 h 4732338"/>
              <a:gd name="connsiteX13843" fmla="*/ 463550 w 4424363"/>
              <a:gd name="connsiteY13843" fmla="*/ 3582988 h 4732338"/>
              <a:gd name="connsiteX13844" fmla="*/ 461963 w 4424363"/>
              <a:gd name="connsiteY13844" fmla="*/ 3584576 h 4732338"/>
              <a:gd name="connsiteX13845" fmla="*/ 460375 w 4424363"/>
              <a:gd name="connsiteY13845" fmla="*/ 3584576 h 4732338"/>
              <a:gd name="connsiteX13846" fmla="*/ 460375 w 4424363"/>
              <a:gd name="connsiteY13846" fmla="*/ 3582988 h 4732338"/>
              <a:gd name="connsiteX13847" fmla="*/ 458788 w 4424363"/>
              <a:gd name="connsiteY13847" fmla="*/ 3582988 h 4732338"/>
              <a:gd name="connsiteX13848" fmla="*/ 458788 w 4424363"/>
              <a:gd name="connsiteY13848" fmla="*/ 3581401 h 4732338"/>
              <a:gd name="connsiteX13849" fmla="*/ 458788 w 4424363"/>
              <a:gd name="connsiteY13849" fmla="*/ 3579813 h 4732338"/>
              <a:gd name="connsiteX13850" fmla="*/ 457200 w 4424363"/>
              <a:gd name="connsiteY13850" fmla="*/ 3579813 h 4732338"/>
              <a:gd name="connsiteX13851" fmla="*/ 458788 w 4424363"/>
              <a:gd name="connsiteY13851" fmla="*/ 3578226 h 4732338"/>
              <a:gd name="connsiteX13852" fmla="*/ 460375 w 4424363"/>
              <a:gd name="connsiteY13852" fmla="*/ 3578226 h 4732338"/>
              <a:gd name="connsiteX13853" fmla="*/ 460375 w 4424363"/>
              <a:gd name="connsiteY13853" fmla="*/ 3576638 h 4732338"/>
              <a:gd name="connsiteX13854" fmla="*/ 460375 w 4424363"/>
              <a:gd name="connsiteY13854" fmla="*/ 3575051 h 4732338"/>
              <a:gd name="connsiteX13855" fmla="*/ 458788 w 4424363"/>
              <a:gd name="connsiteY13855" fmla="*/ 3575051 h 4732338"/>
              <a:gd name="connsiteX13856" fmla="*/ 457200 w 4424363"/>
              <a:gd name="connsiteY13856" fmla="*/ 3575051 h 4732338"/>
              <a:gd name="connsiteX13857" fmla="*/ 455613 w 4424363"/>
              <a:gd name="connsiteY13857" fmla="*/ 3575051 h 4732338"/>
              <a:gd name="connsiteX13858" fmla="*/ 454025 w 4424363"/>
              <a:gd name="connsiteY13858" fmla="*/ 3575051 h 4732338"/>
              <a:gd name="connsiteX13859" fmla="*/ 452438 w 4424363"/>
              <a:gd name="connsiteY13859" fmla="*/ 3575051 h 4732338"/>
              <a:gd name="connsiteX13860" fmla="*/ 450850 w 4424363"/>
              <a:gd name="connsiteY13860" fmla="*/ 3575051 h 4732338"/>
              <a:gd name="connsiteX13861" fmla="*/ 450850 w 4424363"/>
              <a:gd name="connsiteY13861" fmla="*/ 3576638 h 4732338"/>
              <a:gd name="connsiteX13862" fmla="*/ 450850 w 4424363"/>
              <a:gd name="connsiteY13862" fmla="*/ 3578226 h 4732338"/>
              <a:gd name="connsiteX13863" fmla="*/ 450850 w 4424363"/>
              <a:gd name="connsiteY13863" fmla="*/ 3579813 h 4732338"/>
              <a:gd name="connsiteX13864" fmla="*/ 449263 w 4424363"/>
              <a:gd name="connsiteY13864" fmla="*/ 3579813 h 4732338"/>
              <a:gd name="connsiteX13865" fmla="*/ 447675 w 4424363"/>
              <a:gd name="connsiteY13865" fmla="*/ 3581401 h 4732338"/>
              <a:gd name="connsiteX13866" fmla="*/ 446088 w 4424363"/>
              <a:gd name="connsiteY13866" fmla="*/ 3582988 h 4732338"/>
              <a:gd name="connsiteX13867" fmla="*/ 444500 w 4424363"/>
              <a:gd name="connsiteY13867" fmla="*/ 3582988 h 4732338"/>
              <a:gd name="connsiteX13868" fmla="*/ 444500 w 4424363"/>
              <a:gd name="connsiteY13868" fmla="*/ 3584576 h 4732338"/>
              <a:gd name="connsiteX13869" fmla="*/ 442913 w 4424363"/>
              <a:gd name="connsiteY13869" fmla="*/ 3584576 h 4732338"/>
              <a:gd name="connsiteX13870" fmla="*/ 442913 w 4424363"/>
              <a:gd name="connsiteY13870" fmla="*/ 3586163 h 4732338"/>
              <a:gd name="connsiteX13871" fmla="*/ 441325 w 4424363"/>
              <a:gd name="connsiteY13871" fmla="*/ 3586163 h 4732338"/>
              <a:gd name="connsiteX13872" fmla="*/ 439738 w 4424363"/>
              <a:gd name="connsiteY13872" fmla="*/ 3586163 h 4732338"/>
              <a:gd name="connsiteX13873" fmla="*/ 438150 w 4424363"/>
              <a:gd name="connsiteY13873" fmla="*/ 3584576 h 4732338"/>
              <a:gd name="connsiteX13874" fmla="*/ 438150 w 4424363"/>
              <a:gd name="connsiteY13874" fmla="*/ 3586163 h 4732338"/>
              <a:gd name="connsiteX13875" fmla="*/ 438150 w 4424363"/>
              <a:gd name="connsiteY13875" fmla="*/ 3587751 h 4732338"/>
              <a:gd name="connsiteX13876" fmla="*/ 436563 w 4424363"/>
              <a:gd name="connsiteY13876" fmla="*/ 3589338 h 4732338"/>
              <a:gd name="connsiteX13877" fmla="*/ 436563 w 4424363"/>
              <a:gd name="connsiteY13877" fmla="*/ 3587751 h 4732338"/>
              <a:gd name="connsiteX13878" fmla="*/ 434975 w 4424363"/>
              <a:gd name="connsiteY13878" fmla="*/ 3587751 h 4732338"/>
              <a:gd name="connsiteX13879" fmla="*/ 433388 w 4424363"/>
              <a:gd name="connsiteY13879" fmla="*/ 3587751 h 4732338"/>
              <a:gd name="connsiteX13880" fmla="*/ 431800 w 4424363"/>
              <a:gd name="connsiteY13880" fmla="*/ 3587751 h 4732338"/>
              <a:gd name="connsiteX13881" fmla="*/ 430213 w 4424363"/>
              <a:gd name="connsiteY13881" fmla="*/ 3587751 h 4732338"/>
              <a:gd name="connsiteX13882" fmla="*/ 428625 w 4424363"/>
              <a:gd name="connsiteY13882" fmla="*/ 3586163 h 4732338"/>
              <a:gd name="connsiteX13883" fmla="*/ 428625 w 4424363"/>
              <a:gd name="connsiteY13883" fmla="*/ 3584576 h 4732338"/>
              <a:gd name="connsiteX13884" fmla="*/ 428625 w 4424363"/>
              <a:gd name="connsiteY13884" fmla="*/ 3582988 h 4732338"/>
              <a:gd name="connsiteX13885" fmla="*/ 428625 w 4424363"/>
              <a:gd name="connsiteY13885" fmla="*/ 3581401 h 4732338"/>
              <a:gd name="connsiteX13886" fmla="*/ 427038 w 4424363"/>
              <a:gd name="connsiteY13886" fmla="*/ 3581401 h 4732338"/>
              <a:gd name="connsiteX13887" fmla="*/ 425450 w 4424363"/>
              <a:gd name="connsiteY13887" fmla="*/ 3581401 h 4732338"/>
              <a:gd name="connsiteX13888" fmla="*/ 425450 w 4424363"/>
              <a:gd name="connsiteY13888" fmla="*/ 3579813 h 4732338"/>
              <a:gd name="connsiteX13889" fmla="*/ 423863 w 4424363"/>
              <a:gd name="connsiteY13889" fmla="*/ 3579813 h 4732338"/>
              <a:gd name="connsiteX13890" fmla="*/ 422275 w 4424363"/>
              <a:gd name="connsiteY13890" fmla="*/ 3579813 h 4732338"/>
              <a:gd name="connsiteX13891" fmla="*/ 420688 w 4424363"/>
              <a:gd name="connsiteY13891" fmla="*/ 3579813 h 4732338"/>
              <a:gd name="connsiteX13892" fmla="*/ 419100 w 4424363"/>
              <a:gd name="connsiteY13892" fmla="*/ 3579813 h 4732338"/>
              <a:gd name="connsiteX13893" fmla="*/ 419100 w 4424363"/>
              <a:gd name="connsiteY13893" fmla="*/ 3578226 h 4732338"/>
              <a:gd name="connsiteX13894" fmla="*/ 420688 w 4424363"/>
              <a:gd name="connsiteY13894" fmla="*/ 3576638 h 4732338"/>
              <a:gd name="connsiteX13895" fmla="*/ 422275 w 4424363"/>
              <a:gd name="connsiteY13895" fmla="*/ 3576638 h 4732338"/>
              <a:gd name="connsiteX13896" fmla="*/ 420688 w 4424363"/>
              <a:gd name="connsiteY13896" fmla="*/ 3575051 h 4732338"/>
              <a:gd name="connsiteX13897" fmla="*/ 420688 w 4424363"/>
              <a:gd name="connsiteY13897" fmla="*/ 3573463 h 4732338"/>
              <a:gd name="connsiteX13898" fmla="*/ 419100 w 4424363"/>
              <a:gd name="connsiteY13898" fmla="*/ 3573463 h 4732338"/>
              <a:gd name="connsiteX13899" fmla="*/ 419100 w 4424363"/>
              <a:gd name="connsiteY13899" fmla="*/ 3571876 h 4732338"/>
              <a:gd name="connsiteX13900" fmla="*/ 417513 w 4424363"/>
              <a:gd name="connsiteY13900" fmla="*/ 3570288 h 4732338"/>
              <a:gd name="connsiteX13901" fmla="*/ 419100 w 4424363"/>
              <a:gd name="connsiteY13901" fmla="*/ 3570288 h 4732338"/>
              <a:gd name="connsiteX13902" fmla="*/ 419100 w 4424363"/>
              <a:gd name="connsiteY13902" fmla="*/ 3568701 h 4732338"/>
              <a:gd name="connsiteX13903" fmla="*/ 419100 w 4424363"/>
              <a:gd name="connsiteY13903" fmla="*/ 3567113 h 4732338"/>
              <a:gd name="connsiteX13904" fmla="*/ 419100 w 4424363"/>
              <a:gd name="connsiteY13904" fmla="*/ 3565526 h 4732338"/>
              <a:gd name="connsiteX13905" fmla="*/ 417513 w 4424363"/>
              <a:gd name="connsiteY13905" fmla="*/ 3565526 h 4732338"/>
              <a:gd name="connsiteX13906" fmla="*/ 415925 w 4424363"/>
              <a:gd name="connsiteY13906" fmla="*/ 3565526 h 4732338"/>
              <a:gd name="connsiteX13907" fmla="*/ 415925 w 4424363"/>
              <a:gd name="connsiteY13907" fmla="*/ 3563938 h 4732338"/>
              <a:gd name="connsiteX13908" fmla="*/ 415925 w 4424363"/>
              <a:gd name="connsiteY13908" fmla="*/ 3562351 h 4732338"/>
              <a:gd name="connsiteX13909" fmla="*/ 415925 w 4424363"/>
              <a:gd name="connsiteY13909" fmla="*/ 3560763 h 4732338"/>
              <a:gd name="connsiteX13910" fmla="*/ 414338 w 4424363"/>
              <a:gd name="connsiteY13910" fmla="*/ 3560763 h 4732338"/>
              <a:gd name="connsiteX13911" fmla="*/ 412750 w 4424363"/>
              <a:gd name="connsiteY13911" fmla="*/ 3559176 h 4732338"/>
              <a:gd name="connsiteX13912" fmla="*/ 411163 w 4424363"/>
              <a:gd name="connsiteY13912" fmla="*/ 3559176 h 4732338"/>
              <a:gd name="connsiteX13913" fmla="*/ 411163 w 4424363"/>
              <a:gd name="connsiteY13913" fmla="*/ 3557588 h 4732338"/>
              <a:gd name="connsiteX13914" fmla="*/ 409575 w 4424363"/>
              <a:gd name="connsiteY13914" fmla="*/ 3557588 h 4732338"/>
              <a:gd name="connsiteX13915" fmla="*/ 409575 w 4424363"/>
              <a:gd name="connsiteY13915" fmla="*/ 3556001 h 4732338"/>
              <a:gd name="connsiteX13916" fmla="*/ 407988 w 4424363"/>
              <a:gd name="connsiteY13916" fmla="*/ 3556001 h 4732338"/>
              <a:gd name="connsiteX13917" fmla="*/ 406400 w 4424363"/>
              <a:gd name="connsiteY13917" fmla="*/ 3556001 h 4732338"/>
              <a:gd name="connsiteX13918" fmla="*/ 406400 w 4424363"/>
              <a:gd name="connsiteY13918" fmla="*/ 3554413 h 4732338"/>
              <a:gd name="connsiteX13919" fmla="*/ 404813 w 4424363"/>
              <a:gd name="connsiteY13919" fmla="*/ 3554413 h 4732338"/>
              <a:gd name="connsiteX13920" fmla="*/ 404813 w 4424363"/>
              <a:gd name="connsiteY13920" fmla="*/ 3552826 h 4732338"/>
              <a:gd name="connsiteX13921" fmla="*/ 403225 w 4424363"/>
              <a:gd name="connsiteY13921" fmla="*/ 3552826 h 4732338"/>
              <a:gd name="connsiteX13922" fmla="*/ 401638 w 4424363"/>
              <a:gd name="connsiteY13922" fmla="*/ 3552826 h 4732338"/>
              <a:gd name="connsiteX13923" fmla="*/ 401638 w 4424363"/>
              <a:gd name="connsiteY13923" fmla="*/ 3551238 h 4732338"/>
              <a:gd name="connsiteX13924" fmla="*/ 400050 w 4424363"/>
              <a:gd name="connsiteY13924" fmla="*/ 3551238 h 4732338"/>
              <a:gd name="connsiteX13925" fmla="*/ 400050 w 4424363"/>
              <a:gd name="connsiteY13925" fmla="*/ 3549651 h 4732338"/>
              <a:gd name="connsiteX13926" fmla="*/ 401638 w 4424363"/>
              <a:gd name="connsiteY13926" fmla="*/ 3548063 h 4732338"/>
              <a:gd name="connsiteX13927" fmla="*/ 400050 w 4424363"/>
              <a:gd name="connsiteY13927" fmla="*/ 3548063 h 4732338"/>
              <a:gd name="connsiteX13928" fmla="*/ 398463 w 4424363"/>
              <a:gd name="connsiteY13928" fmla="*/ 3548063 h 4732338"/>
              <a:gd name="connsiteX13929" fmla="*/ 396875 w 4424363"/>
              <a:gd name="connsiteY13929" fmla="*/ 3548063 h 4732338"/>
              <a:gd name="connsiteX13930" fmla="*/ 396875 w 4424363"/>
              <a:gd name="connsiteY13930" fmla="*/ 3546475 h 4732338"/>
              <a:gd name="connsiteX13931" fmla="*/ 396875 w 4424363"/>
              <a:gd name="connsiteY13931" fmla="*/ 3544888 h 4732338"/>
              <a:gd name="connsiteX13932" fmla="*/ 398463 w 4424363"/>
              <a:gd name="connsiteY13932" fmla="*/ 3544888 h 4732338"/>
              <a:gd name="connsiteX13933" fmla="*/ 398463 w 4424363"/>
              <a:gd name="connsiteY13933" fmla="*/ 3543300 h 4732338"/>
              <a:gd name="connsiteX13934" fmla="*/ 396875 w 4424363"/>
              <a:gd name="connsiteY13934" fmla="*/ 3543300 h 4732338"/>
              <a:gd name="connsiteX13935" fmla="*/ 396875 w 4424363"/>
              <a:gd name="connsiteY13935" fmla="*/ 3541713 h 4732338"/>
              <a:gd name="connsiteX13936" fmla="*/ 395288 w 4424363"/>
              <a:gd name="connsiteY13936" fmla="*/ 3541713 h 4732338"/>
              <a:gd name="connsiteX13937" fmla="*/ 393700 w 4424363"/>
              <a:gd name="connsiteY13937" fmla="*/ 3541713 h 4732338"/>
              <a:gd name="connsiteX13938" fmla="*/ 392113 w 4424363"/>
              <a:gd name="connsiteY13938" fmla="*/ 3541713 h 4732338"/>
              <a:gd name="connsiteX13939" fmla="*/ 390525 w 4424363"/>
              <a:gd name="connsiteY13939" fmla="*/ 3541713 h 4732338"/>
              <a:gd name="connsiteX13940" fmla="*/ 388938 w 4424363"/>
              <a:gd name="connsiteY13940" fmla="*/ 3541713 h 4732338"/>
              <a:gd name="connsiteX13941" fmla="*/ 387350 w 4424363"/>
              <a:gd name="connsiteY13941" fmla="*/ 3541713 h 4732338"/>
              <a:gd name="connsiteX13942" fmla="*/ 387350 w 4424363"/>
              <a:gd name="connsiteY13942" fmla="*/ 3540125 h 4732338"/>
              <a:gd name="connsiteX13943" fmla="*/ 388938 w 4424363"/>
              <a:gd name="connsiteY13943" fmla="*/ 3540125 h 4732338"/>
              <a:gd name="connsiteX13944" fmla="*/ 388938 w 4424363"/>
              <a:gd name="connsiteY13944" fmla="*/ 3538538 h 4732338"/>
              <a:gd name="connsiteX13945" fmla="*/ 390525 w 4424363"/>
              <a:gd name="connsiteY13945" fmla="*/ 3538538 h 4732338"/>
              <a:gd name="connsiteX13946" fmla="*/ 392113 w 4424363"/>
              <a:gd name="connsiteY13946" fmla="*/ 3538538 h 4732338"/>
              <a:gd name="connsiteX13947" fmla="*/ 393700 w 4424363"/>
              <a:gd name="connsiteY13947" fmla="*/ 3538538 h 4732338"/>
              <a:gd name="connsiteX13948" fmla="*/ 395288 w 4424363"/>
              <a:gd name="connsiteY13948" fmla="*/ 3538538 h 4732338"/>
              <a:gd name="connsiteX13949" fmla="*/ 395288 w 4424363"/>
              <a:gd name="connsiteY13949" fmla="*/ 3536950 h 4732338"/>
              <a:gd name="connsiteX13950" fmla="*/ 396875 w 4424363"/>
              <a:gd name="connsiteY13950" fmla="*/ 3536950 h 4732338"/>
              <a:gd name="connsiteX13951" fmla="*/ 396875 w 4424363"/>
              <a:gd name="connsiteY13951" fmla="*/ 3535363 h 4732338"/>
              <a:gd name="connsiteX13952" fmla="*/ 396875 w 4424363"/>
              <a:gd name="connsiteY13952" fmla="*/ 3533775 h 4732338"/>
              <a:gd name="connsiteX13953" fmla="*/ 396875 w 4424363"/>
              <a:gd name="connsiteY13953" fmla="*/ 3532188 h 4732338"/>
              <a:gd name="connsiteX13954" fmla="*/ 396875 w 4424363"/>
              <a:gd name="connsiteY13954" fmla="*/ 3530600 h 4732338"/>
              <a:gd name="connsiteX13955" fmla="*/ 396875 w 4424363"/>
              <a:gd name="connsiteY13955" fmla="*/ 3529013 h 4732338"/>
              <a:gd name="connsiteX13956" fmla="*/ 398463 w 4424363"/>
              <a:gd name="connsiteY13956" fmla="*/ 3529013 h 4732338"/>
              <a:gd name="connsiteX13957" fmla="*/ 398463 w 4424363"/>
              <a:gd name="connsiteY13957" fmla="*/ 3527425 h 4732338"/>
              <a:gd name="connsiteX13958" fmla="*/ 398463 w 4424363"/>
              <a:gd name="connsiteY13958" fmla="*/ 3525838 h 4732338"/>
              <a:gd name="connsiteX13959" fmla="*/ 396875 w 4424363"/>
              <a:gd name="connsiteY13959" fmla="*/ 3525838 h 4732338"/>
              <a:gd name="connsiteX13960" fmla="*/ 396875 w 4424363"/>
              <a:gd name="connsiteY13960" fmla="*/ 3524250 h 4732338"/>
              <a:gd name="connsiteX13961" fmla="*/ 396875 w 4424363"/>
              <a:gd name="connsiteY13961" fmla="*/ 3522663 h 4732338"/>
              <a:gd name="connsiteX13962" fmla="*/ 395288 w 4424363"/>
              <a:gd name="connsiteY13962" fmla="*/ 3522663 h 4732338"/>
              <a:gd name="connsiteX13963" fmla="*/ 393700 w 4424363"/>
              <a:gd name="connsiteY13963" fmla="*/ 3522663 h 4732338"/>
              <a:gd name="connsiteX13964" fmla="*/ 393700 w 4424363"/>
              <a:gd name="connsiteY13964" fmla="*/ 3524250 h 4732338"/>
              <a:gd name="connsiteX13965" fmla="*/ 393700 w 4424363"/>
              <a:gd name="connsiteY13965" fmla="*/ 3525838 h 4732338"/>
              <a:gd name="connsiteX13966" fmla="*/ 393700 w 4424363"/>
              <a:gd name="connsiteY13966" fmla="*/ 3527425 h 4732338"/>
              <a:gd name="connsiteX13967" fmla="*/ 392113 w 4424363"/>
              <a:gd name="connsiteY13967" fmla="*/ 3527425 h 4732338"/>
              <a:gd name="connsiteX13968" fmla="*/ 390525 w 4424363"/>
              <a:gd name="connsiteY13968" fmla="*/ 3527425 h 4732338"/>
              <a:gd name="connsiteX13969" fmla="*/ 388938 w 4424363"/>
              <a:gd name="connsiteY13969" fmla="*/ 3527425 h 4732338"/>
              <a:gd name="connsiteX13970" fmla="*/ 388938 w 4424363"/>
              <a:gd name="connsiteY13970" fmla="*/ 3529013 h 4732338"/>
              <a:gd name="connsiteX13971" fmla="*/ 388938 w 4424363"/>
              <a:gd name="connsiteY13971" fmla="*/ 3530600 h 4732338"/>
              <a:gd name="connsiteX13972" fmla="*/ 387350 w 4424363"/>
              <a:gd name="connsiteY13972" fmla="*/ 3530600 h 4732338"/>
              <a:gd name="connsiteX13973" fmla="*/ 385763 w 4424363"/>
              <a:gd name="connsiteY13973" fmla="*/ 3530600 h 4732338"/>
              <a:gd name="connsiteX13974" fmla="*/ 384175 w 4424363"/>
              <a:gd name="connsiteY13974" fmla="*/ 3530600 h 4732338"/>
              <a:gd name="connsiteX13975" fmla="*/ 382588 w 4424363"/>
              <a:gd name="connsiteY13975" fmla="*/ 3530600 h 4732338"/>
              <a:gd name="connsiteX13976" fmla="*/ 381000 w 4424363"/>
              <a:gd name="connsiteY13976" fmla="*/ 3530600 h 4732338"/>
              <a:gd name="connsiteX13977" fmla="*/ 379413 w 4424363"/>
              <a:gd name="connsiteY13977" fmla="*/ 3530600 h 4732338"/>
              <a:gd name="connsiteX13978" fmla="*/ 379413 w 4424363"/>
              <a:gd name="connsiteY13978" fmla="*/ 3529013 h 4732338"/>
              <a:gd name="connsiteX13979" fmla="*/ 377825 w 4424363"/>
              <a:gd name="connsiteY13979" fmla="*/ 3529013 h 4732338"/>
              <a:gd name="connsiteX13980" fmla="*/ 377825 w 4424363"/>
              <a:gd name="connsiteY13980" fmla="*/ 3527425 h 4732338"/>
              <a:gd name="connsiteX13981" fmla="*/ 376238 w 4424363"/>
              <a:gd name="connsiteY13981" fmla="*/ 3527425 h 4732338"/>
              <a:gd name="connsiteX13982" fmla="*/ 376238 w 4424363"/>
              <a:gd name="connsiteY13982" fmla="*/ 3525838 h 4732338"/>
              <a:gd name="connsiteX13983" fmla="*/ 376238 w 4424363"/>
              <a:gd name="connsiteY13983" fmla="*/ 3524250 h 4732338"/>
              <a:gd name="connsiteX13984" fmla="*/ 374650 w 4424363"/>
              <a:gd name="connsiteY13984" fmla="*/ 3524250 h 4732338"/>
              <a:gd name="connsiteX13985" fmla="*/ 374650 w 4424363"/>
              <a:gd name="connsiteY13985" fmla="*/ 3522663 h 4732338"/>
              <a:gd name="connsiteX13986" fmla="*/ 374650 w 4424363"/>
              <a:gd name="connsiteY13986" fmla="*/ 3521075 h 4732338"/>
              <a:gd name="connsiteX13987" fmla="*/ 374650 w 4424363"/>
              <a:gd name="connsiteY13987" fmla="*/ 3519488 h 4732338"/>
              <a:gd name="connsiteX13988" fmla="*/ 373063 w 4424363"/>
              <a:gd name="connsiteY13988" fmla="*/ 3519488 h 4732338"/>
              <a:gd name="connsiteX13989" fmla="*/ 373063 w 4424363"/>
              <a:gd name="connsiteY13989" fmla="*/ 3517900 h 4732338"/>
              <a:gd name="connsiteX13990" fmla="*/ 373063 w 4424363"/>
              <a:gd name="connsiteY13990" fmla="*/ 3516313 h 4732338"/>
              <a:gd name="connsiteX13991" fmla="*/ 371475 w 4424363"/>
              <a:gd name="connsiteY13991" fmla="*/ 3516313 h 4732338"/>
              <a:gd name="connsiteX13992" fmla="*/ 369888 w 4424363"/>
              <a:gd name="connsiteY13992" fmla="*/ 3516313 h 4732338"/>
              <a:gd name="connsiteX13993" fmla="*/ 369888 w 4424363"/>
              <a:gd name="connsiteY13993" fmla="*/ 3514725 h 4732338"/>
              <a:gd name="connsiteX13994" fmla="*/ 369888 w 4424363"/>
              <a:gd name="connsiteY13994" fmla="*/ 3513138 h 4732338"/>
              <a:gd name="connsiteX13995" fmla="*/ 369888 w 4424363"/>
              <a:gd name="connsiteY13995" fmla="*/ 3511550 h 4732338"/>
              <a:gd name="connsiteX13996" fmla="*/ 369888 w 4424363"/>
              <a:gd name="connsiteY13996" fmla="*/ 3509963 h 4732338"/>
              <a:gd name="connsiteX13997" fmla="*/ 368300 w 4424363"/>
              <a:gd name="connsiteY13997" fmla="*/ 3509963 h 4732338"/>
              <a:gd name="connsiteX13998" fmla="*/ 368300 w 4424363"/>
              <a:gd name="connsiteY13998" fmla="*/ 3508375 h 4732338"/>
              <a:gd name="connsiteX13999" fmla="*/ 368300 w 4424363"/>
              <a:gd name="connsiteY13999" fmla="*/ 3506788 h 4732338"/>
              <a:gd name="connsiteX14000" fmla="*/ 366713 w 4424363"/>
              <a:gd name="connsiteY14000" fmla="*/ 3506788 h 4732338"/>
              <a:gd name="connsiteX14001" fmla="*/ 365125 w 4424363"/>
              <a:gd name="connsiteY14001" fmla="*/ 3506788 h 4732338"/>
              <a:gd name="connsiteX14002" fmla="*/ 365125 w 4424363"/>
              <a:gd name="connsiteY14002" fmla="*/ 3505200 h 4732338"/>
              <a:gd name="connsiteX14003" fmla="*/ 363538 w 4424363"/>
              <a:gd name="connsiteY14003" fmla="*/ 3505200 h 4732338"/>
              <a:gd name="connsiteX14004" fmla="*/ 361950 w 4424363"/>
              <a:gd name="connsiteY14004" fmla="*/ 3505200 h 4732338"/>
              <a:gd name="connsiteX14005" fmla="*/ 361950 w 4424363"/>
              <a:gd name="connsiteY14005" fmla="*/ 3503613 h 4732338"/>
              <a:gd name="connsiteX14006" fmla="*/ 361950 w 4424363"/>
              <a:gd name="connsiteY14006" fmla="*/ 3502025 h 4732338"/>
              <a:gd name="connsiteX14007" fmla="*/ 360363 w 4424363"/>
              <a:gd name="connsiteY14007" fmla="*/ 3502025 h 4732338"/>
              <a:gd name="connsiteX14008" fmla="*/ 358775 w 4424363"/>
              <a:gd name="connsiteY14008" fmla="*/ 3502025 h 4732338"/>
              <a:gd name="connsiteX14009" fmla="*/ 357188 w 4424363"/>
              <a:gd name="connsiteY14009" fmla="*/ 3502025 h 4732338"/>
              <a:gd name="connsiteX14010" fmla="*/ 355600 w 4424363"/>
              <a:gd name="connsiteY14010" fmla="*/ 3502025 h 4732338"/>
              <a:gd name="connsiteX14011" fmla="*/ 354013 w 4424363"/>
              <a:gd name="connsiteY14011" fmla="*/ 3502025 h 4732338"/>
              <a:gd name="connsiteX14012" fmla="*/ 352425 w 4424363"/>
              <a:gd name="connsiteY14012" fmla="*/ 3502025 h 4732338"/>
              <a:gd name="connsiteX14013" fmla="*/ 352425 w 4424363"/>
              <a:gd name="connsiteY14013" fmla="*/ 3500438 h 4732338"/>
              <a:gd name="connsiteX14014" fmla="*/ 350838 w 4424363"/>
              <a:gd name="connsiteY14014" fmla="*/ 3500438 h 4732338"/>
              <a:gd name="connsiteX14015" fmla="*/ 349250 w 4424363"/>
              <a:gd name="connsiteY14015" fmla="*/ 3500438 h 4732338"/>
              <a:gd name="connsiteX14016" fmla="*/ 349250 w 4424363"/>
              <a:gd name="connsiteY14016" fmla="*/ 3502025 h 4732338"/>
              <a:gd name="connsiteX14017" fmla="*/ 349250 w 4424363"/>
              <a:gd name="connsiteY14017" fmla="*/ 3503613 h 4732338"/>
              <a:gd name="connsiteX14018" fmla="*/ 347663 w 4424363"/>
              <a:gd name="connsiteY14018" fmla="*/ 3503613 h 4732338"/>
              <a:gd name="connsiteX14019" fmla="*/ 347663 w 4424363"/>
              <a:gd name="connsiteY14019" fmla="*/ 3502025 h 4732338"/>
              <a:gd name="connsiteX14020" fmla="*/ 347663 w 4424363"/>
              <a:gd name="connsiteY14020" fmla="*/ 3500438 h 4732338"/>
              <a:gd name="connsiteX14021" fmla="*/ 346075 w 4424363"/>
              <a:gd name="connsiteY14021" fmla="*/ 3500438 h 4732338"/>
              <a:gd name="connsiteX14022" fmla="*/ 346075 w 4424363"/>
              <a:gd name="connsiteY14022" fmla="*/ 3498850 h 4732338"/>
              <a:gd name="connsiteX14023" fmla="*/ 344488 w 4424363"/>
              <a:gd name="connsiteY14023" fmla="*/ 3498850 h 4732338"/>
              <a:gd name="connsiteX14024" fmla="*/ 342900 w 4424363"/>
              <a:gd name="connsiteY14024" fmla="*/ 3498850 h 4732338"/>
              <a:gd name="connsiteX14025" fmla="*/ 342900 w 4424363"/>
              <a:gd name="connsiteY14025" fmla="*/ 3497263 h 4732338"/>
              <a:gd name="connsiteX14026" fmla="*/ 342900 w 4424363"/>
              <a:gd name="connsiteY14026" fmla="*/ 3495675 h 4732338"/>
              <a:gd name="connsiteX14027" fmla="*/ 341313 w 4424363"/>
              <a:gd name="connsiteY14027" fmla="*/ 3495675 h 4732338"/>
              <a:gd name="connsiteX14028" fmla="*/ 339725 w 4424363"/>
              <a:gd name="connsiteY14028" fmla="*/ 3495675 h 4732338"/>
              <a:gd name="connsiteX14029" fmla="*/ 339725 w 4424363"/>
              <a:gd name="connsiteY14029" fmla="*/ 3494088 h 4732338"/>
              <a:gd name="connsiteX14030" fmla="*/ 338138 w 4424363"/>
              <a:gd name="connsiteY14030" fmla="*/ 3494088 h 4732338"/>
              <a:gd name="connsiteX14031" fmla="*/ 336550 w 4424363"/>
              <a:gd name="connsiteY14031" fmla="*/ 3494088 h 4732338"/>
              <a:gd name="connsiteX14032" fmla="*/ 334963 w 4424363"/>
              <a:gd name="connsiteY14032" fmla="*/ 3494088 h 4732338"/>
              <a:gd name="connsiteX14033" fmla="*/ 333375 w 4424363"/>
              <a:gd name="connsiteY14033" fmla="*/ 3494088 h 4732338"/>
              <a:gd name="connsiteX14034" fmla="*/ 333375 w 4424363"/>
              <a:gd name="connsiteY14034" fmla="*/ 3492500 h 4732338"/>
              <a:gd name="connsiteX14035" fmla="*/ 333375 w 4424363"/>
              <a:gd name="connsiteY14035" fmla="*/ 3490913 h 4732338"/>
              <a:gd name="connsiteX14036" fmla="*/ 333375 w 4424363"/>
              <a:gd name="connsiteY14036" fmla="*/ 3489325 h 4732338"/>
              <a:gd name="connsiteX14037" fmla="*/ 333375 w 4424363"/>
              <a:gd name="connsiteY14037" fmla="*/ 3487738 h 4732338"/>
              <a:gd name="connsiteX14038" fmla="*/ 333375 w 4424363"/>
              <a:gd name="connsiteY14038" fmla="*/ 3486150 h 4732338"/>
              <a:gd name="connsiteX14039" fmla="*/ 334963 w 4424363"/>
              <a:gd name="connsiteY14039" fmla="*/ 3486150 h 4732338"/>
              <a:gd name="connsiteX14040" fmla="*/ 334963 w 4424363"/>
              <a:gd name="connsiteY14040" fmla="*/ 3484563 h 4732338"/>
              <a:gd name="connsiteX14041" fmla="*/ 334963 w 4424363"/>
              <a:gd name="connsiteY14041" fmla="*/ 3482975 h 4732338"/>
              <a:gd name="connsiteX14042" fmla="*/ 334963 w 4424363"/>
              <a:gd name="connsiteY14042" fmla="*/ 3481388 h 4732338"/>
              <a:gd name="connsiteX14043" fmla="*/ 334963 w 4424363"/>
              <a:gd name="connsiteY14043" fmla="*/ 3479800 h 4732338"/>
              <a:gd name="connsiteX14044" fmla="*/ 333375 w 4424363"/>
              <a:gd name="connsiteY14044" fmla="*/ 3479800 h 4732338"/>
              <a:gd name="connsiteX14045" fmla="*/ 331788 w 4424363"/>
              <a:gd name="connsiteY14045" fmla="*/ 3479800 h 4732338"/>
              <a:gd name="connsiteX14046" fmla="*/ 330200 w 4424363"/>
              <a:gd name="connsiteY14046" fmla="*/ 3479800 h 4732338"/>
              <a:gd name="connsiteX14047" fmla="*/ 330200 w 4424363"/>
              <a:gd name="connsiteY14047" fmla="*/ 3478213 h 4732338"/>
              <a:gd name="connsiteX14048" fmla="*/ 328613 w 4424363"/>
              <a:gd name="connsiteY14048" fmla="*/ 3478213 h 4732338"/>
              <a:gd name="connsiteX14049" fmla="*/ 327025 w 4424363"/>
              <a:gd name="connsiteY14049" fmla="*/ 3478213 h 4732338"/>
              <a:gd name="connsiteX14050" fmla="*/ 327025 w 4424363"/>
              <a:gd name="connsiteY14050" fmla="*/ 3479800 h 4732338"/>
              <a:gd name="connsiteX14051" fmla="*/ 325438 w 4424363"/>
              <a:gd name="connsiteY14051" fmla="*/ 3479800 h 4732338"/>
              <a:gd name="connsiteX14052" fmla="*/ 325438 w 4424363"/>
              <a:gd name="connsiteY14052" fmla="*/ 3481388 h 4732338"/>
              <a:gd name="connsiteX14053" fmla="*/ 323850 w 4424363"/>
              <a:gd name="connsiteY14053" fmla="*/ 3481388 h 4732338"/>
              <a:gd name="connsiteX14054" fmla="*/ 323850 w 4424363"/>
              <a:gd name="connsiteY14054" fmla="*/ 3482975 h 4732338"/>
              <a:gd name="connsiteX14055" fmla="*/ 322263 w 4424363"/>
              <a:gd name="connsiteY14055" fmla="*/ 3482975 h 4732338"/>
              <a:gd name="connsiteX14056" fmla="*/ 322263 w 4424363"/>
              <a:gd name="connsiteY14056" fmla="*/ 3484563 h 4732338"/>
              <a:gd name="connsiteX14057" fmla="*/ 320675 w 4424363"/>
              <a:gd name="connsiteY14057" fmla="*/ 3484563 h 4732338"/>
              <a:gd name="connsiteX14058" fmla="*/ 319088 w 4424363"/>
              <a:gd name="connsiteY14058" fmla="*/ 3484563 h 4732338"/>
              <a:gd name="connsiteX14059" fmla="*/ 317500 w 4424363"/>
              <a:gd name="connsiteY14059" fmla="*/ 3484563 h 4732338"/>
              <a:gd name="connsiteX14060" fmla="*/ 315913 w 4424363"/>
              <a:gd name="connsiteY14060" fmla="*/ 3484563 h 4732338"/>
              <a:gd name="connsiteX14061" fmla="*/ 315913 w 4424363"/>
              <a:gd name="connsiteY14061" fmla="*/ 3482975 h 4732338"/>
              <a:gd name="connsiteX14062" fmla="*/ 315913 w 4424363"/>
              <a:gd name="connsiteY14062" fmla="*/ 3481388 h 4732338"/>
              <a:gd name="connsiteX14063" fmla="*/ 317500 w 4424363"/>
              <a:gd name="connsiteY14063" fmla="*/ 3481388 h 4732338"/>
              <a:gd name="connsiteX14064" fmla="*/ 317500 w 4424363"/>
              <a:gd name="connsiteY14064" fmla="*/ 3479800 h 4732338"/>
              <a:gd name="connsiteX14065" fmla="*/ 317500 w 4424363"/>
              <a:gd name="connsiteY14065" fmla="*/ 3478213 h 4732338"/>
              <a:gd name="connsiteX14066" fmla="*/ 319088 w 4424363"/>
              <a:gd name="connsiteY14066" fmla="*/ 3478213 h 4732338"/>
              <a:gd name="connsiteX14067" fmla="*/ 319088 w 4424363"/>
              <a:gd name="connsiteY14067" fmla="*/ 3476625 h 4732338"/>
              <a:gd name="connsiteX14068" fmla="*/ 319088 w 4424363"/>
              <a:gd name="connsiteY14068" fmla="*/ 3475038 h 4732338"/>
              <a:gd name="connsiteX14069" fmla="*/ 317500 w 4424363"/>
              <a:gd name="connsiteY14069" fmla="*/ 3475038 h 4732338"/>
              <a:gd name="connsiteX14070" fmla="*/ 317500 w 4424363"/>
              <a:gd name="connsiteY14070" fmla="*/ 3473450 h 4732338"/>
              <a:gd name="connsiteX14071" fmla="*/ 315913 w 4424363"/>
              <a:gd name="connsiteY14071" fmla="*/ 3473450 h 4732338"/>
              <a:gd name="connsiteX14072" fmla="*/ 315913 w 4424363"/>
              <a:gd name="connsiteY14072" fmla="*/ 3471863 h 4732338"/>
              <a:gd name="connsiteX14073" fmla="*/ 317500 w 4424363"/>
              <a:gd name="connsiteY14073" fmla="*/ 3471863 h 4732338"/>
              <a:gd name="connsiteX14074" fmla="*/ 317500 w 4424363"/>
              <a:gd name="connsiteY14074" fmla="*/ 3470275 h 4732338"/>
              <a:gd name="connsiteX14075" fmla="*/ 315913 w 4424363"/>
              <a:gd name="connsiteY14075" fmla="*/ 3468688 h 4732338"/>
              <a:gd name="connsiteX14076" fmla="*/ 315913 w 4424363"/>
              <a:gd name="connsiteY14076" fmla="*/ 3467100 h 4732338"/>
              <a:gd name="connsiteX14077" fmla="*/ 315913 w 4424363"/>
              <a:gd name="connsiteY14077" fmla="*/ 3465513 h 4732338"/>
              <a:gd name="connsiteX14078" fmla="*/ 317500 w 4424363"/>
              <a:gd name="connsiteY14078" fmla="*/ 3465513 h 4732338"/>
              <a:gd name="connsiteX14079" fmla="*/ 317500 w 4424363"/>
              <a:gd name="connsiteY14079" fmla="*/ 3463925 h 4732338"/>
              <a:gd name="connsiteX14080" fmla="*/ 317500 w 4424363"/>
              <a:gd name="connsiteY14080" fmla="*/ 3462338 h 4732338"/>
              <a:gd name="connsiteX14081" fmla="*/ 319088 w 4424363"/>
              <a:gd name="connsiteY14081" fmla="*/ 3462338 h 4732338"/>
              <a:gd name="connsiteX14082" fmla="*/ 319088 w 4424363"/>
              <a:gd name="connsiteY14082" fmla="*/ 3460750 h 4732338"/>
              <a:gd name="connsiteX14083" fmla="*/ 320675 w 4424363"/>
              <a:gd name="connsiteY14083" fmla="*/ 3460750 h 4732338"/>
              <a:gd name="connsiteX14084" fmla="*/ 320675 w 4424363"/>
              <a:gd name="connsiteY14084" fmla="*/ 3459163 h 4732338"/>
              <a:gd name="connsiteX14085" fmla="*/ 322263 w 4424363"/>
              <a:gd name="connsiteY14085" fmla="*/ 3459163 h 4732338"/>
              <a:gd name="connsiteX14086" fmla="*/ 322263 w 4424363"/>
              <a:gd name="connsiteY14086" fmla="*/ 3457575 h 4732338"/>
              <a:gd name="connsiteX14087" fmla="*/ 323850 w 4424363"/>
              <a:gd name="connsiteY14087" fmla="*/ 3457575 h 4732338"/>
              <a:gd name="connsiteX14088" fmla="*/ 325438 w 4424363"/>
              <a:gd name="connsiteY14088" fmla="*/ 3457575 h 4732338"/>
              <a:gd name="connsiteX14089" fmla="*/ 327025 w 4424363"/>
              <a:gd name="connsiteY14089" fmla="*/ 3457575 h 4732338"/>
              <a:gd name="connsiteX14090" fmla="*/ 327025 w 4424363"/>
              <a:gd name="connsiteY14090" fmla="*/ 3455988 h 4732338"/>
              <a:gd name="connsiteX14091" fmla="*/ 325438 w 4424363"/>
              <a:gd name="connsiteY14091" fmla="*/ 3455988 h 4732338"/>
              <a:gd name="connsiteX14092" fmla="*/ 325438 w 4424363"/>
              <a:gd name="connsiteY14092" fmla="*/ 3454400 h 4732338"/>
              <a:gd name="connsiteX14093" fmla="*/ 327025 w 4424363"/>
              <a:gd name="connsiteY14093" fmla="*/ 3452813 h 4732338"/>
              <a:gd name="connsiteX14094" fmla="*/ 327025 w 4424363"/>
              <a:gd name="connsiteY14094" fmla="*/ 3451225 h 4732338"/>
              <a:gd name="connsiteX14095" fmla="*/ 325438 w 4424363"/>
              <a:gd name="connsiteY14095" fmla="*/ 3451225 h 4732338"/>
              <a:gd name="connsiteX14096" fmla="*/ 325438 w 4424363"/>
              <a:gd name="connsiteY14096" fmla="*/ 3449638 h 4732338"/>
              <a:gd name="connsiteX14097" fmla="*/ 325438 w 4424363"/>
              <a:gd name="connsiteY14097" fmla="*/ 3448050 h 4732338"/>
              <a:gd name="connsiteX14098" fmla="*/ 325438 w 4424363"/>
              <a:gd name="connsiteY14098" fmla="*/ 3446463 h 4732338"/>
              <a:gd name="connsiteX14099" fmla="*/ 325438 w 4424363"/>
              <a:gd name="connsiteY14099" fmla="*/ 3444875 h 4732338"/>
              <a:gd name="connsiteX14100" fmla="*/ 323850 w 4424363"/>
              <a:gd name="connsiteY14100" fmla="*/ 3446463 h 4732338"/>
              <a:gd name="connsiteX14101" fmla="*/ 323850 w 4424363"/>
              <a:gd name="connsiteY14101" fmla="*/ 3444875 h 4732338"/>
              <a:gd name="connsiteX14102" fmla="*/ 322263 w 4424363"/>
              <a:gd name="connsiteY14102" fmla="*/ 3444875 h 4732338"/>
              <a:gd name="connsiteX14103" fmla="*/ 322263 w 4424363"/>
              <a:gd name="connsiteY14103" fmla="*/ 3443288 h 4732338"/>
              <a:gd name="connsiteX14104" fmla="*/ 322263 w 4424363"/>
              <a:gd name="connsiteY14104" fmla="*/ 3441700 h 4732338"/>
              <a:gd name="connsiteX14105" fmla="*/ 322263 w 4424363"/>
              <a:gd name="connsiteY14105" fmla="*/ 3440113 h 4732338"/>
              <a:gd name="connsiteX14106" fmla="*/ 322263 w 4424363"/>
              <a:gd name="connsiteY14106" fmla="*/ 3438525 h 4732338"/>
              <a:gd name="connsiteX14107" fmla="*/ 320675 w 4424363"/>
              <a:gd name="connsiteY14107" fmla="*/ 3438525 h 4732338"/>
              <a:gd name="connsiteX14108" fmla="*/ 320675 w 4424363"/>
              <a:gd name="connsiteY14108" fmla="*/ 3436938 h 4732338"/>
              <a:gd name="connsiteX14109" fmla="*/ 319088 w 4424363"/>
              <a:gd name="connsiteY14109" fmla="*/ 3436938 h 4732338"/>
              <a:gd name="connsiteX14110" fmla="*/ 317500 w 4424363"/>
              <a:gd name="connsiteY14110" fmla="*/ 3436938 h 4732338"/>
              <a:gd name="connsiteX14111" fmla="*/ 315913 w 4424363"/>
              <a:gd name="connsiteY14111" fmla="*/ 3436938 h 4732338"/>
              <a:gd name="connsiteX14112" fmla="*/ 314325 w 4424363"/>
              <a:gd name="connsiteY14112" fmla="*/ 3436938 h 4732338"/>
              <a:gd name="connsiteX14113" fmla="*/ 314325 w 4424363"/>
              <a:gd name="connsiteY14113" fmla="*/ 3435350 h 4732338"/>
              <a:gd name="connsiteX14114" fmla="*/ 315913 w 4424363"/>
              <a:gd name="connsiteY14114" fmla="*/ 3435350 h 4732338"/>
              <a:gd name="connsiteX14115" fmla="*/ 315913 w 4424363"/>
              <a:gd name="connsiteY14115" fmla="*/ 3433763 h 4732338"/>
              <a:gd name="connsiteX14116" fmla="*/ 315913 w 4424363"/>
              <a:gd name="connsiteY14116" fmla="*/ 3432175 h 4732338"/>
              <a:gd name="connsiteX14117" fmla="*/ 317500 w 4424363"/>
              <a:gd name="connsiteY14117" fmla="*/ 3432175 h 4732338"/>
              <a:gd name="connsiteX14118" fmla="*/ 315913 w 4424363"/>
              <a:gd name="connsiteY14118" fmla="*/ 3430588 h 4732338"/>
              <a:gd name="connsiteX14119" fmla="*/ 315913 w 4424363"/>
              <a:gd name="connsiteY14119" fmla="*/ 3429000 h 4732338"/>
              <a:gd name="connsiteX14120" fmla="*/ 314325 w 4424363"/>
              <a:gd name="connsiteY14120" fmla="*/ 3427413 h 4732338"/>
              <a:gd name="connsiteX14121" fmla="*/ 312738 w 4424363"/>
              <a:gd name="connsiteY14121" fmla="*/ 3429000 h 4732338"/>
              <a:gd name="connsiteX14122" fmla="*/ 312738 w 4424363"/>
              <a:gd name="connsiteY14122" fmla="*/ 3427413 h 4732338"/>
              <a:gd name="connsiteX14123" fmla="*/ 311150 w 4424363"/>
              <a:gd name="connsiteY14123" fmla="*/ 3427413 h 4732338"/>
              <a:gd name="connsiteX14124" fmla="*/ 309563 w 4424363"/>
              <a:gd name="connsiteY14124" fmla="*/ 3427413 h 4732338"/>
              <a:gd name="connsiteX14125" fmla="*/ 307975 w 4424363"/>
              <a:gd name="connsiteY14125" fmla="*/ 3427413 h 4732338"/>
              <a:gd name="connsiteX14126" fmla="*/ 306388 w 4424363"/>
              <a:gd name="connsiteY14126" fmla="*/ 3427413 h 4732338"/>
              <a:gd name="connsiteX14127" fmla="*/ 304800 w 4424363"/>
              <a:gd name="connsiteY14127" fmla="*/ 3427413 h 4732338"/>
              <a:gd name="connsiteX14128" fmla="*/ 303213 w 4424363"/>
              <a:gd name="connsiteY14128" fmla="*/ 3427413 h 4732338"/>
              <a:gd name="connsiteX14129" fmla="*/ 301625 w 4424363"/>
              <a:gd name="connsiteY14129" fmla="*/ 3427413 h 4732338"/>
              <a:gd name="connsiteX14130" fmla="*/ 300038 w 4424363"/>
              <a:gd name="connsiteY14130" fmla="*/ 3427413 h 4732338"/>
              <a:gd name="connsiteX14131" fmla="*/ 298450 w 4424363"/>
              <a:gd name="connsiteY14131" fmla="*/ 3427413 h 4732338"/>
              <a:gd name="connsiteX14132" fmla="*/ 296863 w 4424363"/>
              <a:gd name="connsiteY14132" fmla="*/ 3427413 h 4732338"/>
              <a:gd name="connsiteX14133" fmla="*/ 295275 w 4424363"/>
              <a:gd name="connsiteY14133" fmla="*/ 3427413 h 4732338"/>
              <a:gd name="connsiteX14134" fmla="*/ 293688 w 4424363"/>
              <a:gd name="connsiteY14134" fmla="*/ 3427413 h 4732338"/>
              <a:gd name="connsiteX14135" fmla="*/ 292100 w 4424363"/>
              <a:gd name="connsiteY14135" fmla="*/ 3427413 h 4732338"/>
              <a:gd name="connsiteX14136" fmla="*/ 290513 w 4424363"/>
              <a:gd name="connsiteY14136" fmla="*/ 3427413 h 4732338"/>
              <a:gd name="connsiteX14137" fmla="*/ 288925 w 4424363"/>
              <a:gd name="connsiteY14137" fmla="*/ 3427413 h 4732338"/>
              <a:gd name="connsiteX14138" fmla="*/ 287338 w 4424363"/>
              <a:gd name="connsiteY14138" fmla="*/ 3427413 h 4732338"/>
              <a:gd name="connsiteX14139" fmla="*/ 285750 w 4424363"/>
              <a:gd name="connsiteY14139" fmla="*/ 3429000 h 4732338"/>
              <a:gd name="connsiteX14140" fmla="*/ 284163 w 4424363"/>
              <a:gd name="connsiteY14140" fmla="*/ 3427413 h 4732338"/>
              <a:gd name="connsiteX14141" fmla="*/ 284163 w 4424363"/>
              <a:gd name="connsiteY14141" fmla="*/ 3425825 h 4732338"/>
              <a:gd name="connsiteX14142" fmla="*/ 282575 w 4424363"/>
              <a:gd name="connsiteY14142" fmla="*/ 3425825 h 4732338"/>
              <a:gd name="connsiteX14143" fmla="*/ 282575 w 4424363"/>
              <a:gd name="connsiteY14143" fmla="*/ 3424238 h 4732338"/>
              <a:gd name="connsiteX14144" fmla="*/ 284163 w 4424363"/>
              <a:gd name="connsiteY14144" fmla="*/ 3424238 h 4732338"/>
              <a:gd name="connsiteX14145" fmla="*/ 285750 w 4424363"/>
              <a:gd name="connsiteY14145" fmla="*/ 3424238 h 4732338"/>
              <a:gd name="connsiteX14146" fmla="*/ 285750 w 4424363"/>
              <a:gd name="connsiteY14146" fmla="*/ 3422650 h 4732338"/>
              <a:gd name="connsiteX14147" fmla="*/ 287338 w 4424363"/>
              <a:gd name="connsiteY14147" fmla="*/ 3422650 h 4732338"/>
              <a:gd name="connsiteX14148" fmla="*/ 288925 w 4424363"/>
              <a:gd name="connsiteY14148" fmla="*/ 3422650 h 4732338"/>
              <a:gd name="connsiteX14149" fmla="*/ 288925 w 4424363"/>
              <a:gd name="connsiteY14149" fmla="*/ 3421063 h 4732338"/>
              <a:gd name="connsiteX14150" fmla="*/ 290513 w 4424363"/>
              <a:gd name="connsiteY14150" fmla="*/ 3421063 h 4732338"/>
              <a:gd name="connsiteX14151" fmla="*/ 290513 w 4424363"/>
              <a:gd name="connsiteY14151" fmla="*/ 3419475 h 4732338"/>
              <a:gd name="connsiteX14152" fmla="*/ 292100 w 4424363"/>
              <a:gd name="connsiteY14152" fmla="*/ 3419475 h 4732338"/>
              <a:gd name="connsiteX14153" fmla="*/ 293688 w 4424363"/>
              <a:gd name="connsiteY14153" fmla="*/ 3419475 h 4732338"/>
              <a:gd name="connsiteX14154" fmla="*/ 295275 w 4424363"/>
              <a:gd name="connsiteY14154" fmla="*/ 3419475 h 4732338"/>
              <a:gd name="connsiteX14155" fmla="*/ 296863 w 4424363"/>
              <a:gd name="connsiteY14155" fmla="*/ 3419475 h 4732338"/>
              <a:gd name="connsiteX14156" fmla="*/ 296863 w 4424363"/>
              <a:gd name="connsiteY14156" fmla="*/ 3417888 h 4732338"/>
              <a:gd name="connsiteX14157" fmla="*/ 298450 w 4424363"/>
              <a:gd name="connsiteY14157" fmla="*/ 3417888 h 4732338"/>
              <a:gd name="connsiteX14158" fmla="*/ 300038 w 4424363"/>
              <a:gd name="connsiteY14158" fmla="*/ 3417888 h 4732338"/>
              <a:gd name="connsiteX14159" fmla="*/ 300038 w 4424363"/>
              <a:gd name="connsiteY14159" fmla="*/ 3416300 h 4732338"/>
              <a:gd name="connsiteX14160" fmla="*/ 300038 w 4424363"/>
              <a:gd name="connsiteY14160" fmla="*/ 3414713 h 4732338"/>
              <a:gd name="connsiteX14161" fmla="*/ 300038 w 4424363"/>
              <a:gd name="connsiteY14161" fmla="*/ 3413125 h 4732338"/>
              <a:gd name="connsiteX14162" fmla="*/ 298450 w 4424363"/>
              <a:gd name="connsiteY14162" fmla="*/ 3413125 h 4732338"/>
              <a:gd name="connsiteX14163" fmla="*/ 298450 w 4424363"/>
              <a:gd name="connsiteY14163" fmla="*/ 3411538 h 4732338"/>
              <a:gd name="connsiteX14164" fmla="*/ 298450 w 4424363"/>
              <a:gd name="connsiteY14164" fmla="*/ 3409950 h 4732338"/>
              <a:gd name="connsiteX14165" fmla="*/ 298450 w 4424363"/>
              <a:gd name="connsiteY14165" fmla="*/ 3408363 h 4732338"/>
              <a:gd name="connsiteX14166" fmla="*/ 296863 w 4424363"/>
              <a:gd name="connsiteY14166" fmla="*/ 3408363 h 4732338"/>
              <a:gd name="connsiteX14167" fmla="*/ 296863 w 4424363"/>
              <a:gd name="connsiteY14167" fmla="*/ 3409950 h 4732338"/>
              <a:gd name="connsiteX14168" fmla="*/ 295275 w 4424363"/>
              <a:gd name="connsiteY14168" fmla="*/ 3409950 h 4732338"/>
              <a:gd name="connsiteX14169" fmla="*/ 295275 w 4424363"/>
              <a:gd name="connsiteY14169" fmla="*/ 3408363 h 4732338"/>
              <a:gd name="connsiteX14170" fmla="*/ 293688 w 4424363"/>
              <a:gd name="connsiteY14170" fmla="*/ 3408363 h 4732338"/>
              <a:gd name="connsiteX14171" fmla="*/ 293688 w 4424363"/>
              <a:gd name="connsiteY14171" fmla="*/ 3406775 h 4732338"/>
              <a:gd name="connsiteX14172" fmla="*/ 293688 w 4424363"/>
              <a:gd name="connsiteY14172" fmla="*/ 3405188 h 4732338"/>
              <a:gd name="connsiteX14173" fmla="*/ 292100 w 4424363"/>
              <a:gd name="connsiteY14173" fmla="*/ 3405188 h 4732338"/>
              <a:gd name="connsiteX14174" fmla="*/ 292100 w 4424363"/>
              <a:gd name="connsiteY14174" fmla="*/ 3403600 h 4732338"/>
              <a:gd name="connsiteX14175" fmla="*/ 293688 w 4424363"/>
              <a:gd name="connsiteY14175" fmla="*/ 3403600 h 4732338"/>
              <a:gd name="connsiteX14176" fmla="*/ 293688 w 4424363"/>
              <a:gd name="connsiteY14176" fmla="*/ 3402013 h 4732338"/>
              <a:gd name="connsiteX14177" fmla="*/ 293688 w 4424363"/>
              <a:gd name="connsiteY14177" fmla="*/ 3400425 h 4732338"/>
              <a:gd name="connsiteX14178" fmla="*/ 292100 w 4424363"/>
              <a:gd name="connsiteY14178" fmla="*/ 3400425 h 4732338"/>
              <a:gd name="connsiteX14179" fmla="*/ 290513 w 4424363"/>
              <a:gd name="connsiteY14179" fmla="*/ 3400425 h 4732338"/>
              <a:gd name="connsiteX14180" fmla="*/ 288925 w 4424363"/>
              <a:gd name="connsiteY14180" fmla="*/ 3398838 h 4732338"/>
              <a:gd name="connsiteX14181" fmla="*/ 287338 w 4424363"/>
              <a:gd name="connsiteY14181" fmla="*/ 3397250 h 4732338"/>
              <a:gd name="connsiteX14182" fmla="*/ 287338 w 4424363"/>
              <a:gd name="connsiteY14182" fmla="*/ 3395663 h 4732338"/>
              <a:gd name="connsiteX14183" fmla="*/ 285750 w 4424363"/>
              <a:gd name="connsiteY14183" fmla="*/ 3395663 h 4732338"/>
              <a:gd name="connsiteX14184" fmla="*/ 284163 w 4424363"/>
              <a:gd name="connsiteY14184" fmla="*/ 3395663 h 4732338"/>
              <a:gd name="connsiteX14185" fmla="*/ 282575 w 4424363"/>
              <a:gd name="connsiteY14185" fmla="*/ 3395663 h 4732338"/>
              <a:gd name="connsiteX14186" fmla="*/ 280988 w 4424363"/>
              <a:gd name="connsiteY14186" fmla="*/ 3395663 h 4732338"/>
              <a:gd name="connsiteX14187" fmla="*/ 279400 w 4424363"/>
              <a:gd name="connsiteY14187" fmla="*/ 3395663 h 4732338"/>
              <a:gd name="connsiteX14188" fmla="*/ 277813 w 4424363"/>
              <a:gd name="connsiteY14188" fmla="*/ 3395663 h 4732338"/>
              <a:gd name="connsiteX14189" fmla="*/ 277813 w 4424363"/>
              <a:gd name="connsiteY14189" fmla="*/ 3394075 h 4732338"/>
              <a:gd name="connsiteX14190" fmla="*/ 276225 w 4424363"/>
              <a:gd name="connsiteY14190" fmla="*/ 3394075 h 4732338"/>
              <a:gd name="connsiteX14191" fmla="*/ 276225 w 4424363"/>
              <a:gd name="connsiteY14191" fmla="*/ 3392488 h 4732338"/>
              <a:gd name="connsiteX14192" fmla="*/ 276225 w 4424363"/>
              <a:gd name="connsiteY14192" fmla="*/ 3390900 h 4732338"/>
              <a:gd name="connsiteX14193" fmla="*/ 276225 w 4424363"/>
              <a:gd name="connsiteY14193" fmla="*/ 3389313 h 4732338"/>
              <a:gd name="connsiteX14194" fmla="*/ 276225 w 4424363"/>
              <a:gd name="connsiteY14194" fmla="*/ 3387725 h 4732338"/>
              <a:gd name="connsiteX14195" fmla="*/ 274638 w 4424363"/>
              <a:gd name="connsiteY14195" fmla="*/ 3387725 h 4732338"/>
              <a:gd name="connsiteX14196" fmla="*/ 274638 w 4424363"/>
              <a:gd name="connsiteY14196" fmla="*/ 3386138 h 4732338"/>
              <a:gd name="connsiteX14197" fmla="*/ 273050 w 4424363"/>
              <a:gd name="connsiteY14197" fmla="*/ 3386138 h 4732338"/>
              <a:gd name="connsiteX14198" fmla="*/ 271463 w 4424363"/>
              <a:gd name="connsiteY14198" fmla="*/ 3386138 h 4732338"/>
              <a:gd name="connsiteX14199" fmla="*/ 271463 w 4424363"/>
              <a:gd name="connsiteY14199" fmla="*/ 3384550 h 4732338"/>
              <a:gd name="connsiteX14200" fmla="*/ 271463 w 4424363"/>
              <a:gd name="connsiteY14200" fmla="*/ 3382963 h 4732338"/>
              <a:gd name="connsiteX14201" fmla="*/ 269875 w 4424363"/>
              <a:gd name="connsiteY14201" fmla="*/ 3382963 h 4732338"/>
              <a:gd name="connsiteX14202" fmla="*/ 268288 w 4424363"/>
              <a:gd name="connsiteY14202" fmla="*/ 3382963 h 4732338"/>
              <a:gd name="connsiteX14203" fmla="*/ 266700 w 4424363"/>
              <a:gd name="connsiteY14203" fmla="*/ 3382963 h 4732338"/>
              <a:gd name="connsiteX14204" fmla="*/ 266700 w 4424363"/>
              <a:gd name="connsiteY14204" fmla="*/ 3381375 h 4732338"/>
              <a:gd name="connsiteX14205" fmla="*/ 265113 w 4424363"/>
              <a:gd name="connsiteY14205" fmla="*/ 3381375 h 4732338"/>
              <a:gd name="connsiteX14206" fmla="*/ 263525 w 4424363"/>
              <a:gd name="connsiteY14206" fmla="*/ 3381375 h 4732338"/>
              <a:gd name="connsiteX14207" fmla="*/ 263525 w 4424363"/>
              <a:gd name="connsiteY14207" fmla="*/ 3379788 h 4732338"/>
              <a:gd name="connsiteX14208" fmla="*/ 263525 w 4424363"/>
              <a:gd name="connsiteY14208" fmla="*/ 3378200 h 4732338"/>
              <a:gd name="connsiteX14209" fmla="*/ 261938 w 4424363"/>
              <a:gd name="connsiteY14209" fmla="*/ 3378200 h 4732338"/>
              <a:gd name="connsiteX14210" fmla="*/ 261938 w 4424363"/>
              <a:gd name="connsiteY14210" fmla="*/ 3376613 h 4732338"/>
              <a:gd name="connsiteX14211" fmla="*/ 260350 w 4424363"/>
              <a:gd name="connsiteY14211" fmla="*/ 3376613 h 4732338"/>
              <a:gd name="connsiteX14212" fmla="*/ 258763 w 4424363"/>
              <a:gd name="connsiteY14212" fmla="*/ 3376613 h 4732338"/>
              <a:gd name="connsiteX14213" fmla="*/ 258763 w 4424363"/>
              <a:gd name="connsiteY14213" fmla="*/ 3378200 h 4732338"/>
              <a:gd name="connsiteX14214" fmla="*/ 257175 w 4424363"/>
              <a:gd name="connsiteY14214" fmla="*/ 3378200 h 4732338"/>
              <a:gd name="connsiteX14215" fmla="*/ 255588 w 4424363"/>
              <a:gd name="connsiteY14215" fmla="*/ 3378200 h 4732338"/>
              <a:gd name="connsiteX14216" fmla="*/ 254000 w 4424363"/>
              <a:gd name="connsiteY14216" fmla="*/ 3378200 h 4732338"/>
              <a:gd name="connsiteX14217" fmla="*/ 254000 w 4424363"/>
              <a:gd name="connsiteY14217" fmla="*/ 3379788 h 4732338"/>
              <a:gd name="connsiteX14218" fmla="*/ 252413 w 4424363"/>
              <a:gd name="connsiteY14218" fmla="*/ 3379788 h 4732338"/>
              <a:gd name="connsiteX14219" fmla="*/ 252413 w 4424363"/>
              <a:gd name="connsiteY14219" fmla="*/ 3381375 h 4732338"/>
              <a:gd name="connsiteX14220" fmla="*/ 250825 w 4424363"/>
              <a:gd name="connsiteY14220" fmla="*/ 3381375 h 4732338"/>
              <a:gd name="connsiteX14221" fmla="*/ 250825 w 4424363"/>
              <a:gd name="connsiteY14221" fmla="*/ 3382963 h 4732338"/>
              <a:gd name="connsiteX14222" fmla="*/ 250825 w 4424363"/>
              <a:gd name="connsiteY14222" fmla="*/ 3384550 h 4732338"/>
              <a:gd name="connsiteX14223" fmla="*/ 249238 w 4424363"/>
              <a:gd name="connsiteY14223" fmla="*/ 3384550 h 4732338"/>
              <a:gd name="connsiteX14224" fmla="*/ 249238 w 4424363"/>
              <a:gd name="connsiteY14224" fmla="*/ 3386138 h 4732338"/>
              <a:gd name="connsiteX14225" fmla="*/ 247650 w 4424363"/>
              <a:gd name="connsiteY14225" fmla="*/ 3386138 h 4732338"/>
              <a:gd name="connsiteX14226" fmla="*/ 246063 w 4424363"/>
              <a:gd name="connsiteY14226" fmla="*/ 3386138 h 4732338"/>
              <a:gd name="connsiteX14227" fmla="*/ 244475 w 4424363"/>
              <a:gd name="connsiteY14227" fmla="*/ 3386138 h 4732338"/>
              <a:gd name="connsiteX14228" fmla="*/ 244475 w 4424363"/>
              <a:gd name="connsiteY14228" fmla="*/ 3384550 h 4732338"/>
              <a:gd name="connsiteX14229" fmla="*/ 244475 w 4424363"/>
              <a:gd name="connsiteY14229" fmla="*/ 3382963 h 4732338"/>
              <a:gd name="connsiteX14230" fmla="*/ 246063 w 4424363"/>
              <a:gd name="connsiteY14230" fmla="*/ 3382963 h 4732338"/>
              <a:gd name="connsiteX14231" fmla="*/ 247650 w 4424363"/>
              <a:gd name="connsiteY14231" fmla="*/ 3382963 h 4732338"/>
              <a:gd name="connsiteX14232" fmla="*/ 247650 w 4424363"/>
              <a:gd name="connsiteY14232" fmla="*/ 3381375 h 4732338"/>
              <a:gd name="connsiteX14233" fmla="*/ 249238 w 4424363"/>
              <a:gd name="connsiteY14233" fmla="*/ 3381375 h 4732338"/>
              <a:gd name="connsiteX14234" fmla="*/ 249238 w 4424363"/>
              <a:gd name="connsiteY14234" fmla="*/ 3379788 h 4732338"/>
              <a:gd name="connsiteX14235" fmla="*/ 249238 w 4424363"/>
              <a:gd name="connsiteY14235" fmla="*/ 3378200 h 4732338"/>
              <a:gd name="connsiteX14236" fmla="*/ 249238 w 4424363"/>
              <a:gd name="connsiteY14236" fmla="*/ 3376613 h 4732338"/>
              <a:gd name="connsiteX14237" fmla="*/ 250825 w 4424363"/>
              <a:gd name="connsiteY14237" fmla="*/ 3376613 h 4732338"/>
              <a:gd name="connsiteX14238" fmla="*/ 252413 w 4424363"/>
              <a:gd name="connsiteY14238" fmla="*/ 3376613 h 4732338"/>
              <a:gd name="connsiteX14239" fmla="*/ 252413 w 4424363"/>
              <a:gd name="connsiteY14239" fmla="*/ 3375025 h 4732338"/>
              <a:gd name="connsiteX14240" fmla="*/ 252413 w 4424363"/>
              <a:gd name="connsiteY14240" fmla="*/ 3373438 h 4732338"/>
              <a:gd name="connsiteX14241" fmla="*/ 250825 w 4424363"/>
              <a:gd name="connsiteY14241" fmla="*/ 3373438 h 4732338"/>
              <a:gd name="connsiteX14242" fmla="*/ 249238 w 4424363"/>
              <a:gd name="connsiteY14242" fmla="*/ 3373438 h 4732338"/>
              <a:gd name="connsiteX14243" fmla="*/ 247650 w 4424363"/>
              <a:gd name="connsiteY14243" fmla="*/ 3373438 h 4732338"/>
              <a:gd name="connsiteX14244" fmla="*/ 246063 w 4424363"/>
              <a:gd name="connsiteY14244" fmla="*/ 3373438 h 4732338"/>
              <a:gd name="connsiteX14245" fmla="*/ 244475 w 4424363"/>
              <a:gd name="connsiteY14245" fmla="*/ 3373438 h 4732338"/>
              <a:gd name="connsiteX14246" fmla="*/ 244475 w 4424363"/>
              <a:gd name="connsiteY14246" fmla="*/ 3371850 h 4732338"/>
              <a:gd name="connsiteX14247" fmla="*/ 244475 w 4424363"/>
              <a:gd name="connsiteY14247" fmla="*/ 3370263 h 4732338"/>
              <a:gd name="connsiteX14248" fmla="*/ 244475 w 4424363"/>
              <a:gd name="connsiteY14248" fmla="*/ 3368675 h 4732338"/>
              <a:gd name="connsiteX14249" fmla="*/ 242888 w 4424363"/>
              <a:gd name="connsiteY14249" fmla="*/ 3368675 h 4732338"/>
              <a:gd name="connsiteX14250" fmla="*/ 241300 w 4424363"/>
              <a:gd name="connsiteY14250" fmla="*/ 3368675 h 4732338"/>
              <a:gd name="connsiteX14251" fmla="*/ 241300 w 4424363"/>
              <a:gd name="connsiteY14251" fmla="*/ 3367088 h 4732338"/>
              <a:gd name="connsiteX14252" fmla="*/ 239713 w 4424363"/>
              <a:gd name="connsiteY14252" fmla="*/ 3367088 h 4732338"/>
              <a:gd name="connsiteX14253" fmla="*/ 239713 w 4424363"/>
              <a:gd name="connsiteY14253" fmla="*/ 3365500 h 4732338"/>
              <a:gd name="connsiteX14254" fmla="*/ 238125 w 4424363"/>
              <a:gd name="connsiteY14254" fmla="*/ 3365500 h 4732338"/>
              <a:gd name="connsiteX14255" fmla="*/ 236538 w 4424363"/>
              <a:gd name="connsiteY14255" fmla="*/ 3365500 h 4732338"/>
              <a:gd name="connsiteX14256" fmla="*/ 236538 w 4424363"/>
              <a:gd name="connsiteY14256" fmla="*/ 3363913 h 4732338"/>
              <a:gd name="connsiteX14257" fmla="*/ 236538 w 4424363"/>
              <a:gd name="connsiteY14257" fmla="*/ 3362325 h 4732338"/>
              <a:gd name="connsiteX14258" fmla="*/ 234950 w 4424363"/>
              <a:gd name="connsiteY14258" fmla="*/ 3362325 h 4732338"/>
              <a:gd name="connsiteX14259" fmla="*/ 234950 w 4424363"/>
              <a:gd name="connsiteY14259" fmla="*/ 3360738 h 4732338"/>
              <a:gd name="connsiteX14260" fmla="*/ 233363 w 4424363"/>
              <a:gd name="connsiteY14260" fmla="*/ 3360738 h 4732338"/>
              <a:gd name="connsiteX14261" fmla="*/ 233363 w 4424363"/>
              <a:gd name="connsiteY14261" fmla="*/ 3359150 h 4732338"/>
              <a:gd name="connsiteX14262" fmla="*/ 231775 w 4424363"/>
              <a:gd name="connsiteY14262" fmla="*/ 3359150 h 4732338"/>
              <a:gd name="connsiteX14263" fmla="*/ 230188 w 4424363"/>
              <a:gd name="connsiteY14263" fmla="*/ 3359150 h 4732338"/>
              <a:gd name="connsiteX14264" fmla="*/ 230188 w 4424363"/>
              <a:gd name="connsiteY14264" fmla="*/ 3357563 h 4732338"/>
              <a:gd name="connsiteX14265" fmla="*/ 230188 w 4424363"/>
              <a:gd name="connsiteY14265" fmla="*/ 3355975 h 4732338"/>
              <a:gd name="connsiteX14266" fmla="*/ 228600 w 4424363"/>
              <a:gd name="connsiteY14266" fmla="*/ 3355975 h 4732338"/>
              <a:gd name="connsiteX14267" fmla="*/ 228600 w 4424363"/>
              <a:gd name="connsiteY14267" fmla="*/ 3357563 h 4732338"/>
              <a:gd name="connsiteX14268" fmla="*/ 227013 w 4424363"/>
              <a:gd name="connsiteY14268" fmla="*/ 3357563 h 4732338"/>
              <a:gd name="connsiteX14269" fmla="*/ 227013 w 4424363"/>
              <a:gd name="connsiteY14269" fmla="*/ 3355975 h 4732338"/>
              <a:gd name="connsiteX14270" fmla="*/ 227013 w 4424363"/>
              <a:gd name="connsiteY14270" fmla="*/ 3354388 h 4732338"/>
              <a:gd name="connsiteX14271" fmla="*/ 227013 w 4424363"/>
              <a:gd name="connsiteY14271" fmla="*/ 3352800 h 4732338"/>
              <a:gd name="connsiteX14272" fmla="*/ 227013 w 4424363"/>
              <a:gd name="connsiteY14272" fmla="*/ 3351213 h 4732338"/>
              <a:gd name="connsiteX14273" fmla="*/ 227013 w 4424363"/>
              <a:gd name="connsiteY14273" fmla="*/ 3349625 h 4732338"/>
              <a:gd name="connsiteX14274" fmla="*/ 225425 w 4424363"/>
              <a:gd name="connsiteY14274" fmla="*/ 3349625 h 4732338"/>
              <a:gd name="connsiteX14275" fmla="*/ 225425 w 4424363"/>
              <a:gd name="connsiteY14275" fmla="*/ 3348038 h 4732338"/>
              <a:gd name="connsiteX14276" fmla="*/ 225425 w 4424363"/>
              <a:gd name="connsiteY14276" fmla="*/ 3346450 h 4732338"/>
              <a:gd name="connsiteX14277" fmla="*/ 223838 w 4424363"/>
              <a:gd name="connsiteY14277" fmla="*/ 3346450 h 4732338"/>
              <a:gd name="connsiteX14278" fmla="*/ 222250 w 4424363"/>
              <a:gd name="connsiteY14278" fmla="*/ 3346450 h 4732338"/>
              <a:gd name="connsiteX14279" fmla="*/ 222250 w 4424363"/>
              <a:gd name="connsiteY14279" fmla="*/ 3344863 h 4732338"/>
              <a:gd name="connsiteX14280" fmla="*/ 223838 w 4424363"/>
              <a:gd name="connsiteY14280" fmla="*/ 3344863 h 4732338"/>
              <a:gd name="connsiteX14281" fmla="*/ 225425 w 4424363"/>
              <a:gd name="connsiteY14281" fmla="*/ 3344863 h 4732338"/>
              <a:gd name="connsiteX14282" fmla="*/ 225425 w 4424363"/>
              <a:gd name="connsiteY14282" fmla="*/ 3343275 h 4732338"/>
              <a:gd name="connsiteX14283" fmla="*/ 225425 w 4424363"/>
              <a:gd name="connsiteY14283" fmla="*/ 3341688 h 4732338"/>
              <a:gd name="connsiteX14284" fmla="*/ 227013 w 4424363"/>
              <a:gd name="connsiteY14284" fmla="*/ 3341688 h 4732338"/>
              <a:gd name="connsiteX14285" fmla="*/ 227013 w 4424363"/>
              <a:gd name="connsiteY14285" fmla="*/ 3340100 h 4732338"/>
              <a:gd name="connsiteX14286" fmla="*/ 228600 w 4424363"/>
              <a:gd name="connsiteY14286" fmla="*/ 3340100 h 4732338"/>
              <a:gd name="connsiteX14287" fmla="*/ 228600 w 4424363"/>
              <a:gd name="connsiteY14287" fmla="*/ 3338513 h 4732338"/>
              <a:gd name="connsiteX14288" fmla="*/ 228600 w 4424363"/>
              <a:gd name="connsiteY14288" fmla="*/ 3336925 h 4732338"/>
              <a:gd name="connsiteX14289" fmla="*/ 227013 w 4424363"/>
              <a:gd name="connsiteY14289" fmla="*/ 3336925 h 4732338"/>
              <a:gd name="connsiteX14290" fmla="*/ 227013 w 4424363"/>
              <a:gd name="connsiteY14290" fmla="*/ 3335338 h 4732338"/>
              <a:gd name="connsiteX14291" fmla="*/ 228600 w 4424363"/>
              <a:gd name="connsiteY14291" fmla="*/ 3335338 h 4732338"/>
              <a:gd name="connsiteX14292" fmla="*/ 228600 w 4424363"/>
              <a:gd name="connsiteY14292" fmla="*/ 3333750 h 4732338"/>
              <a:gd name="connsiteX14293" fmla="*/ 230188 w 4424363"/>
              <a:gd name="connsiteY14293" fmla="*/ 3333750 h 4732338"/>
              <a:gd name="connsiteX14294" fmla="*/ 231775 w 4424363"/>
              <a:gd name="connsiteY14294" fmla="*/ 3333750 h 4732338"/>
              <a:gd name="connsiteX14295" fmla="*/ 233363 w 4424363"/>
              <a:gd name="connsiteY14295" fmla="*/ 3333750 h 4732338"/>
              <a:gd name="connsiteX14296" fmla="*/ 233363 w 4424363"/>
              <a:gd name="connsiteY14296" fmla="*/ 3332163 h 4732338"/>
              <a:gd name="connsiteX14297" fmla="*/ 231775 w 4424363"/>
              <a:gd name="connsiteY14297" fmla="*/ 3332163 h 4732338"/>
              <a:gd name="connsiteX14298" fmla="*/ 231775 w 4424363"/>
              <a:gd name="connsiteY14298" fmla="*/ 3330575 h 4732338"/>
              <a:gd name="connsiteX14299" fmla="*/ 231775 w 4424363"/>
              <a:gd name="connsiteY14299" fmla="*/ 3328988 h 4732338"/>
              <a:gd name="connsiteX14300" fmla="*/ 231775 w 4424363"/>
              <a:gd name="connsiteY14300" fmla="*/ 3327400 h 4732338"/>
              <a:gd name="connsiteX14301" fmla="*/ 231775 w 4424363"/>
              <a:gd name="connsiteY14301" fmla="*/ 3325813 h 4732338"/>
              <a:gd name="connsiteX14302" fmla="*/ 231775 w 4424363"/>
              <a:gd name="connsiteY14302" fmla="*/ 3324225 h 4732338"/>
              <a:gd name="connsiteX14303" fmla="*/ 233363 w 4424363"/>
              <a:gd name="connsiteY14303" fmla="*/ 3324225 h 4732338"/>
              <a:gd name="connsiteX14304" fmla="*/ 234950 w 4424363"/>
              <a:gd name="connsiteY14304" fmla="*/ 3324225 h 4732338"/>
              <a:gd name="connsiteX14305" fmla="*/ 236538 w 4424363"/>
              <a:gd name="connsiteY14305" fmla="*/ 3324225 h 4732338"/>
              <a:gd name="connsiteX14306" fmla="*/ 238125 w 4424363"/>
              <a:gd name="connsiteY14306" fmla="*/ 3324225 h 4732338"/>
              <a:gd name="connsiteX14307" fmla="*/ 239713 w 4424363"/>
              <a:gd name="connsiteY14307" fmla="*/ 3324225 h 4732338"/>
              <a:gd name="connsiteX14308" fmla="*/ 239713 w 4424363"/>
              <a:gd name="connsiteY14308" fmla="*/ 3322638 h 4732338"/>
              <a:gd name="connsiteX14309" fmla="*/ 241300 w 4424363"/>
              <a:gd name="connsiteY14309" fmla="*/ 3322638 h 4732338"/>
              <a:gd name="connsiteX14310" fmla="*/ 241300 w 4424363"/>
              <a:gd name="connsiteY14310" fmla="*/ 3321050 h 4732338"/>
              <a:gd name="connsiteX14311" fmla="*/ 239713 w 4424363"/>
              <a:gd name="connsiteY14311" fmla="*/ 3321050 h 4732338"/>
              <a:gd name="connsiteX14312" fmla="*/ 239713 w 4424363"/>
              <a:gd name="connsiteY14312" fmla="*/ 3319463 h 4732338"/>
              <a:gd name="connsiteX14313" fmla="*/ 239713 w 4424363"/>
              <a:gd name="connsiteY14313" fmla="*/ 3317875 h 4732338"/>
              <a:gd name="connsiteX14314" fmla="*/ 239713 w 4424363"/>
              <a:gd name="connsiteY14314" fmla="*/ 3316288 h 4732338"/>
              <a:gd name="connsiteX14315" fmla="*/ 238125 w 4424363"/>
              <a:gd name="connsiteY14315" fmla="*/ 3316288 h 4732338"/>
              <a:gd name="connsiteX14316" fmla="*/ 238125 w 4424363"/>
              <a:gd name="connsiteY14316" fmla="*/ 3314700 h 4732338"/>
              <a:gd name="connsiteX14317" fmla="*/ 239713 w 4424363"/>
              <a:gd name="connsiteY14317" fmla="*/ 3314700 h 4732338"/>
              <a:gd name="connsiteX14318" fmla="*/ 239713 w 4424363"/>
              <a:gd name="connsiteY14318" fmla="*/ 3313113 h 4732338"/>
              <a:gd name="connsiteX14319" fmla="*/ 241300 w 4424363"/>
              <a:gd name="connsiteY14319" fmla="*/ 3313113 h 4732338"/>
              <a:gd name="connsiteX14320" fmla="*/ 241300 w 4424363"/>
              <a:gd name="connsiteY14320" fmla="*/ 3311525 h 4732338"/>
              <a:gd name="connsiteX14321" fmla="*/ 241300 w 4424363"/>
              <a:gd name="connsiteY14321" fmla="*/ 3309938 h 4732338"/>
              <a:gd name="connsiteX14322" fmla="*/ 239713 w 4424363"/>
              <a:gd name="connsiteY14322" fmla="*/ 3308350 h 4732338"/>
              <a:gd name="connsiteX14323" fmla="*/ 239713 w 4424363"/>
              <a:gd name="connsiteY14323" fmla="*/ 3306763 h 4732338"/>
              <a:gd name="connsiteX14324" fmla="*/ 239713 w 4424363"/>
              <a:gd name="connsiteY14324" fmla="*/ 3305175 h 4732338"/>
              <a:gd name="connsiteX14325" fmla="*/ 238125 w 4424363"/>
              <a:gd name="connsiteY14325" fmla="*/ 3305175 h 4732338"/>
              <a:gd name="connsiteX14326" fmla="*/ 238125 w 4424363"/>
              <a:gd name="connsiteY14326" fmla="*/ 3303588 h 4732338"/>
              <a:gd name="connsiteX14327" fmla="*/ 236538 w 4424363"/>
              <a:gd name="connsiteY14327" fmla="*/ 3302000 h 4732338"/>
              <a:gd name="connsiteX14328" fmla="*/ 234950 w 4424363"/>
              <a:gd name="connsiteY14328" fmla="*/ 3302000 h 4732338"/>
              <a:gd name="connsiteX14329" fmla="*/ 234950 w 4424363"/>
              <a:gd name="connsiteY14329" fmla="*/ 3300413 h 4732338"/>
              <a:gd name="connsiteX14330" fmla="*/ 233363 w 4424363"/>
              <a:gd name="connsiteY14330" fmla="*/ 3300413 h 4732338"/>
              <a:gd name="connsiteX14331" fmla="*/ 233363 w 4424363"/>
              <a:gd name="connsiteY14331" fmla="*/ 3298825 h 4732338"/>
              <a:gd name="connsiteX14332" fmla="*/ 233363 w 4424363"/>
              <a:gd name="connsiteY14332" fmla="*/ 3297238 h 4732338"/>
              <a:gd name="connsiteX14333" fmla="*/ 234950 w 4424363"/>
              <a:gd name="connsiteY14333" fmla="*/ 3297238 h 4732338"/>
              <a:gd name="connsiteX14334" fmla="*/ 234950 w 4424363"/>
              <a:gd name="connsiteY14334" fmla="*/ 3295650 h 4732338"/>
              <a:gd name="connsiteX14335" fmla="*/ 233363 w 4424363"/>
              <a:gd name="connsiteY14335" fmla="*/ 3295650 h 4732338"/>
              <a:gd name="connsiteX14336" fmla="*/ 233363 w 4424363"/>
              <a:gd name="connsiteY14336" fmla="*/ 3294063 h 4732338"/>
              <a:gd name="connsiteX14337" fmla="*/ 233363 w 4424363"/>
              <a:gd name="connsiteY14337" fmla="*/ 3292475 h 4732338"/>
              <a:gd name="connsiteX14338" fmla="*/ 231775 w 4424363"/>
              <a:gd name="connsiteY14338" fmla="*/ 3292475 h 4732338"/>
              <a:gd name="connsiteX14339" fmla="*/ 231775 w 4424363"/>
              <a:gd name="connsiteY14339" fmla="*/ 3290888 h 4732338"/>
              <a:gd name="connsiteX14340" fmla="*/ 231775 w 4424363"/>
              <a:gd name="connsiteY14340" fmla="*/ 3289300 h 4732338"/>
              <a:gd name="connsiteX14341" fmla="*/ 231775 w 4424363"/>
              <a:gd name="connsiteY14341" fmla="*/ 3287713 h 4732338"/>
              <a:gd name="connsiteX14342" fmla="*/ 230188 w 4424363"/>
              <a:gd name="connsiteY14342" fmla="*/ 3287713 h 4732338"/>
              <a:gd name="connsiteX14343" fmla="*/ 228600 w 4424363"/>
              <a:gd name="connsiteY14343" fmla="*/ 3287713 h 4732338"/>
              <a:gd name="connsiteX14344" fmla="*/ 228600 w 4424363"/>
              <a:gd name="connsiteY14344" fmla="*/ 3286125 h 4732338"/>
              <a:gd name="connsiteX14345" fmla="*/ 228600 w 4424363"/>
              <a:gd name="connsiteY14345" fmla="*/ 3284538 h 4732338"/>
              <a:gd name="connsiteX14346" fmla="*/ 230188 w 4424363"/>
              <a:gd name="connsiteY14346" fmla="*/ 3284538 h 4732338"/>
              <a:gd name="connsiteX14347" fmla="*/ 231775 w 4424363"/>
              <a:gd name="connsiteY14347" fmla="*/ 3284538 h 4732338"/>
              <a:gd name="connsiteX14348" fmla="*/ 231775 w 4424363"/>
              <a:gd name="connsiteY14348" fmla="*/ 3286125 h 4732338"/>
              <a:gd name="connsiteX14349" fmla="*/ 233363 w 4424363"/>
              <a:gd name="connsiteY14349" fmla="*/ 3286125 h 4732338"/>
              <a:gd name="connsiteX14350" fmla="*/ 234950 w 4424363"/>
              <a:gd name="connsiteY14350" fmla="*/ 3286125 h 4732338"/>
              <a:gd name="connsiteX14351" fmla="*/ 234950 w 4424363"/>
              <a:gd name="connsiteY14351" fmla="*/ 3284538 h 4732338"/>
              <a:gd name="connsiteX14352" fmla="*/ 234950 w 4424363"/>
              <a:gd name="connsiteY14352" fmla="*/ 3282950 h 4732338"/>
              <a:gd name="connsiteX14353" fmla="*/ 236538 w 4424363"/>
              <a:gd name="connsiteY14353" fmla="*/ 3282950 h 4732338"/>
              <a:gd name="connsiteX14354" fmla="*/ 236538 w 4424363"/>
              <a:gd name="connsiteY14354" fmla="*/ 3281363 h 4732338"/>
              <a:gd name="connsiteX14355" fmla="*/ 236538 w 4424363"/>
              <a:gd name="connsiteY14355" fmla="*/ 3279775 h 4732338"/>
              <a:gd name="connsiteX14356" fmla="*/ 238125 w 4424363"/>
              <a:gd name="connsiteY14356" fmla="*/ 3279775 h 4732338"/>
              <a:gd name="connsiteX14357" fmla="*/ 238125 w 4424363"/>
              <a:gd name="connsiteY14357" fmla="*/ 3278188 h 4732338"/>
              <a:gd name="connsiteX14358" fmla="*/ 238125 w 4424363"/>
              <a:gd name="connsiteY14358" fmla="*/ 3276600 h 4732338"/>
              <a:gd name="connsiteX14359" fmla="*/ 239713 w 4424363"/>
              <a:gd name="connsiteY14359" fmla="*/ 3276600 h 4732338"/>
              <a:gd name="connsiteX14360" fmla="*/ 239713 w 4424363"/>
              <a:gd name="connsiteY14360" fmla="*/ 3275013 h 4732338"/>
              <a:gd name="connsiteX14361" fmla="*/ 239713 w 4424363"/>
              <a:gd name="connsiteY14361" fmla="*/ 3273425 h 4732338"/>
              <a:gd name="connsiteX14362" fmla="*/ 238125 w 4424363"/>
              <a:gd name="connsiteY14362" fmla="*/ 3273425 h 4732338"/>
              <a:gd name="connsiteX14363" fmla="*/ 238125 w 4424363"/>
              <a:gd name="connsiteY14363" fmla="*/ 3271838 h 4732338"/>
              <a:gd name="connsiteX14364" fmla="*/ 239713 w 4424363"/>
              <a:gd name="connsiteY14364" fmla="*/ 3271838 h 4732338"/>
              <a:gd name="connsiteX14365" fmla="*/ 239713 w 4424363"/>
              <a:gd name="connsiteY14365" fmla="*/ 3270250 h 4732338"/>
              <a:gd name="connsiteX14366" fmla="*/ 239713 w 4424363"/>
              <a:gd name="connsiteY14366" fmla="*/ 3268663 h 4732338"/>
              <a:gd name="connsiteX14367" fmla="*/ 241300 w 4424363"/>
              <a:gd name="connsiteY14367" fmla="*/ 3268663 h 4732338"/>
              <a:gd name="connsiteX14368" fmla="*/ 241300 w 4424363"/>
              <a:gd name="connsiteY14368" fmla="*/ 3267075 h 4732338"/>
              <a:gd name="connsiteX14369" fmla="*/ 239713 w 4424363"/>
              <a:gd name="connsiteY14369" fmla="*/ 3267075 h 4732338"/>
              <a:gd name="connsiteX14370" fmla="*/ 239713 w 4424363"/>
              <a:gd name="connsiteY14370" fmla="*/ 3265488 h 4732338"/>
              <a:gd name="connsiteX14371" fmla="*/ 239713 w 4424363"/>
              <a:gd name="connsiteY14371" fmla="*/ 3263900 h 4732338"/>
              <a:gd name="connsiteX14372" fmla="*/ 239713 w 4424363"/>
              <a:gd name="connsiteY14372" fmla="*/ 3262313 h 4732338"/>
              <a:gd name="connsiteX14373" fmla="*/ 239713 w 4424363"/>
              <a:gd name="connsiteY14373" fmla="*/ 3260725 h 4732338"/>
              <a:gd name="connsiteX14374" fmla="*/ 238125 w 4424363"/>
              <a:gd name="connsiteY14374" fmla="*/ 3260725 h 4732338"/>
              <a:gd name="connsiteX14375" fmla="*/ 236538 w 4424363"/>
              <a:gd name="connsiteY14375" fmla="*/ 3259138 h 4732338"/>
              <a:gd name="connsiteX14376" fmla="*/ 236538 w 4424363"/>
              <a:gd name="connsiteY14376" fmla="*/ 3257550 h 4732338"/>
              <a:gd name="connsiteX14377" fmla="*/ 236538 w 4424363"/>
              <a:gd name="connsiteY14377" fmla="*/ 3255963 h 4732338"/>
              <a:gd name="connsiteX14378" fmla="*/ 236538 w 4424363"/>
              <a:gd name="connsiteY14378" fmla="*/ 3254375 h 4732338"/>
              <a:gd name="connsiteX14379" fmla="*/ 234950 w 4424363"/>
              <a:gd name="connsiteY14379" fmla="*/ 3254375 h 4732338"/>
              <a:gd name="connsiteX14380" fmla="*/ 234950 w 4424363"/>
              <a:gd name="connsiteY14380" fmla="*/ 3252788 h 4732338"/>
              <a:gd name="connsiteX14381" fmla="*/ 233363 w 4424363"/>
              <a:gd name="connsiteY14381" fmla="*/ 3252788 h 4732338"/>
              <a:gd name="connsiteX14382" fmla="*/ 231775 w 4424363"/>
              <a:gd name="connsiteY14382" fmla="*/ 3252788 h 4732338"/>
              <a:gd name="connsiteX14383" fmla="*/ 231775 w 4424363"/>
              <a:gd name="connsiteY14383" fmla="*/ 3251200 h 4732338"/>
              <a:gd name="connsiteX14384" fmla="*/ 230188 w 4424363"/>
              <a:gd name="connsiteY14384" fmla="*/ 3251200 h 4732338"/>
              <a:gd name="connsiteX14385" fmla="*/ 230188 w 4424363"/>
              <a:gd name="connsiteY14385" fmla="*/ 3249613 h 4732338"/>
              <a:gd name="connsiteX14386" fmla="*/ 231775 w 4424363"/>
              <a:gd name="connsiteY14386" fmla="*/ 3249613 h 4732338"/>
              <a:gd name="connsiteX14387" fmla="*/ 231775 w 4424363"/>
              <a:gd name="connsiteY14387" fmla="*/ 3248025 h 4732338"/>
              <a:gd name="connsiteX14388" fmla="*/ 230188 w 4424363"/>
              <a:gd name="connsiteY14388" fmla="*/ 3248025 h 4732338"/>
              <a:gd name="connsiteX14389" fmla="*/ 230188 w 4424363"/>
              <a:gd name="connsiteY14389" fmla="*/ 3246438 h 4732338"/>
              <a:gd name="connsiteX14390" fmla="*/ 230188 w 4424363"/>
              <a:gd name="connsiteY14390" fmla="*/ 3244850 h 4732338"/>
              <a:gd name="connsiteX14391" fmla="*/ 231775 w 4424363"/>
              <a:gd name="connsiteY14391" fmla="*/ 3244850 h 4732338"/>
              <a:gd name="connsiteX14392" fmla="*/ 231775 w 4424363"/>
              <a:gd name="connsiteY14392" fmla="*/ 3243263 h 4732338"/>
              <a:gd name="connsiteX14393" fmla="*/ 233363 w 4424363"/>
              <a:gd name="connsiteY14393" fmla="*/ 3241675 h 4732338"/>
              <a:gd name="connsiteX14394" fmla="*/ 233363 w 4424363"/>
              <a:gd name="connsiteY14394" fmla="*/ 3240088 h 4732338"/>
              <a:gd name="connsiteX14395" fmla="*/ 231775 w 4424363"/>
              <a:gd name="connsiteY14395" fmla="*/ 3240088 h 4732338"/>
              <a:gd name="connsiteX14396" fmla="*/ 231775 w 4424363"/>
              <a:gd name="connsiteY14396" fmla="*/ 3238500 h 4732338"/>
              <a:gd name="connsiteX14397" fmla="*/ 231775 w 4424363"/>
              <a:gd name="connsiteY14397" fmla="*/ 3236913 h 4732338"/>
              <a:gd name="connsiteX14398" fmla="*/ 231775 w 4424363"/>
              <a:gd name="connsiteY14398" fmla="*/ 3235325 h 4732338"/>
              <a:gd name="connsiteX14399" fmla="*/ 230188 w 4424363"/>
              <a:gd name="connsiteY14399" fmla="*/ 3235325 h 4732338"/>
              <a:gd name="connsiteX14400" fmla="*/ 230188 w 4424363"/>
              <a:gd name="connsiteY14400" fmla="*/ 3233738 h 4732338"/>
              <a:gd name="connsiteX14401" fmla="*/ 228600 w 4424363"/>
              <a:gd name="connsiteY14401" fmla="*/ 3233738 h 4732338"/>
              <a:gd name="connsiteX14402" fmla="*/ 227013 w 4424363"/>
              <a:gd name="connsiteY14402" fmla="*/ 3233738 h 4732338"/>
              <a:gd name="connsiteX14403" fmla="*/ 227013 w 4424363"/>
              <a:gd name="connsiteY14403" fmla="*/ 3232150 h 4732338"/>
              <a:gd name="connsiteX14404" fmla="*/ 227013 w 4424363"/>
              <a:gd name="connsiteY14404" fmla="*/ 3230563 h 4732338"/>
              <a:gd name="connsiteX14405" fmla="*/ 225425 w 4424363"/>
              <a:gd name="connsiteY14405" fmla="*/ 3230563 h 4732338"/>
              <a:gd name="connsiteX14406" fmla="*/ 223838 w 4424363"/>
              <a:gd name="connsiteY14406" fmla="*/ 3230563 h 4732338"/>
              <a:gd name="connsiteX14407" fmla="*/ 223838 w 4424363"/>
              <a:gd name="connsiteY14407" fmla="*/ 3228975 h 4732338"/>
              <a:gd name="connsiteX14408" fmla="*/ 222250 w 4424363"/>
              <a:gd name="connsiteY14408" fmla="*/ 3228975 h 4732338"/>
              <a:gd name="connsiteX14409" fmla="*/ 222250 w 4424363"/>
              <a:gd name="connsiteY14409" fmla="*/ 3227388 h 4732338"/>
              <a:gd name="connsiteX14410" fmla="*/ 220663 w 4424363"/>
              <a:gd name="connsiteY14410" fmla="*/ 3227388 h 4732338"/>
              <a:gd name="connsiteX14411" fmla="*/ 220663 w 4424363"/>
              <a:gd name="connsiteY14411" fmla="*/ 3225800 h 4732338"/>
              <a:gd name="connsiteX14412" fmla="*/ 219075 w 4424363"/>
              <a:gd name="connsiteY14412" fmla="*/ 3225800 h 4732338"/>
              <a:gd name="connsiteX14413" fmla="*/ 219075 w 4424363"/>
              <a:gd name="connsiteY14413" fmla="*/ 3224213 h 4732338"/>
              <a:gd name="connsiteX14414" fmla="*/ 217488 w 4424363"/>
              <a:gd name="connsiteY14414" fmla="*/ 3224213 h 4732338"/>
              <a:gd name="connsiteX14415" fmla="*/ 215900 w 4424363"/>
              <a:gd name="connsiteY14415" fmla="*/ 3224213 h 4732338"/>
              <a:gd name="connsiteX14416" fmla="*/ 214313 w 4424363"/>
              <a:gd name="connsiteY14416" fmla="*/ 3224213 h 4732338"/>
              <a:gd name="connsiteX14417" fmla="*/ 212725 w 4424363"/>
              <a:gd name="connsiteY14417" fmla="*/ 3224213 h 4732338"/>
              <a:gd name="connsiteX14418" fmla="*/ 211138 w 4424363"/>
              <a:gd name="connsiteY14418" fmla="*/ 3224213 h 4732338"/>
              <a:gd name="connsiteX14419" fmla="*/ 209550 w 4424363"/>
              <a:gd name="connsiteY14419" fmla="*/ 3224213 h 4732338"/>
              <a:gd name="connsiteX14420" fmla="*/ 209550 w 4424363"/>
              <a:gd name="connsiteY14420" fmla="*/ 3222625 h 4732338"/>
              <a:gd name="connsiteX14421" fmla="*/ 209550 w 4424363"/>
              <a:gd name="connsiteY14421" fmla="*/ 3221038 h 4732338"/>
              <a:gd name="connsiteX14422" fmla="*/ 207963 w 4424363"/>
              <a:gd name="connsiteY14422" fmla="*/ 3221038 h 4732338"/>
              <a:gd name="connsiteX14423" fmla="*/ 207963 w 4424363"/>
              <a:gd name="connsiteY14423" fmla="*/ 3219450 h 4732338"/>
              <a:gd name="connsiteX14424" fmla="*/ 206375 w 4424363"/>
              <a:gd name="connsiteY14424" fmla="*/ 3219450 h 4732338"/>
              <a:gd name="connsiteX14425" fmla="*/ 206375 w 4424363"/>
              <a:gd name="connsiteY14425" fmla="*/ 3221038 h 4732338"/>
              <a:gd name="connsiteX14426" fmla="*/ 204788 w 4424363"/>
              <a:gd name="connsiteY14426" fmla="*/ 3221038 h 4732338"/>
              <a:gd name="connsiteX14427" fmla="*/ 204788 w 4424363"/>
              <a:gd name="connsiteY14427" fmla="*/ 3219450 h 4732338"/>
              <a:gd name="connsiteX14428" fmla="*/ 203200 w 4424363"/>
              <a:gd name="connsiteY14428" fmla="*/ 3219450 h 4732338"/>
              <a:gd name="connsiteX14429" fmla="*/ 203200 w 4424363"/>
              <a:gd name="connsiteY14429" fmla="*/ 3217863 h 4732338"/>
              <a:gd name="connsiteX14430" fmla="*/ 201613 w 4424363"/>
              <a:gd name="connsiteY14430" fmla="*/ 3217863 h 4732338"/>
              <a:gd name="connsiteX14431" fmla="*/ 200025 w 4424363"/>
              <a:gd name="connsiteY14431" fmla="*/ 3217863 h 4732338"/>
              <a:gd name="connsiteX14432" fmla="*/ 198438 w 4424363"/>
              <a:gd name="connsiteY14432" fmla="*/ 3217863 h 4732338"/>
              <a:gd name="connsiteX14433" fmla="*/ 198438 w 4424363"/>
              <a:gd name="connsiteY14433" fmla="*/ 3216275 h 4732338"/>
              <a:gd name="connsiteX14434" fmla="*/ 196850 w 4424363"/>
              <a:gd name="connsiteY14434" fmla="*/ 3216275 h 4732338"/>
              <a:gd name="connsiteX14435" fmla="*/ 195263 w 4424363"/>
              <a:gd name="connsiteY14435" fmla="*/ 3216275 h 4732338"/>
              <a:gd name="connsiteX14436" fmla="*/ 193675 w 4424363"/>
              <a:gd name="connsiteY14436" fmla="*/ 3216275 h 4732338"/>
              <a:gd name="connsiteX14437" fmla="*/ 192088 w 4424363"/>
              <a:gd name="connsiteY14437" fmla="*/ 3216275 h 4732338"/>
              <a:gd name="connsiteX14438" fmla="*/ 190500 w 4424363"/>
              <a:gd name="connsiteY14438" fmla="*/ 3216275 h 4732338"/>
              <a:gd name="connsiteX14439" fmla="*/ 190500 w 4424363"/>
              <a:gd name="connsiteY14439" fmla="*/ 3214688 h 4732338"/>
              <a:gd name="connsiteX14440" fmla="*/ 188913 w 4424363"/>
              <a:gd name="connsiteY14440" fmla="*/ 3214688 h 4732338"/>
              <a:gd name="connsiteX14441" fmla="*/ 188913 w 4424363"/>
              <a:gd name="connsiteY14441" fmla="*/ 3216275 h 4732338"/>
              <a:gd name="connsiteX14442" fmla="*/ 187325 w 4424363"/>
              <a:gd name="connsiteY14442" fmla="*/ 3216275 h 4732338"/>
              <a:gd name="connsiteX14443" fmla="*/ 185738 w 4424363"/>
              <a:gd name="connsiteY14443" fmla="*/ 3216275 h 4732338"/>
              <a:gd name="connsiteX14444" fmla="*/ 185738 w 4424363"/>
              <a:gd name="connsiteY14444" fmla="*/ 3214688 h 4732338"/>
              <a:gd name="connsiteX14445" fmla="*/ 184150 w 4424363"/>
              <a:gd name="connsiteY14445" fmla="*/ 3214688 h 4732338"/>
              <a:gd name="connsiteX14446" fmla="*/ 184150 w 4424363"/>
              <a:gd name="connsiteY14446" fmla="*/ 3213100 h 4732338"/>
              <a:gd name="connsiteX14447" fmla="*/ 184150 w 4424363"/>
              <a:gd name="connsiteY14447" fmla="*/ 3211513 h 4732338"/>
              <a:gd name="connsiteX14448" fmla="*/ 182563 w 4424363"/>
              <a:gd name="connsiteY14448" fmla="*/ 3211513 h 4732338"/>
              <a:gd name="connsiteX14449" fmla="*/ 182563 w 4424363"/>
              <a:gd name="connsiteY14449" fmla="*/ 3209925 h 4732338"/>
              <a:gd name="connsiteX14450" fmla="*/ 180975 w 4424363"/>
              <a:gd name="connsiteY14450" fmla="*/ 3209925 h 4732338"/>
              <a:gd name="connsiteX14451" fmla="*/ 180975 w 4424363"/>
              <a:gd name="connsiteY14451" fmla="*/ 3208338 h 4732338"/>
              <a:gd name="connsiteX14452" fmla="*/ 179388 w 4424363"/>
              <a:gd name="connsiteY14452" fmla="*/ 3208338 h 4732338"/>
              <a:gd name="connsiteX14453" fmla="*/ 179388 w 4424363"/>
              <a:gd name="connsiteY14453" fmla="*/ 3206750 h 4732338"/>
              <a:gd name="connsiteX14454" fmla="*/ 177800 w 4424363"/>
              <a:gd name="connsiteY14454" fmla="*/ 3206750 h 4732338"/>
              <a:gd name="connsiteX14455" fmla="*/ 176213 w 4424363"/>
              <a:gd name="connsiteY14455" fmla="*/ 3206750 h 4732338"/>
              <a:gd name="connsiteX14456" fmla="*/ 176213 w 4424363"/>
              <a:gd name="connsiteY14456" fmla="*/ 3205163 h 4732338"/>
              <a:gd name="connsiteX14457" fmla="*/ 174625 w 4424363"/>
              <a:gd name="connsiteY14457" fmla="*/ 3205163 h 4732338"/>
              <a:gd name="connsiteX14458" fmla="*/ 173038 w 4424363"/>
              <a:gd name="connsiteY14458" fmla="*/ 3205163 h 4732338"/>
              <a:gd name="connsiteX14459" fmla="*/ 173038 w 4424363"/>
              <a:gd name="connsiteY14459" fmla="*/ 3203575 h 4732338"/>
              <a:gd name="connsiteX14460" fmla="*/ 171450 w 4424363"/>
              <a:gd name="connsiteY14460" fmla="*/ 3203575 h 4732338"/>
              <a:gd name="connsiteX14461" fmla="*/ 171450 w 4424363"/>
              <a:gd name="connsiteY14461" fmla="*/ 3201988 h 4732338"/>
              <a:gd name="connsiteX14462" fmla="*/ 169863 w 4424363"/>
              <a:gd name="connsiteY14462" fmla="*/ 3201988 h 4732338"/>
              <a:gd name="connsiteX14463" fmla="*/ 169863 w 4424363"/>
              <a:gd name="connsiteY14463" fmla="*/ 3200400 h 4732338"/>
              <a:gd name="connsiteX14464" fmla="*/ 169863 w 4424363"/>
              <a:gd name="connsiteY14464" fmla="*/ 3198813 h 4732338"/>
              <a:gd name="connsiteX14465" fmla="*/ 168275 w 4424363"/>
              <a:gd name="connsiteY14465" fmla="*/ 3198813 h 4732338"/>
              <a:gd name="connsiteX14466" fmla="*/ 168275 w 4424363"/>
              <a:gd name="connsiteY14466" fmla="*/ 3197225 h 4732338"/>
              <a:gd name="connsiteX14467" fmla="*/ 166688 w 4424363"/>
              <a:gd name="connsiteY14467" fmla="*/ 3197225 h 4732338"/>
              <a:gd name="connsiteX14468" fmla="*/ 166688 w 4424363"/>
              <a:gd name="connsiteY14468" fmla="*/ 3195638 h 4732338"/>
              <a:gd name="connsiteX14469" fmla="*/ 165100 w 4424363"/>
              <a:gd name="connsiteY14469" fmla="*/ 3195638 h 4732338"/>
              <a:gd name="connsiteX14470" fmla="*/ 165100 w 4424363"/>
              <a:gd name="connsiteY14470" fmla="*/ 3194050 h 4732338"/>
              <a:gd name="connsiteX14471" fmla="*/ 166688 w 4424363"/>
              <a:gd name="connsiteY14471" fmla="*/ 3194050 h 4732338"/>
              <a:gd name="connsiteX14472" fmla="*/ 166688 w 4424363"/>
              <a:gd name="connsiteY14472" fmla="*/ 3192463 h 4732338"/>
              <a:gd name="connsiteX14473" fmla="*/ 168275 w 4424363"/>
              <a:gd name="connsiteY14473" fmla="*/ 3192463 h 4732338"/>
              <a:gd name="connsiteX14474" fmla="*/ 168275 w 4424363"/>
              <a:gd name="connsiteY14474" fmla="*/ 3190875 h 4732338"/>
              <a:gd name="connsiteX14475" fmla="*/ 168275 w 4424363"/>
              <a:gd name="connsiteY14475" fmla="*/ 3189288 h 4732338"/>
              <a:gd name="connsiteX14476" fmla="*/ 168275 w 4424363"/>
              <a:gd name="connsiteY14476" fmla="*/ 3187700 h 4732338"/>
              <a:gd name="connsiteX14477" fmla="*/ 168275 w 4424363"/>
              <a:gd name="connsiteY14477" fmla="*/ 3186113 h 4732338"/>
              <a:gd name="connsiteX14478" fmla="*/ 168275 w 4424363"/>
              <a:gd name="connsiteY14478" fmla="*/ 3184525 h 4732338"/>
              <a:gd name="connsiteX14479" fmla="*/ 166688 w 4424363"/>
              <a:gd name="connsiteY14479" fmla="*/ 3184525 h 4732338"/>
              <a:gd name="connsiteX14480" fmla="*/ 166688 w 4424363"/>
              <a:gd name="connsiteY14480" fmla="*/ 3182938 h 4732338"/>
              <a:gd name="connsiteX14481" fmla="*/ 165100 w 4424363"/>
              <a:gd name="connsiteY14481" fmla="*/ 3182938 h 4732338"/>
              <a:gd name="connsiteX14482" fmla="*/ 165100 w 4424363"/>
              <a:gd name="connsiteY14482" fmla="*/ 3181350 h 4732338"/>
              <a:gd name="connsiteX14483" fmla="*/ 165100 w 4424363"/>
              <a:gd name="connsiteY14483" fmla="*/ 3179763 h 4732338"/>
              <a:gd name="connsiteX14484" fmla="*/ 163513 w 4424363"/>
              <a:gd name="connsiteY14484" fmla="*/ 3179763 h 4732338"/>
              <a:gd name="connsiteX14485" fmla="*/ 163513 w 4424363"/>
              <a:gd name="connsiteY14485" fmla="*/ 3178175 h 4732338"/>
              <a:gd name="connsiteX14486" fmla="*/ 163513 w 4424363"/>
              <a:gd name="connsiteY14486" fmla="*/ 3176588 h 4732338"/>
              <a:gd name="connsiteX14487" fmla="*/ 163513 w 4424363"/>
              <a:gd name="connsiteY14487" fmla="*/ 3175000 h 4732338"/>
              <a:gd name="connsiteX14488" fmla="*/ 163513 w 4424363"/>
              <a:gd name="connsiteY14488" fmla="*/ 3173413 h 4732338"/>
              <a:gd name="connsiteX14489" fmla="*/ 163513 w 4424363"/>
              <a:gd name="connsiteY14489" fmla="*/ 3171825 h 4732338"/>
              <a:gd name="connsiteX14490" fmla="*/ 161925 w 4424363"/>
              <a:gd name="connsiteY14490" fmla="*/ 3171825 h 4732338"/>
              <a:gd name="connsiteX14491" fmla="*/ 160338 w 4424363"/>
              <a:gd name="connsiteY14491" fmla="*/ 3170238 h 4732338"/>
              <a:gd name="connsiteX14492" fmla="*/ 160338 w 4424363"/>
              <a:gd name="connsiteY14492" fmla="*/ 3168650 h 4732338"/>
              <a:gd name="connsiteX14493" fmla="*/ 158750 w 4424363"/>
              <a:gd name="connsiteY14493" fmla="*/ 3168650 h 4732338"/>
              <a:gd name="connsiteX14494" fmla="*/ 158750 w 4424363"/>
              <a:gd name="connsiteY14494" fmla="*/ 3167063 h 4732338"/>
              <a:gd name="connsiteX14495" fmla="*/ 157163 w 4424363"/>
              <a:gd name="connsiteY14495" fmla="*/ 3165475 h 4732338"/>
              <a:gd name="connsiteX14496" fmla="*/ 157163 w 4424363"/>
              <a:gd name="connsiteY14496" fmla="*/ 3163888 h 4732338"/>
              <a:gd name="connsiteX14497" fmla="*/ 155575 w 4424363"/>
              <a:gd name="connsiteY14497" fmla="*/ 3163888 h 4732338"/>
              <a:gd name="connsiteX14498" fmla="*/ 153988 w 4424363"/>
              <a:gd name="connsiteY14498" fmla="*/ 3163888 h 4732338"/>
              <a:gd name="connsiteX14499" fmla="*/ 153988 w 4424363"/>
              <a:gd name="connsiteY14499" fmla="*/ 3162300 h 4732338"/>
              <a:gd name="connsiteX14500" fmla="*/ 152400 w 4424363"/>
              <a:gd name="connsiteY14500" fmla="*/ 3162300 h 4732338"/>
              <a:gd name="connsiteX14501" fmla="*/ 152400 w 4424363"/>
              <a:gd name="connsiteY14501" fmla="*/ 3160713 h 4732338"/>
              <a:gd name="connsiteX14502" fmla="*/ 150813 w 4424363"/>
              <a:gd name="connsiteY14502" fmla="*/ 3159125 h 4732338"/>
              <a:gd name="connsiteX14503" fmla="*/ 150813 w 4424363"/>
              <a:gd name="connsiteY14503" fmla="*/ 3157538 h 4732338"/>
              <a:gd name="connsiteX14504" fmla="*/ 149225 w 4424363"/>
              <a:gd name="connsiteY14504" fmla="*/ 3157538 h 4732338"/>
              <a:gd name="connsiteX14505" fmla="*/ 147638 w 4424363"/>
              <a:gd name="connsiteY14505" fmla="*/ 3157538 h 4732338"/>
              <a:gd name="connsiteX14506" fmla="*/ 146050 w 4424363"/>
              <a:gd name="connsiteY14506" fmla="*/ 3157538 h 4732338"/>
              <a:gd name="connsiteX14507" fmla="*/ 144463 w 4424363"/>
              <a:gd name="connsiteY14507" fmla="*/ 3157538 h 4732338"/>
              <a:gd name="connsiteX14508" fmla="*/ 142875 w 4424363"/>
              <a:gd name="connsiteY14508" fmla="*/ 3157538 h 4732338"/>
              <a:gd name="connsiteX14509" fmla="*/ 141288 w 4424363"/>
              <a:gd name="connsiteY14509" fmla="*/ 3157538 h 4732338"/>
              <a:gd name="connsiteX14510" fmla="*/ 139700 w 4424363"/>
              <a:gd name="connsiteY14510" fmla="*/ 3157538 h 4732338"/>
              <a:gd name="connsiteX14511" fmla="*/ 138113 w 4424363"/>
              <a:gd name="connsiteY14511" fmla="*/ 3157538 h 4732338"/>
              <a:gd name="connsiteX14512" fmla="*/ 138113 w 4424363"/>
              <a:gd name="connsiteY14512" fmla="*/ 3155950 h 4732338"/>
              <a:gd name="connsiteX14513" fmla="*/ 136525 w 4424363"/>
              <a:gd name="connsiteY14513" fmla="*/ 3155950 h 4732338"/>
              <a:gd name="connsiteX14514" fmla="*/ 134938 w 4424363"/>
              <a:gd name="connsiteY14514" fmla="*/ 3155950 h 4732338"/>
              <a:gd name="connsiteX14515" fmla="*/ 134938 w 4424363"/>
              <a:gd name="connsiteY14515" fmla="*/ 3154363 h 4732338"/>
              <a:gd name="connsiteX14516" fmla="*/ 133350 w 4424363"/>
              <a:gd name="connsiteY14516" fmla="*/ 3154363 h 4732338"/>
              <a:gd name="connsiteX14517" fmla="*/ 133350 w 4424363"/>
              <a:gd name="connsiteY14517" fmla="*/ 3152775 h 4732338"/>
              <a:gd name="connsiteX14518" fmla="*/ 131763 w 4424363"/>
              <a:gd name="connsiteY14518" fmla="*/ 3152775 h 4732338"/>
              <a:gd name="connsiteX14519" fmla="*/ 131763 w 4424363"/>
              <a:gd name="connsiteY14519" fmla="*/ 3151188 h 4732338"/>
              <a:gd name="connsiteX14520" fmla="*/ 131763 w 4424363"/>
              <a:gd name="connsiteY14520" fmla="*/ 3149600 h 4732338"/>
              <a:gd name="connsiteX14521" fmla="*/ 130175 w 4424363"/>
              <a:gd name="connsiteY14521" fmla="*/ 3149600 h 4732338"/>
              <a:gd name="connsiteX14522" fmla="*/ 130175 w 4424363"/>
              <a:gd name="connsiteY14522" fmla="*/ 3148013 h 4732338"/>
              <a:gd name="connsiteX14523" fmla="*/ 128588 w 4424363"/>
              <a:gd name="connsiteY14523" fmla="*/ 3148013 h 4732338"/>
              <a:gd name="connsiteX14524" fmla="*/ 128588 w 4424363"/>
              <a:gd name="connsiteY14524" fmla="*/ 3146425 h 4732338"/>
              <a:gd name="connsiteX14525" fmla="*/ 128588 w 4424363"/>
              <a:gd name="connsiteY14525" fmla="*/ 3144838 h 4732338"/>
              <a:gd name="connsiteX14526" fmla="*/ 127000 w 4424363"/>
              <a:gd name="connsiteY14526" fmla="*/ 3144838 h 4732338"/>
              <a:gd name="connsiteX14527" fmla="*/ 127000 w 4424363"/>
              <a:gd name="connsiteY14527" fmla="*/ 3143250 h 4732338"/>
              <a:gd name="connsiteX14528" fmla="*/ 125413 w 4424363"/>
              <a:gd name="connsiteY14528" fmla="*/ 3143250 h 4732338"/>
              <a:gd name="connsiteX14529" fmla="*/ 123825 w 4424363"/>
              <a:gd name="connsiteY14529" fmla="*/ 3143250 h 4732338"/>
              <a:gd name="connsiteX14530" fmla="*/ 122238 w 4424363"/>
              <a:gd name="connsiteY14530" fmla="*/ 3143250 h 4732338"/>
              <a:gd name="connsiteX14531" fmla="*/ 120650 w 4424363"/>
              <a:gd name="connsiteY14531" fmla="*/ 3143250 h 4732338"/>
              <a:gd name="connsiteX14532" fmla="*/ 119063 w 4424363"/>
              <a:gd name="connsiteY14532" fmla="*/ 3141663 h 4732338"/>
              <a:gd name="connsiteX14533" fmla="*/ 117475 w 4424363"/>
              <a:gd name="connsiteY14533" fmla="*/ 3141663 h 4732338"/>
              <a:gd name="connsiteX14534" fmla="*/ 115888 w 4424363"/>
              <a:gd name="connsiteY14534" fmla="*/ 3141663 h 4732338"/>
              <a:gd name="connsiteX14535" fmla="*/ 115888 w 4424363"/>
              <a:gd name="connsiteY14535" fmla="*/ 3140075 h 4732338"/>
              <a:gd name="connsiteX14536" fmla="*/ 114300 w 4424363"/>
              <a:gd name="connsiteY14536" fmla="*/ 3140075 h 4732338"/>
              <a:gd name="connsiteX14537" fmla="*/ 112713 w 4424363"/>
              <a:gd name="connsiteY14537" fmla="*/ 3140075 h 4732338"/>
              <a:gd name="connsiteX14538" fmla="*/ 111125 w 4424363"/>
              <a:gd name="connsiteY14538" fmla="*/ 3138488 h 4732338"/>
              <a:gd name="connsiteX14539" fmla="*/ 111125 w 4424363"/>
              <a:gd name="connsiteY14539" fmla="*/ 3136900 h 4732338"/>
              <a:gd name="connsiteX14540" fmla="*/ 109538 w 4424363"/>
              <a:gd name="connsiteY14540" fmla="*/ 3136900 h 4732338"/>
              <a:gd name="connsiteX14541" fmla="*/ 107950 w 4424363"/>
              <a:gd name="connsiteY14541" fmla="*/ 3136900 h 4732338"/>
              <a:gd name="connsiteX14542" fmla="*/ 106363 w 4424363"/>
              <a:gd name="connsiteY14542" fmla="*/ 3136900 h 4732338"/>
              <a:gd name="connsiteX14543" fmla="*/ 106363 w 4424363"/>
              <a:gd name="connsiteY14543" fmla="*/ 3138488 h 4732338"/>
              <a:gd name="connsiteX14544" fmla="*/ 104775 w 4424363"/>
              <a:gd name="connsiteY14544" fmla="*/ 3138488 h 4732338"/>
              <a:gd name="connsiteX14545" fmla="*/ 104775 w 4424363"/>
              <a:gd name="connsiteY14545" fmla="*/ 3140075 h 4732338"/>
              <a:gd name="connsiteX14546" fmla="*/ 103188 w 4424363"/>
              <a:gd name="connsiteY14546" fmla="*/ 3140075 h 4732338"/>
              <a:gd name="connsiteX14547" fmla="*/ 101600 w 4424363"/>
              <a:gd name="connsiteY14547" fmla="*/ 3140075 h 4732338"/>
              <a:gd name="connsiteX14548" fmla="*/ 100013 w 4424363"/>
              <a:gd name="connsiteY14548" fmla="*/ 3140075 h 4732338"/>
              <a:gd name="connsiteX14549" fmla="*/ 100013 w 4424363"/>
              <a:gd name="connsiteY14549" fmla="*/ 3138488 h 4732338"/>
              <a:gd name="connsiteX14550" fmla="*/ 98425 w 4424363"/>
              <a:gd name="connsiteY14550" fmla="*/ 3138488 h 4732338"/>
              <a:gd name="connsiteX14551" fmla="*/ 96838 w 4424363"/>
              <a:gd name="connsiteY14551" fmla="*/ 3138488 h 4732338"/>
              <a:gd name="connsiteX14552" fmla="*/ 95250 w 4424363"/>
              <a:gd name="connsiteY14552" fmla="*/ 3138488 h 4732338"/>
              <a:gd name="connsiteX14553" fmla="*/ 93663 w 4424363"/>
              <a:gd name="connsiteY14553" fmla="*/ 3138488 h 4732338"/>
              <a:gd name="connsiteX14554" fmla="*/ 92075 w 4424363"/>
              <a:gd name="connsiteY14554" fmla="*/ 3138488 h 4732338"/>
              <a:gd name="connsiteX14555" fmla="*/ 92075 w 4424363"/>
              <a:gd name="connsiteY14555" fmla="*/ 3136900 h 4732338"/>
              <a:gd name="connsiteX14556" fmla="*/ 90488 w 4424363"/>
              <a:gd name="connsiteY14556" fmla="*/ 3136900 h 4732338"/>
              <a:gd name="connsiteX14557" fmla="*/ 90488 w 4424363"/>
              <a:gd name="connsiteY14557" fmla="*/ 3135313 h 4732338"/>
              <a:gd name="connsiteX14558" fmla="*/ 92075 w 4424363"/>
              <a:gd name="connsiteY14558" fmla="*/ 3135313 h 4732338"/>
              <a:gd name="connsiteX14559" fmla="*/ 92075 w 4424363"/>
              <a:gd name="connsiteY14559" fmla="*/ 3133725 h 4732338"/>
              <a:gd name="connsiteX14560" fmla="*/ 90488 w 4424363"/>
              <a:gd name="connsiteY14560" fmla="*/ 3133725 h 4732338"/>
              <a:gd name="connsiteX14561" fmla="*/ 90488 w 4424363"/>
              <a:gd name="connsiteY14561" fmla="*/ 3132138 h 4732338"/>
              <a:gd name="connsiteX14562" fmla="*/ 90488 w 4424363"/>
              <a:gd name="connsiteY14562" fmla="*/ 3130550 h 4732338"/>
              <a:gd name="connsiteX14563" fmla="*/ 88900 w 4424363"/>
              <a:gd name="connsiteY14563" fmla="*/ 3130550 h 4732338"/>
              <a:gd name="connsiteX14564" fmla="*/ 87313 w 4424363"/>
              <a:gd name="connsiteY14564" fmla="*/ 3130550 h 4732338"/>
              <a:gd name="connsiteX14565" fmla="*/ 85725 w 4424363"/>
              <a:gd name="connsiteY14565" fmla="*/ 3130550 h 4732338"/>
              <a:gd name="connsiteX14566" fmla="*/ 85725 w 4424363"/>
              <a:gd name="connsiteY14566" fmla="*/ 3128963 h 4732338"/>
              <a:gd name="connsiteX14567" fmla="*/ 85725 w 4424363"/>
              <a:gd name="connsiteY14567" fmla="*/ 3127375 h 4732338"/>
              <a:gd name="connsiteX14568" fmla="*/ 84138 w 4424363"/>
              <a:gd name="connsiteY14568" fmla="*/ 3127375 h 4732338"/>
              <a:gd name="connsiteX14569" fmla="*/ 84138 w 4424363"/>
              <a:gd name="connsiteY14569" fmla="*/ 3125788 h 4732338"/>
              <a:gd name="connsiteX14570" fmla="*/ 82550 w 4424363"/>
              <a:gd name="connsiteY14570" fmla="*/ 3125788 h 4732338"/>
              <a:gd name="connsiteX14571" fmla="*/ 82550 w 4424363"/>
              <a:gd name="connsiteY14571" fmla="*/ 3124200 h 4732338"/>
              <a:gd name="connsiteX14572" fmla="*/ 82550 w 4424363"/>
              <a:gd name="connsiteY14572" fmla="*/ 3122613 h 4732338"/>
              <a:gd name="connsiteX14573" fmla="*/ 82550 w 4424363"/>
              <a:gd name="connsiteY14573" fmla="*/ 3121025 h 4732338"/>
              <a:gd name="connsiteX14574" fmla="*/ 84138 w 4424363"/>
              <a:gd name="connsiteY14574" fmla="*/ 3121025 h 4732338"/>
              <a:gd name="connsiteX14575" fmla="*/ 84138 w 4424363"/>
              <a:gd name="connsiteY14575" fmla="*/ 3119438 h 4732338"/>
              <a:gd name="connsiteX14576" fmla="*/ 85725 w 4424363"/>
              <a:gd name="connsiteY14576" fmla="*/ 3119438 h 4732338"/>
              <a:gd name="connsiteX14577" fmla="*/ 87313 w 4424363"/>
              <a:gd name="connsiteY14577" fmla="*/ 3119438 h 4732338"/>
              <a:gd name="connsiteX14578" fmla="*/ 87313 w 4424363"/>
              <a:gd name="connsiteY14578" fmla="*/ 3117850 h 4732338"/>
              <a:gd name="connsiteX14579" fmla="*/ 88900 w 4424363"/>
              <a:gd name="connsiteY14579" fmla="*/ 3117850 h 4732338"/>
              <a:gd name="connsiteX14580" fmla="*/ 90488 w 4424363"/>
              <a:gd name="connsiteY14580" fmla="*/ 3117850 h 4732338"/>
              <a:gd name="connsiteX14581" fmla="*/ 92075 w 4424363"/>
              <a:gd name="connsiteY14581" fmla="*/ 3117850 h 4732338"/>
              <a:gd name="connsiteX14582" fmla="*/ 93663 w 4424363"/>
              <a:gd name="connsiteY14582" fmla="*/ 3117850 h 4732338"/>
              <a:gd name="connsiteX14583" fmla="*/ 95250 w 4424363"/>
              <a:gd name="connsiteY14583" fmla="*/ 3117850 h 4732338"/>
              <a:gd name="connsiteX14584" fmla="*/ 96838 w 4424363"/>
              <a:gd name="connsiteY14584" fmla="*/ 3117850 h 4732338"/>
              <a:gd name="connsiteX14585" fmla="*/ 96838 w 4424363"/>
              <a:gd name="connsiteY14585" fmla="*/ 3116263 h 4732338"/>
              <a:gd name="connsiteX14586" fmla="*/ 96838 w 4424363"/>
              <a:gd name="connsiteY14586" fmla="*/ 3114675 h 4732338"/>
              <a:gd name="connsiteX14587" fmla="*/ 95250 w 4424363"/>
              <a:gd name="connsiteY14587" fmla="*/ 3114675 h 4732338"/>
              <a:gd name="connsiteX14588" fmla="*/ 95250 w 4424363"/>
              <a:gd name="connsiteY14588" fmla="*/ 3113088 h 4732338"/>
              <a:gd name="connsiteX14589" fmla="*/ 95250 w 4424363"/>
              <a:gd name="connsiteY14589" fmla="*/ 3111500 h 4732338"/>
              <a:gd name="connsiteX14590" fmla="*/ 95250 w 4424363"/>
              <a:gd name="connsiteY14590" fmla="*/ 3109913 h 4732338"/>
              <a:gd name="connsiteX14591" fmla="*/ 96838 w 4424363"/>
              <a:gd name="connsiteY14591" fmla="*/ 3109913 h 4732338"/>
              <a:gd name="connsiteX14592" fmla="*/ 96838 w 4424363"/>
              <a:gd name="connsiteY14592" fmla="*/ 3111500 h 4732338"/>
              <a:gd name="connsiteX14593" fmla="*/ 98425 w 4424363"/>
              <a:gd name="connsiteY14593" fmla="*/ 3111500 h 4732338"/>
              <a:gd name="connsiteX14594" fmla="*/ 98425 w 4424363"/>
              <a:gd name="connsiteY14594" fmla="*/ 3109913 h 4732338"/>
              <a:gd name="connsiteX14595" fmla="*/ 98425 w 4424363"/>
              <a:gd name="connsiteY14595" fmla="*/ 3108325 h 4732338"/>
              <a:gd name="connsiteX14596" fmla="*/ 100013 w 4424363"/>
              <a:gd name="connsiteY14596" fmla="*/ 3108325 h 4732338"/>
              <a:gd name="connsiteX14597" fmla="*/ 101600 w 4424363"/>
              <a:gd name="connsiteY14597" fmla="*/ 3108325 h 4732338"/>
              <a:gd name="connsiteX14598" fmla="*/ 103188 w 4424363"/>
              <a:gd name="connsiteY14598" fmla="*/ 3108325 h 4732338"/>
              <a:gd name="connsiteX14599" fmla="*/ 103188 w 4424363"/>
              <a:gd name="connsiteY14599" fmla="*/ 3106738 h 4732338"/>
              <a:gd name="connsiteX14600" fmla="*/ 104775 w 4424363"/>
              <a:gd name="connsiteY14600" fmla="*/ 3106738 h 4732338"/>
              <a:gd name="connsiteX14601" fmla="*/ 106363 w 4424363"/>
              <a:gd name="connsiteY14601" fmla="*/ 3106738 h 4732338"/>
              <a:gd name="connsiteX14602" fmla="*/ 107950 w 4424363"/>
              <a:gd name="connsiteY14602" fmla="*/ 3106738 h 4732338"/>
              <a:gd name="connsiteX14603" fmla="*/ 109538 w 4424363"/>
              <a:gd name="connsiteY14603" fmla="*/ 3106738 h 4732338"/>
              <a:gd name="connsiteX14604" fmla="*/ 109538 w 4424363"/>
              <a:gd name="connsiteY14604" fmla="*/ 3105150 h 4732338"/>
              <a:gd name="connsiteX14605" fmla="*/ 111125 w 4424363"/>
              <a:gd name="connsiteY14605" fmla="*/ 3105150 h 4732338"/>
              <a:gd name="connsiteX14606" fmla="*/ 112713 w 4424363"/>
              <a:gd name="connsiteY14606" fmla="*/ 3103563 h 4732338"/>
              <a:gd name="connsiteX14607" fmla="*/ 114300 w 4424363"/>
              <a:gd name="connsiteY14607" fmla="*/ 3103563 h 4732338"/>
              <a:gd name="connsiteX14608" fmla="*/ 114300 w 4424363"/>
              <a:gd name="connsiteY14608" fmla="*/ 3101975 h 4732338"/>
              <a:gd name="connsiteX14609" fmla="*/ 112713 w 4424363"/>
              <a:gd name="connsiteY14609" fmla="*/ 3101975 h 4732338"/>
              <a:gd name="connsiteX14610" fmla="*/ 112713 w 4424363"/>
              <a:gd name="connsiteY14610" fmla="*/ 3100388 h 4732338"/>
              <a:gd name="connsiteX14611" fmla="*/ 112713 w 4424363"/>
              <a:gd name="connsiteY14611" fmla="*/ 3098800 h 4732338"/>
              <a:gd name="connsiteX14612" fmla="*/ 112713 w 4424363"/>
              <a:gd name="connsiteY14612" fmla="*/ 3097213 h 4732338"/>
              <a:gd name="connsiteX14613" fmla="*/ 111125 w 4424363"/>
              <a:gd name="connsiteY14613" fmla="*/ 3097213 h 4732338"/>
              <a:gd name="connsiteX14614" fmla="*/ 111125 w 4424363"/>
              <a:gd name="connsiteY14614" fmla="*/ 3095625 h 4732338"/>
              <a:gd name="connsiteX14615" fmla="*/ 109538 w 4424363"/>
              <a:gd name="connsiteY14615" fmla="*/ 3095625 h 4732338"/>
              <a:gd name="connsiteX14616" fmla="*/ 107950 w 4424363"/>
              <a:gd name="connsiteY14616" fmla="*/ 3095625 h 4732338"/>
              <a:gd name="connsiteX14617" fmla="*/ 107950 w 4424363"/>
              <a:gd name="connsiteY14617" fmla="*/ 3094038 h 4732338"/>
              <a:gd name="connsiteX14618" fmla="*/ 106363 w 4424363"/>
              <a:gd name="connsiteY14618" fmla="*/ 3094038 h 4732338"/>
              <a:gd name="connsiteX14619" fmla="*/ 104775 w 4424363"/>
              <a:gd name="connsiteY14619" fmla="*/ 3094038 h 4732338"/>
              <a:gd name="connsiteX14620" fmla="*/ 104775 w 4424363"/>
              <a:gd name="connsiteY14620" fmla="*/ 3092450 h 4732338"/>
              <a:gd name="connsiteX14621" fmla="*/ 104775 w 4424363"/>
              <a:gd name="connsiteY14621" fmla="*/ 3090863 h 4732338"/>
              <a:gd name="connsiteX14622" fmla="*/ 104775 w 4424363"/>
              <a:gd name="connsiteY14622" fmla="*/ 3089275 h 4732338"/>
              <a:gd name="connsiteX14623" fmla="*/ 104775 w 4424363"/>
              <a:gd name="connsiteY14623" fmla="*/ 3087688 h 4732338"/>
              <a:gd name="connsiteX14624" fmla="*/ 104775 w 4424363"/>
              <a:gd name="connsiteY14624" fmla="*/ 3086100 h 4732338"/>
              <a:gd name="connsiteX14625" fmla="*/ 103188 w 4424363"/>
              <a:gd name="connsiteY14625" fmla="*/ 3086100 h 4732338"/>
              <a:gd name="connsiteX14626" fmla="*/ 101600 w 4424363"/>
              <a:gd name="connsiteY14626" fmla="*/ 3086100 h 4732338"/>
              <a:gd name="connsiteX14627" fmla="*/ 101600 w 4424363"/>
              <a:gd name="connsiteY14627" fmla="*/ 3084513 h 4732338"/>
              <a:gd name="connsiteX14628" fmla="*/ 101600 w 4424363"/>
              <a:gd name="connsiteY14628" fmla="*/ 3082925 h 4732338"/>
              <a:gd name="connsiteX14629" fmla="*/ 101600 w 4424363"/>
              <a:gd name="connsiteY14629" fmla="*/ 3081338 h 4732338"/>
              <a:gd name="connsiteX14630" fmla="*/ 100013 w 4424363"/>
              <a:gd name="connsiteY14630" fmla="*/ 3081338 h 4732338"/>
              <a:gd name="connsiteX14631" fmla="*/ 100013 w 4424363"/>
              <a:gd name="connsiteY14631" fmla="*/ 3079750 h 4732338"/>
              <a:gd name="connsiteX14632" fmla="*/ 100013 w 4424363"/>
              <a:gd name="connsiteY14632" fmla="*/ 3078163 h 4732338"/>
              <a:gd name="connsiteX14633" fmla="*/ 98425 w 4424363"/>
              <a:gd name="connsiteY14633" fmla="*/ 3078163 h 4732338"/>
              <a:gd name="connsiteX14634" fmla="*/ 96838 w 4424363"/>
              <a:gd name="connsiteY14634" fmla="*/ 3078163 h 4732338"/>
              <a:gd name="connsiteX14635" fmla="*/ 96838 w 4424363"/>
              <a:gd name="connsiteY14635" fmla="*/ 3076575 h 4732338"/>
              <a:gd name="connsiteX14636" fmla="*/ 96838 w 4424363"/>
              <a:gd name="connsiteY14636" fmla="*/ 3074988 h 4732338"/>
              <a:gd name="connsiteX14637" fmla="*/ 96838 w 4424363"/>
              <a:gd name="connsiteY14637" fmla="*/ 3073400 h 4732338"/>
              <a:gd name="connsiteX14638" fmla="*/ 96838 w 4424363"/>
              <a:gd name="connsiteY14638" fmla="*/ 3071813 h 4732338"/>
              <a:gd name="connsiteX14639" fmla="*/ 95250 w 4424363"/>
              <a:gd name="connsiteY14639" fmla="*/ 3071813 h 4732338"/>
              <a:gd name="connsiteX14640" fmla="*/ 93663 w 4424363"/>
              <a:gd name="connsiteY14640" fmla="*/ 3071813 h 4732338"/>
              <a:gd name="connsiteX14641" fmla="*/ 92075 w 4424363"/>
              <a:gd name="connsiteY14641" fmla="*/ 3071813 h 4732338"/>
              <a:gd name="connsiteX14642" fmla="*/ 92075 w 4424363"/>
              <a:gd name="connsiteY14642" fmla="*/ 3073400 h 4732338"/>
              <a:gd name="connsiteX14643" fmla="*/ 92075 w 4424363"/>
              <a:gd name="connsiteY14643" fmla="*/ 3074988 h 4732338"/>
              <a:gd name="connsiteX14644" fmla="*/ 90488 w 4424363"/>
              <a:gd name="connsiteY14644" fmla="*/ 3074988 h 4732338"/>
              <a:gd name="connsiteX14645" fmla="*/ 90488 w 4424363"/>
              <a:gd name="connsiteY14645" fmla="*/ 3076575 h 4732338"/>
              <a:gd name="connsiteX14646" fmla="*/ 88900 w 4424363"/>
              <a:gd name="connsiteY14646" fmla="*/ 3076575 h 4732338"/>
              <a:gd name="connsiteX14647" fmla="*/ 87313 w 4424363"/>
              <a:gd name="connsiteY14647" fmla="*/ 3076575 h 4732338"/>
              <a:gd name="connsiteX14648" fmla="*/ 85725 w 4424363"/>
              <a:gd name="connsiteY14648" fmla="*/ 3076575 h 4732338"/>
              <a:gd name="connsiteX14649" fmla="*/ 84138 w 4424363"/>
              <a:gd name="connsiteY14649" fmla="*/ 3076575 h 4732338"/>
              <a:gd name="connsiteX14650" fmla="*/ 84138 w 4424363"/>
              <a:gd name="connsiteY14650" fmla="*/ 3074988 h 4732338"/>
              <a:gd name="connsiteX14651" fmla="*/ 82550 w 4424363"/>
              <a:gd name="connsiteY14651" fmla="*/ 3074988 h 4732338"/>
              <a:gd name="connsiteX14652" fmla="*/ 82550 w 4424363"/>
              <a:gd name="connsiteY14652" fmla="*/ 3076575 h 4732338"/>
              <a:gd name="connsiteX14653" fmla="*/ 80963 w 4424363"/>
              <a:gd name="connsiteY14653" fmla="*/ 3074988 h 4732338"/>
              <a:gd name="connsiteX14654" fmla="*/ 80963 w 4424363"/>
              <a:gd name="connsiteY14654" fmla="*/ 3073400 h 4732338"/>
              <a:gd name="connsiteX14655" fmla="*/ 82550 w 4424363"/>
              <a:gd name="connsiteY14655" fmla="*/ 3073400 h 4732338"/>
              <a:gd name="connsiteX14656" fmla="*/ 82550 w 4424363"/>
              <a:gd name="connsiteY14656" fmla="*/ 3071813 h 4732338"/>
              <a:gd name="connsiteX14657" fmla="*/ 82550 w 4424363"/>
              <a:gd name="connsiteY14657" fmla="*/ 3070225 h 4732338"/>
              <a:gd name="connsiteX14658" fmla="*/ 80963 w 4424363"/>
              <a:gd name="connsiteY14658" fmla="*/ 3070225 h 4732338"/>
              <a:gd name="connsiteX14659" fmla="*/ 80963 w 4424363"/>
              <a:gd name="connsiteY14659" fmla="*/ 3068638 h 4732338"/>
              <a:gd name="connsiteX14660" fmla="*/ 79375 w 4424363"/>
              <a:gd name="connsiteY14660" fmla="*/ 3068638 h 4732338"/>
              <a:gd name="connsiteX14661" fmla="*/ 79375 w 4424363"/>
              <a:gd name="connsiteY14661" fmla="*/ 3067050 h 4732338"/>
              <a:gd name="connsiteX14662" fmla="*/ 80963 w 4424363"/>
              <a:gd name="connsiteY14662" fmla="*/ 3067050 h 4732338"/>
              <a:gd name="connsiteX14663" fmla="*/ 82550 w 4424363"/>
              <a:gd name="connsiteY14663" fmla="*/ 3067050 h 4732338"/>
              <a:gd name="connsiteX14664" fmla="*/ 82550 w 4424363"/>
              <a:gd name="connsiteY14664" fmla="*/ 3065463 h 4732338"/>
              <a:gd name="connsiteX14665" fmla="*/ 80963 w 4424363"/>
              <a:gd name="connsiteY14665" fmla="*/ 3065463 h 4732338"/>
              <a:gd name="connsiteX14666" fmla="*/ 80963 w 4424363"/>
              <a:gd name="connsiteY14666" fmla="*/ 3063875 h 4732338"/>
              <a:gd name="connsiteX14667" fmla="*/ 82550 w 4424363"/>
              <a:gd name="connsiteY14667" fmla="*/ 3063875 h 4732338"/>
              <a:gd name="connsiteX14668" fmla="*/ 82550 w 4424363"/>
              <a:gd name="connsiteY14668" fmla="*/ 3062288 h 4732338"/>
              <a:gd name="connsiteX14669" fmla="*/ 84138 w 4424363"/>
              <a:gd name="connsiteY14669" fmla="*/ 3062288 h 4732338"/>
              <a:gd name="connsiteX14670" fmla="*/ 84138 w 4424363"/>
              <a:gd name="connsiteY14670" fmla="*/ 3060700 h 4732338"/>
              <a:gd name="connsiteX14671" fmla="*/ 84138 w 4424363"/>
              <a:gd name="connsiteY14671" fmla="*/ 3059113 h 4732338"/>
              <a:gd name="connsiteX14672" fmla="*/ 84138 w 4424363"/>
              <a:gd name="connsiteY14672" fmla="*/ 3057525 h 4732338"/>
              <a:gd name="connsiteX14673" fmla="*/ 84138 w 4424363"/>
              <a:gd name="connsiteY14673" fmla="*/ 3055938 h 4732338"/>
              <a:gd name="connsiteX14674" fmla="*/ 84138 w 4424363"/>
              <a:gd name="connsiteY14674" fmla="*/ 3054350 h 4732338"/>
              <a:gd name="connsiteX14675" fmla="*/ 84138 w 4424363"/>
              <a:gd name="connsiteY14675" fmla="*/ 3052763 h 4732338"/>
              <a:gd name="connsiteX14676" fmla="*/ 84138 w 4424363"/>
              <a:gd name="connsiteY14676" fmla="*/ 3051175 h 4732338"/>
              <a:gd name="connsiteX14677" fmla="*/ 84138 w 4424363"/>
              <a:gd name="connsiteY14677" fmla="*/ 3049588 h 4732338"/>
              <a:gd name="connsiteX14678" fmla="*/ 82550 w 4424363"/>
              <a:gd name="connsiteY14678" fmla="*/ 3049588 h 4732338"/>
              <a:gd name="connsiteX14679" fmla="*/ 82550 w 4424363"/>
              <a:gd name="connsiteY14679" fmla="*/ 3048000 h 4732338"/>
              <a:gd name="connsiteX14680" fmla="*/ 84138 w 4424363"/>
              <a:gd name="connsiteY14680" fmla="*/ 3048000 h 4732338"/>
              <a:gd name="connsiteX14681" fmla="*/ 84138 w 4424363"/>
              <a:gd name="connsiteY14681" fmla="*/ 3046413 h 4732338"/>
              <a:gd name="connsiteX14682" fmla="*/ 84138 w 4424363"/>
              <a:gd name="connsiteY14682" fmla="*/ 3044825 h 4732338"/>
              <a:gd name="connsiteX14683" fmla="*/ 85725 w 4424363"/>
              <a:gd name="connsiteY14683" fmla="*/ 3044825 h 4732338"/>
              <a:gd name="connsiteX14684" fmla="*/ 87313 w 4424363"/>
              <a:gd name="connsiteY14684" fmla="*/ 3044825 h 4732338"/>
              <a:gd name="connsiteX14685" fmla="*/ 88900 w 4424363"/>
              <a:gd name="connsiteY14685" fmla="*/ 3044825 h 4732338"/>
              <a:gd name="connsiteX14686" fmla="*/ 90488 w 4424363"/>
              <a:gd name="connsiteY14686" fmla="*/ 3044825 h 4732338"/>
              <a:gd name="connsiteX14687" fmla="*/ 90488 w 4424363"/>
              <a:gd name="connsiteY14687" fmla="*/ 3043238 h 4732338"/>
              <a:gd name="connsiteX14688" fmla="*/ 92075 w 4424363"/>
              <a:gd name="connsiteY14688" fmla="*/ 3043238 h 4732338"/>
              <a:gd name="connsiteX14689" fmla="*/ 92075 w 4424363"/>
              <a:gd name="connsiteY14689" fmla="*/ 3041650 h 4732338"/>
              <a:gd name="connsiteX14690" fmla="*/ 92075 w 4424363"/>
              <a:gd name="connsiteY14690" fmla="*/ 3040063 h 4732338"/>
              <a:gd name="connsiteX14691" fmla="*/ 93663 w 4424363"/>
              <a:gd name="connsiteY14691" fmla="*/ 3040063 h 4732338"/>
              <a:gd name="connsiteX14692" fmla="*/ 95250 w 4424363"/>
              <a:gd name="connsiteY14692" fmla="*/ 3038475 h 4732338"/>
              <a:gd name="connsiteX14693" fmla="*/ 95250 w 4424363"/>
              <a:gd name="connsiteY14693" fmla="*/ 3036888 h 4732338"/>
              <a:gd name="connsiteX14694" fmla="*/ 95250 w 4424363"/>
              <a:gd name="connsiteY14694" fmla="*/ 3035300 h 4732338"/>
              <a:gd name="connsiteX14695" fmla="*/ 95250 w 4424363"/>
              <a:gd name="connsiteY14695" fmla="*/ 3033713 h 4732338"/>
              <a:gd name="connsiteX14696" fmla="*/ 96838 w 4424363"/>
              <a:gd name="connsiteY14696" fmla="*/ 3033713 h 4732338"/>
              <a:gd name="connsiteX14697" fmla="*/ 96838 w 4424363"/>
              <a:gd name="connsiteY14697" fmla="*/ 3032125 h 4732338"/>
              <a:gd name="connsiteX14698" fmla="*/ 98425 w 4424363"/>
              <a:gd name="connsiteY14698" fmla="*/ 3032125 h 4732338"/>
              <a:gd name="connsiteX14699" fmla="*/ 98425 w 4424363"/>
              <a:gd name="connsiteY14699" fmla="*/ 3030538 h 4732338"/>
              <a:gd name="connsiteX14700" fmla="*/ 100013 w 4424363"/>
              <a:gd name="connsiteY14700" fmla="*/ 3030538 h 4732338"/>
              <a:gd name="connsiteX14701" fmla="*/ 101600 w 4424363"/>
              <a:gd name="connsiteY14701" fmla="*/ 3030538 h 4732338"/>
              <a:gd name="connsiteX14702" fmla="*/ 101600 w 4424363"/>
              <a:gd name="connsiteY14702" fmla="*/ 3028950 h 4732338"/>
              <a:gd name="connsiteX14703" fmla="*/ 101600 w 4424363"/>
              <a:gd name="connsiteY14703" fmla="*/ 3027363 h 4732338"/>
              <a:gd name="connsiteX14704" fmla="*/ 101600 w 4424363"/>
              <a:gd name="connsiteY14704" fmla="*/ 3025775 h 4732338"/>
              <a:gd name="connsiteX14705" fmla="*/ 100013 w 4424363"/>
              <a:gd name="connsiteY14705" fmla="*/ 3025775 h 4732338"/>
              <a:gd name="connsiteX14706" fmla="*/ 100013 w 4424363"/>
              <a:gd name="connsiteY14706" fmla="*/ 3024188 h 4732338"/>
              <a:gd name="connsiteX14707" fmla="*/ 98425 w 4424363"/>
              <a:gd name="connsiteY14707" fmla="*/ 3024188 h 4732338"/>
              <a:gd name="connsiteX14708" fmla="*/ 98425 w 4424363"/>
              <a:gd name="connsiteY14708" fmla="*/ 3022600 h 4732338"/>
              <a:gd name="connsiteX14709" fmla="*/ 96838 w 4424363"/>
              <a:gd name="connsiteY14709" fmla="*/ 3022600 h 4732338"/>
              <a:gd name="connsiteX14710" fmla="*/ 95250 w 4424363"/>
              <a:gd name="connsiteY14710" fmla="*/ 3022600 h 4732338"/>
              <a:gd name="connsiteX14711" fmla="*/ 95250 w 4424363"/>
              <a:gd name="connsiteY14711" fmla="*/ 3021013 h 4732338"/>
              <a:gd name="connsiteX14712" fmla="*/ 93663 w 4424363"/>
              <a:gd name="connsiteY14712" fmla="*/ 3021013 h 4732338"/>
              <a:gd name="connsiteX14713" fmla="*/ 92075 w 4424363"/>
              <a:gd name="connsiteY14713" fmla="*/ 3021013 h 4732338"/>
              <a:gd name="connsiteX14714" fmla="*/ 90488 w 4424363"/>
              <a:gd name="connsiteY14714" fmla="*/ 3021013 h 4732338"/>
              <a:gd name="connsiteX14715" fmla="*/ 88900 w 4424363"/>
              <a:gd name="connsiteY14715" fmla="*/ 3021013 h 4732338"/>
              <a:gd name="connsiteX14716" fmla="*/ 87313 w 4424363"/>
              <a:gd name="connsiteY14716" fmla="*/ 3021013 h 4732338"/>
              <a:gd name="connsiteX14717" fmla="*/ 85725 w 4424363"/>
              <a:gd name="connsiteY14717" fmla="*/ 3019425 h 4732338"/>
              <a:gd name="connsiteX14718" fmla="*/ 84138 w 4424363"/>
              <a:gd name="connsiteY14718" fmla="*/ 3019425 h 4732338"/>
              <a:gd name="connsiteX14719" fmla="*/ 82550 w 4424363"/>
              <a:gd name="connsiteY14719" fmla="*/ 3019425 h 4732338"/>
              <a:gd name="connsiteX14720" fmla="*/ 82550 w 4424363"/>
              <a:gd name="connsiteY14720" fmla="*/ 3017838 h 4732338"/>
              <a:gd name="connsiteX14721" fmla="*/ 84138 w 4424363"/>
              <a:gd name="connsiteY14721" fmla="*/ 3017838 h 4732338"/>
              <a:gd name="connsiteX14722" fmla="*/ 84138 w 4424363"/>
              <a:gd name="connsiteY14722" fmla="*/ 3016250 h 4732338"/>
              <a:gd name="connsiteX14723" fmla="*/ 82550 w 4424363"/>
              <a:gd name="connsiteY14723" fmla="*/ 3016250 h 4732338"/>
              <a:gd name="connsiteX14724" fmla="*/ 80963 w 4424363"/>
              <a:gd name="connsiteY14724" fmla="*/ 3016250 h 4732338"/>
              <a:gd name="connsiteX14725" fmla="*/ 79375 w 4424363"/>
              <a:gd name="connsiteY14725" fmla="*/ 3016250 h 4732338"/>
              <a:gd name="connsiteX14726" fmla="*/ 79375 w 4424363"/>
              <a:gd name="connsiteY14726" fmla="*/ 3014663 h 4732338"/>
              <a:gd name="connsiteX14727" fmla="*/ 77788 w 4424363"/>
              <a:gd name="connsiteY14727" fmla="*/ 3014663 h 4732338"/>
              <a:gd name="connsiteX14728" fmla="*/ 76200 w 4424363"/>
              <a:gd name="connsiteY14728" fmla="*/ 3014663 h 4732338"/>
              <a:gd name="connsiteX14729" fmla="*/ 76200 w 4424363"/>
              <a:gd name="connsiteY14729" fmla="*/ 3016250 h 4732338"/>
              <a:gd name="connsiteX14730" fmla="*/ 74613 w 4424363"/>
              <a:gd name="connsiteY14730" fmla="*/ 3016250 h 4732338"/>
              <a:gd name="connsiteX14731" fmla="*/ 74613 w 4424363"/>
              <a:gd name="connsiteY14731" fmla="*/ 3014663 h 4732338"/>
              <a:gd name="connsiteX14732" fmla="*/ 73025 w 4424363"/>
              <a:gd name="connsiteY14732" fmla="*/ 3014663 h 4732338"/>
              <a:gd name="connsiteX14733" fmla="*/ 71438 w 4424363"/>
              <a:gd name="connsiteY14733" fmla="*/ 3014663 h 4732338"/>
              <a:gd name="connsiteX14734" fmla="*/ 69850 w 4424363"/>
              <a:gd name="connsiteY14734" fmla="*/ 3014663 h 4732338"/>
              <a:gd name="connsiteX14735" fmla="*/ 69850 w 4424363"/>
              <a:gd name="connsiteY14735" fmla="*/ 3013075 h 4732338"/>
              <a:gd name="connsiteX14736" fmla="*/ 69850 w 4424363"/>
              <a:gd name="connsiteY14736" fmla="*/ 3011488 h 4732338"/>
              <a:gd name="connsiteX14737" fmla="*/ 69850 w 4424363"/>
              <a:gd name="connsiteY14737" fmla="*/ 3009900 h 4732338"/>
              <a:gd name="connsiteX14738" fmla="*/ 69850 w 4424363"/>
              <a:gd name="connsiteY14738" fmla="*/ 3008313 h 4732338"/>
              <a:gd name="connsiteX14739" fmla="*/ 68263 w 4424363"/>
              <a:gd name="connsiteY14739" fmla="*/ 3008313 h 4732338"/>
              <a:gd name="connsiteX14740" fmla="*/ 68263 w 4424363"/>
              <a:gd name="connsiteY14740" fmla="*/ 3006725 h 4732338"/>
              <a:gd name="connsiteX14741" fmla="*/ 66675 w 4424363"/>
              <a:gd name="connsiteY14741" fmla="*/ 3006725 h 4732338"/>
              <a:gd name="connsiteX14742" fmla="*/ 65088 w 4424363"/>
              <a:gd name="connsiteY14742" fmla="*/ 3006725 h 4732338"/>
              <a:gd name="connsiteX14743" fmla="*/ 65088 w 4424363"/>
              <a:gd name="connsiteY14743" fmla="*/ 3005138 h 4732338"/>
              <a:gd name="connsiteX14744" fmla="*/ 63500 w 4424363"/>
              <a:gd name="connsiteY14744" fmla="*/ 3005138 h 4732338"/>
              <a:gd name="connsiteX14745" fmla="*/ 63500 w 4424363"/>
              <a:gd name="connsiteY14745" fmla="*/ 3006725 h 4732338"/>
              <a:gd name="connsiteX14746" fmla="*/ 61913 w 4424363"/>
              <a:gd name="connsiteY14746" fmla="*/ 3006725 h 4732338"/>
              <a:gd name="connsiteX14747" fmla="*/ 61913 w 4424363"/>
              <a:gd name="connsiteY14747" fmla="*/ 3005138 h 4732338"/>
              <a:gd name="connsiteX14748" fmla="*/ 60325 w 4424363"/>
              <a:gd name="connsiteY14748" fmla="*/ 3005138 h 4732338"/>
              <a:gd name="connsiteX14749" fmla="*/ 58738 w 4424363"/>
              <a:gd name="connsiteY14749" fmla="*/ 3005138 h 4732338"/>
              <a:gd name="connsiteX14750" fmla="*/ 57150 w 4424363"/>
              <a:gd name="connsiteY14750" fmla="*/ 3005138 h 4732338"/>
              <a:gd name="connsiteX14751" fmla="*/ 55563 w 4424363"/>
              <a:gd name="connsiteY14751" fmla="*/ 3006725 h 4732338"/>
              <a:gd name="connsiteX14752" fmla="*/ 53975 w 4424363"/>
              <a:gd name="connsiteY14752" fmla="*/ 3006725 h 4732338"/>
              <a:gd name="connsiteX14753" fmla="*/ 53975 w 4424363"/>
              <a:gd name="connsiteY14753" fmla="*/ 3005138 h 4732338"/>
              <a:gd name="connsiteX14754" fmla="*/ 52388 w 4424363"/>
              <a:gd name="connsiteY14754" fmla="*/ 3005138 h 4732338"/>
              <a:gd name="connsiteX14755" fmla="*/ 50800 w 4424363"/>
              <a:gd name="connsiteY14755" fmla="*/ 3005138 h 4732338"/>
              <a:gd name="connsiteX14756" fmla="*/ 50800 w 4424363"/>
              <a:gd name="connsiteY14756" fmla="*/ 3003550 h 4732338"/>
              <a:gd name="connsiteX14757" fmla="*/ 49213 w 4424363"/>
              <a:gd name="connsiteY14757" fmla="*/ 3003550 h 4732338"/>
              <a:gd name="connsiteX14758" fmla="*/ 47625 w 4424363"/>
              <a:gd name="connsiteY14758" fmla="*/ 3003550 h 4732338"/>
              <a:gd name="connsiteX14759" fmla="*/ 47625 w 4424363"/>
              <a:gd name="connsiteY14759" fmla="*/ 3001963 h 4732338"/>
              <a:gd name="connsiteX14760" fmla="*/ 47625 w 4424363"/>
              <a:gd name="connsiteY14760" fmla="*/ 3000375 h 4732338"/>
              <a:gd name="connsiteX14761" fmla="*/ 46038 w 4424363"/>
              <a:gd name="connsiteY14761" fmla="*/ 3000375 h 4732338"/>
              <a:gd name="connsiteX14762" fmla="*/ 44450 w 4424363"/>
              <a:gd name="connsiteY14762" fmla="*/ 3000375 h 4732338"/>
              <a:gd name="connsiteX14763" fmla="*/ 42863 w 4424363"/>
              <a:gd name="connsiteY14763" fmla="*/ 3000375 h 4732338"/>
              <a:gd name="connsiteX14764" fmla="*/ 41275 w 4424363"/>
              <a:gd name="connsiteY14764" fmla="*/ 3000375 h 4732338"/>
              <a:gd name="connsiteX14765" fmla="*/ 39688 w 4424363"/>
              <a:gd name="connsiteY14765" fmla="*/ 3000375 h 4732338"/>
              <a:gd name="connsiteX14766" fmla="*/ 39688 w 4424363"/>
              <a:gd name="connsiteY14766" fmla="*/ 2998788 h 4732338"/>
              <a:gd name="connsiteX14767" fmla="*/ 38100 w 4424363"/>
              <a:gd name="connsiteY14767" fmla="*/ 2998788 h 4732338"/>
              <a:gd name="connsiteX14768" fmla="*/ 36513 w 4424363"/>
              <a:gd name="connsiteY14768" fmla="*/ 2998788 h 4732338"/>
              <a:gd name="connsiteX14769" fmla="*/ 34925 w 4424363"/>
              <a:gd name="connsiteY14769" fmla="*/ 2998788 h 4732338"/>
              <a:gd name="connsiteX14770" fmla="*/ 33338 w 4424363"/>
              <a:gd name="connsiteY14770" fmla="*/ 2998788 h 4732338"/>
              <a:gd name="connsiteX14771" fmla="*/ 33338 w 4424363"/>
              <a:gd name="connsiteY14771" fmla="*/ 2997200 h 4732338"/>
              <a:gd name="connsiteX14772" fmla="*/ 31750 w 4424363"/>
              <a:gd name="connsiteY14772" fmla="*/ 2997200 h 4732338"/>
              <a:gd name="connsiteX14773" fmla="*/ 30163 w 4424363"/>
              <a:gd name="connsiteY14773" fmla="*/ 2997200 h 4732338"/>
              <a:gd name="connsiteX14774" fmla="*/ 30163 w 4424363"/>
              <a:gd name="connsiteY14774" fmla="*/ 2995613 h 4732338"/>
              <a:gd name="connsiteX14775" fmla="*/ 28575 w 4424363"/>
              <a:gd name="connsiteY14775" fmla="*/ 2995613 h 4732338"/>
              <a:gd name="connsiteX14776" fmla="*/ 28575 w 4424363"/>
              <a:gd name="connsiteY14776" fmla="*/ 2994025 h 4732338"/>
              <a:gd name="connsiteX14777" fmla="*/ 30163 w 4424363"/>
              <a:gd name="connsiteY14777" fmla="*/ 2994025 h 4732338"/>
              <a:gd name="connsiteX14778" fmla="*/ 30163 w 4424363"/>
              <a:gd name="connsiteY14778" fmla="*/ 2992438 h 4732338"/>
              <a:gd name="connsiteX14779" fmla="*/ 30163 w 4424363"/>
              <a:gd name="connsiteY14779" fmla="*/ 2990850 h 4732338"/>
              <a:gd name="connsiteX14780" fmla="*/ 28575 w 4424363"/>
              <a:gd name="connsiteY14780" fmla="*/ 2990850 h 4732338"/>
              <a:gd name="connsiteX14781" fmla="*/ 26988 w 4424363"/>
              <a:gd name="connsiteY14781" fmla="*/ 2990850 h 4732338"/>
              <a:gd name="connsiteX14782" fmla="*/ 26988 w 4424363"/>
              <a:gd name="connsiteY14782" fmla="*/ 2989263 h 4732338"/>
              <a:gd name="connsiteX14783" fmla="*/ 26988 w 4424363"/>
              <a:gd name="connsiteY14783" fmla="*/ 2987675 h 4732338"/>
              <a:gd name="connsiteX14784" fmla="*/ 25400 w 4424363"/>
              <a:gd name="connsiteY14784" fmla="*/ 2987675 h 4732338"/>
              <a:gd name="connsiteX14785" fmla="*/ 25400 w 4424363"/>
              <a:gd name="connsiteY14785" fmla="*/ 2986088 h 4732338"/>
              <a:gd name="connsiteX14786" fmla="*/ 23813 w 4424363"/>
              <a:gd name="connsiteY14786" fmla="*/ 2986088 h 4732338"/>
              <a:gd name="connsiteX14787" fmla="*/ 23813 w 4424363"/>
              <a:gd name="connsiteY14787" fmla="*/ 2984500 h 4732338"/>
              <a:gd name="connsiteX14788" fmla="*/ 25400 w 4424363"/>
              <a:gd name="connsiteY14788" fmla="*/ 2984500 h 4732338"/>
              <a:gd name="connsiteX14789" fmla="*/ 25400 w 4424363"/>
              <a:gd name="connsiteY14789" fmla="*/ 2982913 h 4732338"/>
              <a:gd name="connsiteX14790" fmla="*/ 25400 w 4424363"/>
              <a:gd name="connsiteY14790" fmla="*/ 2981325 h 4732338"/>
              <a:gd name="connsiteX14791" fmla="*/ 25400 w 4424363"/>
              <a:gd name="connsiteY14791" fmla="*/ 2979738 h 4732338"/>
              <a:gd name="connsiteX14792" fmla="*/ 26988 w 4424363"/>
              <a:gd name="connsiteY14792" fmla="*/ 2979738 h 4732338"/>
              <a:gd name="connsiteX14793" fmla="*/ 28575 w 4424363"/>
              <a:gd name="connsiteY14793" fmla="*/ 2979738 h 4732338"/>
              <a:gd name="connsiteX14794" fmla="*/ 28575 w 4424363"/>
              <a:gd name="connsiteY14794" fmla="*/ 2981325 h 4732338"/>
              <a:gd name="connsiteX14795" fmla="*/ 30163 w 4424363"/>
              <a:gd name="connsiteY14795" fmla="*/ 2979738 h 4732338"/>
              <a:gd name="connsiteX14796" fmla="*/ 31750 w 4424363"/>
              <a:gd name="connsiteY14796" fmla="*/ 2979738 h 4732338"/>
              <a:gd name="connsiteX14797" fmla="*/ 33338 w 4424363"/>
              <a:gd name="connsiteY14797" fmla="*/ 2979738 h 4732338"/>
              <a:gd name="connsiteX14798" fmla="*/ 33338 w 4424363"/>
              <a:gd name="connsiteY14798" fmla="*/ 2978150 h 4732338"/>
              <a:gd name="connsiteX14799" fmla="*/ 34925 w 4424363"/>
              <a:gd name="connsiteY14799" fmla="*/ 2978150 h 4732338"/>
              <a:gd name="connsiteX14800" fmla="*/ 34925 w 4424363"/>
              <a:gd name="connsiteY14800" fmla="*/ 2976563 h 4732338"/>
              <a:gd name="connsiteX14801" fmla="*/ 36513 w 4424363"/>
              <a:gd name="connsiteY14801" fmla="*/ 2974975 h 4732338"/>
              <a:gd name="connsiteX14802" fmla="*/ 38100 w 4424363"/>
              <a:gd name="connsiteY14802" fmla="*/ 2974975 h 4732338"/>
              <a:gd name="connsiteX14803" fmla="*/ 38100 w 4424363"/>
              <a:gd name="connsiteY14803" fmla="*/ 2973388 h 4732338"/>
              <a:gd name="connsiteX14804" fmla="*/ 39688 w 4424363"/>
              <a:gd name="connsiteY14804" fmla="*/ 2971800 h 4732338"/>
              <a:gd name="connsiteX14805" fmla="*/ 39688 w 4424363"/>
              <a:gd name="connsiteY14805" fmla="*/ 2970213 h 4732338"/>
              <a:gd name="connsiteX14806" fmla="*/ 39688 w 4424363"/>
              <a:gd name="connsiteY14806" fmla="*/ 2968625 h 4732338"/>
              <a:gd name="connsiteX14807" fmla="*/ 41275 w 4424363"/>
              <a:gd name="connsiteY14807" fmla="*/ 2968625 h 4732338"/>
              <a:gd name="connsiteX14808" fmla="*/ 42863 w 4424363"/>
              <a:gd name="connsiteY14808" fmla="*/ 2968625 h 4732338"/>
              <a:gd name="connsiteX14809" fmla="*/ 44450 w 4424363"/>
              <a:gd name="connsiteY14809" fmla="*/ 2968625 h 4732338"/>
              <a:gd name="connsiteX14810" fmla="*/ 46038 w 4424363"/>
              <a:gd name="connsiteY14810" fmla="*/ 2968625 h 4732338"/>
              <a:gd name="connsiteX14811" fmla="*/ 46038 w 4424363"/>
              <a:gd name="connsiteY14811" fmla="*/ 2970213 h 4732338"/>
              <a:gd name="connsiteX14812" fmla="*/ 47625 w 4424363"/>
              <a:gd name="connsiteY14812" fmla="*/ 2970213 h 4732338"/>
              <a:gd name="connsiteX14813" fmla="*/ 47625 w 4424363"/>
              <a:gd name="connsiteY14813" fmla="*/ 2968625 h 4732338"/>
              <a:gd name="connsiteX14814" fmla="*/ 49213 w 4424363"/>
              <a:gd name="connsiteY14814" fmla="*/ 2968625 h 4732338"/>
              <a:gd name="connsiteX14815" fmla="*/ 50800 w 4424363"/>
              <a:gd name="connsiteY14815" fmla="*/ 2968625 h 4732338"/>
              <a:gd name="connsiteX14816" fmla="*/ 50800 w 4424363"/>
              <a:gd name="connsiteY14816" fmla="*/ 2967038 h 4732338"/>
              <a:gd name="connsiteX14817" fmla="*/ 50800 w 4424363"/>
              <a:gd name="connsiteY14817" fmla="*/ 2965450 h 4732338"/>
              <a:gd name="connsiteX14818" fmla="*/ 52388 w 4424363"/>
              <a:gd name="connsiteY14818" fmla="*/ 2965450 h 4732338"/>
              <a:gd name="connsiteX14819" fmla="*/ 52388 w 4424363"/>
              <a:gd name="connsiteY14819" fmla="*/ 2963863 h 4732338"/>
              <a:gd name="connsiteX14820" fmla="*/ 52388 w 4424363"/>
              <a:gd name="connsiteY14820" fmla="*/ 2962275 h 4732338"/>
              <a:gd name="connsiteX14821" fmla="*/ 52388 w 4424363"/>
              <a:gd name="connsiteY14821" fmla="*/ 2960688 h 4732338"/>
              <a:gd name="connsiteX14822" fmla="*/ 50800 w 4424363"/>
              <a:gd name="connsiteY14822" fmla="*/ 2960688 h 4732338"/>
              <a:gd name="connsiteX14823" fmla="*/ 50800 w 4424363"/>
              <a:gd name="connsiteY14823" fmla="*/ 2959100 h 4732338"/>
              <a:gd name="connsiteX14824" fmla="*/ 49213 w 4424363"/>
              <a:gd name="connsiteY14824" fmla="*/ 2959100 h 4732338"/>
              <a:gd name="connsiteX14825" fmla="*/ 49213 w 4424363"/>
              <a:gd name="connsiteY14825" fmla="*/ 2957513 h 4732338"/>
              <a:gd name="connsiteX14826" fmla="*/ 47625 w 4424363"/>
              <a:gd name="connsiteY14826" fmla="*/ 2957513 h 4732338"/>
              <a:gd name="connsiteX14827" fmla="*/ 46038 w 4424363"/>
              <a:gd name="connsiteY14827" fmla="*/ 2957513 h 4732338"/>
              <a:gd name="connsiteX14828" fmla="*/ 46038 w 4424363"/>
              <a:gd name="connsiteY14828" fmla="*/ 2955925 h 4732338"/>
              <a:gd name="connsiteX14829" fmla="*/ 46038 w 4424363"/>
              <a:gd name="connsiteY14829" fmla="*/ 2954338 h 4732338"/>
              <a:gd name="connsiteX14830" fmla="*/ 46038 w 4424363"/>
              <a:gd name="connsiteY14830" fmla="*/ 2952750 h 4732338"/>
              <a:gd name="connsiteX14831" fmla="*/ 46038 w 4424363"/>
              <a:gd name="connsiteY14831" fmla="*/ 2951163 h 4732338"/>
              <a:gd name="connsiteX14832" fmla="*/ 44450 w 4424363"/>
              <a:gd name="connsiteY14832" fmla="*/ 2951163 h 4732338"/>
              <a:gd name="connsiteX14833" fmla="*/ 44450 w 4424363"/>
              <a:gd name="connsiteY14833" fmla="*/ 2949575 h 4732338"/>
              <a:gd name="connsiteX14834" fmla="*/ 42863 w 4424363"/>
              <a:gd name="connsiteY14834" fmla="*/ 2949575 h 4732338"/>
              <a:gd name="connsiteX14835" fmla="*/ 42863 w 4424363"/>
              <a:gd name="connsiteY14835" fmla="*/ 2947988 h 4732338"/>
              <a:gd name="connsiteX14836" fmla="*/ 42863 w 4424363"/>
              <a:gd name="connsiteY14836" fmla="*/ 2946400 h 4732338"/>
              <a:gd name="connsiteX14837" fmla="*/ 42863 w 4424363"/>
              <a:gd name="connsiteY14837" fmla="*/ 2944813 h 4732338"/>
              <a:gd name="connsiteX14838" fmla="*/ 41275 w 4424363"/>
              <a:gd name="connsiteY14838" fmla="*/ 2944813 h 4732338"/>
              <a:gd name="connsiteX14839" fmla="*/ 41275 w 4424363"/>
              <a:gd name="connsiteY14839" fmla="*/ 2943225 h 4732338"/>
              <a:gd name="connsiteX14840" fmla="*/ 41275 w 4424363"/>
              <a:gd name="connsiteY14840" fmla="*/ 2941638 h 4732338"/>
              <a:gd name="connsiteX14841" fmla="*/ 41275 w 4424363"/>
              <a:gd name="connsiteY14841" fmla="*/ 2940050 h 4732338"/>
              <a:gd name="connsiteX14842" fmla="*/ 42863 w 4424363"/>
              <a:gd name="connsiteY14842" fmla="*/ 2940050 h 4732338"/>
              <a:gd name="connsiteX14843" fmla="*/ 42863 w 4424363"/>
              <a:gd name="connsiteY14843" fmla="*/ 2938463 h 4732338"/>
              <a:gd name="connsiteX14844" fmla="*/ 41275 w 4424363"/>
              <a:gd name="connsiteY14844" fmla="*/ 2938463 h 4732338"/>
              <a:gd name="connsiteX14845" fmla="*/ 39688 w 4424363"/>
              <a:gd name="connsiteY14845" fmla="*/ 2938463 h 4732338"/>
              <a:gd name="connsiteX14846" fmla="*/ 38100 w 4424363"/>
              <a:gd name="connsiteY14846" fmla="*/ 2938463 h 4732338"/>
              <a:gd name="connsiteX14847" fmla="*/ 36513 w 4424363"/>
              <a:gd name="connsiteY14847" fmla="*/ 2938463 h 4732338"/>
              <a:gd name="connsiteX14848" fmla="*/ 36513 w 4424363"/>
              <a:gd name="connsiteY14848" fmla="*/ 2940050 h 4732338"/>
              <a:gd name="connsiteX14849" fmla="*/ 34925 w 4424363"/>
              <a:gd name="connsiteY14849" fmla="*/ 2940050 h 4732338"/>
              <a:gd name="connsiteX14850" fmla="*/ 33338 w 4424363"/>
              <a:gd name="connsiteY14850" fmla="*/ 2940050 h 4732338"/>
              <a:gd name="connsiteX14851" fmla="*/ 31750 w 4424363"/>
              <a:gd name="connsiteY14851" fmla="*/ 2940050 h 4732338"/>
              <a:gd name="connsiteX14852" fmla="*/ 30163 w 4424363"/>
              <a:gd name="connsiteY14852" fmla="*/ 2940050 h 4732338"/>
              <a:gd name="connsiteX14853" fmla="*/ 30163 w 4424363"/>
              <a:gd name="connsiteY14853" fmla="*/ 2938463 h 4732338"/>
              <a:gd name="connsiteX14854" fmla="*/ 28575 w 4424363"/>
              <a:gd name="connsiteY14854" fmla="*/ 2938463 h 4732338"/>
              <a:gd name="connsiteX14855" fmla="*/ 26988 w 4424363"/>
              <a:gd name="connsiteY14855" fmla="*/ 2938463 h 4732338"/>
              <a:gd name="connsiteX14856" fmla="*/ 25400 w 4424363"/>
              <a:gd name="connsiteY14856" fmla="*/ 2938463 h 4732338"/>
              <a:gd name="connsiteX14857" fmla="*/ 25400 w 4424363"/>
              <a:gd name="connsiteY14857" fmla="*/ 2936875 h 4732338"/>
              <a:gd name="connsiteX14858" fmla="*/ 23813 w 4424363"/>
              <a:gd name="connsiteY14858" fmla="*/ 2936875 h 4732338"/>
              <a:gd name="connsiteX14859" fmla="*/ 23813 w 4424363"/>
              <a:gd name="connsiteY14859" fmla="*/ 2935288 h 4732338"/>
              <a:gd name="connsiteX14860" fmla="*/ 22225 w 4424363"/>
              <a:gd name="connsiteY14860" fmla="*/ 2935288 h 4732338"/>
              <a:gd name="connsiteX14861" fmla="*/ 20638 w 4424363"/>
              <a:gd name="connsiteY14861" fmla="*/ 2935288 h 4732338"/>
              <a:gd name="connsiteX14862" fmla="*/ 20638 w 4424363"/>
              <a:gd name="connsiteY14862" fmla="*/ 2933700 h 4732338"/>
              <a:gd name="connsiteX14863" fmla="*/ 19050 w 4424363"/>
              <a:gd name="connsiteY14863" fmla="*/ 2933700 h 4732338"/>
              <a:gd name="connsiteX14864" fmla="*/ 17463 w 4424363"/>
              <a:gd name="connsiteY14864" fmla="*/ 2933700 h 4732338"/>
              <a:gd name="connsiteX14865" fmla="*/ 17463 w 4424363"/>
              <a:gd name="connsiteY14865" fmla="*/ 2932113 h 4732338"/>
              <a:gd name="connsiteX14866" fmla="*/ 17463 w 4424363"/>
              <a:gd name="connsiteY14866" fmla="*/ 2930525 h 4732338"/>
              <a:gd name="connsiteX14867" fmla="*/ 17463 w 4424363"/>
              <a:gd name="connsiteY14867" fmla="*/ 2928938 h 4732338"/>
              <a:gd name="connsiteX14868" fmla="*/ 15875 w 4424363"/>
              <a:gd name="connsiteY14868" fmla="*/ 2928938 h 4732338"/>
              <a:gd name="connsiteX14869" fmla="*/ 15875 w 4424363"/>
              <a:gd name="connsiteY14869" fmla="*/ 2927350 h 4732338"/>
              <a:gd name="connsiteX14870" fmla="*/ 14288 w 4424363"/>
              <a:gd name="connsiteY14870" fmla="*/ 2927350 h 4732338"/>
              <a:gd name="connsiteX14871" fmla="*/ 14288 w 4424363"/>
              <a:gd name="connsiteY14871" fmla="*/ 2925763 h 4732338"/>
              <a:gd name="connsiteX14872" fmla="*/ 15875 w 4424363"/>
              <a:gd name="connsiteY14872" fmla="*/ 2924175 h 4732338"/>
              <a:gd name="connsiteX14873" fmla="*/ 14288 w 4424363"/>
              <a:gd name="connsiteY14873" fmla="*/ 2924175 h 4732338"/>
              <a:gd name="connsiteX14874" fmla="*/ 14288 w 4424363"/>
              <a:gd name="connsiteY14874" fmla="*/ 2922588 h 4732338"/>
              <a:gd name="connsiteX14875" fmla="*/ 14288 w 4424363"/>
              <a:gd name="connsiteY14875" fmla="*/ 2921000 h 4732338"/>
              <a:gd name="connsiteX14876" fmla="*/ 12700 w 4424363"/>
              <a:gd name="connsiteY14876" fmla="*/ 2921000 h 4732338"/>
              <a:gd name="connsiteX14877" fmla="*/ 12700 w 4424363"/>
              <a:gd name="connsiteY14877" fmla="*/ 2919413 h 4732338"/>
              <a:gd name="connsiteX14878" fmla="*/ 11113 w 4424363"/>
              <a:gd name="connsiteY14878" fmla="*/ 2919413 h 4732338"/>
              <a:gd name="connsiteX14879" fmla="*/ 11113 w 4424363"/>
              <a:gd name="connsiteY14879" fmla="*/ 2917825 h 4732338"/>
              <a:gd name="connsiteX14880" fmla="*/ 11113 w 4424363"/>
              <a:gd name="connsiteY14880" fmla="*/ 2916238 h 4732338"/>
              <a:gd name="connsiteX14881" fmla="*/ 11113 w 4424363"/>
              <a:gd name="connsiteY14881" fmla="*/ 2914650 h 4732338"/>
              <a:gd name="connsiteX14882" fmla="*/ 9525 w 4424363"/>
              <a:gd name="connsiteY14882" fmla="*/ 2914650 h 4732338"/>
              <a:gd name="connsiteX14883" fmla="*/ 7938 w 4424363"/>
              <a:gd name="connsiteY14883" fmla="*/ 2914650 h 4732338"/>
              <a:gd name="connsiteX14884" fmla="*/ 7938 w 4424363"/>
              <a:gd name="connsiteY14884" fmla="*/ 2913063 h 4732338"/>
              <a:gd name="connsiteX14885" fmla="*/ 6350 w 4424363"/>
              <a:gd name="connsiteY14885" fmla="*/ 2913063 h 4732338"/>
              <a:gd name="connsiteX14886" fmla="*/ 6350 w 4424363"/>
              <a:gd name="connsiteY14886" fmla="*/ 2911475 h 4732338"/>
              <a:gd name="connsiteX14887" fmla="*/ 6350 w 4424363"/>
              <a:gd name="connsiteY14887" fmla="*/ 2909888 h 4732338"/>
              <a:gd name="connsiteX14888" fmla="*/ 6350 w 4424363"/>
              <a:gd name="connsiteY14888" fmla="*/ 2908300 h 4732338"/>
              <a:gd name="connsiteX14889" fmla="*/ 4763 w 4424363"/>
              <a:gd name="connsiteY14889" fmla="*/ 2908300 h 4732338"/>
              <a:gd name="connsiteX14890" fmla="*/ 3175 w 4424363"/>
              <a:gd name="connsiteY14890" fmla="*/ 2906713 h 4732338"/>
              <a:gd name="connsiteX14891" fmla="*/ 3175 w 4424363"/>
              <a:gd name="connsiteY14891" fmla="*/ 2905125 h 4732338"/>
              <a:gd name="connsiteX14892" fmla="*/ 3175 w 4424363"/>
              <a:gd name="connsiteY14892" fmla="*/ 2903538 h 4732338"/>
              <a:gd name="connsiteX14893" fmla="*/ 3175 w 4424363"/>
              <a:gd name="connsiteY14893" fmla="*/ 2901950 h 4732338"/>
              <a:gd name="connsiteX14894" fmla="*/ 1588 w 4424363"/>
              <a:gd name="connsiteY14894" fmla="*/ 2901950 h 4732338"/>
              <a:gd name="connsiteX14895" fmla="*/ 1588 w 4424363"/>
              <a:gd name="connsiteY14895" fmla="*/ 2900363 h 4732338"/>
              <a:gd name="connsiteX14896" fmla="*/ 0 w 4424363"/>
              <a:gd name="connsiteY14896" fmla="*/ 2900363 h 4732338"/>
              <a:gd name="connsiteX14897" fmla="*/ 0 w 4424363"/>
              <a:gd name="connsiteY14897" fmla="*/ 2898775 h 4732338"/>
              <a:gd name="connsiteX14898" fmla="*/ 0 w 4424363"/>
              <a:gd name="connsiteY14898" fmla="*/ 2897188 h 4732338"/>
              <a:gd name="connsiteX14899" fmla="*/ 0 w 4424363"/>
              <a:gd name="connsiteY14899" fmla="*/ 2895600 h 4732338"/>
              <a:gd name="connsiteX14900" fmla="*/ 1588 w 4424363"/>
              <a:gd name="connsiteY14900" fmla="*/ 2895600 h 4732338"/>
              <a:gd name="connsiteX14901" fmla="*/ 1588 w 4424363"/>
              <a:gd name="connsiteY14901" fmla="*/ 2894013 h 4732338"/>
              <a:gd name="connsiteX14902" fmla="*/ 1588 w 4424363"/>
              <a:gd name="connsiteY14902" fmla="*/ 2892425 h 4732338"/>
              <a:gd name="connsiteX14903" fmla="*/ 3175 w 4424363"/>
              <a:gd name="connsiteY14903" fmla="*/ 2892425 h 4732338"/>
              <a:gd name="connsiteX14904" fmla="*/ 3175 w 4424363"/>
              <a:gd name="connsiteY14904" fmla="*/ 2890838 h 4732338"/>
              <a:gd name="connsiteX14905" fmla="*/ 3175 w 4424363"/>
              <a:gd name="connsiteY14905" fmla="*/ 2889250 h 4732338"/>
              <a:gd name="connsiteX14906" fmla="*/ 4763 w 4424363"/>
              <a:gd name="connsiteY14906" fmla="*/ 2889250 h 4732338"/>
              <a:gd name="connsiteX14907" fmla="*/ 4763 w 4424363"/>
              <a:gd name="connsiteY14907" fmla="*/ 2887663 h 4732338"/>
              <a:gd name="connsiteX14908" fmla="*/ 6350 w 4424363"/>
              <a:gd name="connsiteY14908" fmla="*/ 2887663 h 4732338"/>
              <a:gd name="connsiteX14909" fmla="*/ 7938 w 4424363"/>
              <a:gd name="connsiteY14909" fmla="*/ 2887663 h 4732338"/>
              <a:gd name="connsiteX14910" fmla="*/ 9525 w 4424363"/>
              <a:gd name="connsiteY14910" fmla="*/ 2887663 h 4732338"/>
              <a:gd name="connsiteX14911" fmla="*/ 11113 w 4424363"/>
              <a:gd name="connsiteY14911" fmla="*/ 2887663 h 4732338"/>
              <a:gd name="connsiteX14912" fmla="*/ 11113 w 4424363"/>
              <a:gd name="connsiteY14912" fmla="*/ 2886075 h 4732338"/>
              <a:gd name="connsiteX14913" fmla="*/ 12700 w 4424363"/>
              <a:gd name="connsiteY14913" fmla="*/ 2886075 h 4732338"/>
              <a:gd name="connsiteX14914" fmla="*/ 12700 w 4424363"/>
              <a:gd name="connsiteY14914" fmla="*/ 2884488 h 4732338"/>
              <a:gd name="connsiteX14915" fmla="*/ 14288 w 4424363"/>
              <a:gd name="connsiteY14915" fmla="*/ 2884488 h 4732338"/>
              <a:gd name="connsiteX14916" fmla="*/ 15875 w 4424363"/>
              <a:gd name="connsiteY14916" fmla="*/ 2884488 h 4732338"/>
              <a:gd name="connsiteX14917" fmla="*/ 15875 w 4424363"/>
              <a:gd name="connsiteY14917" fmla="*/ 2882900 h 4732338"/>
              <a:gd name="connsiteX14918" fmla="*/ 14288 w 4424363"/>
              <a:gd name="connsiteY14918" fmla="*/ 2882900 h 4732338"/>
              <a:gd name="connsiteX14919" fmla="*/ 12700 w 4424363"/>
              <a:gd name="connsiteY14919" fmla="*/ 2882900 h 4732338"/>
              <a:gd name="connsiteX14920" fmla="*/ 11113 w 4424363"/>
              <a:gd name="connsiteY14920" fmla="*/ 2882900 h 4732338"/>
              <a:gd name="connsiteX14921" fmla="*/ 9525 w 4424363"/>
              <a:gd name="connsiteY14921" fmla="*/ 2882900 h 4732338"/>
              <a:gd name="connsiteX14922" fmla="*/ 7938 w 4424363"/>
              <a:gd name="connsiteY14922" fmla="*/ 2882900 h 4732338"/>
              <a:gd name="connsiteX14923" fmla="*/ 6350 w 4424363"/>
              <a:gd name="connsiteY14923" fmla="*/ 2882900 h 4732338"/>
              <a:gd name="connsiteX14924" fmla="*/ 4763 w 4424363"/>
              <a:gd name="connsiteY14924" fmla="*/ 2882900 h 4732338"/>
              <a:gd name="connsiteX14925" fmla="*/ 3175 w 4424363"/>
              <a:gd name="connsiteY14925" fmla="*/ 2882900 h 4732338"/>
              <a:gd name="connsiteX14926" fmla="*/ 3175 w 4424363"/>
              <a:gd name="connsiteY14926" fmla="*/ 2881313 h 4732338"/>
              <a:gd name="connsiteX14927" fmla="*/ 3175 w 4424363"/>
              <a:gd name="connsiteY14927" fmla="*/ 2879725 h 4732338"/>
              <a:gd name="connsiteX14928" fmla="*/ 3175 w 4424363"/>
              <a:gd name="connsiteY14928" fmla="*/ 2878138 h 4732338"/>
              <a:gd name="connsiteX14929" fmla="*/ 4763 w 4424363"/>
              <a:gd name="connsiteY14929" fmla="*/ 2878138 h 4732338"/>
              <a:gd name="connsiteX14930" fmla="*/ 4763 w 4424363"/>
              <a:gd name="connsiteY14930" fmla="*/ 2876550 h 4732338"/>
              <a:gd name="connsiteX14931" fmla="*/ 4763 w 4424363"/>
              <a:gd name="connsiteY14931" fmla="*/ 2874963 h 4732338"/>
              <a:gd name="connsiteX14932" fmla="*/ 4763 w 4424363"/>
              <a:gd name="connsiteY14932" fmla="*/ 2873375 h 4732338"/>
              <a:gd name="connsiteX14933" fmla="*/ 6350 w 4424363"/>
              <a:gd name="connsiteY14933" fmla="*/ 2873375 h 4732338"/>
              <a:gd name="connsiteX14934" fmla="*/ 6350 w 4424363"/>
              <a:gd name="connsiteY14934" fmla="*/ 2871788 h 4732338"/>
              <a:gd name="connsiteX14935" fmla="*/ 6350 w 4424363"/>
              <a:gd name="connsiteY14935" fmla="*/ 2870200 h 4732338"/>
              <a:gd name="connsiteX14936" fmla="*/ 7938 w 4424363"/>
              <a:gd name="connsiteY14936" fmla="*/ 2870200 h 4732338"/>
              <a:gd name="connsiteX14937" fmla="*/ 9525 w 4424363"/>
              <a:gd name="connsiteY14937" fmla="*/ 2870200 h 4732338"/>
              <a:gd name="connsiteX14938" fmla="*/ 11113 w 4424363"/>
              <a:gd name="connsiteY14938" fmla="*/ 2870200 h 4732338"/>
              <a:gd name="connsiteX14939" fmla="*/ 11113 w 4424363"/>
              <a:gd name="connsiteY14939" fmla="*/ 2871788 h 4732338"/>
              <a:gd name="connsiteX14940" fmla="*/ 12700 w 4424363"/>
              <a:gd name="connsiteY14940" fmla="*/ 2871788 h 4732338"/>
              <a:gd name="connsiteX14941" fmla="*/ 14288 w 4424363"/>
              <a:gd name="connsiteY14941" fmla="*/ 2871788 h 4732338"/>
              <a:gd name="connsiteX14942" fmla="*/ 14288 w 4424363"/>
              <a:gd name="connsiteY14942" fmla="*/ 2873375 h 4732338"/>
              <a:gd name="connsiteX14943" fmla="*/ 15875 w 4424363"/>
              <a:gd name="connsiteY14943" fmla="*/ 2873375 h 4732338"/>
              <a:gd name="connsiteX14944" fmla="*/ 17463 w 4424363"/>
              <a:gd name="connsiteY14944" fmla="*/ 2873375 h 4732338"/>
              <a:gd name="connsiteX14945" fmla="*/ 17463 w 4424363"/>
              <a:gd name="connsiteY14945" fmla="*/ 2874963 h 4732338"/>
              <a:gd name="connsiteX14946" fmla="*/ 19050 w 4424363"/>
              <a:gd name="connsiteY14946" fmla="*/ 2874963 h 4732338"/>
              <a:gd name="connsiteX14947" fmla="*/ 20638 w 4424363"/>
              <a:gd name="connsiteY14947" fmla="*/ 2874963 h 4732338"/>
              <a:gd name="connsiteX14948" fmla="*/ 22225 w 4424363"/>
              <a:gd name="connsiteY14948" fmla="*/ 2874963 h 4732338"/>
              <a:gd name="connsiteX14949" fmla="*/ 23813 w 4424363"/>
              <a:gd name="connsiteY14949" fmla="*/ 2874963 h 4732338"/>
              <a:gd name="connsiteX14950" fmla="*/ 23813 w 4424363"/>
              <a:gd name="connsiteY14950" fmla="*/ 2873375 h 4732338"/>
              <a:gd name="connsiteX14951" fmla="*/ 25400 w 4424363"/>
              <a:gd name="connsiteY14951" fmla="*/ 2873375 h 4732338"/>
              <a:gd name="connsiteX14952" fmla="*/ 25400 w 4424363"/>
              <a:gd name="connsiteY14952" fmla="*/ 2871788 h 4732338"/>
              <a:gd name="connsiteX14953" fmla="*/ 26988 w 4424363"/>
              <a:gd name="connsiteY14953" fmla="*/ 2871788 h 4732338"/>
              <a:gd name="connsiteX14954" fmla="*/ 26988 w 4424363"/>
              <a:gd name="connsiteY14954" fmla="*/ 2870200 h 4732338"/>
              <a:gd name="connsiteX14955" fmla="*/ 28575 w 4424363"/>
              <a:gd name="connsiteY14955" fmla="*/ 2870200 h 4732338"/>
              <a:gd name="connsiteX14956" fmla="*/ 30163 w 4424363"/>
              <a:gd name="connsiteY14956" fmla="*/ 2870200 h 4732338"/>
              <a:gd name="connsiteX14957" fmla="*/ 30163 w 4424363"/>
              <a:gd name="connsiteY14957" fmla="*/ 2868613 h 4732338"/>
              <a:gd name="connsiteX14958" fmla="*/ 30163 w 4424363"/>
              <a:gd name="connsiteY14958" fmla="*/ 2867025 h 4732338"/>
              <a:gd name="connsiteX14959" fmla="*/ 30163 w 4424363"/>
              <a:gd name="connsiteY14959" fmla="*/ 2865438 h 4732338"/>
              <a:gd name="connsiteX14960" fmla="*/ 31750 w 4424363"/>
              <a:gd name="connsiteY14960" fmla="*/ 2865438 h 4732338"/>
              <a:gd name="connsiteX14961" fmla="*/ 33338 w 4424363"/>
              <a:gd name="connsiteY14961" fmla="*/ 2865438 h 4732338"/>
              <a:gd name="connsiteX14962" fmla="*/ 33338 w 4424363"/>
              <a:gd name="connsiteY14962" fmla="*/ 2863850 h 4732338"/>
              <a:gd name="connsiteX14963" fmla="*/ 33338 w 4424363"/>
              <a:gd name="connsiteY14963" fmla="*/ 2862263 h 4732338"/>
              <a:gd name="connsiteX14964" fmla="*/ 34925 w 4424363"/>
              <a:gd name="connsiteY14964" fmla="*/ 2862263 h 4732338"/>
              <a:gd name="connsiteX14965" fmla="*/ 36513 w 4424363"/>
              <a:gd name="connsiteY14965" fmla="*/ 2862263 h 4732338"/>
              <a:gd name="connsiteX14966" fmla="*/ 38100 w 4424363"/>
              <a:gd name="connsiteY14966" fmla="*/ 2862263 h 4732338"/>
              <a:gd name="connsiteX14967" fmla="*/ 39688 w 4424363"/>
              <a:gd name="connsiteY14967" fmla="*/ 2862263 h 4732338"/>
              <a:gd name="connsiteX14968" fmla="*/ 41275 w 4424363"/>
              <a:gd name="connsiteY14968" fmla="*/ 2862263 h 4732338"/>
              <a:gd name="connsiteX14969" fmla="*/ 42863 w 4424363"/>
              <a:gd name="connsiteY14969" fmla="*/ 2862263 h 4732338"/>
              <a:gd name="connsiteX14970" fmla="*/ 42863 w 4424363"/>
              <a:gd name="connsiteY14970" fmla="*/ 2863850 h 4732338"/>
              <a:gd name="connsiteX14971" fmla="*/ 44450 w 4424363"/>
              <a:gd name="connsiteY14971" fmla="*/ 2863850 h 4732338"/>
              <a:gd name="connsiteX14972" fmla="*/ 44450 w 4424363"/>
              <a:gd name="connsiteY14972" fmla="*/ 2865438 h 4732338"/>
              <a:gd name="connsiteX14973" fmla="*/ 46038 w 4424363"/>
              <a:gd name="connsiteY14973" fmla="*/ 2865438 h 4732338"/>
              <a:gd name="connsiteX14974" fmla="*/ 47625 w 4424363"/>
              <a:gd name="connsiteY14974" fmla="*/ 2865438 h 4732338"/>
              <a:gd name="connsiteX14975" fmla="*/ 49213 w 4424363"/>
              <a:gd name="connsiteY14975" fmla="*/ 2867025 h 4732338"/>
              <a:gd name="connsiteX14976" fmla="*/ 50800 w 4424363"/>
              <a:gd name="connsiteY14976" fmla="*/ 2867025 h 4732338"/>
              <a:gd name="connsiteX14977" fmla="*/ 50800 w 4424363"/>
              <a:gd name="connsiteY14977" fmla="*/ 2868613 h 4732338"/>
              <a:gd name="connsiteX14978" fmla="*/ 52388 w 4424363"/>
              <a:gd name="connsiteY14978" fmla="*/ 2868613 h 4732338"/>
              <a:gd name="connsiteX14979" fmla="*/ 52388 w 4424363"/>
              <a:gd name="connsiteY14979" fmla="*/ 2870200 h 4732338"/>
              <a:gd name="connsiteX14980" fmla="*/ 53975 w 4424363"/>
              <a:gd name="connsiteY14980" fmla="*/ 2870200 h 4732338"/>
              <a:gd name="connsiteX14981" fmla="*/ 55563 w 4424363"/>
              <a:gd name="connsiteY14981" fmla="*/ 2870200 h 4732338"/>
              <a:gd name="connsiteX14982" fmla="*/ 57150 w 4424363"/>
              <a:gd name="connsiteY14982" fmla="*/ 2871788 h 4732338"/>
              <a:gd name="connsiteX14983" fmla="*/ 57150 w 4424363"/>
              <a:gd name="connsiteY14983" fmla="*/ 2873375 h 4732338"/>
              <a:gd name="connsiteX14984" fmla="*/ 58738 w 4424363"/>
              <a:gd name="connsiteY14984" fmla="*/ 2873375 h 4732338"/>
              <a:gd name="connsiteX14985" fmla="*/ 60325 w 4424363"/>
              <a:gd name="connsiteY14985" fmla="*/ 2873375 h 4732338"/>
              <a:gd name="connsiteX14986" fmla="*/ 60325 w 4424363"/>
              <a:gd name="connsiteY14986" fmla="*/ 2874963 h 4732338"/>
              <a:gd name="connsiteX14987" fmla="*/ 61913 w 4424363"/>
              <a:gd name="connsiteY14987" fmla="*/ 2874963 h 4732338"/>
              <a:gd name="connsiteX14988" fmla="*/ 63500 w 4424363"/>
              <a:gd name="connsiteY14988" fmla="*/ 2874963 h 4732338"/>
              <a:gd name="connsiteX14989" fmla="*/ 65088 w 4424363"/>
              <a:gd name="connsiteY14989" fmla="*/ 2874963 h 4732338"/>
              <a:gd name="connsiteX14990" fmla="*/ 66675 w 4424363"/>
              <a:gd name="connsiteY14990" fmla="*/ 2874963 h 4732338"/>
              <a:gd name="connsiteX14991" fmla="*/ 68263 w 4424363"/>
              <a:gd name="connsiteY14991" fmla="*/ 2874963 h 4732338"/>
              <a:gd name="connsiteX14992" fmla="*/ 69850 w 4424363"/>
              <a:gd name="connsiteY14992" fmla="*/ 2874963 h 4732338"/>
              <a:gd name="connsiteX14993" fmla="*/ 71438 w 4424363"/>
              <a:gd name="connsiteY14993" fmla="*/ 2873375 h 4732338"/>
              <a:gd name="connsiteX14994" fmla="*/ 73025 w 4424363"/>
              <a:gd name="connsiteY14994" fmla="*/ 2873375 h 4732338"/>
              <a:gd name="connsiteX14995" fmla="*/ 74613 w 4424363"/>
              <a:gd name="connsiteY14995" fmla="*/ 2873375 h 4732338"/>
              <a:gd name="connsiteX14996" fmla="*/ 74613 w 4424363"/>
              <a:gd name="connsiteY14996" fmla="*/ 2871788 h 4732338"/>
              <a:gd name="connsiteX14997" fmla="*/ 76200 w 4424363"/>
              <a:gd name="connsiteY14997" fmla="*/ 2871788 h 4732338"/>
              <a:gd name="connsiteX14998" fmla="*/ 76200 w 4424363"/>
              <a:gd name="connsiteY14998" fmla="*/ 2870200 h 4732338"/>
              <a:gd name="connsiteX14999" fmla="*/ 77788 w 4424363"/>
              <a:gd name="connsiteY14999" fmla="*/ 2870200 h 4732338"/>
              <a:gd name="connsiteX15000" fmla="*/ 79375 w 4424363"/>
              <a:gd name="connsiteY15000" fmla="*/ 2870200 h 4732338"/>
              <a:gd name="connsiteX15001" fmla="*/ 80963 w 4424363"/>
              <a:gd name="connsiteY15001" fmla="*/ 2870200 h 4732338"/>
              <a:gd name="connsiteX15002" fmla="*/ 80963 w 4424363"/>
              <a:gd name="connsiteY15002" fmla="*/ 2868613 h 4732338"/>
              <a:gd name="connsiteX15003" fmla="*/ 82550 w 4424363"/>
              <a:gd name="connsiteY15003" fmla="*/ 2868613 h 4732338"/>
              <a:gd name="connsiteX15004" fmla="*/ 84138 w 4424363"/>
              <a:gd name="connsiteY15004" fmla="*/ 2868613 h 4732338"/>
              <a:gd name="connsiteX15005" fmla="*/ 84138 w 4424363"/>
              <a:gd name="connsiteY15005" fmla="*/ 2867025 h 4732338"/>
              <a:gd name="connsiteX15006" fmla="*/ 85725 w 4424363"/>
              <a:gd name="connsiteY15006" fmla="*/ 2867025 h 4732338"/>
              <a:gd name="connsiteX15007" fmla="*/ 87313 w 4424363"/>
              <a:gd name="connsiteY15007" fmla="*/ 2867025 h 4732338"/>
              <a:gd name="connsiteX15008" fmla="*/ 88900 w 4424363"/>
              <a:gd name="connsiteY15008" fmla="*/ 2867025 h 4732338"/>
              <a:gd name="connsiteX15009" fmla="*/ 88900 w 4424363"/>
              <a:gd name="connsiteY15009" fmla="*/ 2865438 h 4732338"/>
              <a:gd name="connsiteX15010" fmla="*/ 90488 w 4424363"/>
              <a:gd name="connsiteY15010" fmla="*/ 2865438 h 4732338"/>
              <a:gd name="connsiteX15011" fmla="*/ 92075 w 4424363"/>
              <a:gd name="connsiteY15011" fmla="*/ 2865438 h 4732338"/>
              <a:gd name="connsiteX15012" fmla="*/ 93663 w 4424363"/>
              <a:gd name="connsiteY15012" fmla="*/ 2865438 h 4732338"/>
              <a:gd name="connsiteX15013" fmla="*/ 95250 w 4424363"/>
              <a:gd name="connsiteY15013" fmla="*/ 2865438 h 4732338"/>
              <a:gd name="connsiteX15014" fmla="*/ 96838 w 4424363"/>
              <a:gd name="connsiteY15014" fmla="*/ 2865438 h 4732338"/>
              <a:gd name="connsiteX15015" fmla="*/ 98425 w 4424363"/>
              <a:gd name="connsiteY15015" fmla="*/ 2865438 h 4732338"/>
              <a:gd name="connsiteX15016" fmla="*/ 100013 w 4424363"/>
              <a:gd name="connsiteY15016" fmla="*/ 2865438 h 4732338"/>
              <a:gd name="connsiteX15017" fmla="*/ 101600 w 4424363"/>
              <a:gd name="connsiteY15017" fmla="*/ 2865438 h 4732338"/>
              <a:gd name="connsiteX15018" fmla="*/ 103188 w 4424363"/>
              <a:gd name="connsiteY15018" fmla="*/ 2865438 h 4732338"/>
              <a:gd name="connsiteX15019" fmla="*/ 104775 w 4424363"/>
              <a:gd name="connsiteY15019" fmla="*/ 2865438 h 4732338"/>
              <a:gd name="connsiteX15020" fmla="*/ 106363 w 4424363"/>
              <a:gd name="connsiteY15020" fmla="*/ 2865438 h 4732338"/>
              <a:gd name="connsiteX15021" fmla="*/ 107950 w 4424363"/>
              <a:gd name="connsiteY15021" fmla="*/ 2865438 h 4732338"/>
              <a:gd name="connsiteX15022" fmla="*/ 109538 w 4424363"/>
              <a:gd name="connsiteY15022" fmla="*/ 2865438 h 4732338"/>
              <a:gd name="connsiteX15023" fmla="*/ 111125 w 4424363"/>
              <a:gd name="connsiteY15023" fmla="*/ 2865438 h 4732338"/>
              <a:gd name="connsiteX15024" fmla="*/ 112713 w 4424363"/>
              <a:gd name="connsiteY15024" fmla="*/ 2865438 h 4732338"/>
              <a:gd name="connsiteX15025" fmla="*/ 112713 w 4424363"/>
              <a:gd name="connsiteY15025" fmla="*/ 2867025 h 4732338"/>
              <a:gd name="connsiteX15026" fmla="*/ 114300 w 4424363"/>
              <a:gd name="connsiteY15026" fmla="*/ 2867025 h 4732338"/>
              <a:gd name="connsiteX15027" fmla="*/ 115888 w 4424363"/>
              <a:gd name="connsiteY15027" fmla="*/ 2867025 h 4732338"/>
              <a:gd name="connsiteX15028" fmla="*/ 117475 w 4424363"/>
              <a:gd name="connsiteY15028" fmla="*/ 2867025 h 4732338"/>
              <a:gd name="connsiteX15029" fmla="*/ 119063 w 4424363"/>
              <a:gd name="connsiteY15029" fmla="*/ 2867025 h 4732338"/>
              <a:gd name="connsiteX15030" fmla="*/ 120650 w 4424363"/>
              <a:gd name="connsiteY15030" fmla="*/ 2867025 h 4732338"/>
              <a:gd name="connsiteX15031" fmla="*/ 120650 w 4424363"/>
              <a:gd name="connsiteY15031" fmla="*/ 2868613 h 4732338"/>
              <a:gd name="connsiteX15032" fmla="*/ 122238 w 4424363"/>
              <a:gd name="connsiteY15032" fmla="*/ 2868613 h 4732338"/>
              <a:gd name="connsiteX15033" fmla="*/ 122238 w 4424363"/>
              <a:gd name="connsiteY15033" fmla="*/ 2867025 h 4732338"/>
              <a:gd name="connsiteX15034" fmla="*/ 123825 w 4424363"/>
              <a:gd name="connsiteY15034" fmla="*/ 2867025 h 4732338"/>
              <a:gd name="connsiteX15035" fmla="*/ 125413 w 4424363"/>
              <a:gd name="connsiteY15035" fmla="*/ 2865438 h 4732338"/>
              <a:gd name="connsiteX15036" fmla="*/ 127000 w 4424363"/>
              <a:gd name="connsiteY15036" fmla="*/ 2865438 h 4732338"/>
              <a:gd name="connsiteX15037" fmla="*/ 128588 w 4424363"/>
              <a:gd name="connsiteY15037" fmla="*/ 2863850 h 4732338"/>
              <a:gd name="connsiteX15038" fmla="*/ 128588 w 4424363"/>
              <a:gd name="connsiteY15038" fmla="*/ 2862263 h 4732338"/>
              <a:gd name="connsiteX15039" fmla="*/ 130175 w 4424363"/>
              <a:gd name="connsiteY15039" fmla="*/ 2862263 h 4732338"/>
              <a:gd name="connsiteX15040" fmla="*/ 131763 w 4424363"/>
              <a:gd name="connsiteY15040" fmla="*/ 2862263 h 4732338"/>
              <a:gd name="connsiteX15041" fmla="*/ 131763 w 4424363"/>
              <a:gd name="connsiteY15041" fmla="*/ 2860675 h 4732338"/>
              <a:gd name="connsiteX15042" fmla="*/ 133350 w 4424363"/>
              <a:gd name="connsiteY15042" fmla="*/ 2860675 h 4732338"/>
              <a:gd name="connsiteX15043" fmla="*/ 133350 w 4424363"/>
              <a:gd name="connsiteY15043" fmla="*/ 2859088 h 4732338"/>
              <a:gd name="connsiteX15044" fmla="*/ 133350 w 4424363"/>
              <a:gd name="connsiteY15044" fmla="*/ 2857500 h 4732338"/>
              <a:gd name="connsiteX15045" fmla="*/ 134938 w 4424363"/>
              <a:gd name="connsiteY15045" fmla="*/ 2857500 h 4732338"/>
              <a:gd name="connsiteX15046" fmla="*/ 136525 w 4424363"/>
              <a:gd name="connsiteY15046" fmla="*/ 2857500 h 4732338"/>
              <a:gd name="connsiteX15047" fmla="*/ 136525 w 4424363"/>
              <a:gd name="connsiteY15047" fmla="*/ 2855913 h 4732338"/>
              <a:gd name="connsiteX15048" fmla="*/ 136525 w 4424363"/>
              <a:gd name="connsiteY15048" fmla="*/ 2854325 h 4732338"/>
              <a:gd name="connsiteX15049" fmla="*/ 136525 w 4424363"/>
              <a:gd name="connsiteY15049" fmla="*/ 2852738 h 4732338"/>
              <a:gd name="connsiteX15050" fmla="*/ 138113 w 4424363"/>
              <a:gd name="connsiteY15050" fmla="*/ 2852738 h 4732338"/>
              <a:gd name="connsiteX15051" fmla="*/ 139700 w 4424363"/>
              <a:gd name="connsiteY15051" fmla="*/ 2852738 h 4732338"/>
              <a:gd name="connsiteX15052" fmla="*/ 141288 w 4424363"/>
              <a:gd name="connsiteY15052" fmla="*/ 2852738 h 4732338"/>
              <a:gd name="connsiteX15053" fmla="*/ 141288 w 4424363"/>
              <a:gd name="connsiteY15053" fmla="*/ 2851150 h 4732338"/>
              <a:gd name="connsiteX15054" fmla="*/ 142875 w 4424363"/>
              <a:gd name="connsiteY15054" fmla="*/ 2851150 h 4732338"/>
              <a:gd name="connsiteX15055" fmla="*/ 144463 w 4424363"/>
              <a:gd name="connsiteY15055" fmla="*/ 2851150 h 4732338"/>
              <a:gd name="connsiteX15056" fmla="*/ 146050 w 4424363"/>
              <a:gd name="connsiteY15056" fmla="*/ 2851150 h 4732338"/>
              <a:gd name="connsiteX15057" fmla="*/ 147638 w 4424363"/>
              <a:gd name="connsiteY15057" fmla="*/ 2851150 h 4732338"/>
              <a:gd name="connsiteX15058" fmla="*/ 149225 w 4424363"/>
              <a:gd name="connsiteY15058" fmla="*/ 2851150 h 4732338"/>
              <a:gd name="connsiteX15059" fmla="*/ 150813 w 4424363"/>
              <a:gd name="connsiteY15059" fmla="*/ 2851150 h 4732338"/>
              <a:gd name="connsiteX15060" fmla="*/ 152400 w 4424363"/>
              <a:gd name="connsiteY15060" fmla="*/ 2851150 h 4732338"/>
              <a:gd name="connsiteX15061" fmla="*/ 153988 w 4424363"/>
              <a:gd name="connsiteY15061" fmla="*/ 2851150 h 4732338"/>
              <a:gd name="connsiteX15062" fmla="*/ 155575 w 4424363"/>
              <a:gd name="connsiteY15062" fmla="*/ 2851150 h 4732338"/>
              <a:gd name="connsiteX15063" fmla="*/ 155575 w 4424363"/>
              <a:gd name="connsiteY15063" fmla="*/ 2852738 h 4732338"/>
              <a:gd name="connsiteX15064" fmla="*/ 157163 w 4424363"/>
              <a:gd name="connsiteY15064" fmla="*/ 2852738 h 4732338"/>
              <a:gd name="connsiteX15065" fmla="*/ 158750 w 4424363"/>
              <a:gd name="connsiteY15065" fmla="*/ 2852738 h 4732338"/>
              <a:gd name="connsiteX15066" fmla="*/ 160338 w 4424363"/>
              <a:gd name="connsiteY15066" fmla="*/ 2852738 h 4732338"/>
              <a:gd name="connsiteX15067" fmla="*/ 161925 w 4424363"/>
              <a:gd name="connsiteY15067" fmla="*/ 2852738 h 4732338"/>
              <a:gd name="connsiteX15068" fmla="*/ 161925 w 4424363"/>
              <a:gd name="connsiteY15068" fmla="*/ 2854325 h 4732338"/>
              <a:gd name="connsiteX15069" fmla="*/ 163513 w 4424363"/>
              <a:gd name="connsiteY15069" fmla="*/ 2854325 h 4732338"/>
              <a:gd name="connsiteX15070" fmla="*/ 165100 w 4424363"/>
              <a:gd name="connsiteY15070" fmla="*/ 2854325 h 4732338"/>
              <a:gd name="connsiteX15071" fmla="*/ 165100 w 4424363"/>
              <a:gd name="connsiteY15071" fmla="*/ 2855913 h 4732338"/>
              <a:gd name="connsiteX15072" fmla="*/ 166688 w 4424363"/>
              <a:gd name="connsiteY15072" fmla="*/ 2855913 h 4732338"/>
              <a:gd name="connsiteX15073" fmla="*/ 168275 w 4424363"/>
              <a:gd name="connsiteY15073" fmla="*/ 2855913 h 4732338"/>
              <a:gd name="connsiteX15074" fmla="*/ 169863 w 4424363"/>
              <a:gd name="connsiteY15074" fmla="*/ 2855913 h 4732338"/>
              <a:gd name="connsiteX15075" fmla="*/ 171450 w 4424363"/>
              <a:gd name="connsiteY15075" fmla="*/ 2855913 h 4732338"/>
              <a:gd name="connsiteX15076" fmla="*/ 171450 w 4424363"/>
              <a:gd name="connsiteY15076" fmla="*/ 2857500 h 4732338"/>
              <a:gd name="connsiteX15077" fmla="*/ 173038 w 4424363"/>
              <a:gd name="connsiteY15077" fmla="*/ 2857500 h 4732338"/>
              <a:gd name="connsiteX15078" fmla="*/ 174625 w 4424363"/>
              <a:gd name="connsiteY15078" fmla="*/ 2857500 h 4732338"/>
              <a:gd name="connsiteX15079" fmla="*/ 176213 w 4424363"/>
              <a:gd name="connsiteY15079" fmla="*/ 2857500 h 4732338"/>
              <a:gd name="connsiteX15080" fmla="*/ 177800 w 4424363"/>
              <a:gd name="connsiteY15080" fmla="*/ 2857500 h 4732338"/>
              <a:gd name="connsiteX15081" fmla="*/ 177800 w 4424363"/>
              <a:gd name="connsiteY15081" fmla="*/ 2855913 h 4732338"/>
              <a:gd name="connsiteX15082" fmla="*/ 179388 w 4424363"/>
              <a:gd name="connsiteY15082" fmla="*/ 2855913 h 4732338"/>
              <a:gd name="connsiteX15083" fmla="*/ 180975 w 4424363"/>
              <a:gd name="connsiteY15083" fmla="*/ 2855913 h 4732338"/>
              <a:gd name="connsiteX15084" fmla="*/ 182563 w 4424363"/>
              <a:gd name="connsiteY15084" fmla="*/ 2855913 h 4732338"/>
              <a:gd name="connsiteX15085" fmla="*/ 182563 w 4424363"/>
              <a:gd name="connsiteY15085" fmla="*/ 2854325 h 4732338"/>
              <a:gd name="connsiteX15086" fmla="*/ 184150 w 4424363"/>
              <a:gd name="connsiteY15086" fmla="*/ 2854325 h 4732338"/>
              <a:gd name="connsiteX15087" fmla="*/ 185738 w 4424363"/>
              <a:gd name="connsiteY15087" fmla="*/ 2854325 h 4732338"/>
              <a:gd name="connsiteX15088" fmla="*/ 185738 w 4424363"/>
              <a:gd name="connsiteY15088" fmla="*/ 2852738 h 4732338"/>
              <a:gd name="connsiteX15089" fmla="*/ 187325 w 4424363"/>
              <a:gd name="connsiteY15089" fmla="*/ 2852738 h 4732338"/>
              <a:gd name="connsiteX15090" fmla="*/ 188913 w 4424363"/>
              <a:gd name="connsiteY15090" fmla="*/ 2852738 h 4732338"/>
              <a:gd name="connsiteX15091" fmla="*/ 188913 w 4424363"/>
              <a:gd name="connsiteY15091" fmla="*/ 2851150 h 4732338"/>
              <a:gd name="connsiteX15092" fmla="*/ 190500 w 4424363"/>
              <a:gd name="connsiteY15092" fmla="*/ 2851150 h 4732338"/>
              <a:gd name="connsiteX15093" fmla="*/ 190500 w 4424363"/>
              <a:gd name="connsiteY15093" fmla="*/ 2849563 h 4732338"/>
              <a:gd name="connsiteX15094" fmla="*/ 190500 w 4424363"/>
              <a:gd name="connsiteY15094" fmla="*/ 2847975 h 4732338"/>
              <a:gd name="connsiteX15095" fmla="*/ 192088 w 4424363"/>
              <a:gd name="connsiteY15095" fmla="*/ 2847975 h 4732338"/>
              <a:gd name="connsiteX15096" fmla="*/ 193675 w 4424363"/>
              <a:gd name="connsiteY15096" fmla="*/ 2847975 h 4732338"/>
              <a:gd name="connsiteX15097" fmla="*/ 193675 w 4424363"/>
              <a:gd name="connsiteY15097" fmla="*/ 2846388 h 4732338"/>
              <a:gd name="connsiteX15098" fmla="*/ 195263 w 4424363"/>
              <a:gd name="connsiteY15098" fmla="*/ 2846388 h 4732338"/>
              <a:gd name="connsiteX15099" fmla="*/ 195263 w 4424363"/>
              <a:gd name="connsiteY15099" fmla="*/ 2844800 h 4732338"/>
              <a:gd name="connsiteX15100" fmla="*/ 195263 w 4424363"/>
              <a:gd name="connsiteY15100" fmla="*/ 2843213 h 4732338"/>
              <a:gd name="connsiteX15101" fmla="*/ 196850 w 4424363"/>
              <a:gd name="connsiteY15101" fmla="*/ 2843213 h 4732338"/>
              <a:gd name="connsiteX15102" fmla="*/ 196850 w 4424363"/>
              <a:gd name="connsiteY15102" fmla="*/ 2841625 h 4732338"/>
              <a:gd name="connsiteX15103" fmla="*/ 196850 w 4424363"/>
              <a:gd name="connsiteY15103" fmla="*/ 2840038 h 4732338"/>
              <a:gd name="connsiteX15104" fmla="*/ 198438 w 4424363"/>
              <a:gd name="connsiteY15104" fmla="*/ 2840038 h 4732338"/>
              <a:gd name="connsiteX15105" fmla="*/ 198438 w 4424363"/>
              <a:gd name="connsiteY15105" fmla="*/ 2838450 h 4732338"/>
              <a:gd name="connsiteX15106" fmla="*/ 200025 w 4424363"/>
              <a:gd name="connsiteY15106" fmla="*/ 2838450 h 4732338"/>
              <a:gd name="connsiteX15107" fmla="*/ 200025 w 4424363"/>
              <a:gd name="connsiteY15107" fmla="*/ 2836863 h 4732338"/>
              <a:gd name="connsiteX15108" fmla="*/ 200025 w 4424363"/>
              <a:gd name="connsiteY15108" fmla="*/ 2835275 h 4732338"/>
              <a:gd name="connsiteX15109" fmla="*/ 200025 w 4424363"/>
              <a:gd name="connsiteY15109" fmla="*/ 2833688 h 4732338"/>
              <a:gd name="connsiteX15110" fmla="*/ 200025 w 4424363"/>
              <a:gd name="connsiteY15110" fmla="*/ 2832100 h 4732338"/>
              <a:gd name="connsiteX15111" fmla="*/ 200025 w 4424363"/>
              <a:gd name="connsiteY15111" fmla="*/ 2830513 h 4732338"/>
              <a:gd name="connsiteX15112" fmla="*/ 200025 w 4424363"/>
              <a:gd name="connsiteY15112" fmla="*/ 2828925 h 4732338"/>
              <a:gd name="connsiteX15113" fmla="*/ 200025 w 4424363"/>
              <a:gd name="connsiteY15113" fmla="*/ 2827338 h 4732338"/>
              <a:gd name="connsiteX15114" fmla="*/ 200025 w 4424363"/>
              <a:gd name="connsiteY15114" fmla="*/ 2825750 h 4732338"/>
              <a:gd name="connsiteX15115" fmla="*/ 200025 w 4424363"/>
              <a:gd name="connsiteY15115" fmla="*/ 2824163 h 4732338"/>
              <a:gd name="connsiteX15116" fmla="*/ 200025 w 4424363"/>
              <a:gd name="connsiteY15116" fmla="*/ 2822575 h 4732338"/>
              <a:gd name="connsiteX15117" fmla="*/ 201613 w 4424363"/>
              <a:gd name="connsiteY15117" fmla="*/ 2822575 h 4732338"/>
              <a:gd name="connsiteX15118" fmla="*/ 203200 w 4424363"/>
              <a:gd name="connsiteY15118" fmla="*/ 2822575 h 4732338"/>
              <a:gd name="connsiteX15119" fmla="*/ 204788 w 4424363"/>
              <a:gd name="connsiteY15119" fmla="*/ 2822575 h 4732338"/>
              <a:gd name="connsiteX15120" fmla="*/ 206375 w 4424363"/>
              <a:gd name="connsiteY15120" fmla="*/ 2822575 h 4732338"/>
              <a:gd name="connsiteX15121" fmla="*/ 206375 w 4424363"/>
              <a:gd name="connsiteY15121" fmla="*/ 2824163 h 4732338"/>
              <a:gd name="connsiteX15122" fmla="*/ 207963 w 4424363"/>
              <a:gd name="connsiteY15122" fmla="*/ 2824163 h 4732338"/>
              <a:gd name="connsiteX15123" fmla="*/ 209550 w 4424363"/>
              <a:gd name="connsiteY15123" fmla="*/ 2824163 h 4732338"/>
              <a:gd name="connsiteX15124" fmla="*/ 209550 w 4424363"/>
              <a:gd name="connsiteY15124" fmla="*/ 2825750 h 4732338"/>
              <a:gd name="connsiteX15125" fmla="*/ 211138 w 4424363"/>
              <a:gd name="connsiteY15125" fmla="*/ 2825750 h 4732338"/>
              <a:gd name="connsiteX15126" fmla="*/ 212725 w 4424363"/>
              <a:gd name="connsiteY15126" fmla="*/ 2825750 h 4732338"/>
              <a:gd name="connsiteX15127" fmla="*/ 212725 w 4424363"/>
              <a:gd name="connsiteY15127" fmla="*/ 2827338 h 4732338"/>
              <a:gd name="connsiteX15128" fmla="*/ 214313 w 4424363"/>
              <a:gd name="connsiteY15128" fmla="*/ 2827338 h 4732338"/>
              <a:gd name="connsiteX15129" fmla="*/ 214313 w 4424363"/>
              <a:gd name="connsiteY15129" fmla="*/ 2828925 h 4732338"/>
              <a:gd name="connsiteX15130" fmla="*/ 214313 w 4424363"/>
              <a:gd name="connsiteY15130" fmla="*/ 2830513 h 4732338"/>
              <a:gd name="connsiteX15131" fmla="*/ 215900 w 4424363"/>
              <a:gd name="connsiteY15131" fmla="*/ 2830513 h 4732338"/>
              <a:gd name="connsiteX15132" fmla="*/ 215900 w 4424363"/>
              <a:gd name="connsiteY15132" fmla="*/ 2832100 h 4732338"/>
              <a:gd name="connsiteX15133" fmla="*/ 217488 w 4424363"/>
              <a:gd name="connsiteY15133" fmla="*/ 2832100 h 4732338"/>
              <a:gd name="connsiteX15134" fmla="*/ 219075 w 4424363"/>
              <a:gd name="connsiteY15134" fmla="*/ 2832100 h 4732338"/>
              <a:gd name="connsiteX15135" fmla="*/ 220663 w 4424363"/>
              <a:gd name="connsiteY15135" fmla="*/ 2830513 h 4732338"/>
              <a:gd name="connsiteX15136" fmla="*/ 222250 w 4424363"/>
              <a:gd name="connsiteY15136" fmla="*/ 2830513 h 4732338"/>
              <a:gd name="connsiteX15137" fmla="*/ 223838 w 4424363"/>
              <a:gd name="connsiteY15137" fmla="*/ 2830513 h 4732338"/>
              <a:gd name="connsiteX15138" fmla="*/ 223838 w 4424363"/>
              <a:gd name="connsiteY15138" fmla="*/ 2828925 h 4732338"/>
              <a:gd name="connsiteX15139" fmla="*/ 225425 w 4424363"/>
              <a:gd name="connsiteY15139" fmla="*/ 2828925 h 4732338"/>
              <a:gd name="connsiteX15140" fmla="*/ 227013 w 4424363"/>
              <a:gd name="connsiteY15140" fmla="*/ 2828925 h 4732338"/>
              <a:gd name="connsiteX15141" fmla="*/ 227013 w 4424363"/>
              <a:gd name="connsiteY15141" fmla="*/ 2827338 h 4732338"/>
              <a:gd name="connsiteX15142" fmla="*/ 227013 w 4424363"/>
              <a:gd name="connsiteY15142" fmla="*/ 2825750 h 4732338"/>
              <a:gd name="connsiteX15143" fmla="*/ 228600 w 4424363"/>
              <a:gd name="connsiteY15143" fmla="*/ 2825750 h 4732338"/>
              <a:gd name="connsiteX15144" fmla="*/ 230188 w 4424363"/>
              <a:gd name="connsiteY15144" fmla="*/ 2825750 h 4732338"/>
              <a:gd name="connsiteX15145" fmla="*/ 231775 w 4424363"/>
              <a:gd name="connsiteY15145" fmla="*/ 2825750 h 4732338"/>
              <a:gd name="connsiteX15146" fmla="*/ 231775 w 4424363"/>
              <a:gd name="connsiteY15146" fmla="*/ 2824163 h 4732338"/>
              <a:gd name="connsiteX15147" fmla="*/ 233363 w 4424363"/>
              <a:gd name="connsiteY15147" fmla="*/ 2824163 h 4732338"/>
              <a:gd name="connsiteX15148" fmla="*/ 233363 w 4424363"/>
              <a:gd name="connsiteY15148" fmla="*/ 2822575 h 4732338"/>
              <a:gd name="connsiteX15149" fmla="*/ 234950 w 4424363"/>
              <a:gd name="connsiteY15149" fmla="*/ 2822575 h 4732338"/>
              <a:gd name="connsiteX15150" fmla="*/ 236538 w 4424363"/>
              <a:gd name="connsiteY15150" fmla="*/ 2820988 h 4732338"/>
              <a:gd name="connsiteX15151" fmla="*/ 238125 w 4424363"/>
              <a:gd name="connsiteY15151" fmla="*/ 2820988 h 4732338"/>
              <a:gd name="connsiteX15152" fmla="*/ 239713 w 4424363"/>
              <a:gd name="connsiteY15152" fmla="*/ 2820988 h 4732338"/>
              <a:gd name="connsiteX15153" fmla="*/ 239713 w 4424363"/>
              <a:gd name="connsiteY15153" fmla="*/ 2819400 h 4732338"/>
              <a:gd name="connsiteX15154" fmla="*/ 241300 w 4424363"/>
              <a:gd name="connsiteY15154" fmla="*/ 2819400 h 4732338"/>
              <a:gd name="connsiteX15155" fmla="*/ 242888 w 4424363"/>
              <a:gd name="connsiteY15155" fmla="*/ 2819400 h 4732338"/>
              <a:gd name="connsiteX15156" fmla="*/ 242888 w 4424363"/>
              <a:gd name="connsiteY15156" fmla="*/ 2817813 h 4732338"/>
              <a:gd name="connsiteX15157" fmla="*/ 244475 w 4424363"/>
              <a:gd name="connsiteY15157" fmla="*/ 2817813 h 4732338"/>
              <a:gd name="connsiteX15158" fmla="*/ 244475 w 4424363"/>
              <a:gd name="connsiteY15158" fmla="*/ 2816225 h 4732338"/>
              <a:gd name="connsiteX15159" fmla="*/ 246063 w 4424363"/>
              <a:gd name="connsiteY15159" fmla="*/ 2816225 h 4732338"/>
              <a:gd name="connsiteX15160" fmla="*/ 247650 w 4424363"/>
              <a:gd name="connsiteY15160" fmla="*/ 2816225 h 4732338"/>
              <a:gd name="connsiteX15161" fmla="*/ 249238 w 4424363"/>
              <a:gd name="connsiteY15161" fmla="*/ 2816225 h 4732338"/>
              <a:gd name="connsiteX15162" fmla="*/ 250825 w 4424363"/>
              <a:gd name="connsiteY15162" fmla="*/ 2816225 h 4732338"/>
              <a:gd name="connsiteX15163" fmla="*/ 252413 w 4424363"/>
              <a:gd name="connsiteY15163" fmla="*/ 2816225 h 4732338"/>
              <a:gd name="connsiteX15164" fmla="*/ 254000 w 4424363"/>
              <a:gd name="connsiteY15164" fmla="*/ 2816225 h 4732338"/>
              <a:gd name="connsiteX15165" fmla="*/ 254000 w 4424363"/>
              <a:gd name="connsiteY15165" fmla="*/ 2814638 h 4732338"/>
              <a:gd name="connsiteX15166" fmla="*/ 255588 w 4424363"/>
              <a:gd name="connsiteY15166" fmla="*/ 2814638 h 4732338"/>
              <a:gd name="connsiteX15167" fmla="*/ 257175 w 4424363"/>
              <a:gd name="connsiteY15167" fmla="*/ 2814638 h 4732338"/>
              <a:gd name="connsiteX15168" fmla="*/ 258763 w 4424363"/>
              <a:gd name="connsiteY15168" fmla="*/ 2814638 h 4732338"/>
              <a:gd name="connsiteX15169" fmla="*/ 260350 w 4424363"/>
              <a:gd name="connsiteY15169" fmla="*/ 2814638 h 4732338"/>
              <a:gd name="connsiteX15170" fmla="*/ 261938 w 4424363"/>
              <a:gd name="connsiteY15170" fmla="*/ 2814638 h 4732338"/>
              <a:gd name="connsiteX15171" fmla="*/ 263525 w 4424363"/>
              <a:gd name="connsiteY15171" fmla="*/ 2814638 h 4732338"/>
              <a:gd name="connsiteX15172" fmla="*/ 263525 w 4424363"/>
              <a:gd name="connsiteY15172" fmla="*/ 2813050 h 4732338"/>
              <a:gd name="connsiteX15173" fmla="*/ 265113 w 4424363"/>
              <a:gd name="connsiteY15173" fmla="*/ 2813050 h 4732338"/>
              <a:gd name="connsiteX15174" fmla="*/ 266700 w 4424363"/>
              <a:gd name="connsiteY15174" fmla="*/ 2813050 h 4732338"/>
              <a:gd name="connsiteX15175" fmla="*/ 268288 w 4424363"/>
              <a:gd name="connsiteY15175" fmla="*/ 2813050 h 4732338"/>
              <a:gd name="connsiteX15176" fmla="*/ 269875 w 4424363"/>
              <a:gd name="connsiteY15176" fmla="*/ 2813050 h 4732338"/>
              <a:gd name="connsiteX15177" fmla="*/ 271463 w 4424363"/>
              <a:gd name="connsiteY15177" fmla="*/ 2813050 h 4732338"/>
              <a:gd name="connsiteX15178" fmla="*/ 271463 w 4424363"/>
              <a:gd name="connsiteY15178" fmla="*/ 2811463 h 4732338"/>
              <a:gd name="connsiteX15179" fmla="*/ 273050 w 4424363"/>
              <a:gd name="connsiteY15179" fmla="*/ 2811463 h 4732338"/>
              <a:gd name="connsiteX15180" fmla="*/ 274638 w 4424363"/>
              <a:gd name="connsiteY15180" fmla="*/ 2809875 h 4732338"/>
              <a:gd name="connsiteX15181" fmla="*/ 274638 w 4424363"/>
              <a:gd name="connsiteY15181" fmla="*/ 2808288 h 4732338"/>
              <a:gd name="connsiteX15182" fmla="*/ 274638 w 4424363"/>
              <a:gd name="connsiteY15182" fmla="*/ 2806700 h 4732338"/>
              <a:gd name="connsiteX15183" fmla="*/ 276225 w 4424363"/>
              <a:gd name="connsiteY15183" fmla="*/ 2806700 h 4732338"/>
              <a:gd name="connsiteX15184" fmla="*/ 276225 w 4424363"/>
              <a:gd name="connsiteY15184" fmla="*/ 2805113 h 4732338"/>
              <a:gd name="connsiteX15185" fmla="*/ 276225 w 4424363"/>
              <a:gd name="connsiteY15185" fmla="*/ 2803525 h 4732338"/>
              <a:gd name="connsiteX15186" fmla="*/ 277813 w 4424363"/>
              <a:gd name="connsiteY15186" fmla="*/ 2803525 h 4732338"/>
              <a:gd name="connsiteX15187" fmla="*/ 277813 w 4424363"/>
              <a:gd name="connsiteY15187" fmla="*/ 2801938 h 4732338"/>
              <a:gd name="connsiteX15188" fmla="*/ 277813 w 4424363"/>
              <a:gd name="connsiteY15188" fmla="*/ 2800350 h 4732338"/>
              <a:gd name="connsiteX15189" fmla="*/ 279400 w 4424363"/>
              <a:gd name="connsiteY15189" fmla="*/ 2800350 h 4732338"/>
              <a:gd name="connsiteX15190" fmla="*/ 279400 w 4424363"/>
              <a:gd name="connsiteY15190" fmla="*/ 2798763 h 4732338"/>
              <a:gd name="connsiteX15191" fmla="*/ 280988 w 4424363"/>
              <a:gd name="connsiteY15191" fmla="*/ 2798763 h 4732338"/>
              <a:gd name="connsiteX15192" fmla="*/ 280988 w 4424363"/>
              <a:gd name="connsiteY15192" fmla="*/ 2797175 h 4732338"/>
              <a:gd name="connsiteX15193" fmla="*/ 280988 w 4424363"/>
              <a:gd name="connsiteY15193" fmla="*/ 2795588 h 4732338"/>
              <a:gd name="connsiteX15194" fmla="*/ 282575 w 4424363"/>
              <a:gd name="connsiteY15194" fmla="*/ 2795588 h 4732338"/>
              <a:gd name="connsiteX15195" fmla="*/ 282575 w 4424363"/>
              <a:gd name="connsiteY15195" fmla="*/ 2794000 h 4732338"/>
              <a:gd name="connsiteX15196" fmla="*/ 284163 w 4424363"/>
              <a:gd name="connsiteY15196" fmla="*/ 2794000 h 4732338"/>
              <a:gd name="connsiteX15197" fmla="*/ 285750 w 4424363"/>
              <a:gd name="connsiteY15197" fmla="*/ 2794000 h 4732338"/>
              <a:gd name="connsiteX15198" fmla="*/ 285750 w 4424363"/>
              <a:gd name="connsiteY15198" fmla="*/ 2792413 h 4732338"/>
              <a:gd name="connsiteX15199" fmla="*/ 287338 w 4424363"/>
              <a:gd name="connsiteY15199" fmla="*/ 2792413 h 4732338"/>
              <a:gd name="connsiteX15200" fmla="*/ 288925 w 4424363"/>
              <a:gd name="connsiteY15200" fmla="*/ 2792413 h 4732338"/>
              <a:gd name="connsiteX15201" fmla="*/ 288925 w 4424363"/>
              <a:gd name="connsiteY15201" fmla="*/ 2794000 h 4732338"/>
              <a:gd name="connsiteX15202" fmla="*/ 290513 w 4424363"/>
              <a:gd name="connsiteY15202" fmla="*/ 2794000 h 4732338"/>
              <a:gd name="connsiteX15203" fmla="*/ 292100 w 4424363"/>
              <a:gd name="connsiteY15203" fmla="*/ 2794000 h 4732338"/>
              <a:gd name="connsiteX15204" fmla="*/ 292100 w 4424363"/>
              <a:gd name="connsiteY15204" fmla="*/ 2795588 h 4732338"/>
              <a:gd name="connsiteX15205" fmla="*/ 293688 w 4424363"/>
              <a:gd name="connsiteY15205" fmla="*/ 2795588 h 4732338"/>
              <a:gd name="connsiteX15206" fmla="*/ 293688 w 4424363"/>
              <a:gd name="connsiteY15206" fmla="*/ 2797175 h 4732338"/>
              <a:gd name="connsiteX15207" fmla="*/ 295275 w 4424363"/>
              <a:gd name="connsiteY15207" fmla="*/ 2797175 h 4732338"/>
              <a:gd name="connsiteX15208" fmla="*/ 296863 w 4424363"/>
              <a:gd name="connsiteY15208" fmla="*/ 2797175 h 4732338"/>
              <a:gd name="connsiteX15209" fmla="*/ 298450 w 4424363"/>
              <a:gd name="connsiteY15209" fmla="*/ 2797175 h 4732338"/>
              <a:gd name="connsiteX15210" fmla="*/ 300038 w 4424363"/>
              <a:gd name="connsiteY15210" fmla="*/ 2797175 h 4732338"/>
              <a:gd name="connsiteX15211" fmla="*/ 301625 w 4424363"/>
              <a:gd name="connsiteY15211" fmla="*/ 2797175 h 4732338"/>
              <a:gd name="connsiteX15212" fmla="*/ 303213 w 4424363"/>
              <a:gd name="connsiteY15212" fmla="*/ 2797175 h 4732338"/>
              <a:gd name="connsiteX15213" fmla="*/ 304800 w 4424363"/>
              <a:gd name="connsiteY15213" fmla="*/ 2797175 h 4732338"/>
              <a:gd name="connsiteX15214" fmla="*/ 304800 w 4424363"/>
              <a:gd name="connsiteY15214" fmla="*/ 2798763 h 4732338"/>
              <a:gd name="connsiteX15215" fmla="*/ 306388 w 4424363"/>
              <a:gd name="connsiteY15215" fmla="*/ 2798763 h 4732338"/>
              <a:gd name="connsiteX15216" fmla="*/ 307975 w 4424363"/>
              <a:gd name="connsiteY15216" fmla="*/ 2798763 h 4732338"/>
              <a:gd name="connsiteX15217" fmla="*/ 307975 w 4424363"/>
              <a:gd name="connsiteY15217" fmla="*/ 2800350 h 4732338"/>
              <a:gd name="connsiteX15218" fmla="*/ 307975 w 4424363"/>
              <a:gd name="connsiteY15218" fmla="*/ 2801938 h 4732338"/>
              <a:gd name="connsiteX15219" fmla="*/ 309563 w 4424363"/>
              <a:gd name="connsiteY15219" fmla="*/ 2801938 h 4732338"/>
              <a:gd name="connsiteX15220" fmla="*/ 311150 w 4424363"/>
              <a:gd name="connsiteY15220" fmla="*/ 2801938 h 4732338"/>
              <a:gd name="connsiteX15221" fmla="*/ 312738 w 4424363"/>
              <a:gd name="connsiteY15221" fmla="*/ 2801938 h 4732338"/>
              <a:gd name="connsiteX15222" fmla="*/ 312738 w 4424363"/>
              <a:gd name="connsiteY15222" fmla="*/ 2800350 h 4732338"/>
              <a:gd name="connsiteX15223" fmla="*/ 314325 w 4424363"/>
              <a:gd name="connsiteY15223" fmla="*/ 2800350 h 4732338"/>
              <a:gd name="connsiteX15224" fmla="*/ 315913 w 4424363"/>
              <a:gd name="connsiteY15224" fmla="*/ 2798763 h 4732338"/>
              <a:gd name="connsiteX15225" fmla="*/ 315913 w 4424363"/>
              <a:gd name="connsiteY15225" fmla="*/ 2797175 h 4732338"/>
              <a:gd name="connsiteX15226" fmla="*/ 315913 w 4424363"/>
              <a:gd name="connsiteY15226" fmla="*/ 2795588 h 4732338"/>
              <a:gd name="connsiteX15227" fmla="*/ 317500 w 4424363"/>
              <a:gd name="connsiteY15227" fmla="*/ 2795588 h 4732338"/>
              <a:gd name="connsiteX15228" fmla="*/ 317500 w 4424363"/>
              <a:gd name="connsiteY15228" fmla="*/ 2794000 h 4732338"/>
              <a:gd name="connsiteX15229" fmla="*/ 319088 w 4424363"/>
              <a:gd name="connsiteY15229" fmla="*/ 2794000 h 4732338"/>
              <a:gd name="connsiteX15230" fmla="*/ 319088 w 4424363"/>
              <a:gd name="connsiteY15230" fmla="*/ 2792413 h 4732338"/>
              <a:gd name="connsiteX15231" fmla="*/ 319088 w 4424363"/>
              <a:gd name="connsiteY15231" fmla="*/ 2790825 h 4732338"/>
              <a:gd name="connsiteX15232" fmla="*/ 320675 w 4424363"/>
              <a:gd name="connsiteY15232" fmla="*/ 2790825 h 4732338"/>
              <a:gd name="connsiteX15233" fmla="*/ 320675 w 4424363"/>
              <a:gd name="connsiteY15233" fmla="*/ 2789238 h 4732338"/>
              <a:gd name="connsiteX15234" fmla="*/ 322263 w 4424363"/>
              <a:gd name="connsiteY15234" fmla="*/ 2789238 h 4732338"/>
              <a:gd name="connsiteX15235" fmla="*/ 322263 w 4424363"/>
              <a:gd name="connsiteY15235" fmla="*/ 2790825 h 4732338"/>
              <a:gd name="connsiteX15236" fmla="*/ 323850 w 4424363"/>
              <a:gd name="connsiteY15236" fmla="*/ 2790825 h 4732338"/>
              <a:gd name="connsiteX15237" fmla="*/ 325438 w 4424363"/>
              <a:gd name="connsiteY15237" fmla="*/ 2790825 h 4732338"/>
              <a:gd name="connsiteX15238" fmla="*/ 325438 w 4424363"/>
              <a:gd name="connsiteY15238" fmla="*/ 2792413 h 4732338"/>
              <a:gd name="connsiteX15239" fmla="*/ 327025 w 4424363"/>
              <a:gd name="connsiteY15239" fmla="*/ 2792413 h 4732338"/>
              <a:gd name="connsiteX15240" fmla="*/ 328613 w 4424363"/>
              <a:gd name="connsiteY15240" fmla="*/ 2792413 h 4732338"/>
              <a:gd name="connsiteX15241" fmla="*/ 328613 w 4424363"/>
              <a:gd name="connsiteY15241" fmla="*/ 2794000 h 4732338"/>
              <a:gd name="connsiteX15242" fmla="*/ 330200 w 4424363"/>
              <a:gd name="connsiteY15242" fmla="*/ 2794000 h 4732338"/>
              <a:gd name="connsiteX15243" fmla="*/ 331788 w 4424363"/>
              <a:gd name="connsiteY15243" fmla="*/ 2794000 h 4732338"/>
              <a:gd name="connsiteX15244" fmla="*/ 333375 w 4424363"/>
              <a:gd name="connsiteY15244" fmla="*/ 2794000 h 4732338"/>
              <a:gd name="connsiteX15245" fmla="*/ 334963 w 4424363"/>
              <a:gd name="connsiteY15245" fmla="*/ 2794000 h 4732338"/>
              <a:gd name="connsiteX15246" fmla="*/ 336550 w 4424363"/>
              <a:gd name="connsiteY15246" fmla="*/ 2794000 h 4732338"/>
              <a:gd name="connsiteX15247" fmla="*/ 338138 w 4424363"/>
              <a:gd name="connsiteY15247" fmla="*/ 2794000 h 4732338"/>
              <a:gd name="connsiteX15248" fmla="*/ 338138 w 4424363"/>
              <a:gd name="connsiteY15248" fmla="*/ 2792413 h 4732338"/>
              <a:gd name="connsiteX15249" fmla="*/ 339725 w 4424363"/>
              <a:gd name="connsiteY15249" fmla="*/ 2792413 h 4732338"/>
              <a:gd name="connsiteX15250" fmla="*/ 339725 w 4424363"/>
              <a:gd name="connsiteY15250" fmla="*/ 2790825 h 4732338"/>
              <a:gd name="connsiteX15251" fmla="*/ 341313 w 4424363"/>
              <a:gd name="connsiteY15251" fmla="*/ 2790825 h 4732338"/>
              <a:gd name="connsiteX15252" fmla="*/ 342900 w 4424363"/>
              <a:gd name="connsiteY15252" fmla="*/ 2790825 h 4732338"/>
              <a:gd name="connsiteX15253" fmla="*/ 344488 w 4424363"/>
              <a:gd name="connsiteY15253" fmla="*/ 2790825 h 4732338"/>
              <a:gd name="connsiteX15254" fmla="*/ 344488 w 4424363"/>
              <a:gd name="connsiteY15254" fmla="*/ 2789238 h 4732338"/>
              <a:gd name="connsiteX15255" fmla="*/ 346075 w 4424363"/>
              <a:gd name="connsiteY15255" fmla="*/ 2789238 h 4732338"/>
              <a:gd name="connsiteX15256" fmla="*/ 347663 w 4424363"/>
              <a:gd name="connsiteY15256" fmla="*/ 2789238 h 4732338"/>
              <a:gd name="connsiteX15257" fmla="*/ 349250 w 4424363"/>
              <a:gd name="connsiteY15257" fmla="*/ 2787650 h 4732338"/>
              <a:gd name="connsiteX15258" fmla="*/ 349250 w 4424363"/>
              <a:gd name="connsiteY15258" fmla="*/ 2786063 h 4732338"/>
              <a:gd name="connsiteX15259" fmla="*/ 350838 w 4424363"/>
              <a:gd name="connsiteY15259" fmla="*/ 2786063 h 4732338"/>
              <a:gd name="connsiteX15260" fmla="*/ 352425 w 4424363"/>
              <a:gd name="connsiteY15260" fmla="*/ 2786063 h 4732338"/>
              <a:gd name="connsiteX15261" fmla="*/ 354013 w 4424363"/>
              <a:gd name="connsiteY15261" fmla="*/ 2786063 h 4732338"/>
              <a:gd name="connsiteX15262" fmla="*/ 354013 w 4424363"/>
              <a:gd name="connsiteY15262" fmla="*/ 2787650 h 4732338"/>
              <a:gd name="connsiteX15263" fmla="*/ 355600 w 4424363"/>
              <a:gd name="connsiteY15263" fmla="*/ 2787650 h 4732338"/>
              <a:gd name="connsiteX15264" fmla="*/ 355600 w 4424363"/>
              <a:gd name="connsiteY15264" fmla="*/ 2789238 h 4732338"/>
              <a:gd name="connsiteX15265" fmla="*/ 357188 w 4424363"/>
              <a:gd name="connsiteY15265" fmla="*/ 2789238 h 4732338"/>
              <a:gd name="connsiteX15266" fmla="*/ 358775 w 4424363"/>
              <a:gd name="connsiteY15266" fmla="*/ 2789238 h 4732338"/>
              <a:gd name="connsiteX15267" fmla="*/ 360363 w 4424363"/>
              <a:gd name="connsiteY15267" fmla="*/ 2789238 h 4732338"/>
              <a:gd name="connsiteX15268" fmla="*/ 360363 w 4424363"/>
              <a:gd name="connsiteY15268" fmla="*/ 2790825 h 4732338"/>
              <a:gd name="connsiteX15269" fmla="*/ 361950 w 4424363"/>
              <a:gd name="connsiteY15269" fmla="*/ 2790825 h 4732338"/>
              <a:gd name="connsiteX15270" fmla="*/ 363538 w 4424363"/>
              <a:gd name="connsiteY15270" fmla="*/ 2790825 h 4732338"/>
              <a:gd name="connsiteX15271" fmla="*/ 365125 w 4424363"/>
              <a:gd name="connsiteY15271" fmla="*/ 2790825 h 4732338"/>
              <a:gd name="connsiteX15272" fmla="*/ 366713 w 4424363"/>
              <a:gd name="connsiteY15272" fmla="*/ 2790825 h 4732338"/>
              <a:gd name="connsiteX15273" fmla="*/ 366713 w 4424363"/>
              <a:gd name="connsiteY15273" fmla="*/ 2792413 h 4732338"/>
              <a:gd name="connsiteX15274" fmla="*/ 368300 w 4424363"/>
              <a:gd name="connsiteY15274" fmla="*/ 2792413 h 4732338"/>
              <a:gd name="connsiteX15275" fmla="*/ 369888 w 4424363"/>
              <a:gd name="connsiteY15275" fmla="*/ 2792413 h 4732338"/>
              <a:gd name="connsiteX15276" fmla="*/ 371475 w 4424363"/>
              <a:gd name="connsiteY15276" fmla="*/ 2792413 h 4732338"/>
              <a:gd name="connsiteX15277" fmla="*/ 373063 w 4424363"/>
              <a:gd name="connsiteY15277" fmla="*/ 2792413 h 4732338"/>
              <a:gd name="connsiteX15278" fmla="*/ 373063 w 4424363"/>
              <a:gd name="connsiteY15278" fmla="*/ 2790825 h 4732338"/>
              <a:gd name="connsiteX15279" fmla="*/ 374650 w 4424363"/>
              <a:gd name="connsiteY15279" fmla="*/ 2790825 h 4732338"/>
              <a:gd name="connsiteX15280" fmla="*/ 374650 w 4424363"/>
              <a:gd name="connsiteY15280" fmla="*/ 2789238 h 4732338"/>
              <a:gd name="connsiteX15281" fmla="*/ 376238 w 4424363"/>
              <a:gd name="connsiteY15281" fmla="*/ 2789238 h 4732338"/>
              <a:gd name="connsiteX15282" fmla="*/ 377825 w 4424363"/>
              <a:gd name="connsiteY15282" fmla="*/ 2789238 h 4732338"/>
              <a:gd name="connsiteX15283" fmla="*/ 377825 w 4424363"/>
              <a:gd name="connsiteY15283" fmla="*/ 2787650 h 4732338"/>
              <a:gd name="connsiteX15284" fmla="*/ 379413 w 4424363"/>
              <a:gd name="connsiteY15284" fmla="*/ 2787650 h 4732338"/>
              <a:gd name="connsiteX15285" fmla="*/ 381000 w 4424363"/>
              <a:gd name="connsiteY15285" fmla="*/ 2787650 h 4732338"/>
              <a:gd name="connsiteX15286" fmla="*/ 382588 w 4424363"/>
              <a:gd name="connsiteY15286" fmla="*/ 2787650 h 4732338"/>
              <a:gd name="connsiteX15287" fmla="*/ 384175 w 4424363"/>
              <a:gd name="connsiteY15287" fmla="*/ 2787650 h 4732338"/>
              <a:gd name="connsiteX15288" fmla="*/ 384175 w 4424363"/>
              <a:gd name="connsiteY15288" fmla="*/ 2786063 h 4732338"/>
              <a:gd name="connsiteX15289" fmla="*/ 385763 w 4424363"/>
              <a:gd name="connsiteY15289" fmla="*/ 2786063 h 4732338"/>
              <a:gd name="connsiteX15290" fmla="*/ 385763 w 4424363"/>
              <a:gd name="connsiteY15290" fmla="*/ 2784475 h 4732338"/>
              <a:gd name="connsiteX15291" fmla="*/ 387350 w 4424363"/>
              <a:gd name="connsiteY15291" fmla="*/ 2784475 h 4732338"/>
              <a:gd name="connsiteX15292" fmla="*/ 388938 w 4424363"/>
              <a:gd name="connsiteY15292" fmla="*/ 2784475 h 4732338"/>
              <a:gd name="connsiteX15293" fmla="*/ 390525 w 4424363"/>
              <a:gd name="connsiteY15293" fmla="*/ 2784475 h 4732338"/>
              <a:gd name="connsiteX15294" fmla="*/ 390525 w 4424363"/>
              <a:gd name="connsiteY15294" fmla="*/ 2786063 h 4732338"/>
              <a:gd name="connsiteX15295" fmla="*/ 392113 w 4424363"/>
              <a:gd name="connsiteY15295" fmla="*/ 2786063 h 4732338"/>
              <a:gd name="connsiteX15296" fmla="*/ 393700 w 4424363"/>
              <a:gd name="connsiteY15296" fmla="*/ 2786063 h 4732338"/>
              <a:gd name="connsiteX15297" fmla="*/ 393700 w 4424363"/>
              <a:gd name="connsiteY15297" fmla="*/ 2787650 h 4732338"/>
              <a:gd name="connsiteX15298" fmla="*/ 395288 w 4424363"/>
              <a:gd name="connsiteY15298" fmla="*/ 2787650 h 4732338"/>
              <a:gd name="connsiteX15299" fmla="*/ 395288 w 4424363"/>
              <a:gd name="connsiteY15299" fmla="*/ 2789238 h 4732338"/>
              <a:gd name="connsiteX15300" fmla="*/ 396875 w 4424363"/>
              <a:gd name="connsiteY15300" fmla="*/ 2789238 h 4732338"/>
              <a:gd name="connsiteX15301" fmla="*/ 398463 w 4424363"/>
              <a:gd name="connsiteY15301" fmla="*/ 2789238 h 4732338"/>
              <a:gd name="connsiteX15302" fmla="*/ 400050 w 4424363"/>
              <a:gd name="connsiteY15302" fmla="*/ 2789238 h 4732338"/>
              <a:gd name="connsiteX15303" fmla="*/ 401638 w 4424363"/>
              <a:gd name="connsiteY15303" fmla="*/ 2789238 h 4732338"/>
              <a:gd name="connsiteX15304" fmla="*/ 401638 w 4424363"/>
              <a:gd name="connsiteY15304" fmla="*/ 2787650 h 4732338"/>
              <a:gd name="connsiteX15305" fmla="*/ 403225 w 4424363"/>
              <a:gd name="connsiteY15305" fmla="*/ 2787650 h 4732338"/>
              <a:gd name="connsiteX15306" fmla="*/ 404813 w 4424363"/>
              <a:gd name="connsiteY15306" fmla="*/ 2787650 h 4732338"/>
              <a:gd name="connsiteX15307" fmla="*/ 406400 w 4424363"/>
              <a:gd name="connsiteY15307" fmla="*/ 2787650 h 4732338"/>
              <a:gd name="connsiteX15308" fmla="*/ 407988 w 4424363"/>
              <a:gd name="connsiteY15308" fmla="*/ 2787650 h 4732338"/>
              <a:gd name="connsiteX15309" fmla="*/ 409575 w 4424363"/>
              <a:gd name="connsiteY15309" fmla="*/ 2787650 h 4732338"/>
              <a:gd name="connsiteX15310" fmla="*/ 409575 w 4424363"/>
              <a:gd name="connsiteY15310" fmla="*/ 2786063 h 4732338"/>
              <a:gd name="connsiteX15311" fmla="*/ 411163 w 4424363"/>
              <a:gd name="connsiteY15311" fmla="*/ 2786063 h 4732338"/>
              <a:gd name="connsiteX15312" fmla="*/ 411163 w 4424363"/>
              <a:gd name="connsiteY15312" fmla="*/ 2784475 h 4732338"/>
              <a:gd name="connsiteX15313" fmla="*/ 411163 w 4424363"/>
              <a:gd name="connsiteY15313" fmla="*/ 2782888 h 4732338"/>
              <a:gd name="connsiteX15314" fmla="*/ 412750 w 4424363"/>
              <a:gd name="connsiteY15314" fmla="*/ 2782888 h 4732338"/>
              <a:gd name="connsiteX15315" fmla="*/ 414338 w 4424363"/>
              <a:gd name="connsiteY15315" fmla="*/ 2782888 h 4732338"/>
              <a:gd name="connsiteX15316" fmla="*/ 415925 w 4424363"/>
              <a:gd name="connsiteY15316" fmla="*/ 2782888 h 4732338"/>
              <a:gd name="connsiteX15317" fmla="*/ 415925 w 4424363"/>
              <a:gd name="connsiteY15317" fmla="*/ 2781300 h 4732338"/>
              <a:gd name="connsiteX15318" fmla="*/ 417513 w 4424363"/>
              <a:gd name="connsiteY15318" fmla="*/ 2781300 h 4732338"/>
              <a:gd name="connsiteX15319" fmla="*/ 417513 w 4424363"/>
              <a:gd name="connsiteY15319" fmla="*/ 2779713 h 4732338"/>
              <a:gd name="connsiteX15320" fmla="*/ 419100 w 4424363"/>
              <a:gd name="connsiteY15320" fmla="*/ 2779713 h 4732338"/>
              <a:gd name="connsiteX15321" fmla="*/ 420688 w 4424363"/>
              <a:gd name="connsiteY15321" fmla="*/ 2779713 h 4732338"/>
              <a:gd name="connsiteX15322" fmla="*/ 422275 w 4424363"/>
              <a:gd name="connsiteY15322" fmla="*/ 2779713 h 4732338"/>
              <a:gd name="connsiteX15323" fmla="*/ 423863 w 4424363"/>
              <a:gd name="connsiteY15323" fmla="*/ 2778125 h 4732338"/>
              <a:gd name="connsiteX15324" fmla="*/ 425450 w 4424363"/>
              <a:gd name="connsiteY15324" fmla="*/ 2778125 h 4732338"/>
              <a:gd name="connsiteX15325" fmla="*/ 427038 w 4424363"/>
              <a:gd name="connsiteY15325" fmla="*/ 2778125 h 4732338"/>
              <a:gd name="connsiteX15326" fmla="*/ 427038 w 4424363"/>
              <a:gd name="connsiteY15326" fmla="*/ 2779713 h 4732338"/>
              <a:gd name="connsiteX15327" fmla="*/ 428625 w 4424363"/>
              <a:gd name="connsiteY15327" fmla="*/ 2779713 h 4732338"/>
              <a:gd name="connsiteX15328" fmla="*/ 428625 w 4424363"/>
              <a:gd name="connsiteY15328" fmla="*/ 2781300 h 4732338"/>
              <a:gd name="connsiteX15329" fmla="*/ 430213 w 4424363"/>
              <a:gd name="connsiteY15329" fmla="*/ 2781300 h 4732338"/>
              <a:gd name="connsiteX15330" fmla="*/ 431800 w 4424363"/>
              <a:gd name="connsiteY15330" fmla="*/ 2781300 h 4732338"/>
              <a:gd name="connsiteX15331" fmla="*/ 433388 w 4424363"/>
              <a:gd name="connsiteY15331" fmla="*/ 2781300 h 4732338"/>
              <a:gd name="connsiteX15332" fmla="*/ 434975 w 4424363"/>
              <a:gd name="connsiteY15332" fmla="*/ 2781300 h 4732338"/>
              <a:gd name="connsiteX15333" fmla="*/ 436563 w 4424363"/>
              <a:gd name="connsiteY15333" fmla="*/ 2781300 h 4732338"/>
              <a:gd name="connsiteX15334" fmla="*/ 436563 w 4424363"/>
              <a:gd name="connsiteY15334" fmla="*/ 2779713 h 4732338"/>
              <a:gd name="connsiteX15335" fmla="*/ 438150 w 4424363"/>
              <a:gd name="connsiteY15335" fmla="*/ 2779713 h 4732338"/>
              <a:gd name="connsiteX15336" fmla="*/ 438150 w 4424363"/>
              <a:gd name="connsiteY15336" fmla="*/ 2778125 h 4732338"/>
              <a:gd name="connsiteX15337" fmla="*/ 438150 w 4424363"/>
              <a:gd name="connsiteY15337" fmla="*/ 2776538 h 4732338"/>
              <a:gd name="connsiteX15338" fmla="*/ 439738 w 4424363"/>
              <a:gd name="connsiteY15338" fmla="*/ 2776538 h 4732338"/>
              <a:gd name="connsiteX15339" fmla="*/ 439738 w 4424363"/>
              <a:gd name="connsiteY15339" fmla="*/ 2774950 h 4732338"/>
              <a:gd name="connsiteX15340" fmla="*/ 441325 w 4424363"/>
              <a:gd name="connsiteY15340" fmla="*/ 2774950 h 4732338"/>
              <a:gd name="connsiteX15341" fmla="*/ 441325 w 4424363"/>
              <a:gd name="connsiteY15341" fmla="*/ 2773363 h 4732338"/>
              <a:gd name="connsiteX15342" fmla="*/ 441325 w 4424363"/>
              <a:gd name="connsiteY15342" fmla="*/ 2771775 h 4732338"/>
              <a:gd name="connsiteX15343" fmla="*/ 441325 w 4424363"/>
              <a:gd name="connsiteY15343" fmla="*/ 2770188 h 4732338"/>
              <a:gd name="connsiteX15344" fmla="*/ 441325 w 4424363"/>
              <a:gd name="connsiteY15344" fmla="*/ 2768600 h 4732338"/>
              <a:gd name="connsiteX15345" fmla="*/ 441325 w 4424363"/>
              <a:gd name="connsiteY15345" fmla="*/ 2767013 h 4732338"/>
              <a:gd name="connsiteX15346" fmla="*/ 442913 w 4424363"/>
              <a:gd name="connsiteY15346" fmla="*/ 2767013 h 4732338"/>
              <a:gd name="connsiteX15347" fmla="*/ 442913 w 4424363"/>
              <a:gd name="connsiteY15347" fmla="*/ 2765425 h 4732338"/>
              <a:gd name="connsiteX15348" fmla="*/ 444500 w 4424363"/>
              <a:gd name="connsiteY15348" fmla="*/ 2765425 h 4732338"/>
              <a:gd name="connsiteX15349" fmla="*/ 446088 w 4424363"/>
              <a:gd name="connsiteY15349" fmla="*/ 2765425 h 4732338"/>
              <a:gd name="connsiteX15350" fmla="*/ 446088 w 4424363"/>
              <a:gd name="connsiteY15350" fmla="*/ 2763838 h 4732338"/>
              <a:gd name="connsiteX15351" fmla="*/ 447675 w 4424363"/>
              <a:gd name="connsiteY15351" fmla="*/ 2763838 h 4732338"/>
              <a:gd name="connsiteX15352" fmla="*/ 449263 w 4424363"/>
              <a:gd name="connsiteY15352" fmla="*/ 2763838 h 4732338"/>
              <a:gd name="connsiteX15353" fmla="*/ 450850 w 4424363"/>
              <a:gd name="connsiteY15353" fmla="*/ 2763838 h 4732338"/>
              <a:gd name="connsiteX15354" fmla="*/ 450850 w 4424363"/>
              <a:gd name="connsiteY15354" fmla="*/ 2762250 h 4732338"/>
              <a:gd name="connsiteX15355" fmla="*/ 450850 w 4424363"/>
              <a:gd name="connsiteY15355" fmla="*/ 2760663 h 4732338"/>
              <a:gd name="connsiteX15356" fmla="*/ 450850 w 4424363"/>
              <a:gd name="connsiteY15356" fmla="*/ 2759075 h 4732338"/>
              <a:gd name="connsiteX15357" fmla="*/ 450850 w 4424363"/>
              <a:gd name="connsiteY15357" fmla="*/ 2757488 h 4732338"/>
              <a:gd name="connsiteX15358" fmla="*/ 450850 w 4424363"/>
              <a:gd name="connsiteY15358" fmla="*/ 2755900 h 4732338"/>
              <a:gd name="connsiteX15359" fmla="*/ 452438 w 4424363"/>
              <a:gd name="connsiteY15359" fmla="*/ 2755900 h 4732338"/>
              <a:gd name="connsiteX15360" fmla="*/ 454025 w 4424363"/>
              <a:gd name="connsiteY15360" fmla="*/ 2755900 h 4732338"/>
              <a:gd name="connsiteX15361" fmla="*/ 454025 w 4424363"/>
              <a:gd name="connsiteY15361" fmla="*/ 2754313 h 4732338"/>
              <a:gd name="connsiteX15362" fmla="*/ 455613 w 4424363"/>
              <a:gd name="connsiteY15362" fmla="*/ 2754313 h 4732338"/>
              <a:gd name="connsiteX15363" fmla="*/ 455613 w 4424363"/>
              <a:gd name="connsiteY15363" fmla="*/ 2752725 h 4732338"/>
              <a:gd name="connsiteX15364" fmla="*/ 455613 w 4424363"/>
              <a:gd name="connsiteY15364" fmla="*/ 2751138 h 4732338"/>
              <a:gd name="connsiteX15365" fmla="*/ 457200 w 4424363"/>
              <a:gd name="connsiteY15365" fmla="*/ 2751138 h 4732338"/>
              <a:gd name="connsiteX15366" fmla="*/ 457200 w 4424363"/>
              <a:gd name="connsiteY15366" fmla="*/ 2749550 h 4732338"/>
              <a:gd name="connsiteX15367" fmla="*/ 458788 w 4424363"/>
              <a:gd name="connsiteY15367" fmla="*/ 2749550 h 4732338"/>
              <a:gd name="connsiteX15368" fmla="*/ 460375 w 4424363"/>
              <a:gd name="connsiteY15368" fmla="*/ 2749550 h 4732338"/>
              <a:gd name="connsiteX15369" fmla="*/ 460375 w 4424363"/>
              <a:gd name="connsiteY15369" fmla="*/ 2747963 h 4732338"/>
              <a:gd name="connsiteX15370" fmla="*/ 461963 w 4424363"/>
              <a:gd name="connsiteY15370" fmla="*/ 2747963 h 4732338"/>
              <a:gd name="connsiteX15371" fmla="*/ 463550 w 4424363"/>
              <a:gd name="connsiteY15371" fmla="*/ 2747963 h 4732338"/>
              <a:gd name="connsiteX15372" fmla="*/ 465138 w 4424363"/>
              <a:gd name="connsiteY15372" fmla="*/ 2747963 h 4732338"/>
              <a:gd name="connsiteX15373" fmla="*/ 466725 w 4424363"/>
              <a:gd name="connsiteY15373" fmla="*/ 2747963 h 4732338"/>
              <a:gd name="connsiteX15374" fmla="*/ 468313 w 4424363"/>
              <a:gd name="connsiteY15374" fmla="*/ 2747963 h 4732338"/>
              <a:gd name="connsiteX15375" fmla="*/ 468313 w 4424363"/>
              <a:gd name="connsiteY15375" fmla="*/ 2746375 h 4732338"/>
              <a:gd name="connsiteX15376" fmla="*/ 469900 w 4424363"/>
              <a:gd name="connsiteY15376" fmla="*/ 2746375 h 4732338"/>
              <a:gd name="connsiteX15377" fmla="*/ 469900 w 4424363"/>
              <a:gd name="connsiteY15377" fmla="*/ 2744788 h 4732338"/>
              <a:gd name="connsiteX15378" fmla="*/ 471488 w 4424363"/>
              <a:gd name="connsiteY15378" fmla="*/ 2744788 h 4732338"/>
              <a:gd name="connsiteX15379" fmla="*/ 473075 w 4424363"/>
              <a:gd name="connsiteY15379" fmla="*/ 2744788 h 4732338"/>
              <a:gd name="connsiteX15380" fmla="*/ 473075 w 4424363"/>
              <a:gd name="connsiteY15380" fmla="*/ 2743200 h 4732338"/>
              <a:gd name="connsiteX15381" fmla="*/ 473075 w 4424363"/>
              <a:gd name="connsiteY15381" fmla="*/ 2741613 h 4732338"/>
              <a:gd name="connsiteX15382" fmla="*/ 473075 w 4424363"/>
              <a:gd name="connsiteY15382" fmla="*/ 2740025 h 4732338"/>
              <a:gd name="connsiteX15383" fmla="*/ 471488 w 4424363"/>
              <a:gd name="connsiteY15383" fmla="*/ 2740025 h 4732338"/>
              <a:gd name="connsiteX15384" fmla="*/ 471488 w 4424363"/>
              <a:gd name="connsiteY15384" fmla="*/ 2738438 h 4732338"/>
              <a:gd name="connsiteX15385" fmla="*/ 471488 w 4424363"/>
              <a:gd name="connsiteY15385" fmla="*/ 2736850 h 4732338"/>
              <a:gd name="connsiteX15386" fmla="*/ 471488 w 4424363"/>
              <a:gd name="connsiteY15386" fmla="*/ 2735263 h 4732338"/>
              <a:gd name="connsiteX15387" fmla="*/ 469900 w 4424363"/>
              <a:gd name="connsiteY15387" fmla="*/ 2735263 h 4732338"/>
              <a:gd name="connsiteX15388" fmla="*/ 468313 w 4424363"/>
              <a:gd name="connsiteY15388" fmla="*/ 2735263 h 4732338"/>
              <a:gd name="connsiteX15389" fmla="*/ 468313 w 4424363"/>
              <a:gd name="connsiteY15389" fmla="*/ 2733675 h 4732338"/>
              <a:gd name="connsiteX15390" fmla="*/ 468313 w 4424363"/>
              <a:gd name="connsiteY15390" fmla="*/ 2732088 h 4732338"/>
              <a:gd name="connsiteX15391" fmla="*/ 468313 w 4424363"/>
              <a:gd name="connsiteY15391" fmla="*/ 2730500 h 4732338"/>
              <a:gd name="connsiteX15392" fmla="*/ 469900 w 4424363"/>
              <a:gd name="connsiteY15392" fmla="*/ 2730500 h 4732338"/>
              <a:gd name="connsiteX15393" fmla="*/ 471488 w 4424363"/>
              <a:gd name="connsiteY15393" fmla="*/ 2730500 h 4732338"/>
              <a:gd name="connsiteX15394" fmla="*/ 473075 w 4424363"/>
              <a:gd name="connsiteY15394" fmla="*/ 2730500 h 4732338"/>
              <a:gd name="connsiteX15395" fmla="*/ 474663 w 4424363"/>
              <a:gd name="connsiteY15395" fmla="*/ 2730500 h 4732338"/>
              <a:gd name="connsiteX15396" fmla="*/ 476250 w 4424363"/>
              <a:gd name="connsiteY15396" fmla="*/ 2728913 h 4732338"/>
              <a:gd name="connsiteX15397" fmla="*/ 476250 w 4424363"/>
              <a:gd name="connsiteY15397" fmla="*/ 2727325 h 4732338"/>
              <a:gd name="connsiteX15398" fmla="*/ 477838 w 4424363"/>
              <a:gd name="connsiteY15398" fmla="*/ 2727325 h 4732338"/>
              <a:gd name="connsiteX15399" fmla="*/ 479425 w 4424363"/>
              <a:gd name="connsiteY15399" fmla="*/ 2727325 h 4732338"/>
              <a:gd name="connsiteX15400" fmla="*/ 481013 w 4424363"/>
              <a:gd name="connsiteY15400" fmla="*/ 2727325 h 4732338"/>
              <a:gd name="connsiteX15401" fmla="*/ 482600 w 4424363"/>
              <a:gd name="connsiteY15401" fmla="*/ 2727325 h 4732338"/>
              <a:gd name="connsiteX15402" fmla="*/ 482600 w 4424363"/>
              <a:gd name="connsiteY15402" fmla="*/ 2725738 h 4732338"/>
              <a:gd name="connsiteX15403" fmla="*/ 484188 w 4424363"/>
              <a:gd name="connsiteY15403" fmla="*/ 2725738 h 4732338"/>
              <a:gd name="connsiteX15404" fmla="*/ 484188 w 4424363"/>
              <a:gd name="connsiteY15404" fmla="*/ 2724150 h 4732338"/>
              <a:gd name="connsiteX15405" fmla="*/ 485775 w 4424363"/>
              <a:gd name="connsiteY15405" fmla="*/ 2724150 h 4732338"/>
              <a:gd name="connsiteX15406" fmla="*/ 487363 w 4424363"/>
              <a:gd name="connsiteY15406" fmla="*/ 2724150 h 4732338"/>
              <a:gd name="connsiteX15407" fmla="*/ 488950 w 4424363"/>
              <a:gd name="connsiteY15407" fmla="*/ 2724150 h 4732338"/>
              <a:gd name="connsiteX15408" fmla="*/ 490538 w 4424363"/>
              <a:gd name="connsiteY15408" fmla="*/ 2724150 h 4732338"/>
              <a:gd name="connsiteX15409" fmla="*/ 492125 w 4424363"/>
              <a:gd name="connsiteY15409" fmla="*/ 2724150 h 4732338"/>
              <a:gd name="connsiteX15410" fmla="*/ 493713 w 4424363"/>
              <a:gd name="connsiteY15410" fmla="*/ 2724150 h 4732338"/>
              <a:gd name="connsiteX15411" fmla="*/ 495300 w 4424363"/>
              <a:gd name="connsiteY15411" fmla="*/ 2724150 h 4732338"/>
              <a:gd name="connsiteX15412" fmla="*/ 495300 w 4424363"/>
              <a:gd name="connsiteY15412" fmla="*/ 2722563 h 4732338"/>
              <a:gd name="connsiteX15413" fmla="*/ 495300 w 4424363"/>
              <a:gd name="connsiteY15413" fmla="*/ 2720975 h 4732338"/>
              <a:gd name="connsiteX15414" fmla="*/ 496888 w 4424363"/>
              <a:gd name="connsiteY15414" fmla="*/ 2720975 h 4732338"/>
              <a:gd name="connsiteX15415" fmla="*/ 496888 w 4424363"/>
              <a:gd name="connsiteY15415" fmla="*/ 2719388 h 4732338"/>
              <a:gd name="connsiteX15416" fmla="*/ 498475 w 4424363"/>
              <a:gd name="connsiteY15416" fmla="*/ 2719388 h 4732338"/>
              <a:gd name="connsiteX15417" fmla="*/ 500063 w 4424363"/>
              <a:gd name="connsiteY15417" fmla="*/ 2719388 h 4732338"/>
              <a:gd name="connsiteX15418" fmla="*/ 501650 w 4424363"/>
              <a:gd name="connsiteY15418" fmla="*/ 2719388 h 4732338"/>
              <a:gd name="connsiteX15419" fmla="*/ 501650 w 4424363"/>
              <a:gd name="connsiteY15419" fmla="*/ 2720975 h 4732338"/>
              <a:gd name="connsiteX15420" fmla="*/ 503238 w 4424363"/>
              <a:gd name="connsiteY15420" fmla="*/ 2720975 h 4732338"/>
              <a:gd name="connsiteX15421" fmla="*/ 504825 w 4424363"/>
              <a:gd name="connsiteY15421" fmla="*/ 2720975 h 4732338"/>
              <a:gd name="connsiteX15422" fmla="*/ 504825 w 4424363"/>
              <a:gd name="connsiteY15422" fmla="*/ 2719388 h 4732338"/>
              <a:gd name="connsiteX15423" fmla="*/ 506413 w 4424363"/>
              <a:gd name="connsiteY15423" fmla="*/ 2719388 h 4732338"/>
              <a:gd name="connsiteX15424" fmla="*/ 506413 w 4424363"/>
              <a:gd name="connsiteY15424" fmla="*/ 2717800 h 4732338"/>
              <a:gd name="connsiteX15425" fmla="*/ 508000 w 4424363"/>
              <a:gd name="connsiteY15425" fmla="*/ 2717800 h 4732338"/>
              <a:gd name="connsiteX15426" fmla="*/ 508000 w 4424363"/>
              <a:gd name="connsiteY15426" fmla="*/ 2716213 h 4732338"/>
              <a:gd name="connsiteX15427" fmla="*/ 508000 w 4424363"/>
              <a:gd name="connsiteY15427" fmla="*/ 2714625 h 4732338"/>
              <a:gd name="connsiteX15428" fmla="*/ 509588 w 4424363"/>
              <a:gd name="connsiteY15428" fmla="*/ 2714625 h 4732338"/>
              <a:gd name="connsiteX15429" fmla="*/ 509588 w 4424363"/>
              <a:gd name="connsiteY15429" fmla="*/ 2716213 h 4732338"/>
              <a:gd name="connsiteX15430" fmla="*/ 511175 w 4424363"/>
              <a:gd name="connsiteY15430" fmla="*/ 2716213 h 4732338"/>
              <a:gd name="connsiteX15431" fmla="*/ 512763 w 4424363"/>
              <a:gd name="connsiteY15431" fmla="*/ 2716213 h 4732338"/>
              <a:gd name="connsiteX15432" fmla="*/ 514350 w 4424363"/>
              <a:gd name="connsiteY15432" fmla="*/ 2716213 h 4732338"/>
              <a:gd name="connsiteX15433" fmla="*/ 515938 w 4424363"/>
              <a:gd name="connsiteY15433" fmla="*/ 2716213 h 4732338"/>
              <a:gd name="connsiteX15434" fmla="*/ 515938 w 4424363"/>
              <a:gd name="connsiteY15434" fmla="*/ 2714625 h 4732338"/>
              <a:gd name="connsiteX15435" fmla="*/ 517525 w 4424363"/>
              <a:gd name="connsiteY15435" fmla="*/ 2714625 h 4732338"/>
              <a:gd name="connsiteX15436" fmla="*/ 519113 w 4424363"/>
              <a:gd name="connsiteY15436" fmla="*/ 2713038 h 4732338"/>
              <a:gd name="connsiteX15437" fmla="*/ 519113 w 4424363"/>
              <a:gd name="connsiteY15437" fmla="*/ 2711450 h 4732338"/>
              <a:gd name="connsiteX15438" fmla="*/ 519113 w 4424363"/>
              <a:gd name="connsiteY15438" fmla="*/ 2709863 h 4732338"/>
              <a:gd name="connsiteX15439" fmla="*/ 519113 w 4424363"/>
              <a:gd name="connsiteY15439" fmla="*/ 2708275 h 4732338"/>
              <a:gd name="connsiteX15440" fmla="*/ 519113 w 4424363"/>
              <a:gd name="connsiteY15440" fmla="*/ 2706688 h 4732338"/>
              <a:gd name="connsiteX15441" fmla="*/ 519113 w 4424363"/>
              <a:gd name="connsiteY15441" fmla="*/ 2705100 h 4732338"/>
              <a:gd name="connsiteX15442" fmla="*/ 519113 w 4424363"/>
              <a:gd name="connsiteY15442" fmla="*/ 2703513 h 4732338"/>
              <a:gd name="connsiteX15443" fmla="*/ 519113 w 4424363"/>
              <a:gd name="connsiteY15443" fmla="*/ 2701925 h 4732338"/>
              <a:gd name="connsiteX15444" fmla="*/ 520700 w 4424363"/>
              <a:gd name="connsiteY15444" fmla="*/ 2701925 h 4732338"/>
              <a:gd name="connsiteX15445" fmla="*/ 522288 w 4424363"/>
              <a:gd name="connsiteY15445" fmla="*/ 2701925 h 4732338"/>
              <a:gd name="connsiteX15446" fmla="*/ 522288 w 4424363"/>
              <a:gd name="connsiteY15446" fmla="*/ 2700338 h 4732338"/>
              <a:gd name="connsiteX15447" fmla="*/ 523875 w 4424363"/>
              <a:gd name="connsiteY15447" fmla="*/ 2700338 h 4732338"/>
              <a:gd name="connsiteX15448" fmla="*/ 525463 w 4424363"/>
              <a:gd name="connsiteY15448" fmla="*/ 2700338 h 4732338"/>
              <a:gd name="connsiteX15449" fmla="*/ 527050 w 4424363"/>
              <a:gd name="connsiteY15449" fmla="*/ 2700338 h 4732338"/>
              <a:gd name="connsiteX15450" fmla="*/ 528638 w 4424363"/>
              <a:gd name="connsiteY15450" fmla="*/ 2700338 h 4732338"/>
              <a:gd name="connsiteX15451" fmla="*/ 530225 w 4424363"/>
              <a:gd name="connsiteY15451" fmla="*/ 2700338 h 4732338"/>
              <a:gd name="connsiteX15452" fmla="*/ 531813 w 4424363"/>
              <a:gd name="connsiteY15452" fmla="*/ 2700338 h 4732338"/>
              <a:gd name="connsiteX15453" fmla="*/ 533400 w 4424363"/>
              <a:gd name="connsiteY15453" fmla="*/ 2700338 h 4732338"/>
              <a:gd name="connsiteX15454" fmla="*/ 534988 w 4424363"/>
              <a:gd name="connsiteY15454" fmla="*/ 2700338 h 4732338"/>
              <a:gd name="connsiteX15455" fmla="*/ 536575 w 4424363"/>
              <a:gd name="connsiteY15455" fmla="*/ 2700338 h 4732338"/>
              <a:gd name="connsiteX15456" fmla="*/ 536575 w 4424363"/>
              <a:gd name="connsiteY15456" fmla="*/ 2698750 h 4732338"/>
              <a:gd name="connsiteX15457" fmla="*/ 538163 w 4424363"/>
              <a:gd name="connsiteY15457" fmla="*/ 2698750 h 4732338"/>
              <a:gd name="connsiteX15458" fmla="*/ 539750 w 4424363"/>
              <a:gd name="connsiteY15458" fmla="*/ 2698750 h 4732338"/>
              <a:gd name="connsiteX15459" fmla="*/ 541338 w 4424363"/>
              <a:gd name="connsiteY15459" fmla="*/ 2698750 h 4732338"/>
              <a:gd name="connsiteX15460" fmla="*/ 541338 w 4424363"/>
              <a:gd name="connsiteY15460" fmla="*/ 2700338 h 4732338"/>
              <a:gd name="connsiteX15461" fmla="*/ 542925 w 4424363"/>
              <a:gd name="connsiteY15461" fmla="*/ 2700338 h 4732338"/>
              <a:gd name="connsiteX15462" fmla="*/ 544513 w 4424363"/>
              <a:gd name="connsiteY15462" fmla="*/ 2700338 h 4732338"/>
              <a:gd name="connsiteX15463" fmla="*/ 546100 w 4424363"/>
              <a:gd name="connsiteY15463" fmla="*/ 2700338 h 4732338"/>
              <a:gd name="connsiteX15464" fmla="*/ 547688 w 4424363"/>
              <a:gd name="connsiteY15464" fmla="*/ 2700338 h 4732338"/>
              <a:gd name="connsiteX15465" fmla="*/ 549275 w 4424363"/>
              <a:gd name="connsiteY15465" fmla="*/ 2700338 h 4732338"/>
              <a:gd name="connsiteX15466" fmla="*/ 549275 w 4424363"/>
              <a:gd name="connsiteY15466" fmla="*/ 2698750 h 4732338"/>
              <a:gd name="connsiteX15467" fmla="*/ 549275 w 4424363"/>
              <a:gd name="connsiteY15467" fmla="*/ 2697163 h 4732338"/>
              <a:gd name="connsiteX15468" fmla="*/ 550863 w 4424363"/>
              <a:gd name="connsiteY15468" fmla="*/ 2697163 h 4732338"/>
              <a:gd name="connsiteX15469" fmla="*/ 552450 w 4424363"/>
              <a:gd name="connsiteY15469" fmla="*/ 2697163 h 4732338"/>
              <a:gd name="connsiteX15470" fmla="*/ 554038 w 4424363"/>
              <a:gd name="connsiteY15470" fmla="*/ 2697163 h 4732338"/>
              <a:gd name="connsiteX15471" fmla="*/ 554038 w 4424363"/>
              <a:gd name="connsiteY15471" fmla="*/ 2698750 h 4732338"/>
              <a:gd name="connsiteX15472" fmla="*/ 554038 w 4424363"/>
              <a:gd name="connsiteY15472" fmla="*/ 2700338 h 4732338"/>
              <a:gd name="connsiteX15473" fmla="*/ 555625 w 4424363"/>
              <a:gd name="connsiteY15473" fmla="*/ 2700338 h 4732338"/>
              <a:gd name="connsiteX15474" fmla="*/ 557213 w 4424363"/>
              <a:gd name="connsiteY15474" fmla="*/ 2700338 h 4732338"/>
              <a:gd name="connsiteX15475" fmla="*/ 558800 w 4424363"/>
              <a:gd name="connsiteY15475" fmla="*/ 2700338 h 4732338"/>
              <a:gd name="connsiteX15476" fmla="*/ 558800 w 4424363"/>
              <a:gd name="connsiteY15476" fmla="*/ 2698750 h 4732338"/>
              <a:gd name="connsiteX15477" fmla="*/ 560388 w 4424363"/>
              <a:gd name="connsiteY15477" fmla="*/ 2698750 h 4732338"/>
              <a:gd name="connsiteX15478" fmla="*/ 560388 w 4424363"/>
              <a:gd name="connsiteY15478" fmla="*/ 2697163 h 4732338"/>
              <a:gd name="connsiteX15479" fmla="*/ 561975 w 4424363"/>
              <a:gd name="connsiteY15479" fmla="*/ 2697163 h 4732338"/>
              <a:gd name="connsiteX15480" fmla="*/ 561975 w 4424363"/>
              <a:gd name="connsiteY15480" fmla="*/ 2695575 h 4732338"/>
              <a:gd name="connsiteX15481" fmla="*/ 563563 w 4424363"/>
              <a:gd name="connsiteY15481" fmla="*/ 2695575 h 4732338"/>
              <a:gd name="connsiteX15482" fmla="*/ 565150 w 4424363"/>
              <a:gd name="connsiteY15482" fmla="*/ 2695575 h 4732338"/>
              <a:gd name="connsiteX15483" fmla="*/ 566738 w 4424363"/>
              <a:gd name="connsiteY15483" fmla="*/ 2695575 h 4732338"/>
              <a:gd name="connsiteX15484" fmla="*/ 568325 w 4424363"/>
              <a:gd name="connsiteY15484" fmla="*/ 2695575 h 4732338"/>
              <a:gd name="connsiteX15485" fmla="*/ 569913 w 4424363"/>
              <a:gd name="connsiteY15485" fmla="*/ 2695575 h 4732338"/>
              <a:gd name="connsiteX15486" fmla="*/ 571500 w 4424363"/>
              <a:gd name="connsiteY15486" fmla="*/ 2695575 h 4732338"/>
              <a:gd name="connsiteX15487" fmla="*/ 571500 w 4424363"/>
              <a:gd name="connsiteY15487" fmla="*/ 2697163 h 4732338"/>
              <a:gd name="connsiteX15488" fmla="*/ 573088 w 4424363"/>
              <a:gd name="connsiteY15488" fmla="*/ 2697163 h 4732338"/>
              <a:gd name="connsiteX15489" fmla="*/ 574675 w 4424363"/>
              <a:gd name="connsiteY15489" fmla="*/ 2697163 h 4732338"/>
              <a:gd name="connsiteX15490" fmla="*/ 574675 w 4424363"/>
              <a:gd name="connsiteY15490" fmla="*/ 2698750 h 4732338"/>
              <a:gd name="connsiteX15491" fmla="*/ 576263 w 4424363"/>
              <a:gd name="connsiteY15491" fmla="*/ 2698750 h 4732338"/>
              <a:gd name="connsiteX15492" fmla="*/ 576263 w 4424363"/>
              <a:gd name="connsiteY15492" fmla="*/ 2700338 h 4732338"/>
              <a:gd name="connsiteX15493" fmla="*/ 577850 w 4424363"/>
              <a:gd name="connsiteY15493" fmla="*/ 2700338 h 4732338"/>
              <a:gd name="connsiteX15494" fmla="*/ 577850 w 4424363"/>
              <a:gd name="connsiteY15494" fmla="*/ 2701925 h 4732338"/>
              <a:gd name="connsiteX15495" fmla="*/ 579438 w 4424363"/>
              <a:gd name="connsiteY15495" fmla="*/ 2701925 h 4732338"/>
              <a:gd name="connsiteX15496" fmla="*/ 581025 w 4424363"/>
              <a:gd name="connsiteY15496" fmla="*/ 2701925 h 4732338"/>
              <a:gd name="connsiteX15497" fmla="*/ 581025 w 4424363"/>
              <a:gd name="connsiteY15497" fmla="*/ 2700338 h 4732338"/>
              <a:gd name="connsiteX15498" fmla="*/ 582613 w 4424363"/>
              <a:gd name="connsiteY15498" fmla="*/ 2700338 h 4732338"/>
              <a:gd name="connsiteX15499" fmla="*/ 584200 w 4424363"/>
              <a:gd name="connsiteY15499" fmla="*/ 2700338 h 4732338"/>
              <a:gd name="connsiteX15500" fmla="*/ 584200 w 4424363"/>
              <a:gd name="connsiteY15500" fmla="*/ 2701925 h 4732338"/>
              <a:gd name="connsiteX15501" fmla="*/ 585788 w 4424363"/>
              <a:gd name="connsiteY15501" fmla="*/ 2701925 h 4732338"/>
              <a:gd name="connsiteX15502" fmla="*/ 587375 w 4424363"/>
              <a:gd name="connsiteY15502" fmla="*/ 2701925 h 4732338"/>
              <a:gd name="connsiteX15503" fmla="*/ 588963 w 4424363"/>
              <a:gd name="connsiteY15503" fmla="*/ 2701925 h 4732338"/>
              <a:gd name="connsiteX15504" fmla="*/ 588963 w 4424363"/>
              <a:gd name="connsiteY15504" fmla="*/ 2703513 h 4732338"/>
              <a:gd name="connsiteX15505" fmla="*/ 590550 w 4424363"/>
              <a:gd name="connsiteY15505" fmla="*/ 2703513 h 4732338"/>
              <a:gd name="connsiteX15506" fmla="*/ 590550 w 4424363"/>
              <a:gd name="connsiteY15506" fmla="*/ 2701925 h 4732338"/>
              <a:gd name="connsiteX15507" fmla="*/ 592138 w 4424363"/>
              <a:gd name="connsiteY15507" fmla="*/ 2701925 h 4732338"/>
              <a:gd name="connsiteX15508" fmla="*/ 592138 w 4424363"/>
              <a:gd name="connsiteY15508" fmla="*/ 2700338 h 4732338"/>
              <a:gd name="connsiteX15509" fmla="*/ 593725 w 4424363"/>
              <a:gd name="connsiteY15509" fmla="*/ 2700338 h 4732338"/>
              <a:gd name="connsiteX15510" fmla="*/ 595313 w 4424363"/>
              <a:gd name="connsiteY15510" fmla="*/ 2700338 h 4732338"/>
              <a:gd name="connsiteX15511" fmla="*/ 595313 w 4424363"/>
              <a:gd name="connsiteY15511" fmla="*/ 2701925 h 4732338"/>
              <a:gd name="connsiteX15512" fmla="*/ 595313 w 4424363"/>
              <a:gd name="connsiteY15512" fmla="*/ 2703513 h 4732338"/>
              <a:gd name="connsiteX15513" fmla="*/ 595313 w 4424363"/>
              <a:gd name="connsiteY15513" fmla="*/ 2705100 h 4732338"/>
              <a:gd name="connsiteX15514" fmla="*/ 596900 w 4424363"/>
              <a:gd name="connsiteY15514" fmla="*/ 2705100 h 4732338"/>
              <a:gd name="connsiteX15515" fmla="*/ 598488 w 4424363"/>
              <a:gd name="connsiteY15515" fmla="*/ 2705100 h 4732338"/>
              <a:gd name="connsiteX15516" fmla="*/ 598488 w 4424363"/>
              <a:gd name="connsiteY15516" fmla="*/ 2706688 h 4732338"/>
              <a:gd name="connsiteX15517" fmla="*/ 600075 w 4424363"/>
              <a:gd name="connsiteY15517" fmla="*/ 2706688 h 4732338"/>
              <a:gd name="connsiteX15518" fmla="*/ 600075 w 4424363"/>
              <a:gd name="connsiteY15518" fmla="*/ 2708275 h 4732338"/>
              <a:gd name="connsiteX15519" fmla="*/ 601663 w 4424363"/>
              <a:gd name="connsiteY15519" fmla="*/ 2708275 h 4732338"/>
              <a:gd name="connsiteX15520" fmla="*/ 603250 w 4424363"/>
              <a:gd name="connsiteY15520" fmla="*/ 2708275 h 4732338"/>
              <a:gd name="connsiteX15521" fmla="*/ 603250 w 4424363"/>
              <a:gd name="connsiteY15521" fmla="*/ 2709863 h 4732338"/>
              <a:gd name="connsiteX15522" fmla="*/ 604838 w 4424363"/>
              <a:gd name="connsiteY15522" fmla="*/ 2709863 h 4732338"/>
              <a:gd name="connsiteX15523" fmla="*/ 606425 w 4424363"/>
              <a:gd name="connsiteY15523" fmla="*/ 2709863 h 4732338"/>
              <a:gd name="connsiteX15524" fmla="*/ 606425 w 4424363"/>
              <a:gd name="connsiteY15524" fmla="*/ 2708275 h 4732338"/>
              <a:gd name="connsiteX15525" fmla="*/ 608013 w 4424363"/>
              <a:gd name="connsiteY15525" fmla="*/ 2708275 h 4732338"/>
              <a:gd name="connsiteX15526" fmla="*/ 608013 w 4424363"/>
              <a:gd name="connsiteY15526" fmla="*/ 2706688 h 4732338"/>
              <a:gd name="connsiteX15527" fmla="*/ 609600 w 4424363"/>
              <a:gd name="connsiteY15527" fmla="*/ 2706688 h 4732338"/>
              <a:gd name="connsiteX15528" fmla="*/ 609600 w 4424363"/>
              <a:gd name="connsiteY15528" fmla="*/ 2705100 h 4732338"/>
              <a:gd name="connsiteX15529" fmla="*/ 608013 w 4424363"/>
              <a:gd name="connsiteY15529" fmla="*/ 2705100 h 4732338"/>
              <a:gd name="connsiteX15530" fmla="*/ 608013 w 4424363"/>
              <a:gd name="connsiteY15530" fmla="*/ 2703513 h 4732338"/>
              <a:gd name="connsiteX15531" fmla="*/ 608013 w 4424363"/>
              <a:gd name="connsiteY15531" fmla="*/ 2701925 h 4732338"/>
              <a:gd name="connsiteX15532" fmla="*/ 609600 w 4424363"/>
              <a:gd name="connsiteY15532" fmla="*/ 2701925 h 4732338"/>
              <a:gd name="connsiteX15533" fmla="*/ 609600 w 4424363"/>
              <a:gd name="connsiteY15533" fmla="*/ 2700338 h 4732338"/>
              <a:gd name="connsiteX15534" fmla="*/ 609600 w 4424363"/>
              <a:gd name="connsiteY15534" fmla="*/ 2698750 h 4732338"/>
              <a:gd name="connsiteX15535" fmla="*/ 609600 w 4424363"/>
              <a:gd name="connsiteY15535" fmla="*/ 2697163 h 4732338"/>
              <a:gd name="connsiteX15536" fmla="*/ 608013 w 4424363"/>
              <a:gd name="connsiteY15536" fmla="*/ 2697163 h 4732338"/>
              <a:gd name="connsiteX15537" fmla="*/ 608013 w 4424363"/>
              <a:gd name="connsiteY15537" fmla="*/ 2695575 h 4732338"/>
              <a:gd name="connsiteX15538" fmla="*/ 608013 w 4424363"/>
              <a:gd name="connsiteY15538" fmla="*/ 2693988 h 4732338"/>
              <a:gd name="connsiteX15539" fmla="*/ 606425 w 4424363"/>
              <a:gd name="connsiteY15539" fmla="*/ 2692400 h 4732338"/>
              <a:gd name="connsiteX15540" fmla="*/ 608013 w 4424363"/>
              <a:gd name="connsiteY15540" fmla="*/ 2692400 h 4732338"/>
              <a:gd name="connsiteX15541" fmla="*/ 608013 w 4424363"/>
              <a:gd name="connsiteY15541" fmla="*/ 2690813 h 4732338"/>
              <a:gd name="connsiteX15542" fmla="*/ 608013 w 4424363"/>
              <a:gd name="connsiteY15542" fmla="*/ 2689225 h 4732338"/>
              <a:gd name="connsiteX15543" fmla="*/ 608013 w 4424363"/>
              <a:gd name="connsiteY15543" fmla="*/ 2687638 h 4732338"/>
              <a:gd name="connsiteX15544" fmla="*/ 608013 w 4424363"/>
              <a:gd name="connsiteY15544" fmla="*/ 2686050 h 4732338"/>
              <a:gd name="connsiteX15545" fmla="*/ 608013 w 4424363"/>
              <a:gd name="connsiteY15545" fmla="*/ 2684463 h 4732338"/>
              <a:gd name="connsiteX15546" fmla="*/ 609600 w 4424363"/>
              <a:gd name="connsiteY15546" fmla="*/ 2684463 h 4732338"/>
              <a:gd name="connsiteX15547" fmla="*/ 609600 w 4424363"/>
              <a:gd name="connsiteY15547" fmla="*/ 2682875 h 4732338"/>
              <a:gd name="connsiteX15548" fmla="*/ 609600 w 4424363"/>
              <a:gd name="connsiteY15548" fmla="*/ 2681288 h 4732338"/>
              <a:gd name="connsiteX15549" fmla="*/ 609600 w 4424363"/>
              <a:gd name="connsiteY15549" fmla="*/ 2679700 h 4732338"/>
              <a:gd name="connsiteX15550" fmla="*/ 609600 w 4424363"/>
              <a:gd name="connsiteY15550" fmla="*/ 2678113 h 4732338"/>
              <a:gd name="connsiteX15551" fmla="*/ 611188 w 4424363"/>
              <a:gd name="connsiteY15551" fmla="*/ 2678113 h 4732338"/>
              <a:gd name="connsiteX15552" fmla="*/ 611188 w 4424363"/>
              <a:gd name="connsiteY15552" fmla="*/ 2676525 h 4732338"/>
              <a:gd name="connsiteX15553" fmla="*/ 609600 w 4424363"/>
              <a:gd name="connsiteY15553" fmla="*/ 2676525 h 4732338"/>
              <a:gd name="connsiteX15554" fmla="*/ 608013 w 4424363"/>
              <a:gd name="connsiteY15554" fmla="*/ 2676525 h 4732338"/>
              <a:gd name="connsiteX15555" fmla="*/ 608013 w 4424363"/>
              <a:gd name="connsiteY15555" fmla="*/ 2674938 h 4732338"/>
              <a:gd name="connsiteX15556" fmla="*/ 609600 w 4424363"/>
              <a:gd name="connsiteY15556" fmla="*/ 2674938 h 4732338"/>
              <a:gd name="connsiteX15557" fmla="*/ 609600 w 4424363"/>
              <a:gd name="connsiteY15557" fmla="*/ 2673350 h 4732338"/>
              <a:gd name="connsiteX15558" fmla="*/ 611188 w 4424363"/>
              <a:gd name="connsiteY15558" fmla="*/ 2673350 h 4732338"/>
              <a:gd name="connsiteX15559" fmla="*/ 611188 w 4424363"/>
              <a:gd name="connsiteY15559" fmla="*/ 2671763 h 4732338"/>
              <a:gd name="connsiteX15560" fmla="*/ 611188 w 4424363"/>
              <a:gd name="connsiteY15560" fmla="*/ 2670175 h 4732338"/>
              <a:gd name="connsiteX15561" fmla="*/ 609600 w 4424363"/>
              <a:gd name="connsiteY15561" fmla="*/ 2670175 h 4732338"/>
              <a:gd name="connsiteX15562" fmla="*/ 609600 w 4424363"/>
              <a:gd name="connsiteY15562" fmla="*/ 2668588 h 4732338"/>
              <a:gd name="connsiteX15563" fmla="*/ 608013 w 4424363"/>
              <a:gd name="connsiteY15563" fmla="*/ 2668588 h 4732338"/>
              <a:gd name="connsiteX15564" fmla="*/ 608013 w 4424363"/>
              <a:gd name="connsiteY15564" fmla="*/ 2667000 h 4732338"/>
              <a:gd name="connsiteX15565" fmla="*/ 608013 w 4424363"/>
              <a:gd name="connsiteY15565" fmla="*/ 2665413 h 4732338"/>
              <a:gd name="connsiteX15566" fmla="*/ 608013 w 4424363"/>
              <a:gd name="connsiteY15566" fmla="*/ 2663825 h 4732338"/>
              <a:gd name="connsiteX15567" fmla="*/ 606425 w 4424363"/>
              <a:gd name="connsiteY15567" fmla="*/ 2663825 h 4732338"/>
              <a:gd name="connsiteX15568" fmla="*/ 606425 w 4424363"/>
              <a:gd name="connsiteY15568" fmla="*/ 2662238 h 4732338"/>
              <a:gd name="connsiteX15569" fmla="*/ 604838 w 4424363"/>
              <a:gd name="connsiteY15569" fmla="*/ 2662238 h 4732338"/>
              <a:gd name="connsiteX15570" fmla="*/ 604838 w 4424363"/>
              <a:gd name="connsiteY15570" fmla="*/ 2660650 h 4732338"/>
              <a:gd name="connsiteX15571" fmla="*/ 603250 w 4424363"/>
              <a:gd name="connsiteY15571" fmla="*/ 2660650 h 4732338"/>
              <a:gd name="connsiteX15572" fmla="*/ 603250 w 4424363"/>
              <a:gd name="connsiteY15572" fmla="*/ 2659063 h 4732338"/>
              <a:gd name="connsiteX15573" fmla="*/ 603250 w 4424363"/>
              <a:gd name="connsiteY15573" fmla="*/ 2657475 h 4732338"/>
              <a:gd name="connsiteX15574" fmla="*/ 601663 w 4424363"/>
              <a:gd name="connsiteY15574" fmla="*/ 2657475 h 4732338"/>
              <a:gd name="connsiteX15575" fmla="*/ 601663 w 4424363"/>
              <a:gd name="connsiteY15575" fmla="*/ 2655888 h 4732338"/>
              <a:gd name="connsiteX15576" fmla="*/ 603250 w 4424363"/>
              <a:gd name="connsiteY15576" fmla="*/ 2655888 h 4732338"/>
              <a:gd name="connsiteX15577" fmla="*/ 603250 w 4424363"/>
              <a:gd name="connsiteY15577" fmla="*/ 2654300 h 4732338"/>
              <a:gd name="connsiteX15578" fmla="*/ 604838 w 4424363"/>
              <a:gd name="connsiteY15578" fmla="*/ 2654300 h 4732338"/>
              <a:gd name="connsiteX15579" fmla="*/ 604838 w 4424363"/>
              <a:gd name="connsiteY15579" fmla="*/ 2652713 h 4732338"/>
              <a:gd name="connsiteX15580" fmla="*/ 606425 w 4424363"/>
              <a:gd name="connsiteY15580" fmla="*/ 2652713 h 4732338"/>
              <a:gd name="connsiteX15581" fmla="*/ 608013 w 4424363"/>
              <a:gd name="connsiteY15581" fmla="*/ 2652713 h 4732338"/>
              <a:gd name="connsiteX15582" fmla="*/ 608013 w 4424363"/>
              <a:gd name="connsiteY15582" fmla="*/ 2651125 h 4732338"/>
              <a:gd name="connsiteX15583" fmla="*/ 609600 w 4424363"/>
              <a:gd name="connsiteY15583" fmla="*/ 2651125 h 4732338"/>
              <a:gd name="connsiteX15584" fmla="*/ 611188 w 4424363"/>
              <a:gd name="connsiteY15584" fmla="*/ 2651125 h 4732338"/>
              <a:gd name="connsiteX15585" fmla="*/ 611188 w 4424363"/>
              <a:gd name="connsiteY15585" fmla="*/ 2649538 h 4732338"/>
              <a:gd name="connsiteX15586" fmla="*/ 612775 w 4424363"/>
              <a:gd name="connsiteY15586" fmla="*/ 2649538 h 4732338"/>
              <a:gd name="connsiteX15587" fmla="*/ 612775 w 4424363"/>
              <a:gd name="connsiteY15587" fmla="*/ 2647950 h 4732338"/>
              <a:gd name="connsiteX15588" fmla="*/ 614363 w 4424363"/>
              <a:gd name="connsiteY15588" fmla="*/ 2647950 h 4732338"/>
              <a:gd name="connsiteX15589" fmla="*/ 615950 w 4424363"/>
              <a:gd name="connsiteY15589" fmla="*/ 2647950 h 4732338"/>
              <a:gd name="connsiteX15590" fmla="*/ 615950 w 4424363"/>
              <a:gd name="connsiteY15590" fmla="*/ 2646363 h 4732338"/>
              <a:gd name="connsiteX15591" fmla="*/ 615950 w 4424363"/>
              <a:gd name="connsiteY15591" fmla="*/ 2644775 h 4732338"/>
              <a:gd name="connsiteX15592" fmla="*/ 615950 w 4424363"/>
              <a:gd name="connsiteY15592" fmla="*/ 2643188 h 4732338"/>
              <a:gd name="connsiteX15593" fmla="*/ 615950 w 4424363"/>
              <a:gd name="connsiteY15593" fmla="*/ 2641600 h 4732338"/>
              <a:gd name="connsiteX15594" fmla="*/ 615950 w 4424363"/>
              <a:gd name="connsiteY15594" fmla="*/ 2640013 h 4732338"/>
              <a:gd name="connsiteX15595" fmla="*/ 615950 w 4424363"/>
              <a:gd name="connsiteY15595" fmla="*/ 2638425 h 4732338"/>
              <a:gd name="connsiteX15596" fmla="*/ 614363 w 4424363"/>
              <a:gd name="connsiteY15596" fmla="*/ 2638425 h 4732338"/>
              <a:gd name="connsiteX15597" fmla="*/ 614363 w 4424363"/>
              <a:gd name="connsiteY15597" fmla="*/ 2636838 h 4732338"/>
              <a:gd name="connsiteX15598" fmla="*/ 612775 w 4424363"/>
              <a:gd name="connsiteY15598" fmla="*/ 2636838 h 4732338"/>
              <a:gd name="connsiteX15599" fmla="*/ 612775 w 4424363"/>
              <a:gd name="connsiteY15599" fmla="*/ 2635250 h 4732338"/>
              <a:gd name="connsiteX15600" fmla="*/ 612775 w 4424363"/>
              <a:gd name="connsiteY15600" fmla="*/ 2633663 h 4732338"/>
              <a:gd name="connsiteX15601" fmla="*/ 612775 w 4424363"/>
              <a:gd name="connsiteY15601" fmla="*/ 2632075 h 4732338"/>
              <a:gd name="connsiteX15602" fmla="*/ 611188 w 4424363"/>
              <a:gd name="connsiteY15602" fmla="*/ 2632075 h 4732338"/>
              <a:gd name="connsiteX15603" fmla="*/ 611188 w 4424363"/>
              <a:gd name="connsiteY15603" fmla="*/ 2630488 h 4732338"/>
              <a:gd name="connsiteX15604" fmla="*/ 609600 w 4424363"/>
              <a:gd name="connsiteY15604" fmla="*/ 2630488 h 4732338"/>
              <a:gd name="connsiteX15605" fmla="*/ 608013 w 4424363"/>
              <a:gd name="connsiteY15605" fmla="*/ 2630488 h 4732338"/>
              <a:gd name="connsiteX15606" fmla="*/ 608013 w 4424363"/>
              <a:gd name="connsiteY15606" fmla="*/ 2628900 h 4732338"/>
              <a:gd name="connsiteX15607" fmla="*/ 608013 w 4424363"/>
              <a:gd name="connsiteY15607" fmla="*/ 2627313 h 4732338"/>
              <a:gd name="connsiteX15608" fmla="*/ 608013 w 4424363"/>
              <a:gd name="connsiteY15608" fmla="*/ 2625725 h 4732338"/>
              <a:gd name="connsiteX15609" fmla="*/ 609600 w 4424363"/>
              <a:gd name="connsiteY15609" fmla="*/ 2625725 h 4732338"/>
              <a:gd name="connsiteX15610" fmla="*/ 611188 w 4424363"/>
              <a:gd name="connsiteY15610" fmla="*/ 2627313 h 4732338"/>
              <a:gd name="connsiteX15611" fmla="*/ 612775 w 4424363"/>
              <a:gd name="connsiteY15611" fmla="*/ 2627313 h 4732338"/>
              <a:gd name="connsiteX15612" fmla="*/ 614363 w 4424363"/>
              <a:gd name="connsiteY15612" fmla="*/ 2627313 h 4732338"/>
              <a:gd name="connsiteX15613" fmla="*/ 615950 w 4424363"/>
              <a:gd name="connsiteY15613" fmla="*/ 2627313 h 4732338"/>
              <a:gd name="connsiteX15614" fmla="*/ 617538 w 4424363"/>
              <a:gd name="connsiteY15614" fmla="*/ 2627313 h 4732338"/>
              <a:gd name="connsiteX15615" fmla="*/ 617538 w 4424363"/>
              <a:gd name="connsiteY15615" fmla="*/ 2625725 h 4732338"/>
              <a:gd name="connsiteX15616" fmla="*/ 619125 w 4424363"/>
              <a:gd name="connsiteY15616" fmla="*/ 2625725 h 4732338"/>
              <a:gd name="connsiteX15617" fmla="*/ 620713 w 4424363"/>
              <a:gd name="connsiteY15617" fmla="*/ 2625725 h 4732338"/>
              <a:gd name="connsiteX15618" fmla="*/ 620713 w 4424363"/>
              <a:gd name="connsiteY15618" fmla="*/ 2627313 h 4732338"/>
              <a:gd name="connsiteX15619" fmla="*/ 622300 w 4424363"/>
              <a:gd name="connsiteY15619" fmla="*/ 2627313 h 4732338"/>
              <a:gd name="connsiteX15620" fmla="*/ 623888 w 4424363"/>
              <a:gd name="connsiteY15620" fmla="*/ 2627313 h 4732338"/>
              <a:gd name="connsiteX15621" fmla="*/ 623888 w 4424363"/>
              <a:gd name="connsiteY15621" fmla="*/ 2628900 h 4732338"/>
              <a:gd name="connsiteX15622" fmla="*/ 625475 w 4424363"/>
              <a:gd name="connsiteY15622" fmla="*/ 2628900 h 4732338"/>
              <a:gd name="connsiteX15623" fmla="*/ 627063 w 4424363"/>
              <a:gd name="connsiteY15623" fmla="*/ 2630488 h 4732338"/>
              <a:gd name="connsiteX15624" fmla="*/ 628650 w 4424363"/>
              <a:gd name="connsiteY15624" fmla="*/ 2630488 h 4732338"/>
              <a:gd name="connsiteX15625" fmla="*/ 628650 w 4424363"/>
              <a:gd name="connsiteY15625" fmla="*/ 2632075 h 4732338"/>
              <a:gd name="connsiteX15626" fmla="*/ 630238 w 4424363"/>
              <a:gd name="connsiteY15626" fmla="*/ 2632075 h 4732338"/>
              <a:gd name="connsiteX15627" fmla="*/ 631825 w 4424363"/>
              <a:gd name="connsiteY15627" fmla="*/ 2632075 h 4732338"/>
              <a:gd name="connsiteX15628" fmla="*/ 631825 w 4424363"/>
              <a:gd name="connsiteY15628" fmla="*/ 2630488 h 4732338"/>
              <a:gd name="connsiteX15629" fmla="*/ 633413 w 4424363"/>
              <a:gd name="connsiteY15629" fmla="*/ 2630488 h 4732338"/>
              <a:gd name="connsiteX15630" fmla="*/ 633413 w 4424363"/>
              <a:gd name="connsiteY15630" fmla="*/ 2628900 h 4732338"/>
              <a:gd name="connsiteX15631" fmla="*/ 635000 w 4424363"/>
              <a:gd name="connsiteY15631" fmla="*/ 2628900 h 4732338"/>
              <a:gd name="connsiteX15632" fmla="*/ 636588 w 4424363"/>
              <a:gd name="connsiteY15632" fmla="*/ 2628900 h 4732338"/>
              <a:gd name="connsiteX15633" fmla="*/ 638175 w 4424363"/>
              <a:gd name="connsiteY15633" fmla="*/ 2628900 h 4732338"/>
              <a:gd name="connsiteX15634" fmla="*/ 639763 w 4424363"/>
              <a:gd name="connsiteY15634" fmla="*/ 2628900 h 4732338"/>
              <a:gd name="connsiteX15635" fmla="*/ 639763 w 4424363"/>
              <a:gd name="connsiteY15635" fmla="*/ 2630488 h 4732338"/>
              <a:gd name="connsiteX15636" fmla="*/ 641350 w 4424363"/>
              <a:gd name="connsiteY15636" fmla="*/ 2630488 h 4732338"/>
              <a:gd name="connsiteX15637" fmla="*/ 642938 w 4424363"/>
              <a:gd name="connsiteY15637" fmla="*/ 2630488 h 4732338"/>
              <a:gd name="connsiteX15638" fmla="*/ 644525 w 4424363"/>
              <a:gd name="connsiteY15638" fmla="*/ 2630488 h 4732338"/>
              <a:gd name="connsiteX15639" fmla="*/ 646113 w 4424363"/>
              <a:gd name="connsiteY15639" fmla="*/ 2630488 h 4732338"/>
              <a:gd name="connsiteX15640" fmla="*/ 646113 w 4424363"/>
              <a:gd name="connsiteY15640" fmla="*/ 2632075 h 4732338"/>
              <a:gd name="connsiteX15641" fmla="*/ 647700 w 4424363"/>
              <a:gd name="connsiteY15641" fmla="*/ 2632075 h 4732338"/>
              <a:gd name="connsiteX15642" fmla="*/ 649288 w 4424363"/>
              <a:gd name="connsiteY15642" fmla="*/ 2632075 h 4732338"/>
              <a:gd name="connsiteX15643" fmla="*/ 650875 w 4424363"/>
              <a:gd name="connsiteY15643" fmla="*/ 2632075 h 4732338"/>
              <a:gd name="connsiteX15644" fmla="*/ 652463 w 4424363"/>
              <a:gd name="connsiteY15644" fmla="*/ 2632075 h 4732338"/>
              <a:gd name="connsiteX15645" fmla="*/ 654050 w 4424363"/>
              <a:gd name="connsiteY15645" fmla="*/ 2632075 h 4732338"/>
              <a:gd name="connsiteX15646" fmla="*/ 654050 w 4424363"/>
              <a:gd name="connsiteY15646" fmla="*/ 2633663 h 4732338"/>
              <a:gd name="connsiteX15647" fmla="*/ 655638 w 4424363"/>
              <a:gd name="connsiteY15647" fmla="*/ 2633663 h 4732338"/>
              <a:gd name="connsiteX15648" fmla="*/ 655638 w 4424363"/>
              <a:gd name="connsiteY15648" fmla="*/ 2635250 h 4732338"/>
              <a:gd name="connsiteX15649" fmla="*/ 657225 w 4424363"/>
              <a:gd name="connsiteY15649" fmla="*/ 2635250 h 4732338"/>
              <a:gd name="connsiteX15650" fmla="*/ 658813 w 4424363"/>
              <a:gd name="connsiteY15650" fmla="*/ 2635250 h 4732338"/>
              <a:gd name="connsiteX15651" fmla="*/ 660400 w 4424363"/>
              <a:gd name="connsiteY15651" fmla="*/ 2635250 h 4732338"/>
              <a:gd name="connsiteX15652" fmla="*/ 661988 w 4424363"/>
              <a:gd name="connsiteY15652" fmla="*/ 2635250 h 4732338"/>
              <a:gd name="connsiteX15653" fmla="*/ 663575 w 4424363"/>
              <a:gd name="connsiteY15653" fmla="*/ 2635250 h 4732338"/>
              <a:gd name="connsiteX15654" fmla="*/ 665163 w 4424363"/>
              <a:gd name="connsiteY15654" fmla="*/ 2635250 h 4732338"/>
              <a:gd name="connsiteX15655" fmla="*/ 665163 w 4424363"/>
              <a:gd name="connsiteY15655" fmla="*/ 2636838 h 4732338"/>
              <a:gd name="connsiteX15656" fmla="*/ 666750 w 4424363"/>
              <a:gd name="connsiteY15656" fmla="*/ 2636838 h 4732338"/>
              <a:gd name="connsiteX15657" fmla="*/ 666750 w 4424363"/>
              <a:gd name="connsiteY15657" fmla="*/ 2638425 h 4732338"/>
              <a:gd name="connsiteX15658" fmla="*/ 665163 w 4424363"/>
              <a:gd name="connsiteY15658" fmla="*/ 2638425 h 4732338"/>
              <a:gd name="connsiteX15659" fmla="*/ 665163 w 4424363"/>
              <a:gd name="connsiteY15659" fmla="*/ 2640013 h 4732338"/>
              <a:gd name="connsiteX15660" fmla="*/ 665163 w 4424363"/>
              <a:gd name="connsiteY15660" fmla="*/ 2641600 h 4732338"/>
              <a:gd name="connsiteX15661" fmla="*/ 666750 w 4424363"/>
              <a:gd name="connsiteY15661" fmla="*/ 2641600 h 4732338"/>
              <a:gd name="connsiteX15662" fmla="*/ 668338 w 4424363"/>
              <a:gd name="connsiteY15662" fmla="*/ 2641600 h 4732338"/>
              <a:gd name="connsiteX15663" fmla="*/ 669925 w 4424363"/>
              <a:gd name="connsiteY15663" fmla="*/ 2641600 h 4732338"/>
              <a:gd name="connsiteX15664" fmla="*/ 671513 w 4424363"/>
              <a:gd name="connsiteY15664" fmla="*/ 2641600 h 4732338"/>
              <a:gd name="connsiteX15665" fmla="*/ 673100 w 4424363"/>
              <a:gd name="connsiteY15665" fmla="*/ 2641600 h 4732338"/>
              <a:gd name="connsiteX15666" fmla="*/ 674688 w 4424363"/>
              <a:gd name="connsiteY15666" fmla="*/ 2641600 h 4732338"/>
              <a:gd name="connsiteX15667" fmla="*/ 676275 w 4424363"/>
              <a:gd name="connsiteY15667" fmla="*/ 2641600 h 4732338"/>
              <a:gd name="connsiteX15668" fmla="*/ 676275 w 4424363"/>
              <a:gd name="connsiteY15668" fmla="*/ 2640013 h 4732338"/>
              <a:gd name="connsiteX15669" fmla="*/ 677863 w 4424363"/>
              <a:gd name="connsiteY15669" fmla="*/ 2640013 h 4732338"/>
              <a:gd name="connsiteX15670" fmla="*/ 679450 w 4424363"/>
              <a:gd name="connsiteY15670" fmla="*/ 2640013 h 4732338"/>
              <a:gd name="connsiteX15671" fmla="*/ 681038 w 4424363"/>
              <a:gd name="connsiteY15671" fmla="*/ 2640013 h 4732338"/>
              <a:gd name="connsiteX15672" fmla="*/ 682625 w 4424363"/>
              <a:gd name="connsiteY15672" fmla="*/ 2640013 h 4732338"/>
              <a:gd name="connsiteX15673" fmla="*/ 682625 w 4424363"/>
              <a:gd name="connsiteY15673" fmla="*/ 2638425 h 4732338"/>
              <a:gd name="connsiteX15674" fmla="*/ 684213 w 4424363"/>
              <a:gd name="connsiteY15674" fmla="*/ 2638425 h 4732338"/>
              <a:gd name="connsiteX15675" fmla="*/ 685800 w 4424363"/>
              <a:gd name="connsiteY15675" fmla="*/ 2638425 h 4732338"/>
              <a:gd name="connsiteX15676" fmla="*/ 687388 w 4424363"/>
              <a:gd name="connsiteY15676" fmla="*/ 2638425 h 4732338"/>
              <a:gd name="connsiteX15677" fmla="*/ 688975 w 4424363"/>
              <a:gd name="connsiteY15677" fmla="*/ 2638425 h 4732338"/>
              <a:gd name="connsiteX15678" fmla="*/ 688975 w 4424363"/>
              <a:gd name="connsiteY15678" fmla="*/ 2636838 h 4732338"/>
              <a:gd name="connsiteX15679" fmla="*/ 690563 w 4424363"/>
              <a:gd name="connsiteY15679" fmla="*/ 2636838 h 4732338"/>
              <a:gd name="connsiteX15680" fmla="*/ 692150 w 4424363"/>
              <a:gd name="connsiteY15680" fmla="*/ 2636838 h 4732338"/>
              <a:gd name="connsiteX15681" fmla="*/ 693738 w 4424363"/>
              <a:gd name="connsiteY15681" fmla="*/ 2636838 h 4732338"/>
              <a:gd name="connsiteX15682" fmla="*/ 695325 w 4424363"/>
              <a:gd name="connsiteY15682" fmla="*/ 2636838 h 4732338"/>
              <a:gd name="connsiteX15683" fmla="*/ 695325 w 4424363"/>
              <a:gd name="connsiteY15683" fmla="*/ 2638425 h 4732338"/>
              <a:gd name="connsiteX15684" fmla="*/ 693738 w 4424363"/>
              <a:gd name="connsiteY15684" fmla="*/ 2638425 h 4732338"/>
              <a:gd name="connsiteX15685" fmla="*/ 693738 w 4424363"/>
              <a:gd name="connsiteY15685" fmla="*/ 2640013 h 4732338"/>
              <a:gd name="connsiteX15686" fmla="*/ 693738 w 4424363"/>
              <a:gd name="connsiteY15686" fmla="*/ 2641600 h 4732338"/>
              <a:gd name="connsiteX15687" fmla="*/ 693738 w 4424363"/>
              <a:gd name="connsiteY15687" fmla="*/ 2643188 h 4732338"/>
              <a:gd name="connsiteX15688" fmla="*/ 692150 w 4424363"/>
              <a:gd name="connsiteY15688" fmla="*/ 2643188 h 4732338"/>
              <a:gd name="connsiteX15689" fmla="*/ 692150 w 4424363"/>
              <a:gd name="connsiteY15689" fmla="*/ 2644775 h 4732338"/>
              <a:gd name="connsiteX15690" fmla="*/ 690563 w 4424363"/>
              <a:gd name="connsiteY15690" fmla="*/ 2644775 h 4732338"/>
              <a:gd name="connsiteX15691" fmla="*/ 690563 w 4424363"/>
              <a:gd name="connsiteY15691" fmla="*/ 2646363 h 4732338"/>
              <a:gd name="connsiteX15692" fmla="*/ 690563 w 4424363"/>
              <a:gd name="connsiteY15692" fmla="*/ 2647950 h 4732338"/>
              <a:gd name="connsiteX15693" fmla="*/ 692150 w 4424363"/>
              <a:gd name="connsiteY15693" fmla="*/ 2647950 h 4732338"/>
              <a:gd name="connsiteX15694" fmla="*/ 693738 w 4424363"/>
              <a:gd name="connsiteY15694" fmla="*/ 2647950 h 4732338"/>
              <a:gd name="connsiteX15695" fmla="*/ 693738 w 4424363"/>
              <a:gd name="connsiteY15695" fmla="*/ 2646363 h 4732338"/>
              <a:gd name="connsiteX15696" fmla="*/ 695325 w 4424363"/>
              <a:gd name="connsiteY15696" fmla="*/ 2646363 h 4732338"/>
              <a:gd name="connsiteX15697" fmla="*/ 696913 w 4424363"/>
              <a:gd name="connsiteY15697" fmla="*/ 2646363 h 4732338"/>
              <a:gd name="connsiteX15698" fmla="*/ 698500 w 4424363"/>
              <a:gd name="connsiteY15698" fmla="*/ 2646363 h 4732338"/>
              <a:gd name="connsiteX15699" fmla="*/ 700088 w 4424363"/>
              <a:gd name="connsiteY15699" fmla="*/ 2646363 h 4732338"/>
              <a:gd name="connsiteX15700" fmla="*/ 701675 w 4424363"/>
              <a:gd name="connsiteY15700" fmla="*/ 2646363 h 4732338"/>
              <a:gd name="connsiteX15701" fmla="*/ 703263 w 4424363"/>
              <a:gd name="connsiteY15701" fmla="*/ 2646363 h 4732338"/>
              <a:gd name="connsiteX15702" fmla="*/ 704850 w 4424363"/>
              <a:gd name="connsiteY15702" fmla="*/ 2646363 h 4732338"/>
              <a:gd name="connsiteX15703" fmla="*/ 706438 w 4424363"/>
              <a:gd name="connsiteY15703" fmla="*/ 2646363 h 4732338"/>
              <a:gd name="connsiteX15704" fmla="*/ 708025 w 4424363"/>
              <a:gd name="connsiteY15704" fmla="*/ 2646363 h 4732338"/>
              <a:gd name="connsiteX15705" fmla="*/ 708025 w 4424363"/>
              <a:gd name="connsiteY15705" fmla="*/ 2647950 h 4732338"/>
              <a:gd name="connsiteX15706" fmla="*/ 709613 w 4424363"/>
              <a:gd name="connsiteY15706" fmla="*/ 2647950 h 4732338"/>
              <a:gd name="connsiteX15707" fmla="*/ 711200 w 4424363"/>
              <a:gd name="connsiteY15707" fmla="*/ 2647950 h 4732338"/>
              <a:gd name="connsiteX15708" fmla="*/ 711200 w 4424363"/>
              <a:gd name="connsiteY15708" fmla="*/ 2646363 h 4732338"/>
              <a:gd name="connsiteX15709" fmla="*/ 712788 w 4424363"/>
              <a:gd name="connsiteY15709" fmla="*/ 2646363 h 4732338"/>
              <a:gd name="connsiteX15710" fmla="*/ 714375 w 4424363"/>
              <a:gd name="connsiteY15710" fmla="*/ 2646363 h 4732338"/>
              <a:gd name="connsiteX15711" fmla="*/ 715963 w 4424363"/>
              <a:gd name="connsiteY15711" fmla="*/ 2646363 h 4732338"/>
              <a:gd name="connsiteX15712" fmla="*/ 717550 w 4424363"/>
              <a:gd name="connsiteY15712" fmla="*/ 2646363 h 4732338"/>
              <a:gd name="connsiteX15713" fmla="*/ 719138 w 4424363"/>
              <a:gd name="connsiteY15713" fmla="*/ 2647950 h 4732338"/>
              <a:gd name="connsiteX15714" fmla="*/ 719138 w 4424363"/>
              <a:gd name="connsiteY15714" fmla="*/ 2646363 h 4732338"/>
              <a:gd name="connsiteX15715" fmla="*/ 720725 w 4424363"/>
              <a:gd name="connsiteY15715" fmla="*/ 2646363 h 4732338"/>
              <a:gd name="connsiteX15716" fmla="*/ 722313 w 4424363"/>
              <a:gd name="connsiteY15716" fmla="*/ 2646363 h 4732338"/>
              <a:gd name="connsiteX15717" fmla="*/ 722313 w 4424363"/>
              <a:gd name="connsiteY15717" fmla="*/ 2644775 h 4732338"/>
              <a:gd name="connsiteX15718" fmla="*/ 723900 w 4424363"/>
              <a:gd name="connsiteY15718" fmla="*/ 2644775 h 4732338"/>
              <a:gd name="connsiteX15719" fmla="*/ 723900 w 4424363"/>
              <a:gd name="connsiteY15719" fmla="*/ 2643188 h 4732338"/>
              <a:gd name="connsiteX15720" fmla="*/ 725488 w 4424363"/>
              <a:gd name="connsiteY15720" fmla="*/ 2643188 h 4732338"/>
              <a:gd name="connsiteX15721" fmla="*/ 725488 w 4424363"/>
              <a:gd name="connsiteY15721" fmla="*/ 2641600 h 4732338"/>
              <a:gd name="connsiteX15722" fmla="*/ 727075 w 4424363"/>
              <a:gd name="connsiteY15722" fmla="*/ 2641600 h 4732338"/>
              <a:gd name="connsiteX15723" fmla="*/ 727075 w 4424363"/>
              <a:gd name="connsiteY15723" fmla="*/ 2640013 h 4732338"/>
              <a:gd name="connsiteX15724" fmla="*/ 728663 w 4424363"/>
              <a:gd name="connsiteY15724" fmla="*/ 2640013 h 4732338"/>
              <a:gd name="connsiteX15725" fmla="*/ 730250 w 4424363"/>
              <a:gd name="connsiteY15725" fmla="*/ 2640013 h 4732338"/>
              <a:gd name="connsiteX15726" fmla="*/ 731838 w 4424363"/>
              <a:gd name="connsiteY15726" fmla="*/ 2640013 h 4732338"/>
              <a:gd name="connsiteX15727" fmla="*/ 733425 w 4424363"/>
              <a:gd name="connsiteY15727" fmla="*/ 2640013 h 4732338"/>
              <a:gd name="connsiteX15728" fmla="*/ 733425 w 4424363"/>
              <a:gd name="connsiteY15728" fmla="*/ 2641600 h 4732338"/>
              <a:gd name="connsiteX15729" fmla="*/ 735013 w 4424363"/>
              <a:gd name="connsiteY15729" fmla="*/ 2641600 h 4732338"/>
              <a:gd name="connsiteX15730" fmla="*/ 736600 w 4424363"/>
              <a:gd name="connsiteY15730" fmla="*/ 2641600 h 4732338"/>
              <a:gd name="connsiteX15731" fmla="*/ 738188 w 4424363"/>
              <a:gd name="connsiteY15731" fmla="*/ 2641600 h 4732338"/>
              <a:gd name="connsiteX15732" fmla="*/ 739775 w 4424363"/>
              <a:gd name="connsiteY15732" fmla="*/ 2641600 h 4732338"/>
              <a:gd name="connsiteX15733" fmla="*/ 741363 w 4424363"/>
              <a:gd name="connsiteY15733" fmla="*/ 2641600 h 4732338"/>
              <a:gd name="connsiteX15734" fmla="*/ 742950 w 4424363"/>
              <a:gd name="connsiteY15734" fmla="*/ 2641600 h 4732338"/>
              <a:gd name="connsiteX15735" fmla="*/ 744538 w 4424363"/>
              <a:gd name="connsiteY15735" fmla="*/ 2641600 h 4732338"/>
              <a:gd name="connsiteX15736" fmla="*/ 744538 w 4424363"/>
              <a:gd name="connsiteY15736" fmla="*/ 2643188 h 4732338"/>
              <a:gd name="connsiteX15737" fmla="*/ 746125 w 4424363"/>
              <a:gd name="connsiteY15737" fmla="*/ 2643188 h 4732338"/>
              <a:gd name="connsiteX15738" fmla="*/ 747713 w 4424363"/>
              <a:gd name="connsiteY15738" fmla="*/ 2644775 h 4732338"/>
              <a:gd name="connsiteX15739" fmla="*/ 749300 w 4424363"/>
              <a:gd name="connsiteY15739" fmla="*/ 2644775 h 4732338"/>
              <a:gd name="connsiteX15740" fmla="*/ 750888 w 4424363"/>
              <a:gd name="connsiteY15740" fmla="*/ 2644775 h 4732338"/>
              <a:gd name="connsiteX15741" fmla="*/ 752475 w 4424363"/>
              <a:gd name="connsiteY15741" fmla="*/ 2643188 h 4732338"/>
              <a:gd name="connsiteX15742" fmla="*/ 754063 w 4424363"/>
              <a:gd name="connsiteY15742" fmla="*/ 2643188 h 4732338"/>
              <a:gd name="connsiteX15743" fmla="*/ 755650 w 4424363"/>
              <a:gd name="connsiteY15743" fmla="*/ 2643188 h 4732338"/>
              <a:gd name="connsiteX15744" fmla="*/ 757238 w 4424363"/>
              <a:gd name="connsiteY15744" fmla="*/ 2644775 h 4732338"/>
              <a:gd name="connsiteX15745" fmla="*/ 758825 w 4424363"/>
              <a:gd name="connsiteY15745" fmla="*/ 2644775 h 4732338"/>
              <a:gd name="connsiteX15746" fmla="*/ 758825 w 4424363"/>
              <a:gd name="connsiteY15746" fmla="*/ 2646363 h 4732338"/>
              <a:gd name="connsiteX15747" fmla="*/ 760413 w 4424363"/>
              <a:gd name="connsiteY15747" fmla="*/ 2646363 h 4732338"/>
              <a:gd name="connsiteX15748" fmla="*/ 760413 w 4424363"/>
              <a:gd name="connsiteY15748" fmla="*/ 2644775 h 4732338"/>
              <a:gd name="connsiteX15749" fmla="*/ 762000 w 4424363"/>
              <a:gd name="connsiteY15749" fmla="*/ 2644775 h 4732338"/>
              <a:gd name="connsiteX15750" fmla="*/ 762000 w 4424363"/>
              <a:gd name="connsiteY15750" fmla="*/ 2643188 h 4732338"/>
              <a:gd name="connsiteX15751" fmla="*/ 763588 w 4424363"/>
              <a:gd name="connsiteY15751" fmla="*/ 2643188 h 4732338"/>
              <a:gd name="connsiteX15752" fmla="*/ 763588 w 4424363"/>
              <a:gd name="connsiteY15752" fmla="*/ 2644775 h 4732338"/>
              <a:gd name="connsiteX15753" fmla="*/ 765175 w 4424363"/>
              <a:gd name="connsiteY15753" fmla="*/ 2644775 h 4732338"/>
              <a:gd name="connsiteX15754" fmla="*/ 766763 w 4424363"/>
              <a:gd name="connsiteY15754" fmla="*/ 2644775 h 4732338"/>
              <a:gd name="connsiteX15755" fmla="*/ 766763 w 4424363"/>
              <a:gd name="connsiteY15755" fmla="*/ 2646363 h 4732338"/>
              <a:gd name="connsiteX15756" fmla="*/ 768350 w 4424363"/>
              <a:gd name="connsiteY15756" fmla="*/ 2646363 h 4732338"/>
              <a:gd name="connsiteX15757" fmla="*/ 769938 w 4424363"/>
              <a:gd name="connsiteY15757" fmla="*/ 2646363 h 4732338"/>
              <a:gd name="connsiteX15758" fmla="*/ 769938 w 4424363"/>
              <a:gd name="connsiteY15758" fmla="*/ 2647950 h 4732338"/>
              <a:gd name="connsiteX15759" fmla="*/ 771525 w 4424363"/>
              <a:gd name="connsiteY15759" fmla="*/ 2647950 h 4732338"/>
              <a:gd name="connsiteX15760" fmla="*/ 773113 w 4424363"/>
              <a:gd name="connsiteY15760" fmla="*/ 2647950 h 4732338"/>
              <a:gd name="connsiteX15761" fmla="*/ 773113 w 4424363"/>
              <a:gd name="connsiteY15761" fmla="*/ 2646363 h 4732338"/>
              <a:gd name="connsiteX15762" fmla="*/ 774700 w 4424363"/>
              <a:gd name="connsiteY15762" fmla="*/ 2646363 h 4732338"/>
              <a:gd name="connsiteX15763" fmla="*/ 776288 w 4424363"/>
              <a:gd name="connsiteY15763" fmla="*/ 2646363 h 4732338"/>
              <a:gd name="connsiteX15764" fmla="*/ 777875 w 4424363"/>
              <a:gd name="connsiteY15764" fmla="*/ 2646363 h 4732338"/>
              <a:gd name="connsiteX15765" fmla="*/ 779463 w 4424363"/>
              <a:gd name="connsiteY15765" fmla="*/ 2646363 h 4732338"/>
              <a:gd name="connsiteX15766" fmla="*/ 781050 w 4424363"/>
              <a:gd name="connsiteY15766" fmla="*/ 2646363 h 4732338"/>
              <a:gd name="connsiteX15767" fmla="*/ 782638 w 4424363"/>
              <a:gd name="connsiteY15767" fmla="*/ 2646363 h 4732338"/>
              <a:gd name="connsiteX15768" fmla="*/ 782638 w 4424363"/>
              <a:gd name="connsiteY15768" fmla="*/ 2647950 h 4732338"/>
              <a:gd name="connsiteX15769" fmla="*/ 784225 w 4424363"/>
              <a:gd name="connsiteY15769" fmla="*/ 2647950 h 4732338"/>
              <a:gd name="connsiteX15770" fmla="*/ 784225 w 4424363"/>
              <a:gd name="connsiteY15770" fmla="*/ 2649538 h 4732338"/>
              <a:gd name="connsiteX15771" fmla="*/ 785813 w 4424363"/>
              <a:gd name="connsiteY15771" fmla="*/ 2649538 h 4732338"/>
              <a:gd name="connsiteX15772" fmla="*/ 787400 w 4424363"/>
              <a:gd name="connsiteY15772" fmla="*/ 2651125 h 4732338"/>
              <a:gd name="connsiteX15773" fmla="*/ 788988 w 4424363"/>
              <a:gd name="connsiteY15773" fmla="*/ 2651125 h 4732338"/>
              <a:gd name="connsiteX15774" fmla="*/ 790575 w 4424363"/>
              <a:gd name="connsiteY15774" fmla="*/ 2651125 h 4732338"/>
              <a:gd name="connsiteX15775" fmla="*/ 790575 w 4424363"/>
              <a:gd name="connsiteY15775" fmla="*/ 2649538 h 4732338"/>
              <a:gd name="connsiteX15776" fmla="*/ 790575 w 4424363"/>
              <a:gd name="connsiteY15776" fmla="*/ 2647950 h 4732338"/>
              <a:gd name="connsiteX15777" fmla="*/ 792163 w 4424363"/>
              <a:gd name="connsiteY15777" fmla="*/ 2647950 h 4732338"/>
              <a:gd name="connsiteX15778" fmla="*/ 792163 w 4424363"/>
              <a:gd name="connsiteY15778" fmla="*/ 2646363 h 4732338"/>
              <a:gd name="connsiteX15779" fmla="*/ 793750 w 4424363"/>
              <a:gd name="connsiteY15779" fmla="*/ 2646363 h 4732338"/>
              <a:gd name="connsiteX15780" fmla="*/ 795338 w 4424363"/>
              <a:gd name="connsiteY15780" fmla="*/ 2646363 h 4732338"/>
              <a:gd name="connsiteX15781" fmla="*/ 796925 w 4424363"/>
              <a:gd name="connsiteY15781" fmla="*/ 2646363 h 4732338"/>
              <a:gd name="connsiteX15782" fmla="*/ 798513 w 4424363"/>
              <a:gd name="connsiteY15782" fmla="*/ 2646363 h 4732338"/>
              <a:gd name="connsiteX15783" fmla="*/ 800100 w 4424363"/>
              <a:gd name="connsiteY15783" fmla="*/ 2646363 h 4732338"/>
              <a:gd name="connsiteX15784" fmla="*/ 801688 w 4424363"/>
              <a:gd name="connsiteY15784" fmla="*/ 2646363 h 4732338"/>
              <a:gd name="connsiteX15785" fmla="*/ 803275 w 4424363"/>
              <a:gd name="connsiteY15785" fmla="*/ 2646363 h 4732338"/>
              <a:gd name="connsiteX15786" fmla="*/ 804863 w 4424363"/>
              <a:gd name="connsiteY15786" fmla="*/ 2646363 h 4732338"/>
              <a:gd name="connsiteX15787" fmla="*/ 806450 w 4424363"/>
              <a:gd name="connsiteY15787" fmla="*/ 2646363 h 4732338"/>
              <a:gd name="connsiteX15788" fmla="*/ 808038 w 4424363"/>
              <a:gd name="connsiteY15788" fmla="*/ 2646363 h 4732338"/>
              <a:gd name="connsiteX15789" fmla="*/ 809625 w 4424363"/>
              <a:gd name="connsiteY15789" fmla="*/ 2646363 h 4732338"/>
              <a:gd name="connsiteX15790" fmla="*/ 811213 w 4424363"/>
              <a:gd name="connsiteY15790" fmla="*/ 2646363 h 4732338"/>
              <a:gd name="connsiteX15791" fmla="*/ 812800 w 4424363"/>
              <a:gd name="connsiteY15791" fmla="*/ 2646363 h 4732338"/>
              <a:gd name="connsiteX15792" fmla="*/ 814388 w 4424363"/>
              <a:gd name="connsiteY15792" fmla="*/ 2646363 h 4732338"/>
              <a:gd name="connsiteX15793" fmla="*/ 815975 w 4424363"/>
              <a:gd name="connsiteY15793" fmla="*/ 2646363 h 4732338"/>
              <a:gd name="connsiteX15794" fmla="*/ 815975 w 4424363"/>
              <a:gd name="connsiteY15794" fmla="*/ 2644775 h 4732338"/>
              <a:gd name="connsiteX15795" fmla="*/ 815975 w 4424363"/>
              <a:gd name="connsiteY15795" fmla="*/ 2643188 h 4732338"/>
              <a:gd name="connsiteX15796" fmla="*/ 814388 w 4424363"/>
              <a:gd name="connsiteY15796" fmla="*/ 2643188 h 4732338"/>
              <a:gd name="connsiteX15797" fmla="*/ 814388 w 4424363"/>
              <a:gd name="connsiteY15797" fmla="*/ 2641600 h 4732338"/>
              <a:gd name="connsiteX15798" fmla="*/ 814388 w 4424363"/>
              <a:gd name="connsiteY15798" fmla="*/ 2640013 h 4732338"/>
              <a:gd name="connsiteX15799" fmla="*/ 812800 w 4424363"/>
              <a:gd name="connsiteY15799" fmla="*/ 2640013 h 4732338"/>
              <a:gd name="connsiteX15800" fmla="*/ 811213 w 4424363"/>
              <a:gd name="connsiteY15800" fmla="*/ 2640013 h 4732338"/>
              <a:gd name="connsiteX15801" fmla="*/ 809625 w 4424363"/>
              <a:gd name="connsiteY15801" fmla="*/ 2640013 h 4732338"/>
              <a:gd name="connsiteX15802" fmla="*/ 809625 w 4424363"/>
              <a:gd name="connsiteY15802" fmla="*/ 2638425 h 4732338"/>
              <a:gd name="connsiteX15803" fmla="*/ 808038 w 4424363"/>
              <a:gd name="connsiteY15803" fmla="*/ 2638425 h 4732338"/>
              <a:gd name="connsiteX15804" fmla="*/ 808038 w 4424363"/>
              <a:gd name="connsiteY15804" fmla="*/ 2636838 h 4732338"/>
              <a:gd name="connsiteX15805" fmla="*/ 809625 w 4424363"/>
              <a:gd name="connsiteY15805" fmla="*/ 2636838 h 4732338"/>
              <a:gd name="connsiteX15806" fmla="*/ 809625 w 4424363"/>
              <a:gd name="connsiteY15806" fmla="*/ 2635250 h 4732338"/>
              <a:gd name="connsiteX15807" fmla="*/ 809625 w 4424363"/>
              <a:gd name="connsiteY15807" fmla="*/ 2633663 h 4732338"/>
              <a:gd name="connsiteX15808" fmla="*/ 811213 w 4424363"/>
              <a:gd name="connsiteY15808" fmla="*/ 2633663 h 4732338"/>
              <a:gd name="connsiteX15809" fmla="*/ 812800 w 4424363"/>
              <a:gd name="connsiteY15809" fmla="*/ 2633663 h 4732338"/>
              <a:gd name="connsiteX15810" fmla="*/ 812800 w 4424363"/>
              <a:gd name="connsiteY15810" fmla="*/ 2632075 h 4732338"/>
              <a:gd name="connsiteX15811" fmla="*/ 814388 w 4424363"/>
              <a:gd name="connsiteY15811" fmla="*/ 2632075 h 4732338"/>
              <a:gd name="connsiteX15812" fmla="*/ 814388 w 4424363"/>
              <a:gd name="connsiteY15812" fmla="*/ 2633663 h 4732338"/>
              <a:gd name="connsiteX15813" fmla="*/ 814388 w 4424363"/>
              <a:gd name="connsiteY15813" fmla="*/ 2635250 h 4732338"/>
              <a:gd name="connsiteX15814" fmla="*/ 814388 w 4424363"/>
              <a:gd name="connsiteY15814" fmla="*/ 2636838 h 4732338"/>
              <a:gd name="connsiteX15815" fmla="*/ 815975 w 4424363"/>
              <a:gd name="connsiteY15815" fmla="*/ 2636838 h 4732338"/>
              <a:gd name="connsiteX15816" fmla="*/ 817563 w 4424363"/>
              <a:gd name="connsiteY15816" fmla="*/ 2636838 h 4732338"/>
              <a:gd name="connsiteX15817" fmla="*/ 817563 w 4424363"/>
              <a:gd name="connsiteY15817" fmla="*/ 2635250 h 4732338"/>
              <a:gd name="connsiteX15818" fmla="*/ 817563 w 4424363"/>
              <a:gd name="connsiteY15818" fmla="*/ 2633663 h 4732338"/>
              <a:gd name="connsiteX15819" fmla="*/ 819150 w 4424363"/>
              <a:gd name="connsiteY15819" fmla="*/ 2633663 h 4732338"/>
              <a:gd name="connsiteX15820" fmla="*/ 820738 w 4424363"/>
              <a:gd name="connsiteY15820" fmla="*/ 2633663 h 4732338"/>
              <a:gd name="connsiteX15821" fmla="*/ 820738 w 4424363"/>
              <a:gd name="connsiteY15821" fmla="*/ 2635250 h 4732338"/>
              <a:gd name="connsiteX15822" fmla="*/ 820738 w 4424363"/>
              <a:gd name="connsiteY15822" fmla="*/ 2636838 h 4732338"/>
              <a:gd name="connsiteX15823" fmla="*/ 822325 w 4424363"/>
              <a:gd name="connsiteY15823" fmla="*/ 2636838 h 4732338"/>
              <a:gd name="connsiteX15824" fmla="*/ 822325 w 4424363"/>
              <a:gd name="connsiteY15824" fmla="*/ 2638425 h 4732338"/>
              <a:gd name="connsiteX15825" fmla="*/ 823913 w 4424363"/>
              <a:gd name="connsiteY15825" fmla="*/ 2638425 h 4732338"/>
              <a:gd name="connsiteX15826" fmla="*/ 823913 w 4424363"/>
              <a:gd name="connsiteY15826" fmla="*/ 2640013 h 4732338"/>
              <a:gd name="connsiteX15827" fmla="*/ 825500 w 4424363"/>
              <a:gd name="connsiteY15827" fmla="*/ 2640013 h 4732338"/>
              <a:gd name="connsiteX15828" fmla="*/ 825500 w 4424363"/>
              <a:gd name="connsiteY15828" fmla="*/ 2641600 h 4732338"/>
              <a:gd name="connsiteX15829" fmla="*/ 827088 w 4424363"/>
              <a:gd name="connsiteY15829" fmla="*/ 2641600 h 4732338"/>
              <a:gd name="connsiteX15830" fmla="*/ 828675 w 4424363"/>
              <a:gd name="connsiteY15830" fmla="*/ 2641600 h 4732338"/>
              <a:gd name="connsiteX15831" fmla="*/ 828675 w 4424363"/>
              <a:gd name="connsiteY15831" fmla="*/ 2643188 h 4732338"/>
              <a:gd name="connsiteX15832" fmla="*/ 828675 w 4424363"/>
              <a:gd name="connsiteY15832" fmla="*/ 2644775 h 4732338"/>
              <a:gd name="connsiteX15833" fmla="*/ 830263 w 4424363"/>
              <a:gd name="connsiteY15833" fmla="*/ 2644775 h 4732338"/>
              <a:gd name="connsiteX15834" fmla="*/ 830263 w 4424363"/>
              <a:gd name="connsiteY15834" fmla="*/ 2646363 h 4732338"/>
              <a:gd name="connsiteX15835" fmla="*/ 831850 w 4424363"/>
              <a:gd name="connsiteY15835" fmla="*/ 2646363 h 4732338"/>
              <a:gd name="connsiteX15836" fmla="*/ 833438 w 4424363"/>
              <a:gd name="connsiteY15836" fmla="*/ 2646363 h 4732338"/>
              <a:gd name="connsiteX15837" fmla="*/ 833438 w 4424363"/>
              <a:gd name="connsiteY15837" fmla="*/ 2647950 h 4732338"/>
              <a:gd name="connsiteX15838" fmla="*/ 835025 w 4424363"/>
              <a:gd name="connsiteY15838" fmla="*/ 2647950 h 4732338"/>
              <a:gd name="connsiteX15839" fmla="*/ 835025 w 4424363"/>
              <a:gd name="connsiteY15839" fmla="*/ 2649538 h 4732338"/>
              <a:gd name="connsiteX15840" fmla="*/ 836613 w 4424363"/>
              <a:gd name="connsiteY15840" fmla="*/ 2649538 h 4732338"/>
              <a:gd name="connsiteX15841" fmla="*/ 838200 w 4424363"/>
              <a:gd name="connsiteY15841" fmla="*/ 2649538 h 4732338"/>
              <a:gd name="connsiteX15842" fmla="*/ 839788 w 4424363"/>
              <a:gd name="connsiteY15842" fmla="*/ 2649538 h 4732338"/>
              <a:gd name="connsiteX15843" fmla="*/ 841375 w 4424363"/>
              <a:gd name="connsiteY15843" fmla="*/ 2649538 h 4732338"/>
              <a:gd name="connsiteX15844" fmla="*/ 841375 w 4424363"/>
              <a:gd name="connsiteY15844" fmla="*/ 2651125 h 4732338"/>
              <a:gd name="connsiteX15845" fmla="*/ 842963 w 4424363"/>
              <a:gd name="connsiteY15845" fmla="*/ 2651125 h 4732338"/>
              <a:gd name="connsiteX15846" fmla="*/ 844550 w 4424363"/>
              <a:gd name="connsiteY15846" fmla="*/ 2651125 h 4732338"/>
              <a:gd name="connsiteX15847" fmla="*/ 846138 w 4424363"/>
              <a:gd name="connsiteY15847" fmla="*/ 2651125 h 4732338"/>
              <a:gd name="connsiteX15848" fmla="*/ 847725 w 4424363"/>
              <a:gd name="connsiteY15848" fmla="*/ 2651125 h 4732338"/>
              <a:gd name="connsiteX15849" fmla="*/ 847725 w 4424363"/>
              <a:gd name="connsiteY15849" fmla="*/ 2649538 h 4732338"/>
              <a:gd name="connsiteX15850" fmla="*/ 849313 w 4424363"/>
              <a:gd name="connsiteY15850" fmla="*/ 2649538 h 4732338"/>
              <a:gd name="connsiteX15851" fmla="*/ 850900 w 4424363"/>
              <a:gd name="connsiteY15851" fmla="*/ 2651125 h 4732338"/>
              <a:gd name="connsiteX15852" fmla="*/ 852488 w 4424363"/>
              <a:gd name="connsiteY15852" fmla="*/ 2651125 h 4732338"/>
              <a:gd name="connsiteX15853" fmla="*/ 852488 w 4424363"/>
              <a:gd name="connsiteY15853" fmla="*/ 2652713 h 4732338"/>
              <a:gd name="connsiteX15854" fmla="*/ 854075 w 4424363"/>
              <a:gd name="connsiteY15854" fmla="*/ 2652713 h 4732338"/>
              <a:gd name="connsiteX15855" fmla="*/ 854075 w 4424363"/>
              <a:gd name="connsiteY15855" fmla="*/ 2654300 h 4732338"/>
              <a:gd name="connsiteX15856" fmla="*/ 855663 w 4424363"/>
              <a:gd name="connsiteY15856" fmla="*/ 2654300 h 4732338"/>
              <a:gd name="connsiteX15857" fmla="*/ 855663 w 4424363"/>
              <a:gd name="connsiteY15857" fmla="*/ 2652713 h 4732338"/>
              <a:gd name="connsiteX15858" fmla="*/ 857250 w 4424363"/>
              <a:gd name="connsiteY15858" fmla="*/ 2652713 h 4732338"/>
              <a:gd name="connsiteX15859" fmla="*/ 858838 w 4424363"/>
              <a:gd name="connsiteY15859" fmla="*/ 2652713 h 4732338"/>
              <a:gd name="connsiteX15860" fmla="*/ 860425 w 4424363"/>
              <a:gd name="connsiteY15860" fmla="*/ 2652713 h 4732338"/>
              <a:gd name="connsiteX15861" fmla="*/ 862013 w 4424363"/>
              <a:gd name="connsiteY15861" fmla="*/ 2654300 h 4732338"/>
              <a:gd name="connsiteX15862" fmla="*/ 862013 w 4424363"/>
              <a:gd name="connsiteY15862" fmla="*/ 2652713 h 4732338"/>
              <a:gd name="connsiteX15863" fmla="*/ 863600 w 4424363"/>
              <a:gd name="connsiteY15863" fmla="*/ 2652713 h 4732338"/>
              <a:gd name="connsiteX15864" fmla="*/ 863600 w 4424363"/>
              <a:gd name="connsiteY15864" fmla="*/ 2651125 h 4732338"/>
              <a:gd name="connsiteX15865" fmla="*/ 865188 w 4424363"/>
              <a:gd name="connsiteY15865" fmla="*/ 2651125 h 4732338"/>
              <a:gd name="connsiteX15866" fmla="*/ 865188 w 4424363"/>
              <a:gd name="connsiteY15866" fmla="*/ 2649538 h 4732338"/>
              <a:gd name="connsiteX15867" fmla="*/ 866775 w 4424363"/>
              <a:gd name="connsiteY15867" fmla="*/ 2649538 h 4732338"/>
              <a:gd name="connsiteX15868" fmla="*/ 866775 w 4424363"/>
              <a:gd name="connsiteY15868" fmla="*/ 2647950 h 4732338"/>
              <a:gd name="connsiteX15869" fmla="*/ 866775 w 4424363"/>
              <a:gd name="connsiteY15869" fmla="*/ 2646363 h 4732338"/>
              <a:gd name="connsiteX15870" fmla="*/ 868363 w 4424363"/>
              <a:gd name="connsiteY15870" fmla="*/ 2646363 h 4732338"/>
              <a:gd name="connsiteX15871" fmla="*/ 868363 w 4424363"/>
              <a:gd name="connsiteY15871" fmla="*/ 2644775 h 4732338"/>
              <a:gd name="connsiteX15872" fmla="*/ 868363 w 4424363"/>
              <a:gd name="connsiteY15872" fmla="*/ 2643188 h 4732338"/>
              <a:gd name="connsiteX15873" fmla="*/ 868363 w 4424363"/>
              <a:gd name="connsiteY15873" fmla="*/ 2641600 h 4732338"/>
              <a:gd name="connsiteX15874" fmla="*/ 869950 w 4424363"/>
              <a:gd name="connsiteY15874" fmla="*/ 2641600 h 4732338"/>
              <a:gd name="connsiteX15875" fmla="*/ 871538 w 4424363"/>
              <a:gd name="connsiteY15875" fmla="*/ 2641600 h 4732338"/>
              <a:gd name="connsiteX15876" fmla="*/ 873125 w 4424363"/>
              <a:gd name="connsiteY15876" fmla="*/ 2641600 h 4732338"/>
              <a:gd name="connsiteX15877" fmla="*/ 874713 w 4424363"/>
              <a:gd name="connsiteY15877" fmla="*/ 2641600 h 4732338"/>
              <a:gd name="connsiteX15878" fmla="*/ 874713 w 4424363"/>
              <a:gd name="connsiteY15878" fmla="*/ 2640013 h 4732338"/>
              <a:gd name="connsiteX15879" fmla="*/ 874713 w 4424363"/>
              <a:gd name="connsiteY15879" fmla="*/ 2638425 h 4732338"/>
              <a:gd name="connsiteX15880" fmla="*/ 876300 w 4424363"/>
              <a:gd name="connsiteY15880" fmla="*/ 2638425 h 4732338"/>
              <a:gd name="connsiteX15881" fmla="*/ 877888 w 4424363"/>
              <a:gd name="connsiteY15881" fmla="*/ 2638425 h 4732338"/>
              <a:gd name="connsiteX15882" fmla="*/ 877888 w 4424363"/>
              <a:gd name="connsiteY15882" fmla="*/ 2636838 h 4732338"/>
              <a:gd name="connsiteX15883" fmla="*/ 877888 w 4424363"/>
              <a:gd name="connsiteY15883" fmla="*/ 2635250 h 4732338"/>
              <a:gd name="connsiteX15884" fmla="*/ 879475 w 4424363"/>
              <a:gd name="connsiteY15884" fmla="*/ 2635250 h 4732338"/>
              <a:gd name="connsiteX15885" fmla="*/ 879475 w 4424363"/>
              <a:gd name="connsiteY15885" fmla="*/ 2633663 h 4732338"/>
              <a:gd name="connsiteX15886" fmla="*/ 881063 w 4424363"/>
              <a:gd name="connsiteY15886" fmla="*/ 2633663 h 4732338"/>
              <a:gd name="connsiteX15887" fmla="*/ 882650 w 4424363"/>
              <a:gd name="connsiteY15887" fmla="*/ 2633663 h 4732338"/>
              <a:gd name="connsiteX15888" fmla="*/ 882650 w 4424363"/>
              <a:gd name="connsiteY15888" fmla="*/ 2635250 h 4732338"/>
              <a:gd name="connsiteX15889" fmla="*/ 884238 w 4424363"/>
              <a:gd name="connsiteY15889" fmla="*/ 2635250 h 4732338"/>
              <a:gd name="connsiteX15890" fmla="*/ 885825 w 4424363"/>
              <a:gd name="connsiteY15890" fmla="*/ 2635250 h 4732338"/>
              <a:gd name="connsiteX15891" fmla="*/ 887413 w 4424363"/>
              <a:gd name="connsiteY15891" fmla="*/ 2635250 h 4732338"/>
              <a:gd name="connsiteX15892" fmla="*/ 889000 w 4424363"/>
              <a:gd name="connsiteY15892" fmla="*/ 2635250 h 4732338"/>
              <a:gd name="connsiteX15893" fmla="*/ 890588 w 4424363"/>
              <a:gd name="connsiteY15893" fmla="*/ 2635250 h 4732338"/>
              <a:gd name="connsiteX15894" fmla="*/ 892175 w 4424363"/>
              <a:gd name="connsiteY15894" fmla="*/ 2635250 h 4732338"/>
              <a:gd name="connsiteX15895" fmla="*/ 893763 w 4424363"/>
              <a:gd name="connsiteY15895" fmla="*/ 2635250 h 4732338"/>
              <a:gd name="connsiteX15896" fmla="*/ 893763 w 4424363"/>
              <a:gd name="connsiteY15896" fmla="*/ 2636838 h 4732338"/>
              <a:gd name="connsiteX15897" fmla="*/ 895350 w 4424363"/>
              <a:gd name="connsiteY15897" fmla="*/ 2636838 h 4732338"/>
              <a:gd name="connsiteX15898" fmla="*/ 896938 w 4424363"/>
              <a:gd name="connsiteY15898" fmla="*/ 2636838 h 4732338"/>
              <a:gd name="connsiteX15899" fmla="*/ 896938 w 4424363"/>
              <a:gd name="connsiteY15899" fmla="*/ 2638425 h 4732338"/>
              <a:gd name="connsiteX15900" fmla="*/ 898525 w 4424363"/>
              <a:gd name="connsiteY15900" fmla="*/ 2638425 h 4732338"/>
              <a:gd name="connsiteX15901" fmla="*/ 900113 w 4424363"/>
              <a:gd name="connsiteY15901" fmla="*/ 2638425 h 4732338"/>
              <a:gd name="connsiteX15902" fmla="*/ 901700 w 4424363"/>
              <a:gd name="connsiteY15902" fmla="*/ 2638425 h 4732338"/>
              <a:gd name="connsiteX15903" fmla="*/ 903288 w 4424363"/>
              <a:gd name="connsiteY15903" fmla="*/ 2638425 h 4732338"/>
              <a:gd name="connsiteX15904" fmla="*/ 904875 w 4424363"/>
              <a:gd name="connsiteY15904" fmla="*/ 2638425 h 4732338"/>
              <a:gd name="connsiteX15905" fmla="*/ 904875 w 4424363"/>
              <a:gd name="connsiteY15905" fmla="*/ 2636838 h 4732338"/>
              <a:gd name="connsiteX15906" fmla="*/ 906463 w 4424363"/>
              <a:gd name="connsiteY15906" fmla="*/ 2636838 h 4732338"/>
              <a:gd name="connsiteX15907" fmla="*/ 908050 w 4424363"/>
              <a:gd name="connsiteY15907" fmla="*/ 2636838 h 4732338"/>
              <a:gd name="connsiteX15908" fmla="*/ 909638 w 4424363"/>
              <a:gd name="connsiteY15908" fmla="*/ 2636838 h 4732338"/>
              <a:gd name="connsiteX15909" fmla="*/ 911225 w 4424363"/>
              <a:gd name="connsiteY15909" fmla="*/ 2636838 h 4732338"/>
              <a:gd name="connsiteX15910" fmla="*/ 911225 w 4424363"/>
              <a:gd name="connsiteY15910" fmla="*/ 2638425 h 4732338"/>
              <a:gd name="connsiteX15911" fmla="*/ 912813 w 4424363"/>
              <a:gd name="connsiteY15911" fmla="*/ 2638425 h 4732338"/>
              <a:gd name="connsiteX15912" fmla="*/ 912813 w 4424363"/>
              <a:gd name="connsiteY15912" fmla="*/ 2636838 h 4732338"/>
              <a:gd name="connsiteX15913" fmla="*/ 914400 w 4424363"/>
              <a:gd name="connsiteY15913" fmla="*/ 2636838 h 4732338"/>
              <a:gd name="connsiteX15914" fmla="*/ 915988 w 4424363"/>
              <a:gd name="connsiteY15914" fmla="*/ 2636838 h 4732338"/>
              <a:gd name="connsiteX15915" fmla="*/ 917575 w 4424363"/>
              <a:gd name="connsiteY15915" fmla="*/ 2636838 h 4732338"/>
              <a:gd name="connsiteX15916" fmla="*/ 917575 w 4424363"/>
              <a:gd name="connsiteY15916" fmla="*/ 2635250 h 4732338"/>
              <a:gd name="connsiteX15917" fmla="*/ 919163 w 4424363"/>
              <a:gd name="connsiteY15917" fmla="*/ 2635250 h 4732338"/>
              <a:gd name="connsiteX15918" fmla="*/ 919163 w 4424363"/>
              <a:gd name="connsiteY15918" fmla="*/ 2633663 h 4732338"/>
              <a:gd name="connsiteX15919" fmla="*/ 920750 w 4424363"/>
              <a:gd name="connsiteY15919" fmla="*/ 2633663 h 4732338"/>
              <a:gd name="connsiteX15920" fmla="*/ 920750 w 4424363"/>
              <a:gd name="connsiteY15920" fmla="*/ 2632075 h 4732338"/>
              <a:gd name="connsiteX15921" fmla="*/ 922338 w 4424363"/>
              <a:gd name="connsiteY15921" fmla="*/ 2632075 h 4732338"/>
              <a:gd name="connsiteX15922" fmla="*/ 922338 w 4424363"/>
              <a:gd name="connsiteY15922" fmla="*/ 2630488 h 4732338"/>
              <a:gd name="connsiteX15923" fmla="*/ 922338 w 4424363"/>
              <a:gd name="connsiteY15923" fmla="*/ 2628900 h 4732338"/>
              <a:gd name="connsiteX15924" fmla="*/ 922338 w 4424363"/>
              <a:gd name="connsiteY15924" fmla="*/ 2627313 h 4732338"/>
              <a:gd name="connsiteX15925" fmla="*/ 922338 w 4424363"/>
              <a:gd name="connsiteY15925" fmla="*/ 2625725 h 4732338"/>
              <a:gd name="connsiteX15926" fmla="*/ 922338 w 4424363"/>
              <a:gd name="connsiteY15926" fmla="*/ 2624138 h 4732338"/>
              <a:gd name="connsiteX15927" fmla="*/ 923925 w 4424363"/>
              <a:gd name="connsiteY15927" fmla="*/ 2624138 h 4732338"/>
              <a:gd name="connsiteX15928" fmla="*/ 925513 w 4424363"/>
              <a:gd name="connsiteY15928" fmla="*/ 2624138 h 4732338"/>
              <a:gd name="connsiteX15929" fmla="*/ 927100 w 4424363"/>
              <a:gd name="connsiteY15929" fmla="*/ 2624138 h 4732338"/>
              <a:gd name="connsiteX15930" fmla="*/ 928688 w 4424363"/>
              <a:gd name="connsiteY15930" fmla="*/ 2624138 h 4732338"/>
              <a:gd name="connsiteX15931" fmla="*/ 928688 w 4424363"/>
              <a:gd name="connsiteY15931" fmla="*/ 2622550 h 4732338"/>
              <a:gd name="connsiteX15932" fmla="*/ 930275 w 4424363"/>
              <a:gd name="connsiteY15932" fmla="*/ 2622550 h 4732338"/>
              <a:gd name="connsiteX15933" fmla="*/ 931863 w 4424363"/>
              <a:gd name="connsiteY15933" fmla="*/ 2622550 h 4732338"/>
              <a:gd name="connsiteX15934" fmla="*/ 931863 w 4424363"/>
              <a:gd name="connsiteY15934" fmla="*/ 2620963 h 4732338"/>
              <a:gd name="connsiteX15935" fmla="*/ 933450 w 4424363"/>
              <a:gd name="connsiteY15935" fmla="*/ 2620963 h 4732338"/>
              <a:gd name="connsiteX15936" fmla="*/ 935038 w 4424363"/>
              <a:gd name="connsiteY15936" fmla="*/ 2620963 h 4732338"/>
              <a:gd name="connsiteX15937" fmla="*/ 935038 w 4424363"/>
              <a:gd name="connsiteY15937" fmla="*/ 2622550 h 4732338"/>
              <a:gd name="connsiteX15938" fmla="*/ 936625 w 4424363"/>
              <a:gd name="connsiteY15938" fmla="*/ 2622550 h 4732338"/>
              <a:gd name="connsiteX15939" fmla="*/ 936625 w 4424363"/>
              <a:gd name="connsiteY15939" fmla="*/ 2624138 h 4732338"/>
              <a:gd name="connsiteX15940" fmla="*/ 938213 w 4424363"/>
              <a:gd name="connsiteY15940" fmla="*/ 2624138 h 4732338"/>
              <a:gd name="connsiteX15941" fmla="*/ 939800 w 4424363"/>
              <a:gd name="connsiteY15941" fmla="*/ 2624138 h 4732338"/>
              <a:gd name="connsiteX15942" fmla="*/ 939800 w 4424363"/>
              <a:gd name="connsiteY15942" fmla="*/ 2622550 h 4732338"/>
              <a:gd name="connsiteX15943" fmla="*/ 941388 w 4424363"/>
              <a:gd name="connsiteY15943" fmla="*/ 2622550 h 4732338"/>
              <a:gd name="connsiteX15944" fmla="*/ 941388 w 4424363"/>
              <a:gd name="connsiteY15944" fmla="*/ 2620963 h 4732338"/>
              <a:gd name="connsiteX15945" fmla="*/ 942975 w 4424363"/>
              <a:gd name="connsiteY15945" fmla="*/ 2620963 h 4732338"/>
              <a:gd name="connsiteX15946" fmla="*/ 942975 w 4424363"/>
              <a:gd name="connsiteY15946" fmla="*/ 2619375 h 4732338"/>
              <a:gd name="connsiteX15947" fmla="*/ 941388 w 4424363"/>
              <a:gd name="connsiteY15947" fmla="*/ 2619375 h 4732338"/>
              <a:gd name="connsiteX15948" fmla="*/ 941388 w 4424363"/>
              <a:gd name="connsiteY15948" fmla="*/ 2617788 h 4732338"/>
              <a:gd name="connsiteX15949" fmla="*/ 941388 w 4424363"/>
              <a:gd name="connsiteY15949" fmla="*/ 2616200 h 4732338"/>
              <a:gd name="connsiteX15950" fmla="*/ 941388 w 4424363"/>
              <a:gd name="connsiteY15950" fmla="*/ 2614613 h 4732338"/>
              <a:gd name="connsiteX15951" fmla="*/ 939800 w 4424363"/>
              <a:gd name="connsiteY15951" fmla="*/ 2614613 h 4732338"/>
              <a:gd name="connsiteX15952" fmla="*/ 939800 w 4424363"/>
              <a:gd name="connsiteY15952" fmla="*/ 2613025 h 4732338"/>
              <a:gd name="connsiteX15953" fmla="*/ 939800 w 4424363"/>
              <a:gd name="connsiteY15953" fmla="*/ 2611438 h 4732338"/>
              <a:gd name="connsiteX15954" fmla="*/ 939800 w 4424363"/>
              <a:gd name="connsiteY15954" fmla="*/ 2609850 h 4732338"/>
              <a:gd name="connsiteX15955" fmla="*/ 939800 w 4424363"/>
              <a:gd name="connsiteY15955" fmla="*/ 2608263 h 4732338"/>
              <a:gd name="connsiteX15956" fmla="*/ 939800 w 4424363"/>
              <a:gd name="connsiteY15956" fmla="*/ 2606675 h 4732338"/>
              <a:gd name="connsiteX15957" fmla="*/ 939800 w 4424363"/>
              <a:gd name="connsiteY15957" fmla="*/ 2605088 h 4732338"/>
              <a:gd name="connsiteX15958" fmla="*/ 941388 w 4424363"/>
              <a:gd name="connsiteY15958" fmla="*/ 2605088 h 4732338"/>
              <a:gd name="connsiteX15959" fmla="*/ 941388 w 4424363"/>
              <a:gd name="connsiteY15959" fmla="*/ 2603500 h 4732338"/>
              <a:gd name="connsiteX15960" fmla="*/ 942975 w 4424363"/>
              <a:gd name="connsiteY15960" fmla="*/ 2603500 h 4732338"/>
              <a:gd name="connsiteX15961" fmla="*/ 942975 w 4424363"/>
              <a:gd name="connsiteY15961" fmla="*/ 2601913 h 4732338"/>
              <a:gd name="connsiteX15962" fmla="*/ 942975 w 4424363"/>
              <a:gd name="connsiteY15962" fmla="*/ 2600325 h 4732338"/>
              <a:gd name="connsiteX15963" fmla="*/ 942975 w 4424363"/>
              <a:gd name="connsiteY15963" fmla="*/ 2598738 h 4732338"/>
              <a:gd name="connsiteX15964" fmla="*/ 942975 w 4424363"/>
              <a:gd name="connsiteY15964" fmla="*/ 2597150 h 4732338"/>
              <a:gd name="connsiteX15965" fmla="*/ 944563 w 4424363"/>
              <a:gd name="connsiteY15965" fmla="*/ 2597150 h 4732338"/>
              <a:gd name="connsiteX15966" fmla="*/ 944563 w 4424363"/>
              <a:gd name="connsiteY15966" fmla="*/ 2598738 h 4732338"/>
              <a:gd name="connsiteX15967" fmla="*/ 946150 w 4424363"/>
              <a:gd name="connsiteY15967" fmla="*/ 2598738 h 4732338"/>
              <a:gd name="connsiteX15968" fmla="*/ 947738 w 4424363"/>
              <a:gd name="connsiteY15968" fmla="*/ 2598738 h 4732338"/>
              <a:gd name="connsiteX15969" fmla="*/ 947738 w 4424363"/>
              <a:gd name="connsiteY15969" fmla="*/ 2600325 h 4732338"/>
              <a:gd name="connsiteX15970" fmla="*/ 949325 w 4424363"/>
              <a:gd name="connsiteY15970" fmla="*/ 2600325 h 4732338"/>
              <a:gd name="connsiteX15971" fmla="*/ 950913 w 4424363"/>
              <a:gd name="connsiteY15971" fmla="*/ 2600325 h 4732338"/>
              <a:gd name="connsiteX15972" fmla="*/ 950913 w 4424363"/>
              <a:gd name="connsiteY15972" fmla="*/ 2598738 h 4732338"/>
              <a:gd name="connsiteX15973" fmla="*/ 952500 w 4424363"/>
              <a:gd name="connsiteY15973" fmla="*/ 2598738 h 4732338"/>
              <a:gd name="connsiteX15974" fmla="*/ 954088 w 4424363"/>
              <a:gd name="connsiteY15974" fmla="*/ 2598738 h 4732338"/>
              <a:gd name="connsiteX15975" fmla="*/ 955675 w 4424363"/>
              <a:gd name="connsiteY15975" fmla="*/ 2598738 h 4732338"/>
              <a:gd name="connsiteX15976" fmla="*/ 955675 w 4424363"/>
              <a:gd name="connsiteY15976" fmla="*/ 2597150 h 4732338"/>
              <a:gd name="connsiteX15977" fmla="*/ 957263 w 4424363"/>
              <a:gd name="connsiteY15977" fmla="*/ 2597150 h 4732338"/>
              <a:gd name="connsiteX15978" fmla="*/ 958850 w 4424363"/>
              <a:gd name="connsiteY15978" fmla="*/ 2597150 h 4732338"/>
              <a:gd name="connsiteX15979" fmla="*/ 960438 w 4424363"/>
              <a:gd name="connsiteY15979" fmla="*/ 2597150 h 4732338"/>
              <a:gd name="connsiteX15980" fmla="*/ 962025 w 4424363"/>
              <a:gd name="connsiteY15980" fmla="*/ 2597150 h 4732338"/>
              <a:gd name="connsiteX15981" fmla="*/ 962025 w 4424363"/>
              <a:gd name="connsiteY15981" fmla="*/ 2598738 h 4732338"/>
              <a:gd name="connsiteX15982" fmla="*/ 963613 w 4424363"/>
              <a:gd name="connsiteY15982" fmla="*/ 2598738 h 4732338"/>
              <a:gd name="connsiteX15983" fmla="*/ 963613 w 4424363"/>
              <a:gd name="connsiteY15983" fmla="*/ 2600325 h 4732338"/>
              <a:gd name="connsiteX15984" fmla="*/ 965200 w 4424363"/>
              <a:gd name="connsiteY15984" fmla="*/ 2600325 h 4732338"/>
              <a:gd name="connsiteX15985" fmla="*/ 966788 w 4424363"/>
              <a:gd name="connsiteY15985" fmla="*/ 2600325 h 4732338"/>
              <a:gd name="connsiteX15986" fmla="*/ 966788 w 4424363"/>
              <a:gd name="connsiteY15986" fmla="*/ 2601913 h 4732338"/>
              <a:gd name="connsiteX15987" fmla="*/ 968375 w 4424363"/>
              <a:gd name="connsiteY15987" fmla="*/ 2601913 h 4732338"/>
              <a:gd name="connsiteX15988" fmla="*/ 968375 w 4424363"/>
              <a:gd name="connsiteY15988" fmla="*/ 2600325 h 4732338"/>
              <a:gd name="connsiteX15989" fmla="*/ 969963 w 4424363"/>
              <a:gd name="connsiteY15989" fmla="*/ 2600325 h 4732338"/>
              <a:gd name="connsiteX15990" fmla="*/ 971550 w 4424363"/>
              <a:gd name="connsiteY15990" fmla="*/ 2600325 h 4732338"/>
              <a:gd name="connsiteX15991" fmla="*/ 971550 w 4424363"/>
              <a:gd name="connsiteY15991" fmla="*/ 2601913 h 4732338"/>
              <a:gd name="connsiteX15992" fmla="*/ 973138 w 4424363"/>
              <a:gd name="connsiteY15992" fmla="*/ 2601913 h 4732338"/>
              <a:gd name="connsiteX15993" fmla="*/ 974725 w 4424363"/>
              <a:gd name="connsiteY15993" fmla="*/ 2601913 h 4732338"/>
              <a:gd name="connsiteX15994" fmla="*/ 974725 w 4424363"/>
              <a:gd name="connsiteY15994" fmla="*/ 2603500 h 4732338"/>
              <a:gd name="connsiteX15995" fmla="*/ 976313 w 4424363"/>
              <a:gd name="connsiteY15995" fmla="*/ 2603500 h 4732338"/>
              <a:gd name="connsiteX15996" fmla="*/ 976313 w 4424363"/>
              <a:gd name="connsiteY15996" fmla="*/ 2605088 h 4732338"/>
              <a:gd name="connsiteX15997" fmla="*/ 977900 w 4424363"/>
              <a:gd name="connsiteY15997" fmla="*/ 2605088 h 4732338"/>
              <a:gd name="connsiteX15998" fmla="*/ 979488 w 4424363"/>
              <a:gd name="connsiteY15998" fmla="*/ 2605088 h 4732338"/>
              <a:gd name="connsiteX15999" fmla="*/ 981075 w 4424363"/>
              <a:gd name="connsiteY15999" fmla="*/ 2605088 h 4732338"/>
              <a:gd name="connsiteX16000" fmla="*/ 982663 w 4424363"/>
              <a:gd name="connsiteY16000" fmla="*/ 2605088 h 4732338"/>
              <a:gd name="connsiteX16001" fmla="*/ 984250 w 4424363"/>
              <a:gd name="connsiteY16001" fmla="*/ 2605088 h 4732338"/>
              <a:gd name="connsiteX16002" fmla="*/ 985838 w 4424363"/>
              <a:gd name="connsiteY16002" fmla="*/ 2605088 h 4732338"/>
              <a:gd name="connsiteX16003" fmla="*/ 987425 w 4424363"/>
              <a:gd name="connsiteY16003" fmla="*/ 2605088 h 4732338"/>
              <a:gd name="connsiteX16004" fmla="*/ 987425 w 4424363"/>
              <a:gd name="connsiteY16004" fmla="*/ 2606675 h 4732338"/>
              <a:gd name="connsiteX16005" fmla="*/ 989013 w 4424363"/>
              <a:gd name="connsiteY16005" fmla="*/ 2606675 h 4732338"/>
              <a:gd name="connsiteX16006" fmla="*/ 989013 w 4424363"/>
              <a:gd name="connsiteY16006" fmla="*/ 2608263 h 4732338"/>
              <a:gd name="connsiteX16007" fmla="*/ 990600 w 4424363"/>
              <a:gd name="connsiteY16007" fmla="*/ 2608263 h 4732338"/>
              <a:gd name="connsiteX16008" fmla="*/ 990600 w 4424363"/>
              <a:gd name="connsiteY16008" fmla="*/ 2606675 h 4732338"/>
              <a:gd name="connsiteX16009" fmla="*/ 992188 w 4424363"/>
              <a:gd name="connsiteY16009" fmla="*/ 2606675 h 4732338"/>
              <a:gd name="connsiteX16010" fmla="*/ 992188 w 4424363"/>
              <a:gd name="connsiteY16010" fmla="*/ 2605088 h 4732338"/>
              <a:gd name="connsiteX16011" fmla="*/ 993775 w 4424363"/>
              <a:gd name="connsiteY16011" fmla="*/ 2605088 h 4732338"/>
              <a:gd name="connsiteX16012" fmla="*/ 995363 w 4424363"/>
              <a:gd name="connsiteY16012" fmla="*/ 2603500 h 4732338"/>
              <a:gd name="connsiteX16013" fmla="*/ 993775 w 4424363"/>
              <a:gd name="connsiteY16013" fmla="*/ 2601913 h 4732338"/>
              <a:gd name="connsiteX16014" fmla="*/ 995363 w 4424363"/>
              <a:gd name="connsiteY16014" fmla="*/ 2601913 h 4732338"/>
              <a:gd name="connsiteX16015" fmla="*/ 996950 w 4424363"/>
              <a:gd name="connsiteY16015" fmla="*/ 2601913 h 4732338"/>
              <a:gd name="connsiteX16016" fmla="*/ 998538 w 4424363"/>
              <a:gd name="connsiteY16016" fmla="*/ 2601913 h 4732338"/>
              <a:gd name="connsiteX16017" fmla="*/ 998538 w 4424363"/>
              <a:gd name="connsiteY16017" fmla="*/ 2600325 h 4732338"/>
              <a:gd name="connsiteX16018" fmla="*/ 998538 w 4424363"/>
              <a:gd name="connsiteY16018" fmla="*/ 2598738 h 4732338"/>
              <a:gd name="connsiteX16019" fmla="*/ 998538 w 4424363"/>
              <a:gd name="connsiteY16019" fmla="*/ 2597150 h 4732338"/>
              <a:gd name="connsiteX16020" fmla="*/ 998538 w 4424363"/>
              <a:gd name="connsiteY16020" fmla="*/ 2595563 h 4732338"/>
              <a:gd name="connsiteX16021" fmla="*/ 998538 w 4424363"/>
              <a:gd name="connsiteY16021" fmla="*/ 2593975 h 4732338"/>
              <a:gd name="connsiteX16022" fmla="*/ 998538 w 4424363"/>
              <a:gd name="connsiteY16022" fmla="*/ 2592388 h 4732338"/>
              <a:gd name="connsiteX16023" fmla="*/ 1000125 w 4424363"/>
              <a:gd name="connsiteY16023" fmla="*/ 2592388 h 4732338"/>
              <a:gd name="connsiteX16024" fmla="*/ 1000125 w 4424363"/>
              <a:gd name="connsiteY16024" fmla="*/ 2590800 h 4732338"/>
              <a:gd name="connsiteX16025" fmla="*/ 1000125 w 4424363"/>
              <a:gd name="connsiteY16025" fmla="*/ 2589213 h 4732338"/>
              <a:gd name="connsiteX16026" fmla="*/ 1001713 w 4424363"/>
              <a:gd name="connsiteY16026" fmla="*/ 2589213 h 4732338"/>
              <a:gd name="connsiteX16027" fmla="*/ 1001713 w 4424363"/>
              <a:gd name="connsiteY16027" fmla="*/ 2590800 h 4732338"/>
              <a:gd name="connsiteX16028" fmla="*/ 1003300 w 4424363"/>
              <a:gd name="connsiteY16028" fmla="*/ 2590800 h 4732338"/>
              <a:gd name="connsiteX16029" fmla="*/ 1003300 w 4424363"/>
              <a:gd name="connsiteY16029" fmla="*/ 2589213 h 4732338"/>
              <a:gd name="connsiteX16030" fmla="*/ 1003300 w 4424363"/>
              <a:gd name="connsiteY16030" fmla="*/ 2587625 h 4732338"/>
              <a:gd name="connsiteX16031" fmla="*/ 1004888 w 4424363"/>
              <a:gd name="connsiteY16031" fmla="*/ 2587625 h 4732338"/>
              <a:gd name="connsiteX16032" fmla="*/ 1006475 w 4424363"/>
              <a:gd name="connsiteY16032" fmla="*/ 2587625 h 4732338"/>
              <a:gd name="connsiteX16033" fmla="*/ 1006475 w 4424363"/>
              <a:gd name="connsiteY16033" fmla="*/ 2586038 h 4732338"/>
              <a:gd name="connsiteX16034" fmla="*/ 1008063 w 4424363"/>
              <a:gd name="connsiteY16034" fmla="*/ 2586038 h 4732338"/>
              <a:gd name="connsiteX16035" fmla="*/ 1008063 w 4424363"/>
              <a:gd name="connsiteY16035" fmla="*/ 2584450 h 4732338"/>
              <a:gd name="connsiteX16036" fmla="*/ 1008063 w 4424363"/>
              <a:gd name="connsiteY16036" fmla="*/ 2582863 h 4732338"/>
              <a:gd name="connsiteX16037" fmla="*/ 1006475 w 4424363"/>
              <a:gd name="connsiteY16037" fmla="*/ 2582863 h 4732338"/>
              <a:gd name="connsiteX16038" fmla="*/ 1006475 w 4424363"/>
              <a:gd name="connsiteY16038" fmla="*/ 2581275 h 4732338"/>
              <a:gd name="connsiteX16039" fmla="*/ 1006475 w 4424363"/>
              <a:gd name="connsiteY16039" fmla="*/ 2579688 h 4732338"/>
              <a:gd name="connsiteX16040" fmla="*/ 1008063 w 4424363"/>
              <a:gd name="connsiteY16040" fmla="*/ 2579688 h 4732338"/>
              <a:gd name="connsiteX16041" fmla="*/ 1008063 w 4424363"/>
              <a:gd name="connsiteY16041" fmla="*/ 2578100 h 4732338"/>
              <a:gd name="connsiteX16042" fmla="*/ 1009650 w 4424363"/>
              <a:gd name="connsiteY16042" fmla="*/ 2578100 h 4732338"/>
              <a:gd name="connsiteX16043" fmla="*/ 1009650 w 4424363"/>
              <a:gd name="connsiteY16043" fmla="*/ 2579688 h 4732338"/>
              <a:gd name="connsiteX16044" fmla="*/ 1011238 w 4424363"/>
              <a:gd name="connsiteY16044" fmla="*/ 2579688 h 4732338"/>
              <a:gd name="connsiteX16045" fmla="*/ 1011238 w 4424363"/>
              <a:gd name="connsiteY16045" fmla="*/ 2578100 h 4732338"/>
              <a:gd name="connsiteX16046" fmla="*/ 1012825 w 4424363"/>
              <a:gd name="connsiteY16046" fmla="*/ 2578100 h 4732338"/>
              <a:gd name="connsiteX16047" fmla="*/ 1012825 w 4424363"/>
              <a:gd name="connsiteY16047" fmla="*/ 2576513 h 4732338"/>
              <a:gd name="connsiteX16048" fmla="*/ 1011238 w 4424363"/>
              <a:gd name="connsiteY16048" fmla="*/ 2576513 h 4732338"/>
              <a:gd name="connsiteX16049" fmla="*/ 1011238 w 4424363"/>
              <a:gd name="connsiteY16049" fmla="*/ 2574925 h 4732338"/>
              <a:gd name="connsiteX16050" fmla="*/ 1012825 w 4424363"/>
              <a:gd name="connsiteY16050" fmla="*/ 2574925 h 4732338"/>
              <a:gd name="connsiteX16051" fmla="*/ 1014413 w 4424363"/>
              <a:gd name="connsiteY16051" fmla="*/ 2574925 h 4732338"/>
              <a:gd name="connsiteX16052" fmla="*/ 1014413 w 4424363"/>
              <a:gd name="connsiteY16052" fmla="*/ 2573338 h 4732338"/>
              <a:gd name="connsiteX16053" fmla="*/ 1016000 w 4424363"/>
              <a:gd name="connsiteY16053" fmla="*/ 2573338 h 4732338"/>
              <a:gd name="connsiteX16054" fmla="*/ 1016000 w 4424363"/>
              <a:gd name="connsiteY16054" fmla="*/ 2571750 h 4732338"/>
              <a:gd name="connsiteX16055" fmla="*/ 1016000 w 4424363"/>
              <a:gd name="connsiteY16055" fmla="*/ 2570163 h 4732338"/>
              <a:gd name="connsiteX16056" fmla="*/ 1017588 w 4424363"/>
              <a:gd name="connsiteY16056" fmla="*/ 2570163 h 4732338"/>
              <a:gd name="connsiteX16057" fmla="*/ 1017588 w 4424363"/>
              <a:gd name="connsiteY16057" fmla="*/ 2568575 h 4732338"/>
              <a:gd name="connsiteX16058" fmla="*/ 1019175 w 4424363"/>
              <a:gd name="connsiteY16058" fmla="*/ 2568575 h 4732338"/>
              <a:gd name="connsiteX16059" fmla="*/ 1020763 w 4424363"/>
              <a:gd name="connsiteY16059" fmla="*/ 2568575 h 4732338"/>
              <a:gd name="connsiteX16060" fmla="*/ 1020763 w 4424363"/>
              <a:gd name="connsiteY16060" fmla="*/ 2566988 h 4732338"/>
              <a:gd name="connsiteX16061" fmla="*/ 1022350 w 4424363"/>
              <a:gd name="connsiteY16061" fmla="*/ 2566988 h 4732338"/>
              <a:gd name="connsiteX16062" fmla="*/ 1022350 w 4424363"/>
              <a:gd name="connsiteY16062" fmla="*/ 2568575 h 4732338"/>
              <a:gd name="connsiteX16063" fmla="*/ 1023938 w 4424363"/>
              <a:gd name="connsiteY16063" fmla="*/ 2568575 h 4732338"/>
              <a:gd name="connsiteX16064" fmla="*/ 1023938 w 4424363"/>
              <a:gd name="connsiteY16064" fmla="*/ 2570163 h 4732338"/>
              <a:gd name="connsiteX16065" fmla="*/ 1025525 w 4424363"/>
              <a:gd name="connsiteY16065" fmla="*/ 2570163 h 4732338"/>
              <a:gd name="connsiteX16066" fmla="*/ 1025525 w 4424363"/>
              <a:gd name="connsiteY16066" fmla="*/ 2568575 h 4732338"/>
              <a:gd name="connsiteX16067" fmla="*/ 1025525 w 4424363"/>
              <a:gd name="connsiteY16067" fmla="*/ 2566988 h 4732338"/>
              <a:gd name="connsiteX16068" fmla="*/ 1027113 w 4424363"/>
              <a:gd name="connsiteY16068" fmla="*/ 2566988 h 4732338"/>
              <a:gd name="connsiteX16069" fmla="*/ 1027113 w 4424363"/>
              <a:gd name="connsiteY16069" fmla="*/ 2568575 h 4732338"/>
              <a:gd name="connsiteX16070" fmla="*/ 1028700 w 4424363"/>
              <a:gd name="connsiteY16070" fmla="*/ 2568575 h 4732338"/>
              <a:gd name="connsiteX16071" fmla="*/ 1028700 w 4424363"/>
              <a:gd name="connsiteY16071" fmla="*/ 2566988 h 4732338"/>
              <a:gd name="connsiteX16072" fmla="*/ 1028700 w 4424363"/>
              <a:gd name="connsiteY16072" fmla="*/ 2565400 h 4732338"/>
              <a:gd name="connsiteX16073" fmla="*/ 1030288 w 4424363"/>
              <a:gd name="connsiteY16073" fmla="*/ 2565400 h 4732338"/>
              <a:gd name="connsiteX16074" fmla="*/ 1031875 w 4424363"/>
              <a:gd name="connsiteY16074" fmla="*/ 2565400 h 4732338"/>
              <a:gd name="connsiteX16075" fmla="*/ 1033463 w 4424363"/>
              <a:gd name="connsiteY16075" fmla="*/ 2565400 h 4732338"/>
              <a:gd name="connsiteX16076" fmla="*/ 1033463 w 4424363"/>
              <a:gd name="connsiteY16076" fmla="*/ 2566988 h 4732338"/>
              <a:gd name="connsiteX16077" fmla="*/ 1035050 w 4424363"/>
              <a:gd name="connsiteY16077" fmla="*/ 2566988 h 4732338"/>
              <a:gd name="connsiteX16078" fmla="*/ 1035050 w 4424363"/>
              <a:gd name="connsiteY16078" fmla="*/ 2568575 h 4732338"/>
              <a:gd name="connsiteX16079" fmla="*/ 1036638 w 4424363"/>
              <a:gd name="connsiteY16079" fmla="*/ 2568575 h 4732338"/>
              <a:gd name="connsiteX16080" fmla="*/ 1038225 w 4424363"/>
              <a:gd name="connsiteY16080" fmla="*/ 2568575 h 4732338"/>
              <a:gd name="connsiteX16081" fmla="*/ 1039813 w 4424363"/>
              <a:gd name="connsiteY16081" fmla="*/ 2568575 h 4732338"/>
              <a:gd name="connsiteX16082" fmla="*/ 1041400 w 4424363"/>
              <a:gd name="connsiteY16082" fmla="*/ 2568575 h 4732338"/>
              <a:gd name="connsiteX16083" fmla="*/ 1041400 w 4424363"/>
              <a:gd name="connsiteY16083" fmla="*/ 2570163 h 4732338"/>
              <a:gd name="connsiteX16084" fmla="*/ 1042988 w 4424363"/>
              <a:gd name="connsiteY16084" fmla="*/ 2570163 h 4732338"/>
              <a:gd name="connsiteX16085" fmla="*/ 1044575 w 4424363"/>
              <a:gd name="connsiteY16085" fmla="*/ 2570163 h 4732338"/>
              <a:gd name="connsiteX16086" fmla="*/ 1046163 w 4424363"/>
              <a:gd name="connsiteY16086" fmla="*/ 2570163 h 4732338"/>
              <a:gd name="connsiteX16087" fmla="*/ 1047750 w 4424363"/>
              <a:gd name="connsiteY16087" fmla="*/ 2570163 h 4732338"/>
              <a:gd name="connsiteX16088" fmla="*/ 1047750 w 4424363"/>
              <a:gd name="connsiteY16088" fmla="*/ 2571750 h 4732338"/>
              <a:gd name="connsiteX16089" fmla="*/ 1049338 w 4424363"/>
              <a:gd name="connsiteY16089" fmla="*/ 2571750 h 4732338"/>
              <a:gd name="connsiteX16090" fmla="*/ 1050925 w 4424363"/>
              <a:gd name="connsiteY16090" fmla="*/ 2571750 h 4732338"/>
              <a:gd name="connsiteX16091" fmla="*/ 1050925 w 4424363"/>
              <a:gd name="connsiteY16091" fmla="*/ 2573338 h 4732338"/>
              <a:gd name="connsiteX16092" fmla="*/ 1052513 w 4424363"/>
              <a:gd name="connsiteY16092" fmla="*/ 2573338 h 4732338"/>
              <a:gd name="connsiteX16093" fmla="*/ 1052513 w 4424363"/>
              <a:gd name="connsiteY16093" fmla="*/ 2574925 h 4732338"/>
              <a:gd name="connsiteX16094" fmla="*/ 1054100 w 4424363"/>
              <a:gd name="connsiteY16094" fmla="*/ 2574925 h 4732338"/>
              <a:gd name="connsiteX16095" fmla="*/ 1054100 w 4424363"/>
              <a:gd name="connsiteY16095" fmla="*/ 2573338 h 4732338"/>
              <a:gd name="connsiteX16096" fmla="*/ 1054100 w 4424363"/>
              <a:gd name="connsiteY16096" fmla="*/ 2571750 h 4732338"/>
              <a:gd name="connsiteX16097" fmla="*/ 1054100 w 4424363"/>
              <a:gd name="connsiteY16097" fmla="*/ 2570163 h 4732338"/>
              <a:gd name="connsiteX16098" fmla="*/ 1052513 w 4424363"/>
              <a:gd name="connsiteY16098" fmla="*/ 2570163 h 4732338"/>
              <a:gd name="connsiteX16099" fmla="*/ 1050925 w 4424363"/>
              <a:gd name="connsiteY16099" fmla="*/ 2570163 h 4732338"/>
              <a:gd name="connsiteX16100" fmla="*/ 1049338 w 4424363"/>
              <a:gd name="connsiteY16100" fmla="*/ 2570163 h 4732338"/>
              <a:gd name="connsiteX16101" fmla="*/ 1049338 w 4424363"/>
              <a:gd name="connsiteY16101" fmla="*/ 2568575 h 4732338"/>
              <a:gd name="connsiteX16102" fmla="*/ 1047750 w 4424363"/>
              <a:gd name="connsiteY16102" fmla="*/ 2568575 h 4732338"/>
              <a:gd name="connsiteX16103" fmla="*/ 1047750 w 4424363"/>
              <a:gd name="connsiteY16103" fmla="*/ 2566988 h 4732338"/>
              <a:gd name="connsiteX16104" fmla="*/ 1049338 w 4424363"/>
              <a:gd name="connsiteY16104" fmla="*/ 2566988 h 4732338"/>
              <a:gd name="connsiteX16105" fmla="*/ 1050925 w 4424363"/>
              <a:gd name="connsiteY16105" fmla="*/ 2566988 h 4732338"/>
              <a:gd name="connsiteX16106" fmla="*/ 1050925 w 4424363"/>
              <a:gd name="connsiteY16106" fmla="*/ 2565400 h 4732338"/>
              <a:gd name="connsiteX16107" fmla="*/ 1052513 w 4424363"/>
              <a:gd name="connsiteY16107" fmla="*/ 2565400 h 4732338"/>
              <a:gd name="connsiteX16108" fmla="*/ 1054100 w 4424363"/>
              <a:gd name="connsiteY16108" fmla="*/ 2565400 h 4732338"/>
              <a:gd name="connsiteX16109" fmla="*/ 1054100 w 4424363"/>
              <a:gd name="connsiteY16109" fmla="*/ 2563813 h 4732338"/>
              <a:gd name="connsiteX16110" fmla="*/ 1052513 w 4424363"/>
              <a:gd name="connsiteY16110" fmla="*/ 2563813 h 4732338"/>
              <a:gd name="connsiteX16111" fmla="*/ 1052513 w 4424363"/>
              <a:gd name="connsiteY16111" fmla="*/ 2562225 h 4732338"/>
              <a:gd name="connsiteX16112" fmla="*/ 1052513 w 4424363"/>
              <a:gd name="connsiteY16112" fmla="*/ 2560638 h 4732338"/>
              <a:gd name="connsiteX16113" fmla="*/ 1052513 w 4424363"/>
              <a:gd name="connsiteY16113" fmla="*/ 2559050 h 4732338"/>
              <a:gd name="connsiteX16114" fmla="*/ 1052513 w 4424363"/>
              <a:gd name="connsiteY16114" fmla="*/ 2557463 h 4732338"/>
              <a:gd name="connsiteX16115" fmla="*/ 1052513 w 4424363"/>
              <a:gd name="connsiteY16115" fmla="*/ 2555875 h 4732338"/>
              <a:gd name="connsiteX16116" fmla="*/ 1054100 w 4424363"/>
              <a:gd name="connsiteY16116" fmla="*/ 2555875 h 4732338"/>
              <a:gd name="connsiteX16117" fmla="*/ 1055688 w 4424363"/>
              <a:gd name="connsiteY16117" fmla="*/ 2555875 h 4732338"/>
              <a:gd name="connsiteX16118" fmla="*/ 1057275 w 4424363"/>
              <a:gd name="connsiteY16118" fmla="*/ 2555875 h 4732338"/>
              <a:gd name="connsiteX16119" fmla="*/ 1058863 w 4424363"/>
              <a:gd name="connsiteY16119" fmla="*/ 2555875 h 4732338"/>
              <a:gd name="connsiteX16120" fmla="*/ 1060450 w 4424363"/>
              <a:gd name="connsiteY16120" fmla="*/ 2555875 h 4732338"/>
              <a:gd name="connsiteX16121" fmla="*/ 1060450 w 4424363"/>
              <a:gd name="connsiteY16121" fmla="*/ 2557463 h 4732338"/>
              <a:gd name="connsiteX16122" fmla="*/ 1060450 w 4424363"/>
              <a:gd name="connsiteY16122" fmla="*/ 2559050 h 4732338"/>
              <a:gd name="connsiteX16123" fmla="*/ 1062038 w 4424363"/>
              <a:gd name="connsiteY16123" fmla="*/ 2559050 h 4732338"/>
              <a:gd name="connsiteX16124" fmla="*/ 1062038 w 4424363"/>
              <a:gd name="connsiteY16124" fmla="*/ 2557463 h 4732338"/>
              <a:gd name="connsiteX16125" fmla="*/ 1063625 w 4424363"/>
              <a:gd name="connsiteY16125" fmla="*/ 2557463 h 4732338"/>
              <a:gd name="connsiteX16126" fmla="*/ 1063625 w 4424363"/>
              <a:gd name="connsiteY16126" fmla="*/ 2559050 h 4732338"/>
              <a:gd name="connsiteX16127" fmla="*/ 1065213 w 4424363"/>
              <a:gd name="connsiteY16127" fmla="*/ 2559050 h 4732338"/>
              <a:gd name="connsiteX16128" fmla="*/ 1065213 w 4424363"/>
              <a:gd name="connsiteY16128" fmla="*/ 2557463 h 4732338"/>
              <a:gd name="connsiteX16129" fmla="*/ 1066800 w 4424363"/>
              <a:gd name="connsiteY16129" fmla="*/ 2557463 h 4732338"/>
              <a:gd name="connsiteX16130" fmla="*/ 1068388 w 4424363"/>
              <a:gd name="connsiteY16130" fmla="*/ 2557463 h 4732338"/>
              <a:gd name="connsiteX16131" fmla="*/ 1069975 w 4424363"/>
              <a:gd name="connsiteY16131" fmla="*/ 2557463 h 4732338"/>
              <a:gd name="connsiteX16132" fmla="*/ 1071563 w 4424363"/>
              <a:gd name="connsiteY16132" fmla="*/ 2557463 h 4732338"/>
              <a:gd name="connsiteX16133" fmla="*/ 1071563 w 4424363"/>
              <a:gd name="connsiteY16133" fmla="*/ 2555875 h 4732338"/>
              <a:gd name="connsiteX16134" fmla="*/ 1073150 w 4424363"/>
              <a:gd name="connsiteY16134" fmla="*/ 2555875 h 4732338"/>
              <a:gd name="connsiteX16135" fmla="*/ 1074738 w 4424363"/>
              <a:gd name="connsiteY16135" fmla="*/ 2555875 h 4732338"/>
              <a:gd name="connsiteX16136" fmla="*/ 1074738 w 4424363"/>
              <a:gd name="connsiteY16136" fmla="*/ 2554288 h 4732338"/>
              <a:gd name="connsiteX16137" fmla="*/ 1076325 w 4424363"/>
              <a:gd name="connsiteY16137" fmla="*/ 2554288 h 4732338"/>
              <a:gd name="connsiteX16138" fmla="*/ 1077913 w 4424363"/>
              <a:gd name="connsiteY16138" fmla="*/ 2554288 h 4732338"/>
              <a:gd name="connsiteX16139" fmla="*/ 1079500 w 4424363"/>
              <a:gd name="connsiteY16139" fmla="*/ 2554288 h 4732338"/>
              <a:gd name="connsiteX16140" fmla="*/ 1079500 w 4424363"/>
              <a:gd name="connsiteY16140" fmla="*/ 2552700 h 4732338"/>
              <a:gd name="connsiteX16141" fmla="*/ 1081088 w 4424363"/>
              <a:gd name="connsiteY16141" fmla="*/ 2552700 h 4732338"/>
              <a:gd name="connsiteX16142" fmla="*/ 1081088 w 4424363"/>
              <a:gd name="connsiteY16142" fmla="*/ 2551113 h 4732338"/>
              <a:gd name="connsiteX16143" fmla="*/ 1082675 w 4424363"/>
              <a:gd name="connsiteY16143" fmla="*/ 2549525 h 4732338"/>
              <a:gd name="connsiteX16144" fmla="*/ 1082675 w 4424363"/>
              <a:gd name="connsiteY16144" fmla="*/ 2547938 h 4732338"/>
              <a:gd name="connsiteX16145" fmla="*/ 1082675 w 4424363"/>
              <a:gd name="connsiteY16145" fmla="*/ 2546350 h 4732338"/>
              <a:gd name="connsiteX16146" fmla="*/ 1084263 w 4424363"/>
              <a:gd name="connsiteY16146" fmla="*/ 2546350 h 4732338"/>
              <a:gd name="connsiteX16147" fmla="*/ 1084263 w 4424363"/>
              <a:gd name="connsiteY16147" fmla="*/ 2544763 h 4732338"/>
              <a:gd name="connsiteX16148" fmla="*/ 1085850 w 4424363"/>
              <a:gd name="connsiteY16148" fmla="*/ 2544763 h 4732338"/>
              <a:gd name="connsiteX16149" fmla="*/ 1087438 w 4424363"/>
              <a:gd name="connsiteY16149" fmla="*/ 2544763 h 4732338"/>
              <a:gd name="connsiteX16150" fmla="*/ 1089025 w 4424363"/>
              <a:gd name="connsiteY16150" fmla="*/ 2544763 h 4732338"/>
              <a:gd name="connsiteX16151" fmla="*/ 1090613 w 4424363"/>
              <a:gd name="connsiteY16151" fmla="*/ 2544763 h 4732338"/>
              <a:gd name="connsiteX16152" fmla="*/ 1090613 w 4424363"/>
              <a:gd name="connsiteY16152" fmla="*/ 2543175 h 4732338"/>
              <a:gd name="connsiteX16153" fmla="*/ 1092200 w 4424363"/>
              <a:gd name="connsiteY16153" fmla="*/ 2543175 h 4732338"/>
              <a:gd name="connsiteX16154" fmla="*/ 1093788 w 4424363"/>
              <a:gd name="connsiteY16154" fmla="*/ 2543175 h 4732338"/>
              <a:gd name="connsiteX16155" fmla="*/ 1095375 w 4424363"/>
              <a:gd name="connsiteY16155" fmla="*/ 2543175 h 4732338"/>
              <a:gd name="connsiteX16156" fmla="*/ 1096963 w 4424363"/>
              <a:gd name="connsiteY16156" fmla="*/ 2543175 h 4732338"/>
              <a:gd name="connsiteX16157" fmla="*/ 1098550 w 4424363"/>
              <a:gd name="connsiteY16157" fmla="*/ 2543175 h 4732338"/>
              <a:gd name="connsiteX16158" fmla="*/ 1100138 w 4424363"/>
              <a:gd name="connsiteY16158" fmla="*/ 2543175 h 4732338"/>
              <a:gd name="connsiteX16159" fmla="*/ 1101725 w 4424363"/>
              <a:gd name="connsiteY16159" fmla="*/ 2543175 h 4732338"/>
              <a:gd name="connsiteX16160" fmla="*/ 1103313 w 4424363"/>
              <a:gd name="connsiteY16160" fmla="*/ 2543175 h 4732338"/>
              <a:gd name="connsiteX16161" fmla="*/ 1104900 w 4424363"/>
              <a:gd name="connsiteY16161" fmla="*/ 2543175 h 4732338"/>
              <a:gd name="connsiteX16162" fmla="*/ 1106488 w 4424363"/>
              <a:gd name="connsiteY16162" fmla="*/ 2543175 h 4732338"/>
              <a:gd name="connsiteX16163" fmla="*/ 1108075 w 4424363"/>
              <a:gd name="connsiteY16163" fmla="*/ 2543175 h 4732338"/>
              <a:gd name="connsiteX16164" fmla="*/ 1109663 w 4424363"/>
              <a:gd name="connsiteY16164" fmla="*/ 2543175 h 4732338"/>
              <a:gd name="connsiteX16165" fmla="*/ 1111250 w 4424363"/>
              <a:gd name="connsiteY16165" fmla="*/ 2541588 h 4732338"/>
              <a:gd name="connsiteX16166" fmla="*/ 1112838 w 4424363"/>
              <a:gd name="connsiteY16166" fmla="*/ 2541588 h 4732338"/>
              <a:gd name="connsiteX16167" fmla="*/ 1114425 w 4424363"/>
              <a:gd name="connsiteY16167" fmla="*/ 2541588 h 4732338"/>
              <a:gd name="connsiteX16168" fmla="*/ 1114425 w 4424363"/>
              <a:gd name="connsiteY16168" fmla="*/ 2540000 h 4732338"/>
              <a:gd name="connsiteX16169" fmla="*/ 1116013 w 4424363"/>
              <a:gd name="connsiteY16169" fmla="*/ 2540000 h 4732338"/>
              <a:gd name="connsiteX16170" fmla="*/ 1117600 w 4424363"/>
              <a:gd name="connsiteY16170" fmla="*/ 2540000 h 4732338"/>
              <a:gd name="connsiteX16171" fmla="*/ 1117600 w 4424363"/>
              <a:gd name="connsiteY16171" fmla="*/ 2538413 h 4732338"/>
              <a:gd name="connsiteX16172" fmla="*/ 1119188 w 4424363"/>
              <a:gd name="connsiteY16172" fmla="*/ 2538413 h 4732338"/>
              <a:gd name="connsiteX16173" fmla="*/ 1120775 w 4424363"/>
              <a:gd name="connsiteY16173" fmla="*/ 2538413 h 4732338"/>
              <a:gd name="connsiteX16174" fmla="*/ 1122363 w 4424363"/>
              <a:gd name="connsiteY16174" fmla="*/ 2538413 h 4732338"/>
              <a:gd name="connsiteX16175" fmla="*/ 1123950 w 4424363"/>
              <a:gd name="connsiteY16175" fmla="*/ 2538413 h 4732338"/>
              <a:gd name="connsiteX16176" fmla="*/ 1123950 w 4424363"/>
              <a:gd name="connsiteY16176" fmla="*/ 2536825 h 4732338"/>
              <a:gd name="connsiteX16177" fmla="*/ 1123950 w 4424363"/>
              <a:gd name="connsiteY16177" fmla="*/ 2535238 h 4732338"/>
              <a:gd name="connsiteX16178" fmla="*/ 1123950 w 4424363"/>
              <a:gd name="connsiteY16178" fmla="*/ 2533650 h 4732338"/>
              <a:gd name="connsiteX16179" fmla="*/ 1123950 w 4424363"/>
              <a:gd name="connsiteY16179" fmla="*/ 2532063 h 4732338"/>
              <a:gd name="connsiteX16180" fmla="*/ 1122363 w 4424363"/>
              <a:gd name="connsiteY16180" fmla="*/ 2532063 h 4732338"/>
              <a:gd name="connsiteX16181" fmla="*/ 1123950 w 4424363"/>
              <a:gd name="connsiteY16181" fmla="*/ 2530475 h 4732338"/>
              <a:gd name="connsiteX16182" fmla="*/ 1123950 w 4424363"/>
              <a:gd name="connsiteY16182" fmla="*/ 2528888 h 4732338"/>
              <a:gd name="connsiteX16183" fmla="*/ 1125538 w 4424363"/>
              <a:gd name="connsiteY16183" fmla="*/ 2528888 h 4732338"/>
              <a:gd name="connsiteX16184" fmla="*/ 1127125 w 4424363"/>
              <a:gd name="connsiteY16184" fmla="*/ 2527300 h 4732338"/>
              <a:gd name="connsiteX16185" fmla="*/ 1128713 w 4424363"/>
              <a:gd name="connsiteY16185" fmla="*/ 2527300 h 4732338"/>
              <a:gd name="connsiteX16186" fmla="*/ 1128713 w 4424363"/>
              <a:gd name="connsiteY16186" fmla="*/ 2525713 h 4732338"/>
              <a:gd name="connsiteX16187" fmla="*/ 1127125 w 4424363"/>
              <a:gd name="connsiteY16187" fmla="*/ 2525713 h 4732338"/>
              <a:gd name="connsiteX16188" fmla="*/ 1127125 w 4424363"/>
              <a:gd name="connsiteY16188" fmla="*/ 2524125 h 4732338"/>
              <a:gd name="connsiteX16189" fmla="*/ 1127125 w 4424363"/>
              <a:gd name="connsiteY16189" fmla="*/ 2522538 h 4732338"/>
              <a:gd name="connsiteX16190" fmla="*/ 1125538 w 4424363"/>
              <a:gd name="connsiteY16190" fmla="*/ 2522538 h 4732338"/>
              <a:gd name="connsiteX16191" fmla="*/ 1125538 w 4424363"/>
              <a:gd name="connsiteY16191" fmla="*/ 2520950 h 4732338"/>
              <a:gd name="connsiteX16192" fmla="*/ 1127125 w 4424363"/>
              <a:gd name="connsiteY16192" fmla="*/ 2520950 h 4732338"/>
              <a:gd name="connsiteX16193" fmla="*/ 1128713 w 4424363"/>
              <a:gd name="connsiteY16193" fmla="*/ 2520950 h 4732338"/>
              <a:gd name="connsiteX16194" fmla="*/ 1128713 w 4424363"/>
              <a:gd name="connsiteY16194" fmla="*/ 2519363 h 4732338"/>
              <a:gd name="connsiteX16195" fmla="*/ 1130300 w 4424363"/>
              <a:gd name="connsiteY16195" fmla="*/ 2519363 h 4732338"/>
              <a:gd name="connsiteX16196" fmla="*/ 1130300 w 4424363"/>
              <a:gd name="connsiteY16196" fmla="*/ 2517775 h 4732338"/>
              <a:gd name="connsiteX16197" fmla="*/ 1131888 w 4424363"/>
              <a:gd name="connsiteY16197" fmla="*/ 2517775 h 4732338"/>
              <a:gd name="connsiteX16198" fmla="*/ 1131888 w 4424363"/>
              <a:gd name="connsiteY16198" fmla="*/ 2516188 h 4732338"/>
              <a:gd name="connsiteX16199" fmla="*/ 1133475 w 4424363"/>
              <a:gd name="connsiteY16199" fmla="*/ 2516188 h 4732338"/>
              <a:gd name="connsiteX16200" fmla="*/ 1135063 w 4424363"/>
              <a:gd name="connsiteY16200" fmla="*/ 2516188 h 4732338"/>
              <a:gd name="connsiteX16201" fmla="*/ 1135063 w 4424363"/>
              <a:gd name="connsiteY16201" fmla="*/ 2514600 h 4732338"/>
              <a:gd name="connsiteX16202" fmla="*/ 1133475 w 4424363"/>
              <a:gd name="connsiteY16202" fmla="*/ 2514600 h 4732338"/>
              <a:gd name="connsiteX16203" fmla="*/ 1133475 w 4424363"/>
              <a:gd name="connsiteY16203" fmla="*/ 2513013 h 4732338"/>
              <a:gd name="connsiteX16204" fmla="*/ 1135063 w 4424363"/>
              <a:gd name="connsiteY16204" fmla="*/ 2513013 h 4732338"/>
              <a:gd name="connsiteX16205" fmla="*/ 1136650 w 4424363"/>
              <a:gd name="connsiteY16205" fmla="*/ 2513013 h 4732338"/>
              <a:gd name="connsiteX16206" fmla="*/ 1138238 w 4424363"/>
              <a:gd name="connsiteY16206" fmla="*/ 2513013 h 4732338"/>
              <a:gd name="connsiteX16207" fmla="*/ 1139825 w 4424363"/>
              <a:gd name="connsiteY16207" fmla="*/ 2513013 h 4732338"/>
              <a:gd name="connsiteX16208" fmla="*/ 1139825 w 4424363"/>
              <a:gd name="connsiteY16208" fmla="*/ 2511425 h 4732338"/>
              <a:gd name="connsiteX16209" fmla="*/ 1138238 w 4424363"/>
              <a:gd name="connsiteY16209" fmla="*/ 2511425 h 4732338"/>
              <a:gd name="connsiteX16210" fmla="*/ 1138238 w 4424363"/>
              <a:gd name="connsiteY16210" fmla="*/ 2509838 h 4732338"/>
              <a:gd name="connsiteX16211" fmla="*/ 1139825 w 4424363"/>
              <a:gd name="connsiteY16211" fmla="*/ 2509838 h 4732338"/>
              <a:gd name="connsiteX16212" fmla="*/ 1139825 w 4424363"/>
              <a:gd name="connsiteY16212" fmla="*/ 2508250 h 4732338"/>
              <a:gd name="connsiteX16213" fmla="*/ 1141413 w 4424363"/>
              <a:gd name="connsiteY16213" fmla="*/ 2508250 h 4732338"/>
              <a:gd name="connsiteX16214" fmla="*/ 1141413 w 4424363"/>
              <a:gd name="connsiteY16214" fmla="*/ 2506663 h 4732338"/>
              <a:gd name="connsiteX16215" fmla="*/ 1141413 w 4424363"/>
              <a:gd name="connsiteY16215" fmla="*/ 2505075 h 4732338"/>
              <a:gd name="connsiteX16216" fmla="*/ 1143000 w 4424363"/>
              <a:gd name="connsiteY16216" fmla="*/ 2505075 h 4732338"/>
              <a:gd name="connsiteX16217" fmla="*/ 1143000 w 4424363"/>
              <a:gd name="connsiteY16217" fmla="*/ 2503488 h 4732338"/>
              <a:gd name="connsiteX16218" fmla="*/ 1144588 w 4424363"/>
              <a:gd name="connsiteY16218" fmla="*/ 2503488 h 4732338"/>
              <a:gd name="connsiteX16219" fmla="*/ 1146175 w 4424363"/>
              <a:gd name="connsiteY16219" fmla="*/ 2503488 h 4732338"/>
              <a:gd name="connsiteX16220" fmla="*/ 1144588 w 4424363"/>
              <a:gd name="connsiteY16220" fmla="*/ 2501900 h 4732338"/>
              <a:gd name="connsiteX16221" fmla="*/ 1143000 w 4424363"/>
              <a:gd name="connsiteY16221" fmla="*/ 2501900 h 4732338"/>
              <a:gd name="connsiteX16222" fmla="*/ 1143000 w 4424363"/>
              <a:gd name="connsiteY16222" fmla="*/ 2500313 h 4732338"/>
              <a:gd name="connsiteX16223" fmla="*/ 1143000 w 4424363"/>
              <a:gd name="connsiteY16223" fmla="*/ 2498725 h 4732338"/>
              <a:gd name="connsiteX16224" fmla="*/ 1143000 w 4424363"/>
              <a:gd name="connsiteY16224" fmla="*/ 2497138 h 4732338"/>
              <a:gd name="connsiteX16225" fmla="*/ 1143000 w 4424363"/>
              <a:gd name="connsiteY16225" fmla="*/ 2495550 h 4732338"/>
              <a:gd name="connsiteX16226" fmla="*/ 1141413 w 4424363"/>
              <a:gd name="connsiteY16226" fmla="*/ 2495550 h 4732338"/>
              <a:gd name="connsiteX16227" fmla="*/ 1141413 w 4424363"/>
              <a:gd name="connsiteY16227" fmla="*/ 2493963 h 4732338"/>
              <a:gd name="connsiteX16228" fmla="*/ 1141413 w 4424363"/>
              <a:gd name="connsiteY16228" fmla="*/ 2492375 h 4732338"/>
              <a:gd name="connsiteX16229" fmla="*/ 1141413 w 4424363"/>
              <a:gd name="connsiteY16229" fmla="*/ 2490788 h 4732338"/>
              <a:gd name="connsiteX16230" fmla="*/ 1143000 w 4424363"/>
              <a:gd name="connsiteY16230" fmla="*/ 2490788 h 4732338"/>
              <a:gd name="connsiteX16231" fmla="*/ 1143000 w 4424363"/>
              <a:gd name="connsiteY16231" fmla="*/ 2489200 h 4732338"/>
              <a:gd name="connsiteX16232" fmla="*/ 1144588 w 4424363"/>
              <a:gd name="connsiteY16232" fmla="*/ 2489200 h 4732338"/>
              <a:gd name="connsiteX16233" fmla="*/ 1146175 w 4424363"/>
              <a:gd name="connsiteY16233" fmla="*/ 2489200 h 4732338"/>
              <a:gd name="connsiteX16234" fmla="*/ 1146175 w 4424363"/>
              <a:gd name="connsiteY16234" fmla="*/ 2490788 h 4732338"/>
              <a:gd name="connsiteX16235" fmla="*/ 1146175 w 4424363"/>
              <a:gd name="connsiteY16235" fmla="*/ 2492375 h 4732338"/>
              <a:gd name="connsiteX16236" fmla="*/ 1146175 w 4424363"/>
              <a:gd name="connsiteY16236" fmla="*/ 2493963 h 4732338"/>
              <a:gd name="connsiteX16237" fmla="*/ 1147763 w 4424363"/>
              <a:gd name="connsiteY16237" fmla="*/ 2493963 h 4732338"/>
              <a:gd name="connsiteX16238" fmla="*/ 1147763 w 4424363"/>
              <a:gd name="connsiteY16238" fmla="*/ 2495550 h 4732338"/>
              <a:gd name="connsiteX16239" fmla="*/ 1149350 w 4424363"/>
              <a:gd name="connsiteY16239" fmla="*/ 2495550 h 4732338"/>
              <a:gd name="connsiteX16240" fmla="*/ 1150938 w 4424363"/>
              <a:gd name="connsiteY16240" fmla="*/ 2493963 h 4732338"/>
              <a:gd name="connsiteX16241" fmla="*/ 1150938 w 4424363"/>
              <a:gd name="connsiteY16241" fmla="*/ 2495550 h 4732338"/>
              <a:gd name="connsiteX16242" fmla="*/ 1150938 w 4424363"/>
              <a:gd name="connsiteY16242" fmla="*/ 2497138 h 4732338"/>
              <a:gd name="connsiteX16243" fmla="*/ 1150938 w 4424363"/>
              <a:gd name="connsiteY16243" fmla="*/ 2498725 h 4732338"/>
              <a:gd name="connsiteX16244" fmla="*/ 1152525 w 4424363"/>
              <a:gd name="connsiteY16244" fmla="*/ 2498725 h 4732338"/>
              <a:gd name="connsiteX16245" fmla="*/ 1154113 w 4424363"/>
              <a:gd name="connsiteY16245" fmla="*/ 2498725 h 4732338"/>
              <a:gd name="connsiteX16246" fmla="*/ 1155700 w 4424363"/>
              <a:gd name="connsiteY16246" fmla="*/ 2498725 h 4732338"/>
              <a:gd name="connsiteX16247" fmla="*/ 1155700 w 4424363"/>
              <a:gd name="connsiteY16247" fmla="*/ 2500313 h 4732338"/>
              <a:gd name="connsiteX16248" fmla="*/ 1157288 w 4424363"/>
              <a:gd name="connsiteY16248" fmla="*/ 2500313 h 4732338"/>
              <a:gd name="connsiteX16249" fmla="*/ 1158875 w 4424363"/>
              <a:gd name="connsiteY16249" fmla="*/ 2500313 h 4732338"/>
              <a:gd name="connsiteX16250" fmla="*/ 1160463 w 4424363"/>
              <a:gd name="connsiteY16250" fmla="*/ 2498725 h 4732338"/>
              <a:gd name="connsiteX16251" fmla="*/ 1160463 w 4424363"/>
              <a:gd name="connsiteY16251" fmla="*/ 2500313 h 4732338"/>
              <a:gd name="connsiteX16252" fmla="*/ 1162050 w 4424363"/>
              <a:gd name="connsiteY16252" fmla="*/ 2498725 h 4732338"/>
              <a:gd name="connsiteX16253" fmla="*/ 1163638 w 4424363"/>
              <a:gd name="connsiteY16253" fmla="*/ 2498725 h 4732338"/>
              <a:gd name="connsiteX16254" fmla="*/ 1165225 w 4424363"/>
              <a:gd name="connsiteY16254" fmla="*/ 2498725 h 4732338"/>
              <a:gd name="connsiteX16255" fmla="*/ 1166813 w 4424363"/>
              <a:gd name="connsiteY16255" fmla="*/ 2498725 h 4732338"/>
              <a:gd name="connsiteX16256" fmla="*/ 1166813 w 4424363"/>
              <a:gd name="connsiteY16256" fmla="*/ 2500313 h 4732338"/>
              <a:gd name="connsiteX16257" fmla="*/ 1168400 w 4424363"/>
              <a:gd name="connsiteY16257" fmla="*/ 2500313 h 4732338"/>
              <a:gd name="connsiteX16258" fmla="*/ 1168400 w 4424363"/>
              <a:gd name="connsiteY16258" fmla="*/ 2498725 h 4732338"/>
              <a:gd name="connsiteX16259" fmla="*/ 1168400 w 4424363"/>
              <a:gd name="connsiteY16259" fmla="*/ 2497138 h 4732338"/>
              <a:gd name="connsiteX16260" fmla="*/ 1168400 w 4424363"/>
              <a:gd name="connsiteY16260" fmla="*/ 2495550 h 4732338"/>
              <a:gd name="connsiteX16261" fmla="*/ 1168400 w 4424363"/>
              <a:gd name="connsiteY16261" fmla="*/ 2493963 h 4732338"/>
              <a:gd name="connsiteX16262" fmla="*/ 1168400 w 4424363"/>
              <a:gd name="connsiteY16262" fmla="*/ 2492375 h 4732338"/>
              <a:gd name="connsiteX16263" fmla="*/ 1168400 w 4424363"/>
              <a:gd name="connsiteY16263" fmla="*/ 2490788 h 4732338"/>
              <a:gd name="connsiteX16264" fmla="*/ 1168400 w 4424363"/>
              <a:gd name="connsiteY16264" fmla="*/ 2489200 h 4732338"/>
              <a:gd name="connsiteX16265" fmla="*/ 1166813 w 4424363"/>
              <a:gd name="connsiteY16265" fmla="*/ 2489200 h 4732338"/>
              <a:gd name="connsiteX16266" fmla="*/ 1166813 w 4424363"/>
              <a:gd name="connsiteY16266" fmla="*/ 2487613 h 4732338"/>
              <a:gd name="connsiteX16267" fmla="*/ 1166813 w 4424363"/>
              <a:gd name="connsiteY16267" fmla="*/ 2486025 h 4732338"/>
              <a:gd name="connsiteX16268" fmla="*/ 1166813 w 4424363"/>
              <a:gd name="connsiteY16268" fmla="*/ 2484438 h 4732338"/>
              <a:gd name="connsiteX16269" fmla="*/ 1165225 w 4424363"/>
              <a:gd name="connsiteY16269" fmla="*/ 2484438 h 4732338"/>
              <a:gd name="connsiteX16270" fmla="*/ 1163638 w 4424363"/>
              <a:gd name="connsiteY16270" fmla="*/ 2484438 h 4732338"/>
              <a:gd name="connsiteX16271" fmla="*/ 1163638 w 4424363"/>
              <a:gd name="connsiteY16271" fmla="*/ 2482850 h 4732338"/>
              <a:gd name="connsiteX16272" fmla="*/ 1162050 w 4424363"/>
              <a:gd name="connsiteY16272" fmla="*/ 2482850 h 4732338"/>
              <a:gd name="connsiteX16273" fmla="*/ 1162050 w 4424363"/>
              <a:gd name="connsiteY16273" fmla="*/ 2481263 h 4732338"/>
              <a:gd name="connsiteX16274" fmla="*/ 1160463 w 4424363"/>
              <a:gd name="connsiteY16274" fmla="*/ 2479675 h 4732338"/>
              <a:gd name="connsiteX16275" fmla="*/ 1158875 w 4424363"/>
              <a:gd name="connsiteY16275" fmla="*/ 2479675 h 4732338"/>
              <a:gd name="connsiteX16276" fmla="*/ 1157288 w 4424363"/>
              <a:gd name="connsiteY16276" fmla="*/ 2479675 h 4732338"/>
              <a:gd name="connsiteX16277" fmla="*/ 1157288 w 4424363"/>
              <a:gd name="connsiteY16277" fmla="*/ 2478088 h 4732338"/>
              <a:gd name="connsiteX16278" fmla="*/ 1158875 w 4424363"/>
              <a:gd name="connsiteY16278" fmla="*/ 2478088 h 4732338"/>
              <a:gd name="connsiteX16279" fmla="*/ 1158875 w 4424363"/>
              <a:gd name="connsiteY16279" fmla="*/ 2476500 h 4732338"/>
              <a:gd name="connsiteX16280" fmla="*/ 1160463 w 4424363"/>
              <a:gd name="connsiteY16280" fmla="*/ 2476500 h 4732338"/>
              <a:gd name="connsiteX16281" fmla="*/ 1160463 w 4424363"/>
              <a:gd name="connsiteY16281" fmla="*/ 2474913 h 4732338"/>
              <a:gd name="connsiteX16282" fmla="*/ 1160463 w 4424363"/>
              <a:gd name="connsiteY16282" fmla="*/ 2473325 h 4732338"/>
              <a:gd name="connsiteX16283" fmla="*/ 1162050 w 4424363"/>
              <a:gd name="connsiteY16283" fmla="*/ 2473325 h 4732338"/>
              <a:gd name="connsiteX16284" fmla="*/ 1162050 w 4424363"/>
              <a:gd name="connsiteY16284" fmla="*/ 2471738 h 4732338"/>
              <a:gd name="connsiteX16285" fmla="*/ 1160463 w 4424363"/>
              <a:gd name="connsiteY16285" fmla="*/ 2471738 h 4732338"/>
              <a:gd name="connsiteX16286" fmla="*/ 1160463 w 4424363"/>
              <a:gd name="connsiteY16286" fmla="*/ 2470150 h 4732338"/>
              <a:gd name="connsiteX16287" fmla="*/ 1160463 w 4424363"/>
              <a:gd name="connsiteY16287" fmla="*/ 2468563 h 4732338"/>
              <a:gd name="connsiteX16288" fmla="*/ 1160463 w 4424363"/>
              <a:gd name="connsiteY16288" fmla="*/ 2466975 h 4732338"/>
              <a:gd name="connsiteX16289" fmla="*/ 1158875 w 4424363"/>
              <a:gd name="connsiteY16289" fmla="*/ 2466975 h 4732338"/>
              <a:gd name="connsiteX16290" fmla="*/ 1157288 w 4424363"/>
              <a:gd name="connsiteY16290" fmla="*/ 2465388 h 4732338"/>
              <a:gd name="connsiteX16291" fmla="*/ 1155700 w 4424363"/>
              <a:gd name="connsiteY16291" fmla="*/ 2465388 h 4732338"/>
              <a:gd name="connsiteX16292" fmla="*/ 1155700 w 4424363"/>
              <a:gd name="connsiteY16292" fmla="*/ 2463801 h 4732338"/>
              <a:gd name="connsiteX16293" fmla="*/ 1155700 w 4424363"/>
              <a:gd name="connsiteY16293" fmla="*/ 2462213 h 4732338"/>
              <a:gd name="connsiteX16294" fmla="*/ 1155700 w 4424363"/>
              <a:gd name="connsiteY16294" fmla="*/ 2460626 h 4732338"/>
              <a:gd name="connsiteX16295" fmla="*/ 1155700 w 4424363"/>
              <a:gd name="connsiteY16295" fmla="*/ 2459038 h 4732338"/>
              <a:gd name="connsiteX16296" fmla="*/ 1155700 w 4424363"/>
              <a:gd name="connsiteY16296" fmla="*/ 2457451 h 4732338"/>
              <a:gd name="connsiteX16297" fmla="*/ 1155700 w 4424363"/>
              <a:gd name="connsiteY16297" fmla="*/ 2455863 h 4732338"/>
              <a:gd name="connsiteX16298" fmla="*/ 1157288 w 4424363"/>
              <a:gd name="connsiteY16298" fmla="*/ 2455863 h 4732338"/>
              <a:gd name="connsiteX16299" fmla="*/ 1157288 w 4424363"/>
              <a:gd name="connsiteY16299" fmla="*/ 2454276 h 4732338"/>
              <a:gd name="connsiteX16300" fmla="*/ 1158875 w 4424363"/>
              <a:gd name="connsiteY16300" fmla="*/ 2454276 h 4732338"/>
              <a:gd name="connsiteX16301" fmla="*/ 1160463 w 4424363"/>
              <a:gd name="connsiteY16301" fmla="*/ 2454276 h 4732338"/>
              <a:gd name="connsiteX16302" fmla="*/ 1160463 w 4424363"/>
              <a:gd name="connsiteY16302" fmla="*/ 2452688 h 4732338"/>
              <a:gd name="connsiteX16303" fmla="*/ 1162050 w 4424363"/>
              <a:gd name="connsiteY16303" fmla="*/ 2452688 h 4732338"/>
              <a:gd name="connsiteX16304" fmla="*/ 1162050 w 4424363"/>
              <a:gd name="connsiteY16304" fmla="*/ 2451100 h 4732338"/>
              <a:gd name="connsiteX16305" fmla="*/ 1162050 w 4424363"/>
              <a:gd name="connsiteY16305" fmla="*/ 2449513 h 4732338"/>
              <a:gd name="connsiteX16306" fmla="*/ 1160463 w 4424363"/>
              <a:gd name="connsiteY16306" fmla="*/ 2449513 h 4732338"/>
              <a:gd name="connsiteX16307" fmla="*/ 1160463 w 4424363"/>
              <a:gd name="connsiteY16307" fmla="*/ 2447925 h 4732338"/>
              <a:gd name="connsiteX16308" fmla="*/ 1158875 w 4424363"/>
              <a:gd name="connsiteY16308" fmla="*/ 2447925 h 4732338"/>
              <a:gd name="connsiteX16309" fmla="*/ 1158875 w 4424363"/>
              <a:gd name="connsiteY16309" fmla="*/ 2446338 h 4732338"/>
              <a:gd name="connsiteX16310" fmla="*/ 1157288 w 4424363"/>
              <a:gd name="connsiteY16310" fmla="*/ 2446338 h 4732338"/>
              <a:gd name="connsiteX16311" fmla="*/ 1157288 w 4424363"/>
              <a:gd name="connsiteY16311" fmla="*/ 2444750 h 4732338"/>
              <a:gd name="connsiteX16312" fmla="*/ 1158875 w 4424363"/>
              <a:gd name="connsiteY16312" fmla="*/ 2444750 h 4732338"/>
              <a:gd name="connsiteX16313" fmla="*/ 1158875 w 4424363"/>
              <a:gd name="connsiteY16313" fmla="*/ 2443163 h 4732338"/>
              <a:gd name="connsiteX16314" fmla="*/ 1157288 w 4424363"/>
              <a:gd name="connsiteY16314" fmla="*/ 2443163 h 4732338"/>
              <a:gd name="connsiteX16315" fmla="*/ 1157288 w 4424363"/>
              <a:gd name="connsiteY16315" fmla="*/ 2444750 h 4732338"/>
              <a:gd name="connsiteX16316" fmla="*/ 1155700 w 4424363"/>
              <a:gd name="connsiteY16316" fmla="*/ 2444750 h 4732338"/>
              <a:gd name="connsiteX16317" fmla="*/ 1154113 w 4424363"/>
              <a:gd name="connsiteY16317" fmla="*/ 2444750 h 4732338"/>
              <a:gd name="connsiteX16318" fmla="*/ 1154113 w 4424363"/>
              <a:gd name="connsiteY16318" fmla="*/ 2443163 h 4732338"/>
              <a:gd name="connsiteX16319" fmla="*/ 1155700 w 4424363"/>
              <a:gd name="connsiteY16319" fmla="*/ 2441575 h 4732338"/>
              <a:gd name="connsiteX16320" fmla="*/ 1157288 w 4424363"/>
              <a:gd name="connsiteY16320" fmla="*/ 2441575 h 4732338"/>
              <a:gd name="connsiteX16321" fmla="*/ 1158875 w 4424363"/>
              <a:gd name="connsiteY16321" fmla="*/ 2441575 h 4732338"/>
              <a:gd name="connsiteX16322" fmla="*/ 1160463 w 4424363"/>
              <a:gd name="connsiteY16322" fmla="*/ 2441575 h 4732338"/>
              <a:gd name="connsiteX16323" fmla="*/ 1160463 w 4424363"/>
              <a:gd name="connsiteY16323" fmla="*/ 2439988 h 4732338"/>
              <a:gd name="connsiteX16324" fmla="*/ 1160463 w 4424363"/>
              <a:gd name="connsiteY16324" fmla="*/ 2438400 h 4732338"/>
              <a:gd name="connsiteX16325" fmla="*/ 1158875 w 4424363"/>
              <a:gd name="connsiteY16325" fmla="*/ 2438400 h 4732338"/>
              <a:gd name="connsiteX16326" fmla="*/ 1157288 w 4424363"/>
              <a:gd name="connsiteY16326" fmla="*/ 2438400 h 4732338"/>
              <a:gd name="connsiteX16327" fmla="*/ 1155700 w 4424363"/>
              <a:gd name="connsiteY16327" fmla="*/ 2438400 h 4732338"/>
              <a:gd name="connsiteX16328" fmla="*/ 1155700 w 4424363"/>
              <a:gd name="connsiteY16328" fmla="*/ 2436813 h 4732338"/>
              <a:gd name="connsiteX16329" fmla="*/ 1154113 w 4424363"/>
              <a:gd name="connsiteY16329" fmla="*/ 2436813 h 4732338"/>
              <a:gd name="connsiteX16330" fmla="*/ 1152525 w 4424363"/>
              <a:gd name="connsiteY16330" fmla="*/ 2436813 h 4732338"/>
              <a:gd name="connsiteX16331" fmla="*/ 1152525 w 4424363"/>
              <a:gd name="connsiteY16331" fmla="*/ 2435225 h 4732338"/>
              <a:gd name="connsiteX16332" fmla="*/ 1150938 w 4424363"/>
              <a:gd name="connsiteY16332" fmla="*/ 2435225 h 4732338"/>
              <a:gd name="connsiteX16333" fmla="*/ 1150938 w 4424363"/>
              <a:gd name="connsiteY16333" fmla="*/ 2433638 h 4732338"/>
              <a:gd name="connsiteX16334" fmla="*/ 1150938 w 4424363"/>
              <a:gd name="connsiteY16334" fmla="*/ 2432050 h 4732338"/>
              <a:gd name="connsiteX16335" fmla="*/ 1150938 w 4424363"/>
              <a:gd name="connsiteY16335" fmla="*/ 2430463 h 4732338"/>
              <a:gd name="connsiteX16336" fmla="*/ 1152525 w 4424363"/>
              <a:gd name="connsiteY16336" fmla="*/ 2430463 h 4732338"/>
              <a:gd name="connsiteX16337" fmla="*/ 1154113 w 4424363"/>
              <a:gd name="connsiteY16337" fmla="*/ 2430463 h 4732338"/>
              <a:gd name="connsiteX16338" fmla="*/ 1155700 w 4424363"/>
              <a:gd name="connsiteY16338" fmla="*/ 2430463 h 4732338"/>
              <a:gd name="connsiteX16339" fmla="*/ 1157288 w 4424363"/>
              <a:gd name="connsiteY16339" fmla="*/ 2430463 h 4732338"/>
              <a:gd name="connsiteX16340" fmla="*/ 1158875 w 4424363"/>
              <a:gd name="connsiteY16340" fmla="*/ 2430463 h 4732338"/>
              <a:gd name="connsiteX16341" fmla="*/ 1160463 w 4424363"/>
              <a:gd name="connsiteY16341" fmla="*/ 2430463 h 4732338"/>
              <a:gd name="connsiteX16342" fmla="*/ 1162050 w 4424363"/>
              <a:gd name="connsiteY16342" fmla="*/ 2430463 h 4732338"/>
              <a:gd name="connsiteX16343" fmla="*/ 1163638 w 4424363"/>
              <a:gd name="connsiteY16343" fmla="*/ 2430463 h 4732338"/>
              <a:gd name="connsiteX16344" fmla="*/ 1165225 w 4424363"/>
              <a:gd name="connsiteY16344" fmla="*/ 2430463 h 4732338"/>
              <a:gd name="connsiteX16345" fmla="*/ 1166813 w 4424363"/>
              <a:gd name="connsiteY16345" fmla="*/ 2430463 h 4732338"/>
              <a:gd name="connsiteX16346" fmla="*/ 1166813 w 4424363"/>
              <a:gd name="connsiteY16346" fmla="*/ 2428875 h 4732338"/>
              <a:gd name="connsiteX16347" fmla="*/ 1166813 w 4424363"/>
              <a:gd name="connsiteY16347" fmla="*/ 2427288 h 4732338"/>
              <a:gd name="connsiteX16348" fmla="*/ 1168400 w 4424363"/>
              <a:gd name="connsiteY16348" fmla="*/ 2427288 h 4732338"/>
              <a:gd name="connsiteX16349" fmla="*/ 1169988 w 4424363"/>
              <a:gd name="connsiteY16349" fmla="*/ 2427288 h 4732338"/>
              <a:gd name="connsiteX16350" fmla="*/ 1171575 w 4424363"/>
              <a:gd name="connsiteY16350" fmla="*/ 2427288 h 4732338"/>
              <a:gd name="connsiteX16351" fmla="*/ 1173163 w 4424363"/>
              <a:gd name="connsiteY16351" fmla="*/ 2427288 h 4732338"/>
              <a:gd name="connsiteX16352" fmla="*/ 1173163 w 4424363"/>
              <a:gd name="connsiteY16352" fmla="*/ 2428875 h 4732338"/>
              <a:gd name="connsiteX16353" fmla="*/ 1173163 w 4424363"/>
              <a:gd name="connsiteY16353" fmla="*/ 2430463 h 4732338"/>
              <a:gd name="connsiteX16354" fmla="*/ 1174750 w 4424363"/>
              <a:gd name="connsiteY16354" fmla="*/ 2430463 h 4732338"/>
              <a:gd name="connsiteX16355" fmla="*/ 1174750 w 4424363"/>
              <a:gd name="connsiteY16355" fmla="*/ 2432050 h 4732338"/>
              <a:gd name="connsiteX16356" fmla="*/ 1176338 w 4424363"/>
              <a:gd name="connsiteY16356" fmla="*/ 2432050 h 4732338"/>
              <a:gd name="connsiteX16357" fmla="*/ 1176338 w 4424363"/>
              <a:gd name="connsiteY16357" fmla="*/ 2430463 h 4732338"/>
              <a:gd name="connsiteX16358" fmla="*/ 1177925 w 4424363"/>
              <a:gd name="connsiteY16358" fmla="*/ 2430463 h 4732338"/>
              <a:gd name="connsiteX16359" fmla="*/ 1179513 w 4424363"/>
              <a:gd name="connsiteY16359" fmla="*/ 2430463 h 4732338"/>
              <a:gd name="connsiteX16360" fmla="*/ 1181100 w 4424363"/>
              <a:gd name="connsiteY16360" fmla="*/ 2428875 h 4732338"/>
              <a:gd name="connsiteX16361" fmla="*/ 1182688 w 4424363"/>
              <a:gd name="connsiteY16361" fmla="*/ 2428875 h 4732338"/>
              <a:gd name="connsiteX16362" fmla="*/ 1182688 w 4424363"/>
              <a:gd name="connsiteY16362" fmla="*/ 2427288 h 4732338"/>
              <a:gd name="connsiteX16363" fmla="*/ 1182688 w 4424363"/>
              <a:gd name="connsiteY16363" fmla="*/ 2425701 h 4732338"/>
              <a:gd name="connsiteX16364" fmla="*/ 1181100 w 4424363"/>
              <a:gd name="connsiteY16364" fmla="*/ 2425701 h 4732338"/>
              <a:gd name="connsiteX16365" fmla="*/ 1181100 w 4424363"/>
              <a:gd name="connsiteY16365" fmla="*/ 2424113 h 4732338"/>
              <a:gd name="connsiteX16366" fmla="*/ 1181100 w 4424363"/>
              <a:gd name="connsiteY16366" fmla="*/ 2422526 h 4732338"/>
              <a:gd name="connsiteX16367" fmla="*/ 1181100 w 4424363"/>
              <a:gd name="connsiteY16367" fmla="*/ 2420938 h 4732338"/>
              <a:gd name="connsiteX16368" fmla="*/ 1179513 w 4424363"/>
              <a:gd name="connsiteY16368" fmla="*/ 2420938 h 4732338"/>
              <a:gd name="connsiteX16369" fmla="*/ 1179513 w 4424363"/>
              <a:gd name="connsiteY16369" fmla="*/ 2419351 h 4732338"/>
              <a:gd name="connsiteX16370" fmla="*/ 1177925 w 4424363"/>
              <a:gd name="connsiteY16370" fmla="*/ 2419351 h 4732338"/>
              <a:gd name="connsiteX16371" fmla="*/ 1177925 w 4424363"/>
              <a:gd name="connsiteY16371" fmla="*/ 2420938 h 4732338"/>
              <a:gd name="connsiteX16372" fmla="*/ 1176338 w 4424363"/>
              <a:gd name="connsiteY16372" fmla="*/ 2420938 h 4732338"/>
              <a:gd name="connsiteX16373" fmla="*/ 1176338 w 4424363"/>
              <a:gd name="connsiteY16373" fmla="*/ 2419351 h 4732338"/>
              <a:gd name="connsiteX16374" fmla="*/ 1174750 w 4424363"/>
              <a:gd name="connsiteY16374" fmla="*/ 2419351 h 4732338"/>
              <a:gd name="connsiteX16375" fmla="*/ 1173163 w 4424363"/>
              <a:gd name="connsiteY16375" fmla="*/ 2417763 h 4732338"/>
              <a:gd name="connsiteX16376" fmla="*/ 1173163 w 4424363"/>
              <a:gd name="connsiteY16376" fmla="*/ 2416176 h 4732338"/>
              <a:gd name="connsiteX16377" fmla="*/ 1173163 w 4424363"/>
              <a:gd name="connsiteY16377" fmla="*/ 2414588 h 4732338"/>
              <a:gd name="connsiteX16378" fmla="*/ 1173163 w 4424363"/>
              <a:gd name="connsiteY16378" fmla="*/ 2413000 h 4732338"/>
              <a:gd name="connsiteX16379" fmla="*/ 1173163 w 4424363"/>
              <a:gd name="connsiteY16379" fmla="*/ 2411413 h 4732338"/>
              <a:gd name="connsiteX16380" fmla="*/ 1174750 w 4424363"/>
              <a:gd name="connsiteY16380" fmla="*/ 2411413 h 4732338"/>
              <a:gd name="connsiteX16381" fmla="*/ 1174750 w 4424363"/>
              <a:gd name="connsiteY16381" fmla="*/ 2409825 h 4732338"/>
              <a:gd name="connsiteX16382" fmla="*/ 1176338 w 4424363"/>
              <a:gd name="connsiteY16382" fmla="*/ 2409825 h 4732338"/>
              <a:gd name="connsiteX16383" fmla="*/ 1176338 w 4424363"/>
              <a:gd name="connsiteY16383" fmla="*/ 2408238 h 4732338"/>
              <a:gd name="connsiteX16384" fmla="*/ 1177925 w 4424363"/>
              <a:gd name="connsiteY16384" fmla="*/ 2408238 h 4732338"/>
              <a:gd name="connsiteX16385" fmla="*/ 1177925 w 4424363"/>
              <a:gd name="connsiteY16385" fmla="*/ 2406650 h 4732338"/>
              <a:gd name="connsiteX16386" fmla="*/ 1177925 w 4424363"/>
              <a:gd name="connsiteY16386" fmla="*/ 2405063 h 4732338"/>
              <a:gd name="connsiteX16387" fmla="*/ 1177925 w 4424363"/>
              <a:gd name="connsiteY16387" fmla="*/ 2403475 h 4732338"/>
              <a:gd name="connsiteX16388" fmla="*/ 1177925 w 4424363"/>
              <a:gd name="connsiteY16388" fmla="*/ 2401888 h 4732338"/>
              <a:gd name="connsiteX16389" fmla="*/ 1177925 w 4424363"/>
              <a:gd name="connsiteY16389" fmla="*/ 2400300 h 4732338"/>
              <a:gd name="connsiteX16390" fmla="*/ 1177925 w 4424363"/>
              <a:gd name="connsiteY16390" fmla="*/ 2398713 h 4732338"/>
              <a:gd name="connsiteX16391" fmla="*/ 1177925 w 4424363"/>
              <a:gd name="connsiteY16391" fmla="*/ 2397125 h 4732338"/>
              <a:gd name="connsiteX16392" fmla="*/ 1176338 w 4424363"/>
              <a:gd name="connsiteY16392" fmla="*/ 2397125 h 4732338"/>
              <a:gd name="connsiteX16393" fmla="*/ 1176338 w 4424363"/>
              <a:gd name="connsiteY16393" fmla="*/ 2395538 h 4732338"/>
              <a:gd name="connsiteX16394" fmla="*/ 1177925 w 4424363"/>
              <a:gd name="connsiteY16394" fmla="*/ 2395538 h 4732338"/>
              <a:gd name="connsiteX16395" fmla="*/ 1177925 w 4424363"/>
              <a:gd name="connsiteY16395" fmla="*/ 2393950 h 4732338"/>
              <a:gd name="connsiteX16396" fmla="*/ 1179513 w 4424363"/>
              <a:gd name="connsiteY16396" fmla="*/ 2393950 h 4732338"/>
              <a:gd name="connsiteX16397" fmla="*/ 1179513 w 4424363"/>
              <a:gd name="connsiteY16397" fmla="*/ 2392363 h 4732338"/>
              <a:gd name="connsiteX16398" fmla="*/ 1181100 w 4424363"/>
              <a:gd name="connsiteY16398" fmla="*/ 2392363 h 4732338"/>
              <a:gd name="connsiteX16399" fmla="*/ 1181100 w 4424363"/>
              <a:gd name="connsiteY16399" fmla="*/ 2390775 h 4732338"/>
              <a:gd name="connsiteX16400" fmla="*/ 1181100 w 4424363"/>
              <a:gd name="connsiteY16400" fmla="*/ 2389188 h 4732338"/>
              <a:gd name="connsiteX16401" fmla="*/ 1179513 w 4424363"/>
              <a:gd name="connsiteY16401" fmla="*/ 2389188 h 4732338"/>
              <a:gd name="connsiteX16402" fmla="*/ 1179513 w 4424363"/>
              <a:gd name="connsiteY16402" fmla="*/ 2387600 h 4732338"/>
              <a:gd name="connsiteX16403" fmla="*/ 1181100 w 4424363"/>
              <a:gd name="connsiteY16403" fmla="*/ 2387600 h 4732338"/>
              <a:gd name="connsiteX16404" fmla="*/ 1179513 w 4424363"/>
              <a:gd name="connsiteY16404" fmla="*/ 2386013 h 4732338"/>
              <a:gd name="connsiteX16405" fmla="*/ 1177925 w 4424363"/>
              <a:gd name="connsiteY16405" fmla="*/ 2386013 h 4732338"/>
              <a:gd name="connsiteX16406" fmla="*/ 1177925 w 4424363"/>
              <a:gd name="connsiteY16406" fmla="*/ 2384426 h 4732338"/>
              <a:gd name="connsiteX16407" fmla="*/ 1177925 w 4424363"/>
              <a:gd name="connsiteY16407" fmla="*/ 2382838 h 4732338"/>
              <a:gd name="connsiteX16408" fmla="*/ 1177925 w 4424363"/>
              <a:gd name="connsiteY16408" fmla="*/ 2381251 h 4732338"/>
              <a:gd name="connsiteX16409" fmla="*/ 1177925 w 4424363"/>
              <a:gd name="connsiteY16409" fmla="*/ 2379663 h 4732338"/>
              <a:gd name="connsiteX16410" fmla="*/ 1177925 w 4424363"/>
              <a:gd name="connsiteY16410" fmla="*/ 2378076 h 4732338"/>
              <a:gd name="connsiteX16411" fmla="*/ 1176338 w 4424363"/>
              <a:gd name="connsiteY16411" fmla="*/ 2378076 h 4732338"/>
              <a:gd name="connsiteX16412" fmla="*/ 1174750 w 4424363"/>
              <a:gd name="connsiteY16412" fmla="*/ 2378076 h 4732338"/>
              <a:gd name="connsiteX16413" fmla="*/ 1174750 w 4424363"/>
              <a:gd name="connsiteY16413" fmla="*/ 2376488 h 4732338"/>
              <a:gd name="connsiteX16414" fmla="*/ 1173163 w 4424363"/>
              <a:gd name="connsiteY16414" fmla="*/ 2376488 h 4732338"/>
              <a:gd name="connsiteX16415" fmla="*/ 1173163 w 4424363"/>
              <a:gd name="connsiteY16415" fmla="*/ 2374900 h 4732338"/>
              <a:gd name="connsiteX16416" fmla="*/ 1171575 w 4424363"/>
              <a:gd name="connsiteY16416" fmla="*/ 2374900 h 4732338"/>
              <a:gd name="connsiteX16417" fmla="*/ 1171575 w 4424363"/>
              <a:gd name="connsiteY16417" fmla="*/ 2373313 h 4732338"/>
              <a:gd name="connsiteX16418" fmla="*/ 1173163 w 4424363"/>
              <a:gd name="connsiteY16418" fmla="*/ 2373313 h 4732338"/>
              <a:gd name="connsiteX16419" fmla="*/ 1174750 w 4424363"/>
              <a:gd name="connsiteY16419" fmla="*/ 2373313 h 4732338"/>
              <a:gd name="connsiteX16420" fmla="*/ 1176338 w 4424363"/>
              <a:gd name="connsiteY16420" fmla="*/ 2373313 h 4732338"/>
              <a:gd name="connsiteX16421" fmla="*/ 1176338 w 4424363"/>
              <a:gd name="connsiteY16421" fmla="*/ 2371725 h 4732338"/>
              <a:gd name="connsiteX16422" fmla="*/ 1176338 w 4424363"/>
              <a:gd name="connsiteY16422" fmla="*/ 2370138 h 4732338"/>
              <a:gd name="connsiteX16423" fmla="*/ 1177925 w 4424363"/>
              <a:gd name="connsiteY16423" fmla="*/ 2370138 h 4732338"/>
              <a:gd name="connsiteX16424" fmla="*/ 1179513 w 4424363"/>
              <a:gd name="connsiteY16424" fmla="*/ 2370138 h 4732338"/>
              <a:gd name="connsiteX16425" fmla="*/ 1181100 w 4424363"/>
              <a:gd name="connsiteY16425" fmla="*/ 2370138 h 4732338"/>
              <a:gd name="connsiteX16426" fmla="*/ 1181100 w 4424363"/>
              <a:gd name="connsiteY16426" fmla="*/ 2371725 h 4732338"/>
              <a:gd name="connsiteX16427" fmla="*/ 1182688 w 4424363"/>
              <a:gd name="connsiteY16427" fmla="*/ 2371725 h 4732338"/>
              <a:gd name="connsiteX16428" fmla="*/ 1182688 w 4424363"/>
              <a:gd name="connsiteY16428" fmla="*/ 2373313 h 4732338"/>
              <a:gd name="connsiteX16429" fmla="*/ 1184275 w 4424363"/>
              <a:gd name="connsiteY16429" fmla="*/ 2373313 h 4732338"/>
              <a:gd name="connsiteX16430" fmla="*/ 1185863 w 4424363"/>
              <a:gd name="connsiteY16430" fmla="*/ 2373313 h 4732338"/>
              <a:gd name="connsiteX16431" fmla="*/ 1187450 w 4424363"/>
              <a:gd name="connsiteY16431" fmla="*/ 2373313 h 4732338"/>
              <a:gd name="connsiteX16432" fmla="*/ 1189038 w 4424363"/>
              <a:gd name="connsiteY16432" fmla="*/ 2373313 h 4732338"/>
              <a:gd name="connsiteX16433" fmla="*/ 1190625 w 4424363"/>
              <a:gd name="connsiteY16433" fmla="*/ 2373313 h 4732338"/>
              <a:gd name="connsiteX16434" fmla="*/ 1192213 w 4424363"/>
              <a:gd name="connsiteY16434" fmla="*/ 2373313 h 4732338"/>
              <a:gd name="connsiteX16435" fmla="*/ 1193800 w 4424363"/>
              <a:gd name="connsiteY16435" fmla="*/ 2373313 h 4732338"/>
              <a:gd name="connsiteX16436" fmla="*/ 1195388 w 4424363"/>
              <a:gd name="connsiteY16436" fmla="*/ 2373313 h 4732338"/>
              <a:gd name="connsiteX16437" fmla="*/ 1195388 w 4424363"/>
              <a:gd name="connsiteY16437" fmla="*/ 2371725 h 4732338"/>
              <a:gd name="connsiteX16438" fmla="*/ 1196975 w 4424363"/>
              <a:gd name="connsiteY16438" fmla="*/ 2371725 h 4732338"/>
              <a:gd name="connsiteX16439" fmla="*/ 1196975 w 4424363"/>
              <a:gd name="connsiteY16439" fmla="*/ 2370138 h 4732338"/>
              <a:gd name="connsiteX16440" fmla="*/ 1195388 w 4424363"/>
              <a:gd name="connsiteY16440" fmla="*/ 2370138 h 4732338"/>
              <a:gd name="connsiteX16441" fmla="*/ 1195388 w 4424363"/>
              <a:gd name="connsiteY16441" fmla="*/ 2368550 h 4732338"/>
              <a:gd name="connsiteX16442" fmla="*/ 1195388 w 4424363"/>
              <a:gd name="connsiteY16442" fmla="*/ 2366963 h 4732338"/>
              <a:gd name="connsiteX16443" fmla="*/ 1195388 w 4424363"/>
              <a:gd name="connsiteY16443" fmla="*/ 2365375 h 4732338"/>
              <a:gd name="connsiteX16444" fmla="*/ 1193800 w 4424363"/>
              <a:gd name="connsiteY16444" fmla="*/ 2365375 h 4732338"/>
              <a:gd name="connsiteX16445" fmla="*/ 1193800 w 4424363"/>
              <a:gd name="connsiteY16445" fmla="*/ 2363788 h 4732338"/>
              <a:gd name="connsiteX16446" fmla="*/ 1192213 w 4424363"/>
              <a:gd name="connsiteY16446" fmla="*/ 2363788 h 4732338"/>
              <a:gd name="connsiteX16447" fmla="*/ 1190625 w 4424363"/>
              <a:gd name="connsiteY16447" fmla="*/ 2363788 h 4732338"/>
              <a:gd name="connsiteX16448" fmla="*/ 1189038 w 4424363"/>
              <a:gd name="connsiteY16448" fmla="*/ 2363788 h 4732338"/>
              <a:gd name="connsiteX16449" fmla="*/ 1189038 w 4424363"/>
              <a:gd name="connsiteY16449" fmla="*/ 2362200 h 4732338"/>
              <a:gd name="connsiteX16450" fmla="*/ 1190625 w 4424363"/>
              <a:gd name="connsiteY16450" fmla="*/ 2362200 h 4732338"/>
              <a:gd name="connsiteX16451" fmla="*/ 1192213 w 4424363"/>
              <a:gd name="connsiteY16451" fmla="*/ 2362200 h 4732338"/>
              <a:gd name="connsiteX16452" fmla="*/ 1193800 w 4424363"/>
              <a:gd name="connsiteY16452" fmla="*/ 2362200 h 4732338"/>
              <a:gd name="connsiteX16453" fmla="*/ 1193800 w 4424363"/>
              <a:gd name="connsiteY16453" fmla="*/ 2360613 h 4732338"/>
              <a:gd name="connsiteX16454" fmla="*/ 1193800 w 4424363"/>
              <a:gd name="connsiteY16454" fmla="*/ 2359025 h 4732338"/>
              <a:gd name="connsiteX16455" fmla="*/ 1192213 w 4424363"/>
              <a:gd name="connsiteY16455" fmla="*/ 2359025 h 4732338"/>
              <a:gd name="connsiteX16456" fmla="*/ 1190625 w 4424363"/>
              <a:gd name="connsiteY16456" fmla="*/ 2359025 h 4732338"/>
              <a:gd name="connsiteX16457" fmla="*/ 1189038 w 4424363"/>
              <a:gd name="connsiteY16457" fmla="*/ 2359025 h 4732338"/>
              <a:gd name="connsiteX16458" fmla="*/ 1187450 w 4424363"/>
              <a:gd name="connsiteY16458" fmla="*/ 2359025 h 4732338"/>
              <a:gd name="connsiteX16459" fmla="*/ 1185863 w 4424363"/>
              <a:gd name="connsiteY16459" fmla="*/ 2359025 h 4732338"/>
              <a:gd name="connsiteX16460" fmla="*/ 1184275 w 4424363"/>
              <a:gd name="connsiteY16460" fmla="*/ 2359025 h 4732338"/>
              <a:gd name="connsiteX16461" fmla="*/ 1182688 w 4424363"/>
              <a:gd name="connsiteY16461" fmla="*/ 2359025 h 4732338"/>
              <a:gd name="connsiteX16462" fmla="*/ 1182688 w 4424363"/>
              <a:gd name="connsiteY16462" fmla="*/ 2357438 h 4732338"/>
              <a:gd name="connsiteX16463" fmla="*/ 1182688 w 4424363"/>
              <a:gd name="connsiteY16463" fmla="*/ 2355850 h 4732338"/>
              <a:gd name="connsiteX16464" fmla="*/ 1182688 w 4424363"/>
              <a:gd name="connsiteY16464" fmla="*/ 2354263 h 4732338"/>
              <a:gd name="connsiteX16465" fmla="*/ 1182688 w 4424363"/>
              <a:gd name="connsiteY16465" fmla="*/ 2352675 h 4732338"/>
              <a:gd name="connsiteX16466" fmla="*/ 1182688 w 4424363"/>
              <a:gd name="connsiteY16466" fmla="*/ 2351088 h 4732338"/>
              <a:gd name="connsiteX16467" fmla="*/ 1182688 w 4424363"/>
              <a:gd name="connsiteY16467" fmla="*/ 2349500 h 4732338"/>
              <a:gd name="connsiteX16468" fmla="*/ 1184275 w 4424363"/>
              <a:gd name="connsiteY16468" fmla="*/ 2349500 h 4732338"/>
              <a:gd name="connsiteX16469" fmla="*/ 1185863 w 4424363"/>
              <a:gd name="connsiteY16469" fmla="*/ 2349500 h 4732338"/>
              <a:gd name="connsiteX16470" fmla="*/ 1187450 w 4424363"/>
              <a:gd name="connsiteY16470" fmla="*/ 2349500 h 4732338"/>
              <a:gd name="connsiteX16471" fmla="*/ 1189038 w 4424363"/>
              <a:gd name="connsiteY16471" fmla="*/ 2349500 h 4732338"/>
              <a:gd name="connsiteX16472" fmla="*/ 1190625 w 4424363"/>
              <a:gd name="connsiteY16472" fmla="*/ 2349500 h 4732338"/>
              <a:gd name="connsiteX16473" fmla="*/ 1190625 w 4424363"/>
              <a:gd name="connsiteY16473" fmla="*/ 2347913 h 4732338"/>
              <a:gd name="connsiteX16474" fmla="*/ 1190625 w 4424363"/>
              <a:gd name="connsiteY16474" fmla="*/ 2346326 h 4732338"/>
              <a:gd name="connsiteX16475" fmla="*/ 1190625 w 4424363"/>
              <a:gd name="connsiteY16475" fmla="*/ 2344738 h 4732338"/>
              <a:gd name="connsiteX16476" fmla="*/ 1190625 w 4424363"/>
              <a:gd name="connsiteY16476" fmla="*/ 2343151 h 4732338"/>
              <a:gd name="connsiteX16477" fmla="*/ 1190625 w 4424363"/>
              <a:gd name="connsiteY16477" fmla="*/ 2341563 h 4732338"/>
              <a:gd name="connsiteX16478" fmla="*/ 1190625 w 4424363"/>
              <a:gd name="connsiteY16478" fmla="*/ 2339976 h 4732338"/>
              <a:gd name="connsiteX16479" fmla="*/ 1189038 w 4424363"/>
              <a:gd name="connsiteY16479" fmla="*/ 2339976 h 4732338"/>
              <a:gd name="connsiteX16480" fmla="*/ 1189038 w 4424363"/>
              <a:gd name="connsiteY16480" fmla="*/ 2338388 h 4732338"/>
              <a:gd name="connsiteX16481" fmla="*/ 1187450 w 4424363"/>
              <a:gd name="connsiteY16481" fmla="*/ 2338388 h 4732338"/>
              <a:gd name="connsiteX16482" fmla="*/ 1187450 w 4424363"/>
              <a:gd name="connsiteY16482" fmla="*/ 2336800 h 4732338"/>
              <a:gd name="connsiteX16483" fmla="*/ 1187450 w 4424363"/>
              <a:gd name="connsiteY16483" fmla="*/ 2335213 h 4732338"/>
              <a:gd name="connsiteX16484" fmla="*/ 1189038 w 4424363"/>
              <a:gd name="connsiteY16484" fmla="*/ 2335213 h 4732338"/>
              <a:gd name="connsiteX16485" fmla="*/ 1189038 w 4424363"/>
              <a:gd name="connsiteY16485" fmla="*/ 2333625 h 4732338"/>
              <a:gd name="connsiteX16486" fmla="*/ 1187450 w 4424363"/>
              <a:gd name="connsiteY16486" fmla="*/ 2333625 h 4732338"/>
              <a:gd name="connsiteX16487" fmla="*/ 1187450 w 4424363"/>
              <a:gd name="connsiteY16487" fmla="*/ 2332038 h 4732338"/>
              <a:gd name="connsiteX16488" fmla="*/ 1187450 w 4424363"/>
              <a:gd name="connsiteY16488" fmla="*/ 2330450 h 4732338"/>
              <a:gd name="connsiteX16489" fmla="*/ 1187450 w 4424363"/>
              <a:gd name="connsiteY16489" fmla="*/ 2328863 h 4732338"/>
              <a:gd name="connsiteX16490" fmla="*/ 1187450 w 4424363"/>
              <a:gd name="connsiteY16490" fmla="*/ 2327275 h 4732338"/>
              <a:gd name="connsiteX16491" fmla="*/ 1185863 w 4424363"/>
              <a:gd name="connsiteY16491" fmla="*/ 2327275 h 4732338"/>
              <a:gd name="connsiteX16492" fmla="*/ 1184275 w 4424363"/>
              <a:gd name="connsiteY16492" fmla="*/ 2327275 h 4732338"/>
              <a:gd name="connsiteX16493" fmla="*/ 1184275 w 4424363"/>
              <a:gd name="connsiteY16493" fmla="*/ 2325688 h 4732338"/>
              <a:gd name="connsiteX16494" fmla="*/ 1182688 w 4424363"/>
              <a:gd name="connsiteY16494" fmla="*/ 2325688 h 4732338"/>
              <a:gd name="connsiteX16495" fmla="*/ 1182688 w 4424363"/>
              <a:gd name="connsiteY16495" fmla="*/ 2324100 h 4732338"/>
              <a:gd name="connsiteX16496" fmla="*/ 1182688 w 4424363"/>
              <a:gd name="connsiteY16496" fmla="*/ 2322513 h 4732338"/>
              <a:gd name="connsiteX16497" fmla="*/ 1182688 w 4424363"/>
              <a:gd name="connsiteY16497" fmla="*/ 2320925 h 4732338"/>
              <a:gd name="connsiteX16498" fmla="*/ 1184275 w 4424363"/>
              <a:gd name="connsiteY16498" fmla="*/ 2319338 h 4732338"/>
              <a:gd name="connsiteX16499" fmla="*/ 1185863 w 4424363"/>
              <a:gd name="connsiteY16499" fmla="*/ 2319338 h 4732338"/>
              <a:gd name="connsiteX16500" fmla="*/ 1185863 w 4424363"/>
              <a:gd name="connsiteY16500" fmla="*/ 2320925 h 4732338"/>
              <a:gd name="connsiteX16501" fmla="*/ 1185863 w 4424363"/>
              <a:gd name="connsiteY16501" fmla="*/ 2322513 h 4732338"/>
              <a:gd name="connsiteX16502" fmla="*/ 1185863 w 4424363"/>
              <a:gd name="connsiteY16502" fmla="*/ 2324100 h 4732338"/>
              <a:gd name="connsiteX16503" fmla="*/ 1187450 w 4424363"/>
              <a:gd name="connsiteY16503" fmla="*/ 2324100 h 4732338"/>
              <a:gd name="connsiteX16504" fmla="*/ 1189038 w 4424363"/>
              <a:gd name="connsiteY16504" fmla="*/ 2324100 h 4732338"/>
              <a:gd name="connsiteX16505" fmla="*/ 1190625 w 4424363"/>
              <a:gd name="connsiteY16505" fmla="*/ 2324100 h 4732338"/>
              <a:gd name="connsiteX16506" fmla="*/ 1192213 w 4424363"/>
              <a:gd name="connsiteY16506" fmla="*/ 2324100 h 4732338"/>
              <a:gd name="connsiteX16507" fmla="*/ 1193800 w 4424363"/>
              <a:gd name="connsiteY16507" fmla="*/ 2324100 h 4732338"/>
              <a:gd name="connsiteX16508" fmla="*/ 1195388 w 4424363"/>
              <a:gd name="connsiteY16508" fmla="*/ 2324100 h 4732338"/>
              <a:gd name="connsiteX16509" fmla="*/ 1195388 w 4424363"/>
              <a:gd name="connsiteY16509" fmla="*/ 2322513 h 4732338"/>
              <a:gd name="connsiteX16510" fmla="*/ 1196975 w 4424363"/>
              <a:gd name="connsiteY16510" fmla="*/ 2322513 h 4732338"/>
              <a:gd name="connsiteX16511" fmla="*/ 1198563 w 4424363"/>
              <a:gd name="connsiteY16511" fmla="*/ 2322513 h 4732338"/>
              <a:gd name="connsiteX16512" fmla="*/ 1200150 w 4424363"/>
              <a:gd name="connsiteY16512" fmla="*/ 2322513 h 4732338"/>
              <a:gd name="connsiteX16513" fmla="*/ 1200150 w 4424363"/>
              <a:gd name="connsiteY16513" fmla="*/ 2320925 h 4732338"/>
              <a:gd name="connsiteX16514" fmla="*/ 1200150 w 4424363"/>
              <a:gd name="connsiteY16514" fmla="*/ 2319338 h 4732338"/>
              <a:gd name="connsiteX16515" fmla="*/ 1198563 w 4424363"/>
              <a:gd name="connsiteY16515" fmla="*/ 2319338 h 4732338"/>
              <a:gd name="connsiteX16516" fmla="*/ 1198563 w 4424363"/>
              <a:gd name="connsiteY16516" fmla="*/ 2317750 h 4732338"/>
              <a:gd name="connsiteX16517" fmla="*/ 1196975 w 4424363"/>
              <a:gd name="connsiteY16517" fmla="*/ 2317750 h 4732338"/>
              <a:gd name="connsiteX16518" fmla="*/ 1196975 w 4424363"/>
              <a:gd name="connsiteY16518" fmla="*/ 2316163 h 4732338"/>
              <a:gd name="connsiteX16519" fmla="*/ 1198563 w 4424363"/>
              <a:gd name="connsiteY16519" fmla="*/ 2316163 h 4732338"/>
              <a:gd name="connsiteX16520" fmla="*/ 1198563 w 4424363"/>
              <a:gd name="connsiteY16520" fmla="*/ 2314575 h 4732338"/>
              <a:gd name="connsiteX16521" fmla="*/ 1196975 w 4424363"/>
              <a:gd name="connsiteY16521" fmla="*/ 2314575 h 4732338"/>
              <a:gd name="connsiteX16522" fmla="*/ 1195388 w 4424363"/>
              <a:gd name="connsiteY16522" fmla="*/ 2314575 h 4732338"/>
              <a:gd name="connsiteX16523" fmla="*/ 1193800 w 4424363"/>
              <a:gd name="connsiteY16523" fmla="*/ 2314575 h 4732338"/>
              <a:gd name="connsiteX16524" fmla="*/ 1192213 w 4424363"/>
              <a:gd name="connsiteY16524" fmla="*/ 2314575 h 4732338"/>
              <a:gd name="connsiteX16525" fmla="*/ 1190625 w 4424363"/>
              <a:gd name="connsiteY16525" fmla="*/ 2314575 h 4732338"/>
              <a:gd name="connsiteX16526" fmla="*/ 1189038 w 4424363"/>
              <a:gd name="connsiteY16526" fmla="*/ 2314575 h 4732338"/>
              <a:gd name="connsiteX16527" fmla="*/ 1189038 w 4424363"/>
              <a:gd name="connsiteY16527" fmla="*/ 2312988 h 4732338"/>
              <a:gd name="connsiteX16528" fmla="*/ 1187450 w 4424363"/>
              <a:gd name="connsiteY16528" fmla="*/ 2312988 h 4732338"/>
              <a:gd name="connsiteX16529" fmla="*/ 1187450 w 4424363"/>
              <a:gd name="connsiteY16529" fmla="*/ 2311400 h 4732338"/>
              <a:gd name="connsiteX16530" fmla="*/ 1189038 w 4424363"/>
              <a:gd name="connsiteY16530" fmla="*/ 2311400 h 4732338"/>
              <a:gd name="connsiteX16531" fmla="*/ 1189038 w 4424363"/>
              <a:gd name="connsiteY16531" fmla="*/ 2309813 h 4732338"/>
              <a:gd name="connsiteX16532" fmla="*/ 1187450 w 4424363"/>
              <a:gd name="connsiteY16532" fmla="*/ 2309813 h 4732338"/>
              <a:gd name="connsiteX16533" fmla="*/ 1185863 w 4424363"/>
              <a:gd name="connsiteY16533" fmla="*/ 2309813 h 4732338"/>
              <a:gd name="connsiteX16534" fmla="*/ 1184275 w 4424363"/>
              <a:gd name="connsiteY16534" fmla="*/ 2309813 h 4732338"/>
              <a:gd name="connsiteX16535" fmla="*/ 1182688 w 4424363"/>
              <a:gd name="connsiteY16535" fmla="*/ 2309813 h 4732338"/>
              <a:gd name="connsiteX16536" fmla="*/ 1181100 w 4424363"/>
              <a:gd name="connsiteY16536" fmla="*/ 2309813 h 4732338"/>
              <a:gd name="connsiteX16537" fmla="*/ 1181100 w 4424363"/>
              <a:gd name="connsiteY16537" fmla="*/ 2308226 h 4732338"/>
              <a:gd name="connsiteX16538" fmla="*/ 1179513 w 4424363"/>
              <a:gd name="connsiteY16538" fmla="*/ 2308226 h 4732338"/>
              <a:gd name="connsiteX16539" fmla="*/ 1179513 w 4424363"/>
              <a:gd name="connsiteY16539" fmla="*/ 2306638 h 4732338"/>
              <a:gd name="connsiteX16540" fmla="*/ 1177925 w 4424363"/>
              <a:gd name="connsiteY16540" fmla="*/ 2306638 h 4732338"/>
              <a:gd name="connsiteX16541" fmla="*/ 1177925 w 4424363"/>
              <a:gd name="connsiteY16541" fmla="*/ 2305051 h 4732338"/>
              <a:gd name="connsiteX16542" fmla="*/ 1179513 w 4424363"/>
              <a:gd name="connsiteY16542" fmla="*/ 2305051 h 4732338"/>
              <a:gd name="connsiteX16543" fmla="*/ 1181100 w 4424363"/>
              <a:gd name="connsiteY16543" fmla="*/ 2305051 h 4732338"/>
              <a:gd name="connsiteX16544" fmla="*/ 1182688 w 4424363"/>
              <a:gd name="connsiteY16544" fmla="*/ 2305051 h 4732338"/>
              <a:gd name="connsiteX16545" fmla="*/ 1184275 w 4424363"/>
              <a:gd name="connsiteY16545" fmla="*/ 2305051 h 4732338"/>
              <a:gd name="connsiteX16546" fmla="*/ 1185863 w 4424363"/>
              <a:gd name="connsiteY16546" fmla="*/ 2305051 h 4732338"/>
              <a:gd name="connsiteX16547" fmla="*/ 1187450 w 4424363"/>
              <a:gd name="connsiteY16547" fmla="*/ 2305051 h 4732338"/>
              <a:gd name="connsiteX16548" fmla="*/ 1189038 w 4424363"/>
              <a:gd name="connsiteY16548" fmla="*/ 2305051 h 4732338"/>
              <a:gd name="connsiteX16549" fmla="*/ 1190625 w 4424363"/>
              <a:gd name="connsiteY16549" fmla="*/ 2305051 h 4732338"/>
              <a:gd name="connsiteX16550" fmla="*/ 1192213 w 4424363"/>
              <a:gd name="connsiteY16550" fmla="*/ 2305051 h 4732338"/>
              <a:gd name="connsiteX16551" fmla="*/ 1193800 w 4424363"/>
              <a:gd name="connsiteY16551" fmla="*/ 2305051 h 4732338"/>
              <a:gd name="connsiteX16552" fmla="*/ 1193800 w 4424363"/>
              <a:gd name="connsiteY16552" fmla="*/ 2303463 h 4732338"/>
              <a:gd name="connsiteX16553" fmla="*/ 1195388 w 4424363"/>
              <a:gd name="connsiteY16553" fmla="*/ 2303463 h 4732338"/>
              <a:gd name="connsiteX16554" fmla="*/ 1195388 w 4424363"/>
              <a:gd name="connsiteY16554" fmla="*/ 2301876 h 4732338"/>
              <a:gd name="connsiteX16555" fmla="*/ 1195388 w 4424363"/>
              <a:gd name="connsiteY16555" fmla="*/ 2300288 h 4732338"/>
              <a:gd name="connsiteX16556" fmla="*/ 1193800 w 4424363"/>
              <a:gd name="connsiteY16556" fmla="*/ 2300288 h 4732338"/>
              <a:gd name="connsiteX16557" fmla="*/ 1192213 w 4424363"/>
              <a:gd name="connsiteY16557" fmla="*/ 2300288 h 4732338"/>
              <a:gd name="connsiteX16558" fmla="*/ 1192213 w 4424363"/>
              <a:gd name="connsiteY16558" fmla="*/ 2298701 h 4732338"/>
              <a:gd name="connsiteX16559" fmla="*/ 1190625 w 4424363"/>
              <a:gd name="connsiteY16559" fmla="*/ 2298701 h 4732338"/>
              <a:gd name="connsiteX16560" fmla="*/ 1190625 w 4424363"/>
              <a:gd name="connsiteY16560" fmla="*/ 2297113 h 4732338"/>
              <a:gd name="connsiteX16561" fmla="*/ 1192213 w 4424363"/>
              <a:gd name="connsiteY16561" fmla="*/ 2297113 h 4732338"/>
              <a:gd name="connsiteX16562" fmla="*/ 1193800 w 4424363"/>
              <a:gd name="connsiteY16562" fmla="*/ 2297113 h 4732338"/>
              <a:gd name="connsiteX16563" fmla="*/ 1193800 w 4424363"/>
              <a:gd name="connsiteY16563" fmla="*/ 2295525 h 4732338"/>
              <a:gd name="connsiteX16564" fmla="*/ 1193800 w 4424363"/>
              <a:gd name="connsiteY16564" fmla="*/ 2293938 h 4732338"/>
              <a:gd name="connsiteX16565" fmla="*/ 1195388 w 4424363"/>
              <a:gd name="connsiteY16565" fmla="*/ 2293938 h 4732338"/>
              <a:gd name="connsiteX16566" fmla="*/ 1195388 w 4424363"/>
              <a:gd name="connsiteY16566" fmla="*/ 2295525 h 4732338"/>
              <a:gd name="connsiteX16567" fmla="*/ 1196975 w 4424363"/>
              <a:gd name="connsiteY16567" fmla="*/ 2295525 h 4732338"/>
              <a:gd name="connsiteX16568" fmla="*/ 1196975 w 4424363"/>
              <a:gd name="connsiteY16568" fmla="*/ 2293938 h 4732338"/>
              <a:gd name="connsiteX16569" fmla="*/ 1195388 w 4424363"/>
              <a:gd name="connsiteY16569" fmla="*/ 2293938 h 4732338"/>
              <a:gd name="connsiteX16570" fmla="*/ 1195388 w 4424363"/>
              <a:gd name="connsiteY16570" fmla="*/ 2292350 h 4732338"/>
              <a:gd name="connsiteX16571" fmla="*/ 1193800 w 4424363"/>
              <a:gd name="connsiteY16571" fmla="*/ 2292350 h 4732338"/>
              <a:gd name="connsiteX16572" fmla="*/ 1193800 w 4424363"/>
              <a:gd name="connsiteY16572" fmla="*/ 2290763 h 4732338"/>
              <a:gd name="connsiteX16573" fmla="*/ 1192213 w 4424363"/>
              <a:gd name="connsiteY16573" fmla="*/ 2290763 h 4732338"/>
              <a:gd name="connsiteX16574" fmla="*/ 1190625 w 4424363"/>
              <a:gd name="connsiteY16574" fmla="*/ 2290763 h 4732338"/>
              <a:gd name="connsiteX16575" fmla="*/ 1189038 w 4424363"/>
              <a:gd name="connsiteY16575" fmla="*/ 2290763 h 4732338"/>
              <a:gd name="connsiteX16576" fmla="*/ 1189038 w 4424363"/>
              <a:gd name="connsiteY16576" fmla="*/ 2292350 h 4732338"/>
              <a:gd name="connsiteX16577" fmla="*/ 1187450 w 4424363"/>
              <a:gd name="connsiteY16577" fmla="*/ 2292350 h 4732338"/>
              <a:gd name="connsiteX16578" fmla="*/ 1187450 w 4424363"/>
              <a:gd name="connsiteY16578" fmla="*/ 2290763 h 4732338"/>
              <a:gd name="connsiteX16579" fmla="*/ 1187450 w 4424363"/>
              <a:gd name="connsiteY16579" fmla="*/ 2289175 h 4732338"/>
              <a:gd name="connsiteX16580" fmla="*/ 1187450 w 4424363"/>
              <a:gd name="connsiteY16580" fmla="*/ 2287588 h 4732338"/>
              <a:gd name="connsiteX16581" fmla="*/ 1189038 w 4424363"/>
              <a:gd name="connsiteY16581" fmla="*/ 2287588 h 4732338"/>
              <a:gd name="connsiteX16582" fmla="*/ 1190625 w 4424363"/>
              <a:gd name="connsiteY16582" fmla="*/ 2287588 h 4732338"/>
              <a:gd name="connsiteX16583" fmla="*/ 1192213 w 4424363"/>
              <a:gd name="connsiteY16583" fmla="*/ 2287588 h 4732338"/>
              <a:gd name="connsiteX16584" fmla="*/ 1193800 w 4424363"/>
              <a:gd name="connsiteY16584" fmla="*/ 2287588 h 4732338"/>
              <a:gd name="connsiteX16585" fmla="*/ 1195388 w 4424363"/>
              <a:gd name="connsiteY16585" fmla="*/ 2287588 h 4732338"/>
              <a:gd name="connsiteX16586" fmla="*/ 1195388 w 4424363"/>
              <a:gd name="connsiteY16586" fmla="*/ 2286000 h 4732338"/>
              <a:gd name="connsiteX16587" fmla="*/ 1195388 w 4424363"/>
              <a:gd name="connsiteY16587" fmla="*/ 2284413 h 4732338"/>
              <a:gd name="connsiteX16588" fmla="*/ 1196975 w 4424363"/>
              <a:gd name="connsiteY16588" fmla="*/ 2284413 h 4732338"/>
              <a:gd name="connsiteX16589" fmla="*/ 1196975 w 4424363"/>
              <a:gd name="connsiteY16589" fmla="*/ 2282825 h 4732338"/>
              <a:gd name="connsiteX16590" fmla="*/ 1196975 w 4424363"/>
              <a:gd name="connsiteY16590" fmla="*/ 2281238 h 4732338"/>
              <a:gd name="connsiteX16591" fmla="*/ 1195388 w 4424363"/>
              <a:gd name="connsiteY16591" fmla="*/ 2279650 h 4732338"/>
              <a:gd name="connsiteX16592" fmla="*/ 1195388 w 4424363"/>
              <a:gd name="connsiteY16592" fmla="*/ 2278063 h 4732338"/>
              <a:gd name="connsiteX16593" fmla="*/ 1195388 w 4424363"/>
              <a:gd name="connsiteY16593" fmla="*/ 2276475 h 4732338"/>
              <a:gd name="connsiteX16594" fmla="*/ 1195388 w 4424363"/>
              <a:gd name="connsiteY16594" fmla="*/ 2274888 h 4732338"/>
              <a:gd name="connsiteX16595" fmla="*/ 1196975 w 4424363"/>
              <a:gd name="connsiteY16595" fmla="*/ 2274888 h 4732338"/>
              <a:gd name="connsiteX16596" fmla="*/ 1198563 w 4424363"/>
              <a:gd name="connsiteY16596" fmla="*/ 2274888 h 4732338"/>
              <a:gd name="connsiteX16597" fmla="*/ 1198563 w 4424363"/>
              <a:gd name="connsiteY16597" fmla="*/ 2276475 h 4732338"/>
              <a:gd name="connsiteX16598" fmla="*/ 1200150 w 4424363"/>
              <a:gd name="connsiteY16598" fmla="*/ 2276475 h 4732338"/>
              <a:gd name="connsiteX16599" fmla="*/ 1200150 w 4424363"/>
              <a:gd name="connsiteY16599" fmla="*/ 2274888 h 4732338"/>
              <a:gd name="connsiteX16600" fmla="*/ 1200150 w 4424363"/>
              <a:gd name="connsiteY16600" fmla="*/ 2273300 h 4732338"/>
              <a:gd name="connsiteX16601" fmla="*/ 1201738 w 4424363"/>
              <a:gd name="connsiteY16601" fmla="*/ 2273300 h 4732338"/>
              <a:gd name="connsiteX16602" fmla="*/ 1201738 w 4424363"/>
              <a:gd name="connsiteY16602" fmla="*/ 2271713 h 4732338"/>
              <a:gd name="connsiteX16603" fmla="*/ 1201738 w 4424363"/>
              <a:gd name="connsiteY16603" fmla="*/ 2270125 h 4732338"/>
              <a:gd name="connsiteX16604" fmla="*/ 1200150 w 4424363"/>
              <a:gd name="connsiteY16604" fmla="*/ 2270125 h 4732338"/>
              <a:gd name="connsiteX16605" fmla="*/ 1200150 w 4424363"/>
              <a:gd name="connsiteY16605" fmla="*/ 2268538 h 4732338"/>
              <a:gd name="connsiteX16606" fmla="*/ 1200150 w 4424363"/>
              <a:gd name="connsiteY16606" fmla="*/ 2266951 h 4732338"/>
              <a:gd name="connsiteX16607" fmla="*/ 1200150 w 4424363"/>
              <a:gd name="connsiteY16607" fmla="*/ 2265363 h 4732338"/>
              <a:gd name="connsiteX16608" fmla="*/ 1200150 w 4424363"/>
              <a:gd name="connsiteY16608" fmla="*/ 2263776 h 4732338"/>
              <a:gd name="connsiteX16609" fmla="*/ 1200150 w 4424363"/>
              <a:gd name="connsiteY16609" fmla="*/ 2262188 h 4732338"/>
              <a:gd name="connsiteX16610" fmla="*/ 1198563 w 4424363"/>
              <a:gd name="connsiteY16610" fmla="*/ 2262188 h 4732338"/>
              <a:gd name="connsiteX16611" fmla="*/ 1198563 w 4424363"/>
              <a:gd name="connsiteY16611" fmla="*/ 2260601 h 4732338"/>
              <a:gd name="connsiteX16612" fmla="*/ 1200150 w 4424363"/>
              <a:gd name="connsiteY16612" fmla="*/ 2260601 h 4732338"/>
              <a:gd name="connsiteX16613" fmla="*/ 1201738 w 4424363"/>
              <a:gd name="connsiteY16613" fmla="*/ 2260601 h 4732338"/>
              <a:gd name="connsiteX16614" fmla="*/ 1203325 w 4424363"/>
              <a:gd name="connsiteY16614" fmla="*/ 2260601 h 4732338"/>
              <a:gd name="connsiteX16615" fmla="*/ 1204913 w 4424363"/>
              <a:gd name="connsiteY16615" fmla="*/ 2260601 h 4732338"/>
              <a:gd name="connsiteX16616" fmla="*/ 1204913 w 4424363"/>
              <a:gd name="connsiteY16616" fmla="*/ 2259013 h 4732338"/>
              <a:gd name="connsiteX16617" fmla="*/ 1206500 w 4424363"/>
              <a:gd name="connsiteY16617" fmla="*/ 2259013 h 4732338"/>
              <a:gd name="connsiteX16618" fmla="*/ 1206500 w 4424363"/>
              <a:gd name="connsiteY16618" fmla="*/ 2257425 h 4732338"/>
              <a:gd name="connsiteX16619" fmla="*/ 1206500 w 4424363"/>
              <a:gd name="connsiteY16619" fmla="*/ 2255838 h 4732338"/>
              <a:gd name="connsiteX16620" fmla="*/ 1208088 w 4424363"/>
              <a:gd name="connsiteY16620" fmla="*/ 2255838 h 4732338"/>
              <a:gd name="connsiteX16621" fmla="*/ 1209675 w 4424363"/>
              <a:gd name="connsiteY16621" fmla="*/ 2254250 h 4732338"/>
              <a:gd name="connsiteX16622" fmla="*/ 1209675 w 4424363"/>
              <a:gd name="connsiteY16622" fmla="*/ 2252663 h 4732338"/>
              <a:gd name="connsiteX16623" fmla="*/ 1211263 w 4424363"/>
              <a:gd name="connsiteY16623" fmla="*/ 2252663 h 4732338"/>
              <a:gd name="connsiteX16624" fmla="*/ 1209675 w 4424363"/>
              <a:gd name="connsiteY16624" fmla="*/ 2251075 h 4732338"/>
              <a:gd name="connsiteX16625" fmla="*/ 1208088 w 4424363"/>
              <a:gd name="connsiteY16625" fmla="*/ 2251075 h 4732338"/>
              <a:gd name="connsiteX16626" fmla="*/ 1208088 w 4424363"/>
              <a:gd name="connsiteY16626" fmla="*/ 2249488 h 4732338"/>
              <a:gd name="connsiteX16627" fmla="*/ 1206500 w 4424363"/>
              <a:gd name="connsiteY16627" fmla="*/ 2249488 h 4732338"/>
              <a:gd name="connsiteX16628" fmla="*/ 1206500 w 4424363"/>
              <a:gd name="connsiteY16628" fmla="*/ 2247900 h 4732338"/>
              <a:gd name="connsiteX16629" fmla="*/ 1206500 w 4424363"/>
              <a:gd name="connsiteY16629" fmla="*/ 2246313 h 4732338"/>
              <a:gd name="connsiteX16630" fmla="*/ 1208088 w 4424363"/>
              <a:gd name="connsiteY16630" fmla="*/ 2246313 h 4732338"/>
              <a:gd name="connsiteX16631" fmla="*/ 1208088 w 4424363"/>
              <a:gd name="connsiteY16631" fmla="*/ 2244725 h 4732338"/>
              <a:gd name="connsiteX16632" fmla="*/ 1209675 w 4424363"/>
              <a:gd name="connsiteY16632" fmla="*/ 2244725 h 4732338"/>
              <a:gd name="connsiteX16633" fmla="*/ 1209675 w 4424363"/>
              <a:gd name="connsiteY16633" fmla="*/ 2243138 h 4732338"/>
              <a:gd name="connsiteX16634" fmla="*/ 1209675 w 4424363"/>
              <a:gd name="connsiteY16634" fmla="*/ 2241550 h 4732338"/>
              <a:gd name="connsiteX16635" fmla="*/ 1209675 w 4424363"/>
              <a:gd name="connsiteY16635" fmla="*/ 2239963 h 4732338"/>
              <a:gd name="connsiteX16636" fmla="*/ 1209675 w 4424363"/>
              <a:gd name="connsiteY16636" fmla="*/ 2238375 h 4732338"/>
              <a:gd name="connsiteX16637" fmla="*/ 1209675 w 4424363"/>
              <a:gd name="connsiteY16637" fmla="*/ 2236788 h 4732338"/>
              <a:gd name="connsiteX16638" fmla="*/ 1209675 w 4424363"/>
              <a:gd name="connsiteY16638" fmla="*/ 2235200 h 4732338"/>
              <a:gd name="connsiteX16639" fmla="*/ 1209675 w 4424363"/>
              <a:gd name="connsiteY16639" fmla="*/ 2233613 h 4732338"/>
              <a:gd name="connsiteX16640" fmla="*/ 1208088 w 4424363"/>
              <a:gd name="connsiteY16640" fmla="*/ 2233613 h 4732338"/>
              <a:gd name="connsiteX16641" fmla="*/ 1206500 w 4424363"/>
              <a:gd name="connsiteY16641" fmla="*/ 2233613 h 4732338"/>
              <a:gd name="connsiteX16642" fmla="*/ 1206500 w 4424363"/>
              <a:gd name="connsiteY16642" fmla="*/ 2232025 h 4732338"/>
              <a:gd name="connsiteX16643" fmla="*/ 1206500 w 4424363"/>
              <a:gd name="connsiteY16643" fmla="*/ 2230438 h 4732338"/>
              <a:gd name="connsiteX16644" fmla="*/ 1204913 w 4424363"/>
              <a:gd name="connsiteY16644" fmla="*/ 2230438 h 4732338"/>
              <a:gd name="connsiteX16645" fmla="*/ 1204913 w 4424363"/>
              <a:gd name="connsiteY16645" fmla="*/ 2228851 h 4732338"/>
              <a:gd name="connsiteX16646" fmla="*/ 1204913 w 4424363"/>
              <a:gd name="connsiteY16646" fmla="*/ 2227263 h 4732338"/>
              <a:gd name="connsiteX16647" fmla="*/ 1203325 w 4424363"/>
              <a:gd name="connsiteY16647" fmla="*/ 2227263 h 4732338"/>
              <a:gd name="connsiteX16648" fmla="*/ 1203325 w 4424363"/>
              <a:gd name="connsiteY16648" fmla="*/ 2225676 h 4732338"/>
              <a:gd name="connsiteX16649" fmla="*/ 1201738 w 4424363"/>
              <a:gd name="connsiteY16649" fmla="*/ 2225676 h 4732338"/>
              <a:gd name="connsiteX16650" fmla="*/ 1201738 w 4424363"/>
              <a:gd name="connsiteY16650" fmla="*/ 2224088 h 4732338"/>
              <a:gd name="connsiteX16651" fmla="*/ 1200150 w 4424363"/>
              <a:gd name="connsiteY16651" fmla="*/ 2224088 h 4732338"/>
              <a:gd name="connsiteX16652" fmla="*/ 1200150 w 4424363"/>
              <a:gd name="connsiteY16652" fmla="*/ 2222501 h 4732338"/>
              <a:gd name="connsiteX16653" fmla="*/ 1200150 w 4424363"/>
              <a:gd name="connsiteY16653" fmla="*/ 2220913 h 4732338"/>
              <a:gd name="connsiteX16654" fmla="*/ 1200150 w 4424363"/>
              <a:gd name="connsiteY16654" fmla="*/ 2219325 h 4732338"/>
              <a:gd name="connsiteX16655" fmla="*/ 1200150 w 4424363"/>
              <a:gd name="connsiteY16655" fmla="*/ 2217738 h 4732338"/>
              <a:gd name="connsiteX16656" fmla="*/ 1200150 w 4424363"/>
              <a:gd name="connsiteY16656" fmla="*/ 2216150 h 4732338"/>
              <a:gd name="connsiteX16657" fmla="*/ 1198563 w 4424363"/>
              <a:gd name="connsiteY16657" fmla="*/ 2216150 h 4732338"/>
              <a:gd name="connsiteX16658" fmla="*/ 1196975 w 4424363"/>
              <a:gd name="connsiteY16658" fmla="*/ 2216150 h 4732338"/>
              <a:gd name="connsiteX16659" fmla="*/ 1195388 w 4424363"/>
              <a:gd name="connsiteY16659" fmla="*/ 2216150 h 4732338"/>
              <a:gd name="connsiteX16660" fmla="*/ 1193800 w 4424363"/>
              <a:gd name="connsiteY16660" fmla="*/ 2216150 h 4732338"/>
              <a:gd name="connsiteX16661" fmla="*/ 1192213 w 4424363"/>
              <a:gd name="connsiteY16661" fmla="*/ 2216150 h 4732338"/>
              <a:gd name="connsiteX16662" fmla="*/ 1190625 w 4424363"/>
              <a:gd name="connsiteY16662" fmla="*/ 2216150 h 4732338"/>
              <a:gd name="connsiteX16663" fmla="*/ 1190625 w 4424363"/>
              <a:gd name="connsiteY16663" fmla="*/ 2217738 h 4732338"/>
              <a:gd name="connsiteX16664" fmla="*/ 1189038 w 4424363"/>
              <a:gd name="connsiteY16664" fmla="*/ 2217738 h 4732338"/>
              <a:gd name="connsiteX16665" fmla="*/ 1189038 w 4424363"/>
              <a:gd name="connsiteY16665" fmla="*/ 2216150 h 4732338"/>
              <a:gd name="connsiteX16666" fmla="*/ 1187450 w 4424363"/>
              <a:gd name="connsiteY16666" fmla="*/ 2216150 h 4732338"/>
              <a:gd name="connsiteX16667" fmla="*/ 1185863 w 4424363"/>
              <a:gd name="connsiteY16667" fmla="*/ 2216150 h 4732338"/>
              <a:gd name="connsiteX16668" fmla="*/ 1184275 w 4424363"/>
              <a:gd name="connsiteY16668" fmla="*/ 2216150 h 4732338"/>
              <a:gd name="connsiteX16669" fmla="*/ 1184275 w 4424363"/>
              <a:gd name="connsiteY16669" fmla="*/ 2214563 h 4732338"/>
              <a:gd name="connsiteX16670" fmla="*/ 1182688 w 4424363"/>
              <a:gd name="connsiteY16670" fmla="*/ 2214563 h 4732338"/>
              <a:gd name="connsiteX16671" fmla="*/ 1181100 w 4424363"/>
              <a:gd name="connsiteY16671" fmla="*/ 2214563 h 4732338"/>
              <a:gd name="connsiteX16672" fmla="*/ 1181100 w 4424363"/>
              <a:gd name="connsiteY16672" fmla="*/ 2216150 h 4732338"/>
              <a:gd name="connsiteX16673" fmla="*/ 1179513 w 4424363"/>
              <a:gd name="connsiteY16673" fmla="*/ 2216150 h 4732338"/>
              <a:gd name="connsiteX16674" fmla="*/ 1179513 w 4424363"/>
              <a:gd name="connsiteY16674" fmla="*/ 2214563 h 4732338"/>
              <a:gd name="connsiteX16675" fmla="*/ 1177925 w 4424363"/>
              <a:gd name="connsiteY16675" fmla="*/ 2214563 h 4732338"/>
              <a:gd name="connsiteX16676" fmla="*/ 1177925 w 4424363"/>
              <a:gd name="connsiteY16676" fmla="*/ 2212975 h 4732338"/>
              <a:gd name="connsiteX16677" fmla="*/ 1179513 w 4424363"/>
              <a:gd name="connsiteY16677" fmla="*/ 2212975 h 4732338"/>
              <a:gd name="connsiteX16678" fmla="*/ 1179513 w 4424363"/>
              <a:gd name="connsiteY16678" fmla="*/ 2211388 h 4732338"/>
              <a:gd name="connsiteX16679" fmla="*/ 1177925 w 4424363"/>
              <a:gd name="connsiteY16679" fmla="*/ 2211388 h 4732338"/>
              <a:gd name="connsiteX16680" fmla="*/ 1177925 w 4424363"/>
              <a:gd name="connsiteY16680" fmla="*/ 2209800 h 4732338"/>
              <a:gd name="connsiteX16681" fmla="*/ 1176338 w 4424363"/>
              <a:gd name="connsiteY16681" fmla="*/ 2209800 h 4732338"/>
              <a:gd name="connsiteX16682" fmla="*/ 1176338 w 4424363"/>
              <a:gd name="connsiteY16682" fmla="*/ 2208213 h 4732338"/>
              <a:gd name="connsiteX16683" fmla="*/ 1174750 w 4424363"/>
              <a:gd name="connsiteY16683" fmla="*/ 2208213 h 4732338"/>
              <a:gd name="connsiteX16684" fmla="*/ 1174750 w 4424363"/>
              <a:gd name="connsiteY16684" fmla="*/ 2206625 h 4732338"/>
              <a:gd name="connsiteX16685" fmla="*/ 1173163 w 4424363"/>
              <a:gd name="connsiteY16685" fmla="*/ 2206625 h 4732338"/>
              <a:gd name="connsiteX16686" fmla="*/ 1171575 w 4424363"/>
              <a:gd name="connsiteY16686" fmla="*/ 2206625 h 4732338"/>
              <a:gd name="connsiteX16687" fmla="*/ 1171575 w 4424363"/>
              <a:gd name="connsiteY16687" fmla="*/ 2205038 h 4732338"/>
              <a:gd name="connsiteX16688" fmla="*/ 1169988 w 4424363"/>
              <a:gd name="connsiteY16688" fmla="*/ 2205038 h 4732338"/>
              <a:gd name="connsiteX16689" fmla="*/ 1169988 w 4424363"/>
              <a:gd name="connsiteY16689" fmla="*/ 2203450 h 4732338"/>
              <a:gd name="connsiteX16690" fmla="*/ 1168400 w 4424363"/>
              <a:gd name="connsiteY16690" fmla="*/ 2203450 h 4732338"/>
              <a:gd name="connsiteX16691" fmla="*/ 1168400 w 4424363"/>
              <a:gd name="connsiteY16691" fmla="*/ 2205038 h 4732338"/>
              <a:gd name="connsiteX16692" fmla="*/ 1166813 w 4424363"/>
              <a:gd name="connsiteY16692" fmla="*/ 2203450 h 4732338"/>
              <a:gd name="connsiteX16693" fmla="*/ 1165225 w 4424363"/>
              <a:gd name="connsiteY16693" fmla="*/ 2203450 h 4732338"/>
              <a:gd name="connsiteX16694" fmla="*/ 1163638 w 4424363"/>
              <a:gd name="connsiteY16694" fmla="*/ 2203450 h 4732338"/>
              <a:gd name="connsiteX16695" fmla="*/ 1162050 w 4424363"/>
              <a:gd name="connsiteY16695" fmla="*/ 2203450 h 4732338"/>
              <a:gd name="connsiteX16696" fmla="*/ 1160463 w 4424363"/>
              <a:gd name="connsiteY16696" fmla="*/ 2203450 h 4732338"/>
              <a:gd name="connsiteX16697" fmla="*/ 1160463 w 4424363"/>
              <a:gd name="connsiteY16697" fmla="*/ 2205038 h 4732338"/>
              <a:gd name="connsiteX16698" fmla="*/ 1158875 w 4424363"/>
              <a:gd name="connsiteY16698" fmla="*/ 2205038 h 4732338"/>
              <a:gd name="connsiteX16699" fmla="*/ 1157288 w 4424363"/>
              <a:gd name="connsiteY16699" fmla="*/ 2205038 h 4732338"/>
              <a:gd name="connsiteX16700" fmla="*/ 1155700 w 4424363"/>
              <a:gd name="connsiteY16700" fmla="*/ 2205038 h 4732338"/>
              <a:gd name="connsiteX16701" fmla="*/ 1155700 w 4424363"/>
              <a:gd name="connsiteY16701" fmla="*/ 2203450 h 4732338"/>
              <a:gd name="connsiteX16702" fmla="*/ 1155700 w 4424363"/>
              <a:gd name="connsiteY16702" fmla="*/ 2201863 h 4732338"/>
              <a:gd name="connsiteX16703" fmla="*/ 1155700 w 4424363"/>
              <a:gd name="connsiteY16703" fmla="*/ 2200275 h 4732338"/>
              <a:gd name="connsiteX16704" fmla="*/ 1154113 w 4424363"/>
              <a:gd name="connsiteY16704" fmla="*/ 2200275 h 4732338"/>
              <a:gd name="connsiteX16705" fmla="*/ 1154113 w 4424363"/>
              <a:gd name="connsiteY16705" fmla="*/ 2198688 h 4732338"/>
              <a:gd name="connsiteX16706" fmla="*/ 1152525 w 4424363"/>
              <a:gd name="connsiteY16706" fmla="*/ 2198688 h 4732338"/>
              <a:gd name="connsiteX16707" fmla="*/ 1152525 w 4424363"/>
              <a:gd name="connsiteY16707" fmla="*/ 2197100 h 4732338"/>
              <a:gd name="connsiteX16708" fmla="*/ 1154113 w 4424363"/>
              <a:gd name="connsiteY16708" fmla="*/ 2197100 h 4732338"/>
              <a:gd name="connsiteX16709" fmla="*/ 1155700 w 4424363"/>
              <a:gd name="connsiteY16709" fmla="*/ 2197100 h 4732338"/>
              <a:gd name="connsiteX16710" fmla="*/ 1155700 w 4424363"/>
              <a:gd name="connsiteY16710" fmla="*/ 2195513 h 4732338"/>
              <a:gd name="connsiteX16711" fmla="*/ 1154113 w 4424363"/>
              <a:gd name="connsiteY16711" fmla="*/ 2195513 h 4732338"/>
              <a:gd name="connsiteX16712" fmla="*/ 1154113 w 4424363"/>
              <a:gd name="connsiteY16712" fmla="*/ 2193925 h 4732338"/>
              <a:gd name="connsiteX16713" fmla="*/ 1152525 w 4424363"/>
              <a:gd name="connsiteY16713" fmla="*/ 2193925 h 4732338"/>
              <a:gd name="connsiteX16714" fmla="*/ 1150938 w 4424363"/>
              <a:gd name="connsiteY16714" fmla="*/ 2193925 h 4732338"/>
              <a:gd name="connsiteX16715" fmla="*/ 1149350 w 4424363"/>
              <a:gd name="connsiteY16715" fmla="*/ 2193925 h 4732338"/>
              <a:gd name="connsiteX16716" fmla="*/ 1147763 w 4424363"/>
              <a:gd name="connsiteY16716" fmla="*/ 2193925 h 4732338"/>
              <a:gd name="connsiteX16717" fmla="*/ 1147763 w 4424363"/>
              <a:gd name="connsiteY16717" fmla="*/ 2192338 h 4732338"/>
              <a:gd name="connsiteX16718" fmla="*/ 1146175 w 4424363"/>
              <a:gd name="connsiteY16718" fmla="*/ 2192338 h 4732338"/>
              <a:gd name="connsiteX16719" fmla="*/ 1144588 w 4424363"/>
              <a:gd name="connsiteY16719" fmla="*/ 2192338 h 4732338"/>
              <a:gd name="connsiteX16720" fmla="*/ 1143000 w 4424363"/>
              <a:gd name="connsiteY16720" fmla="*/ 2192338 h 4732338"/>
              <a:gd name="connsiteX16721" fmla="*/ 1141413 w 4424363"/>
              <a:gd name="connsiteY16721" fmla="*/ 2192338 h 4732338"/>
              <a:gd name="connsiteX16722" fmla="*/ 1141413 w 4424363"/>
              <a:gd name="connsiteY16722" fmla="*/ 2190751 h 4732338"/>
              <a:gd name="connsiteX16723" fmla="*/ 1143000 w 4424363"/>
              <a:gd name="connsiteY16723" fmla="*/ 2190751 h 4732338"/>
              <a:gd name="connsiteX16724" fmla="*/ 1143000 w 4424363"/>
              <a:gd name="connsiteY16724" fmla="*/ 2189163 h 4732338"/>
              <a:gd name="connsiteX16725" fmla="*/ 1144588 w 4424363"/>
              <a:gd name="connsiteY16725" fmla="*/ 2189163 h 4732338"/>
              <a:gd name="connsiteX16726" fmla="*/ 1144588 w 4424363"/>
              <a:gd name="connsiteY16726" fmla="*/ 2187576 h 4732338"/>
              <a:gd name="connsiteX16727" fmla="*/ 1144588 w 4424363"/>
              <a:gd name="connsiteY16727" fmla="*/ 2185988 h 4732338"/>
              <a:gd name="connsiteX16728" fmla="*/ 1144588 w 4424363"/>
              <a:gd name="connsiteY16728" fmla="*/ 2184401 h 4732338"/>
              <a:gd name="connsiteX16729" fmla="*/ 1146175 w 4424363"/>
              <a:gd name="connsiteY16729" fmla="*/ 2184401 h 4732338"/>
              <a:gd name="connsiteX16730" fmla="*/ 1146175 w 4424363"/>
              <a:gd name="connsiteY16730" fmla="*/ 2182813 h 4732338"/>
              <a:gd name="connsiteX16731" fmla="*/ 1146175 w 4424363"/>
              <a:gd name="connsiteY16731" fmla="*/ 2181225 h 4732338"/>
              <a:gd name="connsiteX16732" fmla="*/ 1146175 w 4424363"/>
              <a:gd name="connsiteY16732" fmla="*/ 2179638 h 4732338"/>
              <a:gd name="connsiteX16733" fmla="*/ 1146175 w 4424363"/>
              <a:gd name="connsiteY16733" fmla="*/ 2178050 h 4732338"/>
              <a:gd name="connsiteX16734" fmla="*/ 1146175 w 4424363"/>
              <a:gd name="connsiteY16734" fmla="*/ 2176463 h 4732338"/>
              <a:gd name="connsiteX16735" fmla="*/ 1144588 w 4424363"/>
              <a:gd name="connsiteY16735" fmla="*/ 2176463 h 4732338"/>
              <a:gd name="connsiteX16736" fmla="*/ 1143000 w 4424363"/>
              <a:gd name="connsiteY16736" fmla="*/ 2176463 h 4732338"/>
              <a:gd name="connsiteX16737" fmla="*/ 1143000 w 4424363"/>
              <a:gd name="connsiteY16737" fmla="*/ 2174875 h 4732338"/>
              <a:gd name="connsiteX16738" fmla="*/ 1144588 w 4424363"/>
              <a:gd name="connsiteY16738" fmla="*/ 2174875 h 4732338"/>
              <a:gd name="connsiteX16739" fmla="*/ 1146175 w 4424363"/>
              <a:gd name="connsiteY16739" fmla="*/ 2174875 h 4732338"/>
              <a:gd name="connsiteX16740" fmla="*/ 1147763 w 4424363"/>
              <a:gd name="connsiteY16740" fmla="*/ 2174875 h 4732338"/>
              <a:gd name="connsiteX16741" fmla="*/ 1149350 w 4424363"/>
              <a:gd name="connsiteY16741" fmla="*/ 2174875 h 4732338"/>
              <a:gd name="connsiteX16742" fmla="*/ 1149350 w 4424363"/>
              <a:gd name="connsiteY16742" fmla="*/ 2173288 h 4732338"/>
              <a:gd name="connsiteX16743" fmla="*/ 1150938 w 4424363"/>
              <a:gd name="connsiteY16743" fmla="*/ 2173288 h 4732338"/>
              <a:gd name="connsiteX16744" fmla="*/ 1150938 w 4424363"/>
              <a:gd name="connsiteY16744" fmla="*/ 2174875 h 4732338"/>
              <a:gd name="connsiteX16745" fmla="*/ 1152525 w 4424363"/>
              <a:gd name="connsiteY16745" fmla="*/ 2174875 h 4732338"/>
              <a:gd name="connsiteX16746" fmla="*/ 1154113 w 4424363"/>
              <a:gd name="connsiteY16746" fmla="*/ 2174875 h 4732338"/>
              <a:gd name="connsiteX16747" fmla="*/ 1155700 w 4424363"/>
              <a:gd name="connsiteY16747" fmla="*/ 2174875 h 4732338"/>
              <a:gd name="connsiteX16748" fmla="*/ 1155700 w 4424363"/>
              <a:gd name="connsiteY16748" fmla="*/ 2173288 h 4732338"/>
              <a:gd name="connsiteX16749" fmla="*/ 1155700 w 4424363"/>
              <a:gd name="connsiteY16749" fmla="*/ 2171700 h 4732338"/>
              <a:gd name="connsiteX16750" fmla="*/ 1157288 w 4424363"/>
              <a:gd name="connsiteY16750" fmla="*/ 2171700 h 4732338"/>
              <a:gd name="connsiteX16751" fmla="*/ 1157288 w 4424363"/>
              <a:gd name="connsiteY16751" fmla="*/ 2170113 h 4732338"/>
              <a:gd name="connsiteX16752" fmla="*/ 1155700 w 4424363"/>
              <a:gd name="connsiteY16752" fmla="*/ 2170113 h 4732338"/>
              <a:gd name="connsiteX16753" fmla="*/ 1155700 w 4424363"/>
              <a:gd name="connsiteY16753" fmla="*/ 2168525 h 4732338"/>
              <a:gd name="connsiteX16754" fmla="*/ 1155700 w 4424363"/>
              <a:gd name="connsiteY16754" fmla="*/ 2166938 h 4732338"/>
              <a:gd name="connsiteX16755" fmla="*/ 1155700 w 4424363"/>
              <a:gd name="connsiteY16755" fmla="*/ 2165350 h 4732338"/>
              <a:gd name="connsiteX16756" fmla="*/ 1155700 w 4424363"/>
              <a:gd name="connsiteY16756" fmla="*/ 2163763 h 4732338"/>
              <a:gd name="connsiteX16757" fmla="*/ 1154113 w 4424363"/>
              <a:gd name="connsiteY16757" fmla="*/ 2163763 h 4732338"/>
              <a:gd name="connsiteX16758" fmla="*/ 1152525 w 4424363"/>
              <a:gd name="connsiteY16758" fmla="*/ 2163763 h 4732338"/>
              <a:gd name="connsiteX16759" fmla="*/ 1152525 w 4424363"/>
              <a:gd name="connsiteY16759" fmla="*/ 2162175 h 4732338"/>
              <a:gd name="connsiteX16760" fmla="*/ 1150938 w 4424363"/>
              <a:gd name="connsiteY16760" fmla="*/ 2162175 h 4732338"/>
              <a:gd name="connsiteX16761" fmla="*/ 1149350 w 4424363"/>
              <a:gd name="connsiteY16761" fmla="*/ 2162175 h 4732338"/>
              <a:gd name="connsiteX16762" fmla="*/ 1147763 w 4424363"/>
              <a:gd name="connsiteY16762" fmla="*/ 2162175 h 4732338"/>
              <a:gd name="connsiteX16763" fmla="*/ 1146175 w 4424363"/>
              <a:gd name="connsiteY16763" fmla="*/ 2162175 h 4732338"/>
              <a:gd name="connsiteX16764" fmla="*/ 1146175 w 4424363"/>
              <a:gd name="connsiteY16764" fmla="*/ 2160588 h 4732338"/>
              <a:gd name="connsiteX16765" fmla="*/ 1144588 w 4424363"/>
              <a:gd name="connsiteY16765" fmla="*/ 2160588 h 4732338"/>
              <a:gd name="connsiteX16766" fmla="*/ 1144588 w 4424363"/>
              <a:gd name="connsiteY16766" fmla="*/ 2159000 h 4732338"/>
              <a:gd name="connsiteX16767" fmla="*/ 1143000 w 4424363"/>
              <a:gd name="connsiteY16767" fmla="*/ 2159000 h 4732338"/>
              <a:gd name="connsiteX16768" fmla="*/ 1141413 w 4424363"/>
              <a:gd name="connsiteY16768" fmla="*/ 2159000 h 4732338"/>
              <a:gd name="connsiteX16769" fmla="*/ 1141413 w 4424363"/>
              <a:gd name="connsiteY16769" fmla="*/ 2157413 h 4732338"/>
              <a:gd name="connsiteX16770" fmla="*/ 1139825 w 4424363"/>
              <a:gd name="connsiteY16770" fmla="*/ 2157413 h 4732338"/>
              <a:gd name="connsiteX16771" fmla="*/ 1139825 w 4424363"/>
              <a:gd name="connsiteY16771" fmla="*/ 2155825 h 4732338"/>
              <a:gd name="connsiteX16772" fmla="*/ 1139825 w 4424363"/>
              <a:gd name="connsiteY16772" fmla="*/ 2154238 h 4732338"/>
              <a:gd name="connsiteX16773" fmla="*/ 1141413 w 4424363"/>
              <a:gd name="connsiteY16773" fmla="*/ 2154238 h 4732338"/>
              <a:gd name="connsiteX16774" fmla="*/ 1141413 w 4424363"/>
              <a:gd name="connsiteY16774" fmla="*/ 2152651 h 4732338"/>
              <a:gd name="connsiteX16775" fmla="*/ 1141413 w 4424363"/>
              <a:gd name="connsiteY16775" fmla="*/ 2151063 h 4732338"/>
              <a:gd name="connsiteX16776" fmla="*/ 1141413 w 4424363"/>
              <a:gd name="connsiteY16776" fmla="*/ 2149476 h 4732338"/>
              <a:gd name="connsiteX16777" fmla="*/ 1141413 w 4424363"/>
              <a:gd name="connsiteY16777" fmla="*/ 2147888 h 4732338"/>
              <a:gd name="connsiteX16778" fmla="*/ 1141413 w 4424363"/>
              <a:gd name="connsiteY16778" fmla="*/ 2146301 h 4732338"/>
              <a:gd name="connsiteX16779" fmla="*/ 1143000 w 4424363"/>
              <a:gd name="connsiteY16779" fmla="*/ 2146301 h 4732338"/>
              <a:gd name="connsiteX16780" fmla="*/ 1143000 w 4424363"/>
              <a:gd name="connsiteY16780" fmla="*/ 2144713 h 4732338"/>
              <a:gd name="connsiteX16781" fmla="*/ 1141413 w 4424363"/>
              <a:gd name="connsiteY16781" fmla="*/ 2144713 h 4732338"/>
              <a:gd name="connsiteX16782" fmla="*/ 1139825 w 4424363"/>
              <a:gd name="connsiteY16782" fmla="*/ 2144713 h 4732338"/>
              <a:gd name="connsiteX16783" fmla="*/ 1138238 w 4424363"/>
              <a:gd name="connsiteY16783" fmla="*/ 2144713 h 4732338"/>
              <a:gd name="connsiteX16784" fmla="*/ 1136650 w 4424363"/>
              <a:gd name="connsiteY16784" fmla="*/ 2144713 h 4732338"/>
              <a:gd name="connsiteX16785" fmla="*/ 1135063 w 4424363"/>
              <a:gd name="connsiteY16785" fmla="*/ 2144713 h 4732338"/>
              <a:gd name="connsiteX16786" fmla="*/ 1135063 w 4424363"/>
              <a:gd name="connsiteY16786" fmla="*/ 2143126 h 4732338"/>
              <a:gd name="connsiteX16787" fmla="*/ 1133475 w 4424363"/>
              <a:gd name="connsiteY16787" fmla="*/ 2143126 h 4732338"/>
              <a:gd name="connsiteX16788" fmla="*/ 1131888 w 4424363"/>
              <a:gd name="connsiteY16788" fmla="*/ 2143126 h 4732338"/>
              <a:gd name="connsiteX16789" fmla="*/ 1130300 w 4424363"/>
              <a:gd name="connsiteY16789" fmla="*/ 2143126 h 4732338"/>
              <a:gd name="connsiteX16790" fmla="*/ 1128713 w 4424363"/>
              <a:gd name="connsiteY16790" fmla="*/ 2143126 h 4732338"/>
              <a:gd name="connsiteX16791" fmla="*/ 1127125 w 4424363"/>
              <a:gd name="connsiteY16791" fmla="*/ 2143126 h 4732338"/>
              <a:gd name="connsiteX16792" fmla="*/ 1127125 w 4424363"/>
              <a:gd name="connsiteY16792" fmla="*/ 2141538 h 4732338"/>
              <a:gd name="connsiteX16793" fmla="*/ 1125538 w 4424363"/>
              <a:gd name="connsiteY16793" fmla="*/ 2141538 h 4732338"/>
              <a:gd name="connsiteX16794" fmla="*/ 1123950 w 4424363"/>
              <a:gd name="connsiteY16794" fmla="*/ 2141538 h 4732338"/>
              <a:gd name="connsiteX16795" fmla="*/ 1122363 w 4424363"/>
              <a:gd name="connsiteY16795" fmla="*/ 2141538 h 4732338"/>
              <a:gd name="connsiteX16796" fmla="*/ 1120775 w 4424363"/>
              <a:gd name="connsiteY16796" fmla="*/ 2141538 h 4732338"/>
              <a:gd name="connsiteX16797" fmla="*/ 1119188 w 4424363"/>
              <a:gd name="connsiteY16797" fmla="*/ 2139950 h 4732338"/>
              <a:gd name="connsiteX16798" fmla="*/ 1117600 w 4424363"/>
              <a:gd name="connsiteY16798" fmla="*/ 2139950 h 4732338"/>
              <a:gd name="connsiteX16799" fmla="*/ 1116013 w 4424363"/>
              <a:gd name="connsiteY16799" fmla="*/ 2139950 h 4732338"/>
              <a:gd name="connsiteX16800" fmla="*/ 1116013 w 4424363"/>
              <a:gd name="connsiteY16800" fmla="*/ 2138363 h 4732338"/>
              <a:gd name="connsiteX16801" fmla="*/ 1117600 w 4424363"/>
              <a:gd name="connsiteY16801" fmla="*/ 2138363 h 4732338"/>
              <a:gd name="connsiteX16802" fmla="*/ 1117600 w 4424363"/>
              <a:gd name="connsiteY16802" fmla="*/ 2136775 h 4732338"/>
              <a:gd name="connsiteX16803" fmla="*/ 1117600 w 4424363"/>
              <a:gd name="connsiteY16803" fmla="*/ 2135188 h 4732338"/>
              <a:gd name="connsiteX16804" fmla="*/ 1116013 w 4424363"/>
              <a:gd name="connsiteY16804" fmla="*/ 2135188 h 4732338"/>
              <a:gd name="connsiteX16805" fmla="*/ 1116013 w 4424363"/>
              <a:gd name="connsiteY16805" fmla="*/ 2133600 h 4732338"/>
              <a:gd name="connsiteX16806" fmla="*/ 1116013 w 4424363"/>
              <a:gd name="connsiteY16806" fmla="*/ 2132013 h 4732338"/>
              <a:gd name="connsiteX16807" fmla="*/ 1116013 w 4424363"/>
              <a:gd name="connsiteY16807" fmla="*/ 2130425 h 4732338"/>
              <a:gd name="connsiteX16808" fmla="*/ 1117600 w 4424363"/>
              <a:gd name="connsiteY16808" fmla="*/ 2130425 h 4732338"/>
              <a:gd name="connsiteX16809" fmla="*/ 1119188 w 4424363"/>
              <a:gd name="connsiteY16809" fmla="*/ 2130425 h 4732338"/>
              <a:gd name="connsiteX16810" fmla="*/ 1119188 w 4424363"/>
              <a:gd name="connsiteY16810" fmla="*/ 2128838 h 4732338"/>
              <a:gd name="connsiteX16811" fmla="*/ 1119188 w 4424363"/>
              <a:gd name="connsiteY16811" fmla="*/ 2127250 h 4732338"/>
              <a:gd name="connsiteX16812" fmla="*/ 1119188 w 4424363"/>
              <a:gd name="connsiteY16812" fmla="*/ 2125663 h 4732338"/>
              <a:gd name="connsiteX16813" fmla="*/ 1120775 w 4424363"/>
              <a:gd name="connsiteY16813" fmla="*/ 2125663 h 4732338"/>
              <a:gd name="connsiteX16814" fmla="*/ 1122363 w 4424363"/>
              <a:gd name="connsiteY16814" fmla="*/ 2125663 h 4732338"/>
              <a:gd name="connsiteX16815" fmla="*/ 1123950 w 4424363"/>
              <a:gd name="connsiteY16815" fmla="*/ 2125663 h 4732338"/>
              <a:gd name="connsiteX16816" fmla="*/ 1123950 w 4424363"/>
              <a:gd name="connsiteY16816" fmla="*/ 2124075 h 4732338"/>
              <a:gd name="connsiteX16817" fmla="*/ 1125538 w 4424363"/>
              <a:gd name="connsiteY16817" fmla="*/ 2124075 h 4732338"/>
              <a:gd name="connsiteX16818" fmla="*/ 1125538 w 4424363"/>
              <a:gd name="connsiteY16818" fmla="*/ 2122488 h 4732338"/>
              <a:gd name="connsiteX16819" fmla="*/ 1127125 w 4424363"/>
              <a:gd name="connsiteY16819" fmla="*/ 2122488 h 4732338"/>
              <a:gd name="connsiteX16820" fmla="*/ 1127125 w 4424363"/>
              <a:gd name="connsiteY16820" fmla="*/ 2120900 h 4732338"/>
              <a:gd name="connsiteX16821" fmla="*/ 1128713 w 4424363"/>
              <a:gd name="connsiteY16821" fmla="*/ 2120900 h 4732338"/>
              <a:gd name="connsiteX16822" fmla="*/ 1128713 w 4424363"/>
              <a:gd name="connsiteY16822" fmla="*/ 2119313 h 4732338"/>
              <a:gd name="connsiteX16823" fmla="*/ 1130300 w 4424363"/>
              <a:gd name="connsiteY16823" fmla="*/ 2117725 h 4732338"/>
              <a:gd name="connsiteX16824" fmla="*/ 1128713 w 4424363"/>
              <a:gd name="connsiteY16824" fmla="*/ 2117725 h 4732338"/>
              <a:gd name="connsiteX16825" fmla="*/ 1128713 w 4424363"/>
              <a:gd name="connsiteY16825" fmla="*/ 2116138 h 4732338"/>
              <a:gd name="connsiteX16826" fmla="*/ 1127125 w 4424363"/>
              <a:gd name="connsiteY16826" fmla="*/ 2116138 h 4732338"/>
              <a:gd name="connsiteX16827" fmla="*/ 1125538 w 4424363"/>
              <a:gd name="connsiteY16827" fmla="*/ 2116138 h 4732338"/>
              <a:gd name="connsiteX16828" fmla="*/ 1125538 w 4424363"/>
              <a:gd name="connsiteY16828" fmla="*/ 2114550 h 4732338"/>
              <a:gd name="connsiteX16829" fmla="*/ 1123950 w 4424363"/>
              <a:gd name="connsiteY16829" fmla="*/ 2112963 h 4732338"/>
              <a:gd name="connsiteX16830" fmla="*/ 1123950 w 4424363"/>
              <a:gd name="connsiteY16830" fmla="*/ 2114550 h 4732338"/>
              <a:gd name="connsiteX16831" fmla="*/ 1122363 w 4424363"/>
              <a:gd name="connsiteY16831" fmla="*/ 2114550 h 4732338"/>
              <a:gd name="connsiteX16832" fmla="*/ 1120775 w 4424363"/>
              <a:gd name="connsiteY16832" fmla="*/ 2114550 h 4732338"/>
              <a:gd name="connsiteX16833" fmla="*/ 1120775 w 4424363"/>
              <a:gd name="connsiteY16833" fmla="*/ 2116138 h 4732338"/>
              <a:gd name="connsiteX16834" fmla="*/ 1119188 w 4424363"/>
              <a:gd name="connsiteY16834" fmla="*/ 2116138 h 4732338"/>
              <a:gd name="connsiteX16835" fmla="*/ 1117600 w 4424363"/>
              <a:gd name="connsiteY16835" fmla="*/ 2116138 h 4732338"/>
              <a:gd name="connsiteX16836" fmla="*/ 1116013 w 4424363"/>
              <a:gd name="connsiteY16836" fmla="*/ 2116138 h 4732338"/>
              <a:gd name="connsiteX16837" fmla="*/ 1114425 w 4424363"/>
              <a:gd name="connsiteY16837" fmla="*/ 2116138 h 4732338"/>
              <a:gd name="connsiteX16838" fmla="*/ 1112838 w 4424363"/>
              <a:gd name="connsiteY16838" fmla="*/ 2116138 h 4732338"/>
              <a:gd name="connsiteX16839" fmla="*/ 1112838 w 4424363"/>
              <a:gd name="connsiteY16839" fmla="*/ 2114550 h 4732338"/>
              <a:gd name="connsiteX16840" fmla="*/ 1111250 w 4424363"/>
              <a:gd name="connsiteY16840" fmla="*/ 2114550 h 4732338"/>
              <a:gd name="connsiteX16841" fmla="*/ 1111250 w 4424363"/>
              <a:gd name="connsiteY16841" fmla="*/ 2112963 h 4732338"/>
              <a:gd name="connsiteX16842" fmla="*/ 1112838 w 4424363"/>
              <a:gd name="connsiteY16842" fmla="*/ 2112963 h 4732338"/>
              <a:gd name="connsiteX16843" fmla="*/ 1112838 w 4424363"/>
              <a:gd name="connsiteY16843" fmla="*/ 2111376 h 4732338"/>
              <a:gd name="connsiteX16844" fmla="*/ 1114425 w 4424363"/>
              <a:gd name="connsiteY16844" fmla="*/ 2111376 h 4732338"/>
              <a:gd name="connsiteX16845" fmla="*/ 1114425 w 4424363"/>
              <a:gd name="connsiteY16845" fmla="*/ 2109788 h 4732338"/>
              <a:gd name="connsiteX16846" fmla="*/ 1114425 w 4424363"/>
              <a:gd name="connsiteY16846" fmla="*/ 2108201 h 4732338"/>
              <a:gd name="connsiteX16847" fmla="*/ 1116013 w 4424363"/>
              <a:gd name="connsiteY16847" fmla="*/ 2108201 h 4732338"/>
              <a:gd name="connsiteX16848" fmla="*/ 1116013 w 4424363"/>
              <a:gd name="connsiteY16848" fmla="*/ 2106613 h 4732338"/>
              <a:gd name="connsiteX16849" fmla="*/ 1117600 w 4424363"/>
              <a:gd name="connsiteY16849" fmla="*/ 2106613 h 4732338"/>
              <a:gd name="connsiteX16850" fmla="*/ 1117600 w 4424363"/>
              <a:gd name="connsiteY16850" fmla="*/ 2105026 h 4732338"/>
              <a:gd name="connsiteX16851" fmla="*/ 1117600 w 4424363"/>
              <a:gd name="connsiteY16851" fmla="*/ 2103438 h 4732338"/>
              <a:gd name="connsiteX16852" fmla="*/ 1119188 w 4424363"/>
              <a:gd name="connsiteY16852" fmla="*/ 2103438 h 4732338"/>
              <a:gd name="connsiteX16853" fmla="*/ 1120775 w 4424363"/>
              <a:gd name="connsiteY16853" fmla="*/ 2103438 h 4732338"/>
              <a:gd name="connsiteX16854" fmla="*/ 1122363 w 4424363"/>
              <a:gd name="connsiteY16854" fmla="*/ 2103438 h 4732338"/>
              <a:gd name="connsiteX16855" fmla="*/ 1123950 w 4424363"/>
              <a:gd name="connsiteY16855" fmla="*/ 2103438 h 4732338"/>
              <a:gd name="connsiteX16856" fmla="*/ 1125538 w 4424363"/>
              <a:gd name="connsiteY16856" fmla="*/ 2103438 h 4732338"/>
              <a:gd name="connsiteX16857" fmla="*/ 1127125 w 4424363"/>
              <a:gd name="connsiteY16857" fmla="*/ 2103438 h 4732338"/>
              <a:gd name="connsiteX16858" fmla="*/ 1128713 w 4424363"/>
              <a:gd name="connsiteY16858" fmla="*/ 2103438 h 4732338"/>
              <a:gd name="connsiteX16859" fmla="*/ 1128713 w 4424363"/>
              <a:gd name="connsiteY16859" fmla="*/ 2105026 h 4732338"/>
              <a:gd name="connsiteX16860" fmla="*/ 1130300 w 4424363"/>
              <a:gd name="connsiteY16860" fmla="*/ 2105026 h 4732338"/>
              <a:gd name="connsiteX16861" fmla="*/ 1131888 w 4424363"/>
              <a:gd name="connsiteY16861" fmla="*/ 2105026 h 4732338"/>
              <a:gd name="connsiteX16862" fmla="*/ 1133475 w 4424363"/>
              <a:gd name="connsiteY16862" fmla="*/ 2105026 h 4732338"/>
              <a:gd name="connsiteX16863" fmla="*/ 1135063 w 4424363"/>
              <a:gd name="connsiteY16863" fmla="*/ 2105026 h 4732338"/>
              <a:gd name="connsiteX16864" fmla="*/ 1136650 w 4424363"/>
              <a:gd name="connsiteY16864" fmla="*/ 2105026 h 4732338"/>
              <a:gd name="connsiteX16865" fmla="*/ 1138238 w 4424363"/>
              <a:gd name="connsiteY16865" fmla="*/ 2105026 h 4732338"/>
              <a:gd name="connsiteX16866" fmla="*/ 1138238 w 4424363"/>
              <a:gd name="connsiteY16866" fmla="*/ 2103438 h 4732338"/>
              <a:gd name="connsiteX16867" fmla="*/ 1139825 w 4424363"/>
              <a:gd name="connsiteY16867" fmla="*/ 2103438 h 4732338"/>
              <a:gd name="connsiteX16868" fmla="*/ 1141413 w 4424363"/>
              <a:gd name="connsiteY16868" fmla="*/ 2103438 h 4732338"/>
              <a:gd name="connsiteX16869" fmla="*/ 1139825 w 4424363"/>
              <a:gd name="connsiteY16869" fmla="*/ 2101850 h 4732338"/>
              <a:gd name="connsiteX16870" fmla="*/ 1141413 w 4424363"/>
              <a:gd name="connsiteY16870" fmla="*/ 2100263 h 4732338"/>
              <a:gd name="connsiteX16871" fmla="*/ 1139825 w 4424363"/>
              <a:gd name="connsiteY16871" fmla="*/ 2100263 h 4732338"/>
              <a:gd name="connsiteX16872" fmla="*/ 1139825 w 4424363"/>
              <a:gd name="connsiteY16872" fmla="*/ 2098675 h 4732338"/>
              <a:gd name="connsiteX16873" fmla="*/ 1141413 w 4424363"/>
              <a:gd name="connsiteY16873" fmla="*/ 2098675 h 4732338"/>
              <a:gd name="connsiteX16874" fmla="*/ 1143000 w 4424363"/>
              <a:gd name="connsiteY16874" fmla="*/ 2098675 h 4732338"/>
              <a:gd name="connsiteX16875" fmla="*/ 1144588 w 4424363"/>
              <a:gd name="connsiteY16875" fmla="*/ 2098675 h 4732338"/>
              <a:gd name="connsiteX16876" fmla="*/ 1144588 w 4424363"/>
              <a:gd name="connsiteY16876" fmla="*/ 2097088 h 4732338"/>
              <a:gd name="connsiteX16877" fmla="*/ 1146175 w 4424363"/>
              <a:gd name="connsiteY16877" fmla="*/ 2097088 h 4732338"/>
              <a:gd name="connsiteX16878" fmla="*/ 1146175 w 4424363"/>
              <a:gd name="connsiteY16878" fmla="*/ 2095500 h 4732338"/>
              <a:gd name="connsiteX16879" fmla="*/ 1147763 w 4424363"/>
              <a:gd name="connsiteY16879" fmla="*/ 2095500 h 4732338"/>
              <a:gd name="connsiteX16880" fmla="*/ 1149350 w 4424363"/>
              <a:gd name="connsiteY16880" fmla="*/ 2095500 h 4732338"/>
              <a:gd name="connsiteX16881" fmla="*/ 1150938 w 4424363"/>
              <a:gd name="connsiteY16881" fmla="*/ 2095500 h 4732338"/>
              <a:gd name="connsiteX16882" fmla="*/ 1152525 w 4424363"/>
              <a:gd name="connsiteY16882" fmla="*/ 2095500 h 4732338"/>
              <a:gd name="connsiteX16883" fmla="*/ 1152525 w 4424363"/>
              <a:gd name="connsiteY16883" fmla="*/ 2097088 h 4732338"/>
              <a:gd name="connsiteX16884" fmla="*/ 1154113 w 4424363"/>
              <a:gd name="connsiteY16884" fmla="*/ 2097088 h 4732338"/>
              <a:gd name="connsiteX16885" fmla="*/ 1154113 w 4424363"/>
              <a:gd name="connsiteY16885" fmla="*/ 2098675 h 4732338"/>
              <a:gd name="connsiteX16886" fmla="*/ 1155700 w 4424363"/>
              <a:gd name="connsiteY16886" fmla="*/ 2098675 h 4732338"/>
              <a:gd name="connsiteX16887" fmla="*/ 1157288 w 4424363"/>
              <a:gd name="connsiteY16887" fmla="*/ 2098675 h 4732338"/>
              <a:gd name="connsiteX16888" fmla="*/ 1158875 w 4424363"/>
              <a:gd name="connsiteY16888" fmla="*/ 2098675 h 4732338"/>
              <a:gd name="connsiteX16889" fmla="*/ 1160463 w 4424363"/>
              <a:gd name="connsiteY16889" fmla="*/ 2098675 h 4732338"/>
              <a:gd name="connsiteX16890" fmla="*/ 1160463 w 4424363"/>
              <a:gd name="connsiteY16890" fmla="*/ 2097088 h 4732338"/>
              <a:gd name="connsiteX16891" fmla="*/ 1160463 w 4424363"/>
              <a:gd name="connsiteY16891" fmla="*/ 2095500 h 4732338"/>
              <a:gd name="connsiteX16892" fmla="*/ 1162050 w 4424363"/>
              <a:gd name="connsiteY16892" fmla="*/ 2095500 h 4732338"/>
              <a:gd name="connsiteX16893" fmla="*/ 1163638 w 4424363"/>
              <a:gd name="connsiteY16893" fmla="*/ 2095500 h 4732338"/>
              <a:gd name="connsiteX16894" fmla="*/ 1165225 w 4424363"/>
              <a:gd name="connsiteY16894" fmla="*/ 2095500 h 4732338"/>
              <a:gd name="connsiteX16895" fmla="*/ 1166813 w 4424363"/>
              <a:gd name="connsiteY16895" fmla="*/ 2095500 h 4732338"/>
              <a:gd name="connsiteX16896" fmla="*/ 1166813 w 4424363"/>
              <a:gd name="connsiteY16896" fmla="*/ 2093913 h 4732338"/>
              <a:gd name="connsiteX16897" fmla="*/ 1168400 w 4424363"/>
              <a:gd name="connsiteY16897" fmla="*/ 2093913 h 4732338"/>
              <a:gd name="connsiteX16898" fmla="*/ 1168400 w 4424363"/>
              <a:gd name="connsiteY16898" fmla="*/ 2092325 h 4732338"/>
              <a:gd name="connsiteX16899" fmla="*/ 1168400 w 4424363"/>
              <a:gd name="connsiteY16899" fmla="*/ 2090738 h 4732338"/>
              <a:gd name="connsiteX16900" fmla="*/ 1169988 w 4424363"/>
              <a:gd name="connsiteY16900" fmla="*/ 2090738 h 4732338"/>
              <a:gd name="connsiteX16901" fmla="*/ 1171575 w 4424363"/>
              <a:gd name="connsiteY16901" fmla="*/ 2090738 h 4732338"/>
              <a:gd name="connsiteX16902" fmla="*/ 1173163 w 4424363"/>
              <a:gd name="connsiteY16902" fmla="*/ 2090738 h 4732338"/>
              <a:gd name="connsiteX16903" fmla="*/ 1173163 w 4424363"/>
              <a:gd name="connsiteY16903" fmla="*/ 2089150 h 4732338"/>
              <a:gd name="connsiteX16904" fmla="*/ 1174750 w 4424363"/>
              <a:gd name="connsiteY16904" fmla="*/ 2087563 h 4732338"/>
              <a:gd name="connsiteX16905" fmla="*/ 1174750 w 4424363"/>
              <a:gd name="connsiteY16905" fmla="*/ 2085975 h 4732338"/>
              <a:gd name="connsiteX16906" fmla="*/ 1176338 w 4424363"/>
              <a:gd name="connsiteY16906" fmla="*/ 2085975 h 4732338"/>
              <a:gd name="connsiteX16907" fmla="*/ 1177925 w 4424363"/>
              <a:gd name="connsiteY16907" fmla="*/ 2085975 h 4732338"/>
              <a:gd name="connsiteX16908" fmla="*/ 1179513 w 4424363"/>
              <a:gd name="connsiteY16908" fmla="*/ 2085975 h 4732338"/>
              <a:gd name="connsiteX16909" fmla="*/ 1181100 w 4424363"/>
              <a:gd name="connsiteY16909" fmla="*/ 2085975 h 4732338"/>
              <a:gd name="connsiteX16910" fmla="*/ 1182688 w 4424363"/>
              <a:gd name="connsiteY16910" fmla="*/ 2085975 h 4732338"/>
              <a:gd name="connsiteX16911" fmla="*/ 1184275 w 4424363"/>
              <a:gd name="connsiteY16911" fmla="*/ 2085975 h 4732338"/>
              <a:gd name="connsiteX16912" fmla="*/ 1184275 w 4424363"/>
              <a:gd name="connsiteY16912" fmla="*/ 2084388 h 4732338"/>
              <a:gd name="connsiteX16913" fmla="*/ 1185863 w 4424363"/>
              <a:gd name="connsiteY16913" fmla="*/ 2084388 h 4732338"/>
              <a:gd name="connsiteX16914" fmla="*/ 1187450 w 4424363"/>
              <a:gd name="connsiteY16914" fmla="*/ 2084388 h 4732338"/>
              <a:gd name="connsiteX16915" fmla="*/ 1187450 w 4424363"/>
              <a:gd name="connsiteY16915" fmla="*/ 2082800 h 4732338"/>
              <a:gd name="connsiteX16916" fmla="*/ 1187450 w 4424363"/>
              <a:gd name="connsiteY16916" fmla="*/ 2081213 h 4732338"/>
              <a:gd name="connsiteX16917" fmla="*/ 1187450 w 4424363"/>
              <a:gd name="connsiteY16917" fmla="*/ 2079625 h 4732338"/>
              <a:gd name="connsiteX16918" fmla="*/ 1185863 w 4424363"/>
              <a:gd name="connsiteY16918" fmla="*/ 2079625 h 4732338"/>
              <a:gd name="connsiteX16919" fmla="*/ 1185863 w 4424363"/>
              <a:gd name="connsiteY16919" fmla="*/ 2078038 h 4732338"/>
              <a:gd name="connsiteX16920" fmla="*/ 1185863 w 4424363"/>
              <a:gd name="connsiteY16920" fmla="*/ 2076450 h 4732338"/>
              <a:gd name="connsiteX16921" fmla="*/ 1187450 w 4424363"/>
              <a:gd name="connsiteY16921" fmla="*/ 2076450 h 4732338"/>
              <a:gd name="connsiteX16922" fmla="*/ 1187450 w 4424363"/>
              <a:gd name="connsiteY16922" fmla="*/ 2074863 h 4732338"/>
              <a:gd name="connsiteX16923" fmla="*/ 1189038 w 4424363"/>
              <a:gd name="connsiteY16923" fmla="*/ 2074863 h 4732338"/>
              <a:gd name="connsiteX16924" fmla="*/ 1190625 w 4424363"/>
              <a:gd name="connsiteY16924" fmla="*/ 2074863 h 4732338"/>
              <a:gd name="connsiteX16925" fmla="*/ 1190625 w 4424363"/>
              <a:gd name="connsiteY16925" fmla="*/ 2073276 h 4732338"/>
              <a:gd name="connsiteX16926" fmla="*/ 1190625 w 4424363"/>
              <a:gd name="connsiteY16926" fmla="*/ 2071688 h 4732338"/>
              <a:gd name="connsiteX16927" fmla="*/ 1189038 w 4424363"/>
              <a:gd name="connsiteY16927" fmla="*/ 2071688 h 4732338"/>
              <a:gd name="connsiteX16928" fmla="*/ 1187450 w 4424363"/>
              <a:gd name="connsiteY16928" fmla="*/ 2071688 h 4732338"/>
              <a:gd name="connsiteX16929" fmla="*/ 1187450 w 4424363"/>
              <a:gd name="connsiteY16929" fmla="*/ 2070101 h 4732338"/>
              <a:gd name="connsiteX16930" fmla="*/ 1187450 w 4424363"/>
              <a:gd name="connsiteY16930" fmla="*/ 2068513 h 4732338"/>
              <a:gd name="connsiteX16931" fmla="*/ 1189038 w 4424363"/>
              <a:gd name="connsiteY16931" fmla="*/ 2068513 h 4732338"/>
              <a:gd name="connsiteX16932" fmla="*/ 1189038 w 4424363"/>
              <a:gd name="connsiteY16932" fmla="*/ 2066926 h 4732338"/>
              <a:gd name="connsiteX16933" fmla="*/ 1187450 w 4424363"/>
              <a:gd name="connsiteY16933" fmla="*/ 2066926 h 4732338"/>
              <a:gd name="connsiteX16934" fmla="*/ 1187450 w 4424363"/>
              <a:gd name="connsiteY16934" fmla="*/ 2065338 h 4732338"/>
              <a:gd name="connsiteX16935" fmla="*/ 1187450 w 4424363"/>
              <a:gd name="connsiteY16935" fmla="*/ 2063750 h 4732338"/>
              <a:gd name="connsiteX16936" fmla="*/ 1187450 w 4424363"/>
              <a:gd name="connsiteY16936" fmla="*/ 2062163 h 4732338"/>
              <a:gd name="connsiteX16937" fmla="*/ 1189038 w 4424363"/>
              <a:gd name="connsiteY16937" fmla="*/ 2062163 h 4732338"/>
              <a:gd name="connsiteX16938" fmla="*/ 1189038 w 4424363"/>
              <a:gd name="connsiteY16938" fmla="*/ 2060575 h 4732338"/>
              <a:gd name="connsiteX16939" fmla="*/ 1189038 w 4424363"/>
              <a:gd name="connsiteY16939" fmla="*/ 2058988 h 4732338"/>
              <a:gd name="connsiteX16940" fmla="*/ 1190625 w 4424363"/>
              <a:gd name="connsiteY16940" fmla="*/ 2058988 h 4732338"/>
              <a:gd name="connsiteX16941" fmla="*/ 1190625 w 4424363"/>
              <a:gd name="connsiteY16941" fmla="*/ 2057400 h 4732338"/>
              <a:gd name="connsiteX16942" fmla="*/ 1192213 w 4424363"/>
              <a:gd name="connsiteY16942" fmla="*/ 2055813 h 4732338"/>
              <a:gd name="connsiteX16943" fmla="*/ 1190625 w 4424363"/>
              <a:gd name="connsiteY16943" fmla="*/ 2055813 h 4732338"/>
              <a:gd name="connsiteX16944" fmla="*/ 1190625 w 4424363"/>
              <a:gd name="connsiteY16944" fmla="*/ 2054225 h 4732338"/>
              <a:gd name="connsiteX16945" fmla="*/ 1192213 w 4424363"/>
              <a:gd name="connsiteY16945" fmla="*/ 2054225 h 4732338"/>
              <a:gd name="connsiteX16946" fmla="*/ 1192213 w 4424363"/>
              <a:gd name="connsiteY16946" fmla="*/ 2052638 h 4732338"/>
              <a:gd name="connsiteX16947" fmla="*/ 1193800 w 4424363"/>
              <a:gd name="connsiteY16947" fmla="*/ 2052638 h 4732338"/>
              <a:gd name="connsiteX16948" fmla="*/ 1195388 w 4424363"/>
              <a:gd name="connsiteY16948" fmla="*/ 2052638 h 4732338"/>
              <a:gd name="connsiteX16949" fmla="*/ 1195388 w 4424363"/>
              <a:gd name="connsiteY16949" fmla="*/ 2051050 h 4732338"/>
              <a:gd name="connsiteX16950" fmla="*/ 1196975 w 4424363"/>
              <a:gd name="connsiteY16950" fmla="*/ 2051050 h 4732338"/>
              <a:gd name="connsiteX16951" fmla="*/ 1196975 w 4424363"/>
              <a:gd name="connsiteY16951" fmla="*/ 2049463 h 4732338"/>
              <a:gd name="connsiteX16952" fmla="*/ 1198563 w 4424363"/>
              <a:gd name="connsiteY16952" fmla="*/ 2049463 h 4732338"/>
              <a:gd name="connsiteX16953" fmla="*/ 1200150 w 4424363"/>
              <a:gd name="connsiteY16953" fmla="*/ 2049463 h 4732338"/>
              <a:gd name="connsiteX16954" fmla="*/ 1200150 w 4424363"/>
              <a:gd name="connsiteY16954" fmla="*/ 2051050 h 4732338"/>
              <a:gd name="connsiteX16955" fmla="*/ 1200150 w 4424363"/>
              <a:gd name="connsiteY16955" fmla="*/ 2052638 h 4732338"/>
              <a:gd name="connsiteX16956" fmla="*/ 1201738 w 4424363"/>
              <a:gd name="connsiteY16956" fmla="*/ 2052638 h 4732338"/>
              <a:gd name="connsiteX16957" fmla="*/ 1203325 w 4424363"/>
              <a:gd name="connsiteY16957" fmla="*/ 2052638 h 4732338"/>
              <a:gd name="connsiteX16958" fmla="*/ 1203325 w 4424363"/>
              <a:gd name="connsiteY16958" fmla="*/ 2054225 h 4732338"/>
              <a:gd name="connsiteX16959" fmla="*/ 1204913 w 4424363"/>
              <a:gd name="connsiteY16959" fmla="*/ 2054225 h 4732338"/>
              <a:gd name="connsiteX16960" fmla="*/ 1204913 w 4424363"/>
              <a:gd name="connsiteY16960" fmla="*/ 2052638 h 4732338"/>
              <a:gd name="connsiteX16961" fmla="*/ 1206500 w 4424363"/>
              <a:gd name="connsiteY16961" fmla="*/ 2052638 h 4732338"/>
              <a:gd name="connsiteX16962" fmla="*/ 1206500 w 4424363"/>
              <a:gd name="connsiteY16962" fmla="*/ 2054225 h 4732338"/>
              <a:gd name="connsiteX16963" fmla="*/ 1208088 w 4424363"/>
              <a:gd name="connsiteY16963" fmla="*/ 2054225 h 4732338"/>
              <a:gd name="connsiteX16964" fmla="*/ 1208088 w 4424363"/>
              <a:gd name="connsiteY16964" fmla="*/ 2055813 h 4732338"/>
              <a:gd name="connsiteX16965" fmla="*/ 1208088 w 4424363"/>
              <a:gd name="connsiteY16965" fmla="*/ 2057400 h 4732338"/>
              <a:gd name="connsiteX16966" fmla="*/ 1208088 w 4424363"/>
              <a:gd name="connsiteY16966" fmla="*/ 2058988 h 4732338"/>
              <a:gd name="connsiteX16967" fmla="*/ 1208088 w 4424363"/>
              <a:gd name="connsiteY16967" fmla="*/ 2060575 h 4732338"/>
              <a:gd name="connsiteX16968" fmla="*/ 1209675 w 4424363"/>
              <a:gd name="connsiteY16968" fmla="*/ 2060575 h 4732338"/>
              <a:gd name="connsiteX16969" fmla="*/ 1209675 w 4424363"/>
              <a:gd name="connsiteY16969" fmla="*/ 2062163 h 4732338"/>
              <a:gd name="connsiteX16970" fmla="*/ 1211263 w 4424363"/>
              <a:gd name="connsiteY16970" fmla="*/ 2062163 h 4732338"/>
              <a:gd name="connsiteX16971" fmla="*/ 1211263 w 4424363"/>
              <a:gd name="connsiteY16971" fmla="*/ 2063750 h 4732338"/>
              <a:gd name="connsiteX16972" fmla="*/ 1212850 w 4424363"/>
              <a:gd name="connsiteY16972" fmla="*/ 2063750 h 4732338"/>
              <a:gd name="connsiteX16973" fmla="*/ 1214438 w 4424363"/>
              <a:gd name="connsiteY16973" fmla="*/ 2063750 h 4732338"/>
              <a:gd name="connsiteX16974" fmla="*/ 1216025 w 4424363"/>
              <a:gd name="connsiteY16974" fmla="*/ 2063750 h 4732338"/>
              <a:gd name="connsiteX16975" fmla="*/ 1216025 w 4424363"/>
              <a:gd name="connsiteY16975" fmla="*/ 2062163 h 4732338"/>
              <a:gd name="connsiteX16976" fmla="*/ 1216025 w 4424363"/>
              <a:gd name="connsiteY16976" fmla="*/ 2060575 h 4732338"/>
              <a:gd name="connsiteX16977" fmla="*/ 1216025 w 4424363"/>
              <a:gd name="connsiteY16977" fmla="*/ 2058988 h 4732338"/>
              <a:gd name="connsiteX16978" fmla="*/ 1217613 w 4424363"/>
              <a:gd name="connsiteY16978" fmla="*/ 2058988 h 4732338"/>
              <a:gd name="connsiteX16979" fmla="*/ 1219200 w 4424363"/>
              <a:gd name="connsiteY16979" fmla="*/ 2058988 h 4732338"/>
              <a:gd name="connsiteX16980" fmla="*/ 1220788 w 4424363"/>
              <a:gd name="connsiteY16980" fmla="*/ 2058988 h 4732338"/>
              <a:gd name="connsiteX16981" fmla="*/ 1220788 w 4424363"/>
              <a:gd name="connsiteY16981" fmla="*/ 2060575 h 4732338"/>
              <a:gd name="connsiteX16982" fmla="*/ 1222375 w 4424363"/>
              <a:gd name="connsiteY16982" fmla="*/ 2060575 h 4732338"/>
              <a:gd name="connsiteX16983" fmla="*/ 1222375 w 4424363"/>
              <a:gd name="connsiteY16983" fmla="*/ 2058988 h 4732338"/>
              <a:gd name="connsiteX16984" fmla="*/ 1223963 w 4424363"/>
              <a:gd name="connsiteY16984" fmla="*/ 2058988 h 4732338"/>
              <a:gd name="connsiteX16985" fmla="*/ 1223963 w 4424363"/>
              <a:gd name="connsiteY16985" fmla="*/ 2057400 h 4732338"/>
              <a:gd name="connsiteX16986" fmla="*/ 1225550 w 4424363"/>
              <a:gd name="connsiteY16986" fmla="*/ 2057400 h 4732338"/>
              <a:gd name="connsiteX16987" fmla="*/ 1227138 w 4424363"/>
              <a:gd name="connsiteY16987" fmla="*/ 2057400 h 4732338"/>
              <a:gd name="connsiteX16988" fmla="*/ 1227138 w 4424363"/>
              <a:gd name="connsiteY16988" fmla="*/ 2055813 h 4732338"/>
              <a:gd name="connsiteX16989" fmla="*/ 1227138 w 4424363"/>
              <a:gd name="connsiteY16989" fmla="*/ 2054225 h 4732338"/>
              <a:gd name="connsiteX16990" fmla="*/ 1227138 w 4424363"/>
              <a:gd name="connsiteY16990" fmla="*/ 2052638 h 4732338"/>
              <a:gd name="connsiteX16991" fmla="*/ 1227138 w 4424363"/>
              <a:gd name="connsiteY16991" fmla="*/ 2051050 h 4732338"/>
              <a:gd name="connsiteX16992" fmla="*/ 1228725 w 4424363"/>
              <a:gd name="connsiteY16992" fmla="*/ 2051050 h 4732338"/>
              <a:gd name="connsiteX16993" fmla="*/ 1230313 w 4424363"/>
              <a:gd name="connsiteY16993" fmla="*/ 2051050 h 4732338"/>
              <a:gd name="connsiteX16994" fmla="*/ 1230313 w 4424363"/>
              <a:gd name="connsiteY16994" fmla="*/ 2049463 h 4732338"/>
              <a:gd name="connsiteX16995" fmla="*/ 1228725 w 4424363"/>
              <a:gd name="connsiteY16995" fmla="*/ 2049463 h 4732338"/>
              <a:gd name="connsiteX16996" fmla="*/ 1227138 w 4424363"/>
              <a:gd name="connsiteY16996" fmla="*/ 2049463 h 4732338"/>
              <a:gd name="connsiteX16997" fmla="*/ 1227138 w 4424363"/>
              <a:gd name="connsiteY16997" fmla="*/ 2047875 h 4732338"/>
              <a:gd name="connsiteX16998" fmla="*/ 1228725 w 4424363"/>
              <a:gd name="connsiteY16998" fmla="*/ 2047875 h 4732338"/>
              <a:gd name="connsiteX16999" fmla="*/ 1228725 w 4424363"/>
              <a:gd name="connsiteY16999" fmla="*/ 2046288 h 4732338"/>
              <a:gd name="connsiteX17000" fmla="*/ 1227138 w 4424363"/>
              <a:gd name="connsiteY17000" fmla="*/ 2046288 h 4732338"/>
              <a:gd name="connsiteX17001" fmla="*/ 1227138 w 4424363"/>
              <a:gd name="connsiteY17001" fmla="*/ 2044700 h 4732338"/>
              <a:gd name="connsiteX17002" fmla="*/ 1227138 w 4424363"/>
              <a:gd name="connsiteY17002" fmla="*/ 2043113 h 4732338"/>
              <a:gd name="connsiteX17003" fmla="*/ 1225550 w 4424363"/>
              <a:gd name="connsiteY17003" fmla="*/ 2041525 h 4732338"/>
              <a:gd name="connsiteX17004" fmla="*/ 1223963 w 4424363"/>
              <a:gd name="connsiteY17004" fmla="*/ 2041525 h 4732338"/>
              <a:gd name="connsiteX17005" fmla="*/ 1223963 w 4424363"/>
              <a:gd name="connsiteY17005" fmla="*/ 2039938 h 4732338"/>
              <a:gd name="connsiteX17006" fmla="*/ 1222375 w 4424363"/>
              <a:gd name="connsiteY17006" fmla="*/ 2038350 h 4732338"/>
              <a:gd name="connsiteX17007" fmla="*/ 1222375 w 4424363"/>
              <a:gd name="connsiteY17007" fmla="*/ 2036763 h 4732338"/>
              <a:gd name="connsiteX17008" fmla="*/ 1222375 w 4424363"/>
              <a:gd name="connsiteY17008" fmla="*/ 2035176 h 4732338"/>
              <a:gd name="connsiteX17009" fmla="*/ 1220788 w 4424363"/>
              <a:gd name="connsiteY17009" fmla="*/ 2035176 h 4732338"/>
              <a:gd name="connsiteX17010" fmla="*/ 1220788 w 4424363"/>
              <a:gd name="connsiteY17010" fmla="*/ 2033588 h 4732338"/>
              <a:gd name="connsiteX17011" fmla="*/ 1219200 w 4424363"/>
              <a:gd name="connsiteY17011" fmla="*/ 2033588 h 4732338"/>
              <a:gd name="connsiteX17012" fmla="*/ 1219200 w 4424363"/>
              <a:gd name="connsiteY17012" fmla="*/ 2032001 h 4732338"/>
              <a:gd name="connsiteX17013" fmla="*/ 1219200 w 4424363"/>
              <a:gd name="connsiteY17013" fmla="*/ 2030413 h 4732338"/>
              <a:gd name="connsiteX17014" fmla="*/ 1217613 w 4424363"/>
              <a:gd name="connsiteY17014" fmla="*/ 2030413 h 4732338"/>
              <a:gd name="connsiteX17015" fmla="*/ 1217613 w 4424363"/>
              <a:gd name="connsiteY17015" fmla="*/ 2028826 h 4732338"/>
              <a:gd name="connsiteX17016" fmla="*/ 1217613 w 4424363"/>
              <a:gd name="connsiteY17016" fmla="*/ 2027238 h 4732338"/>
              <a:gd name="connsiteX17017" fmla="*/ 1217613 w 4424363"/>
              <a:gd name="connsiteY17017" fmla="*/ 2025651 h 4732338"/>
              <a:gd name="connsiteX17018" fmla="*/ 1217613 w 4424363"/>
              <a:gd name="connsiteY17018" fmla="*/ 2024063 h 4732338"/>
              <a:gd name="connsiteX17019" fmla="*/ 1219200 w 4424363"/>
              <a:gd name="connsiteY17019" fmla="*/ 2024063 h 4732338"/>
              <a:gd name="connsiteX17020" fmla="*/ 1219200 w 4424363"/>
              <a:gd name="connsiteY17020" fmla="*/ 2022475 h 4732338"/>
              <a:gd name="connsiteX17021" fmla="*/ 1220788 w 4424363"/>
              <a:gd name="connsiteY17021" fmla="*/ 2022475 h 4732338"/>
              <a:gd name="connsiteX17022" fmla="*/ 1222375 w 4424363"/>
              <a:gd name="connsiteY17022" fmla="*/ 2022475 h 4732338"/>
              <a:gd name="connsiteX17023" fmla="*/ 1222375 w 4424363"/>
              <a:gd name="connsiteY17023" fmla="*/ 2020888 h 4732338"/>
              <a:gd name="connsiteX17024" fmla="*/ 1222375 w 4424363"/>
              <a:gd name="connsiteY17024" fmla="*/ 2019300 h 4732338"/>
              <a:gd name="connsiteX17025" fmla="*/ 1222375 w 4424363"/>
              <a:gd name="connsiteY17025" fmla="*/ 2017713 h 4732338"/>
              <a:gd name="connsiteX17026" fmla="*/ 1222375 w 4424363"/>
              <a:gd name="connsiteY17026" fmla="*/ 2016125 h 4732338"/>
              <a:gd name="connsiteX17027" fmla="*/ 1222375 w 4424363"/>
              <a:gd name="connsiteY17027" fmla="*/ 2014538 h 4732338"/>
              <a:gd name="connsiteX17028" fmla="*/ 1223963 w 4424363"/>
              <a:gd name="connsiteY17028" fmla="*/ 2014538 h 4732338"/>
              <a:gd name="connsiteX17029" fmla="*/ 1225550 w 4424363"/>
              <a:gd name="connsiteY17029" fmla="*/ 2014538 h 4732338"/>
              <a:gd name="connsiteX17030" fmla="*/ 1227138 w 4424363"/>
              <a:gd name="connsiteY17030" fmla="*/ 2014538 h 4732338"/>
              <a:gd name="connsiteX17031" fmla="*/ 1228725 w 4424363"/>
              <a:gd name="connsiteY17031" fmla="*/ 2014538 h 4732338"/>
              <a:gd name="connsiteX17032" fmla="*/ 1228725 w 4424363"/>
              <a:gd name="connsiteY17032" fmla="*/ 2012950 h 4732338"/>
              <a:gd name="connsiteX17033" fmla="*/ 1230313 w 4424363"/>
              <a:gd name="connsiteY17033" fmla="*/ 2012950 h 4732338"/>
              <a:gd name="connsiteX17034" fmla="*/ 1231900 w 4424363"/>
              <a:gd name="connsiteY17034" fmla="*/ 2012950 h 4732338"/>
              <a:gd name="connsiteX17035" fmla="*/ 1231900 w 4424363"/>
              <a:gd name="connsiteY17035" fmla="*/ 2011363 h 4732338"/>
              <a:gd name="connsiteX17036" fmla="*/ 1230313 w 4424363"/>
              <a:gd name="connsiteY17036" fmla="*/ 2011363 h 4732338"/>
              <a:gd name="connsiteX17037" fmla="*/ 1228725 w 4424363"/>
              <a:gd name="connsiteY17037" fmla="*/ 2009775 h 4732338"/>
              <a:gd name="connsiteX17038" fmla="*/ 1227138 w 4424363"/>
              <a:gd name="connsiteY17038" fmla="*/ 2009775 h 4732338"/>
              <a:gd name="connsiteX17039" fmla="*/ 1225550 w 4424363"/>
              <a:gd name="connsiteY17039" fmla="*/ 2009775 h 4732338"/>
              <a:gd name="connsiteX17040" fmla="*/ 1223963 w 4424363"/>
              <a:gd name="connsiteY17040" fmla="*/ 2009775 h 4732338"/>
              <a:gd name="connsiteX17041" fmla="*/ 1223963 w 4424363"/>
              <a:gd name="connsiteY17041" fmla="*/ 2008188 h 4732338"/>
              <a:gd name="connsiteX17042" fmla="*/ 1222375 w 4424363"/>
              <a:gd name="connsiteY17042" fmla="*/ 2008188 h 4732338"/>
              <a:gd name="connsiteX17043" fmla="*/ 1222375 w 4424363"/>
              <a:gd name="connsiteY17043" fmla="*/ 2006600 h 4732338"/>
              <a:gd name="connsiteX17044" fmla="*/ 1222375 w 4424363"/>
              <a:gd name="connsiteY17044" fmla="*/ 2005013 h 4732338"/>
              <a:gd name="connsiteX17045" fmla="*/ 1220788 w 4424363"/>
              <a:gd name="connsiteY17045" fmla="*/ 2005013 h 4732338"/>
              <a:gd name="connsiteX17046" fmla="*/ 1219200 w 4424363"/>
              <a:gd name="connsiteY17046" fmla="*/ 2005013 h 4732338"/>
              <a:gd name="connsiteX17047" fmla="*/ 1219200 w 4424363"/>
              <a:gd name="connsiteY17047" fmla="*/ 2003425 h 4732338"/>
              <a:gd name="connsiteX17048" fmla="*/ 1220788 w 4424363"/>
              <a:gd name="connsiteY17048" fmla="*/ 2003425 h 4732338"/>
              <a:gd name="connsiteX17049" fmla="*/ 1220788 w 4424363"/>
              <a:gd name="connsiteY17049" fmla="*/ 2001838 h 4732338"/>
              <a:gd name="connsiteX17050" fmla="*/ 1222375 w 4424363"/>
              <a:gd name="connsiteY17050" fmla="*/ 2001838 h 4732338"/>
              <a:gd name="connsiteX17051" fmla="*/ 1222375 w 4424363"/>
              <a:gd name="connsiteY17051" fmla="*/ 2000250 h 4732338"/>
              <a:gd name="connsiteX17052" fmla="*/ 1222375 w 4424363"/>
              <a:gd name="connsiteY17052" fmla="*/ 1998663 h 4732338"/>
              <a:gd name="connsiteX17053" fmla="*/ 1223963 w 4424363"/>
              <a:gd name="connsiteY17053" fmla="*/ 1998663 h 4732338"/>
              <a:gd name="connsiteX17054" fmla="*/ 1225550 w 4424363"/>
              <a:gd name="connsiteY17054" fmla="*/ 1997076 h 4732338"/>
              <a:gd name="connsiteX17055" fmla="*/ 1227138 w 4424363"/>
              <a:gd name="connsiteY17055" fmla="*/ 1997076 h 4732338"/>
              <a:gd name="connsiteX17056" fmla="*/ 1227138 w 4424363"/>
              <a:gd name="connsiteY17056" fmla="*/ 1995488 h 4732338"/>
              <a:gd name="connsiteX17057" fmla="*/ 1227138 w 4424363"/>
              <a:gd name="connsiteY17057" fmla="*/ 1993901 h 4732338"/>
              <a:gd name="connsiteX17058" fmla="*/ 1227138 w 4424363"/>
              <a:gd name="connsiteY17058" fmla="*/ 1992313 h 4732338"/>
              <a:gd name="connsiteX17059" fmla="*/ 1228725 w 4424363"/>
              <a:gd name="connsiteY17059" fmla="*/ 1992313 h 4732338"/>
              <a:gd name="connsiteX17060" fmla="*/ 1228725 w 4424363"/>
              <a:gd name="connsiteY17060" fmla="*/ 1990726 h 4732338"/>
              <a:gd name="connsiteX17061" fmla="*/ 1227138 w 4424363"/>
              <a:gd name="connsiteY17061" fmla="*/ 1990726 h 4732338"/>
              <a:gd name="connsiteX17062" fmla="*/ 1227138 w 4424363"/>
              <a:gd name="connsiteY17062" fmla="*/ 1989138 h 4732338"/>
              <a:gd name="connsiteX17063" fmla="*/ 1225550 w 4424363"/>
              <a:gd name="connsiteY17063" fmla="*/ 1989138 h 4732338"/>
              <a:gd name="connsiteX17064" fmla="*/ 1223963 w 4424363"/>
              <a:gd name="connsiteY17064" fmla="*/ 1989138 h 4732338"/>
              <a:gd name="connsiteX17065" fmla="*/ 1222375 w 4424363"/>
              <a:gd name="connsiteY17065" fmla="*/ 1989138 h 4732338"/>
              <a:gd name="connsiteX17066" fmla="*/ 1222375 w 4424363"/>
              <a:gd name="connsiteY17066" fmla="*/ 1987551 h 4732338"/>
              <a:gd name="connsiteX17067" fmla="*/ 1220788 w 4424363"/>
              <a:gd name="connsiteY17067" fmla="*/ 1987551 h 4732338"/>
              <a:gd name="connsiteX17068" fmla="*/ 1219200 w 4424363"/>
              <a:gd name="connsiteY17068" fmla="*/ 1985963 h 4732338"/>
              <a:gd name="connsiteX17069" fmla="*/ 1217613 w 4424363"/>
              <a:gd name="connsiteY17069" fmla="*/ 1985963 h 4732338"/>
              <a:gd name="connsiteX17070" fmla="*/ 1217613 w 4424363"/>
              <a:gd name="connsiteY17070" fmla="*/ 1984375 h 4732338"/>
              <a:gd name="connsiteX17071" fmla="*/ 1217613 w 4424363"/>
              <a:gd name="connsiteY17071" fmla="*/ 1982788 h 4732338"/>
              <a:gd name="connsiteX17072" fmla="*/ 1217613 w 4424363"/>
              <a:gd name="connsiteY17072" fmla="*/ 1981200 h 4732338"/>
              <a:gd name="connsiteX17073" fmla="*/ 1217613 w 4424363"/>
              <a:gd name="connsiteY17073" fmla="*/ 1979613 h 4732338"/>
              <a:gd name="connsiteX17074" fmla="*/ 1219200 w 4424363"/>
              <a:gd name="connsiteY17074" fmla="*/ 1979613 h 4732338"/>
              <a:gd name="connsiteX17075" fmla="*/ 1217613 w 4424363"/>
              <a:gd name="connsiteY17075" fmla="*/ 1978025 h 4732338"/>
              <a:gd name="connsiteX17076" fmla="*/ 1217613 w 4424363"/>
              <a:gd name="connsiteY17076" fmla="*/ 1976438 h 4732338"/>
              <a:gd name="connsiteX17077" fmla="*/ 1217613 w 4424363"/>
              <a:gd name="connsiteY17077" fmla="*/ 1974850 h 4732338"/>
              <a:gd name="connsiteX17078" fmla="*/ 1219200 w 4424363"/>
              <a:gd name="connsiteY17078" fmla="*/ 1974850 h 4732338"/>
              <a:gd name="connsiteX17079" fmla="*/ 1220788 w 4424363"/>
              <a:gd name="connsiteY17079" fmla="*/ 1974850 h 4732338"/>
              <a:gd name="connsiteX17080" fmla="*/ 1222375 w 4424363"/>
              <a:gd name="connsiteY17080" fmla="*/ 1974850 h 4732338"/>
              <a:gd name="connsiteX17081" fmla="*/ 1222375 w 4424363"/>
              <a:gd name="connsiteY17081" fmla="*/ 1973263 h 4732338"/>
              <a:gd name="connsiteX17082" fmla="*/ 1222375 w 4424363"/>
              <a:gd name="connsiteY17082" fmla="*/ 1971675 h 4732338"/>
              <a:gd name="connsiteX17083" fmla="*/ 1222375 w 4424363"/>
              <a:gd name="connsiteY17083" fmla="*/ 1970088 h 4732338"/>
              <a:gd name="connsiteX17084" fmla="*/ 1220788 w 4424363"/>
              <a:gd name="connsiteY17084" fmla="*/ 1970088 h 4732338"/>
              <a:gd name="connsiteX17085" fmla="*/ 1220788 w 4424363"/>
              <a:gd name="connsiteY17085" fmla="*/ 1968500 h 4732338"/>
              <a:gd name="connsiteX17086" fmla="*/ 1222375 w 4424363"/>
              <a:gd name="connsiteY17086" fmla="*/ 1968500 h 4732338"/>
              <a:gd name="connsiteX17087" fmla="*/ 1222375 w 4424363"/>
              <a:gd name="connsiteY17087" fmla="*/ 1966913 h 4732338"/>
              <a:gd name="connsiteX17088" fmla="*/ 1222375 w 4424363"/>
              <a:gd name="connsiteY17088" fmla="*/ 1965325 h 4732338"/>
              <a:gd name="connsiteX17089" fmla="*/ 1222375 w 4424363"/>
              <a:gd name="connsiteY17089" fmla="*/ 1963738 h 4732338"/>
              <a:gd name="connsiteX17090" fmla="*/ 1222375 w 4424363"/>
              <a:gd name="connsiteY17090" fmla="*/ 1962150 h 4732338"/>
              <a:gd name="connsiteX17091" fmla="*/ 1222375 w 4424363"/>
              <a:gd name="connsiteY17091" fmla="*/ 1960563 h 4732338"/>
              <a:gd name="connsiteX17092" fmla="*/ 1222375 w 4424363"/>
              <a:gd name="connsiteY17092" fmla="*/ 1958975 h 4732338"/>
              <a:gd name="connsiteX17093" fmla="*/ 1222375 w 4424363"/>
              <a:gd name="connsiteY17093" fmla="*/ 1957388 h 4732338"/>
              <a:gd name="connsiteX17094" fmla="*/ 1222375 w 4424363"/>
              <a:gd name="connsiteY17094" fmla="*/ 1955801 h 4732338"/>
              <a:gd name="connsiteX17095" fmla="*/ 1222375 w 4424363"/>
              <a:gd name="connsiteY17095" fmla="*/ 1954213 h 4732338"/>
              <a:gd name="connsiteX17096" fmla="*/ 1223963 w 4424363"/>
              <a:gd name="connsiteY17096" fmla="*/ 1954213 h 4732338"/>
              <a:gd name="connsiteX17097" fmla="*/ 1225550 w 4424363"/>
              <a:gd name="connsiteY17097" fmla="*/ 1954213 h 4732338"/>
              <a:gd name="connsiteX17098" fmla="*/ 1227138 w 4424363"/>
              <a:gd name="connsiteY17098" fmla="*/ 1954213 h 4732338"/>
              <a:gd name="connsiteX17099" fmla="*/ 1228725 w 4424363"/>
              <a:gd name="connsiteY17099" fmla="*/ 1954213 h 4732338"/>
              <a:gd name="connsiteX17100" fmla="*/ 1230313 w 4424363"/>
              <a:gd name="connsiteY17100" fmla="*/ 1954213 h 4732338"/>
              <a:gd name="connsiteX17101" fmla="*/ 1231900 w 4424363"/>
              <a:gd name="connsiteY17101" fmla="*/ 1954213 h 4732338"/>
              <a:gd name="connsiteX17102" fmla="*/ 1231900 w 4424363"/>
              <a:gd name="connsiteY17102" fmla="*/ 1952626 h 4732338"/>
              <a:gd name="connsiteX17103" fmla="*/ 1233488 w 4424363"/>
              <a:gd name="connsiteY17103" fmla="*/ 1952626 h 4732338"/>
              <a:gd name="connsiteX17104" fmla="*/ 1233488 w 4424363"/>
              <a:gd name="connsiteY17104" fmla="*/ 1951038 h 4732338"/>
              <a:gd name="connsiteX17105" fmla="*/ 1235075 w 4424363"/>
              <a:gd name="connsiteY17105" fmla="*/ 1951038 h 4732338"/>
              <a:gd name="connsiteX17106" fmla="*/ 1236663 w 4424363"/>
              <a:gd name="connsiteY17106" fmla="*/ 1951038 h 4732338"/>
              <a:gd name="connsiteX17107" fmla="*/ 1236663 w 4424363"/>
              <a:gd name="connsiteY17107" fmla="*/ 1949451 h 4732338"/>
              <a:gd name="connsiteX17108" fmla="*/ 1238250 w 4424363"/>
              <a:gd name="connsiteY17108" fmla="*/ 1949451 h 4732338"/>
              <a:gd name="connsiteX17109" fmla="*/ 1239838 w 4424363"/>
              <a:gd name="connsiteY17109" fmla="*/ 1949451 h 4732338"/>
              <a:gd name="connsiteX17110" fmla="*/ 1239838 w 4424363"/>
              <a:gd name="connsiteY17110" fmla="*/ 1947863 h 4732338"/>
              <a:gd name="connsiteX17111" fmla="*/ 1241425 w 4424363"/>
              <a:gd name="connsiteY17111" fmla="*/ 1947863 h 4732338"/>
              <a:gd name="connsiteX17112" fmla="*/ 1243013 w 4424363"/>
              <a:gd name="connsiteY17112" fmla="*/ 1947863 h 4732338"/>
              <a:gd name="connsiteX17113" fmla="*/ 1243013 w 4424363"/>
              <a:gd name="connsiteY17113" fmla="*/ 1946275 h 4732338"/>
              <a:gd name="connsiteX17114" fmla="*/ 1244600 w 4424363"/>
              <a:gd name="connsiteY17114" fmla="*/ 1946275 h 4732338"/>
              <a:gd name="connsiteX17115" fmla="*/ 1244600 w 4424363"/>
              <a:gd name="connsiteY17115" fmla="*/ 1944688 h 4732338"/>
              <a:gd name="connsiteX17116" fmla="*/ 1243013 w 4424363"/>
              <a:gd name="connsiteY17116" fmla="*/ 1944688 h 4732338"/>
              <a:gd name="connsiteX17117" fmla="*/ 1243013 w 4424363"/>
              <a:gd name="connsiteY17117" fmla="*/ 1943100 h 4732338"/>
              <a:gd name="connsiteX17118" fmla="*/ 1243013 w 4424363"/>
              <a:gd name="connsiteY17118" fmla="*/ 1941513 h 4732338"/>
              <a:gd name="connsiteX17119" fmla="*/ 1244600 w 4424363"/>
              <a:gd name="connsiteY17119" fmla="*/ 1941513 h 4732338"/>
              <a:gd name="connsiteX17120" fmla="*/ 1246188 w 4424363"/>
              <a:gd name="connsiteY17120" fmla="*/ 1941513 h 4732338"/>
              <a:gd name="connsiteX17121" fmla="*/ 1246188 w 4424363"/>
              <a:gd name="connsiteY17121" fmla="*/ 1939925 h 4732338"/>
              <a:gd name="connsiteX17122" fmla="*/ 1247775 w 4424363"/>
              <a:gd name="connsiteY17122" fmla="*/ 1939925 h 4732338"/>
              <a:gd name="connsiteX17123" fmla="*/ 1247775 w 4424363"/>
              <a:gd name="connsiteY17123" fmla="*/ 1938338 h 4732338"/>
              <a:gd name="connsiteX17124" fmla="*/ 1247775 w 4424363"/>
              <a:gd name="connsiteY17124" fmla="*/ 1936750 h 4732338"/>
              <a:gd name="connsiteX17125" fmla="*/ 1249363 w 4424363"/>
              <a:gd name="connsiteY17125" fmla="*/ 1936750 h 4732338"/>
              <a:gd name="connsiteX17126" fmla="*/ 1250950 w 4424363"/>
              <a:gd name="connsiteY17126" fmla="*/ 1936750 h 4732338"/>
              <a:gd name="connsiteX17127" fmla="*/ 1250950 w 4424363"/>
              <a:gd name="connsiteY17127" fmla="*/ 1935163 h 4732338"/>
              <a:gd name="connsiteX17128" fmla="*/ 1250950 w 4424363"/>
              <a:gd name="connsiteY17128" fmla="*/ 1933575 h 4732338"/>
              <a:gd name="connsiteX17129" fmla="*/ 1252538 w 4424363"/>
              <a:gd name="connsiteY17129" fmla="*/ 1933575 h 4732338"/>
              <a:gd name="connsiteX17130" fmla="*/ 1254125 w 4424363"/>
              <a:gd name="connsiteY17130" fmla="*/ 1933575 h 4732338"/>
              <a:gd name="connsiteX17131" fmla="*/ 1254125 w 4424363"/>
              <a:gd name="connsiteY17131" fmla="*/ 1931988 h 4732338"/>
              <a:gd name="connsiteX17132" fmla="*/ 1254125 w 4424363"/>
              <a:gd name="connsiteY17132" fmla="*/ 1930400 h 4732338"/>
              <a:gd name="connsiteX17133" fmla="*/ 1255713 w 4424363"/>
              <a:gd name="connsiteY17133" fmla="*/ 1930400 h 4732338"/>
              <a:gd name="connsiteX17134" fmla="*/ 1255713 w 4424363"/>
              <a:gd name="connsiteY17134" fmla="*/ 1928813 h 4732338"/>
              <a:gd name="connsiteX17135" fmla="*/ 1257300 w 4424363"/>
              <a:gd name="connsiteY17135" fmla="*/ 1928813 h 4732338"/>
              <a:gd name="connsiteX17136" fmla="*/ 1257300 w 4424363"/>
              <a:gd name="connsiteY17136" fmla="*/ 1927225 h 4732338"/>
              <a:gd name="connsiteX17137" fmla="*/ 1257300 w 4424363"/>
              <a:gd name="connsiteY17137" fmla="*/ 1925638 h 4732338"/>
              <a:gd name="connsiteX17138" fmla="*/ 1258888 w 4424363"/>
              <a:gd name="connsiteY17138" fmla="*/ 1925638 h 4732338"/>
              <a:gd name="connsiteX17139" fmla="*/ 1258888 w 4424363"/>
              <a:gd name="connsiteY17139" fmla="*/ 1924050 h 4732338"/>
              <a:gd name="connsiteX17140" fmla="*/ 1258888 w 4424363"/>
              <a:gd name="connsiteY17140" fmla="*/ 1922463 h 4732338"/>
              <a:gd name="connsiteX17141" fmla="*/ 1260475 w 4424363"/>
              <a:gd name="connsiteY17141" fmla="*/ 1922463 h 4732338"/>
              <a:gd name="connsiteX17142" fmla="*/ 1260475 w 4424363"/>
              <a:gd name="connsiteY17142" fmla="*/ 1920875 h 4732338"/>
              <a:gd name="connsiteX17143" fmla="*/ 1262063 w 4424363"/>
              <a:gd name="connsiteY17143" fmla="*/ 1919288 h 4732338"/>
              <a:gd name="connsiteX17144" fmla="*/ 1262063 w 4424363"/>
              <a:gd name="connsiteY17144" fmla="*/ 1917701 h 4732338"/>
              <a:gd name="connsiteX17145" fmla="*/ 1262063 w 4424363"/>
              <a:gd name="connsiteY17145" fmla="*/ 1916113 h 4732338"/>
              <a:gd name="connsiteX17146" fmla="*/ 1262063 w 4424363"/>
              <a:gd name="connsiteY17146" fmla="*/ 1914526 h 4732338"/>
              <a:gd name="connsiteX17147" fmla="*/ 1263650 w 4424363"/>
              <a:gd name="connsiteY17147" fmla="*/ 1914526 h 4732338"/>
              <a:gd name="connsiteX17148" fmla="*/ 1263650 w 4424363"/>
              <a:gd name="connsiteY17148" fmla="*/ 1912938 h 4732338"/>
              <a:gd name="connsiteX17149" fmla="*/ 1263650 w 4424363"/>
              <a:gd name="connsiteY17149" fmla="*/ 1911351 h 4732338"/>
              <a:gd name="connsiteX17150" fmla="*/ 1265238 w 4424363"/>
              <a:gd name="connsiteY17150" fmla="*/ 1911351 h 4732338"/>
              <a:gd name="connsiteX17151" fmla="*/ 1265238 w 4424363"/>
              <a:gd name="connsiteY17151" fmla="*/ 1909763 h 4732338"/>
              <a:gd name="connsiteX17152" fmla="*/ 1266825 w 4424363"/>
              <a:gd name="connsiteY17152" fmla="*/ 1908175 h 4732338"/>
              <a:gd name="connsiteX17153" fmla="*/ 1265238 w 4424363"/>
              <a:gd name="connsiteY17153" fmla="*/ 1908175 h 4732338"/>
              <a:gd name="connsiteX17154" fmla="*/ 1265238 w 4424363"/>
              <a:gd name="connsiteY17154" fmla="*/ 1906588 h 4732338"/>
              <a:gd name="connsiteX17155" fmla="*/ 1266825 w 4424363"/>
              <a:gd name="connsiteY17155" fmla="*/ 1906588 h 4732338"/>
              <a:gd name="connsiteX17156" fmla="*/ 1266825 w 4424363"/>
              <a:gd name="connsiteY17156" fmla="*/ 1905000 h 4732338"/>
              <a:gd name="connsiteX17157" fmla="*/ 1266825 w 4424363"/>
              <a:gd name="connsiteY17157" fmla="*/ 1903413 h 4732338"/>
              <a:gd name="connsiteX17158" fmla="*/ 1266825 w 4424363"/>
              <a:gd name="connsiteY17158" fmla="*/ 1901825 h 4732338"/>
              <a:gd name="connsiteX17159" fmla="*/ 1266825 w 4424363"/>
              <a:gd name="connsiteY17159" fmla="*/ 1900238 h 4732338"/>
              <a:gd name="connsiteX17160" fmla="*/ 1266825 w 4424363"/>
              <a:gd name="connsiteY17160" fmla="*/ 1898650 h 4732338"/>
              <a:gd name="connsiteX17161" fmla="*/ 1266825 w 4424363"/>
              <a:gd name="connsiteY17161" fmla="*/ 1897063 h 4732338"/>
              <a:gd name="connsiteX17162" fmla="*/ 1268413 w 4424363"/>
              <a:gd name="connsiteY17162" fmla="*/ 1897063 h 4732338"/>
              <a:gd name="connsiteX17163" fmla="*/ 1270000 w 4424363"/>
              <a:gd name="connsiteY17163" fmla="*/ 1897063 h 4732338"/>
              <a:gd name="connsiteX17164" fmla="*/ 1270000 w 4424363"/>
              <a:gd name="connsiteY17164" fmla="*/ 1895475 h 4732338"/>
              <a:gd name="connsiteX17165" fmla="*/ 1271588 w 4424363"/>
              <a:gd name="connsiteY17165" fmla="*/ 1895475 h 4732338"/>
              <a:gd name="connsiteX17166" fmla="*/ 1271588 w 4424363"/>
              <a:gd name="connsiteY17166" fmla="*/ 1893888 h 4732338"/>
              <a:gd name="connsiteX17167" fmla="*/ 1273175 w 4424363"/>
              <a:gd name="connsiteY17167" fmla="*/ 1893888 h 4732338"/>
              <a:gd name="connsiteX17168" fmla="*/ 1273175 w 4424363"/>
              <a:gd name="connsiteY17168" fmla="*/ 1892300 h 4732338"/>
              <a:gd name="connsiteX17169" fmla="*/ 1274763 w 4424363"/>
              <a:gd name="connsiteY17169" fmla="*/ 1892300 h 4732338"/>
              <a:gd name="connsiteX17170" fmla="*/ 1276350 w 4424363"/>
              <a:gd name="connsiteY17170" fmla="*/ 1892300 h 4732338"/>
              <a:gd name="connsiteX17171" fmla="*/ 1276350 w 4424363"/>
              <a:gd name="connsiteY17171" fmla="*/ 1890713 h 4732338"/>
              <a:gd name="connsiteX17172" fmla="*/ 1277938 w 4424363"/>
              <a:gd name="connsiteY17172" fmla="*/ 1889125 h 4732338"/>
              <a:gd name="connsiteX17173" fmla="*/ 1279525 w 4424363"/>
              <a:gd name="connsiteY17173" fmla="*/ 1889125 h 4732338"/>
              <a:gd name="connsiteX17174" fmla="*/ 1279525 w 4424363"/>
              <a:gd name="connsiteY17174" fmla="*/ 1887538 h 4732338"/>
              <a:gd name="connsiteX17175" fmla="*/ 1281113 w 4424363"/>
              <a:gd name="connsiteY17175" fmla="*/ 1887538 h 4732338"/>
              <a:gd name="connsiteX17176" fmla="*/ 1282700 w 4424363"/>
              <a:gd name="connsiteY17176" fmla="*/ 1887538 h 4732338"/>
              <a:gd name="connsiteX17177" fmla="*/ 1284288 w 4424363"/>
              <a:gd name="connsiteY17177" fmla="*/ 1887538 h 4732338"/>
              <a:gd name="connsiteX17178" fmla="*/ 1285875 w 4424363"/>
              <a:gd name="connsiteY17178" fmla="*/ 1887538 h 4732338"/>
              <a:gd name="connsiteX17179" fmla="*/ 1285875 w 4424363"/>
              <a:gd name="connsiteY17179" fmla="*/ 1885950 h 4732338"/>
              <a:gd name="connsiteX17180" fmla="*/ 1287463 w 4424363"/>
              <a:gd name="connsiteY17180" fmla="*/ 1885950 h 4732338"/>
              <a:gd name="connsiteX17181" fmla="*/ 1287463 w 4424363"/>
              <a:gd name="connsiteY17181" fmla="*/ 1884363 h 4732338"/>
              <a:gd name="connsiteX17182" fmla="*/ 1287463 w 4424363"/>
              <a:gd name="connsiteY17182" fmla="*/ 1882775 h 4732338"/>
              <a:gd name="connsiteX17183" fmla="*/ 1287463 w 4424363"/>
              <a:gd name="connsiteY17183" fmla="*/ 1881188 h 4732338"/>
              <a:gd name="connsiteX17184" fmla="*/ 1287463 w 4424363"/>
              <a:gd name="connsiteY17184" fmla="*/ 1879601 h 4732338"/>
              <a:gd name="connsiteX17185" fmla="*/ 1289050 w 4424363"/>
              <a:gd name="connsiteY17185" fmla="*/ 1879601 h 4732338"/>
              <a:gd name="connsiteX17186" fmla="*/ 1289050 w 4424363"/>
              <a:gd name="connsiteY17186" fmla="*/ 1878013 h 4732338"/>
              <a:gd name="connsiteX17187" fmla="*/ 1287463 w 4424363"/>
              <a:gd name="connsiteY17187" fmla="*/ 1878013 h 4732338"/>
              <a:gd name="connsiteX17188" fmla="*/ 1287463 w 4424363"/>
              <a:gd name="connsiteY17188" fmla="*/ 1876426 h 4732338"/>
              <a:gd name="connsiteX17189" fmla="*/ 1285875 w 4424363"/>
              <a:gd name="connsiteY17189" fmla="*/ 1876426 h 4732338"/>
              <a:gd name="connsiteX17190" fmla="*/ 1285875 w 4424363"/>
              <a:gd name="connsiteY17190" fmla="*/ 1874838 h 4732338"/>
              <a:gd name="connsiteX17191" fmla="*/ 1287463 w 4424363"/>
              <a:gd name="connsiteY17191" fmla="*/ 1874838 h 4732338"/>
              <a:gd name="connsiteX17192" fmla="*/ 1287463 w 4424363"/>
              <a:gd name="connsiteY17192" fmla="*/ 1873251 h 4732338"/>
              <a:gd name="connsiteX17193" fmla="*/ 1289050 w 4424363"/>
              <a:gd name="connsiteY17193" fmla="*/ 1873251 h 4732338"/>
              <a:gd name="connsiteX17194" fmla="*/ 1290638 w 4424363"/>
              <a:gd name="connsiteY17194" fmla="*/ 1871663 h 4732338"/>
              <a:gd name="connsiteX17195" fmla="*/ 1290638 w 4424363"/>
              <a:gd name="connsiteY17195" fmla="*/ 1870076 h 4732338"/>
              <a:gd name="connsiteX17196" fmla="*/ 1292225 w 4424363"/>
              <a:gd name="connsiteY17196" fmla="*/ 1870076 h 4732338"/>
              <a:gd name="connsiteX17197" fmla="*/ 1292225 w 4424363"/>
              <a:gd name="connsiteY17197" fmla="*/ 1868488 h 4732338"/>
              <a:gd name="connsiteX17198" fmla="*/ 1293813 w 4424363"/>
              <a:gd name="connsiteY17198" fmla="*/ 1868488 h 4732338"/>
              <a:gd name="connsiteX17199" fmla="*/ 1293813 w 4424363"/>
              <a:gd name="connsiteY17199" fmla="*/ 1866900 h 4732338"/>
              <a:gd name="connsiteX17200" fmla="*/ 1293813 w 4424363"/>
              <a:gd name="connsiteY17200" fmla="*/ 1865313 h 4732338"/>
              <a:gd name="connsiteX17201" fmla="*/ 1293813 w 4424363"/>
              <a:gd name="connsiteY17201" fmla="*/ 1863725 h 4732338"/>
              <a:gd name="connsiteX17202" fmla="*/ 1295400 w 4424363"/>
              <a:gd name="connsiteY17202" fmla="*/ 1863725 h 4732338"/>
              <a:gd name="connsiteX17203" fmla="*/ 1295400 w 4424363"/>
              <a:gd name="connsiteY17203" fmla="*/ 1862138 h 4732338"/>
              <a:gd name="connsiteX17204" fmla="*/ 1296988 w 4424363"/>
              <a:gd name="connsiteY17204" fmla="*/ 1862138 h 4732338"/>
              <a:gd name="connsiteX17205" fmla="*/ 1298575 w 4424363"/>
              <a:gd name="connsiteY17205" fmla="*/ 1862138 h 4732338"/>
              <a:gd name="connsiteX17206" fmla="*/ 1298575 w 4424363"/>
              <a:gd name="connsiteY17206" fmla="*/ 1860550 h 4732338"/>
              <a:gd name="connsiteX17207" fmla="*/ 1300163 w 4424363"/>
              <a:gd name="connsiteY17207" fmla="*/ 1860550 h 4732338"/>
              <a:gd name="connsiteX17208" fmla="*/ 1300163 w 4424363"/>
              <a:gd name="connsiteY17208" fmla="*/ 1858963 h 4732338"/>
              <a:gd name="connsiteX17209" fmla="*/ 1301750 w 4424363"/>
              <a:gd name="connsiteY17209" fmla="*/ 1858963 h 4732338"/>
              <a:gd name="connsiteX17210" fmla="*/ 1301750 w 4424363"/>
              <a:gd name="connsiteY17210" fmla="*/ 1857375 h 4732338"/>
              <a:gd name="connsiteX17211" fmla="*/ 1303338 w 4424363"/>
              <a:gd name="connsiteY17211" fmla="*/ 1857375 h 4732338"/>
              <a:gd name="connsiteX17212" fmla="*/ 1304925 w 4424363"/>
              <a:gd name="connsiteY17212" fmla="*/ 1857375 h 4732338"/>
              <a:gd name="connsiteX17213" fmla="*/ 1304925 w 4424363"/>
              <a:gd name="connsiteY17213" fmla="*/ 1858963 h 4732338"/>
              <a:gd name="connsiteX17214" fmla="*/ 1306513 w 4424363"/>
              <a:gd name="connsiteY17214" fmla="*/ 1858963 h 4732338"/>
              <a:gd name="connsiteX17215" fmla="*/ 1306513 w 4424363"/>
              <a:gd name="connsiteY17215" fmla="*/ 1860550 h 4732338"/>
              <a:gd name="connsiteX17216" fmla="*/ 1308100 w 4424363"/>
              <a:gd name="connsiteY17216" fmla="*/ 1860550 h 4732338"/>
              <a:gd name="connsiteX17217" fmla="*/ 1308100 w 4424363"/>
              <a:gd name="connsiteY17217" fmla="*/ 1858963 h 4732338"/>
              <a:gd name="connsiteX17218" fmla="*/ 1308100 w 4424363"/>
              <a:gd name="connsiteY17218" fmla="*/ 1857375 h 4732338"/>
              <a:gd name="connsiteX17219" fmla="*/ 1309688 w 4424363"/>
              <a:gd name="connsiteY17219" fmla="*/ 1857375 h 4732338"/>
              <a:gd name="connsiteX17220" fmla="*/ 1309688 w 4424363"/>
              <a:gd name="connsiteY17220" fmla="*/ 1855788 h 4732338"/>
              <a:gd name="connsiteX17221" fmla="*/ 1311275 w 4424363"/>
              <a:gd name="connsiteY17221" fmla="*/ 1855788 h 4732338"/>
              <a:gd name="connsiteX17222" fmla="*/ 1311275 w 4424363"/>
              <a:gd name="connsiteY17222" fmla="*/ 1854200 h 4732338"/>
              <a:gd name="connsiteX17223" fmla="*/ 1312863 w 4424363"/>
              <a:gd name="connsiteY17223" fmla="*/ 1854200 h 4732338"/>
              <a:gd name="connsiteX17224" fmla="*/ 1312863 w 4424363"/>
              <a:gd name="connsiteY17224" fmla="*/ 1852613 h 4732338"/>
              <a:gd name="connsiteX17225" fmla="*/ 1314450 w 4424363"/>
              <a:gd name="connsiteY17225" fmla="*/ 1852613 h 4732338"/>
              <a:gd name="connsiteX17226" fmla="*/ 1314450 w 4424363"/>
              <a:gd name="connsiteY17226" fmla="*/ 1851025 h 4732338"/>
              <a:gd name="connsiteX17227" fmla="*/ 1314450 w 4424363"/>
              <a:gd name="connsiteY17227" fmla="*/ 1849438 h 4732338"/>
              <a:gd name="connsiteX17228" fmla="*/ 1316038 w 4424363"/>
              <a:gd name="connsiteY17228" fmla="*/ 1849438 h 4732338"/>
              <a:gd name="connsiteX17229" fmla="*/ 1316038 w 4424363"/>
              <a:gd name="connsiteY17229" fmla="*/ 1847850 h 4732338"/>
              <a:gd name="connsiteX17230" fmla="*/ 1316038 w 4424363"/>
              <a:gd name="connsiteY17230" fmla="*/ 1846263 h 4732338"/>
              <a:gd name="connsiteX17231" fmla="*/ 1316038 w 4424363"/>
              <a:gd name="connsiteY17231" fmla="*/ 1844675 h 4732338"/>
              <a:gd name="connsiteX17232" fmla="*/ 1316038 w 4424363"/>
              <a:gd name="connsiteY17232" fmla="*/ 1843088 h 4732338"/>
              <a:gd name="connsiteX17233" fmla="*/ 1314450 w 4424363"/>
              <a:gd name="connsiteY17233" fmla="*/ 1843088 h 4732338"/>
              <a:gd name="connsiteX17234" fmla="*/ 1314450 w 4424363"/>
              <a:gd name="connsiteY17234" fmla="*/ 1841500 h 4732338"/>
              <a:gd name="connsiteX17235" fmla="*/ 1314450 w 4424363"/>
              <a:gd name="connsiteY17235" fmla="*/ 1839913 h 4732338"/>
              <a:gd name="connsiteX17236" fmla="*/ 1314450 w 4424363"/>
              <a:gd name="connsiteY17236" fmla="*/ 1838326 h 4732338"/>
              <a:gd name="connsiteX17237" fmla="*/ 1316038 w 4424363"/>
              <a:gd name="connsiteY17237" fmla="*/ 1838326 h 4732338"/>
              <a:gd name="connsiteX17238" fmla="*/ 1316038 w 4424363"/>
              <a:gd name="connsiteY17238" fmla="*/ 1836738 h 4732338"/>
              <a:gd name="connsiteX17239" fmla="*/ 1316038 w 4424363"/>
              <a:gd name="connsiteY17239" fmla="*/ 1835151 h 4732338"/>
              <a:gd name="connsiteX17240" fmla="*/ 1317625 w 4424363"/>
              <a:gd name="connsiteY17240" fmla="*/ 1835151 h 4732338"/>
              <a:gd name="connsiteX17241" fmla="*/ 1319213 w 4424363"/>
              <a:gd name="connsiteY17241" fmla="*/ 1835151 h 4732338"/>
              <a:gd name="connsiteX17242" fmla="*/ 1320800 w 4424363"/>
              <a:gd name="connsiteY17242" fmla="*/ 1835151 h 4732338"/>
              <a:gd name="connsiteX17243" fmla="*/ 1320800 w 4424363"/>
              <a:gd name="connsiteY17243" fmla="*/ 1833563 h 4732338"/>
              <a:gd name="connsiteX17244" fmla="*/ 1319213 w 4424363"/>
              <a:gd name="connsiteY17244" fmla="*/ 1833563 h 4732338"/>
              <a:gd name="connsiteX17245" fmla="*/ 1320800 w 4424363"/>
              <a:gd name="connsiteY17245" fmla="*/ 1831976 h 4732338"/>
              <a:gd name="connsiteX17246" fmla="*/ 1320800 w 4424363"/>
              <a:gd name="connsiteY17246" fmla="*/ 1830388 h 4732338"/>
              <a:gd name="connsiteX17247" fmla="*/ 1322388 w 4424363"/>
              <a:gd name="connsiteY17247" fmla="*/ 1830388 h 4732338"/>
              <a:gd name="connsiteX17248" fmla="*/ 1322388 w 4424363"/>
              <a:gd name="connsiteY17248" fmla="*/ 1828800 h 4732338"/>
              <a:gd name="connsiteX17249" fmla="*/ 1322388 w 4424363"/>
              <a:gd name="connsiteY17249" fmla="*/ 1827213 h 4732338"/>
              <a:gd name="connsiteX17250" fmla="*/ 1323975 w 4424363"/>
              <a:gd name="connsiteY17250" fmla="*/ 1827213 h 4732338"/>
              <a:gd name="connsiteX17251" fmla="*/ 1325563 w 4424363"/>
              <a:gd name="connsiteY17251" fmla="*/ 1827213 h 4732338"/>
              <a:gd name="connsiteX17252" fmla="*/ 1325563 w 4424363"/>
              <a:gd name="connsiteY17252" fmla="*/ 1825625 h 4732338"/>
              <a:gd name="connsiteX17253" fmla="*/ 1327150 w 4424363"/>
              <a:gd name="connsiteY17253" fmla="*/ 1825625 h 4732338"/>
              <a:gd name="connsiteX17254" fmla="*/ 1327150 w 4424363"/>
              <a:gd name="connsiteY17254" fmla="*/ 1827213 h 4732338"/>
              <a:gd name="connsiteX17255" fmla="*/ 1328738 w 4424363"/>
              <a:gd name="connsiteY17255" fmla="*/ 1827213 h 4732338"/>
              <a:gd name="connsiteX17256" fmla="*/ 1328738 w 4424363"/>
              <a:gd name="connsiteY17256" fmla="*/ 1825625 h 4732338"/>
              <a:gd name="connsiteX17257" fmla="*/ 1330325 w 4424363"/>
              <a:gd name="connsiteY17257" fmla="*/ 1825625 h 4732338"/>
              <a:gd name="connsiteX17258" fmla="*/ 1330325 w 4424363"/>
              <a:gd name="connsiteY17258" fmla="*/ 1824038 h 4732338"/>
              <a:gd name="connsiteX17259" fmla="*/ 1330325 w 4424363"/>
              <a:gd name="connsiteY17259" fmla="*/ 1822450 h 4732338"/>
              <a:gd name="connsiteX17260" fmla="*/ 1330325 w 4424363"/>
              <a:gd name="connsiteY17260" fmla="*/ 1820863 h 4732338"/>
              <a:gd name="connsiteX17261" fmla="*/ 1330325 w 4424363"/>
              <a:gd name="connsiteY17261" fmla="*/ 1819275 h 4732338"/>
              <a:gd name="connsiteX17262" fmla="*/ 1330325 w 4424363"/>
              <a:gd name="connsiteY17262" fmla="*/ 1817688 h 4732338"/>
              <a:gd name="connsiteX17263" fmla="*/ 1331913 w 4424363"/>
              <a:gd name="connsiteY17263" fmla="*/ 1817688 h 4732338"/>
              <a:gd name="connsiteX17264" fmla="*/ 1331913 w 4424363"/>
              <a:gd name="connsiteY17264" fmla="*/ 1816100 h 4732338"/>
              <a:gd name="connsiteX17265" fmla="*/ 1333500 w 4424363"/>
              <a:gd name="connsiteY17265" fmla="*/ 1816100 h 4732338"/>
              <a:gd name="connsiteX17266" fmla="*/ 1335088 w 4424363"/>
              <a:gd name="connsiteY17266" fmla="*/ 1816100 h 4732338"/>
              <a:gd name="connsiteX17267" fmla="*/ 1336675 w 4424363"/>
              <a:gd name="connsiteY17267" fmla="*/ 1816100 h 4732338"/>
              <a:gd name="connsiteX17268" fmla="*/ 1336675 w 4424363"/>
              <a:gd name="connsiteY17268" fmla="*/ 1814513 h 4732338"/>
              <a:gd name="connsiteX17269" fmla="*/ 1338263 w 4424363"/>
              <a:gd name="connsiteY17269" fmla="*/ 1814513 h 4732338"/>
              <a:gd name="connsiteX17270" fmla="*/ 1338263 w 4424363"/>
              <a:gd name="connsiteY17270" fmla="*/ 1812925 h 4732338"/>
              <a:gd name="connsiteX17271" fmla="*/ 1336675 w 4424363"/>
              <a:gd name="connsiteY17271" fmla="*/ 1812925 h 4732338"/>
              <a:gd name="connsiteX17272" fmla="*/ 1336675 w 4424363"/>
              <a:gd name="connsiteY17272" fmla="*/ 1811338 h 4732338"/>
              <a:gd name="connsiteX17273" fmla="*/ 1338263 w 4424363"/>
              <a:gd name="connsiteY17273" fmla="*/ 1811338 h 4732338"/>
              <a:gd name="connsiteX17274" fmla="*/ 1338263 w 4424363"/>
              <a:gd name="connsiteY17274" fmla="*/ 1809750 h 4732338"/>
              <a:gd name="connsiteX17275" fmla="*/ 1338263 w 4424363"/>
              <a:gd name="connsiteY17275" fmla="*/ 1808163 h 4732338"/>
              <a:gd name="connsiteX17276" fmla="*/ 1336675 w 4424363"/>
              <a:gd name="connsiteY17276" fmla="*/ 1808163 h 4732338"/>
              <a:gd name="connsiteX17277" fmla="*/ 1335088 w 4424363"/>
              <a:gd name="connsiteY17277" fmla="*/ 1808163 h 4732338"/>
              <a:gd name="connsiteX17278" fmla="*/ 1335088 w 4424363"/>
              <a:gd name="connsiteY17278" fmla="*/ 1806575 h 4732338"/>
              <a:gd name="connsiteX17279" fmla="*/ 1336675 w 4424363"/>
              <a:gd name="connsiteY17279" fmla="*/ 1806575 h 4732338"/>
              <a:gd name="connsiteX17280" fmla="*/ 1338263 w 4424363"/>
              <a:gd name="connsiteY17280" fmla="*/ 1806575 h 4732338"/>
              <a:gd name="connsiteX17281" fmla="*/ 1339850 w 4424363"/>
              <a:gd name="connsiteY17281" fmla="*/ 1806575 h 4732338"/>
              <a:gd name="connsiteX17282" fmla="*/ 1341438 w 4424363"/>
              <a:gd name="connsiteY17282" fmla="*/ 1806575 h 4732338"/>
              <a:gd name="connsiteX17283" fmla="*/ 1341438 w 4424363"/>
              <a:gd name="connsiteY17283" fmla="*/ 1804988 h 4732338"/>
              <a:gd name="connsiteX17284" fmla="*/ 1343025 w 4424363"/>
              <a:gd name="connsiteY17284" fmla="*/ 1804988 h 4732338"/>
              <a:gd name="connsiteX17285" fmla="*/ 1343025 w 4424363"/>
              <a:gd name="connsiteY17285" fmla="*/ 1803400 h 4732338"/>
              <a:gd name="connsiteX17286" fmla="*/ 1343025 w 4424363"/>
              <a:gd name="connsiteY17286" fmla="*/ 1801813 h 4732338"/>
              <a:gd name="connsiteX17287" fmla="*/ 1343025 w 4424363"/>
              <a:gd name="connsiteY17287" fmla="*/ 1800226 h 4732338"/>
              <a:gd name="connsiteX17288" fmla="*/ 1344613 w 4424363"/>
              <a:gd name="connsiteY17288" fmla="*/ 1800226 h 4732338"/>
              <a:gd name="connsiteX17289" fmla="*/ 1346200 w 4424363"/>
              <a:gd name="connsiteY17289" fmla="*/ 1800226 h 4732338"/>
              <a:gd name="connsiteX17290" fmla="*/ 1346200 w 4424363"/>
              <a:gd name="connsiteY17290" fmla="*/ 1798638 h 4732338"/>
              <a:gd name="connsiteX17291" fmla="*/ 1347788 w 4424363"/>
              <a:gd name="connsiteY17291" fmla="*/ 1798638 h 4732338"/>
              <a:gd name="connsiteX17292" fmla="*/ 1347788 w 4424363"/>
              <a:gd name="connsiteY17292" fmla="*/ 1797051 h 4732338"/>
              <a:gd name="connsiteX17293" fmla="*/ 1347788 w 4424363"/>
              <a:gd name="connsiteY17293" fmla="*/ 1795463 h 4732338"/>
              <a:gd name="connsiteX17294" fmla="*/ 1349375 w 4424363"/>
              <a:gd name="connsiteY17294" fmla="*/ 1795463 h 4732338"/>
              <a:gd name="connsiteX17295" fmla="*/ 1349375 w 4424363"/>
              <a:gd name="connsiteY17295" fmla="*/ 1793876 h 4732338"/>
              <a:gd name="connsiteX17296" fmla="*/ 1349375 w 4424363"/>
              <a:gd name="connsiteY17296" fmla="*/ 1792288 h 4732338"/>
              <a:gd name="connsiteX17297" fmla="*/ 1347788 w 4424363"/>
              <a:gd name="connsiteY17297" fmla="*/ 1792288 h 4732338"/>
              <a:gd name="connsiteX17298" fmla="*/ 1347788 w 4424363"/>
              <a:gd name="connsiteY17298" fmla="*/ 1790700 h 4732338"/>
              <a:gd name="connsiteX17299" fmla="*/ 1346200 w 4424363"/>
              <a:gd name="connsiteY17299" fmla="*/ 1790700 h 4732338"/>
              <a:gd name="connsiteX17300" fmla="*/ 1344613 w 4424363"/>
              <a:gd name="connsiteY17300" fmla="*/ 1789113 h 4732338"/>
              <a:gd name="connsiteX17301" fmla="*/ 1343025 w 4424363"/>
              <a:gd name="connsiteY17301" fmla="*/ 1789113 h 4732338"/>
              <a:gd name="connsiteX17302" fmla="*/ 1343025 w 4424363"/>
              <a:gd name="connsiteY17302" fmla="*/ 1787525 h 4732338"/>
              <a:gd name="connsiteX17303" fmla="*/ 1343025 w 4424363"/>
              <a:gd name="connsiteY17303" fmla="*/ 1785938 h 4732338"/>
              <a:gd name="connsiteX17304" fmla="*/ 1344613 w 4424363"/>
              <a:gd name="connsiteY17304" fmla="*/ 1785938 h 4732338"/>
              <a:gd name="connsiteX17305" fmla="*/ 1344613 w 4424363"/>
              <a:gd name="connsiteY17305" fmla="*/ 1784350 h 4732338"/>
              <a:gd name="connsiteX17306" fmla="*/ 1344613 w 4424363"/>
              <a:gd name="connsiteY17306" fmla="*/ 1782763 h 4732338"/>
              <a:gd name="connsiteX17307" fmla="*/ 1346200 w 4424363"/>
              <a:gd name="connsiteY17307" fmla="*/ 1782763 h 4732338"/>
              <a:gd name="connsiteX17308" fmla="*/ 1346200 w 4424363"/>
              <a:gd name="connsiteY17308" fmla="*/ 1781175 h 4732338"/>
              <a:gd name="connsiteX17309" fmla="*/ 1347788 w 4424363"/>
              <a:gd name="connsiteY17309" fmla="*/ 1781175 h 4732338"/>
              <a:gd name="connsiteX17310" fmla="*/ 1349375 w 4424363"/>
              <a:gd name="connsiteY17310" fmla="*/ 1781175 h 4732338"/>
              <a:gd name="connsiteX17311" fmla="*/ 1350963 w 4424363"/>
              <a:gd name="connsiteY17311" fmla="*/ 1781175 h 4732338"/>
              <a:gd name="connsiteX17312" fmla="*/ 1350963 w 4424363"/>
              <a:gd name="connsiteY17312" fmla="*/ 1779588 h 4732338"/>
              <a:gd name="connsiteX17313" fmla="*/ 1352550 w 4424363"/>
              <a:gd name="connsiteY17313" fmla="*/ 1779588 h 4732338"/>
              <a:gd name="connsiteX17314" fmla="*/ 1352550 w 4424363"/>
              <a:gd name="connsiteY17314" fmla="*/ 1778000 h 4732338"/>
              <a:gd name="connsiteX17315" fmla="*/ 1352550 w 4424363"/>
              <a:gd name="connsiteY17315" fmla="*/ 1776413 h 4732338"/>
              <a:gd name="connsiteX17316" fmla="*/ 1352550 w 4424363"/>
              <a:gd name="connsiteY17316" fmla="*/ 1774825 h 4732338"/>
              <a:gd name="connsiteX17317" fmla="*/ 1352550 w 4424363"/>
              <a:gd name="connsiteY17317" fmla="*/ 1773238 h 4732338"/>
              <a:gd name="connsiteX17318" fmla="*/ 1352550 w 4424363"/>
              <a:gd name="connsiteY17318" fmla="*/ 1771650 h 4732338"/>
              <a:gd name="connsiteX17319" fmla="*/ 1352550 w 4424363"/>
              <a:gd name="connsiteY17319" fmla="*/ 1770063 h 4732338"/>
              <a:gd name="connsiteX17320" fmla="*/ 1352550 w 4424363"/>
              <a:gd name="connsiteY17320" fmla="*/ 1768475 h 4732338"/>
              <a:gd name="connsiteX17321" fmla="*/ 1352550 w 4424363"/>
              <a:gd name="connsiteY17321" fmla="*/ 1766888 h 4732338"/>
              <a:gd name="connsiteX17322" fmla="*/ 1350963 w 4424363"/>
              <a:gd name="connsiteY17322" fmla="*/ 1765300 h 4732338"/>
              <a:gd name="connsiteX17323" fmla="*/ 1352550 w 4424363"/>
              <a:gd name="connsiteY17323" fmla="*/ 1765300 h 4732338"/>
              <a:gd name="connsiteX17324" fmla="*/ 1352550 w 4424363"/>
              <a:gd name="connsiteY17324" fmla="*/ 1763713 h 4732338"/>
              <a:gd name="connsiteX17325" fmla="*/ 1352550 w 4424363"/>
              <a:gd name="connsiteY17325" fmla="*/ 1762125 h 4732338"/>
              <a:gd name="connsiteX17326" fmla="*/ 1350963 w 4424363"/>
              <a:gd name="connsiteY17326" fmla="*/ 1762125 h 4732338"/>
              <a:gd name="connsiteX17327" fmla="*/ 1349375 w 4424363"/>
              <a:gd name="connsiteY17327" fmla="*/ 1762125 h 4732338"/>
              <a:gd name="connsiteX17328" fmla="*/ 1349375 w 4424363"/>
              <a:gd name="connsiteY17328" fmla="*/ 1760538 h 4732338"/>
              <a:gd name="connsiteX17329" fmla="*/ 1347788 w 4424363"/>
              <a:gd name="connsiteY17329" fmla="*/ 1760538 h 4732338"/>
              <a:gd name="connsiteX17330" fmla="*/ 1347788 w 4424363"/>
              <a:gd name="connsiteY17330" fmla="*/ 1758950 h 4732338"/>
              <a:gd name="connsiteX17331" fmla="*/ 1346200 w 4424363"/>
              <a:gd name="connsiteY17331" fmla="*/ 1758950 h 4732338"/>
              <a:gd name="connsiteX17332" fmla="*/ 1344613 w 4424363"/>
              <a:gd name="connsiteY17332" fmla="*/ 1758950 h 4732338"/>
              <a:gd name="connsiteX17333" fmla="*/ 1344613 w 4424363"/>
              <a:gd name="connsiteY17333" fmla="*/ 1757363 h 4732338"/>
              <a:gd name="connsiteX17334" fmla="*/ 1343025 w 4424363"/>
              <a:gd name="connsiteY17334" fmla="*/ 1757363 h 4732338"/>
              <a:gd name="connsiteX17335" fmla="*/ 1341438 w 4424363"/>
              <a:gd name="connsiteY17335" fmla="*/ 1757363 h 4732338"/>
              <a:gd name="connsiteX17336" fmla="*/ 1339850 w 4424363"/>
              <a:gd name="connsiteY17336" fmla="*/ 1757363 h 4732338"/>
              <a:gd name="connsiteX17337" fmla="*/ 1339850 w 4424363"/>
              <a:gd name="connsiteY17337" fmla="*/ 1755775 h 4732338"/>
              <a:gd name="connsiteX17338" fmla="*/ 1339850 w 4424363"/>
              <a:gd name="connsiteY17338" fmla="*/ 1754188 h 4732338"/>
              <a:gd name="connsiteX17339" fmla="*/ 1338263 w 4424363"/>
              <a:gd name="connsiteY17339" fmla="*/ 1754188 h 4732338"/>
              <a:gd name="connsiteX17340" fmla="*/ 1336675 w 4424363"/>
              <a:gd name="connsiteY17340" fmla="*/ 1754188 h 4732338"/>
              <a:gd name="connsiteX17341" fmla="*/ 1335088 w 4424363"/>
              <a:gd name="connsiteY17341" fmla="*/ 1754188 h 4732338"/>
              <a:gd name="connsiteX17342" fmla="*/ 1333500 w 4424363"/>
              <a:gd name="connsiteY17342" fmla="*/ 1754188 h 4732338"/>
              <a:gd name="connsiteX17343" fmla="*/ 1331913 w 4424363"/>
              <a:gd name="connsiteY17343" fmla="*/ 1754188 h 4732338"/>
              <a:gd name="connsiteX17344" fmla="*/ 1330325 w 4424363"/>
              <a:gd name="connsiteY17344" fmla="*/ 1754188 h 4732338"/>
              <a:gd name="connsiteX17345" fmla="*/ 1328738 w 4424363"/>
              <a:gd name="connsiteY17345" fmla="*/ 1754188 h 4732338"/>
              <a:gd name="connsiteX17346" fmla="*/ 1327150 w 4424363"/>
              <a:gd name="connsiteY17346" fmla="*/ 1754188 h 4732338"/>
              <a:gd name="connsiteX17347" fmla="*/ 1325563 w 4424363"/>
              <a:gd name="connsiteY17347" fmla="*/ 1752600 h 4732338"/>
              <a:gd name="connsiteX17348" fmla="*/ 1325563 w 4424363"/>
              <a:gd name="connsiteY17348" fmla="*/ 1751013 h 4732338"/>
              <a:gd name="connsiteX17349" fmla="*/ 1323975 w 4424363"/>
              <a:gd name="connsiteY17349" fmla="*/ 1749425 h 4732338"/>
              <a:gd name="connsiteX17350" fmla="*/ 1322388 w 4424363"/>
              <a:gd name="connsiteY17350" fmla="*/ 1749425 h 4732338"/>
              <a:gd name="connsiteX17351" fmla="*/ 1320800 w 4424363"/>
              <a:gd name="connsiteY17351" fmla="*/ 1749425 h 4732338"/>
              <a:gd name="connsiteX17352" fmla="*/ 1319213 w 4424363"/>
              <a:gd name="connsiteY17352" fmla="*/ 1749425 h 4732338"/>
              <a:gd name="connsiteX17353" fmla="*/ 1317625 w 4424363"/>
              <a:gd name="connsiteY17353" fmla="*/ 1749425 h 4732338"/>
              <a:gd name="connsiteX17354" fmla="*/ 1316038 w 4424363"/>
              <a:gd name="connsiteY17354" fmla="*/ 1749425 h 4732338"/>
              <a:gd name="connsiteX17355" fmla="*/ 1314450 w 4424363"/>
              <a:gd name="connsiteY17355" fmla="*/ 1749425 h 4732338"/>
              <a:gd name="connsiteX17356" fmla="*/ 1314450 w 4424363"/>
              <a:gd name="connsiteY17356" fmla="*/ 1751013 h 4732338"/>
              <a:gd name="connsiteX17357" fmla="*/ 1316038 w 4424363"/>
              <a:gd name="connsiteY17357" fmla="*/ 1751013 h 4732338"/>
              <a:gd name="connsiteX17358" fmla="*/ 1316038 w 4424363"/>
              <a:gd name="connsiteY17358" fmla="*/ 1752600 h 4732338"/>
              <a:gd name="connsiteX17359" fmla="*/ 1316038 w 4424363"/>
              <a:gd name="connsiteY17359" fmla="*/ 1754188 h 4732338"/>
              <a:gd name="connsiteX17360" fmla="*/ 1314450 w 4424363"/>
              <a:gd name="connsiteY17360" fmla="*/ 1754188 h 4732338"/>
              <a:gd name="connsiteX17361" fmla="*/ 1312863 w 4424363"/>
              <a:gd name="connsiteY17361" fmla="*/ 1754188 h 4732338"/>
              <a:gd name="connsiteX17362" fmla="*/ 1311275 w 4424363"/>
              <a:gd name="connsiteY17362" fmla="*/ 1754188 h 4732338"/>
              <a:gd name="connsiteX17363" fmla="*/ 1309688 w 4424363"/>
              <a:gd name="connsiteY17363" fmla="*/ 1752600 h 4732338"/>
              <a:gd name="connsiteX17364" fmla="*/ 1308100 w 4424363"/>
              <a:gd name="connsiteY17364" fmla="*/ 1754188 h 4732338"/>
              <a:gd name="connsiteX17365" fmla="*/ 1306513 w 4424363"/>
              <a:gd name="connsiteY17365" fmla="*/ 1754188 h 4732338"/>
              <a:gd name="connsiteX17366" fmla="*/ 1303338 w 4424363"/>
              <a:gd name="connsiteY17366" fmla="*/ 1755775 h 4732338"/>
              <a:gd name="connsiteX17367" fmla="*/ 1301750 w 4424363"/>
              <a:gd name="connsiteY17367" fmla="*/ 1755775 h 4732338"/>
              <a:gd name="connsiteX17368" fmla="*/ 1301750 w 4424363"/>
              <a:gd name="connsiteY17368" fmla="*/ 1754188 h 4732338"/>
              <a:gd name="connsiteX17369" fmla="*/ 1300163 w 4424363"/>
              <a:gd name="connsiteY17369" fmla="*/ 1754188 h 4732338"/>
              <a:gd name="connsiteX17370" fmla="*/ 1300163 w 4424363"/>
              <a:gd name="connsiteY17370" fmla="*/ 1752600 h 4732338"/>
              <a:gd name="connsiteX17371" fmla="*/ 1300163 w 4424363"/>
              <a:gd name="connsiteY17371" fmla="*/ 1751013 h 4732338"/>
              <a:gd name="connsiteX17372" fmla="*/ 1301750 w 4424363"/>
              <a:gd name="connsiteY17372" fmla="*/ 1751013 h 4732338"/>
              <a:gd name="connsiteX17373" fmla="*/ 1301750 w 4424363"/>
              <a:gd name="connsiteY17373" fmla="*/ 1749425 h 4732338"/>
              <a:gd name="connsiteX17374" fmla="*/ 1303338 w 4424363"/>
              <a:gd name="connsiteY17374" fmla="*/ 1747838 h 4732338"/>
              <a:gd name="connsiteX17375" fmla="*/ 1303338 w 4424363"/>
              <a:gd name="connsiteY17375" fmla="*/ 1746250 h 4732338"/>
              <a:gd name="connsiteX17376" fmla="*/ 1303338 w 4424363"/>
              <a:gd name="connsiteY17376" fmla="*/ 1744663 h 4732338"/>
              <a:gd name="connsiteX17377" fmla="*/ 1304925 w 4424363"/>
              <a:gd name="connsiteY17377" fmla="*/ 1744663 h 4732338"/>
              <a:gd name="connsiteX17378" fmla="*/ 1306513 w 4424363"/>
              <a:gd name="connsiteY17378" fmla="*/ 1744663 h 4732338"/>
              <a:gd name="connsiteX17379" fmla="*/ 1306513 w 4424363"/>
              <a:gd name="connsiteY17379" fmla="*/ 1743075 h 4732338"/>
              <a:gd name="connsiteX17380" fmla="*/ 1308100 w 4424363"/>
              <a:gd name="connsiteY17380" fmla="*/ 1743075 h 4732338"/>
              <a:gd name="connsiteX17381" fmla="*/ 1309688 w 4424363"/>
              <a:gd name="connsiteY17381" fmla="*/ 1743075 h 4732338"/>
              <a:gd name="connsiteX17382" fmla="*/ 1311275 w 4424363"/>
              <a:gd name="connsiteY17382" fmla="*/ 1743075 h 4732338"/>
              <a:gd name="connsiteX17383" fmla="*/ 1312863 w 4424363"/>
              <a:gd name="connsiteY17383" fmla="*/ 1743075 h 4732338"/>
              <a:gd name="connsiteX17384" fmla="*/ 1314450 w 4424363"/>
              <a:gd name="connsiteY17384" fmla="*/ 1743075 h 4732338"/>
              <a:gd name="connsiteX17385" fmla="*/ 1316038 w 4424363"/>
              <a:gd name="connsiteY17385" fmla="*/ 1741488 h 4732338"/>
              <a:gd name="connsiteX17386" fmla="*/ 1316038 w 4424363"/>
              <a:gd name="connsiteY17386" fmla="*/ 1739900 h 4732338"/>
              <a:gd name="connsiteX17387" fmla="*/ 1317625 w 4424363"/>
              <a:gd name="connsiteY17387" fmla="*/ 1739900 h 4732338"/>
              <a:gd name="connsiteX17388" fmla="*/ 1317625 w 4424363"/>
              <a:gd name="connsiteY17388" fmla="*/ 1738313 h 4732338"/>
              <a:gd name="connsiteX17389" fmla="*/ 1317625 w 4424363"/>
              <a:gd name="connsiteY17389" fmla="*/ 1736725 h 4732338"/>
              <a:gd name="connsiteX17390" fmla="*/ 1319213 w 4424363"/>
              <a:gd name="connsiteY17390" fmla="*/ 1736725 h 4732338"/>
              <a:gd name="connsiteX17391" fmla="*/ 1320800 w 4424363"/>
              <a:gd name="connsiteY17391" fmla="*/ 1735138 h 4732338"/>
              <a:gd name="connsiteX17392" fmla="*/ 1319213 w 4424363"/>
              <a:gd name="connsiteY17392" fmla="*/ 1735138 h 4732338"/>
              <a:gd name="connsiteX17393" fmla="*/ 1317625 w 4424363"/>
              <a:gd name="connsiteY17393" fmla="*/ 1735138 h 4732338"/>
              <a:gd name="connsiteX17394" fmla="*/ 1317625 w 4424363"/>
              <a:gd name="connsiteY17394" fmla="*/ 1733550 h 4732338"/>
              <a:gd name="connsiteX17395" fmla="*/ 1317625 w 4424363"/>
              <a:gd name="connsiteY17395" fmla="*/ 1731963 h 4732338"/>
              <a:gd name="connsiteX17396" fmla="*/ 1319213 w 4424363"/>
              <a:gd name="connsiteY17396" fmla="*/ 1731963 h 4732338"/>
              <a:gd name="connsiteX17397" fmla="*/ 1319213 w 4424363"/>
              <a:gd name="connsiteY17397" fmla="*/ 1730375 h 4732338"/>
              <a:gd name="connsiteX17398" fmla="*/ 1319213 w 4424363"/>
              <a:gd name="connsiteY17398" fmla="*/ 1728788 h 4732338"/>
              <a:gd name="connsiteX17399" fmla="*/ 1319213 w 4424363"/>
              <a:gd name="connsiteY17399" fmla="*/ 1727200 h 4732338"/>
              <a:gd name="connsiteX17400" fmla="*/ 1317625 w 4424363"/>
              <a:gd name="connsiteY17400" fmla="*/ 1727200 h 4732338"/>
              <a:gd name="connsiteX17401" fmla="*/ 1316038 w 4424363"/>
              <a:gd name="connsiteY17401" fmla="*/ 1727200 h 4732338"/>
              <a:gd name="connsiteX17402" fmla="*/ 1314450 w 4424363"/>
              <a:gd name="connsiteY17402" fmla="*/ 1727200 h 4732338"/>
              <a:gd name="connsiteX17403" fmla="*/ 1314450 w 4424363"/>
              <a:gd name="connsiteY17403" fmla="*/ 1725613 h 4732338"/>
              <a:gd name="connsiteX17404" fmla="*/ 1312863 w 4424363"/>
              <a:gd name="connsiteY17404" fmla="*/ 1725613 h 4732338"/>
              <a:gd name="connsiteX17405" fmla="*/ 1312863 w 4424363"/>
              <a:gd name="connsiteY17405" fmla="*/ 1724025 h 4732338"/>
              <a:gd name="connsiteX17406" fmla="*/ 1311275 w 4424363"/>
              <a:gd name="connsiteY17406" fmla="*/ 1724025 h 4732338"/>
              <a:gd name="connsiteX17407" fmla="*/ 1309688 w 4424363"/>
              <a:gd name="connsiteY17407" fmla="*/ 1724025 h 4732338"/>
              <a:gd name="connsiteX17408" fmla="*/ 1308100 w 4424363"/>
              <a:gd name="connsiteY17408" fmla="*/ 1724025 h 4732338"/>
              <a:gd name="connsiteX17409" fmla="*/ 1308100 w 4424363"/>
              <a:gd name="connsiteY17409" fmla="*/ 1722438 h 4732338"/>
              <a:gd name="connsiteX17410" fmla="*/ 1306513 w 4424363"/>
              <a:gd name="connsiteY17410" fmla="*/ 1722438 h 4732338"/>
              <a:gd name="connsiteX17411" fmla="*/ 1306513 w 4424363"/>
              <a:gd name="connsiteY17411" fmla="*/ 1720850 h 4732338"/>
              <a:gd name="connsiteX17412" fmla="*/ 1304925 w 4424363"/>
              <a:gd name="connsiteY17412" fmla="*/ 1720850 h 4732338"/>
              <a:gd name="connsiteX17413" fmla="*/ 1304925 w 4424363"/>
              <a:gd name="connsiteY17413" fmla="*/ 1719263 h 4732338"/>
              <a:gd name="connsiteX17414" fmla="*/ 1306513 w 4424363"/>
              <a:gd name="connsiteY17414" fmla="*/ 1719263 h 4732338"/>
              <a:gd name="connsiteX17415" fmla="*/ 1306513 w 4424363"/>
              <a:gd name="connsiteY17415" fmla="*/ 1717675 h 4732338"/>
              <a:gd name="connsiteX17416" fmla="*/ 1304925 w 4424363"/>
              <a:gd name="connsiteY17416" fmla="*/ 1717675 h 4732338"/>
              <a:gd name="connsiteX17417" fmla="*/ 1303338 w 4424363"/>
              <a:gd name="connsiteY17417" fmla="*/ 1717675 h 4732338"/>
              <a:gd name="connsiteX17418" fmla="*/ 1301750 w 4424363"/>
              <a:gd name="connsiteY17418" fmla="*/ 1717675 h 4732338"/>
              <a:gd name="connsiteX17419" fmla="*/ 1300163 w 4424363"/>
              <a:gd name="connsiteY17419" fmla="*/ 1717675 h 4732338"/>
              <a:gd name="connsiteX17420" fmla="*/ 1298575 w 4424363"/>
              <a:gd name="connsiteY17420" fmla="*/ 1717675 h 4732338"/>
              <a:gd name="connsiteX17421" fmla="*/ 1296988 w 4424363"/>
              <a:gd name="connsiteY17421" fmla="*/ 1717675 h 4732338"/>
              <a:gd name="connsiteX17422" fmla="*/ 1295400 w 4424363"/>
              <a:gd name="connsiteY17422" fmla="*/ 1717675 h 4732338"/>
              <a:gd name="connsiteX17423" fmla="*/ 1293813 w 4424363"/>
              <a:gd name="connsiteY17423" fmla="*/ 1717675 h 4732338"/>
              <a:gd name="connsiteX17424" fmla="*/ 1293813 w 4424363"/>
              <a:gd name="connsiteY17424" fmla="*/ 1716088 h 4732338"/>
              <a:gd name="connsiteX17425" fmla="*/ 1292225 w 4424363"/>
              <a:gd name="connsiteY17425" fmla="*/ 1716088 h 4732338"/>
              <a:gd name="connsiteX17426" fmla="*/ 1292225 w 4424363"/>
              <a:gd name="connsiteY17426" fmla="*/ 1714500 h 4732338"/>
              <a:gd name="connsiteX17427" fmla="*/ 1290638 w 4424363"/>
              <a:gd name="connsiteY17427" fmla="*/ 1714500 h 4732338"/>
              <a:gd name="connsiteX17428" fmla="*/ 1290638 w 4424363"/>
              <a:gd name="connsiteY17428" fmla="*/ 1712913 h 4732338"/>
              <a:gd name="connsiteX17429" fmla="*/ 1290638 w 4424363"/>
              <a:gd name="connsiteY17429" fmla="*/ 1711325 h 4732338"/>
              <a:gd name="connsiteX17430" fmla="*/ 1292225 w 4424363"/>
              <a:gd name="connsiteY17430" fmla="*/ 1709738 h 4732338"/>
              <a:gd name="connsiteX17431" fmla="*/ 1292225 w 4424363"/>
              <a:gd name="connsiteY17431" fmla="*/ 1708150 h 4732338"/>
              <a:gd name="connsiteX17432" fmla="*/ 1292225 w 4424363"/>
              <a:gd name="connsiteY17432" fmla="*/ 1706563 h 4732338"/>
              <a:gd name="connsiteX17433" fmla="*/ 1292225 w 4424363"/>
              <a:gd name="connsiteY17433" fmla="*/ 1704975 h 4732338"/>
              <a:gd name="connsiteX17434" fmla="*/ 1292225 w 4424363"/>
              <a:gd name="connsiteY17434" fmla="*/ 1703388 h 4732338"/>
              <a:gd name="connsiteX17435" fmla="*/ 1293813 w 4424363"/>
              <a:gd name="connsiteY17435" fmla="*/ 1703388 h 4732338"/>
              <a:gd name="connsiteX17436" fmla="*/ 1293813 w 4424363"/>
              <a:gd name="connsiteY17436" fmla="*/ 1701800 h 4732338"/>
              <a:gd name="connsiteX17437" fmla="*/ 1295400 w 4424363"/>
              <a:gd name="connsiteY17437" fmla="*/ 1700213 h 4732338"/>
              <a:gd name="connsiteX17438" fmla="*/ 1293813 w 4424363"/>
              <a:gd name="connsiteY17438" fmla="*/ 1700213 h 4732338"/>
              <a:gd name="connsiteX17439" fmla="*/ 1293813 w 4424363"/>
              <a:gd name="connsiteY17439" fmla="*/ 1698625 h 4732338"/>
              <a:gd name="connsiteX17440" fmla="*/ 1293813 w 4424363"/>
              <a:gd name="connsiteY17440" fmla="*/ 1697038 h 4732338"/>
              <a:gd name="connsiteX17441" fmla="*/ 1293813 w 4424363"/>
              <a:gd name="connsiteY17441" fmla="*/ 1695450 h 4732338"/>
              <a:gd name="connsiteX17442" fmla="*/ 1292225 w 4424363"/>
              <a:gd name="connsiteY17442" fmla="*/ 1693863 h 4732338"/>
              <a:gd name="connsiteX17443" fmla="*/ 1292225 w 4424363"/>
              <a:gd name="connsiteY17443" fmla="*/ 1692275 h 4732338"/>
              <a:gd name="connsiteX17444" fmla="*/ 1290638 w 4424363"/>
              <a:gd name="connsiteY17444" fmla="*/ 1692275 h 4732338"/>
              <a:gd name="connsiteX17445" fmla="*/ 1290638 w 4424363"/>
              <a:gd name="connsiteY17445" fmla="*/ 1690688 h 4732338"/>
              <a:gd name="connsiteX17446" fmla="*/ 1290638 w 4424363"/>
              <a:gd name="connsiteY17446" fmla="*/ 1689100 h 4732338"/>
              <a:gd name="connsiteX17447" fmla="*/ 1290638 w 4424363"/>
              <a:gd name="connsiteY17447" fmla="*/ 1687513 h 4732338"/>
              <a:gd name="connsiteX17448" fmla="*/ 1289050 w 4424363"/>
              <a:gd name="connsiteY17448" fmla="*/ 1687513 h 4732338"/>
              <a:gd name="connsiteX17449" fmla="*/ 1289050 w 4424363"/>
              <a:gd name="connsiteY17449" fmla="*/ 1685925 h 4732338"/>
              <a:gd name="connsiteX17450" fmla="*/ 1289050 w 4424363"/>
              <a:gd name="connsiteY17450" fmla="*/ 1684338 h 4732338"/>
              <a:gd name="connsiteX17451" fmla="*/ 1287463 w 4424363"/>
              <a:gd name="connsiteY17451" fmla="*/ 1684338 h 4732338"/>
              <a:gd name="connsiteX17452" fmla="*/ 1287463 w 4424363"/>
              <a:gd name="connsiteY17452" fmla="*/ 1682750 h 4732338"/>
              <a:gd name="connsiteX17453" fmla="*/ 1285875 w 4424363"/>
              <a:gd name="connsiteY17453" fmla="*/ 1682750 h 4732338"/>
              <a:gd name="connsiteX17454" fmla="*/ 1285875 w 4424363"/>
              <a:gd name="connsiteY17454" fmla="*/ 1681163 h 4732338"/>
              <a:gd name="connsiteX17455" fmla="*/ 1284288 w 4424363"/>
              <a:gd name="connsiteY17455" fmla="*/ 1681163 h 4732338"/>
              <a:gd name="connsiteX17456" fmla="*/ 1282700 w 4424363"/>
              <a:gd name="connsiteY17456" fmla="*/ 1681163 h 4732338"/>
              <a:gd name="connsiteX17457" fmla="*/ 1281113 w 4424363"/>
              <a:gd name="connsiteY17457" fmla="*/ 1681163 h 4732338"/>
              <a:gd name="connsiteX17458" fmla="*/ 1279525 w 4424363"/>
              <a:gd name="connsiteY17458" fmla="*/ 1681163 h 4732338"/>
              <a:gd name="connsiteX17459" fmla="*/ 1279525 w 4424363"/>
              <a:gd name="connsiteY17459" fmla="*/ 1679575 h 4732338"/>
              <a:gd name="connsiteX17460" fmla="*/ 1277938 w 4424363"/>
              <a:gd name="connsiteY17460" fmla="*/ 1679575 h 4732338"/>
              <a:gd name="connsiteX17461" fmla="*/ 1277938 w 4424363"/>
              <a:gd name="connsiteY17461" fmla="*/ 1677988 h 4732338"/>
              <a:gd name="connsiteX17462" fmla="*/ 1276350 w 4424363"/>
              <a:gd name="connsiteY17462" fmla="*/ 1677988 h 4732338"/>
              <a:gd name="connsiteX17463" fmla="*/ 1276350 w 4424363"/>
              <a:gd name="connsiteY17463" fmla="*/ 1676400 h 4732338"/>
              <a:gd name="connsiteX17464" fmla="*/ 1276350 w 4424363"/>
              <a:gd name="connsiteY17464" fmla="*/ 1674813 h 4732338"/>
              <a:gd name="connsiteX17465" fmla="*/ 1276350 w 4424363"/>
              <a:gd name="connsiteY17465" fmla="*/ 1673225 h 4732338"/>
              <a:gd name="connsiteX17466" fmla="*/ 1276350 w 4424363"/>
              <a:gd name="connsiteY17466" fmla="*/ 1671638 h 4732338"/>
              <a:gd name="connsiteX17467" fmla="*/ 1276350 w 4424363"/>
              <a:gd name="connsiteY17467" fmla="*/ 1670050 h 4732338"/>
              <a:gd name="connsiteX17468" fmla="*/ 1276350 w 4424363"/>
              <a:gd name="connsiteY17468" fmla="*/ 1668463 h 4732338"/>
              <a:gd name="connsiteX17469" fmla="*/ 1274763 w 4424363"/>
              <a:gd name="connsiteY17469" fmla="*/ 1668463 h 4732338"/>
              <a:gd name="connsiteX17470" fmla="*/ 1274763 w 4424363"/>
              <a:gd name="connsiteY17470" fmla="*/ 1666875 h 4732338"/>
              <a:gd name="connsiteX17471" fmla="*/ 1273175 w 4424363"/>
              <a:gd name="connsiteY17471" fmla="*/ 1666875 h 4732338"/>
              <a:gd name="connsiteX17472" fmla="*/ 1273175 w 4424363"/>
              <a:gd name="connsiteY17472" fmla="*/ 1665288 h 4732338"/>
              <a:gd name="connsiteX17473" fmla="*/ 1271588 w 4424363"/>
              <a:gd name="connsiteY17473" fmla="*/ 1665288 h 4732338"/>
              <a:gd name="connsiteX17474" fmla="*/ 1271588 w 4424363"/>
              <a:gd name="connsiteY17474" fmla="*/ 1663700 h 4732338"/>
              <a:gd name="connsiteX17475" fmla="*/ 1270000 w 4424363"/>
              <a:gd name="connsiteY17475" fmla="*/ 1663700 h 4732338"/>
              <a:gd name="connsiteX17476" fmla="*/ 1270000 w 4424363"/>
              <a:gd name="connsiteY17476" fmla="*/ 1662113 h 4732338"/>
              <a:gd name="connsiteX17477" fmla="*/ 1270000 w 4424363"/>
              <a:gd name="connsiteY17477" fmla="*/ 1660525 h 4732338"/>
              <a:gd name="connsiteX17478" fmla="*/ 1268413 w 4424363"/>
              <a:gd name="connsiteY17478" fmla="*/ 1660525 h 4732338"/>
              <a:gd name="connsiteX17479" fmla="*/ 1268413 w 4424363"/>
              <a:gd name="connsiteY17479" fmla="*/ 1658938 h 4732338"/>
              <a:gd name="connsiteX17480" fmla="*/ 1266825 w 4424363"/>
              <a:gd name="connsiteY17480" fmla="*/ 1658938 h 4732338"/>
              <a:gd name="connsiteX17481" fmla="*/ 1266825 w 4424363"/>
              <a:gd name="connsiteY17481" fmla="*/ 1657350 h 4732338"/>
              <a:gd name="connsiteX17482" fmla="*/ 1265238 w 4424363"/>
              <a:gd name="connsiteY17482" fmla="*/ 1657350 h 4732338"/>
              <a:gd name="connsiteX17483" fmla="*/ 1265238 w 4424363"/>
              <a:gd name="connsiteY17483" fmla="*/ 1655763 h 4732338"/>
              <a:gd name="connsiteX17484" fmla="*/ 1263650 w 4424363"/>
              <a:gd name="connsiteY17484" fmla="*/ 1655763 h 4732338"/>
              <a:gd name="connsiteX17485" fmla="*/ 1262063 w 4424363"/>
              <a:gd name="connsiteY17485" fmla="*/ 1655763 h 4732338"/>
              <a:gd name="connsiteX17486" fmla="*/ 1260475 w 4424363"/>
              <a:gd name="connsiteY17486" fmla="*/ 1655763 h 4732338"/>
              <a:gd name="connsiteX17487" fmla="*/ 1258888 w 4424363"/>
              <a:gd name="connsiteY17487" fmla="*/ 1655763 h 4732338"/>
              <a:gd name="connsiteX17488" fmla="*/ 1257300 w 4424363"/>
              <a:gd name="connsiteY17488" fmla="*/ 1655763 h 4732338"/>
              <a:gd name="connsiteX17489" fmla="*/ 1255713 w 4424363"/>
              <a:gd name="connsiteY17489" fmla="*/ 1654175 h 4732338"/>
              <a:gd name="connsiteX17490" fmla="*/ 1255713 w 4424363"/>
              <a:gd name="connsiteY17490" fmla="*/ 1652588 h 4732338"/>
              <a:gd name="connsiteX17491" fmla="*/ 1254125 w 4424363"/>
              <a:gd name="connsiteY17491" fmla="*/ 1652588 h 4732338"/>
              <a:gd name="connsiteX17492" fmla="*/ 1254125 w 4424363"/>
              <a:gd name="connsiteY17492" fmla="*/ 1651000 h 4732338"/>
              <a:gd name="connsiteX17493" fmla="*/ 1255713 w 4424363"/>
              <a:gd name="connsiteY17493" fmla="*/ 1651000 h 4732338"/>
              <a:gd name="connsiteX17494" fmla="*/ 1257300 w 4424363"/>
              <a:gd name="connsiteY17494" fmla="*/ 1651000 h 4732338"/>
              <a:gd name="connsiteX17495" fmla="*/ 1258888 w 4424363"/>
              <a:gd name="connsiteY17495" fmla="*/ 1651000 h 4732338"/>
              <a:gd name="connsiteX17496" fmla="*/ 1258888 w 4424363"/>
              <a:gd name="connsiteY17496" fmla="*/ 1649413 h 4732338"/>
              <a:gd name="connsiteX17497" fmla="*/ 1258888 w 4424363"/>
              <a:gd name="connsiteY17497" fmla="*/ 1647825 h 4732338"/>
              <a:gd name="connsiteX17498" fmla="*/ 1258888 w 4424363"/>
              <a:gd name="connsiteY17498" fmla="*/ 1646238 h 4732338"/>
              <a:gd name="connsiteX17499" fmla="*/ 1258888 w 4424363"/>
              <a:gd name="connsiteY17499" fmla="*/ 1644650 h 4732338"/>
              <a:gd name="connsiteX17500" fmla="*/ 1258888 w 4424363"/>
              <a:gd name="connsiteY17500" fmla="*/ 1643063 h 4732338"/>
              <a:gd name="connsiteX17501" fmla="*/ 1260475 w 4424363"/>
              <a:gd name="connsiteY17501" fmla="*/ 1643063 h 4732338"/>
              <a:gd name="connsiteX17502" fmla="*/ 1260475 w 4424363"/>
              <a:gd name="connsiteY17502" fmla="*/ 1641475 h 4732338"/>
              <a:gd name="connsiteX17503" fmla="*/ 1260475 w 4424363"/>
              <a:gd name="connsiteY17503" fmla="*/ 1639888 h 4732338"/>
              <a:gd name="connsiteX17504" fmla="*/ 1258888 w 4424363"/>
              <a:gd name="connsiteY17504" fmla="*/ 1639888 h 4732338"/>
              <a:gd name="connsiteX17505" fmla="*/ 1258888 w 4424363"/>
              <a:gd name="connsiteY17505" fmla="*/ 1638300 h 4732338"/>
              <a:gd name="connsiteX17506" fmla="*/ 1258888 w 4424363"/>
              <a:gd name="connsiteY17506" fmla="*/ 1636713 h 4732338"/>
              <a:gd name="connsiteX17507" fmla="*/ 1258888 w 4424363"/>
              <a:gd name="connsiteY17507" fmla="*/ 1635125 h 4732338"/>
              <a:gd name="connsiteX17508" fmla="*/ 1258888 w 4424363"/>
              <a:gd name="connsiteY17508" fmla="*/ 1633538 h 4732338"/>
              <a:gd name="connsiteX17509" fmla="*/ 1258888 w 4424363"/>
              <a:gd name="connsiteY17509" fmla="*/ 1631950 h 4732338"/>
              <a:gd name="connsiteX17510" fmla="*/ 1257300 w 4424363"/>
              <a:gd name="connsiteY17510" fmla="*/ 1631950 h 4732338"/>
              <a:gd name="connsiteX17511" fmla="*/ 1257300 w 4424363"/>
              <a:gd name="connsiteY17511" fmla="*/ 1630363 h 4732338"/>
              <a:gd name="connsiteX17512" fmla="*/ 1255713 w 4424363"/>
              <a:gd name="connsiteY17512" fmla="*/ 1630363 h 4732338"/>
              <a:gd name="connsiteX17513" fmla="*/ 1255713 w 4424363"/>
              <a:gd name="connsiteY17513" fmla="*/ 1628775 h 4732338"/>
              <a:gd name="connsiteX17514" fmla="*/ 1254125 w 4424363"/>
              <a:gd name="connsiteY17514" fmla="*/ 1628775 h 4732338"/>
              <a:gd name="connsiteX17515" fmla="*/ 1252538 w 4424363"/>
              <a:gd name="connsiteY17515" fmla="*/ 1628775 h 4732338"/>
              <a:gd name="connsiteX17516" fmla="*/ 1252538 w 4424363"/>
              <a:gd name="connsiteY17516" fmla="*/ 1627188 h 4732338"/>
              <a:gd name="connsiteX17517" fmla="*/ 1254125 w 4424363"/>
              <a:gd name="connsiteY17517" fmla="*/ 1627188 h 4732338"/>
              <a:gd name="connsiteX17518" fmla="*/ 1252538 w 4424363"/>
              <a:gd name="connsiteY17518" fmla="*/ 1625600 h 4732338"/>
              <a:gd name="connsiteX17519" fmla="*/ 1252538 w 4424363"/>
              <a:gd name="connsiteY17519" fmla="*/ 1624013 h 4732338"/>
              <a:gd name="connsiteX17520" fmla="*/ 1250950 w 4424363"/>
              <a:gd name="connsiteY17520" fmla="*/ 1624013 h 4732338"/>
              <a:gd name="connsiteX17521" fmla="*/ 1249363 w 4424363"/>
              <a:gd name="connsiteY17521" fmla="*/ 1624013 h 4732338"/>
              <a:gd name="connsiteX17522" fmla="*/ 1249363 w 4424363"/>
              <a:gd name="connsiteY17522" fmla="*/ 1622425 h 4732338"/>
              <a:gd name="connsiteX17523" fmla="*/ 1249363 w 4424363"/>
              <a:gd name="connsiteY17523" fmla="*/ 1620838 h 4732338"/>
              <a:gd name="connsiteX17524" fmla="*/ 1247775 w 4424363"/>
              <a:gd name="connsiteY17524" fmla="*/ 1620838 h 4732338"/>
              <a:gd name="connsiteX17525" fmla="*/ 1247775 w 4424363"/>
              <a:gd name="connsiteY17525" fmla="*/ 1619250 h 4732338"/>
              <a:gd name="connsiteX17526" fmla="*/ 1246188 w 4424363"/>
              <a:gd name="connsiteY17526" fmla="*/ 1619250 h 4732338"/>
              <a:gd name="connsiteX17527" fmla="*/ 1244600 w 4424363"/>
              <a:gd name="connsiteY17527" fmla="*/ 1619250 h 4732338"/>
              <a:gd name="connsiteX17528" fmla="*/ 1244600 w 4424363"/>
              <a:gd name="connsiteY17528" fmla="*/ 1617663 h 4732338"/>
              <a:gd name="connsiteX17529" fmla="*/ 1244600 w 4424363"/>
              <a:gd name="connsiteY17529" fmla="*/ 1616075 h 4732338"/>
              <a:gd name="connsiteX17530" fmla="*/ 1243013 w 4424363"/>
              <a:gd name="connsiteY17530" fmla="*/ 1616075 h 4732338"/>
              <a:gd name="connsiteX17531" fmla="*/ 1243013 w 4424363"/>
              <a:gd name="connsiteY17531" fmla="*/ 1614488 h 4732338"/>
              <a:gd name="connsiteX17532" fmla="*/ 1241425 w 4424363"/>
              <a:gd name="connsiteY17532" fmla="*/ 1614488 h 4732338"/>
              <a:gd name="connsiteX17533" fmla="*/ 1239838 w 4424363"/>
              <a:gd name="connsiteY17533" fmla="*/ 1614488 h 4732338"/>
              <a:gd name="connsiteX17534" fmla="*/ 1238250 w 4424363"/>
              <a:gd name="connsiteY17534" fmla="*/ 1614488 h 4732338"/>
              <a:gd name="connsiteX17535" fmla="*/ 1236663 w 4424363"/>
              <a:gd name="connsiteY17535" fmla="*/ 1614488 h 4732338"/>
              <a:gd name="connsiteX17536" fmla="*/ 1236663 w 4424363"/>
              <a:gd name="connsiteY17536" fmla="*/ 1612900 h 4732338"/>
              <a:gd name="connsiteX17537" fmla="*/ 1236663 w 4424363"/>
              <a:gd name="connsiteY17537" fmla="*/ 1611313 h 4732338"/>
              <a:gd name="connsiteX17538" fmla="*/ 1236663 w 4424363"/>
              <a:gd name="connsiteY17538" fmla="*/ 1609725 h 4732338"/>
              <a:gd name="connsiteX17539" fmla="*/ 1236663 w 4424363"/>
              <a:gd name="connsiteY17539" fmla="*/ 1608138 h 4732338"/>
              <a:gd name="connsiteX17540" fmla="*/ 1236663 w 4424363"/>
              <a:gd name="connsiteY17540" fmla="*/ 1606550 h 4732338"/>
              <a:gd name="connsiteX17541" fmla="*/ 1236663 w 4424363"/>
              <a:gd name="connsiteY17541" fmla="*/ 1604963 h 4732338"/>
              <a:gd name="connsiteX17542" fmla="*/ 1238250 w 4424363"/>
              <a:gd name="connsiteY17542" fmla="*/ 1604963 h 4732338"/>
              <a:gd name="connsiteX17543" fmla="*/ 1239838 w 4424363"/>
              <a:gd name="connsiteY17543" fmla="*/ 1604963 h 4732338"/>
              <a:gd name="connsiteX17544" fmla="*/ 1239838 w 4424363"/>
              <a:gd name="connsiteY17544" fmla="*/ 1603375 h 4732338"/>
              <a:gd name="connsiteX17545" fmla="*/ 1239838 w 4424363"/>
              <a:gd name="connsiteY17545" fmla="*/ 1601788 h 4732338"/>
              <a:gd name="connsiteX17546" fmla="*/ 1241425 w 4424363"/>
              <a:gd name="connsiteY17546" fmla="*/ 1601788 h 4732338"/>
              <a:gd name="connsiteX17547" fmla="*/ 1243013 w 4424363"/>
              <a:gd name="connsiteY17547" fmla="*/ 1601788 h 4732338"/>
              <a:gd name="connsiteX17548" fmla="*/ 1243013 w 4424363"/>
              <a:gd name="connsiteY17548" fmla="*/ 1600200 h 4732338"/>
              <a:gd name="connsiteX17549" fmla="*/ 1244600 w 4424363"/>
              <a:gd name="connsiteY17549" fmla="*/ 1600200 h 4732338"/>
              <a:gd name="connsiteX17550" fmla="*/ 1244600 w 4424363"/>
              <a:gd name="connsiteY17550" fmla="*/ 1598613 h 4732338"/>
              <a:gd name="connsiteX17551" fmla="*/ 1244600 w 4424363"/>
              <a:gd name="connsiteY17551" fmla="*/ 1597025 h 4732338"/>
              <a:gd name="connsiteX17552" fmla="*/ 1243013 w 4424363"/>
              <a:gd name="connsiteY17552" fmla="*/ 1597025 h 4732338"/>
              <a:gd name="connsiteX17553" fmla="*/ 1241425 w 4424363"/>
              <a:gd name="connsiteY17553" fmla="*/ 1597025 h 4732338"/>
              <a:gd name="connsiteX17554" fmla="*/ 1243013 w 4424363"/>
              <a:gd name="connsiteY17554" fmla="*/ 1595438 h 4732338"/>
              <a:gd name="connsiteX17555" fmla="*/ 1244600 w 4424363"/>
              <a:gd name="connsiteY17555" fmla="*/ 1595438 h 4732338"/>
              <a:gd name="connsiteX17556" fmla="*/ 1244600 w 4424363"/>
              <a:gd name="connsiteY17556" fmla="*/ 1593850 h 4732338"/>
              <a:gd name="connsiteX17557" fmla="*/ 1244600 w 4424363"/>
              <a:gd name="connsiteY17557" fmla="*/ 1592263 h 4732338"/>
              <a:gd name="connsiteX17558" fmla="*/ 1243013 w 4424363"/>
              <a:gd name="connsiteY17558" fmla="*/ 1592263 h 4732338"/>
              <a:gd name="connsiteX17559" fmla="*/ 1241425 w 4424363"/>
              <a:gd name="connsiteY17559" fmla="*/ 1592263 h 4732338"/>
              <a:gd name="connsiteX17560" fmla="*/ 1239838 w 4424363"/>
              <a:gd name="connsiteY17560" fmla="*/ 1592263 h 4732338"/>
              <a:gd name="connsiteX17561" fmla="*/ 1238250 w 4424363"/>
              <a:gd name="connsiteY17561" fmla="*/ 1592263 h 4732338"/>
              <a:gd name="connsiteX17562" fmla="*/ 1236663 w 4424363"/>
              <a:gd name="connsiteY17562" fmla="*/ 1592263 h 4732338"/>
              <a:gd name="connsiteX17563" fmla="*/ 1235075 w 4424363"/>
              <a:gd name="connsiteY17563" fmla="*/ 1592263 h 4732338"/>
              <a:gd name="connsiteX17564" fmla="*/ 1235075 w 4424363"/>
              <a:gd name="connsiteY17564" fmla="*/ 1593850 h 4732338"/>
              <a:gd name="connsiteX17565" fmla="*/ 1233488 w 4424363"/>
              <a:gd name="connsiteY17565" fmla="*/ 1593850 h 4732338"/>
              <a:gd name="connsiteX17566" fmla="*/ 1233488 w 4424363"/>
              <a:gd name="connsiteY17566" fmla="*/ 1595438 h 4732338"/>
              <a:gd name="connsiteX17567" fmla="*/ 1231900 w 4424363"/>
              <a:gd name="connsiteY17567" fmla="*/ 1595438 h 4732338"/>
              <a:gd name="connsiteX17568" fmla="*/ 1230313 w 4424363"/>
              <a:gd name="connsiteY17568" fmla="*/ 1595438 h 4732338"/>
              <a:gd name="connsiteX17569" fmla="*/ 1228725 w 4424363"/>
              <a:gd name="connsiteY17569" fmla="*/ 1595438 h 4732338"/>
              <a:gd name="connsiteX17570" fmla="*/ 1228725 w 4424363"/>
              <a:gd name="connsiteY17570" fmla="*/ 1597025 h 4732338"/>
              <a:gd name="connsiteX17571" fmla="*/ 1227138 w 4424363"/>
              <a:gd name="connsiteY17571" fmla="*/ 1597025 h 4732338"/>
              <a:gd name="connsiteX17572" fmla="*/ 1225550 w 4424363"/>
              <a:gd name="connsiteY17572" fmla="*/ 1595438 h 4732338"/>
              <a:gd name="connsiteX17573" fmla="*/ 1223963 w 4424363"/>
              <a:gd name="connsiteY17573" fmla="*/ 1595438 h 4732338"/>
              <a:gd name="connsiteX17574" fmla="*/ 1222375 w 4424363"/>
              <a:gd name="connsiteY17574" fmla="*/ 1595438 h 4732338"/>
              <a:gd name="connsiteX17575" fmla="*/ 1222375 w 4424363"/>
              <a:gd name="connsiteY17575" fmla="*/ 1593850 h 4732338"/>
              <a:gd name="connsiteX17576" fmla="*/ 1222375 w 4424363"/>
              <a:gd name="connsiteY17576" fmla="*/ 1592263 h 4732338"/>
              <a:gd name="connsiteX17577" fmla="*/ 1220788 w 4424363"/>
              <a:gd name="connsiteY17577" fmla="*/ 1592263 h 4732338"/>
              <a:gd name="connsiteX17578" fmla="*/ 1219200 w 4424363"/>
              <a:gd name="connsiteY17578" fmla="*/ 1592263 h 4732338"/>
              <a:gd name="connsiteX17579" fmla="*/ 1217613 w 4424363"/>
              <a:gd name="connsiteY17579" fmla="*/ 1592263 h 4732338"/>
              <a:gd name="connsiteX17580" fmla="*/ 1216025 w 4424363"/>
              <a:gd name="connsiteY17580" fmla="*/ 1592263 h 4732338"/>
              <a:gd name="connsiteX17581" fmla="*/ 1216025 w 4424363"/>
              <a:gd name="connsiteY17581" fmla="*/ 1590675 h 4732338"/>
              <a:gd name="connsiteX17582" fmla="*/ 1214438 w 4424363"/>
              <a:gd name="connsiteY17582" fmla="*/ 1590675 h 4732338"/>
              <a:gd name="connsiteX17583" fmla="*/ 1212850 w 4424363"/>
              <a:gd name="connsiteY17583" fmla="*/ 1590675 h 4732338"/>
              <a:gd name="connsiteX17584" fmla="*/ 1211263 w 4424363"/>
              <a:gd name="connsiteY17584" fmla="*/ 1590675 h 4732338"/>
              <a:gd name="connsiteX17585" fmla="*/ 1209675 w 4424363"/>
              <a:gd name="connsiteY17585" fmla="*/ 1590675 h 4732338"/>
              <a:gd name="connsiteX17586" fmla="*/ 1209675 w 4424363"/>
              <a:gd name="connsiteY17586" fmla="*/ 1592263 h 4732338"/>
              <a:gd name="connsiteX17587" fmla="*/ 1208088 w 4424363"/>
              <a:gd name="connsiteY17587" fmla="*/ 1592263 h 4732338"/>
              <a:gd name="connsiteX17588" fmla="*/ 1206500 w 4424363"/>
              <a:gd name="connsiteY17588" fmla="*/ 1592263 h 4732338"/>
              <a:gd name="connsiteX17589" fmla="*/ 1204913 w 4424363"/>
              <a:gd name="connsiteY17589" fmla="*/ 1592263 h 4732338"/>
              <a:gd name="connsiteX17590" fmla="*/ 1204913 w 4424363"/>
              <a:gd name="connsiteY17590" fmla="*/ 1590675 h 4732338"/>
              <a:gd name="connsiteX17591" fmla="*/ 1204913 w 4424363"/>
              <a:gd name="connsiteY17591" fmla="*/ 1589088 h 4732338"/>
              <a:gd name="connsiteX17592" fmla="*/ 1206500 w 4424363"/>
              <a:gd name="connsiteY17592" fmla="*/ 1589088 h 4732338"/>
              <a:gd name="connsiteX17593" fmla="*/ 1206500 w 4424363"/>
              <a:gd name="connsiteY17593" fmla="*/ 1587500 h 4732338"/>
              <a:gd name="connsiteX17594" fmla="*/ 1208088 w 4424363"/>
              <a:gd name="connsiteY17594" fmla="*/ 1587500 h 4732338"/>
              <a:gd name="connsiteX17595" fmla="*/ 1209675 w 4424363"/>
              <a:gd name="connsiteY17595" fmla="*/ 1587500 h 4732338"/>
              <a:gd name="connsiteX17596" fmla="*/ 1209675 w 4424363"/>
              <a:gd name="connsiteY17596" fmla="*/ 1585913 h 4732338"/>
              <a:gd name="connsiteX17597" fmla="*/ 1209675 w 4424363"/>
              <a:gd name="connsiteY17597" fmla="*/ 1584325 h 4732338"/>
              <a:gd name="connsiteX17598" fmla="*/ 1209675 w 4424363"/>
              <a:gd name="connsiteY17598" fmla="*/ 1582738 h 4732338"/>
              <a:gd name="connsiteX17599" fmla="*/ 1208088 w 4424363"/>
              <a:gd name="connsiteY17599" fmla="*/ 1582738 h 4732338"/>
              <a:gd name="connsiteX17600" fmla="*/ 1206500 w 4424363"/>
              <a:gd name="connsiteY17600" fmla="*/ 1582738 h 4732338"/>
              <a:gd name="connsiteX17601" fmla="*/ 1204913 w 4424363"/>
              <a:gd name="connsiteY17601" fmla="*/ 1582738 h 4732338"/>
              <a:gd name="connsiteX17602" fmla="*/ 1203325 w 4424363"/>
              <a:gd name="connsiteY17602" fmla="*/ 1582738 h 4732338"/>
              <a:gd name="connsiteX17603" fmla="*/ 1201738 w 4424363"/>
              <a:gd name="connsiteY17603" fmla="*/ 1582738 h 4732338"/>
              <a:gd name="connsiteX17604" fmla="*/ 1201738 w 4424363"/>
              <a:gd name="connsiteY17604" fmla="*/ 1581150 h 4732338"/>
              <a:gd name="connsiteX17605" fmla="*/ 1201738 w 4424363"/>
              <a:gd name="connsiteY17605" fmla="*/ 1579563 h 4732338"/>
              <a:gd name="connsiteX17606" fmla="*/ 1201738 w 4424363"/>
              <a:gd name="connsiteY17606" fmla="*/ 1577975 h 4732338"/>
              <a:gd name="connsiteX17607" fmla="*/ 1201738 w 4424363"/>
              <a:gd name="connsiteY17607" fmla="*/ 1576388 h 4732338"/>
              <a:gd name="connsiteX17608" fmla="*/ 1200150 w 4424363"/>
              <a:gd name="connsiteY17608" fmla="*/ 1576388 h 4732338"/>
              <a:gd name="connsiteX17609" fmla="*/ 1198563 w 4424363"/>
              <a:gd name="connsiteY17609" fmla="*/ 1576388 h 4732338"/>
              <a:gd name="connsiteX17610" fmla="*/ 1198563 w 4424363"/>
              <a:gd name="connsiteY17610" fmla="*/ 1577975 h 4732338"/>
              <a:gd name="connsiteX17611" fmla="*/ 1196975 w 4424363"/>
              <a:gd name="connsiteY17611" fmla="*/ 1577975 h 4732338"/>
              <a:gd name="connsiteX17612" fmla="*/ 1195388 w 4424363"/>
              <a:gd name="connsiteY17612" fmla="*/ 1577975 h 4732338"/>
              <a:gd name="connsiteX17613" fmla="*/ 1195388 w 4424363"/>
              <a:gd name="connsiteY17613" fmla="*/ 1579563 h 4732338"/>
              <a:gd name="connsiteX17614" fmla="*/ 1193800 w 4424363"/>
              <a:gd name="connsiteY17614" fmla="*/ 1579563 h 4732338"/>
              <a:gd name="connsiteX17615" fmla="*/ 1192213 w 4424363"/>
              <a:gd name="connsiteY17615" fmla="*/ 1579563 h 4732338"/>
              <a:gd name="connsiteX17616" fmla="*/ 1190625 w 4424363"/>
              <a:gd name="connsiteY17616" fmla="*/ 1579563 h 4732338"/>
              <a:gd name="connsiteX17617" fmla="*/ 1190625 w 4424363"/>
              <a:gd name="connsiteY17617" fmla="*/ 1577975 h 4732338"/>
              <a:gd name="connsiteX17618" fmla="*/ 1189038 w 4424363"/>
              <a:gd name="connsiteY17618" fmla="*/ 1577975 h 4732338"/>
              <a:gd name="connsiteX17619" fmla="*/ 1189038 w 4424363"/>
              <a:gd name="connsiteY17619" fmla="*/ 1576388 h 4732338"/>
              <a:gd name="connsiteX17620" fmla="*/ 1187450 w 4424363"/>
              <a:gd name="connsiteY17620" fmla="*/ 1576388 h 4732338"/>
              <a:gd name="connsiteX17621" fmla="*/ 1187450 w 4424363"/>
              <a:gd name="connsiteY17621" fmla="*/ 1574800 h 4732338"/>
              <a:gd name="connsiteX17622" fmla="*/ 1185863 w 4424363"/>
              <a:gd name="connsiteY17622" fmla="*/ 1574800 h 4732338"/>
              <a:gd name="connsiteX17623" fmla="*/ 1184275 w 4424363"/>
              <a:gd name="connsiteY17623" fmla="*/ 1574800 h 4732338"/>
              <a:gd name="connsiteX17624" fmla="*/ 1182688 w 4424363"/>
              <a:gd name="connsiteY17624" fmla="*/ 1574800 h 4732338"/>
              <a:gd name="connsiteX17625" fmla="*/ 1182688 w 4424363"/>
              <a:gd name="connsiteY17625" fmla="*/ 1573213 h 4732338"/>
              <a:gd name="connsiteX17626" fmla="*/ 1182688 w 4424363"/>
              <a:gd name="connsiteY17626" fmla="*/ 1571625 h 4732338"/>
              <a:gd name="connsiteX17627" fmla="*/ 1181100 w 4424363"/>
              <a:gd name="connsiteY17627" fmla="*/ 1571625 h 4732338"/>
              <a:gd name="connsiteX17628" fmla="*/ 1181100 w 4424363"/>
              <a:gd name="connsiteY17628" fmla="*/ 1570038 h 4732338"/>
              <a:gd name="connsiteX17629" fmla="*/ 1179513 w 4424363"/>
              <a:gd name="connsiteY17629" fmla="*/ 1570038 h 4732338"/>
              <a:gd name="connsiteX17630" fmla="*/ 1179513 w 4424363"/>
              <a:gd name="connsiteY17630" fmla="*/ 1568450 h 4732338"/>
              <a:gd name="connsiteX17631" fmla="*/ 1177925 w 4424363"/>
              <a:gd name="connsiteY17631" fmla="*/ 1568450 h 4732338"/>
              <a:gd name="connsiteX17632" fmla="*/ 1176338 w 4424363"/>
              <a:gd name="connsiteY17632" fmla="*/ 1568450 h 4732338"/>
              <a:gd name="connsiteX17633" fmla="*/ 1174750 w 4424363"/>
              <a:gd name="connsiteY17633" fmla="*/ 1568450 h 4732338"/>
              <a:gd name="connsiteX17634" fmla="*/ 1174750 w 4424363"/>
              <a:gd name="connsiteY17634" fmla="*/ 1570038 h 4732338"/>
              <a:gd name="connsiteX17635" fmla="*/ 1173163 w 4424363"/>
              <a:gd name="connsiteY17635" fmla="*/ 1568450 h 4732338"/>
              <a:gd name="connsiteX17636" fmla="*/ 1173163 w 4424363"/>
              <a:gd name="connsiteY17636" fmla="*/ 1570038 h 4732338"/>
              <a:gd name="connsiteX17637" fmla="*/ 1171575 w 4424363"/>
              <a:gd name="connsiteY17637" fmla="*/ 1570038 h 4732338"/>
              <a:gd name="connsiteX17638" fmla="*/ 1169988 w 4424363"/>
              <a:gd name="connsiteY17638" fmla="*/ 1570038 h 4732338"/>
              <a:gd name="connsiteX17639" fmla="*/ 1168400 w 4424363"/>
              <a:gd name="connsiteY17639" fmla="*/ 1570038 h 4732338"/>
              <a:gd name="connsiteX17640" fmla="*/ 1168400 w 4424363"/>
              <a:gd name="connsiteY17640" fmla="*/ 1568450 h 4732338"/>
              <a:gd name="connsiteX17641" fmla="*/ 1168400 w 4424363"/>
              <a:gd name="connsiteY17641" fmla="*/ 1566863 h 4732338"/>
              <a:gd name="connsiteX17642" fmla="*/ 1166813 w 4424363"/>
              <a:gd name="connsiteY17642" fmla="*/ 1566863 h 4732338"/>
              <a:gd name="connsiteX17643" fmla="*/ 1165225 w 4424363"/>
              <a:gd name="connsiteY17643" fmla="*/ 1566863 h 4732338"/>
              <a:gd name="connsiteX17644" fmla="*/ 1163638 w 4424363"/>
              <a:gd name="connsiteY17644" fmla="*/ 1566863 h 4732338"/>
              <a:gd name="connsiteX17645" fmla="*/ 1163638 w 4424363"/>
              <a:gd name="connsiteY17645" fmla="*/ 1568450 h 4732338"/>
              <a:gd name="connsiteX17646" fmla="*/ 1163638 w 4424363"/>
              <a:gd name="connsiteY17646" fmla="*/ 1570038 h 4732338"/>
              <a:gd name="connsiteX17647" fmla="*/ 1162050 w 4424363"/>
              <a:gd name="connsiteY17647" fmla="*/ 1570038 h 4732338"/>
              <a:gd name="connsiteX17648" fmla="*/ 1160463 w 4424363"/>
              <a:gd name="connsiteY17648" fmla="*/ 1570038 h 4732338"/>
              <a:gd name="connsiteX17649" fmla="*/ 1160463 w 4424363"/>
              <a:gd name="connsiteY17649" fmla="*/ 1571625 h 4732338"/>
              <a:gd name="connsiteX17650" fmla="*/ 1158875 w 4424363"/>
              <a:gd name="connsiteY17650" fmla="*/ 1571625 h 4732338"/>
              <a:gd name="connsiteX17651" fmla="*/ 1157288 w 4424363"/>
              <a:gd name="connsiteY17651" fmla="*/ 1571625 h 4732338"/>
              <a:gd name="connsiteX17652" fmla="*/ 1155700 w 4424363"/>
              <a:gd name="connsiteY17652" fmla="*/ 1571625 h 4732338"/>
              <a:gd name="connsiteX17653" fmla="*/ 1155700 w 4424363"/>
              <a:gd name="connsiteY17653" fmla="*/ 1570038 h 4732338"/>
              <a:gd name="connsiteX17654" fmla="*/ 1154113 w 4424363"/>
              <a:gd name="connsiteY17654" fmla="*/ 1570038 h 4732338"/>
              <a:gd name="connsiteX17655" fmla="*/ 1152525 w 4424363"/>
              <a:gd name="connsiteY17655" fmla="*/ 1570038 h 4732338"/>
              <a:gd name="connsiteX17656" fmla="*/ 1150938 w 4424363"/>
              <a:gd name="connsiteY17656" fmla="*/ 1570038 h 4732338"/>
              <a:gd name="connsiteX17657" fmla="*/ 1150938 w 4424363"/>
              <a:gd name="connsiteY17657" fmla="*/ 1568450 h 4732338"/>
              <a:gd name="connsiteX17658" fmla="*/ 1150938 w 4424363"/>
              <a:gd name="connsiteY17658" fmla="*/ 1566863 h 4732338"/>
              <a:gd name="connsiteX17659" fmla="*/ 1150938 w 4424363"/>
              <a:gd name="connsiteY17659" fmla="*/ 1565275 h 4732338"/>
              <a:gd name="connsiteX17660" fmla="*/ 1150938 w 4424363"/>
              <a:gd name="connsiteY17660" fmla="*/ 1563688 h 4732338"/>
              <a:gd name="connsiteX17661" fmla="*/ 1149350 w 4424363"/>
              <a:gd name="connsiteY17661" fmla="*/ 1563688 h 4732338"/>
              <a:gd name="connsiteX17662" fmla="*/ 1149350 w 4424363"/>
              <a:gd name="connsiteY17662" fmla="*/ 1562100 h 4732338"/>
              <a:gd name="connsiteX17663" fmla="*/ 1149350 w 4424363"/>
              <a:gd name="connsiteY17663" fmla="*/ 1560513 h 4732338"/>
              <a:gd name="connsiteX17664" fmla="*/ 1147763 w 4424363"/>
              <a:gd name="connsiteY17664" fmla="*/ 1560513 h 4732338"/>
              <a:gd name="connsiteX17665" fmla="*/ 1146175 w 4424363"/>
              <a:gd name="connsiteY17665" fmla="*/ 1560513 h 4732338"/>
              <a:gd name="connsiteX17666" fmla="*/ 1146175 w 4424363"/>
              <a:gd name="connsiteY17666" fmla="*/ 1558925 h 4732338"/>
              <a:gd name="connsiteX17667" fmla="*/ 1144588 w 4424363"/>
              <a:gd name="connsiteY17667" fmla="*/ 1558925 h 4732338"/>
              <a:gd name="connsiteX17668" fmla="*/ 1143000 w 4424363"/>
              <a:gd name="connsiteY17668" fmla="*/ 1558925 h 4732338"/>
              <a:gd name="connsiteX17669" fmla="*/ 1141413 w 4424363"/>
              <a:gd name="connsiteY17669" fmla="*/ 1558925 h 4732338"/>
              <a:gd name="connsiteX17670" fmla="*/ 1139825 w 4424363"/>
              <a:gd name="connsiteY17670" fmla="*/ 1558925 h 4732338"/>
              <a:gd name="connsiteX17671" fmla="*/ 1139825 w 4424363"/>
              <a:gd name="connsiteY17671" fmla="*/ 1557338 h 4732338"/>
              <a:gd name="connsiteX17672" fmla="*/ 1138238 w 4424363"/>
              <a:gd name="connsiteY17672" fmla="*/ 1557338 h 4732338"/>
              <a:gd name="connsiteX17673" fmla="*/ 1138238 w 4424363"/>
              <a:gd name="connsiteY17673" fmla="*/ 1555750 h 4732338"/>
              <a:gd name="connsiteX17674" fmla="*/ 1139825 w 4424363"/>
              <a:gd name="connsiteY17674" fmla="*/ 1555750 h 4732338"/>
              <a:gd name="connsiteX17675" fmla="*/ 1139825 w 4424363"/>
              <a:gd name="connsiteY17675" fmla="*/ 1554163 h 4732338"/>
              <a:gd name="connsiteX17676" fmla="*/ 1139825 w 4424363"/>
              <a:gd name="connsiteY17676" fmla="*/ 1552575 h 4732338"/>
              <a:gd name="connsiteX17677" fmla="*/ 1139825 w 4424363"/>
              <a:gd name="connsiteY17677" fmla="*/ 1550988 h 4732338"/>
              <a:gd name="connsiteX17678" fmla="*/ 1138238 w 4424363"/>
              <a:gd name="connsiteY17678" fmla="*/ 1550988 h 4732338"/>
              <a:gd name="connsiteX17679" fmla="*/ 1138238 w 4424363"/>
              <a:gd name="connsiteY17679" fmla="*/ 1549400 h 4732338"/>
              <a:gd name="connsiteX17680" fmla="*/ 1138238 w 4424363"/>
              <a:gd name="connsiteY17680" fmla="*/ 1547813 h 4732338"/>
              <a:gd name="connsiteX17681" fmla="*/ 1139825 w 4424363"/>
              <a:gd name="connsiteY17681" fmla="*/ 1547813 h 4732338"/>
              <a:gd name="connsiteX17682" fmla="*/ 1141413 w 4424363"/>
              <a:gd name="connsiteY17682" fmla="*/ 1547813 h 4732338"/>
              <a:gd name="connsiteX17683" fmla="*/ 1141413 w 4424363"/>
              <a:gd name="connsiteY17683" fmla="*/ 1546225 h 4732338"/>
              <a:gd name="connsiteX17684" fmla="*/ 1141413 w 4424363"/>
              <a:gd name="connsiteY17684" fmla="*/ 1544638 h 4732338"/>
              <a:gd name="connsiteX17685" fmla="*/ 1139825 w 4424363"/>
              <a:gd name="connsiteY17685" fmla="*/ 1544638 h 4732338"/>
              <a:gd name="connsiteX17686" fmla="*/ 1139825 w 4424363"/>
              <a:gd name="connsiteY17686" fmla="*/ 1543050 h 4732338"/>
              <a:gd name="connsiteX17687" fmla="*/ 1139825 w 4424363"/>
              <a:gd name="connsiteY17687" fmla="*/ 1541463 h 4732338"/>
              <a:gd name="connsiteX17688" fmla="*/ 1139825 w 4424363"/>
              <a:gd name="connsiteY17688" fmla="*/ 1539875 h 4732338"/>
              <a:gd name="connsiteX17689" fmla="*/ 1141413 w 4424363"/>
              <a:gd name="connsiteY17689" fmla="*/ 1539875 h 4732338"/>
              <a:gd name="connsiteX17690" fmla="*/ 1141413 w 4424363"/>
              <a:gd name="connsiteY17690" fmla="*/ 1538288 h 4732338"/>
              <a:gd name="connsiteX17691" fmla="*/ 1141413 w 4424363"/>
              <a:gd name="connsiteY17691" fmla="*/ 1536700 h 4732338"/>
              <a:gd name="connsiteX17692" fmla="*/ 1141413 w 4424363"/>
              <a:gd name="connsiteY17692" fmla="*/ 1535113 h 4732338"/>
              <a:gd name="connsiteX17693" fmla="*/ 1143000 w 4424363"/>
              <a:gd name="connsiteY17693" fmla="*/ 1535113 h 4732338"/>
              <a:gd name="connsiteX17694" fmla="*/ 1143000 w 4424363"/>
              <a:gd name="connsiteY17694" fmla="*/ 1533525 h 4732338"/>
              <a:gd name="connsiteX17695" fmla="*/ 1141413 w 4424363"/>
              <a:gd name="connsiteY17695" fmla="*/ 1533525 h 4732338"/>
              <a:gd name="connsiteX17696" fmla="*/ 1143000 w 4424363"/>
              <a:gd name="connsiteY17696" fmla="*/ 1531938 h 4732338"/>
              <a:gd name="connsiteX17697" fmla="*/ 1143000 w 4424363"/>
              <a:gd name="connsiteY17697" fmla="*/ 1530350 h 4732338"/>
              <a:gd name="connsiteX17698" fmla="*/ 1143000 w 4424363"/>
              <a:gd name="connsiteY17698" fmla="*/ 1528763 h 4732338"/>
              <a:gd name="connsiteX17699" fmla="*/ 1143000 w 4424363"/>
              <a:gd name="connsiteY17699" fmla="*/ 1527175 h 4732338"/>
              <a:gd name="connsiteX17700" fmla="*/ 1141413 w 4424363"/>
              <a:gd name="connsiteY17700" fmla="*/ 1527175 h 4732338"/>
              <a:gd name="connsiteX17701" fmla="*/ 1141413 w 4424363"/>
              <a:gd name="connsiteY17701" fmla="*/ 1525588 h 4732338"/>
              <a:gd name="connsiteX17702" fmla="*/ 1139825 w 4424363"/>
              <a:gd name="connsiteY17702" fmla="*/ 1525588 h 4732338"/>
              <a:gd name="connsiteX17703" fmla="*/ 1138238 w 4424363"/>
              <a:gd name="connsiteY17703" fmla="*/ 1525588 h 4732338"/>
              <a:gd name="connsiteX17704" fmla="*/ 1136650 w 4424363"/>
              <a:gd name="connsiteY17704" fmla="*/ 1525588 h 4732338"/>
              <a:gd name="connsiteX17705" fmla="*/ 1136650 w 4424363"/>
              <a:gd name="connsiteY17705" fmla="*/ 1524000 h 4732338"/>
              <a:gd name="connsiteX17706" fmla="*/ 1136650 w 4424363"/>
              <a:gd name="connsiteY17706" fmla="*/ 1522413 h 4732338"/>
              <a:gd name="connsiteX17707" fmla="*/ 1136650 w 4424363"/>
              <a:gd name="connsiteY17707" fmla="*/ 1520825 h 4732338"/>
              <a:gd name="connsiteX17708" fmla="*/ 1135063 w 4424363"/>
              <a:gd name="connsiteY17708" fmla="*/ 1520825 h 4732338"/>
              <a:gd name="connsiteX17709" fmla="*/ 1135063 w 4424363"/>
              <a:gd name="connsiteY17709" fmla="*/ 1519238 h 4732338"/>
              <a:gd name="connsiteX17710" fmla="*/ 1135063 w 4424363"/>
              <a:gd name="connsiteY17710" fmla="*/ 1517650 h 4732338"/>
              <a:gd name="connsiteX17711" fmla="*/ 1133475 w 4424363"/>
              <a:gd name="connsiteY17711" fmla="*/ 1517650 h 4732338"/>
              <a:gd name="connsiteX17712" fmla="*/ 1133475 w 4424363"/>
              <a:gd name="connsiteY17712" fmla="*/ 1516063 h 4732338"/>
              <a:gd name="connsiteX17713" fmla="*/ 1133475 w 4424363"/>
              <a:gd name="connsiteY17713" fmla="*/ 1514475 h 4732338"/>
              <a:gd name="connsiteX17714" fmla="*/ 1133475 w 4424363"/>
              <a:gd name="connsiteY17714" fmla="*/ 1512888 h 4732338"/>
              <a:gd name="connsiteX17715" fmla="*/ 1135063 w 4424363"/>
              <a:gd name="connsiteY17715" fmla="*/ 1512888 h 4732338"/>
              <a:gd name="connsiteX17716" fmla="*/ 1135063 w 4424363"/>
              <a:gd name="connsiteY17716" fmla="*/ 1511300 h 4732338"/>
              <a:gd name="connsiteX17717" fmla="*/ 1135063 w 4424363"/>
              <a:gd name="connsiteY17717" fmla="*/ 1509713 h 4732338"/>
              <a:gd name="connsiteX17718" fmla="*/ 1135063 w 4424363"/>
              <a:gd name="connsiteY17718" fmla="*/ 1508125 h 4732338"/>
              <a:gd name="connsiteX17719" fmla="*/ 1136650 w 4424363"/>
              <a:gd name="connsiteY17719" fmla="*/ 1508125 h 4732338"/>
              <a:gd name="connsiteX17720" fmla="*/ 1136650 w 4424363"/>
              <a:gd name="connsiteY17720" fmla="*/ 1506538 h 4732338"/>
              <a:gd name="connsiteX17721" fmla="*/ 1136650 w 4424363"/>
              <a:gd name="connsiteY17721" fmla="*/ 1504950 h 4732338"/>
              <a:gd name="connsiteX17722" fmla="*/ 1136650 w 4424363"/>
              <a:gd name="connsiteY17722" fmla="*/ 1503363 h 4732338"/>
              <a:gd name="connsiteX17723" fmla="*/ 1136650 w 4424363"/>
              <a:gd name="connsiteY17723" fmla="*/ 1501775 h 4732338"/>
              <a:gd name="connsiteX17724" fmla="*/ 1136650 w 4424363"/>
              <a:gd name="connsiteY17724" fmla="*/ 1500188 h 4732338"/>
              <a:gd name="connsiteX17725" fmla="*/ 1138238 w 4424363"/>
              <a:gd name="connsiteY17725" fmla="*/ 1500188 h 4732338"/>
              <a:gd name="connsiteX17726" fmla="*/ 1139825 w 4424363"/>
              <a:gd name="connsiteY17726" fmla="*/ 1500188 h 4732338"/>
              <a:gd name="connsiteX17727" fmla="*/ 1141413 w 4424363"/>
              <a:gd name="connsiteY17727" fmla="*/ 1500188 h 4732338"/>
              <a:gd name="connsiteX17728" fmla="*/ 1141413 w 4424363"/>
              <a:gd name="connsiteY17728" fmla="*/ 1498600 h 4732338"/>
              <a:gd name="connsiteX17729" fmla="*/ 1143000 w 4424363"/>
              <a:gd name="connsiteY17729" fmla="*/ 1498600 h 4732338"/>
              <a:gd name="connsiteX17730" fmla="*/ 1144588 w 4424363"/>
              <a:gd name="connsiteY17730" fmla="*/ 1498600 h 4732338"/>
              <a:gd name="connsiteX17731" fmla="*/ 1146175 w 4424363"/>
              <a:gd name="connsiteY17731" fmla="*/ 1498600 h 4732338"/>
              <a:gd name="connsiteX17732" fmla="*/ 1146175 w 4424363"/>
              <a:gd name="connsiteY17732" fmla="*/ 1497013 h 4732338"/>
              <a:gd name="connsiteX17733" fmla="*/ 1147763 w 4424363"/>
              <a:gd name="connsiteY17733" fmla="*/ 1497013 h 4732338"/>
              <a:gd name="connsiteX17734" fmla="*/ 1147763 w 4424363"/>
              <a:gd name="connsiteY17734" fmla="*/ 1495425 h 4732338"/>
              <a:gd name="connsiteX17735" fmla="*/ 1147763 w 4424363"/>
              <a:gd name="connsiteY17735" fmla="*/ 1493838 h 4732338"/>
              <a:gd name="connsiteX17736" fmla="*/ 1149350 w 4424363"/>
              <a:gd name="connsiteY17736" fmla="*/ 1493838 h 4732338"/>
              <a:gd name="connsiteX17737" fmla="*/ 1149350 w 4424363"/>
              <a:gd name="connsiteY17737" fmla="*/ 1492250 h 4732338"/>
              <a:gd name="connsiteX17738" fmla="*/ 1149350 w 4424363"/>
              <a:gd name="connsiteY17738" fmla="*/ 1490663 h 4732338"/>
              <a:gd name="connsiteX17739" fmla="*/ 1149350 w 4424363"/>
              <a:gd name="connsiteY17739" fmla="*/ 1489075 h 4732338"/>
              <a:gd name="connsiteX17740" fmla="*/ 1150938 w 4424363"/>
              <a:gd name="connsiteY17740" fmla="*/ 1489075 h 4732338"/>
              <a:gd name="connsiteX17741" fmla="*/ 1152525 w 4424363"/>
              <a:gd name="connsiteY17741" fmla="*/ 1489075 h 4732338"/>
              <a:gd name="connsiteX17742" fmla="*/ 1154113 w 4424363"/>
              <a:gd name="connsiteY17742" fmla="*/ 1489075 h 4732338"/>
              <a:gd name="connsiteX17743" fmla="*/ 1155700 w 4424363"/>
              <a:gd name="connsiteY17743" fmla="*/ 1489075 h 4732338"/>
              <a:gd name="connsiteX17744" fmla="*/ 1155700 w 4424363"/>
              <a:gd name="connsiteY17744" fmla="*/ 1487488 h 4732338"/>
              <a:gd name="connsiteX17745" fmla="*/ 1157288 w 4424363"/>
              <a:gd name="connsiteY17745" fmla="*/ 1487488 h 4732338"/>
              <a:gd name="connsiteX17746" fmla="*/ 1157288 w 4424363"/>
              <a:gd name="connsiteY17746" fmla="*/ 1485900 h 4732338"/>
              <a:gd name="connsiteX17747" fmla="*/ 1155700 w 4424363"/>
              <a:gd name="connsiteY17747" fmla="*/ 1485900 h 4732338"/>
              <a:gd name="connsiteX17748" fmla="*/ 1155700 w 4424363"/>
              <a:gd name="connsiteY17748" fmla="*/ 1484313 h 4732338"/>
              <a:gd name="connsiteX17749" fmla="*/ 1154113 w 4424363"/>
              <a:gd name="connsiteY17749" fmla="*/ 1484313 h 4732338"/>
              <a:gd name="connsiteX17750" fmla="*/ 1152525 w 4424363"/>
              <a:gd name="connsiteY17750" fmla="*/ 1484313 h 4732338"/>
              <a:gd name="connsiteX17751" fmla="*/ 1150938 w 4424363"/>
              <a:gd name="connsiteY17751" fmla="*/ 1484313 h 4732338"/>
              <a:gd name="connsiteX17752" fmla="*/ 1150938 w 4424363"/>
              <a:gd name="connsiteY17752" fmla="*/ 1482725 h 4732338"/>
              <a:gd name="connsiteX17753" fmla="*/ 1150938 w 4424363"/>
              <a:gd name="connsiteY17753" fmla="*/ 1481138 h 4732338"/>
              <a:gd name="connsiteX17754" fmla="*/ 1149350 w 4424363"/>
              <a:gd name="connsiteY17754" fmla="*/ 1481138 h 4732338"/>
              <a:gd name="connsiteX17755" fmla="*/ 1147763 w 4424363"/>
              <a:gd name="connsiteY17755" fmla="*/ 1481138 h 4732338"/>
              <a:gd name="connsiteX17756" fmla="*/ 1147763 w 4424363"/>
              <a:gd name="connsiteY17756" fmla="*/ 1479550 h 4732338"/>
              <a:gd name="connsiteX17757" fmla="*/ 1146175 w 4424363"/>
              <a:gd name="connsiteY17757" fmla="*/ 1479550 h 4732338"/>
              <a:gd name="connsiteX17758" fmla="*/ 1146175 w 4424363"/>
              <a:gd name="connsiteY17758" fmla="*/ 1477963 h 4732338"/>
              <a:gd name="connsiteX17759" fmla="*/ 1144588 w 4424363"/>
              <a:gd name="connsiteY17759" fmla="*/ 1477963 h 4732338"/>
              <a:gd name="connsiteX17760" fmla="*/ 1144588 w 4424363"/>
              <a:gd name="connsiteY17760" fmla="*/ 1476375 h 4732338"/>
              <a:gd name="connsiteX17761" fmla="*/ 1144588 w 4424363"/>
              <a:gd name="connsiteY17761" fmla="*/ 1474788 h 4732338"/>
              <a:gd name="connsiteX17762" fmla="*/ 1143000 w 4424363"/>
              <a:gd name="connsiteY17762" fmla="*/ 1474788 h 4732338"/>
              <a:gd name="connsiteX17763" fmla="*/ 1143000 w 4424363"/>
              <a:gd name="connsiteY17763" fmla="*/ 1473200 h 4732338"/>
              <a:gd name="connsiteX17764" fmla="*/ 1144588 w 4424363"/>
              <a:gd name="connsiteY17764" fmla="*/ 1473200 h 4732338"/>
              <a:gd name="connsiteX17765" fmla="*/ 1144588 w 4424363"/>
              <a:gd name="connsiteY17765" fmla="*/ 1471613 h 4732338"/>
              <a:gd name="connsiteX17766" fmla="*/ 1144588 w 4424363"/>
              <a:gd name="connsiteY17766" fmla="*/ 1470025 h 4732338"/>
              <a:gd name="connsiteX17767" fmla="*/ 1143000 w 4424363"/>
              <a:gd name="connsiteY17767" fmla="*/ 1470025 h 4732338"/>
              <a:gd name="connsiteX17768" fmla="*/ 1141413 w 4424363"/>
              <a:gd name="connsiteY17768" fmla="*/ 1470025 h 4732338"/>
              <a:gd name="connsiteX17769" fmla="*/ 1141413 w 4424363"/>
              <a:gd name="connsiteY17769" fmla="*/ 1468438 h 4732338"/>
              <a:gd name="connsiteX17770" fmla="*/ 1141413 w 4424363"/>
              <a:gd name="connsiteY17770" fmla="*/ 1466850 h 4732338"/>
              <a:gd name="connsiteX17771" fmla="*/ 1143000 w 4424363"/>
              <a:gd name="connsiteY17771" fmla="*/ 1466850 h 4732338"/>
              <a:gd name="connsiteX17772" fmla="*/ 1144588 w 4424363"/>
              <a:gd name="connsiteY17772" fmla="*/ 1466850 h 4732338"/>
              <a:gd name="connsiteX17773" fmla="*/ 1144588 w 4424363"/>
              <a:gd name="connsiteY17773" fmla="*/ 1465263 h 4732338"/>
              <a:gd name="connsiteX17774" fmla="*/ 1146175 w 4424363"/>
              <a:gd name="connsiteY17774" fmla="*/ 1465263 h 4732338"/>
              <a:gd name="connsiteX17775" fmla="*/ 1146175 w 4424363"/>
              <a:gd name="connsiteY17775" fmla="*/ 1463675 h 4732338"/>
              <a:gd name="connsiteX17776" fmla="*/ 1146175 w 4424363"/>
              <a:gd name="connsiteY17776" fmla="*/ 1462088 h 4732338"/>
              <a:gd name="connsiteX17777" fmla="*/ 1146175 w 4424363"/>
              <a:gd name="connsiteY17777" fmla="*/ 1460500 h 4732338"/>
              <a:gd name="connsiteX17778" fmla="*/ 1146175 w 4424363"/>
              <a:gd name="connsiteY17778" fmla="*/ 1458913 h 4732338"/>
              <a:gd name="connsiteX17779" fmla="*/ 1146175 w 4424363"/>
              <a:gd name="connsiteY17779" fmla="*/ 1457325 h 4732338"/>
              <a:gd name="connsiteX17780" fmla="*/ 1146175 w 4424363"/>
              <a:gd name="connsiteY17780" fmla="*/ 1455738 h 4732338"/>
              <a:gd name="connsiteX17781" fmla="*/ 1144588 w 4424363"/>
              <a:gd name="connsiteY17781" fmla="*/ 1454150 h 4732338"/>
              <a:gd name="connsiteX17782" fmla="*/ 1144588 w 4424363"/>
              <a:gd name="connsiteY17782" fmla="*/ 1452563 h 4732338"/>
              <a:gd name="connsiteX17783" fmla="*/ 1146175 w 4424363"/>
              <a:gd name="connsiteY17783" fmla="*/ 1452563 h 4732338"/>
              <a:gd name="connsiteX17784" fmla="*/ 1146175 w 4424363"/>
              <a:gd name="connsiteY17784" fmla="*/ 1450975 h 4732338"/>
              <a:gd name="connsiteX17785" fmla="*/ 1147763 w 4424363"/>
              <a:gd name="connsiteY17785" fmla="*/ 1450975 h 4732338"/>
              <a:gd name="connsiteX17786" fmla="*/ 1147763 w 4424363"/>
              <a:gd name="connsiteY17786" fmla="*/ 1449388 h 4732338"/>
              <a:gd name="connsiteX17787" fmla="*/ 1149350 w 4424363"/>
              <a:gd name="connsiteY17787" fmla="*/ 1449388 h 4732338"/>
              <a:gd name="connsiteX17788" fmla="*/ 1150938 w 4424363"/>
              <a:gd name="connsiteY17788" fmla="*/ 1449388 h 4732338"/>
              <a:gd name="connsiteX17789" fmla="*/ 1150938 w 4424363"/>
              <a:gd name="connsiteY17789" fmla="*/ 1447800 h 4732338"/>
              <a:gd name="connsiteX17790" fmla="*/ 1150938 w 4424363"/>
              <a:gd name="connsiteY17790" fmla="*/ 1446213 h 4732338"/>
              <a:gd name="connsiteX17791" fmla="*/ 1152525 w 4424363"/>
              <a:gd name="connsiteY17791" fmla="*/ 1446213 h 4732338"/>
              <a:gd name="connsiteX17792" fmla="*/ 1154113 w 4424363"/>
              <a:gd name="connsiteY17792" fmla="*/ 1446213 h 4732338"/>
              <a:gd name="connsiteX17793" fmla="*/ 1154113 w 4424363"/>
              <a:gd name="connsiteY17793" fmla="*/ 1444625 h 4732338"/>
              <a:gd name="connsiteX17794" fmla="*/ 1155700 w 4424363"/>
              <a:gd name="connsiteY17794" fmla="*/ 1444625 h 4732338"/>
              <a:gd name="connsiteX17795" fmla="*/ 1157288 w 4424363"/>
              <a:gd name="connsiteY17795" fmla="*/ 1444625 h 4732338"/>
              <a:gd name="connsiteX17796" fmla="*/ 1158875 w 4424363"/>
              <a:gd name="connsiteY17796" fmla="*/ 1444625 h 4732338"/>
              <a:gd name="connsiteX17797" fmla="*/ 1158875 w 4424363"/>
              <a:gd name="connsiteY17797" fmla="*/ 1443038 h 4732338"/>
              <a:gd name="connsiteX17798" fmla="*/ 1158875 w 4424363"/>
              <a:gd name="connsiteY17798" fmla="*/ 1441450 h 4732338"/>
              <a:gd name="connsiteX17799" fmla="*/ 1160463 w 4424363"/>
              <a:gd name="connsiteY17799" fmla="*/ 1441450 h 4732338"/>
              <a:gd name="connsiteX17800" fmla="*/ 1160463 w 4424363"/>
              <a:gd name="connsiteY17800" fmla="*/ 1439863 h 4732338"/>
              <a:gd name="connsiteX17801" fmla="*/ 1162050 w 4424363"/>
              <a:gd name="connsiteY17801" fmla="*/ 1439863 h 4732338"/>
              <a:gd name="connsiteX17802" fmla="*/ 1163638 w 4424363"/>
              <a:gd name="connsiteY17802" fmla="*/ 1439863 h 4732338"/>
              <a:gd name="connsiteX17803" fmla="*/ 1163638 w 4424363"/>
              <a:gd name="connsiteY17803" fmla="*/ 1438275 h 4732338"/>
              <a:gd name="connsiteX17804" fmla="*/ 1163638 w 4424363"/>
              <a:gd name="connsiteY17804" fmla="*/ 1436688 h 4732338"/>
              <a:gd name="connsiteX17805" fmla="*/ 1163638 w 4424363"/>
              <a:gd name="connsiteY17805" fmla="*/ 1435100 h 4732338"/>
              <a:gd name="connsiteX17806" fmla="*/ 1162050 w 4424363"/>
              <a:gd name="connsiteY17806" fmla="*/ 1435100 h 4732338"/>
              <a:gd name="connsiteX17807" fmla="*/ 1160463 w 4424363"/>
              <a:gd name="connsiteY17807" fmla="*/ 1435100 h 4732338"/>
              <a:gd name="connsiteX17808" fmla="*/ 1160463 w 4424363"/>
              <a:gd name="connsiteY17808" fmla="*/ 1433513 h 4732338"/>
              <a:gd name="connsiteX17809" fmla="*/ 1160463 w 4424363"/>
              <a:gd name="connsiteY17809" fmla="*/ 1431925 h 4732338"/>
              <a:gd name="connsiteX17810" fmla="*/ 1160463 w 4424363"/>
              <a:gd name="connsiteY17810" fmla="*/ 1430338 h 4732338"/>
              <a:gd name="connsiteX17811" fmla="*/ 1162050 w 4424363"/>
              <a:gd name="connsiteY17811" fmla="*/ 1430338 h 4732338"/>
              <a:gd name="connsiteX17812" fmla="*/ 1162050 w 4424363"/>
              <a:gd name="connsiteY17812" fmla="*/ 1428750 h 4732338"/>
              <a:gd name="connsiteX17813" fmla="*/ 1162050 w 4424363"/>
              <a:gd name="connsiteY17813" fmla="*/ 1427163 h 4732338"/>
              <a:gd name="connsiteX17814" fmla="*/ 1162050 w 4424363"/>
              <a:gd name="connsiteY17814" fmla="*/ 1425575 h 4732338"/>
              <a:gd name="connsiteX17815" fmla="*/ 1163638 w 4424363"/>
              <a:gd name="connsiteY17815" fmla="*/ 1425575 h 4732338"/>
              <a:gd name="connsiteX17816" fmla="*/ 1163638 w 4424363"/>
              <a:gd name="connsiteY17816" fmla="*/ 1423988 h 4732338"/>
              <a:gd name="connsiteX17817" fmla="*/ 1163638 w 4424363"/>
              <a:gd name="connsiteY17817" fmla="*/ 1422400 h 4732338"/>
              <a:gd name="connsiteX17818" fmla="*/ 1165225 w 4424363"/>
              <a:gd name="connsiteY17818" fmla="*/ 1422400 h 4732338"/>
              <a:gd name="connsiteX17819" fmla="*/ 1166813 w 4424363"/>
              <a:gd name="connsiteY17819" fmla="*/ 1422400 h 4732338"/>
              <a:gd name="connsiteX17820" fmla="*/ 1166813 w 4424363"/>
              <a:gd name="connsiteY17820" fmla="*/ 1420813 h 4732338"/>
              <a:gd name="connsiteX17821" fmla="*/ 1166813 w 4424363"/>
              <a:gd name="connsiteY17821" fmla="*/ 1419225 h 4732338"/>
              <a:gd name="connsiteX17822" fmla="*/ 1168400 w 4424363"/>
              <a:gd name="connsiteY17822" fmla="*/ 1419225 h 4732338"/>
              <a:gd name="connsiteX17823" fmla="*/ 1169988 w 4424363"/>
              <a:gd name="connsiteY17823" fmla="*/ 1419225 h 4732338"/>
              <a:gd name="connsiteX17824" fmla="*/ 1169988 w 4424363"/>
              <a:gd name="connsiteY17824" fmla="*/ 1417638 h 4732338"/>
              <a:gd name="connsiteX17825" fmla="*/ 1171575 w 4424363"/>
              <a:gd name="connsiteY17825" fmla="*/ 1417638 h 4732338"/>
              <a:gd name="connsiteX17826" fmla="*/ 1173163 w 4424363"/>
              <a:gd name="connsiteY17826" fmla="*/ 1417638 h 4732338"/>
              <a:gd name="connsiteX17827" fmla="*/ 1173163 w 4424363"/>
              <a:gd name="connsiteY17827" fmla="*/ 1419225 h 4732338"/>
              <a:gd name="connsiteX17828" fmla="*/ 1174750 w 4424363"/>
              <a:gd name="connsiteY17828" fmla="*/ 1419225 h 4732338"/>
              <a:gd name="connsiteX17829" fmla="*/ 1176338 w 4424363"/>
              <a:gd name="connsiteY17829" fmla="*/ 1419225 h 4732338"/>
              <a:gd name="connsiteX17830" fmla="*/ 1177925 w 4424363"/>
              <a:gd name="connsiteY17830" fmla="*/ 1419225 h 4732338"/>
              <a:gd name="connsiteX17831" fmla="*/ 1179513 w 4424363"/>
              <a:gd name="connsiteY17831" fmla="*/ 1419225 h 4732338"/>
              <a:gd name="connsiteX17832" fmla="*/ 1179513 w 4424363"/>
              <a:gd name="connsiteY17832" fmla="*/ 1420813 h 4732338"/>
              <a:gd name="connsiteX17833" fmla="*/ 1181100 w 4424363"/>
              <a:gd name="connsiteY17833" fmla="*/ 1420813 h 4732338"/>
              <a:gd name="connsiteX17834" fmla="*/ 1181100 w 4424363"/>
              <a:gd name="connsiteY17834" fmla="*/ 1419225 h 4732338"/>
              <a:gd name="connsiteX17835" fmla="*/ 1182688 w 4424363"/>
              <a:gd name="connsiteY17835" fmla="*/ 1419225 h 4732338"/>
              <a:gd name="connsiteX17836" fmla="*/ 1184275 w 4424363"/>
              <a:gd name="connsiteY17836" fmla="*/ 1419225 h 4732338"/>
              <a:gd name="connsiteX17837" fmla="*/ 1184275 w 4424363"/>
              <a:gd name="connsiteY17837" fmla="*/ 1417638 h 4732338"/>
              <a:gd name="connsiteX17838" fmla="*/ 1185863 w 4424363"/>
              <a:gd name="connsiteY17838" fmla="*/ 1417638 h 4732338"/>
              <a:gd name="connsiteX17839" fmla="*/ 1185863 w 4424363"/>
              <a:gd name="connsiteY17839" fmla="*/ 1419225 h 4732338"/>
              <a:gd name="connsiteX17840" fmla="*/ 1187450 w 4424363"/>
              <a:gd name="connsiteY17840" fmla="*/ 1419225 h 4732338"/>
              <a:gd name="connsiteX17841" fmla="*/ 1187450 w 4424363"/>
              <a:gd name="connsiteY17841" fmla="*/ 1420813 h 4732338"/>
              <a:gd name="connsiteX17842" fmla="*/ 1189038 w 4424363"/>
              <a:gd name="connsiteY17842" fmla="*/ 1420813 h 4732338"/>
              <a:gd name="connsiteX17843" fmla="*/ 1190625 w 4424363"/>
              <a:gd name="connsiteY17843" fmla="*/ 1420813 h 4732338"/>
              <a:gd name="connsiteX17844" fmla="*/ 1190625 w 4424363"/>
              <a:gd name="connsiteY17844" fmla="*/ 1419225 h 4732338"/>
              <a:gd name="connsiteX17845" fmla="*/ 1192213 w 4424363"/>
              <a:gd name="connsiteY17845" fmla="*/ 1419225 h 4732338"/>
              <a:gd name="connsiteX17846" fmla="*/ 1193800 w 4424363"/>
              <a:gd name="connsiteY17846" fmla="*/ 1419225 h 4732338"/>
              <a:gd name="connsiteX17847" fmla="*/ 1193800 w 4424363"/>
              <a:gd name="connsiteY17847" fmla="*/ 1417638 h 4732338"/>
              <a:gd name="connsiteX17848" fmla="*/ 1195388 w 4424363"/>
              <a:gd name="connsiteY17848" fmla="*/ 1417638 h 4732338"/>
              <a:gd name="connsiteX17849" fmla="*/ 1196975 w 4424363"/>
              <a:gd name="connsiteY17849" fmla="*/ 1417638 h 4732338"/>
              <a:gd name="connsiteX17850" fmla="*/ 1198563 w 4424363"/>
              <a:gd name="connsiteY17850" fmla="*/ 1417638 h 4732338"/>
              <a:gd name="connsiteX17851" fmla="*/ 1198563 w 4424363"/>
              <a:gd name="connsiteY17851" fmla="*/ 1416050 h 4732338"/>
              <a:gd name="connsiteX17852" fmla="*/ 1198563 w 4424363"/>
              <a:gd name="connsiteY17852" fmla="*/ 1414463 h 4732338"/>
              <a:gd name="connsiteX17853" fmla="*/ 1200150 w 4424363"/>
              <a:gd name="connsiteY17853" fmla="*/ 1414463 h 4732338"/>
              <a:gd name="connsiteX17854" fmla="*/ 1200150 w 4424363"/>
              <a:gd name="connsiteY17854" fmla="*/ 1412875 h 4732338"/>
              <a:gd name="connsiteX17855" fmla="*/ 1201738 w 4424363"/>
              <a:gd name="connsiteY17855" fmla="*/ 1412875 h 4732338"/>
              <a:gd name="connsiteX17856" fmla="*/ 1203325 w 4424363"/>
              <a:gd name="connsiteY17856" fmla="*/ 1412875 h 4732338"/>
              <a:gd name="connsiteX17857" fmla="*/ 1203325 w 4424363"/>
              <a:gd name="connsiteY17857" fmla="*/ 1411288 h 4732338"/>
              <a:gd name="connsiteX17858" fmla="*/ 1201738 w 4424363"/>
              <a:gd name="connsiteY17858" fmla="*/ 1411288 h 4732338"/>
              <a:gd name="connsiteX17859" fmla="*/ 1201738 w 4424363"/>
              <a:gd name="connsiteY17859" fmla="*/ 1409700 h 4732338"/>
              <a:gd name="connsiteX17860" fmla="*/ 1201738 w 4424363"/>
              <a:gd name="connsiteY17860" fmla="*/ 1408113 h 4732338"/>
              <a:gd name="connsiteX17861" fmla="*/ 1200150 w 4424363"/>
              <a:gd name="connsiteY17861" fmla="*/ 1408113 h 4732338"/>
              <a:gd name="connsiteX17862" fmla="*/ 1200150 w 4424363"/>
              <a:gd name="connsiteY17862" fmla="*/ 1406525 h 4732338"/>
              <a:gd name="connsiteX17863" fmla="*/ 1201738 w 4424363"/>
              <a:gd name="connsiteY17863" fmla="*/ 1406525 h 4732338"/>
              <a:gd name="connsiteX17864" fmla="*/ 1201738 w 4424363"/>
              <a:gd name="connsiteY17864" fmla="*/ 1404938 h 4732338"/>
              <a:gd name="connsiteX17865" fmla="*/ 1201738 w 4424363"/>
              <a:gd name="connsiteY17865" fmla="*/ 1403350 h 4732338"/>
              <a:gd name="connsiteX17866" fmla="*/ 1200150 w 4424363"/>
              <a:gd name="connsiteY17866" fmla="*/ 1403350 h 4732338"/>
              <a:gd name="connsiteX17867" fmla="*/ 1200150 w 4424363"/>
              <a:gd name="connsiteY17867" fmla="*/ 1401763 h 4732338"/>
              <a:gd name="connsiteX17868" fmla="*/ 1200150 w 4424363"/>
              <a:gd name="connsiteY17868" fmla="*/ 1400175 h 4732338"/>
              <a:gd name="connsiteX17869" fmla="*/ 1200150 w 4424363"/>
              <a:gd name="connsiteY17869" fmla="*/ 1398588 h 4732338"/>
              <a:gd name="connsiteX17870" fmla="*/ 1200150 w 4424363"/>
              <a:gd name="connsiteY17870" fmla="*/ 1397000 h 4732338"/>
              <a:gd name="connsiteX17871" fmla="*/ 1201738 w 4424363"/>
              <a:gd name="connsiteY17871" fmla="*/ 1395413 h 4732338"/>
              <a:gd name="connsiteX17872" fmla="*/ 1203325 w 4424363"/>
              <a:gd name="connsiteY17872" fmla="*/ 1395413 h 4732338"/>
              <a:gd name="connsiteX17873" fmla="*/ 1204913 w 4424363"/>
              <a:gd name="connsiteY17873" fmla="*/ 1395413 h 4732338"/>
              <a:gd name="connsiteX17874" fmla="*/ 1204913 w 4424363"/>
              <a:gd name="connsiteY17874" fmla="*/ 1397000 h 4732338"/>
              <a:gd name="connsiteX17875" fmla="*/ 1206500 w 4424363"/>
              <a:gd name="connsiteY17875" fmla="*/ 1397000 h 4732338"/>
              <a:gd name="connsiteX17876" fmla="*/ 1208088 w 4424363"/>
              <a:gd name="connsiteY17876" fmla="*/ 1397000 h 4732338"/>
              <a:gd name="connsiteX17877" fmla="*/ 1208088 w 4424363"/>
              <a:gd name="connsiteY17877" fmla="*/ 1398588 h 4732338"/>
              <a:gd name="connsiteX17878" fmla="*/ 1209675 w 4424363"/>
              <a:gd name="connsiteY17878" fmla="*/ 1398588 h 4732338"/>
              <a:gd name="connsiteX17879" fmla="*/ 1211263 w 4424363"/>
              <a:gd name="connsiteY17879" fmla="*/ 1398588 h 4732338"/>
              <a:gd name="connsiteX17880" fmla="*/ 1211263 w 4424363"/>
              <a:gd name="connsiteY17880" fmla="*/ 1400175 h 4732338"/>
              <a:gd name="connsiteX17881" fmla="*/ 1212850 w 4424363"/>
              <a:gd name="connsiteY17881" fmla="*/ 1400175 h 4732338"/>
              <a:gd name="connsiteX17882" fmla="*/ 1214438 w 4424363"/>
              <a:gd name="connsiteY17882" fmla="*/ 1401763 h 4732338"/>
              <a:gd name="connsiteX17883" fmla="*/ 1216025 w 4424363"/>
              <a:gd name="connsiteY17883" fmla="*/ 1401763 h 4732338"/>
              <a:gd name="connsiteX17884" fmla="*/ 1216025 w 4424363"/>
              <a:gd name="connsiteY17884" fmla="*/ 1400175 h 4732338"/>
              <a:gd name="connsiteX17885" fmla="*/ 1217613 w 4424363"/>
              <a:gd name="connsiteY17885" fmla="*/ 1400175 h 4732338"/>
              <a:gd name="connsiteX17886" fmla="*/ 1217613 w 4424363"/>
              <a:gd name="connsiteY17886" fmla="*/ 1398588 h 4732338"/>
              <a:gd name="connsiteX17887" fmla="*/ 1219200 w 4424363"/>
              <a:gd name="connsiteY17887" fmla="*/ 1398588 h 4732338"/>
              <a:gd name="connsiteX17888" fmla="*/ 1219200 w 4424363"/>
              <a:gd name="connsiteY17888" fmla="*/ 1400175 h 4732338"/>
              <a:gd name="connsiteX17889" fmla="*/ 1220788 w 4424363"/>
              <a:gd name="connsiteY17889" fmla="*/ 1400175 h 4732338"/>
              <a:gd name="connsiteX17890" fmla="*/ 1220788 w 4424363"/>
              <a:gd name="connsiteY17890" fmla="*/ 1398588 h 4732338"/>
              <a:gd name="connsiteX17891" fmla="*/ 1222375 w 4424363"/>
              <a:gd name="connsiteY17891" fmla="*/ 1398588 h 4732338"/>
              <a:gd name="connsiteX17892" fmla="*/ 1222375 w 4424363"/>
              <a:gd name="connsiteY17892" fmla="*/ 1397000 h 4732338"/>
              <a:gd name="connsiteX17893" fmla="*/ 1222375 w 4424363"/>
              <a:gd name="connsiteY17893" fmla="*/ 1395413 h 4732338"/>
              <a:gd name="connsiteX17894" fmla="*/ 1222375 w 4424363"/>
              <a:gd name="connsiteY17894" fmla="*/ 1393825 h 4732338"/>
              <a:gd name="connsiteX17895" fmla="*/ 1222375 w 4424363"/>
              <a:gd name="connsiteY17895" fmla="*/ 1392238 h 4732338"/>
              <a:gd name="connsiteX17896" fmla="*/ 1222375 w 4424363"/>
              <a:gd name="connsiteY17896" fmla="*/ 1390650 h 4732338"/>
              <a:gd name="connsiteX17897" fmla="*/ 1223963 w 4424363"/>
              <a:gd name="connsiteY17897" fmla="*/ 1390650 h 4732338"/>
              <a:gd name="connsiteX17898" fmla="*/ 1223963 w 4424363"/>
              <a:gd name="connsiteY17898" fmla="*/ 1389063 h 4732338"/>
              <a:gd name="connsiteX17899" fmla="*/ 1223963 w 4424363"/>
              <a:gd name="connsiteY17899" fmla="*/ 1387475 h 4732338"/>
              <a:gd name="connsiteX17900" fmla="*/ 1225550 w 4424363"/>
              <a:gd name="connsiteY17900" fmla="*/ 1387475 h 4732338"/>
              <a:gd name="connsiteX17901" fmla="*/ 1227138 w 4424363"/>
              <a:gd name="connsiteY17901" fmla="*/ 1387475 h 4732338"/>
              <a:gd name="connsiteX17902" fmla="*/ 1227138 w 4424363"/>
              <a:gd name="connsiteY17902" fmla="*/ 1385888 h 4732338"/>
              <a:gd name="connsiteX17903" fmla="*/ 1227138 w 4424363"/>
              <a:gd name="connsiteY17903" fmla="*/ 1384300 h 4732338"/>
              <a:gd name="connsiteX17904" fmla="*/ 1227138 w 4424363"/>
              <a:gd name="connsiteY17904" fmla="*/ 1382713 h 4732338"/>
              <a:gd name="connsiteX17905" fmla="*/ 1228725 w 4424363"/>
              <a:gd name="connsiteY17905" fmla="*/ 1382713 h 4732338"/>
              <a:gd name="connsiteX17906" fmla="*/ 1228725 w 4424363"/>
              <a:gd name="connsiteY17906" fmla="*/ 1381125 h 4732338"/>
              <a:gd name="connsiteX17907" fmla="*/ 1230313 w 4424363"/>
              <a:gd name="connsiteY17907" fmla="*/ 1381125 h 4732338"/>
              <a:gd name="connsiteX17908" fmla="*/ 1230313 w 4424363"/>
              <a:gd name="connsiteY17908" fmla="*/ 1379538 h 4732338"/>
              <a:gd name="connsiteX17909" fmla="*/ 1231900 w 4424363"/>
              <a:gd name="connsiteY17909" fmla="*/ 1379538 h 4732338"/>
              <a:gd name="connsiteX17910" fmla="*/ 1233488 w 4424363"/>
              <a:gd name="connsiteY17910" fmla="*/ 1379538 h 4732338"/>
              <a:gd name="connsiteX17911" fmla="*/ 1235075 w 4424363"/>
              <a:gd name="connsiteY17911" fmla="*/ 1379538 h 4732338"/>
              <a:gd name="connsiteX17912" fmla="*/ 1236663 w 4424363"/>
              <a:gd name="connsiteY17912" fmla="*/ 1379538 h 4732338"/>
              <a:gd name="connsiteX17913" fmla="*/ 1236663 w 4424363"/>
              <a:gd name="connsiteY17913" fmla="*/ 1381125 h 4732338"/>
              <a:gd name="connsiteX17914" fmla="*/ 1238250 w 4424363"/>
              <a:gd name="connsiteY17914" fmla="*/ 1381125 h 4732338"/>
              <a:gd name="connsiteX17915" fmla="*/ 1239838 w 4424363"/>
              <a:gd name="connsiteY17915" fmla="*/ 1381125 h 4732338"/>
              <a:gd name="connsiteX17916" fmla="*/ 1241425 w 4424363"/>
              <a:gd name="connsiteY17916" fmla="*/ 1381125 h 4732338"/>
              <a:gd name="connsiteX17917" fmla="*/ 1243013 w 4424363"/>
              <a:gd name="connsiteY17917" fmla="*/ 1381125 h 4732338"/>
              <a:gd name="connsiteX17918" fmla="*/ 1243013 w 4424363"/>
              <a:gd name="connsiteY17918" fmla="*/ 1379538 h 4732338"/>
              <a:gd name="connsiteX17919" fmla="*/ 1243013 w 4424363"/>
              <a:gd name="connsiteY17919" fmla="*/ 1377950 h 4732338"/>
              <a:gd name="connsiteX17920" fmla="*/ 1243013 w 4424363"/>
              <a:gd name="connsiteY17920" fmla="*/ 1376363 h 4732338"/>
              <a:gd name="connsiteX17921" fmla="*/ 1244600 w 4424363"/>
              <a:gd name="connsiteY17921" fmla="*/ 1376363 h 4732338"/>
              <a:gd name="connsiteX17922" fmla="*/ 1244600 w 4424363"/>
              <a:gd name="connsiteY17922" fmla="*/ 1374775 h 4732338"/>
              <a:gd name="connsiteX17923" fmla="*/ 1244600 w 4424363"/>
              <a:gd name="connsiteY17923" fmla="*/ 1373188 h 4732338"/>
              <a:gd name="connsiteX17924" fmla="*/ 1243013 w 4424363"/>
              <a:gd name="connsiteY17924" fmla="*/ 1373188 h 4732338"/>
              <a:gd name="connsiteX17925" fmla="*/ 1243013 w 4424363"/>
              <a:gd name="connsiteY17925" fmla="*/ 1371600 h 4732338"/>
              <a:gd name="connsiteX17926" fmla="*/ 1241425 w 4424363"/>
              <a:gd name="connsiteY17926" fmla="*/ 1370013 h 4732338"/>
              <a:gd name="connsiteX17927" fmla="*/ 1241425 w 4424363"/>
              <a:gd name="connsiteY17927" fmla="*/ 1368425 h 4732338"/>
              <a:gd name="connsiteX17928" fmla="*/ 1243013 w 4424363"/>
              <a:gd name="connsiteY17928" fmla="*/ 1368425 h 4732338"/>
              <a:gd name="connsiteX17929" fmla="*/ 1244600 w 4424363"/>
              <a:gd name="connsiteY17929" fmla="*/ 1368425 h 4732338"/>
              <a:gd name="connsiteX17930" fmla="*/ 1244600 w 4424363"/>
              <a:gd name="connsiteY17930" fmla="*/ 1366838 h 4732338"/>
              <a:gd name="connsiteX17931" fmla="*/ 1244600 w 4424363"/>
              <a:gd name="connsiteY17931" fmla="*/ 1365250 h 4732338"/>
              <a:gd name="connsiteX17932" fmla="*/ 1244600 w 4424363"/>
              <a:gd name="connsiteY17932" fmla="*/ 1363663 h 4732338"/>
              <a:gd name="connsiteX17933" fmla="*/ 1246188 w 4424363"/>
              <a:gd name="connsiteY17933" fmla="*/ 1363663 h 4732338"/>
              <a:gd name="connsiteX17934" fmla="*/ 1247775 w 4424363"/>
              <a:gd name="connsiteY17934" fmla="*/ 1363663 h 4732338"/>
              <a:gd name="connsiteX17935" fmla="*/ 1247775 w 4424363"/>
              <a:gd name="connsiteY17935" fmla="*/ 1362075 h 4732338"/>
              <a:gd name="connsiteX17936" fmla="*/ 1249363 w 4424363"/>
              <a:gd name="connsiteY17936" fmla="*/ 1362075 h 4732338"/>
              <a:gd name="connsiteX17937" fmla="*/ 1250950 w 4424363"/>
              <a:gd name="connsiteY17937" fmla="*/ 1362075 h 4732338"/>
              <a:gd name="connsiteX17938" fmla="*/ 1250950 w 4424363"/>
              <a:gd name="connsiteY17938" fmla="*/ 1360488 h 4732338"/>
              <a:gd name="connsiteX17939" fmla="*/ 1250950 w 4424363"/>
              <a:gd name="connsiteY17939" fmla="*/ 1358900 h 4732338"/>
              <a:gd name="connsiteX17940" fmla="*/ 1250950 w 4424363"/>
              <a:gd name="connsiteY17940" fmla="*/ 1357313 h 4732338"/>
              <a:gd name="connsiteX17941" fmla="*/ 1249363 w 4424363"/>
              <a:gd name="connsiteY17941" fmla="*/ 1357313 h 4732338"/>
              <a:gd name="connsiteX17942" fmla="*/ 1249363 w 4424363"/>
              <a:gd name="connsiteY17942" fmla="*/ 1355725 h 4732338"/>
              <a:gd name="connsiteX17943" fmla="*/ 1249363 w 4424363"/>
              <a:gd name="connsiteY17943" fmla="*/ 1354138 h 4732338"/>
              <a:gd name="connsiteX17944" fmla="*/ 1249363 w 4424363"/>
              <a:gd name="connsiteY17944" fmla="*/ 1352550 h 4732338"/>
              <a:gd name="connsiteX17945" fmla="*/ 1247775 w 4424363"/>
              <a:gd name="connsiteY17945" fmla="*/ 1352550 h 4732338"/>
              <a:gd name="connsiteX17946" fmla="*/ 1247775 w 4424363"/>
              <a:gd name="connsiteY17946" fmla="*/ 1350963 h 4732338"/>
              <a:gd name="connsiteX17947" fmla="*/ 1246188 w 4424363"/>
              <a:gd name="connsiteY17947" fmla="*/ 1350963 h 4732338"/>
              <a:gd name="connsiteX17948" fmla="*/ 1244600 w 4424363"/>
              <a:gd name="connsiteY17948" fmla="*/ 1350963 h 4732338"/>
              <a:gd name="connsiteX17949" fmla="*/ 1243013 w 4424363"/>
              <a:gd name="connsiteY17949" fmla="*/ 1350963 h 4732338"/>
              <a:gd name="connsiteX17950" fmla="*/ 1241425 w 4424363"/>
              <a:gd name="connsiteY17950" fmla="*/ 1350963 h 4732338"/>
              <a:gd name="connsiteX17951" fmla="*/ 1241425 w 4424363"/>
              <a:gd name="connsiteY17951" fmla="*/ 1349375 h 4732338"/>
              <a:gd name="connsiteX17952" fmla="*/ 1239838 w 4424363"/>
              <a:gd name="connsiteY17952" fmla="*/ 1349375 h 4732338"/>
              <a:gd name="connsiteX17953" fmla="*/ 1238250 w 4424363"/>
              <a:gd name="connsiteY17953" fmla="*/ 1349375 h 4732338"/>
              <a:gd name="connsiteX17954" fmla="*/ 1236663 w 4424363"/>
              <a:gd name="connsiteY17954" fmla="*/ 1349375 h 4732338"/>
              <a:gd name="connsiteX17955" fmla="*/ 1236663 w 4424363"/>
              <a:gd name="connsiteY17955" fmla="*/ 1347788 h 4732338"/>
              <a:gd name="connsiteX17956" fmla="*/ 1236663 w 4424363"/>
              <a:gd name="connsiteY17956" fmla="*/ 1346200 h 4732338"/>
              <a:gd name="connsiteX17957" fmla="*/ 1235075 w 4424363"/>
              <a:gd name="connsiteY17957" fmla="*/ 1346200 h 4732338"/>
              <a:gd name="connsiteX17958" fmla="*/ 1233488 w 4424363"/>
              <a:gd name="connsiteY17958" fmla="*/ 1346200 h 4732338"/>
              <a:gd name="connsiteX17959" fmla="*/ 1231900 w 4424363"/>
              <a:gd name="connsiteY17959" fmla="*/ 1346200 h 4732338"/>
              <a:gd name="connsiteX17960" fmla="*/ 1231900 w 4424363"/>
              <a:gd name="connsiteY17960" fmla="*/ 1344613 h 4732338"/>
              <a:gd name="connsiteX17961" fmla="*/ 1231900 w 4424363"/>
              <a:gd name="connsiteY17961" fmla="*/ 1343025 h 4732338"/>
              <a:gd name="connsiteX17962" fmla="*/ 1231900 w 4424363"/>
              <a:gd name="connsiteY17962" fmla="*/ 1341438 h 4732338"/>
              <a:gd name="connsiteX17963" fmla="*/ 1230313 w 4424363"/>
              <a:gd name="connsiteY17963" fmla="*/ 1341438 h 4732338"/>
              <a:gd name="connsiteX17964" fmla="*/ 1228725 w 4424363"/>
              <a:gd name="connsiteY17964" fmla="*/ 1341438 h 4732338"/>
              <a:gd name="connsiteX17965" fmla="*/ 1228725 w 4424363"/>
              <a:gd name="connsiteY17965" fmla="*/ 1339850 h 4732338"/>
              <a:gd name="connsiteX17966" fmla="*/ 1227138 w 4424363"/>
              <a:gd name="connsiteY17966" fmla="*/ 1339850 h 4732338"/>
              <a:gd name="connsiteX17967" fmla="*/ 1227138 w 4424363"/>
              <a:gd name="connsiteY17967" fmla="*/ 1338263 h 4732338"/>
              <a:gd name="connsiteX17968" fmla="*/ 1225550 w 4424363"/>
              <a:gd name="connsiteY17968" fmla="*/ 1336675 h 4732338"/>
              <a:gd name="connsiteX17969" fmla="*/ 1223963 w 4424363"/>
              <a:gd name="connsiteY17969" fmla="*/ 1336675 h 4732338"/>
              <a:gd name="connsiteX17970" fmla="*/ 1223963 w 4424363"/>
              <a:gd name="connsiteY17970" fmla="*/ 1335088 h 4732338"/>
              <a:gd name="connsiteX17971" fmla="*/ 1222375 w 4424363"/>
              <a:gd name="connsiteY17971" fmla="*/ 1335088 h 4732338"/>
              <a:gd name="connsiteX17972" fmla="*/ 1222375 w 4424363"/>
              <a:gd name="connsiteY17972" fmla="*/ 1333500 h 4732338"/>
              <a:gd name="connsiteX17973" fmla="*/ 1222375 w 4424363"/>
              <a:gd name="connsiteY17973" fmla="*/ 1331913 h 4732338"/>
              <a:gd name="connsiteX17974" fmla="*/ 1222375 w 4424363"/>
              <a:gd name="connsiteY17974" fmla="*/ 1330325 h 4732338"/>
              <a:gd name="connsiteX17975" fmla="*/ 1223963 w 4424363"/>
              <a:gd name="connsiteY17975" fmla="*/ 1330325 h 4732338"/>
              <a:gd name="connsiteX17976" fmla="*/ 1225550 w 4424363"/>
              <a:gd name="connsiteY17976" fmla="*/ 1330325 h 4732338"/>
              <a:gd name="connsiteX17977" fmla="*/ 1225550 w 4424363"/>
              <a:gd name="connsiteY17977" fmla="*/ 1328738 h 4732338"/>
              <a:gd name="connsiteX17978" fmla="*/ 1223963 w 4424363"/>
              <a:gd name="connsiteY17978" fmla="*/ 1328738 h 4732338"/>
              <a:gd name="connsiteX17979" fmla="*/ 1223963 w 4424363"/>
              <a:gd name="connsiteY17979" fmla="*/ 1327150 h 4732338"/>
              <a:gd name="connsiteX17980" fmla="*/ 1222375 w 4424363"/>
              <a:gd name="connsiteY17980" fmla="*/ 1327150 h 4732338"/>
              <a:gd name="connsiteX17981" fmla="*/ 1222375 w 4424363"/>
              <a:gd name="connsiteY17981" fmla="*/ 1325563 h 4732338"/>
              <a:gd name="connsiteX17982" fmla="*/ 1222375 w 4424363"/>
              <a:gd name="connsiteY17982" fmla="*/ 1323975 h 4732338"/>
              <a:gd name="connsiteX17983" fmla="*/ 1222375 w 4424363"/>
              <a:gd name="connsiteY17983" fmla="*/ 1322388 h 4732338"/>
              <a:gd name="connsiteX17984" fmla="*/ 1222375 w 4424363"/>
              <a:gd name="connsiteY17984" fmla="*/ 1320800 h 4732338"/>
              <a:gd name="connsiteX17985" fmla="*/ 1222375 w 4424363"/>
              <a:gd name="connsiteY17985" fmla="*/ 1319213 h 4732338"/>
              <a:gd name="connsiteX17986" fmla="*/ 1223963 w 4424363"/>
              <a:gd name="connsiteY17986" fmla="*/ 1319213 h 4732338"/>
              <a:gd name="connsiteX17987" fmla="*/ 1223963 w 4424363"/>
              <a:gd name="connsiteY17987" fmla="*/ 1317625 h 4732338"/>
              <a:gd name="connsiteX17988" fmla="*/ 1222375 w 4424363"/>
              <a:gd name="connsiteY17988" fmla="*/ 1317625 h 4732338"/>
              <a:gd name="connsiteX17989" fmla="*/ 1222375 w 4424363"/>
              <a:gd name="connsiteY17989" fmla="*/ 1316038 h 4732338"/>
              <a:gd name="connsiteX17990" fmla="*/ 1220788 w 4424363"/>
              <a:gd name="connsiteY17990" fmla="*/ 1316038 h 4732338"/>
              <a:gd name="connsiteX17991" fmla="*/ 1220788 w 4424363"/>
              <a:gd name="connsiteY17991" fmla="*/ 1314450 h 4732338"/>
              <a:gd name="connsiteX17992" fmla="*/ 1220788 w 4424363"/>
              <a:gd name="connsiteY17992" fmla="*/ 1312863 h 4732338"/>
              <a:gd name="connsiteX17993" fmla="*/ 1222375 w 4424363"/>
              <a:gd name="connsiteY17993" fmla="*/ 1312863 h 4732338"/>
              <a:gd name="connsiteX17994" fmla="*/ 1222375 w 4424363"/>
              <a:gd name="connsiteY17994" fmla="*/ 1311275 h 4732338"/>
              <a:gd name="connsiteX17995" fmla="*/ 1222375 w 4424363"/>
              <a:gd name="connsiteY17995" fmla="*/ 1309688 h 4732338"/>
              <a:gd name="connsiteX17996" fmla="*/ 1220788 w 4424363"/>
              <a:gd name="connsiteY17996" fmla="*/ 1309688 h 4732338"/>
              <a:gd name="connsiteX17997" fmla="*/ 1219200 w 4424363"/>
              <a:gd name="connsiteY17997" fmla="*/ 1308100 h 4732338"/>
              <a:gd name="connsiteX17998" fmla="*/ 1219200 w 4424363"/>
              <a:gd name="connsiteY17998" fmla="*/ 1306513 h 4732338"/>
              <a:gd name="connsiteX17999" fmla="*/ 1220788 w 4424363"/>
              <a:gd name="connsiteY17999" fmla="*/ 1306513 h 4732338"/>
              <a:gd name="connsiteX18000" fmla="*/ 1220788 w 4424363"/>
              <a:gd name="connsiteY18000" fmla="*/ 1304925 h 4732338"/>
              <a:gd name="connsiteX18001" fmla="*/ 1220788 w 4424363"/>
              <a:gd name="connsiteY18001" fmla="*/ 1303338 h 4732338"/>
              <a:gd name="connsiteX18002" fmla="*/ 1220788 w 4424363"/>
              <a:gd name="connsiteY18002" fmla="*/ 1301750 h 4732338"/>
              <a:gd name="connsiteX18003" fmla="*/ 1220788 w 4424363"/>
              <a:gd name="connsiteY18003" fmla="*/ 1300163 h 4732338"/>
              <a:gd name="connsiteX18004" fmla="*/ 1222375 w 4424363"/>
              <a:gd name="connsiteY18004" fmla="*/ 1300163 h 4732338"/>
              <a:gd name="connsiteX18005" fmla="*/ 1222375 w 4424363"/>
              <a:gd name="connsiteY18005" fmla="*/ 1298575 h 4732338"/>
              <a:gd name="connsiteX18006" fmla="*/ 1222375 w 4424363"/>
              <a:gd name="connsiteY18006" fmla="*/ 1296988 h 4732338"/>
              <a:gd name="connsiteX18007" fmla="*/ 1223963 w 4424363"/>
              <a:gd name="connsiteY18007" fmla="*/ 1296988 h 4732338"/>
              <a:gd name="connsiteX18008" fmla="*/ 1225550 w 4424363"/>
              <a:gd name="connsiteY18008" fmla="*/ 1296988 h 4732338"/>
              <a:gd name="connsiteX18009" fmla="*/ 1227138 w 4424363"/>
              <a:gd name="connsiteY18009" fmla="*/ 1296988 h 4732338"/>
              <a:gd name="connsiteX18010" fmla="*/ 1228725 w 4424363"/>
              <a:gd name="connsiteY18010" fmla="*/ 1296988 h 4732338"/>
              <a:gd name="connsiteX18011" fmla="*/ 1230313 w 4424363"/>
              <a:gd name="connsiteY18011" fmla="*/ 1296988 h 4732338"/>
              <a:gd name="connsiteX18012" fmla="*/ 1231900 w 4424363"/>
              <a:gd name="connsiteY18012" fmla="*/ 1296988 h 4732338"/>
              <a:gd name="connsiteX18013" fmla="*/ 1233488 w 4424363"/>
              <a:gd name="connsiteY18013" fmla="*/ 1296988 h 4732338"/>
              <a:gd name="connsiteX18014" fmla="*/ 1235075 w 4424363"/>
              <a:gd name="connsiteY18014" fmla="*/ 1296988 h 4732338"/>
              <a:gd name="connsiteX18015" fmla="*/ 1236663 w 4424363"/>
              <a:gd name="connsiteY18015" fmla="*/ 1296988 h 4732338"/>
              <a:gd name="connsiteX18016" fmla="*/ 1236663 w 4424363"/>
              <a:gd name="connsiteY18016" fmla="*/ 1295400 h 4732338"/>
              <a:gd name="connsiteX18017" fmla="*/ 1236663 w 4424363"/>
              <a:gd name="connsiteY18017" fmla="*/ 1293813 h 4732338"/>
              <a:gd name="connsiteX18018" fmla="*/ 1236663 w 4424363"/>
              <a:gd name="connsiteY18018" fmla="*/ 1292225 h 4732338"/>
              <a:gd name="connsiteX18019" fmla="*/ 1238250 w 4424363"/>
              <a:gd name="connsiteY18019" fmla="*/ 1292225 h 4732338"/>
              <a:gd name="connsiteX18020" fmla="*/ 1238250 w 4424363"/>
              <a:gd name="connsiteY18020" fmla="*/ 1290638 h 4732338"/>
              <a:gd name="connsiteX18021" fmla="*/ 1239838 w 4424363"/>
              <a:gd name="connsiteY18021" fmla="*/ 1290638 h 4732338"/>
              <a:gd name="connsiteX18022" fmla="*/ 1239838 w 4424363"/>
              <a:gd name="connsiteY18022" fmla="*/ 1289050 h 4732338"/>
              <a:gd name="connsiteX18023" fmla="*/ 1241425 w 4424363"/>
              <a:gd name="connsiteY18023" fmla="*/ 1289050 h 4732338"/>
              <a:gd name="connsiteX18024" fmla="*/ 1243013 w 4424363"/>
              <a:gd name="connsiteY18024" fmla="*/ 1289050 h 4732338"/>
              <a:gd name="connsiteX18025" fmla="*/ 1243013 w 4424363"/>
              <a:gd name="connsiteY18025" fmla="*/ 1287463 h 4732338"/>
              <a:gd name="connsiteX18026" fmla="*/ 1244600 w 4424363"/>
              <a:gd name="connsiteY18026" fmla="*/ 1287463 h 4732338"/>
              <a:gd name="connsiteX18027" fmla="*/ 1246188 w 4424363"/>
              <a:gd name="connsiteY18027" fmla="*/ 1287463 h 4732338"/>
              <a:gd name="connsiteX18028" fmla="*/ 1246188 w 4424363"/>
              <a:gd name="connsiteY18028" fmla="*/ 1285875 h 4732338"/>
              <a:gd name="connsiteX18029" fmla="*/ 1247775 w 4424363"/>
              <a:gd name="connsiteY18029" fmla="*/ 1285875 h 4732338"/>
              <a:gd name="connsiteX18030" fmla="*/ 1247775 w 4424363"/>
              <a:gd name="connsiteY18030" fmla="*/ 1284288 h 4732338"/>
              <a:gd name="connsiteX18031" fmla="*/ 1249363 w 4424363"/>
              <a:gd name="connsiteY18031" fmla="*/ 1284288 h 4732338"/>
              <a:gd name="connsiteX18032" fmla="*/ 1250950 w 4424363"/>
              <a:gd name="connsiteY18032" fmla="*/ 1284288 h 4732338"/>
              <a:gd name="connsiteX18033" fmla="*/ 1252538 w 4424363"/>
              <a:gd name="connsiteY18033" fmla="*/ 1284288 h 4732338"/>
              <a:gd name="connsiteX18034" fmla="*/ 1252538 w 4424363"/>
              <a:gd name="connsiteY18034" fmla="*/ 1282700 h 4732338"/>
              <a:gd name="connsiteX18035" fmla="*/ 1254125 w 4424363"/>
              <a:gd name="connsiteY18035" fmla="*/ 1282700 h 4732338"/>
              <a:gd name="connsiteX18036" fmla="*/ 1254125 w 4424363"/>
              <a:gd name="connsiteY18036" fmla="*/ 1281113 h 4732338"/>
              <a:gd name="connsiteX18037" fmla="*/ 1254125 w 4424363"/>
              <a:gd name="connsiteY18037" fmla="*/ 1279525 h 4732338"/>
              <a:gd name="connsiteX18038" fmla="*/ 1255713 w 4424363"/>
              <a:gd name="connsiteY18038" fmla="*/ 1277938 h 4732338"/>
              <a:gd name="connsiteX18039" fmla="*/ 1257300 w 4424363"/>
              <a:gd name="connsiteY18039" fmla="*/ 1277938 h 4732338"/>
              <a:gd name="connsiteX18040" fmla="*/ 1258888 w 4424363"/>
              <a:gd name="connsiteY18040" fmla="*/ 1277938 h 4732338"/>
              <a:gd name="connsiteX18041" fmla="*/ 1258888 w 4424363"/>
              <a:gd name="connsiteY18041" fmla="*/ 1276350 h 4732338"/>
              <a:gd name="connsiteX18042" fmla="*/ 1260475 w 4424363"/>
              <a:gd name="connsiteY18042" fmla="*/ 1276350 h 4732338"/>
              <a:gd name="connsiteX18043" fmla="*/ 1260475 w 4424363"/>
              <a:gd name="connsiteY18043" fmla="*/ 1274763 h 4732338"/>
              <a:gd name="connsiteX18044" fmla="*/ 1260475 w 4424363"/>
              <a:gd name="connsiteY18044" fmla="*/ 1273175 h 4732338"/>
              <a:gd name="connsiteX18045" fmla="*/ 1262063 w 4424363"/>
              <a:gd name="connsiteY18045" fmla="*/ 1273175 h 4732338"/>
              <a:gd name="connsiteX18046" fmla="*/ 1262063 w 4424363"/>
              <a:gd name="connsiteY18046" fmla="*/ 1271588 h 4732338"/>
              <a:gd name="connsiteX18047" fmla="*/ 1262063 w 4424363"/>
              <a:gd name="connsiteY18047" fmla="*/ 1270000 h 4732338"/>
              <a:gd name="connsiteX18048" fmla="*/ 1263650 w 4424363"/>
              <a:gd name="connsiteY18048" fmla="*/ 1270000 h 4732338"/>
              <a:gd name="connsiteX18049" fmla="*/ 1265238 w 4424363"/>
              <a:gd name="connsiteY18049" fmla="*/ 1270000 h 4732338"/>
              <a:gd name="connsiteX18050" fmla="*/ 1266825 w 4424363"/>
              <a:gd name="connsiteY18050" fmla="*/ 1270000 h 4732338"/>
              <a:gd name="connsiteX18051" fmla="*/ 1268413 w 4424363"/>
              <a:gd name="connsiteY18051" fmla="*/ 1270000 h 4732338"/>
              <a:gd name="connsiteX18052" fmla="*/ 1270000 w 4424363"/>
              <a:gd name="connsiteY18052" fmla="*/ 1270000 h 4732338"/>
              <a:gd name="connsiteX18053" fmla="*/ 1271588 w 4424363"/>
              <a:gd name="connsiteY18053" fmla="*/ 1270000 h 4732338"/>
              <a:gd name="connsiteX18054" fmla="*/ 1273175 w 4424363"/>
              <a:gd name="connsiteY18054" fmla="*/ 1270000 h 4732338"/>
              <a:gd name="connsiteX18055" fmla="*/ 1273175 w 4424363"/>
              <a:gd name="connsiteY18055" fmla="*/ 1271588 h 4732338"/>
              <a:gd name="connsiteX18056" fmla="*/ 1274763 w 4424363"/>
              <a:gd name="connsiteY18056" fmla="*/ 1271588 h 4732338"/>
              <a:gd name="connsiteX18057" fmla="*/ 1276350 w 4424363"/>
              <a:gd name="connsiteY18057" fmla="*/ 1271588 h 4732338"/>
              <a:gd name="connsiteX18058" fmla="*/ 1276350 w 4424363"/>
              <a:gd name="connsiteY18058" fmla="*/ 1270000 h 4732338"/>
              <a:gd name="connsiteX18059" fmla="*/ 1277938 w 4424363"/>
              <a:gd name="connsiteY18059" fmla="*/ 1270000 h 4732338"/>
              <a:gd name="connsiteX18060" fmla="*/ 1277938 w 4424363"/>
              <a:gd name="connsiteY18060" fmla="*/ 1268413 h 4732338"/>
              <a:gd name="connsiteX18061" fmla="*/ 1279525 w 4424363"/>
              <a:gd name="connsiteY18061" fmla="*/ 1268413 h 4732338"/>
              <a:gd name="connsiteX18062" fmla="*/ 1279525 w 4424363"/>
              <a:gd name="connsiteY18062" fmla="*/ 1266825 h 4732338"/>
              <a:gd name="connsiteX18063" fmla="*/ 1279525 w 4424363"/>
              <a:gd name="connsiteY18063" fmla="*/ 1265238 h 4732338"/>
              <a:gd name="connsiteX18064" fmla="*/ 1281113 w 4424363"/>
              <a:gd name="connsiteY18064" fmla="*/ 1265238 h 4732338"/>
              <a:gd name="connsiteX18065" fmla="*/ 1281113 w 4424363"/>
              <a:gd name="connsiteY18065" fmla="*/ 1263650 h 4732338"/>
              <a:gd name="connsiteX18066" fmla="*/ 1282700 w 4424363"/>
              <a:gd name="connsiteY18066" fmla="*/ 1263650 h 4732338"/>
              <a:gd name="connsiteX18067" fmla="*/ 1282700 w 4424363"/>
              <a:gd name="connsiteY18067" fmla="*/ 1262063 h 4732338"/>
              <a:gd name="connsiteX18068" fmla="*/ 1284288 w 4424363"/>
              <a:gd name="connsiteY18068" fmla="*/ 1262063 h 4732338"/>
              <a:gd name="connsiteX18069" fmla="*/ 1284288 w 4424363"/>
              <a:gd name="connsiteY18069" fmla="*/ 1260475 h 4732338"/>
              <a:gd name="connsiteX18070" fmla="*/ 1285875 w 4424363"/>
              <a:gd name="connsiteY18070" fmla="*/ 1260475 h 4732338"/>
              <a:gd name="connsiteX18071" fmla="*/ 1287463 w 4424363"/>
              <a:gd name="connsiteY18071" fmla="*/ 1260475 h 4732338"/>
              <a:gd name="connsiteX18072" fmla="*/ 1289050 w 4424363"/>
              <a:gd name="connsiteY18072" fmla="*/ 1260475 h 4732338"/>
              <a:gd name="connsiteX18073" fmla="*/ 1289050 w 4424363"/>
              <a:gd name="connsiteY18073" fmla="*/ 1258888 h 4732338"/>
              <a:gd name="connsiteX18074" fmla="*/ 1290638 w 4424363"/>
              <a:gd name="connsiteY18074" fmla="*/ 1258888 h 4732338"/>
              <a:gd name="connsiteX18075" fmla="*/ 1292225 w 4424363"/>
              <a:gd name="connsiteY18075" fmla="*/ 1258888 h 4732338"/>
              <a:gd name="connsiteX18076" fmla="*/ 1293813 w 4424363"/>
              <a:gd name="connsiteY18076" fmla="*/ 1258888 h 4732338"/>
              <a:gd name="connsiteX18077" fmla="*/ 1293813 w 4424363"/>
              <a:gd name="connsiteY18077" fmla="*/ 1260475 h 4732338"/>
              <a:gd name="connsiteX18078" fmla="*/ 1295400 w 4424363"/>
              <a:gd name="connsiteY18078" fmla="*/ 1260475 h 4732338"/>
              <a:gd name="connsiteX18079" fmla="*/ 1296988 w 4424363"/>
              <a:gd name="connsiteY18079" fmla="*/ 1260475 h 4732338"/>
              <a:gd name="connsiteX18080" fmla="*/ 1298575 w 4424363"/>
              <a:gd name="connsiteY18080" fmla="*/ 1260475 h 4732338"/>
              <a:gd name="connsiteX18081" fmla="*/ 1300163 w 4424363"/>
              <a:gd name="connsiteY18081" fmla="*/ 1260475 h 4732338"/>
              <a:gd name="connsiteX18082" fmla="*/ 1300163 w 4424363"/>
              <a:gd name="connsiteY18082" fmla="*/ 1258888 h 4732338"/>
              <a:gd name="connsiteX18083" fmla="*/ 1301750 w 4424363"/>
              <a:gd name="connsiteY18083" fmla="*/ 1258888 h 4732338"/>
              <a:gd name="connsiteX18084" fmla="*/ 1303338 w 4424363"/>
              <a:gd name="connsiteY18084" fmla="*/ 1257300 h 4732338"/>
              <a:gd name="connsiteX18085" fmla="*/ 1303338 w 4424363"/>
              <a:gd name="connsiteY18085" fmla="*/ 1255713 h 4732338"/>
              <a:gd name="connsiteX18086" fmla="*/ 1303338 w 4424363"/>
              <a:gd name="connsiteY18086" fmla="*/ 1254125 h 4732338"/>
              <a:gd name="connsiteX18087" fmla="*/ 1303338 w 4424363"/>
              <a:gd name="connsiteY18087" fmla="*/ 1252538 h 4732338"/>
              <a:gd name="connsiteX18088" fmla="*/ 1304925 w 4424363"/>
              <a:gd name="connsiteY18088" fmla="*/ 1250950 h 4732338"/>
              <a:gd name="connsiteX18089" fmla="*/ 1306513 w 4424363"/>
              <a:gd name="connsiteY18089" fmla="*/ 1250950 h 4732338"/>
              <a:gd name="connsiteX18090" fmla="*/ 1308100 w 4424363"/>
              <a:gd name="connsiteY18090" fmla="*/ 1250950 h 4732338"/>
              <a:gd name="connsiteX18091" fmla="*/ 1308100 w 4424363"/>
              <a:gd name="connsiteY18091" fmla="*/ 1249363 h 4732338"/>
              <a:gd name="connsiteX18092" fmla="*/ 1309688 w 4424363"/>
              <a:gd name="connsiteY18092" fmla="*/ 1249363 h 4732338"/>
              <a:gd name="connsiteX18093" fmla="*/ 1311275 w 4424363"/>
              <a:gd name="connsiteY18093" fmla="*/ 1249363 h 4732338"/>
              <a:gd name="connsiteX18094" fmla="*/ 1312863 w 4424363"/>
              <a:gd name="connsiteY18094" fmla="*/ 1249363 h 4732338"/>
              <a:gd name="connsiteX18095" fmla="*/ 1312863 w 4424363"/>
              <a:gd name="connsiteY18095" fmla="*/ 1247775 h 4732338"/>
              <a:gd name="connsiteX18096" fmla="*/ 1314450 w 4424363"/>
              <a:gd name="connsiteY18096" fmla="*/ 1247775 h 4732338"/>
              <a:gd name="connsiteX18097" fmla="*/ 1316038 w 4424363"/>
              <a:gd name="connsiteY18097" fmla="*/ 1247775 h 4732338"/>
              <a:gd name="connsiteX18098" fmla="*/ 1317625 w 4424363"/>
              <a:gd name="connsiteY18098" fmla="*/ 1247775 h 4732338"/>
              <a:gd name="connsiteX18099" fmla="*/ 1319213 w 4424363"/>
              <a:gd name="connsiteY18099" fmla="*/ 1247775 h 4732338"/>
              <a:gd name="connsiteX18100" fmla="*/ 1319213 w 4424363"/>
              <a:gd name="connsiteY18100" fmla="*/ 1246188 h 4732338"/>
              <a:gd name="connsiteX18101" fmla="*/ 1320800 w 4424363"/>
              <a:gd name="connsiteY18101" fmla="*/ 1246188 h 4732338"/>
              <a:gd name="connsiteX18102" fmla="*/ 1320800 w 4424363"/>
              <a:gd name="connsiteY18102" fmla="*/ 1247775 h 4732338"/>
              <a:gd name="connsiteX18103" fmla="*/ 1320800 w 4424363"/>
              <a:gd name="connsiteY18103" fmla="*/ 1249363 h 4732338"/>
              <a:gd name="connsiteX18104" fmla="*/ 1320800 w 4424363"/>
              <a:gd name="connsiteY18104" fmla="*/ 1250950 h 4732338"/>
              <a:gd name="connsiteX18105" fmla="*/ 1322388 w 4424363"/>
              <a:gd name="connsiteY18105" fmla="*/ 1250950 h 4732338"/>
              <a:gd name="connsiteX18106" fmla="*/ 1323975 w 4424363"/>
              <a:gd name="connsiteY18106" fmla="*/ 1250950 h 4732338"/>
              <a:gd name="connsiteX18107" fmla="*/ 1325563 w 4424363"/>
              <a:gd name="connsiteY18107" fmla="*/ 1250950 h 4732338"/>
              <a:gd name="connsiteX18108" fmla="*/ 1325563 w 4424363"/>
              <a:gd name="connsiteY18108" fmla="*/ 1252538 h 4732338"/>
              <a:gd name="connsiteX18109" fmla="*/ 1323975 w 4424363"/>
              <a:gd name="connsiteY18109" fmla="*/ 1252538 h 4732338"/>
              <a:gd name="connsiteX18110" fmla="*/ 1325563 w 4424363"/>
              <a:gd name="connsiteY18110" fmla="*/ 1254125 h 4732338"/>
              <a:gd name="connsiteX18111" fmla="*/ 1325563 w 4424363"/>
              <a:gd name="connsiteY18111" fmla="*/ 1255713 h 4732338"/>
              <a:gd name="connsiteX18112" fmla="*/ 1327150 w 4424363"/>
              <a:gd name="connsiteY18112" fmla="*/ 1255713 h 4732338"/>
              <a:gd name="connsiteX18113" fmla="*/ 1327150 w 4424363"/>
              <a:gd name="connsiteY18113" fmla="*/ 1257300 h 4732338"/>
              <a:gd name="connsiteX18114" fmla="*/ 1327150 w 4424363"/>
              <a:gd name="connsiteY18114" fmla="*/ 1258888 h 4732338"/>
              <a:gd name="connsiteX18115" fmla="*/ 1325563 w 4424363"/>
              <a:gd name="connsiteY18115" fmla="*/ 1260475 h 4732338"/>
              <a:gd name="connsiteX18116" fmla="*/ 1327150 w 4424363"/>
              <a:gd name="connsiteY18116" fmla="*/ 1260475 h 4732338"/>
              <a:gd name="connsiteX18117" fmla="*/ 1328738 w 4424363"/>
              <a:gd name="connsiteY18117" fmla="*/ 1260475 h 4732338"/>
              <a:gd name="connsiteX18118" fmla="*/ 1330325 w 4424363"/>
              <a:gd name="connsiteY18118" fmla="*/ 1260475 h 4732338"/>
              <a:gd name="connsiteX18119" fmla="*/ 1331913 w 4424363"/>
              <a:gd name="connsiteY18119" fmla="*/ 1260475 h 4732338"/>
              <a:gd name="connsiteX18120" fmla="*/ 1333500 w 4424363"/>
              <a:gd name="connsiteY18120" fmla="*/ 1260475 h 4732338"/>
              <a:gd name="connsiteX18121" fmla="*/ 1335088 w 4424363"/>
              <a:gd name="connsiteY18121" fmla="*/ 1260475 h 4732338"/>
              <a:gd name="connsiteX18122" fmla="*/ 1335088 w 4424363"/>
              <a:gd name="connsiteY18122" fmla="*/ 1262063 h 4732338"/>
              <a:gd name="connsiteX18123" fmla="*/ 1336675 w 4424363"/>
              <a:gd name="connsiteY18123" fmla="*/ 1262063 h 4732338"/>
              <a:gd name="connsiteX18124" fmla="*/ 1338263 w 4424363"/>
              <a:gd name="connsiteY18124" fmla="*/ 1262063 h 4732338"/>
              <a:gd name="connsiteX18125" fmla="*/ 1338263 w 4424363"/>
              <a:gd name="connsiteY18125" fmla="*/ 1263650 h 4732338"/>
              <a:gd name="connsiteX18126" fmla="*/ 1339850 w 4424363"/>
              <a:gd name="connsiteY18126" fmla="*/ 1263650 h 4732338"/>
              <a:gd name="connsiteX18127" fmla="*/ 1339850 w 4424363"/>
              <a:gd name="connsiteY18127" fmla="*/ 1265238 h 4732338"/>
              <a:gd name="connsiteX18128" fmla="*/ 1341438 w 4424363"/>
              <a:gd name="connsiteY18128" fmla="*/ 1265238 h 4732338"/>
              <a:gd name="connsiteX18129" fmla="*/ 1343025 w 4424363"/>
              <a:gd name="connsiteY18129" fmla="*/ 1266825 h 4732338"/>
              <a:gd name="connsiteX18130" fmla="*/ 1343025 w 4424363"/>
              <a:gd name="connsiteY18130" fmla="*/ 1268413 h 4732338"/>
              <a:gd name="connsiteX18131" fmla="*/ 1343025 w 4424363"/>
              <a:gd name="connsiteY18131" fmla="*/ 1270000 h 4732338"/>
              <a:gd name="connsiteX18132" fmla="*/ 1343025 w 4424363"/>
              <a:gd name="connsiteY18132" fmla="*/ 1271588 h 4732338"/>
              <a:gd name="connsiteX18133" fmla="*/ 1343025 w 4424363"/>
              <a:gd name="connsiteY18133" fmla="*/ 1273175 h 4732338"/>
              <a:gd name="connsiteX18134" fmla="*/ 1344613 w 4424363"/>
              <a:gd name="connsiteY18134" fmla="*/ 1273175 h 4732338"/>
              <a:gd name="connsiteX18135" fmla="*/ 1344613 w 4424363"/>
              <a:gd name="connsiteY18135" fmla="*/ 1274763 h 4732338"/>
              <a:gd name="connsiteX18136" fmla="*/ 1346200 w 4424363"/>
              <a:gd name="connsiteY18136" fmla="*/ 1274763 h 4732338"/>
              <a:gd name="connsiteX18137" fmla="*/ 1346200 w 4424363"/>
              <a:gd name="connsiteY18137" fmla="*/ 1276350 h 4732338"/>
              <a:gd name="connsiteX18138" fmla="*/ 1347788 w 4424363"/>
              <a:gd name="connsiteY18138" fmla="*/ 1276350 h 4732338"/>
              <a:gd name="connsiteX18139" fmla="*/ 1349375 w 4424363"/>
              <a:gd name="connsiteY18139" fmla="*/ 1276350 h 4732338"/>
              <a:gd name="connsiteX18140" fmla="*/ 1350963 w 4424363"/>
              <a:gd name="connsiteY18140" fmla="*/ 1276350 h 4732338"/>
              <a:gd name="connsiteX18141" fmla="*/ 1352550 w 4424363"/>
              <a:gd name="connsiteY18141" fmla="*/ 1276350 h 4732338"/>
              <a:gd name="connsiteX18142" fmla="*/ 1354138 w 4424363"/>
              <a:gd name="connsiteY18142" fmla="*/ 1276350 h 4732338"/>
              <a:gd name="connsiteX18143" fmla="*/ 1355725 w 4424363"/>
              <a:gd name="connsiteY18143" fmla="*/ 1276350 h 4732338"/>
              <a:gd name="connsiteX18144" fmla="*/ 1357313 w 4424363"/>
              <a:gd name="connsiteY18144" fmla="*/ 1276350 h 4732338"/>
              <a:gd name="connsiteX18145" fmla="*/ 1358900 w 4424363"/>
              <a:gd name="connsiteY18145" fmla="*/ 1276350 h 4732338"/>
              <a:gd name="connsiteX18146" fmla="*/ 1360488 w 4424363"/>
              <a:gd name="connsiteY18146" fmla="*/ 1276350 h 4732338"/>
              <a:gd name="connsiteX18147" fmla="*/ 1360488 w 4424363"/>
              <a:gd name="connsiteY18147" fmla="*/ 1274763 h 4732338"/>
              <a:gd name="connsiteX18148" fmla="*/ 1362075 w 4424363"/>
              <a:gd name="connsiteY18148" fmla="*/ 1273175 h 4732338"/>
              <a:gd name="connsiteX18149" fmla="*/ 1362075 w 4424363"/>
              <a:gd name="connsiteY18149" fmla="*/ 1271588 h 4732338"/>
              <a:gd name="connsiteX18150" fmla="*/ 1363663 w 4424363"/>
              <a:gd name="connsiteY18150" fmla="*/ 1271588 h 4732338"/>
              <a:gd name="connsiteX18151" fmla="*/ 1365250 w 4424363"/>
              <a:gd name="connsiteY18151" fmla="*/ 1271588 h 4732338"/>
              <a:gd name="connsiteX18152" fmla="*/ 1365250 w 4424363"/>
              <a:gd name="connsiteY18152" fmla="*/ 1270000 h 4732338"/>
              <a:gd name="connsiteX18153" fmla="*/ 1366838 w 4424363"/>
              <a:gd name="connsiteY18153" fmla="*/ 1271588 h 4732338"/>
              <a:gd name="connsiteX18154" fmla="*/ 1366838 w 4424363"/>
              <a:gd name="connsiteY18154" fmla="*/ 1273175 h 4732338"/>
              <a:gd name="connsiteX18155" fmla="*/ 1368425 w 4424363"/>
              <a:gd name="connsiteY18155" fmla="*/ 1273175 h 4732338"/>
              <a:gd name="connsiteX18156" fmla="*/ 1370013 w 4424363"/>
              <a:gd name="connsiteY18156" fmla="*/ 1273175 h 4732338"/>
              <a:gd name="connsiteX18157" fmla="*/ 1370013 w 4424363"/>
              <a:gd name="connsiteY18157" fmla="*/ 1274763 h 4732338"/>
              <a:gd name="connsiteX18158" fmla="*/ 1371600 w 4424363"/>
              <a:gd name="connsiteY18158" fmla="*/ 1274763 h 4732338"/>
              <a:gd name="connsiteX18159" fmla="*/ 1373188 w 4424363"/>
              <a:gd name="connsiteY18159" fmla="*/ 1274763 h 4732338"/>
              <a:gd name="connsiteX18160" fmla="*/ 1374775 w 4424363"/>
              <a:gd name="connsiteY18160" fmla="*/ 1276350 h 4732338"/>
              <a:gd name="connsiteX18161" fmla="*/ 1376363 w 4424363"/>
              <a:gd name="connsiteY18161" fmla="*/ 1276350 h 4732338"/>
              <a:gd name="connsiteX18162" fmla="*/ 1377950 w 4424363"/>
              <a:gd name="connsiteY18162" fmla="*/ 1276350 h 4732338"/>
              <a:gd name="connsiteX18163" fmla="*/ 1379538 w 4424363"/>
              <a:gd name="connsiteY18163" fmla="*/ 1276350 h 4732338"/>
              <a:gd name="connsiteX18164" fmla="*/ 1379538 w 4424363"/>
              <a:gd name="connsiteY18164" fmla="*/ 1274763 h 4732338"/>
              <a:gd name="connsiteX18165" fmla="*/ 1379538 w 4424363"/>
              <a:gd name="connsiteY18165" fmla="*/ 1273175 h 4732338"/>
              <a:gd name="connsiteX18166" fmla="*/ 1381125 w 4424363"/>
              <a:gd name="connsiteY18166" fmla="*/ 1273175 h 4732338"/>
              <a:gd name="connsiteX18167" fmla="*/ 1381125 w 4424363"/>
              <a:gd name="connsiteY18167" fmla="*/ 1271588 h 4732338"/>
              <a:gd name="connsiteX18168" fmla="*/ 1381125 w 4424363"/>
              <a:gd name="connsiteY18168" fmla="*/ 1270000 h 4732338"/>
              <a:gd name="connsiteX18169" fmla="*/ 1382713 w 4424363"/>
              <a:gd name="connsiteY18169" fmla="*/ 1270000 h 4732338"/>
              <a:gd name="connsiteX18170" fmla="*/ 1384300 w 4424363"/>
              <a:gd name="connsiteY18170" fmla="*/ 1270000 h 4732338"/>
              <a:gd name="connsiteX18171" fmla="*/ 1385888 w 4424363"/>
              <a:gd name="connsiteY18171" fmla="*/ 1270000 h 4732338"/>
              <a:gd name="connsiteX18172" fmla="*/ 1387475 w 4424363"/>
              <a:gd name="connsiteY18172" fmla="*/ 1270000 h 4732338"/>
              <a:gd name="connsiteX18173" fmla="*/ 1389063 w 4424363"/>
              <a:gd name="connsiteY18173" fmla="*/ 1270000 h 4732338"/>
              <a:gd name="connsiteX18174" fmla="*/ 1390650 w 4424363"/>
              <a:gd name="connsiteY18174" fmla="*/ 1270000 h 4732338"/>
              <a:gd name="connsiteX18175" fmla="*/ 1392238 w 4424363"/>
              <a:gd name="connsiteY18175" fmla="*/ 1270000 h 4732338"/>
              <a:gd name="connsiteX18176" fmla="*/ 1393825 w 4424363"/>
              <a:gd name="connsiteY18176" fmla="*/ 1270000 h 4732338"/>
              <a:gd name="connsiteX18177" fmla="*/ 1393825 w 4424363"/>
              <a:gd name="connsiteY18177" fmla="*/ 1268413 h 4732338"/>
              <a:gd name="connsiteX18178" fmla="*/ 1395413 w 4424363"/>
              <a:gd name="connsiteY18178" fmla="*/ 1268413 h 4732338"/>
              <a:gd name="connsiteX18179" fmla="*/ 1395413 w 4424363"/>
              <a:gd name="connsiteY18179" fmla="*/ 1266825 h 4732338"/>
              <a:gd name="connsiteX18180" fmla="*/ 1397000 w 4424363"/>
              <a:gd name="connsiteY18180" fmla="*/ 1268413 h 4732338"/>
              <a:gd name="connsiteX18181" fmla="*/ 1398588 w 4424363"/>
              <a:gd name="connsiteY18181" fmla="*/ 1268413 h 4732338"/>
              <a:gd name="connsiteX18182" fmla="*/ 1400175 w 4424363"/>
              <a:gd name="connsiteY18182" fmla="*/ 1268413 h 4732338"/>
              <a:gd name="connsiteX18183" fmla="*/ 1401763 w 4424363"/>
              <a:gd name="connsiteY18183" fmla="*/ 1268413 h 4732338"/>
              <a:gd name="connsiteX18184" fmla="*/ 1403350 w 4424363"/>
              <a:gd name="connsiteY18184" fmla="*/ 1268413 h 4732338"/>
              <a:gd name="connsiteX18185" fmla="*/ 1403350 w 4424363"/>
              <a:gd name="connsiteY18185" fmla="*/ 1266825 h 4732338"/>
              <a:gd name="connsiteX18186" fmla="*/ 1404938 w 4424363"/>
              <a:gd name="connsiteY18186" fmla="*/ 1266825 h 4732338"/>
              <a:gd name="connsiteX18187" fmla="*/ 1406525 w 4424363"/>
              <a:gd name="connsiteY18187" fmla="*/ 1266825 h 4732338"/>
              <a:gd name="connsiteX18188" fmla="*/ 1408113 w 4424363"/>
              <a:gd name="connsiteY18188" fmla="*/ 1266825 h 4732338"/>
              <a:gd name="connsiteX18189" fmla="*/ 1409700 w 4424363"/>
              <a:gd name="connsiteY18189" fmla="*/ 1265238 h 4732338"/>
              <a:gd name="connsiteX18190" fmla="*/ 1411288 w 4424363"/>
              <a:gd name="connsiteY18190" fmla="*/ 1265238 h 4732338"/>
              <a:gd name="connsiteX18191" fmla="*/ 1411288 w 4424363"/>
              <a:gd name="connsiteY18191" fmla="*/ 1266825 h 4732338"/>
              <a:gd name="connsiteX18192" fmla="*/ 1412875 w 4424363"/>
              <a:gd name="connsiteY18192" fmla="*/ 1266825 h 4732338"/>
              <a:gd name="connsiteX18193" fmla="*/ 1414463 w 4424363"/>
              <a:gd name="connsiteY18193" fmla="*/ 1266825 h 4732338"/>
              <a:gd name="connsiteX18194" fmla="*/ 1416050 w 4424363"/>
              <a:gd name="connsiteY18194" fmla="*/ 1266825 h 4732338"/>
              <a:gd name="connsiteX18195" fmla="*/ 1416050 w 4424363"/>
              <a:gd name="connsiteY18195" fmla="*/ 1268413 h 4732338"/>
              <a:gd name="connsiteX18196" fmla="*/ 1417638 w 4424363"/>
              <a:gd name="connsiteY18196" fmla="*/ 1268413 h 4732338"/>
              <a:gd name="connsiteX18197" fmla="*/ 1419225 w 4424363"/>
              <a:gd name="connsiteY18197" fmla="*/ 1270000 h 4732338"/>
              <a:gd name="connsiteX18198" fmla="*/ 1419225 w 4424363"/>
              <a:gd name="connsiteY18198" fmla="*/ 1268413 h 4732338"/>
              <a:gd name="connsiteX18199" fmla="*/ 1419225 w 4424363"/>
              <a:gd name="connsiteY18199" fmla="*/ 1266825 h 4732338"/>
              <a:gd name="connsiteX18200" fmla="*/ 1420813 w 4424363"/>
              <a:gd name="connsiteY18200" fmla="*/ 1266825 h 4732338"/>
              <a:gd name="connsiteX18201" fmla="*/ 1422400 w 4424363"/>
              <a:gd name="connsiteY18201" fmla="*/ 1266825 h 4732338"/>
              <a:gd name="connsiteX18202" fmla="*/ 1423988 w 4424363"/>
              <a:gd name="connsiteY18202" fmla="*/ 1266825 h 4732338"/>
              <a:gd name="connsiteX18203" fmla="*/ 1425575 w 4424363"/>
              <a:gd name="connsiteY18203" fmla="*/ 1266825 h 4732338"/>
              <a:gd name="connsiteX18204" fmla="*/ 1427163 w 4424363"/>
              <a:gd name="connsiteY18204" fmla="*/ 1266825 h 4732338"/>
              <a:gd name="connsiteX18205" fmla="*/ 1428750 w 4424363"/>
              <a:gd name="connsiteY18205" fmla="*/ 1266825 h 4732338"/>
              <a:gd name="connsiteX18206" fmla="*/ 1428750 w 4424363"/>
              <a:gd name="connsiteY18206" fmla="*/ 1265238 h 4732338"/>
              <a:gd name="connsiteX18207" fmla="*/ 1430338 w 4424363"/>
              <a:gd name="connsiteY18207" fmla="*/ 1265238 h 4732338"/>
              <a:gd name="connsiteX18208" fmla="*/ 1430338 w 4424363"/>
              <a:gd name="connsiteY18208" fmla="*/ 1263650 h 4732338"/>
              <a:gd name="connsiteX18209" fmla="*/ 1431925 w 4424363"/>
              <a:gd name="connsiteY18209" fmla="*/ 1263650 h 4732338"/>
              <a:gd name="connsiteX18210" fmla="*/ 1431925 w 4424363"/>
              <a:gd name="connsiteY18210" fmla="*/ 1262063 h 4732338"/>
              <a:gd name="connsiteX18211" fmla="*/ 1433513 w 4424363"/>
              <a:gd name="connsiteY18211" fmla="*/ 1260475 h 4732338"/>
              <a:gd name="connsiteX18212" fmla="*/ 1433513 w 4424363"/>
              <a:gd name="connsiteY18212" fmla="*/ 1258888 h 4732338"/>
              <a:gd name="connsiteX18213" fmla="*/ 1433513 w 4424363"/>
              <a:gd name="connsiteY18213" fmla="*/ 1257300 h 4732338"/>
              <a:gd name="connsiteX18214" fmla="*/ 1433513 w 4424363"/>
              <a:gd name="connsiteY18214" fmla="*/ 1255713 h 4732338"/>
              <a:gd name="connsiteX18215" fmla="*/ 1435100 w 4424363"/>
              <a:gd name="connsiteY18215" fmla="*/ 1255713 h 4732338"/>
              <a:gd name="connsiteX18216" fmla="*/ 1436688 w 4424363"/>
              <a:gd name="connsiteY18216" fmla="*/ 1255713 h 4732338"/>
              <a:gd name="connsiteX18217" fmla="*/ 1436688 w 4424363"/>
              <a:gd name="connsiteY18217" fmla="*/ 1254125 h 4732338"/>
              <a:gd name="connsiteX18218" fmla="*/ 1435100 w 4424363"/>
              <a:gd name="connsiteY18218" fmla="*/ 1254125 h 4732338"/>
              <a:gd name="connsiteX18219" fmla="*/ 1435100 w 4424363"/>
              <a:gd name="connsiteY18219" fmla="*/ 1252538 h 4732338"/>
              <a:gd name="connsiteX18220" fmla="*/ 1436688 w 4424363"/>
              <a:gd name="connsiteY18220" fmla="*/ 1252538 h 4732338"/>
              <a:gd name="connsiteX18221" fmla="*/ 1435100 w 4424363"/>
              <a:gd name="connsiteY18221" fmla="*/ 1250950 h 4732338"/>
              <a:gd name="connsiteX18222" fmla="*/ 1435100 w 4424363"/>
              <a:gd name="connsiteY18222" fmla="*/ 1249363 h 4732338"/>
              <a:gd name="connsiteX18223" fmla="*/ 1435100 w 4424363"/>
              <a:gd name="connsiteY18223" fmla="*/ 1247775 h 4732338"/>
              <a:gd name="connsiteX18224" fmla="*/ 1433513 w 4424363"/>
              <a:gd name="connsiteY18224" fmla="*/ 1246188 h 4732338"/>
              <a:gd name="connsiteX18225" fmla="*/ 1433513 w 4424363"/>
              <a:gd name="connsiteY18225" fmla="*/ 1244600 h 4732338"/>
              <a:gd name="connsiteX18226" fmla="*/ 1433513 w 4424363"/>
              <a:gd name="connsiteY18226" fmla="*/ 1243013 h 4732338"/>
              <a:gd name="connsiteX18227" fmla="*/ 1435100 w 4424363"/>
              <a:gd name="connsiteY18227" fmla="*/ 1243013 h 4732338"/>
              <a:gd name="connsiteX18228" fmla="*/ 1436688 w 4424363"/>
              <a:gd name="connsiteY18228" fmla="*/ 1243013 h 4732338"/>
              <a:gd name="connsiteX18229" fmla="*/ 1436688 w 4424363"/>
              <a:gd name="connsiteY18229" fmla="*/ 1241425 h 4732338"/>
              <a:gd name="connsiteX18230" fmla="*/ 1438275 w 4424363"/>
              <a:gd name="connsiteY18230" fmla="*/ 1241425 h 4732338"/>
              <a:gd name="connsiteX18231" fmla="*/ 1439863 w 4424363"/>
              <a:gd name="connsiteY18231" fmla="*/ 1241425 h 4732338"/>
              <a:gd name="connsiteX18232" fmla="*/ 1438275 w 4424363"/>
              <a:gd name="connsiteY18232" fmla="*/ 1239838 h 4732338"/>
              <a:gd name="connsiteX18233" fmla="*/ 1438275 w 4424363"/>
              <a:gd name="connsiteY18233" fmla="*/ 1238250 h 4732338"/>
              <a:gd name="connsiteX18234" fmla="*/ 1438275 w 4424363"/>
              <a:gd name="connsiteY18234" fmla="*/ 1236663 h 4732338"/>
              <a:gd name="connsiteX18235" fmla="*/ 1439863 w 4424363"/>
              <a:gd name="connsiteY18235" fmla="*/ 1235075 h 4732338"/>
              <a:gd name="connsiteX18236" fmla="*/ 1438275 w 4424363"/>
              <a:gd name="connsiteY18236" fmla="*/ 1235075 h 4732338"/>
              <a:gd name="connsiteX18237" fmla="*/ 1439863 w 4424363"/>
              <a:gd name="connsiteY18237" fmla="*/ 1233488 h 4732338"/>
              <a:gd name="connsiteX18238" fmla="*/ 1441450 w 4424363"/>
              <a:gd name="connsiteY18238" fmla="*/ 1231900 h 4732338"/>
              <a:gd name="connsiteX18239" fmla="*/ 1443038 w 4424363"/>
              <a:gd name="connsiteY18239" fmla="*/ 1231900 h 4732338"/>
              <a:gd name="connsiteX18240" fmla="*/ 1443038 w 4424363"/>
              <a:gd name="connsiteY18240" fmla="*/ 1230313 h 4732338"/>
              <a:gd name="connsiteX18241" fmla="*/ 1444625 w 4424363"/>
              <a:gd name="connsiteY18241" fmla="*/ 1230313 h 4732338"/>
              <a:gd name="connsiteX18242" fmla="*/ 1446213 w 4424363"/>
              <a:gd name="connsiteY18242" fmla="*/ 1231900 h 4732338"/>
              <a:gd name="connsiteX18243" fmla="*/ 1446213 w 4424363"/>
              <a:gd name="connsiteY18243" fmla="*/ 1230313 h 4732338"/>
              <a:gd name="connsiteX18244" fmla="*/ 1447800 w 4424363"/>
              <a:gd name="connsiteY18244" fmla="*/ 1230313 h 4732338"/>
              <a:gd name="connsiteX18245" fmla="*/ 1449388 w 4424363"/>
              <a:gd name="connsiteY18245" fmla="*/ 1230313 h 4732338"/>
              <a:gd name="connsiteX18246" fmla="*/ 1450975 w 4424363"/>
              <a:gd name="connsiteY18246" fmla="*/ 1230313 h 4732338"/>
              <a:gd name="connsiteX18247" fmla="*/ 1452563 w 4424363"/>
              <a:gd name="connsiteY18247" fmla="*/ 1231900 h 4732338"/>
              <a:gd name="connsiteX18248" fmla="*/ 1454150 w 4424363"/>
              <a:gd name="connsiteY18248" fmla="*/ 1231900 h 4732338"/>
              <a:gd name="connsiteX18249" fmla="*/ 1454150 w 4424363"/>
              <a:gd name="connsiteY18249" fmla="*/ 1233488 h 4732338"/>
              <a:gd name="connsiteX18250" fmla="*/ 1455738 w 4424363"/>
              <a:gd name="connsiteY18250" fmla="*/ 1233488 h 4732338"/>
              <a:gd name="connsiteX18251" fmla="*/ 1455738 w 4424363"/>
              <a:gd name="connsiteY18251" fmla="*/ 1231900 h 4732338"/>
              <a:gd name="connsiteX18252" fmla="*/ 1457325 w 4424363"/>
              <a:gd name="connsiteY18252" fmla="*/ 1233488 h 4732338"/>
              <a:gd name="connsiteX18253" fmla="*/ 1457325 w 4424363"/>
              <a:gd name="connsiteY18253" fmla="*/ 1231900 h 4732338"/>
              <a:gd name="connsiteX18254" fmla="*/ 1458913 w 4424363"/>
              <a:gd name="connsiteY18254" fmla="*/ 1231900 h 4732338"/>
              <a:gd name="connsiteX18255" fmla="*/ 1460500 w 4424363"/>
              <a:gd name="connsiteY18255" fmla="*/ 1231900 h 4732338"/>
              <a:gd name="connsiteX18256" fmla="*/ 1462088 w 4424363"/>
              <a:gd name="connsiteY18256" fmla="*/ 1231900 h 4732338"/>
              <a:gd name="connsiteX18257" fmla="*/ 1462088 w 4424363"/>
              <a:gd name="connsiteY18257" fmla="*/ 1230313 h 4732338"/>
              <a:gd name="connsiteX18258" fmla="*/ 1463675 w 4424363"/>
              <a:gd name="connsiteY18258" fmla="*/ 1230313 h 4732338"/>
              <a:gd name="connsiteX18259" fmla="*/ 1463675 w 4424363"/>
              <a:gd name="connsiteY18259" fmla="*/ 1228725 h 4732338"/>
              <a:gd name="connsiteX18260" fmla="*/ 1462088 w 4424363"/>
              <a:gd name="connsiteY18260" fmla="*/ 1228725 h 4732338"/>
              <a:gd name="connsiteX18261" fmla="*/ 1463675 w 4424363"/>
              <a:gd name="connsiteY18261" fmla="*/ 1227138 h 4732338"/>
              <a:gd name="connsiteX18262" fmla="*/ 1463675 w 4424363"/>
              <a:gd name="connsiteY18262" fmla="*/ 1225550 h 4732338"/>
              <a:gd name="connsiteX18263" fmla="*/ 1465263 w 4424363"/>
              <a:gd name="connsiteY18263" fmla="*/ 1225550 h 4732338"/>
              <a:gd name="connsiteX18264" fmla="*/ 1466850 w 4424363"/>
              <a:gd name="connsiteY18264" fmla="*/ 1225550 h 4732338"/>
              <a:gd name="connsiteX18265" fmla="*/ 1468438 w 4424363"/>
              <a:gd name="connsiteY18265" fmla="*/ 1225550 h 4732338"/>
              <a:gd name="connsiteX18266" fmla="*/ 1470025 w 4424363"/>
              <a:gd name="connsiteY18266" fmla="*/ 1227138 h 4732338"/>
              <a:gd name="connsiteX18267" fmla="*/ 1470025 w 4424363"/>
              <a:gd name="connsiteY18267" fmla="*/ 1225550 h 4732338"/>
              <a:gd name="connsiteX18268" fmla="*/ 1470025 w 4424363"/>
              <a:gd name="connsiteY18268" fmla="*/ 1223963 h 4732338"/>
              <a:gd name="connsiteX18269" fmla="*/ 1471613 w 4424363"/>
              <a:gd name="connsiteY18269" fmla="*/ 1223963 h 4732338"/>
              <a:gd name="connsiteX18270" fmla="*/ 1473200 w 4424363"/>
              <a:gd name="connsiteY18270" fmla="*/ 1223963 h 4732338"/>
              <a:gd name="connsiteX18271" fmla="*/ 1473200 w 4424363"/>
              <a:gd name="connsiteY18271" fmla="*/ 1222375 h 4732338"/>
              <a:gd name="connsiteX18272" fmla="*/ 1473200 w 4424363"/>
              <a:gd name="connsiteY18272" fmla="*/ 1220788 h 4732338"/>
              <a:gd name="connsiteX18273" fmla="*/ 1473200 w 4424363"/>
              <a:gd name="connsiteY18273" fmla="*/ 1219200 h 4732338"/>
              <a:gd name="connsiteX18274" fmla="*/ 1473200 w 4424363"/>
              <a:gd name="connsiteY18274" fmla="*/ 1217613 h 4732338"/>
              <a:gd name="connsiteX18275" fmla="*/ 1473200 w 4424363"/>
              <a:gd name="connsiteY18275" fmla="*/ 1216025 h 4732338"/>
              <a:gd name="connsiteX18276" fmla="*/ 1471613 w 4424363"/>
              <a:gd name="connsiteY18276" fmla="*/ 1216025 h 4732338"/>
              <a:gd name="connsiteX18277" fmla="*/ 1471613 w 4424363"/>
              <a:gd name="connsiteY18277" fmla="*/ 1214438 h 4732338"/>
              <a:gd name="connsiteX18278" fmla="*/ 1470025 w 4424363"/>
              <a:gd name="connsiteY18278" fmla="*/ 1214438 h 4732338"/>
              <a:gd name="connsiteX18279" fmla="*/ 1470025 w 4424363"/>
              <a:gd name="connsiteY18279" fmla="*/ 1212850 h 4732338"/>
              <a:gd name="connsiteX18280" fmla="*/ 1468438 w 4424363"/>
              <a:gd name="connsiteY18280" fmla="*/ 1212850 h 4732338"/>
              <a:gd name="connsiteX18281" fmla="*/ 1466850 w 4424363"/>
              <a:gd name="connsiteY18281" fmla="*/ 1212850 h 4732338"/>
              <a:gd name="connsiteX18282" fmla="*/ 1465263 w 4424363"/>
              <a:gd name="connsiteY18282" fmla="*/ 1212850 h 4732338"/>
              <a:gd name="connsiteX18283" fmla="*/ 1465263 w 4424363"/>
              <a:gd name="connsiteY18283" fmla="*/ 1211263 h 4732338"/>
              <a:gd name="connsiteX18284" fmla="*/ 1463675 w 4424363"/>
              <a:gd name="connsiteY18284" fmla="*/ 1211263 h 4732338"/>
              <a:gd name="connsiteX18285" fmla="*/ 1462088 w 4424363"/>
              <a:gd name="connsiteY18285" fmla="*/ 1211263 h 4732338"/>
              <a:gd name="connsiteX18286" fmla="*/ 1460500 w 4424363"/>
              <a:gd name="connsiteY18286" fmla="*/ 1211263 h 4732338"/>
              <a:gd name="connsiteX18287" fmla="*/ 1458913 w 4424363"/>
              <a:gd name="connsiteY18287" fmla="*/ 1211263 h 4732338"/>
              <a:gd name="connsiteX18288" fmla="*/ 1457325 w 4424363"/>
              <a:gd name="connsiteY18288" fmla="*/ 1211263 h 4732338"/>
              <a:gd name="connsiteX18289" fmla="*/ 1455738 w 4424363"/>
              <a:gd name="connsiteY18289" fmla="*/ 1211263 h 4732338"/>
              <a:gd name="connsiteX18290" fmla="*/ 1455738 w 4424363"/>
              <a:gd name="connsiteY18290" fmla="*/ 1209675 h 4732338"/>
              <a:gd name="connsiteX18291" fmla="*/ 1455738 w 4424363"/>
              <a:gd name="connsiteY18291" fmla="*/ 1208088 h 4732338"/>
              <a:gd name="connsiteX18292" fmla="*/ 1454150 w 4424363"/>
              <a:gd name="connsiteY18292" fmla="*/ 1208088 h 4732338"/>
              <a:gd name="connsiteX18293" fmla="*/ 1452563 w 4424363"/>
              <a:gd name="connsiteY18293" fmla="*/ 1208088 h 4732338"/>
              <a:gd name="connsiteX18294" fmla="*/ 1452563 w 4424363"/>
              <a:gd name="connsiteY18294" fmla="*/ 1206500 h 4732338"/>
              <a:gd name="connsiteX18295" fmla="*/ 1454150 w 4424363"/>
              <a:gd name="connsiteY18295" fmla="*/ 1206500 h 4732338"/>
              <a:gd name="connsiteX18296" fmla="*/ 1455738 w 4424363"/>
              <a:gd name="connsiteY18296" fmla="*/ 1204913 h 4732338"/>
              <a:gd name="connsiteX18297" fmla="*/ 1457325 w 4424363"/>
              <a:gd name="connsiteY18297" fmla="*/ 1204913 h 4732338"/>
              <a:gd name="connsiteX18298" fmla="*/ 1457325 w 4424363"/>
              <a:gd name="connsiteY18298" fmla="*/ 1203325 h 4732338"/>
              <a:gd name="connsiteX18299" fmla="*/ 1458913 w 4424363"/>
              <a:gd name="connsiteY18299" fmla="*/ 1203325 h 4732338"/>
              <a:gd name="connsiteX18300" fmla="*/ 1458913 w 4424363"/>
              <a:gd name="connsiteY18300" fmla="*/ 1201738 h 4732338"/>
              <a:gd name="connsiteX18301" fmla="*/ 1460500 w 4424363"/>
              <a:gd name="connsiteY18301" fmla="*/ 1201738 h 4732338"/>
              <a:gd name="connsiteX18302" fmla="*/ 1460500 w 4424363"/>
              <a:gd name="connsiteY18302" fmla="*/ 1200150 h 4732338"/>
              <a:gd name="connsiteX18303" fmla="*/ 1458913 w 4424363"/>
              <a:gd name="connsiteY18303" fmla="*/ 1198563 h 4732338"/>
              <a:gd name="connsiteX18304" fmla="*/ 1457325 w 4424363"/>
              <a:gd name="connsiteY18304" fmla="*/ 1198563 h 4732338"/>
              <a:gd name="connsiteX18305" fmla="*/ 1457325 w 4424363"/>
              <a:gd name="connsiteY18305" fmla="*/ 1196975 h 4732338"/>
              <a:gd name="connsiteX18306" fmla="*/ 1455738 w 4424363"/>
              <a:gd name="connsiteY18306" fmla="*/ 1196975 h 4732338"/>
              <a:gd name="connsiteX18307" fmla="*/ 1455738 w 4424363"/>
              <a:gd name="connsiteY18307" fmla="*/ 1195388 h 4732338"/>
              <a:gd name="connsiteX18308" fmla="*/ 1455738 w 4424363"/>
              <a:gd name="connsiteY18308" fmla="*/ 1193800 h 4732338"/>
              <a:gd name="connsiteX18309" fmla="*/ 1455738 w 4424363"/>
              <a:gd name="connsiteY18309" fmla="*/ 1192213 h 4732338"/>
              <a:gd name="connsiteX18310" fmla="*/ 1455738 w 4424363"/>
              <a:gd name="connsiteY18310" fmla="*/ 1190625 h 4732338"/>
              <a:gd name="connsiteX18311" fmla="*/ 1457325 w 4424363"/>
              <a:gd name="connsiteY18311" fmla="*/ 1190625 h 4732338"/>
              <a:gd name="connsiteX18312" fmla="*/ 1457325 w 4424363"/>
              <a:gd name="connsiteY18312" fmla="*/ 1189038 h 4732338"/>
              <a:gd name="connsiteX18313" fmla="*/ 1458913 w 4424363"/>
              <a:gd name="connsiteY18313" fmla="*/ 1189038 h 4732338"/>
              <a:gd name="connsiteX18314" fmla="*/ 1458913 w 4424363"/>
              <a:gd name="connsiteY18314" fmla="*/ 1187450 h 4732338"/>
              <a:gd name="connsiteX18315" fmla="*/ 1458913 w 4424363"/>
              <a:gd name="connsiteY18315" fmla="*/ 1185863 h 4732338"/>
              <a:gd name="connsiteX18316" fmla="*/ 1457325 w 4424363"/>
              <a:gd name="connsiteY18316" fmla="*/ 1185863 h 4732338"/>
              <a:gd name="connsiteX18317" fmla="*/ 1457325 w 4424363"/>
              <a:gd name="connsiteY18317" fmla="*/ 1184275 h 4732338"/>
              <a:gd name="connsiteX18318" fmla="*/ 1458913 w 4424363"/>
              <a:gd name="connsiteY18318" fmla="*/ 1184275 h 4732338"/>
              <a:gd name="connsiteX18319" fmla="*/ 1458913 w 4424363"/>
              <a:gd name="connsiteY18319" fmla="*/ 1182688 h 4732338"/>
              <a:gd name="connsiteX18320" fmla="*/ 1458913 w 4424363"/>
              <a:gd name="connsiteY18320" fmla="*/ 1181100 h 4732338"/>
              <a:gd name="connsiteX18321" fmla="*/ 1460500 w 4424363"/>
              <a:gd name="connsiteY18321" fmla="*/ 1181100 h 4732338"/>
              <a:gd name="connsiteX18322" fmla="*/ 1460500 w 4424363"/>
              <a:gd name="connsiteY18322" fmla="*/ 1179513 h 4732338"/>
              <a:gd name="connsiteX18323" fmla="*/ 1462088 w 4424363"/>
              <a:gd name="connsiteY18323" fmla="*/ 1179513 h 4732338"/>
              <a:gd name="connsiteX18324" fmla="*/ 1463675 w 4424363"/>
              <a:gd name="connsiteY18324" fmla="*/ 1179513 h 4732338"/>
              <a:gd name="connsiteX18325" fmla="*/ 1465263 w 4424363"/>
              <a:gd name="connsiteY18325" fmla="*/ 1179513 h 4732338"/>
              <a:gd name="connsiteX18326" fmla="*/ 1465263 w 4424363"/>
              <a:gd name="connsiteY18326" fmla="*/ 1177925 h 4732338"/>
              <a:gd name="connsiteX18327" fmla="*/ 1465263 w 4424363"/>
              <a:gd name="connsiteY18327" fmla="*/ 1176338 h 4732338"/>
              <a:gd name="connsiteX18328" fmla="*/ 1466850 w 4424363"/>
              <a:gd name="connsiteY18328" fmla="*/ 1176338 h 4732338"/>
              <a:gd name="connsiteX18329" fmla="*/ 1468438 w 4424363"/>
              <a:gd name="connsiteY18329" fmla="*/ 1176338 h 4732338"/>
              <a:gd name="connsiteX18330" fmla="*/ 1470025 w 4424363"/>
              <a:gd name="connsiteY18330" fmla="*/ 1176338 h 4732338"/>
              <a:gd name="connsiteX18331" fmla="*/ 1470025 w 4424363"/>
              <a:gd name="connsiteY18331" fmla="*/ 1174750 h 4732338"/>
              <a:gd name="connsiteX18332" fmla="*/ 1470025 w 4424363"/>
              <a:gd name="connsiteY18332" fmla="*/ 1173163 h 4732338"/>
              <a:gd name="connsiteX18333" fmla="*/ 1471613 w 4424363"/>
              <a:gd name="connsiteY18333" fmla="*/ 1173163 h 4732338"/>
              <a:gd name="connsiteX18334" fmla="*/ 1471613 w 4424363"/>
              <a:gd name="connsiteY18334" fmla="*/ 1171575 h 4732338"/>
              <a:gd name="connsiteX18335" fmla="*/ 1473200 w 4424363"/>
              <a:gd name="connsiteY18335" fmla="*/ 1171575 h 4732338"/>
              <a:gd name="connsiteX18336" fmla="*/ 1473200 w 4424363"/>
              <a:gd name="connsiteY18336" fmla="*/ 1169988 h 4732338"/>
              <a:gd name="connsiteX18337" fmla="*/ 1474788 w 4424363"/>
              <a:gd name="connsiteY18337" fmla="*/ 1169988 h 4732338"/>
              <a:gd name="connsiteX18338" fmla="*/ 1474788 w 4424363"/>
              <a:gd name="connsiteY18338" fmla="*/ 1168400 h 4732338"/>
              <a:gd name="connsiteX18339" fmla="*/ 1473200 w 4424363"/>
              <a:gd name="connsiteY18339" fmla="*/ 1168400 h 4732338"/>
              <a:gd name="connsiteX18340" fmla="*/ 1473200 w 4424363"/>
              <a:gd name="connsiteY18340" fmla="*/ 1166813 h 4732338"/>
              <a:gd name="connsiteX18341" fmla="*/ 1471613 w 4424363"/>
              <a:gd name="connsiteY18341" fmla="*/ 1166813 h 4732338"/>
              <a:gd name="connsiteX18342" fmla="*/ 1471613 w 4424363"/>
              <a:gd name="connsiteY18342" fmla="*/ 1165225 h 4732338"/>
              <a:gd name="connsiteX18343" fmla="*/ 1473200 w 4424363"/>
              <a:gd name="connsiteY18343" fmla="*/ 1165225 h 4732338"/>
              <a:gd name="connsiteX18344" fmla="*/ 1473200 w 4424363"/>
              <a:gd name="connsiteY18344" fmla="*/ 1163638 h 4732338"/>
              <a:gd name="connsiteX18345" fmla="*/ 1473200 w 4424363"/>
              <a:gd name="connsiteY18345" fmla="*/ 1162050 h 4732338"/>
              <a:gd name="connsiteX18346" fmla="*/ 1473200 w 4424363"/>
              <a:gd name="connsiteY18346" fmla="*/ 1160463 h 4732338"/>
              <a:gd name="connsiteX18347" fmla="*/ 1473200 w 4424363"/>
              <a:gd name="connsiteY18347" fmla="*/ 1158875 h 4732338"/>
              <a:gd name="connsiteX18348" fmla="*/ 1473200 w 4424363"/>
              <a:gd name="connsiteY18348" fmla="*/ 1157288 h 4732338"/>
              <a:gd name="connsiteX18349" fmla="*/ 1473200 w 4424363"/>
              <a:gd name="connsiteY18349" fmla="*/ 1155700 h 4732338"/>
              <a:gd name="connsiteX18350" fmla="*/ 1473200 w 4424363"/>
              <a:gd name="connsiteY18350" fmla="*/ 1154113 h 4732338"/>
              <a:gd name="connsiteX18351" fmla="*/ 1473200 w 4424363"/>
              <a:gd name="connsiteY18351" fmla="*/ 1152525 h 4732338"/>
              <a:gd name="connsiteX18352" fmla="*/ 1473200 w 4424363"/>
              <a:gd name="connsiteY18352" fmla="*/ 1150938 h 4732338"/>
              <a:gd name="connsiteX18353" fmla="*/ 1473200 w 4424363"/>
              <a:gd name="connsiteY18353" fmla="*/ 1149350 h 4732338"/>
              <a:gd name="connsiteX18354" fmla="*/ 1473200 w 4424363"/>
              <a:gd name="connsiteY18354" fmla="*/ 1147763 h 4732338"/>
              <a:gd name="connsiteX18355" fmla="*/ 1474788 w 4424363"/>
              <a:gd name="connsiteY18355" fmla="*/ 1146175 h 4732338"/>
              <a:gd name="connsiteX18356" fmla="*/ 1476375 w 4424363"/>
              <a:gd name="connsiteY18356" fmla="*/ 1146175 h 4732338"/>
              <a:gd name="connsiteX18357" fmla="*/ 1476375 w 4424363"/>
              <a:gd name="connsiteY18357" fmla="*/ 1144588 h 4732338"/>
              <a:gd name="connsiteX18358" fmla="*/ 1476375 w 4424363"/>
              <a:gd name="connsiteY18358" fmla="*/ 1143000 h 4732338"/>
              <a:gd name="connsiteX18359" fmla="*/ 1477963 w 4424363"/>
              <a:gd name="connsiteY18359" fmla="*/ 1143000 h 4732338"/>
              <a:gd name="connsiteX18360" fmla="*/ 1477963 w 4424363"/>
              <a:gd name="connsiteY18360" fmla="*/ 1141413 h 4732338"/>
              <a:gd name="connsiteX18361" fmla="*/ 1477963 w 4424363"/>
              <a:gd name="connsiteY18361" fmla="*/ 1139825 h 4732338"/>
              <a:gd name="connsiteX18362" fmla="*/ 1479550 w 4424363"/>
              <a:gd name="connsiteY18362" fmla="*/ 1139825 h 4732338"/>
              <a:gd name="connsiteX18363" fmla="*/ 1481138 w 4424363"/>
              <a:gd name="connsiteY18363" fmla="*/ 1139825 h 4732338"/>
              <a:gd name="connsiteX18364" fmla="*/ 1482725 w 4424363"/>
              <a:gd name="connsiteY18364" fmla="*/ 1139825 h 4732338"/>
              <a:gd name="connsiteX18365" fmla="*/ 1482725 w 4424363"/>
              <a:gd name="connsiteY18365" fmla="*/ 1138238 h 4732338"/>
              <a:gd name="connsiteX18366" fmla="*/ 1482725 w 4424363"/>
              <a:gd name="connsiteY18366" fmla="*/ 1136650 h 4732338"/>
              <a:gd name="connsiteX18367" fmla="*/ 1482725 w 4424363"/>
              <a:gd name="connsiteY18367" fmla="*/ 1135063 h 4732338"/>
              <a:gd name="connsiteX18368" fmla="*/ 1482725 w 4424363"/>
              <a:gd name="connsiteY18368" fmla="*/ 1133475 h 4732338"/>
              <a:gd name="connsiteX18369" fmla="*/ 1482725 w 4424363"/>
              <a:gd name="connsiteY18369" fmla="*/ 1131888 h 4732338"/>
              <a:gd name="connsiteX18370" fmla="*/ 1482725 w 4424363"/>
              <a:gd name="connsiteY18370" fmla="*/ 1130300 h 4732338"/>
              <a:gd name="connsiteX18371" fmla="*/ 1484313 w 4424363"/>
              <a:gd name="connsiteY18371" fmla="*/ 1130300 h 4732338"/>
              <a:gd name="connsiteX18372" fmla="*/ 1484313 w 4424363"/>
              <a:gd name="connsiteY18372" fmla="*/ 1128713 h 4732338"/>
              <a:gd name="connsiteX18373" fmla="*/ 1484313 w 4424363"/>
              <a:gd name="connsiteY18373" fmla="*/ 1127125 h 4732338"/>
              <a:gd name="connsiteX18374" fmla="*/ 1484313 w 4424363"/>
              <a:gd name="connsiteY18374" fmla="*/ 1125538 h 4732338"/>
              <a:gd name="connsiteX18375" fmla="*/ 1482725 w 4424363"/>
              <a:gd name="connsiteY18375" fmla="*/ 1125538 h 4732338"/>
              <a:gd name="connsiteX18376" fmla="*/ 1482725 w 4424363"/>
              <a:gd name="connsiteY18376" fmla="*/ 1123950 h 4732338"/>
              <a:gd name="connsiteX18377" fmla="*/ 1484313 w 4424363"/>
              <a:gd name="connsiteY18377" fmla="*/ 1123950 h 4732338"/>
              <a:gd name="connsiteX18378" fmla="*/ 1485900 w 4424363"/>
              <a:gd name="connsiteY18378" fmla="*/ 1122363 h 4732338"/>
              <a:gd name="connsiteX18379" fmla="*/ 1487488 w 4424363"/>
              <a:gd name="connsiteY18379" fmla="*/ 1122363 h 4732338"/>
              <a:gd name="connsiteX18380" fmla="*/ 1489075 w 4424363"/>
              <a:gd name="connsiteY18380" fmla="*/ 1122363 h 4732338"/>
              <a:gd name="connsiteX18381" fmla="*/ 1489075 w 4424363"/>
              <a:gd name="connsiteY18381" fmla="*/ 1120775 h 4732338"/>
              <a:gd name="connsiteX18382" fmla="*/ 1490663 w 4424363"/>
              <a:gd name="connsiteY18382" fmla="*/ 1120775 h 4732338"/>
              <a:gd name="connsiteX18383" fmla="*/ 1492250 w 4424363"/>
              <a:gd name="connsiteY18383" fmla="*/ 1120775 h 4732338"/>
              <a:gd name="connsiteX18384" fmla="*/ 1493838 w 4424363"/>
              <a:gd name="connsiteY18384" fmla="*/ 1120775 h 4732338"/>
              <a:gd name="connsiteX18385" fmla="*/ 1495425 w 4424363"/>
              <a:gd name="connsiteY18385" fmla="*/ 1120775 h 4732338"/>
              <a:gd name="connsiteX18386" fmla="*/ 1495425 w 4424363"/>
              <a:gd name="connsiteY18386" fmla="*/ 1119188 h 4732338"/>
              <a:gd name="connsiteX18387" fmla="*/ 1495425 w 4424363"/>
              <a:gd name="connsiteY18387" fmla="*/ 1117600 h 4732338"/>
              <a:gd name="connsiteX18388" fmla="*/ 1497013 w 4424363"/>
              <a:gd name="connsiteY18388" fmla="*/ 1117600 h 4732338"/>
              <a:gd name="connsiteX18389" fmla="*/ 1497013 w 4424363"/>
              <a:gd name="connsiteY18389" fmla="*/ 1116013 h 4732338"/>
              <a:gd name="connsiteX18390" fmla="*/ 1497013 w 4424363"/>
              <a:gd name="connsiteY18390" fmla="*/ 1114425 h 4732338"/>
              <a:gd name="connsiteX18391" fmla="*/ 1497013 w 4424363"/>
              <a:gd name="connsiteY18391" fmla="*/ 1112838 h 4732338"/>
              <a:gd name="connsiteX18392" fmla="*/ 1497013 w 4424363"/>
              <a:gd name="connsiteY18392" fmla="*/ 1111250 h 4732338"/>
              <a:gd name="connsiteX18393" fmla="*/ 1497013 w 4424363"/>
              <a:gd name="connsiteY18393" fmla="*/ 1109663 h 4732338"/>
              <a:gd name="connsiteX18394" fmla="*/ 1497013 w 4424363"/>
              <a:gd name="connsiteY18394" fmla="*/ 1108075 h 4732338"/>
              <a:gd name="connsiteX18395" fmla="*/ 1498600 w 4424363"/>
              <a:gd name="connsiteY18395" fmla="*/ 1108075 h 4732338"/>
              <a:gd name="connsiteX18396" fmla="*/ 1500188 w 4424363"/>
              <a:gd name="connsiteY18396" fmla="*/ 1106488 h 4732338"/>
              <a:gd name="connsiteX18397" fmla="*/ 1500188 w 4424363"/>
              <a:gd name="connsiteY18397" fmla="*/ 1104900 h 4732338"/>
              <a:gd name="connsiteX18398" fmla="*/ 1501775 w 4424363"/>
              <a:gd name="connsiteY18398" fmla="*/ 1104900 h 4732338"/>
              <a:gd name="connsiteX18399" fmla="*/ 1503363 w 4424363"/>
              <a:gd name="connsiteY18399" fmla="*/ 1104900 h 4732338"/>
              <a:gd name="connsiteX18400" fmla="*/ 1503363 w 4424363"/>
              <a:gd name="connsiteY18400" fmla="*/ 1103313 h 4732338"/>
              <a:gd name="connsiteX18401" fmla="*/ 1503363 w 4424363"/>
              <a:gd name="connsiteY18401" fmla="*/ 1101725 h 4732338"/>
              <a:gd name="connsiteX18402" fmla="*/ 1503363 w 4424363"/>
              <a:gd name="connsiteY18402" fmla="*/ 1100138 h 4732338"/>
              <a:gd name="connsiteX18403" fmla="*/ 1504950 w 4424363"/>
              <a:gd name="connsiteY18403" fmla="*/ 1100138 h 4732338"/>
              <a:gd name="connsiteX18404" fmla="*/ 1504950 w 4424363"/>
              <a:gd name="connsiteY18404" fmla="*/ 1098550 h 4732338"/>
              <a:gd name="connsiteX18405" fmla="*/ 1503363 w 4424363"/>
              <a:gd name="connsiteY18405" fmla="*/ 1098550 h 4732338"/>
              <a:gd name="connsiteX18406" fmla="*/ 1503363 w 4424363"/>
              <a:gd name="connsiteY18406" fmla="*/ 1096963 h 4732338"/>
              <a:gd name="connsiteX18407" fmla="*/ 1504950 w 4424363"/>
              <a:gd name="connsiteY18407" fmla="*/ 1096963 h 4732338"/>
              <a:gd name="connsiteX18408" fmla="*/ 1504950 w 4424363"/>
              <a:gd name="connsiteY18408" fmla="*/ 1095375 h 4732338"/>
              <a:gd name="connsiteX18409" fmla="*/ 1504950 w 4424363"/>
              <a:gd name="connsiteY18409" fmla="*/ 1093788 h 4732338"/>
              <a:gd name="connsiteX18410" fmla="*/ 1503363 w 4424363"/>
              <a:gd name="connsiteY18410" fmla="*/ 1093788 h 4732338"/>
              <a:gd name="connsiteX18411" fmla="*/ 1501775 w 4424363"/>
              <a:gd name="connsiteY18411" fmla="*/ 1093788 h 4732338"/>
              <a:gd name="connsiteX18412" fmla="*/ 1500188 w 4424363"/>
              <a:gd name="connsiteY18412" fmla="*/ 1093788 h 4732338"/>
              <a:gd name="connsiteX18413" fmla="*/ 1498600 w 4424363"/>
              <a:gd name="connsiteY18413" fmla="*/ 1093788 h 4732338"/>
              <a:gd name="connsiteX18414" fmla="*/ 1497013 w 4424363"/>
              <a:gd name="connsiteY18414" fmla="*/ 1093788 h 4732338"/>
              <a:gd name="connsiteX18415" fmla="*/ 1495425 w 4424363"/>
              <a:gd name="connsiteY18415" fmla="*/ 1093788 h 4732338"/>
              <a:gd name="connsiteX18416" fmla="*/ 1493838 w 4424363"/>
              <a:gd name="connsiteY18416" fmla="*/ 1093788 h 4732338"/>
              <a:gd name="connsiteX18417" fmla="*/ 1492250 w 4424363"/>
              <a:gd name="connsiteY18417" fmla="*/ 1093788 h 4732338"/>
              <a:gd name="connsiteX18418" fmla="*/ 1492250 w 4424363"/>
              <a:gd name="connsiteY18418" fmla="*/ 1092200 h 4732338"/>
              <a:gd name="connsiteX18419" fmla="*/ 1492250 w 4424363"/>
              <a:gd name="connsiteY18419" fmla="*/ 1090613 h 4732338"/>
              <a:gd name="connsiteX18420" fmla="*/ 1490663 w 4424363"/>
              <a:gd name="connsiteY18420" fmla="*/ 1090613 h 4732338"/>
              <a:gd name="connsiteX18421" fmla="*/ 1489075 w 4424363"/>
              <a:gd name="connsiteY18421" fmla="*/ 1090613 h 4732338"/>
              <a:gd name="connsiteX18422" fmla="*/ 1489075 w 4424363"/>
              <a:gd name="connsiteY18422" fmla="*/ 1089025 h 4732338"/>
              <a:gd name="connsiteX18423" fmla="*/ 1487488 w 4424363"/>
              <a:gd name="connsiteY18423" fmla="*/ 1089025 h 4732338"/>
              <a:gd name="connsiteX18424" fmla="*/ 1487488 w 4424363"/>
              <a:gd name="connsiteY18424" fmla="*/ 1087438 h 4732338"/>
              <a:gd name="connsiteX18425" fmla="*/ 1485900 w 4424363"/>
              <a:gd name="connsiteY18425" fmla="*/ 1087438 h 4732338"/>
              <a:gd name="connsiteX18426" fmla="*/ 1485900 w 4424363"/>
              <a:gd name="connsiteY18426" fmla="*/ 1085850 h 4732338"/>
              <a:gd name="connsiteX18427" fmla="*/ 1485900 w 4424363"/>
              <a:gd name="connsiteY18427" fmla="*/ 1084263 h 4732338"/>
              <a:gd name="connsiteX18428" fmla="*/ 1484313 w 4424363"/>
              <a:gd name="connsiteY18428" fmla="*/ 1084263 h 4732338"/>
              <a:gd name="connsiteX18429" fmla="*/ 1484313 w 4424363"/>
              <a:gd name="connsiteY18429" fmla="*/ 1082675 h 4732338"/>
              <a:gd name="connsiteX18430" fmla="*/ 1484313 w 4424363"/>
              <a:gd name="connsiteY18430" fmla="*/ 1081088 h 4732338"/>
              <a:gd name="connsiteX18431" fmla="*/ 1482725 w 4424363"/>
              <a:gd name="connsiteY18431" fmla="*/ 1081088 h 4732338"/>
              <a:gd name="connsiteX18432" fmla="*/ 1482725 w 4424363"/>
              <a:gd name="connsiteY18432" fmla="*/ 1079500 h 4732338"/>
              <a:gd name="connsiteX18433" fmla="*/ 1482725 w 4424363"/>
              <a:gd name="connsiteY18433" fmla="*/ 1077913 h 4732338"/>
              <a:gd name="connsiteX18434" fmla="*/ 1481138 w 4424363"/>
              <a:gd name="connsiteY18434" fmla="*/ 1077913 h 4732338"/>
              <a:gd name="connsiteX18435" fmla="*/ 1481138 w 4424363"/>
              <a:gd name="connsiteY18435" fmla="*/ 1079500 h 4732338"/>
              <a:gd name="connsiteX18436" fmla="*/ 1479550 w 4424363"/>
              <a:gd name="connsiteY18436" fmla="*/ 1079500 h 4732338"/>
              <a:gd name="connsiteX18437" fmla="*/ 1479550 w 4424363"/>
              <a:gd name="connsiteY18437" fmla="*/ 1077913 h 4732338"/>
              <a:gd name="connsiteX18438" fmla="*/ 1477963 w 4424363"/>
              <a:gd name="connsiteY18438" fmla="*/ 1077913 h 4732338"/>
              <a:gd name="connsiteX18439" fmla="*/ 1477963 w 4424363"/>
              <a:gd name="connsiteY18439" fmla="*/ 1076325 h 4732338"/>
              <a:gd name="connsiteX18440" fmla="*/ 1476375 w 4424363"/>
              <a:gd name="connsiteY18440" fmla="*/ 1076325 h 4732338"/>
              <a:gd name="connsiteX18441" fmla="*/ 1474788 w 4424363"/>
              <a:gd name="connsiteY18441" fmla="*/ 1076325 h 4732338"/>
              <a:gd name="connsiteX18442" fmla="*/ 1473200 w 4424363"/>
              <a:gd name="connsiteY18442" fmla="*/ 1076325 h 4732338"/>
              <a:gd name="connsiteX18443" fmla="*/ 1471613 w 4424363"/>
              <a:gd name="connsiteY18443" fmla="*/ 1076325 h 4732338"/>
              <a:gd name="connsiteX18444" fmla="*/ 1470025 w 4424363"/>
              <a:gd name="connsiteY18444" fmla="*/ 1076325 h 4732338"/>
              <a:gd name="connsiteX18445" fmla="*/ 1470025 w 4424363"/>
              <a:gd name="connsiteY18445" fmla="*/ 1074738 h 4732338"/>
              <a:gd name="connsiteX18446" fmla="*/ 1468438 w 4424363"/>
              <a:gd name="connsiteY18446" fmla="*/ 1074738 h 4732338"/>
              <a:gd name="connsiteX18447" fmla="*/ 1468438 w 4424363"/>
              <a:gd name="connsiteY18447" fmla="*/ 1076325 h 4732338"/>
              <a:gd name="connsiteX18448" fmla="*/ 1466850 w 4424363"/>
              <a:gd name="connsiteY18448" fmla="*/ 1076325 h 4732338"/>
              <a:gd name="connsiteX18449" fmla="*/ 1465263 w 4424363"/>
              <a:gd name="connsiteY18449" fmla="*/ 1076325 h 4732338"/>
              <a:gd name="connsiteX18450" fmla="*/ 1463675 w 4424363"/>
              <a:gd name="connsiteY18450" fmla="*/ 1076325 h 4732338"/>
              <a:gd name="connsiteX18451" fmla="*/ 1462088 w 4424363"/>
              <a:gd name="connsiteY18451" fmla="*/ 1076325 h 4732338"/>
              <a:gd name="connsiteX18452" fmla="*/ 1460500 w 4424363"/>
              <a:gd name="connsiteY18452" fmla="*/ 1076325 h 4732338"/>
              <a:gd name="connsiteX18453" fmla="*/ 1458913 w 4424363"/>
              <a:gd name="connsiteY18453" fmla="*/ 1076325 h 4732338"/>
              <a:gd name="connsiteX18454" fmla="*/ 1457325 w 4424363"/>
              <a:gd name="connsiteY18454" fmla="*/ 1076325 h 4732338"/>
              <a:gd name="connsiteX18455" fmla="*/ 1457325 w 4424363"/>
              <a:gd name="connsiteY18455" fmla="*/ 1074738 h 4732338"/>
              <a:gd name="connsiteX18456" fmla="*/ 1455738 w 4424363"/>
              <a:gd name="connsiteY18456" fmla="*/ 1074738 h 4732338"/>
              <a:gd name="connsiteX18457" fmla="*/ 1455738 w 4424363"/>
              <a:gd name="connsiteY18457" fmla="*/ 1073150 h 4732338"/>
              <a:gd name="connsiteX18458" fmla="*/ 1455738 w 4424363"/>
              <a:gd name="connsiteY18458" fmla="*/ 1071563 h 4732338"/>
              <a:gd name="connsiteX18459" fmla="*/ 1455738 w 4424363"/>
              <a:gd name="connsiteY18459" fmla="*/ 1069975 h 4732338"/>
              <a:gd name="connsiteX18460" fmla="*/ 1455738 w 4424363"/>
              <a:gd name="connsiteY18460" fmla="*/ 1068388 h 4732338"/>
              <a:gd name="connsiteX18461" fmla="*/ 1454150 w 4424363"/>
              <a:gd name="connsiteY18461" fmla="*/ 1068388 h 4732338"/>
              <a:gd name="connsiteX18462" fmla="*/ 1452563 w 4424363"/>
              <a:gd name="connsiteY18462" fmla="*/ 1068388 h 4732338"/>
              <a:gd name="connsiteX18463" fmla="*/ 1452563 w 4424363"/>
              <a:gd name="connsiteY18463" fmla="*/ 1066800 h 4732338"/>
              <a:gd name="connsiteX18464" fmla="*/ 1450975 w 4424363"/>
              <a:gd name="connsiteY18464" fmla="*/ 1066800 h 4732338"/>
              <a:gd name="connsiteX18465" fmla="*/ 1450975 w 4424363"/>
              <a:gd name="connsiteY18465" fmla="*/ 1065213 h 4732338"/>
              <a:gd name="connsiteX18466" fmla="*/ 1450975 w 4424363"/>
              <a:gd name="connsiteY18466" fmla="*/ 1063625 h 4732338"/>
              <a:gd name="connsiteX18467" fmla="*/ 1449388 w 4424363"/>
              <a:gd name="connsiteY18467" fmla="*/ 1063625 h 4732338"/>
              <a:gd name="connsiteX18468" fmla="*/ 1447800 w 4424363"/>
              <a:gd name="connsiteY18468" fmla="*/ 1063625 h 4732338"/>
              <a:gd name="connsiteX18469" fmla="*/ 1447800 w 4424363"/>
              <a:gd name="connsiteY18469" fmla="*/ 1062038 h 4732338"/>
              <a:gd name="connsiteX18470" fmla="*/ 1446213 w 4424363"/>
              <a:gd name="connsiteY18470" fmla="*/ 1062038 h 4732338"/>
              <a:gd name="connsiteX18471" fmla="*/ 1446213 w 4424363"/>
              <a:gd name="connsiteY18471" fmla="*/ 1060450 h 4732338"/>
              <a:gd name="connsiteX18472" fmla="*/ 1446213 w 4424363"/>
              <a:gd name="connsiteY18472" fmla="*/ 1058863 h 4732338"/>
              <a:gd name="connsiteX18473" fmla="*/ 1446213 w 4424363"/>
              <a:gd name="connsiteY18473" fmla="*/ 1057275 h 4732338"/>
              <a:gd name="connsiteX18474" fmla="*/ 1447800 w 4424363"/>
              <a:gd name="connsiteY18474" fmla="*/ 1057275 h 4732338"/>
              <a:gd name="connsiteX18475" fmla="*/ 1447800 w 4424363"/>
              <a:gd name="connsiteY18475" fmla="*/ 1055688 h 4732338"/>
              <a:gd name="connsiteX18476" fmla="*/ 1447800 w 4424363"/>
              <a:gd name="connsiteY18476" fmla="*/ 1054100 h 4732338"/>
              <a:gd name="connsiteX18477" fmla="*/ 1447800 w 4424363"/>
              <a:gd name="connsiteY18477" fmla="*/ 1052513 h 4732338"/>
              <a:gd name="connsiteX18478" fmla="*/ 1447800 w 4424363"/>
              <a:gd name="connsiteY18478" fmla="*/ 1050925 h 4732338"/>
              <a:gd name="connsiteX18479" fmla="*/ 1447800 w 4424363"/>
              <a:gd name="connsiteY18479" fmla="*/ 1049338 h 4732338"/>
              <a:gd name="connsiteX18480" fmla="*/ 1449388 w 4424363"/>
              <a:gd name="connsiteY18480" fmla="*/ 1049338 h 4732338"/>
              <a:gd name="connsiteX18481" fmla="*/ 1449388 w 4424363"/>
              <a:gd name="connsiteY18481" fmla="*/ 1047750 h 4732338"/>
              <a:gd name="connsiteX18482" fmla="*/ 1447800 w 4424363"/>
              <a:gd name="connsiteY18482" fmla="*/ 1047750 h 4732338"/>
              <a:gd name="connsiteX18483" fmla="*/ 1447800 w 4424363"/>
              <a:gd name="connsiteY18483" fmla="*/ 1046163 h 4732338"/>
              <a:gd name="connsiteX18484" fmla="*/ 1447800 w 4424363"/>
              <a:gd name="connsiteY18484" fmla="*/ 1044575 h 4732338"/>
              <a:gd name="connsiteX18485" fmla="*/ 1449388 w 4424363"/>
              <a:gd name="connsiteY18485" fmla="*/ 1044575 h 4732338"/>
              <a:gd name="connsiteX18486" fmla="*/ 1449388 w 4424363"/>
              <a:gd name="connsiteY18486" fmla="*/ 1042988 h 4732338"/>
              <a:gd name="connsiteX18487" fmla="*/ 1447800 w 4424363"/>
              <a:gd name="connsiteY18487" fmla="*/ 1042988 h 4732338"/>
              <a:gd name="connsiteX18488" fmla="*/ 1447800 w 4424363"/>
              <a:gd name="connsiteY18488" fmla="*/ 1041400 h 4732338"/>
              <a:gd name="connsiteX18489" fmla="*/ 1447800 w 4424363"/>
              <a:gd name="connsiteY18489" fmla="*/ 1039813 h 4732338"/>
              <a:gd name="connsiteX18490" fmla="*/ 1449388 w 4424363"/>
              <a:gd name="connsiteY18490" fmla="*/ 1039813 h 4732338"/>
              <a:gd name="connsiteX18491" fmla="*/ 1449388 w 4424363"/>
              <a:gd name="connsiteY18491" fmla="*/ 1038225 h 4732338"/>
              <a:gd name="connsiteX18492" fmla="*/ 1449388 w 4424363"/>
              <a:gd name="connsiteY18492" fmla="*/ 1036638 h 4732338"/>
              <a:gd name="connsiteX18493" fmla="*/ 1450975 w 4424363"/>
              <a:gd name="connsiteY18493" fmla="*/ 1036638 h 4732338"/>
              <a:gd name="connsiteX18494" fmla="*/ 1450975 w 4424363"/>
              <a:gd name="connsiteY18494" fmla="*/ 1035050 h 4732338"/>
              <a:gd name="connsiteX18495" fmla="*/ 1449388 w 4424363"/>
              <a:gd name="connsiteY18495" fmla="*/ 1035050 h 4732338"/>
              <a:gd name="connsiteX18496" fmla="*/ 1449388 w 4424363"/>
              <a:gd name="connsiteY18496" fmla="*/ 1033463 h 4732338"/>
              <a:gd name="connsiteX18497" fmla="*/ 1449388 w 4424363"/>
              <a:gd name="connsiteY18497" fmla="*/ 1031875 h 4732338"/>
              <a:gd name="connsiteX18498" fmla="*/ 1450975 w 4424363"/>
              <a:gd name="connsiteY18498" fmla="*/ 1031875 h 4732338"/>
              <a:gd name="connsiteX18499" fmla="*/ 1450975 w 4424363"/>
              <a:gd name="connsiteY18499" fmla="*/ 1030288 h 4732338"/>
              <a:gd name="connsiteX18500" fmla="*/ 1450975 w 4424363"/>
              <a:gd name="connsiteY18500" fmla="*/ 1028700 h 4732338"/>
              <a:gd name="connsiteX18501" fmla="*/ 1450975 w 4424363"/>
              <a:gd name="connsiteY18501" fmla="*/ 1027113 h 4732338"/>
              <a:gd name="connsiteX18502" fmla="*/ 1450975 w 4424363"/>
              <a:gd name="connsiteY18502" fmla="*/ 1025525 h 4732338"/>
              <a:gd name="connsiteX18503" fmla="*/ 1450975 w 4424363"/>
              <a:gd name="connsiteY18503" fmla="*/ 1023938 h 4732338"/>
              <a:gd name="connsiteX18504" fmla="*/ 1450975 w 4424363"/>
              <a:gd name="connsiteY18504" fmla="*/ 1022350 h 4732338"/>
              <a:gd name="connsiteX18505" fmla="*/ 1450975 w 4424363"/>
              <a:gd name="connsiteY18505" fmla="*/ 1020763 h 4732338"/>
              <a:gd name="connsiteX18506" fmla="*/ 1452563 w 4424363"/>
              <a:gd name="connsiteY18506" fmla="*/ 1019175 h 4732338"/>
              <a:gd name="connsiteX18507" fmla="*/ 1452563 w 4424363"/>
              <a:gd name="connsiteY18507" fmla="*/ 1017588 h 4732338"/>
              <a:gd name="connsiteX18508" fmla="*/ 1452563 w 4424363"/>
              <a:gd name="connsiteY18508" fmla="*/ 1016000 h 4732338"/>
              <a:gd name="connsiteX18509" fmla="*/ 1452563 w 4424363"/>
              <a:gd name="connsiteY18509" fmla="*/ 1014413 h 4732338"/>
              <a:gd name="connsiteX18510" fmla="*/ 1450975 w 4424363"/>
              <a:gd name="connsiteY18510" fmla="*/ 1014413 h 4732338"/>
              <a:gd name="connsiteX18511" fmla="*/ 1450975 w 4424363"/>
              <a:gd name="connsiteY18511" fmla="*/ 1012825 h 4732338"/>
              <a:gd name="connsiteX18512" fmla="*/ 1450975 w 4424363"/>
              <a:gd name="connsiteY18512" fmla="*/ 1011238 h 4732338"/>
              <a:gd name="connsiteX18513" fmla="*/ 1449388 w 4424363"/>
              <a:gd name="connsiteY18513" fmla="*/ 1011238 h 4732338"/>
              <a:gd name="connsiteX18514" fmla="*/ 1449388 w 4424363"/>
              <a:gd name="connsiteY18514" fmla="*/ 1009650 h 4732338"/>
              <a:gd name="connsiteX18515" fmla="*/ 1447800 w 4424363"/>
              <a:gd name="connsiteY18515" fmla="*/ 1009650 h 4732338"/>
              <a:gd name="connsiteX18516" fmla="*/ 1446213 w 4424363"/>
              <a:gd name="connsiteY18516" fmla="*/ 1009650 h 4732338"/>
              <a:gd name="connsiteX18517" fmla="*/ 1446213 w 4424363"/>
              <a:gd name="connsiteY18517" fmla="*/ 1008063 h 4732338"/>
              <a:gd name="connsiteX18518" fmla="*/ 1446213 w 4424363"/>
              <a:gd name="connsiteY18518" fmla="*/ 1006475 h 4732338"/>
              <a:gd name="connsiteX18519" fmla="*/ 1446213 w 4424363"/>
              <a:gd name="connsiteY18519" fmla="*/ 1004888 h 4732338"/>
              <a:gd name="connsiteX18520" fmla="*/ 1446213 w 4424363"/>
              <a:gd name="connsiteY18520" fmla="*/ 1003300 h 4732338"/>
              <a:gd name="connsiteX18521" fmla="*/ 1446213 w 4424363"/>
              <a:gd name="connsiteY18521" fmla="*/ 1001713 h 4732338"/>
              <a:gd name="connsiteX18522" fmla="*/ 1446213 w 4424363"/>
              <a:gd name="connsiteY18522" fmla="*/ 1000125 h 4732338"/>
              <a:gd name="connsiteX18523" fmla="*/ 1447800 w 4424363"/>
              <a:gd name="connsiteY18523" fmla="*/ 1000125 h 4732338"/>
              <a:gd name="connsiteX18524" fmla="*/ 1447800 w 4424363"/>
              <a:gd name="connsiteY18524" fmla="*/ 998538 h 4732338"/>
              <a:gd name="connsiteX18525" fmla="*/ 1449388 w 4424363"/>
              <a:gd name="connsiteY18525" fmla="*/ 998538 h 4732338"/>
              <a:gd name="connsiteX18526" fmla="*/ 1449388 w 4424363"/>
              <a:gd name="connsiteY18526" fmla="*/ 996950 h 4732338"/>
              <a:gd name="connsiteX18527" fmla="*/ 1449388 w 4424363"/>
              <a:gd name="connsiteY18527" fmla="*/ 995363 h 4732338"/>
              <a:gd name="connsiteX18528" fmla="*/ 1447800 w 4424363"/>
              <a:gd name="connsiteY18528" fmla="*/ 995363 h 4732338"/>
              <a:gd name="connsiteX18529" fmla="*/ 1447800 w 4424363"/>
              <a:gd name="connsiteY18529" fmla="*/ 993775 h 4732338"/>
              <a:gd name="connsiteX18530" fmla="*/ 1446213 w 4424363"/>
              <a:gd name="connsiteY18530" fmla="*/ 993775 h 4732338"/>
              <a:gd name="connsiteX18531" fmla="*/ 1446213 w 4424363"/>
              <a:gd name="connsiteY18531" fmla="*/ 992188 h 4732338"/>
              <a:gd name="connsiteX18532" fmla="*/ 1446213 w 4424363"/>
              <a:gd name="connsiteY18532" fmla="*/ 990600 h 4732338"/>
              <a:gd name="connsiteX18533" fmla="*/ 1444625 w 4424363"/>
              <a:gd name="connsiteY18533" fmla="*/ 990600 h 4732338"/>
              <a:gd name="connsiteX18534" fmla="*/ 1444625 w 4424363"/>
              <a:gd name="connsiteY18534" fmla="*/ 989013 h 4732338"/>
              <a:gd name="connsiteX18535" fmla="*/ 1444625 w 4424363"/>
              <a:gd name="connsiteY18535" fmla="*/ 987425 h 4732338"/>
              <a:gd name="connsiteX18536" fmla="*/ 1443038 w 4424363"/>
              <a:gd name="connsiteY18536" fmla="*/ 987425 h 4732338"/>
              <a:gd name="connsiteX18537" fmla="*/ 1443038 w 4424363"/>
              <a:gd name="connsiteY18537" fmla="*/ 985838 h 4732338"/>
              <a:gd name="connsiteX18538" fmla="*/ 1443038 w 4424363"/>
              <a:gd name="connsiteY18538" fmla="*/ 984250 h 4732338"/>
              <a:gd name="connsiteX18539" fmla="*/ 1441450 w 4424363"/>
              <a:gd name="connsiteY18539" fmla="*/ 982663 h 4732338"/>
              <a:gd name="connsiteX18540" fmla="*/ 1439863 w 4424363"/>
              <a:gd name="connsiteY18540" fmla="*/ 982663 h 4732338"/>
              <a:gd name="connsiteX18541" fmla="*/ 1438275 w 4424363"/>
              <a:gd name="connsiteY18541" fmla="*/ 982663 h 4732338"/>
              <a:gd name="connsiteX18542" fmla="*/ 1436688 w 4424363"/>
              <a:gd name="connsiteY18542" fmla="*/ 984250 h 4732338"/>
              <a:gd name="connsiteX18543" fmla="*/ 1435100 w 4424363"/>
              <a:gd name="connsiteY18543" fmla="*/ 984250 h 4732338"/>
              <a:gd name="connsiteX18544" fmla="*/ 1433513 w 4424363"/>
              <a:gd name="connsiteY18544" fmla="*/ 984250 h 4732338"/>
              <a:gd name="connsiteX18545" fmla="*/ 1431925 w 4424363"/>
              <a:gd name="connsiteY18545" fmla="*/ 984250 h 4732338"/>
              <a:gd name="connsiteX18546" fmla="*/ 1430338 w 4424363"/>
              <a:gd name="connsiteY18546" fmla="*/ 984250 h 4732338"/>
              <a:gd name="connsiteX18547" fmla="*/ 1430338 w 4424363"/>
              <a:gd name="connsiteY18547" fmla="*/ 985838 h 4732338"/>
              <a:gd name="connsiteX18548" fmla="*/ 1428750 w 4424363"/>
              <a:gd name="connsiteY18548" fmla="*/ 985838 h 4732338"/>
              <a:gd name="connsiteX18549" fmla="*/ 1427163 w 4424363"/>
              <a:gd name="connsiteY18549" fmla="*/ 985838 h 4732338"/>
              <a:gd name="connsiteX18550" fmla="*/ 1425575 w 4424363"/>
              <a:gd name="connsiteY18550" fmla="*/ 985838 h 4732338"/>
              <a:gd name="connsiteX18551" fmla="*/ 1423988 w 4424363"/>
              <a:gd name="connsiteY18551" fmla="*/ 985838 h 4732338"/>
              <a:gd name="connsiteX18552" fmla="*/ 1422400 w 4424363"/>
              <a:gd name="connsiteY18552" fmla="*/ 985838 h 4732338"/>
              <a:gd name="connsiteX18553" fmla="*/ 1422400 w 4424363"/>
              <a:gd name="connsiteY18553" fmla="*/ 984250 h 4732338"/>
              <a:gd name="connsiteX18554" fmla="*/ 1420813 w 4424363"/>
              <a:gd name="connsiteY18554" fmla="*/ 984250 h 4732338"/>
              <a:gd name="connsiteX18555" fmla="*/ 1419225 w 4424363"/>
              <a:gd name="connsiteY18555" fmla="*/ 984250 h 4732338"/>
              <a:gd name="connsiteX18556" fmla="*/ 1419225 w 4424363"/>
              <a:gd name="connsiteY18556" fmla="*/ 985838 h 4732338"/>
              <a:gd name="connsiteX18557" fmla="*/ 1417638 w 4424363"/>
              <a:gd name="connsiteY18557" fmla="*/ 985838 h 4732338"/>
              <a:gd name="connsiteX18558" fmla="*/ 1416050 w 4424363"/>
              <a:gd name="connsiteY18558" fmla="*/ 985838 h 4732338"/>
              <a:gd name="connsiteX18559" fmla="*/ 1416050 w 4424363"/>
              <a:gd name="connsiteY18559" fmla="*/ 987425 h 4732338"/>
              <a:gd name="connsiteX18560" fmla="*/ 1414463 w 4424363"/>
              <a:gd name="connsiteY18560" fmla="*/ 987425 h 4732338"/>
              <a:gd name="connsiteX18561" fmla="*/ 1412875 w 4424363"/>
              <a:gd name="connsiteY18561" fmla="*/ 987425 h 4732338"/>
              <a:gd name="connsiteX18562" fmla="*/ 1411288 w 4424363"/>
              <a:gd name="connsiteY18562" fmla="*/ 987425 h 4732338"/>
              <a:gd name="connsiteX18563" fmla="*/ 1409700 w 4424363"/>
              <a:gd name="connsiteY18563" fmla="*/ 987425 h 4732338"/>
              <a:gd name="connsiteX18564" fmla="*/ 1409700 w 4424363"/>
              <a:gd name="connsiteY18564" fmla="*/ 985838 h 4732338"/>
              <a:gd name="connsiteX18565" fmla="*/ 1408113 w 4424363"/>
              <a:gd name="connsiteY18565" fmla="*/ 985838 h 4732338"/>
              <a:gd name="connsiteX18566" fmla="*/ 1408113 w 4424363"/>
              <a:gd name="connsiteY18566" fmla="*/ 984250 h 4732338"/>
              <a:gd name="connsiteX18567" fmla="*/ 1406525 w 4424363"/>
              <a:gd name="connsiteY18567" fmla="*/ 984250 h 4732338"/>
              <a:gd name="connsiteX18568" fmla="*/ 1406525 w 4424363"/>
              <a:gd name="connsiteY18568" fmla="*/ 982663 h 4732338"/>
              <a:gd name="connsiteX18569" fmla="*/ 1404938 w 4424363"/>
              <a:gd name="connsiteY18569" fmla="*/ 982663 h 4732338"/>
              <a:gd name="connsiteX18570" fmla="*/ 1404938 w 4424363"/>
              <a:gd name="connsiteY18570" fmla="*/ 981075 h 4732338"/>
              <a:gd name="connsiteX18571" fmla="*/ 1403350 w 4424363"/>
              <a:gd name="connsiteY18571" fmla="*/ 981075 h 4732338"/>
              <a:gd name="connsiteX18572" fmla="*/ 1401763 w 4424363"/>
              <a:gd name="connsiteY18572" fmla="*/ 981075 h 4732338"/>
              <a:gd name="connsiteX18573" fmla="*/ 1401763 w 4424363"/>
              <a:gd name="connsiteY18573" fmla="*/ 982663 h 4732338"/>
              <a:gd name="connsiteX18574" fmla="*/ 1400175 w 4424363"/>
              <a:gd name="connsiteY18574" fmla="*/ 982663 h 4732338"/>
              <a:gd name="connsiteX18575" fmla="*/ 1398588 w 4424363"/>
              <a:gd name="connsiteY18575" fmla="*/ 982663 h 4732338"/>
              <a:gd name="connsiteX18576" fmla="*/ 1397000 w 4424363"/>
              <a:gd name="connsiteY18576" fmla="*/ 982663 h 4732338"/>
              <a:gd name="connsiteX18577" fmla="*/ 1397000 w 4424363"/>
              <a:gd name="connsiteY18577" fmla="*/ 984250 h 4732338"/>
              <a:gd name="connsiteX18578" fmla="*/ 1395413 w 4424363"/>
              <a:gd name="connsiteY18578" fmla="*/ 984250 h 4732338"/>
              <a:gd name="connsiteX18579" fmla="*/ 1393825 w 4424363"/>
              <a:gd name="connsiteY18579" fmla="*/ 984250 h 4732338"/>
              <a:gd name="connsiteX18580" fmla="*/ 1392238 w 4424363"/>
              <a:gd name="connsiteY18580" fmla="*/ 984250 h 4732338"/>
              <a:gd name="connsiteX18581" fmla="*/ 1392238 w 4424363"/>
              <a:gd name="connsiteY18581" fmla="*/ 985838 h 4732338"/>
              <a:gd name="connsiteX18582" fmla="*/ 1390650 w 4424363"/>
              <a:gd name="connsiteY18582" fmla="*/ 985838 h 4732338"/>
              <a:gd name="connsiteX18583" fmla="*/ 1389063 w 4424363"/>
              <a:gd name="connsiteY18583" fmla="*/ 985838 h 4732338"/>
              <a:gd name="connsiteX18584" fmla="*/ 1387475 w 4424363"/>
              <a:gd name="connsiteY18584" fmla="*/ 985838 h 4732338"/>
              <a:gd name="connsiteX18585" fmla="*/ 1385888 w 4424363"/>
              <a:gd name="connsiteY18585" fmla="*/ 985838 h 4732338"/>
              <a:gd name="connsiteX18586" fmla="*/ 1384300 w 4424363"/>
              <a:gd name="connsiteY18586" fmla="*/ 985838 h 4732338"/>
              <a:gd name="connsiteX18587" fmla="*/ 1382713 w 4424363"/>
              <a:gd name="connsiteY18587" fmla="*/ 985838 h 4732338"/>
              <a:gd name="connsiteX18588" fmla="*/ 1382713 w 4424363"/>
              <a:gd name="connsiteY18588" fmla="*/ 984250 h 4732338"/>
              <a:gd name="connsiteX18589" fmla="*/ 1381125 w 4424363"/>
              <a:gd name="connsiteY18589" fmla="*/ 984250 h 4732338"/>
              <a:gd name="connsiteX18590" fmla="*/ 1381125 w 4424363"/>
              <a:gd name="connsiteY18590" fmla="*/ 982663 h 4732338"/>
              <a:gd name="connsiteX18591" fmla="*/ 1379538 w 4424363"/>
              <a:gd name="connsiteY18591" fmla="*/ 982663 h 4732338"/>
              <a:gd name="connsiteX18592" fmla="*/ 1379538 w 4424363"/>
              <a:gd name="connsiteY18592" fmla="*/ 981075 h 4732338"/>
              <a:gd name="connsiteX18593" fmla="*/ 1379538 w 4424363"/>
              <a:gd name="connsiteY18593" fmla="*/ 979488 h 4732338"/>
              <a:gd name="connsiteX18594" fmla="*/ 1379538 w 4424363"/>
              <a:gd name="connsiteY18594" fmla="*/ 977900 h 4732338"/>
              <a:gd name="connsiteX18595" fmla="*/ 1381125 w 4424363"/>
              <a:gd name="connsiteY18595" fmla="*/ 977900 h 4732338"/>
              <a:gd name="connsiteX18596" fmla="*/ 1381125 w 4424363"/>
              <a:gd name="connsiteY18596" fmla="*/ 976313 h 4732338"/>
              <a:gd name="connsiteX18597" fmla="*/ 1382713 w 4424363"/>
              <a:gd name="connsiteY18597" fmla="*/ 976313 h 4732338"/>
              <a:gd name="connsiteX18598" fmla="*/ 1382713 w 4424363"/>
              <a:gd name="connsiteY18598" fmla="*/ 974725 h 4732338"/>
              <a:gd name="connsiteX18599" fmla="*/ 1382713 w 4424363"/>
              <a:gd name="connsiteY18599" fmla="*/ 973138 h 4732338"/>
              <a:gd name="connsiteX18600" fmla="*/ 1384300 w 4424363"/>
              <a:gd name="connsiteY18600" fmla="*/ 973138 h 4732338"/>
              <a:gd name="connsiteX18601" fmla="*/ 1384300 w 4424363"/>
              <a:gd name="connsiteY18601" fmla="*/ 971550 h 4732338"/>
              <a:gd name="connsiteX18602" fmla="*/ 1384300 w 4424363"/>
              <a:gd name="connsiteY18602" fmla="*/ 969963 h 4732338"/>
              <a:gd name="connsiteX18603" fmla="*/ 1384300 w 4424363"/>
              <a:gd name="connsiteY18603" fmla="*/ 968375 h 4732338"/>
              <a:gd name="connsiteX18604" fmla="*/ 1382713 w 4424363"/>
              <a:gd name="connsiteY18604" fmla="*/ 968375 h 4732338"/>
              <a:gd name="connsiteX18605" fmla="*/ 1381125 w 4424363"/>
              <a:gd name="connsiteY18605" fmla="*/ 968375 h 4732338"/>
              <a:gd name="connsiteX18606" fmla="*/ 1379538 w 4424363"/>
              <a:gd name="connsiteY18606" fmla="*/ 968375 h 4732338"/>
              <a:gd name="connsiteX18607" fmla="*/ 1377950 w 4424363"/>
              <a:gd name="connsiteY18607" fmla="*/ 968375 h 4732338"/>
              <a:gd name="connsiteX18608" fmla="*/ 1376363 w 4424363"/>
              <a:gd name="connsiteY18608" fmla="*/ 968375 h 4732338"/>
              <a:gd name="connsiteX18609" fmla="*/ 1374775 w 4424363"/>
              <a:gd name="connsiteY18609" fmla="*/ 968375 h 4732338"/>
              <a:gd name="connsiteX18610" fmla="*/ 1373188 w 4424363"/>
              <a:gd name="connsiteY18610" fmla="*/ 968375 h 4732338"/>
              <a:gd name="connsiteX18611" fmla="*/ 1371600 w 4424363"/>
              <a:gd name="connsiteY18611" fmla="*/ 968375 h 4732338"/>
              <a:gd name="connsiteX18612" fmla="*/ 1370013 w 4424363"/>
              <a:gd name="connsiteY18612" fmla="*/ 968375 h 4732338"/>
              <a:gd name="connsiteX18613" fmla="*/ 1370013 w 4424363"/>
              <a:gd name="connsiteY18613" fmla="*/ 969963 h 4732338"/>
              <a:gd name="connsiteX18614" fmla="*/ 1370013 w 4424363"/>
              <a:gd name="connsiteY18614" fmla="*/ 971550 h 4732338"/>
              <a:gd name="connsiteX18615" fmla="*/ 1368425 w 4424363"/>
              <a:gd name="connsiteY18615" fmla="*/ 971550 h 4732338"/>
              <a:gd name="connsiteX18616" fmla="*/ 1368425 w 4424363"/>
              <a:gd name="connsiteY18616" fmla="*/ 973138 h 4732338"/>
              <a:gd name="connsiteX18617" fmla="*/ 1366838 w 4424363"/>
              <a:gd name="connsiteY18617" fmla="*/ 973138 h 4732338"/>
              <a:gd name="connsiteX18618" fmla="*/ 1365250 w 4424363"/>
              <a:gd name="connsiteY18618" fmla="*/ 973138 h 4732338"/>
              <a:gd name="connsiteX18619" fmla="*/ 1365250 w 4424363"/>
              <a:gd name="connsiteY18619" fmla="*/ 971550 h 4732338"/>
              <a:gd name="connsiteX18620" fmla="*/ 1363663 w 4424363"/>
              <a:gd name="connsiteY18620" fmla="*/ 971550 h 4732338"/>
              <a:gd name="connsiteX18621" fmla="*/ 1362075 w 4424363"/>
              <a:gd name="connsiteY18621" fmla="*/ 971550 h 4732338"/>
              <a:gd name="connsiteX18622" fmla="*/ 1360488 w 4424363"/>
              <a:gd name="connsiteY18622" fmla="*/ 971550 h 4732338"/>
              <a:gd name="connsiteX18623" fmla="*/ 1360488 w 4424363"/>
              <a:gd name="connsiteY18623" fmla="*/ 973138 h 4732338"/>
              <a:gd name="connsiteX18624" fmla="*/ 1358900 w 4424363"/>
              <a:gd name="connsiteY18624" fmla="*/ 973138 h 4732338"/>
              <a:gd name="connsiteX18625" fmla="*/ 1357313 w 4424363"/>
              <a:gd name="connsiteY18625" fmla="*/ 973138 h 4732338"/>
              <a:gd name="connsiteX18626" fmla="*/ 1355725 w 4424363"/>
              <a:gd name="connsiteY18626" fmla="*/ 973138 h 4732338"/>
              <a:gd name="connsiteX18627" fmla="*/ 1354138 w 4424363"/>
              <a:gd name="connsiteY18627" fmla="*/ 973138 h 4732338"/>
              <a:gd name="connsiteX18628" fmla="*/ 1354138 w 4424363"/>
              <a:gd name="connsiteY18628" fmla="*/ 971550 h 4732338"/>
              <a:gd name="connsiteX18629" fmla="*/ 1352550 w 4424363"/>
              <a:gd name="connsiteY18629" fmla="*/ 971550 h 4732338"/>
              <a:gd name="connsiteX18630" fmla="*/ 1352550 w 4424363"/>
              <a:gd name="connsiteY18630" fmla="*/ 969963 h 4732338"/>
              <a:gd name="connsiteX18631" fmla="*/ 1350963 w 4424363"/>
              <a:gd name="connsiteY18631" fmla="*/ 969963 h 4732338"/>
              <a:gd name="connsiteX18632" fmla="*/ 1349375 w 4424363"/>
              <a:gd name="connsiteY18632" fmla="*/ 969963 h 4732338"/>
              <a:gd name="connsiteX18633" fmla="*/ 1347788 w 4424363"/>
              <a:gd name="connsiteY18633" fmla="*/ 969963 h 4732338"/>
              <a:gd name="connsiteX18634" fmla="*/ 1347788 w 4424363"/>
              <a:gd name="connsiteY18634" fmla="*/ 968375 h 4732338"/>
              <a:gd name="connsiteX18635" fmla="*/ 1346200 w 4424363"/>
              <a:gd name="connsiteY18635" fmla="*/ 968375 h 4732338"/>
              <a:gd name="connsiteX18636" fmla="*/ 1344613 w 4424363"/>
              <a:gd name="connsiteY18636" fmla="*/ 968375 h 4732338"/>
              <a:gd name="connsiteX18637" fmla="*/ 1343025 w 4424363"/>
              <a:gd name="connsiteY18637" fmla="*/ 968375 h 4732338"/>
              <a:gd name="connsiteX18638" fmla="*/ 1341438 w 4424363"/>
              <a:gd name="connsiteY18638" fmla="*/ 968375 h 4732338"/>
              <a:gd name="connsiteX18639" fmla="*/ 1339850 w 4424363"/>
              <a:gd name="connsiteY18639" fmla="*/ 968375 h 4732338"/>
              <a:gd name="connsiteX18640" fmla="*/ 1338263 w 4424363"/>
              <a:gd name="connsiteY18640" fmla="*/ 968375 h 4732338"/>
              <a:gd name="connsiteX18641" fmla="*/ 1336675 w 4424363"/>
              <a:gd name="connsiteY18641" fmla="*/ 968375 h 4732338"/>
              <a:gd name="connsiteX18642" fmla="*/ 1335088 w 4424363"/>
              <a:gd name="connsiteY18642" fmla="*/ 968375 h 4732338"/>
              <a:gd name="connsiteX18643" fmla="*/ 1333500 w 4424363"/>
              <a:gd name="connsiteY18643" fmla="*/ 966788 h 4732338"/>
              <a:gd name="connsiteX18644" fmla="*/ 1331913 w 4424363"/>
              <a:gd name="connsiteY18644" fmla="*/ 966788 h 4732338"/>
              <a:gd name="connsiteX18645" fmla="*/ 1331913 w 4424363"/>
              <a:gd name="connsiteY18645" fmla="*/ 965200 h 4732338"/>
              <a:gd name="connsiteX18646" fmla="*/ 1330325 w 4424363"/>
              <a:gd name="connsiteY18646" fmla="*/ 965200 h 4732338"/>
              <a:gd name="connsiteX18647" fmla="*/ 1330325 w 4424363"/>
              <a:gd name="connsiteY18647" fmla="*/ 963613 h 4732338"/>
              <a:gd name="connsiteX18648" fmla="*/ 1328738 w 4424363"/>
              <a:gd name="connsiteY18648" fmla="*/ 963613 h 4732338"/>
              <a:gd name="connsiteX18649" fmla="*/ 1327150 w 4424363"/>
              <a:gd name="connsiteY18649" fmla="*/ 963613 h 4732338"/>
              <a:gd name="connsiteX18650" fmla="*/ 1325563 w 4424363"/>
              <a:gd name="connsiteY18650" fmla="*/ 963613 h 4732338"/>
              <a:gd name="connsiteX18651" fmla="*/ 1323975 w 4424363"/>
              <a:gd name="connsiteY18651" fmla="*/ 963613 h 4732338"/>
              <a:gd name="connsiteX18652" fmla="*/ 1322388 w 4424363"/>
              <a:gd name="connsiteY18652" fmla="*/ 963613 h 4732338"/>
              <a:gd name="connsiteX18653" fmla="*/ 1322388 w 4424363"/>
              <a:gd name="connsiteY18653" fmla="*/ 965200 h 4732338"/>
              <a:gd name="connsiteX18654" fmla="*/ 1320800 w 4424363"/>
              <a:gd name="connsiteY18654" fmla="*/ 965200 h 4732338"/>
              <a:gd name="connsiteX18655" fmla="*/ 1320800 w 4424363"/>
              <a:gd name="connsiteY18655" fmla="*/ 963613 h 4732338"/>
              <a:gd name="connsiteX18656" fmla="*/ 1319213 w 4424363"/>
              <a:gd name="connsiteY18656" fmla="*/ 963613 h 4732338"/>
              <a:gd name="connsiteX18657" fmla="*/ 1319213 w 4424363"/>
              <a:gd name="connsiteY18657" fmla="*/ 962025 h 4732338"/>
              <a:gd name="connsiteX18658" fmla="*/ 1317625 w 4424363"/>
              <a:gd name="connsiteY18658" fmla="*/ 962025 h 4732338"/>
              <a:gd name="connsiteX18659" fmla="*/ 1317625 w 4424363"/>
              <a:gd name="connsiteY18659" fmla="*/ 960438 h 4732338"/>
              <a:gd name="connsiteX18660" fmla="*/ 1316038 w 4424363"/>
              <a:gd name="connsiteY18660" fmla="*/ 960438 h 4732338"/>
              <a:gd name="connsiteX18661" fmla="*/ 1316038 w 4424363"/>
              <a:gd name="connsiteY18661" fmla="*/ 958850 h 4732338"/>
              <a:gd name="connsiteX18662" fmla="*/ 1316038 w 4424363"/>
              <a:gd name="connsiteY18662" fmla="*/ 957263 h 4732338"/>
              <a:gd name="connsiteX18663" fmla="*/ 1316038 w 4424363"/>
              <a:gd name="connsiteY18663" fmla="*/ 955675 h 4732338"/>
              <a:gd name="connsiteX18664" fmla="*/ 1316038 w 4424363"/>
              <a:gd name="connsiteY18664" fmla="*/ 954088 h 4732338"/>
              <a:gd name="connsiteX18665" fmla="*/ 1316038 w 4424363"/>
              <a:gd name="connsiteY18665" fmla="*/ 952500 h 4732338"/>
              <a:gd name="connsiteX18666" fmla="*/ 1314450 w 4424363"/>
              <a:gd name="connsiteY18666" fmla="*/ 952500 h 4732338"/>
              <a:gd name="connsiteX18667" fmla="*/ 1314450 w 4424363"/>
              <a:gd name="connsiteY18667" fmla="*/ 950913 h 4732338"/>
              <a:gd name="connsiteX18668" fmla="*/ 1312863 w 4424363"/>
              <a:gd name="connsiteY18668" fmla="*/ 950913 h 4732338"/>
              <a:gd name="connsiteX18669" fmla="*/ 1312863 w 4424363"/>
              <a:gd name="connsiteY18669" fmla="*/ 949325 h 4732338"/>
              <a:gd name="connsiteX18670" fmla="*/ 1312863 w 4424363"/>
              <a:gd name="connsiteY18670" fmla="*/ 947738 h 4732338"/>
              <a:gd name="connsiteX18671" fmla="*/ 1312863 w 4424363"/>
              <a:gd name="connsiteY18671" fmla="*/ 946150 h 4732338"/>
              <a:gd name="connsiteX18672" fmla="*/ 1312863 w 4424363"/>
              <a:gd name="connsiteY18672" fmla="*/ 944563 h 4732338"/>
              <a:gd name="connsiteX18673" fmla="*/ 1312863 w 4424363"/>
              <a:gd name="connsiteY18673" fmla="*/ 942975 h 4732338"/>
              <a:gd name="connsiteX18674" fmla="*/ 1312863 w 4424363"/>
              <a:gd name="connsiteY18674" fmla="*/ 941388 h 4732338"/>
              <a:gd name="connsiteX18675" fmla="*/ 1312863 w 4424363"/>
              <a:gd name="connsiteY18675" fmla="*/ 939800 h 4732338"/>
              <a:gd name="connsiteX18676" fmla="*/ 1311275 w 4424363"/>
              <a:gd name="connsiteY18676" fmla="*/ 938213 h 4732338"/>
              <a:gd name="connsiteX18677" fmla="*/ 1309688 w 4424363"/>
              <a:gd name="connsiteY18677" fmla="*/ 938213 h 4732338"/>
              <a:gd name="connsiteX18678" fmla="*/ 1309688 w 4424363"/>
              <a:gd name="connsiteY18678" fmla="*/ 939800 h 4732338"/>
              <a:gd name="connsiteX18679" fmla="*/ 1308100 w 4424363"/>
              <a:gd name="connsiteY18679" fmla="*/ 938213 h 4732338"/>
              <a:gd name="connsiteX18680" fmla="*/ 1306513 w 4424363"/>
              <a:gd name="connsiteY18680" fmla="*/ 938213 h 4732338"/>
              <a:gd name="connsiteX18681" fmla="*/ 1304925 w 4424363"/>
              <a:gd name="connsiteY18681" fmla="*/ 938213 h 4732338"/>
              <a:gd name="connsiteX18682" fmla="*/ 1303338 w 4424363"/>
              <a:gd name="connsiteY18682" fmla="*/ 938213 h 4732338"/>
              <a:gd name="connsiteX18683" fmla="*/ 1301750 w 4424363"/>
              <a:gd name="connsiteY18683" fmla="*/ 938213 h 4732338"/>
              <a:gd name="connsiteX18684" fmla="*/ 1301750 w 4424363"/>
              <a:gd name="connsiteY18684" fmla="*/ 936625 h 4732338"/>
              <a:gd name="connsiteX18685" fmla="*/ 1300163 w 4424363"/>
              <a:gd name="connsiteY18685" fmla="*/ 936625 h 4732338"/>
              <a:gd name="connsiteX18686" fmla="*/ 1298575 w 4424363"/>
              <a:gd name="connsiteY18686" fmla="*/ 936625 h 4732338"/>
              <a:gd name="connsiteX18687" fmla="*/ 1296988 w 4424363"/>
              <a:gd name="connsiteY18687" fmla="*/ 936625 h 4732338"/>
              <a:gd name="connsiteX18688" fmla="*/ 1295400 w 4424363"/>
              <a:gd name="connsiteY18688" fmla="*/ 936625 h 4732338"/>
              <a:gd name="connsiteX18689" fmla="*/ 1293813 w 4424363"/>
              <a:gd name="connsiteY18689" fmla="*/ 936625 h 4732338"/>
              <a:gd name="connsiteX18690" fmla="*/ 1292225 w 4424363"/>
              <a:gd name="connsiteY18690" fmla="*/ 936625 h 4732338"/>
              <a:gd name="connsiteX18691" fmla="*/ 1290638 w 4424363"/>
              <a:gd name="connsiteY18691" fmla="*/ 936625 h 4732338"/>
              <a:gd name="connsiteX18692" fmla="*/ 1289050 w 4424363"/>
              <a:gd name="connsiteY18692" fmla="*/ 936625 h 4732338"/>
              <a:gd name="connsiteX18693" fmla="*/ 1289050 w 4424363"/>
              <a:gd name="connsiteY18693" fmla="*/ 935038 h 4732338"/>
              <a:gd name="connsiteX18694" fmla="*/ 1287463 w 4424363"/>
              <a:gd name="connsiteY18694" fmla="*/ 935038 h 4732338"/>
              <a:gd name="connsiteX18695" fmla="*/ 1285875 w 4424363"/>
              <a:gd name="connsiteY18695" fmla="*/ 935038 h 4732338"/>
              <a:gd name="connsiteX18696" fmla="*/ 1285875 w 4424363"/>
              <a:gd name="connsiteY18696" fmla="*/ 933450 h 4732338"/>
              <a:gd name="connsiteX18697" fmla="*/ 1284288 w 4424363"/>
              <a:gd name="connsiteY18697" fmla="*/ 933450 h 4732338"/>
              <a:gd name="connsiteX18698" fmla="*/ 1282700 w 4424363"/>
              <a:gd name="connsiteY18698" fmla="*/ 933450 h 4732338"/>
              <a:gd name="connsiteX18699" fmla="*/ 1281113 w 4424363"/>
              <a:gd name="connsiteY18699" fmla="*/ 933450 h 4732338"/>
              <a:gd name="connsiteX18700" fmla="*/ 1279525 w 4424363"/>
              <a:gd name="connsiteY18700" fmla="*/ 933450 h 4732338"/>
              <a:gd name="connsiteX18701" fmla="*/ 1277938 w 4424363"/>
              <a:gd name="connsiteY18701" fmla="*/ 933450 h 4732338"/>
              <a:gd name="connsiteX18702" fmla="*/ 1276350 w 4424363"/>
              <a:gd name="connsiteY18702" fmla="*/ 933450 h 4732338"/>
              <a:gd name="connsiteX18703" fmla="*/ 1276350 w 4424363"/>
              <a:gd name="connsiteY18703" fmla="*/ 935038 h 4732338"/>
              <a:gd name="connsiteX18704" fmla="*/ 1274763 w 4424363"/>
              <a:gd name="connsiteY18704" fmla="*/ 935038 h 4732338"/>
              <a:gd name="connsiteX18705" fmla="*/ 1273175 w 4424363"/>
              <a:gd name="connsiteY18705" fmla="*/ 935038 h 4732338"/>
              <a:gd name="connsiteX18706" fmla="*/ 1271588 w 4424363"/>
              <a:gd name="connsiteY18706" fmla="*/ 935038 h 4732338"/>
              <a:gd name="connsiteX18707" fmla="*/ 1271588 w 4424363"/>
              <a:gd name="connsiteY18707" fmla="*/ 933450 h 4732338"/>
              <a:gd name="connsiteX18708" fmla="*/ 1271588 w 4424363"/>
              <a:gd name="connsiteY18708" fmla="*/ 931863 h 4732338"/>
              <a:gd name="connsiteX18709" fmla="*/ 1271588 w 4424363"/>
              <a:gd name="connsiteY18709" fmla="*/ 930275 h 4732338"/>
              <a:gd name="connsiteX18710" fmla="*/ 1271588 w 4424363"/>
              <a:gd name="connsiteY18710" fmla="*/ 928688 h 4732338"/>
              <a:gd name="connsiteX18711" fmla="*/ 1273175 w 4424363"/>
              <a:gd name="connsiteY18711" fmla="*/ 928688 h 4732338"/>
              <a:gd name="connsiteX18712" fmla="*/ 1274763 w 4424363"/>
              <a:gd name="connsiteY18712" fmla="*/ 928688 h 4732338"/>
              <a:gd name="connsiteX18713" fmla="*/ 1276350 w 4424363"/>
              <a:gd name="connsiteY18713" fmla="*/ 928688 h 4732338"/>
              <a:gd name="connsiteX18714" fmla="*/ 1276350 w 4424363"/>
              <a:gd name="connsiteY18714" fmla="*/ 927100 h 4732338"/>
              <a:gd name="connsiteX18715" fmla="*/ 1277938 w 4424363"/>
              <a:gd name="connsiteY18715" fmla="*/ 927100 h 4732338"/>
              <a:gd name="connsiteX18716" fmla="*/ 1279525 w 4424363"/>
              <a:gd name="connsiteY18716" fmla="*/ 927100 h 4732338"/>
              <a:gd name="connsiteX18717" fmla="*/ 1281113 w 4424363"/>
              <a:gd name="connsiteY18717" fmla="*/ 927100 h 4732338"/>
              <a:gd name="connsiteX18718" fmla="*/ 1282700 w 4424363"/>
              <a:gd name="connsiteY18718" fmla="*/ 927100 h 4732338"/>
              <a:gd name="connsiteX18719" fmla="*/ 1282700 w 4424363"/>
              <a:gd name="connsiteY18719" fmla="*/ 925513 h 4732338"/>
              <a:gd name="connsiteX18720" fmla="*/ 1284288 w 4424363"/>
              <a:gd name="connsiteY18720" fmla="*/ 925513 h 4732338"/>
              <a:gd name="connsiteX18721" fmla="*/ 1285875 w 4424363"/>
              <a:gd name="connsiteY18721" fmla="*/ 925513 h 4732338"/>
              <a:gd name="connsiteX18722" fmla="*/ 1287463 w 4424363"/>
              <a:gd name="connsiteY18722" fmla="*/ 925513 h 4732338"/>
              <a:gd name="connsiteX18723" fmla="*/ 1287463 w 4424363"/>
              <a:gd name="connsiteY18723" fmla="*/ 923925 h 4732338"/>
              <a:gd name="connsiteX18724" fmla="*/ 1289050 w 4424363"/>
              <a:gd name="connsiteY18724" fmla="*/ 923925 h 4732338"/>
              <a:gd name="connsiteX18725" fmla="*/ 1290638 w 4424363"/>
              <a:gd name="connsiteY18725" fmla="*/ 923925 h 4732338"/>
              <a:gd name="connsiteX18726" fmla="*/ 1290638 w 4424363"/>
              <a:gd name="connsiteY18726" fmla="*/ 922338 h 4732338"/>
              <a:gd name="connsiteX18727" fmla="*/ 1290638 w 4424363"/>
              <a:gd name="connsiteY18727" fmla="*/ 920750 h 4732338"/>
              <a:gd name="connsiteX18728" fmla="*/ 1290638 w 4424363"/>
              <a:gd name="connsiteY18728" fmla="*/ 919163 h 4732338"/>
              <a:gd name="connsiteX18729" fmla="*/ 1292225 w 4424363"/>
              <a:gd name="connsiteY18729" fmla="*/ 919163 h 4732338"/>
              <a:gd name="connsiteX18730" fmla="*/ 1292225 w 4424363"/>
              <a:gd name="connsiteY18730" fmla="*/ 917575 h 4732338"/>
              <a:gd name="connsiteX18731" fmla="*/ 1293813 w 4424363"/>
              <a:gd name="connsiteY18731" fmla="*/ 917575 h 4732338"/>
              <a:gd name="connsiteX18732" fmla="*/ 1293813 w 4424363"/>
              <a:gd name="connsiteY18732" fmla="*/ 915988 h 4732338"/>
              <a:gd name="connsiteX18733" fmla="*/ 1293813 w 4424363"/>
              <a:gd name="connsiteY18733" fmla="*/ 914400 h 4732338"/>
              <a:gd name="connsiteX18734" fmla="*/ 1295400 w 4424363"/>
              <a:gd name="connsiteY18734" fmla="*/ 914400 h 4732338"/>
              <a:gd name="connsiteX18735" fmla="*/ 1295400 w 4424363"/>
              <a:gd name="connsiteY18735" fmla="*/ 912813 h 4732338"/>
              <a:gd name="connsiteX18736" fmla="*/ 1295400 w 4424363"/>
              <a:gd name="connsiteY18736" fmla="*/ 911225 h 4732338"/>
              <a:gd name="connsiteX18737" fmla="*/ 1296988 w 4424363"/>
              <a:gd name="connsiteY18737" fmla="*/ 911225 h 4732338"/>
              <a:gd name="connsiteX18738" fmla="*/ 1296988 w 4424363"/>
              <a:gd name="connsiteY18738" fmla="*/ 909638 h 4732338"/>
              <a:gd name="connsiteX18739" fmla="*/ 1296988 w 4424363"/>
              <a:gd name="connsiteY18739" fmla="*/ 908050 h 4732338"/>
              <a:gd name="connsiteX18740" fmla="*/ 1295400 w 4424363"/>
              <a:gd name="connsiteY18740" fmla="*/ 908050 h 4732338"/>
              <a:gd name="connsiteX18741" fmla="*/ 1295400 w 4424363"/>
              <a:gd name="connsiteY18741" fmla="*/ 906463 h 4732338"/>
              <a:gd name="connsiteX18742" fmla="*/ 1295400 w 4424363"/>
              <a:gd name="connsiteY18742" fmla="*/ 904875 h 4732338"/>
              <a:gd name="connsiteX18743" fmla="*/ 1295400 w 4424363"/>
              <a:gd name="connsiteY18743" fmla="*/ 903288 h 4732338"/>
              <a:gd name="connsiteX18744" fmla="*/ 1295400 w 4424363"/>
              <a:gd name="connsiteY18744" fmla="*/ 901700 h 4732338"/>
              <a:gd name="connsiteX18745" fmla="*/ 1293813 w 4424363"/>
              <a:gd name="connsiteY18745" fmla="*/ 901700 h 4732338"/>
              <a:gd name="connsiteX18746" fmla="*/ 1293813 w 4424363"/>
              <a:gd name="connsiteY18746" fmla="*/ 900113 h 4732338"/>
              <a:gd name="connsiteX18747" fmla="*/ 1293813 w 4424363"/>
              <a:gd name="connsiteY18747" fmla="*/ 898525 h 4732338"/>
              <a:gd name="connsiteX18748" fmla="*/ 1293813 w 4424363"/>
              <a:gd name="connsiteY18748" fmla="*/ 896938 h 4732338"/>
              <a:gd name="connsiteX18749" fmla="*/ 1295400 w 4424363"/>
              <a:gd name="connsiteY18749" fmla="*/ 896938 h 4732338"/>
              <a:gd name="connsiteX18750" fmla="*/ 1296988 w 4424363"/>
              <a:gd name="connsiteY18750" fmla="*/ 896938 h 4732338"/>
              <a:gd name="connsiteX18751" fmla="*/ 1296988 w 4424363"/>
              <a:gd name="connsiteY18751" fmla="*/ 895350 h 4732338"/>
              <a:gd name="connsiteX18752" fmla="*/ 1298575 w 4424363"/>
              <a:gd name="connsiteY18752" fmla="*/ 895350 h 4732338"/>
              <a:gd name="connsiteX18753" fmla="*/ 1298575 w 4424363"/>
              <a:gd name="connsiteY18753" fmla="*/ 896938 h 4732338"/>
              <a:gd name="connsiteX18754" fmla="*/ 1300163 w 4424363"/>
              <a:gd name="connsiteY18754" fmla="*/ 896938 h 4732338"/>
              <a:gd name="connsiteX18755" fmla="*/ 1301750 w 4424363"/>
              <a:gd name="connsiteY18755" fmla="*/ 896938 h 4732338"/>
              <a:gd name="connsiteX18756" fmla="*/ 1303338 w 4424363"/>
              <a:gd name="connsiteY18756" fmla="*/ 896938 h 4732338"/>
              <a:gd name="connsiteX18757" fmla="*/ 1304925 w 4424363"/>
              <a:gd name="connsiteY18757" fmla="*/ 896938 h 4732338"/>
              <a:gd name="connsiteX18758" fmla="*/ 1306513 w 4424363"/>
              <a:gd name="connsiteY18758" fmla="*/ 896938 h 4732338"/>
              <a:gd name="connsiteX18759" fmla="*/ 1308100 w 4424363"/>
              <a:gd name="connsiteY18759" fmla="*/ 896938 h 4732338"/>
              <a:gd name="connsiteX18760" fmla="*/ 1308100 w 4424363"/>
              <a:gd name="connsiteY18760" fmla="*/ 898525 h 4732338"/>
              <a:gd name="connsiteX18761" fmla="*/ 1309688 w 4424363"/>
              <a:gd name="connsiteY18761" fmla="*/ 898525 h 4732338"/>
              <a:gd name="connsiteX18762" fmla="*/ 1311275 w 4424363"/>
              <a:gd name="connsiteY18762" fmla="*/ 898525 h 4732338"/>
              <a:gd name="connsiteX18763" fmla="*/ 1311275 w 4424363"/>
              <a:gd name="connsiteY18763" fmla="*/ 900113 h 4732338"/>
              <a:gd name="connsiteX18764" fmla="*/ 1311275 w 4424363"/>
              <a:gd name="connsiteY18764" fmla="*/ 901700 h 4732338"/>
              <a:gd name="connsiteX18765" fmla="*/ 1312863 w 4424363"/>
              <a:gd name="connsiteY18765" fmla="*/ 901700 h 4732338"/>
              <a:gd name="connsiteX18766" fmla="*/ 1312863 w 4424363"/>
              <a:gd name="connsiteY18766" fmla="*/ 903288 h 4732338"/>
              <a:gd name="connsiteX18767" fmla="*/ 1312863 w 4424363"/>
              <a:gd name="connsiteY18767" fmla="*/ 904875 h 4732338"/>
              <a:gd name="connsiteX18768" fmla="*/ 1314450 w 4424363"/>
              <a:gd name="connsiteY18768" fmla="*/ 906463 h 4732338"/>
              <a:gd name="connsiteX18769" fmla="*/ 1316038 w 4424363"/>
              <a:gd name="connsiteY18769" fmla="*/ 906463 h 4732338"/>
              <a:gd name="connsiteX18770" fmla="*/ 1316038 w 4424363"/>
              <a:gd name="connsiteY18770" fmla="*/ 908050 h 4732338"/>
              <a:gd name="connsiteX18771" fmla="*/ 1316038 w 4424363"/>
              <a:gd name="connsiteY18771" fmla="*/ 909638 h 4732338"/>
              <a:gd name="connsiteX18772" fmla="*/ 1316038 w 4424363"/>
              <a:gd name="connsiteY18772" fmla="*/ 911225 h 4732338"/>
              <a:gd name="connsiteX18773" fmla="*/ 1316038 w 4424363"/>
              <a:gd name="connsiteY18773" fmla="*/ 912813 h 4732338"/>
              <a:gd name="connsiteX18774" fmla="*/ 1316038 w 4424363"/>
              <a:gd name="connsiteY18774" fmla="*/ 914400 h 4732338"/>
              <a:gd name="connsiteX18775" fmla="*/ 1317625 w 4424363"/>
              <a:gd name="connsiteY18775" fmla="*/ 914400 h 4732338"/>
              <a:gd name="connsiteX18776" fmla="*/ 1319213 w 4424363"/>
              <a:gd name="connsiteY18776" fmla="*/ 914400 h 4732338"/>
              <a:gd name="connsiteX18777" fmla="*/ 1320800 w 4424363"/>
              <a:gd name="connsiteY18777" fmla="*/ 914400 h 4732338"/>
              <a:gd name="connsiteX18778" fmla="*/ 1322388 w 4424363"/>
              <a:gd name="connsiteY18778" fmla="*/ 914400 h 4732338"/>
              <a:gd name="connsiteX18779" fmla="*/ 1323975 w 4424363"/>
              <a:gd name="connsiteY18779" fmla="*/ 914400 h 4732338"/>
              <a:gd name="connsiteX18780" fmla="*/ 1323975 w 4424363"/>
              <a:gd name="connsiteY18780" fmla="*/ 912813 h 4732338"/>
              <a:gd name="connsiteX18781" fmla="*/ 1323975 w 4424363"/>
              <a:gd name="connsiteY18781" fmla="*/ 911225 h 4732338"/>
              <a:gd name="connsiteX18782" fmla="*/ 1325563 w 4424363"/>
              <a:gd name="connsiteY18782" fmla="*/ 911225 h 4732338"/>
              <a:gd name="connsiteX18783" fmla="*/ 1327150 w 4424363"/>
              <a:gd name="connsiteY18783" fmla="*/ 911225 h 4732338"/>
              <a:gd name="connsiteX18784" fmla="*/ 1328738 w 4424363"/>
              <a:gd name="connsiteY18784" fmla="*/ 911225 h 4732338"/>
              <a:gd name="connsiteX18785" fmla="*/ 1330325 w 4424363"/>
              <a:gd name="connsiteY18785" fmla="*/ 911225 h 4732338"/>
              <a:gd name="connsiteX18786" fmla="*/ 1331913 w 4424363"/>
              <a:gd name="connsiteY18786" fmla="*/ 911225 h 4732338"/>
              <a:gd name="connsiteX18787" fmla="*/ 1333500 w 4424363"/>
              <a:gd name="connsiteY18787" fmla="*/ 911225 h 4732338"/>
              <a:gd name="connsiteX18788" fmla="*/ 1335088 w 4424363"/>
              <a:gd name="connsiteY18788" fmla="*/ 911225 h 4732338"/>
              <a:gd name="connsiteX18789" fmla="*/ 1335088 w 4424363"/>
              <a:gd name="connsiteY18789" fmla="*/ 909638 h 4732338"/>
              <a:gd name="connsiteX18790" fmla="*/ 1336675 w 4424363"/>
              <a:gd name="connsiteY18790" fmla="*/ 909638 h 4732338"/>
              <a:gd name="connsiteX18791" fmla="*/ 1336675 w 4424363"/>
              <a:gd name="connsiteY18791" fmla="*/ 908050 h 4732338"/>
              <a:gd name="connsiteX18792" fmla="*/ 1335088 w 4424363"/>
              <a:gd name="connsiteY18792" fmla="*/ 908050 h 4732338"/>
              <a:gd name="connsiteX18793" fmla="*/ 1335088 w 4424363"/>
              <a:gd name="connsiteY18793" fmla="*/ 906463 h 4732338"/>
              <a:gd name="connsiteX18794" fmla="*/ 1336675 w 4424363"/>
              <a:gd name="connsiteY18794" fmla="*/ 906463 h 4732338"/>
              <a:gd name="connsiteX18795" fmla="*/ 1336675 w 4424363"/>
              <a:gd name="connsiteY18795" fmla="*/ 904875 h 4732338"/>
              <a:gd name="connsiteX18796" fmla="*/ 1336675 w 4424363"/>
              <a:gd name="connsiteY18796" fmla="*/ 903288 h 4732338"/>
              <a:gd name="connsiteX18797" fmla="*/ 1338263 w 4424363"/>
              <a:gd name="connsiteY18797" fmla="*/ 903288 h 4732338"/>
              <a:gd name="connsiteX18798" fmla="*/ 1338263 w 4424363"/>
              <a:gd name="connsiteY18798" fmla="*/ 901700 h 4732338"/>
              <a:gd name="connsiteX18799" fmla="*/ 1339850 w 4424363"/>
              <a:gd name="connsiteY18799" fmla="*/ 901700 h 4732338"/>
              <a:gd name="connsiteX18800" fmla="*/ 1339850 w 4424363"/>
              <a:gd name="connsiteY18800" fmla="*/ 900113 h 4732338"/>
              <a:gd name="connsiteX18801" fmla="*/ 1339850 w 4424363"/>
              <a:gd name="connsiteY18801" fmla="*/ 898525 h 4732338"/>
              <a:gd name="connsiteX18802" fmla="*/ 1339850 w 4424363"/>
              <a:gd name="connsiteY18802" fmla="*/ 896938 h 4732338"/>
              <a:gd name="connsiteX18803" fmla="*/ 1338263 w 4424363"/>
              <a:gd name="connsiteY18803" fmla="*/ 896938 h 4732338"/>
              <a:gd name="connsiteX18804" fmla="*/ 1338263 w 4424363"/>
              <a:gd name="connsiteY18804" fmla="*/ 895350 h 4732338"/>
              <a:gd name="connsiteX18805" fmla="*/ 1336675 w 4424363"/>
              <a:gd name="connsiteY18805" fmla="*/ 893763 h 4732338"/>
              <a:gd name="connsiteX18806" fmla="*/ 1335088 w 4424363"/>
              <a:gd name="connsiteY18806" fmla="*/ 893763 h 4732338"/>
              <a:gd name="connsiteX18807" fmla="*/ 1335088 w 4424363"/>
              <a:gd name="connsiteY18807" fmla="*/ 892175 h 4732338"/>
              <a:gd name="connsiteX18808" fmla="*/ 1335088 w 4424363"/>
              <a:gd name="connsiteY18808" fmla="*/ 890588 h 4732338"/>
              <a:gd name="connsiteX18809" fmla="*/ 1333500 w 4424363"/>
              <a:gd name="connsiteY18809" fmla="*/ 889000 h 4732338"/>
              <a:gd name="connsiteX18810" fmla="*/ 1333500 w 4424363"/>
              <a:gd name="connsiteY18810" fmla="*/ 887413 h 4732338"/>
              <a:gd name="connsiteX18811" fmla="*/ 1333500 w 4424363"/>
              <a:gd name="connsiteY18811" fmla="*/ 885825 h 4732338"/>
              <a:gd name="connsiteX18812" fmla="*/ 1331913 w 4424363"/>
              <a:gd name="connsiteY18812" fmla="*/ 885825 h 4732338"/>
              <a:gd name="connsiteX18813" fmla="*/ 1331913 w 4424363"/>
              <a:gd name="connsiteY18813" fmla="*/ 884238 h 4732338"/>
              <a:gd name="connsiteX18814" fmla="*/ 1331913 w 4424363"/>
              <a:gd name="connsiteY18814" fmla="*/ 882650 h 4732338"/>
              <a:gd name="connsiteX18815" fmla="*/ 1331913 w 4424363"/>
              <a:gd name="connsiteY18815" fmla="*/ 881063 h 4732338"/>
              <a:gd name="connsiteX18816" fmla="*/ 1330325 w 4424363"/>
              <a:gd name="connsiteY18816" fmla="*/ 879475 h 4732338"/>
              <a:gd name="connsiteX18817" fmla="*/ 1330325 w 4424363"/>
              <a:gd name="connsiteY18817" fmla="*/ 877888 h 4732338"/>
              <a:gd name="connsiteX18818" fmla="*/ 1330325 w 4424363"/>
              <a:gd name="connsiteY18818" fmla="*/ 876300 h 4732338"/>
              <a:gd name="connsiteX18819" fmla="*/ 1330325 w 4424363"/>
              <a:gd name="connsiteY18819" fmla="*/ 874713 h 4732338"/>
              <a:gd name="connsiteX18820" fmla="*/ 1328738 w 4424363"/>
              <a:gd name="connsiteY18820" fmla="*/ 874713 h 4732338"/>
              <a:gd name="connsiteX18821" fmla="*/ 1328738 w 4424363"/>
              <a:gd name="connsiteY18821" fmla="*/ 873125 h 4732338"/>
              <a:gd name="connsiteX18822" fmla="*/ 1327150 w 4424363"/>
              <a:gd name="connsiteY18822" fmla="*/ 871538 h 4732338"/>
              <a:gd name="connsiteX18823" fmla="*/ 1327150 w 4424363"/>
              <a:gd name="connsiteY18823" fmla="*/ 869950 h 4732338"/>
              <a:gd name="connsiteX18824" fmla="*/ 1328738 w 4424363"/>
              <a:gd name="connsiteY18824" fmla="*/ 869950 h 4732338"/>
              <a:gd name="connsiteX18825" fmla="*/ 1330325 w 4424363"/>
              <a:gd name="connsiteY18825" fmla="*/ 869950 h 4732338"/>
              <a:gd name="connsiteX18826" fmla="*/ 1331913 w 4424363"/>
              <a:gd name="connsiteY18826" fmla="*/ 869950 h 4732338"/>
              <a:gd name="connsiteX18827" fmla="*/ 1333500 w 4424363"/>
              <a:gd name="connsiteY18827" fmla="*/ 869950 h 4732338"/>
              <a:gd name="connsiteX18828" fmla="*/ 1335088 w 4424363"/>
              <a:gd name="connsiteY18828" fmla="*/ 869950 h 4732338"/>
              <a:gd name="connsiteX18829" fmla="*/ 1335088 w 4424363"/>
              <a:gd name="connsiteY18829" fmla="*/ 868363 h 4732338"/>
              <a:gd name="connsiteX18830" fmla="*/ 1336675 w 4424363"/>
              <a:gd name="connsiteY18830" fmla="*/ 868363 h 4732338"/>
              <a:gd name="connsiteX18831" fmla="*/ 1338263 w 4424363"/>
              <a:gd name="connsiteY18831" fmla="*/ 868363 h 4732338"/>
              <a:gd name="connsiteX18832" fmla="*/ 1338263 w 4424363"/>
              <a:gd name="connsiteY18832" fmla="*/ 866775 h 4732338"/>
              <a:gd name="connsiteX18833" fmla="*/ 1339850 w 4424363"/>
              <a:gd name="connsiteY18833" fmla="*/ 866775 h 4732338"/>
              <a:gd name="connsiteX18834" fmla="*/ 1341438 w 4424363"/>
              <a:gd name="connsiteY18834" fmla="*/ 866775 h 4732338"/>
              <a:gd name="connsiteX18835" fmla="*/ 1343025 w 4424363"/>
              <a:gd name="connsiteY18835" fmla="*/ 866775 h 4732338"/>
              <a:gd name="connsiteX18836" fmla="*/ 1343025 w 4424363"/>
              <a:gd name="connsiteY18836" fmla="*/ 868363 h 4732338"/>
              <a:gd name="connsiteX18837" fmla="*/ 1344613 w 4424363"/>
              <a:gd name="connsiteY18837" fmla="*/ 868363 h 4732338"/>
              <a:gd name="connsiteX18838" fmla="*/ 1346200 w 4424363"/>
              <a:gd name="connsiteY18838" fmla="*/ 868363 h 4732338"/>
              <a:gd name="connsiteX18839" fmla="*/ 1347788 w 4424363"/>
              <a:gd name="connsiteY18839" fmla="*/ 868363 h 4732338"/>
              <a:gd name="connsiteX18840" fmla="*/ 1347788 w 4424363"/>
              <a:gd name="connsiteY18840" fmla="*/ 869950 h 4732338"/>
              <a:gd name="connsiteX18841" fmla="*/ 1347788 w 4424363"/>
              <a:gd name="connsiteY18841" fmla="*/ 871538 h 4732338"/>
              <a:gd name="connsiteX18842" fmla="*/ 1347788 w 4424363"/>
              <a:gd name="connsiteY18842" fmla="*/ 873125 h 4732338"/>
              <a:gd name="connsiteX18843" fmla="*/ 1349375 w 4424363"/>
              <a:gd name="connsiteY18843" fmla="*/ 873125 h 4732338"/>
              <a:gd name="connsiteX18844" fmla="*/ 1350963 w 4424363"/>
              <a:gd name="connsiteY18844" fmla="*/ 873125 h 4732338"/>
              <a:gd name="connsiteX18845" fmla="*/ 1352550 w 4424363"/>
              <a:gd name="connsiteY18845" fmla="*/ 873125 h 4732338"/>
              <a:gd name="connsiteX18846" fmla="*/ 1354138 w 4424363"/>
              <a:gd name="connsiteY18846" fmla="*/ 873125 h 4732338"/>
              <a:gd name="connsiteX18847" fmla="*/ 1355725 w 4424363"/>
              <a:gd name="connsiteY18847" fmla="*/ 873125 h 4732338"/>
              <a:gd name="connsiteX18848" fmla="*/ 1357313 w 4424363"/>
              <a:gd name="connsiteY18848" fmla="*/ 873125 h 4732338"/>
              <a:gd name="connsiteX18849" fmla="*/ 1357313 w 4424363"/>
              <a:gd name="connsiteY18849" fmla="*/ 871538 h 4732338"/>
              <a:gd name="connsiteX18850" fmla="*/ 1358900 w 4424363"/>
              <a:gd name="connsiteY18850" fmla="*/ 871538 h 4732338"/>
              <a:gd name="connsiteX18851" fmla="*/ 1360488 w 4424363"/>
              <a:gd name="connsiteY18851" fmla="*/ 871538 h 4732338"/>
              <a:gd name="connsiteX18852" fmla="*/ 1360488 w 4424363"/>
              <a:gd name="connsiteY18852" fmla="*/ 869950 h 4732338"/>
              <a:gd name="connsiteX18853" fmla="*/ 1362075 w 4424363"/>
              <a:gd name="connsiteY18853" fmla="*/ 869950 h 4732338"/>
              <a:gd name="connsiteX18854" fmla="*/ 1363663 w 4424363"/>
              <a:gd name="connsiteY18854" fmla="*/ 869950 h 4732338"/>
              <a:gd name="connsiteX18855" fmla="*/ 1363663 w 4424363"/>
              <a:gd name="connsiteY18855" fmla="*/ 868363 h 4732338"/>
              <a:gd name="connsiteX18856" fmla="*/ 1365250 w 4424363"/>
              <a:gd name="connsiteY18856" fmla="*/ 868363 h 4732338"/>
              <a:gd name="connsiteX18857" fmla="*/ 1366838 w 4424363"/>
              <a:gd name="connsiteY18857" fmla="*/ 868363 h 4732338"/>
              <a:gd name="connsiteX18858" fmla="*/ 1368425 w 4424363"/>
              <a:gd name="connsiteY18858" fmla="*/ 868363 h 4732338"/>
              <a:gd name="connsiteX18859" fmla="*/ 1370013 w 4424363"/>
              <a:gd name="connsiteY18859" fmla="*/ 868363 h 4732338"/>
              <a:gd name="connsiteX18860" fmla="*/ 1371600 w 4424363"/>
              <a:gd name="connsiteY18860" fmla="*/ 868363 h 4732338"/>
              <a:gd name="connsiteX18861" fmla="*/ 1371600 w 4424363"/>
              <a:gd name="connsiteY18861" fmla="*/ 866775 h 4732338"/>
              <a:gd name="connsiteX18862" fmla="*/ 1373188 w 4424363"/>
              <a:gd name="connsiteY18862" fmla="*/ 866775 h 4732338"/>
              <a:gd name="connsiteX18863" fmla="*/ 1373188 w 4424363"/>
              <a:gd name="connsiteY18863" fmla="*/ 868363 h 4732338"/>
              <a:gd name="connsiteX18864" fmla="*/ 1374775 w 4424363"/>
              <a:gd name="connsiteY18864" fmla="*/ 868363 h 4732338"/>
              <a:gd name="connsiteX18865" fmla="*/ 1374775 w 4424363"/>
              <a:gd name="connsiteY18865" fmla="*/ 866775 h 4732338"/>
              <a:gd name="connsiteX18866" fmla="*/ 1376363 w 4424363"/>
              <a:gd name="connsiteY18866" fmla="*/ 866775 h 4732338"/>
              <a:gd name="connsiteX18867" fmla="*/ 1377950 w 4424363"/>
              <a:gd name="connsiteY18867" fmla="*/ 866775 h 4732338"/>
              <a:gd name="connsiteX18868" fmla="*/ 1377950 w 4424363"/>
              <a:gd name="connsiteY18868" fmla="*/ 868363 h 4732338"/>
              <a:gd name="connsiteX18869" fmla="*/ 1379538 w 4424363"/>
              <a:gd name="connsiteY18869" fmla="*/ 868363 h 4732338"/>
              <a:gd name="connsiteX18870" fmla="*/ 1381125 w 4424363"/>
              <a:gd name="connsiteY18870" fmla="*/ 868363 h 4732338"/>
              <a:gd name="connsiteX18871" fmla="*/ 1381125 w 4424363"/>
              <a:gd name="connsiteY18871" fmla="*/ 866775 h 4732338"/>
              <a:gd name="connsiteX18872" fmla="*/ 1381125 w 4424363"/>
              <a:gd name="connsiteY18872" fmla="*/ 865188 h 4732338"/>
              <a:gd name="connsiteX18873" fmla="*/ 1382713 w 4424363"/>
              <a:gd name="connsiteY18873" fmla="*/ 865188 h 4732338"/>
              <a:gd name="connsiteX18874" fmla="*/ 1384300 w 4424363"/>
              <a:gd name="connsiteY18874" fmla="*/ 865188 h 4732338"/>
              <a:gd name="connsiteX18875" fmla="*/ 1385888 w 4424363"/>
              <a:gd name="connsiteY18875" fmla="*/ 865188 h 4732338"/>
              <a:gd name="connsiteX18876" fmla="*/ 1387475 w 4424363"/>
              <a:gd name="connsiteY18876" fmla="*/ 865188 h 4732338"/>
              <a:gd name="connsiteX18877" fmla="*/ 1389063 w 4424363"/>
              <a:gd name="connsiteY18877" fmla="*/ 865188 h 4732338"/>
              <a:gd name="connsiteX18878" fmla="*/ 1389063 w 4424363"/>
              <a:gd name="connsiteY18878" fmla="*/ 863600 h 4732338"/>
              <a:gd name="connsiteX18879" fmla="*/ 1387475 w 4424363"/>
              <a:gd name="connsiteY18879" fmla="*/ 863600 h 4732338"/>
              <a:gd name="connsiteX18880" fmla="*/ 1387475 w 4424363"/>
              <a:gd name="connsiteY18880" fmla="*/ 862013 h 4732338"/>
              <a:gd name="connsiteX18881" fmla="*/ 1385888 w 4424363"/>
              <a:gd name="connsiteY18881" fmla="*/ 860425 h 4732338"/>
              <a:gd name="connsiteX18882" fmla="*/ 1387475 w 4424363"/>
              <a:gd name="connsiteY18882" fmla="*/ 860425 h 4732338"/>
              <a:gd name="connsiteX18883" fmla="*/ 1387475 w 4424363"/>
              <a:gd name="connsiteY18883" fmla="*/ 858838 h 4732338"/>
              <a:gd name="connsiteX18884" fmla="*/ 1389063 w 4424363"/>
              <a:gd name="connsiteY18884" fmla="*/ 858838 h 4732338"/>
              <a:gd name="connsiteX18885" fmla="*/ 1390650 w 4424363"/>
              <a:gd name="connsiteY18885" fmla="*/ 857250 h 4732338"/>
              <a:gd name="connsiteX18886" fmla="*/ 1392238 w 4424363"/>
              <a:gd name="connsiteY18886" fmla="*/ 857250 h 4732338"/>
              <a:gd name="connsiteX18887" fmla="*/ 1392238 w 4424363"/>
              <a:gd name="connsiteY18887" fmla="*/ 855663 h 4732338"/>
              <a:gd name="connsiteX18888" fmla="*/ 1393825 w 4424363"/>
              <a:gd name="connsiteY18888" fmla="*/ 855663 h 4732338"/>
              <a:gd name="connsiteX18889" fmla="*/ 1393825 w 4424363"/>
              <a:gd name="connsiteY18889" fmla="*/ 854075 h 4732338"/>
              <a:gd name="connsiteX18890" fmla="*/ 1395413 w 4424363"/>
              <a:gd name="connsiteY18890" fmla="*/ 854075 h 4732338"/>
              <a:gd name="connsiteX18891" fmla="*/ 1395413 w 4424363"/>
              <a:gd name="connsiteY18891" fmla="*/ 852488 h 4732338"/>
              <a:gd name="connsiteX18892" fmla="*/ 1397000 w 4424363"/>
              <a:gd name="connsiteY18892" fmla="*/ 852488 h 4732338"/>
              <a:gd name="connsiteX18893" fmla="*/ 1398588 w 4424363"/>
              <a:gd name="connsiteY18893" fmla="*/ 852488 h 4732338"/>
              <a:gd name="connsiteX18894" fmla="*/ 1398588 w 4424363"/>
              <a:gd name="connsiteY18894" fmla="*/ 854075 h 4732338"/>
              <a:gd name="connsiteX18895" fmla="*/ 1398588 w 4424363"/>
              <a:gd name="connsiteY18895" fmla="*/ 855663 h 4732338"/>
              <a:gd name="connsiteX18896" fmla="*/ 1400175 w 4424363"/>
              <a:gd name="connsiteY18896" fmla="*/ 855663 h 4732338"/>
              <a:gd name="connsiteX18897" fmla="*/ 1401763 w 4424363"/>
              <a:gd name="connsiteY18897" fmla="*/ 855663 h 4732338"/>
              <a:gd name="connsiteX18898" fmla="*/ 1403350 w 4424363"/>
              <a:gd name="connsiteY18898" fmla="*/ 855663 h 4732338"/>
              <a:gd name="connsiteX18899" fmla="*/ 1404938 w 4424363"/>
              <a:gd name="connsiteY18899" fmla="*/ 855663 h 4732338"/>
              <a:gd name="connsiteX18900" fmla="*/ 1406525 w 4424363"/>
              <a:gd name="connsiteY18900" fmla="*/ 855663 h 4732338"/>
              <a:gd name="connsiteX18901" fmla="*/ 1406525 w 4424363"/>
              <a:gd name="connsiteY18901" fmla="*/ 854075 h 4732338"/>
              <a:gd name="connsiteX18902" fmla="*/ 1408113 w 4424363"/>
              <a:gd name="connsiteY18902" fmla="*/ 854075 h 4732338"/>
              <a:gd name="connsiteX18903" fmla="*/ 1408113 w 4424363"/>
              <a:gd name="connsiteY18903" fmla="*/ 852488 h 4732338"/>
              <a:gd name="connsiteX18904" fmla="*/ 1409700 w 4424363"/>
              <a:gd name="connsiteY18904" fmla="*/ 852488 h 4732338"/>
              <a:gd name="connsiteX18905" fmla="*/ 1409700 w 4424363"/>
              <a:gd name="connsiteY18905" fmla="*/ 854075 h 4732338"/>
              <a:gd name="connsiteX18906" fmla="*/ 1411288 w 4424363"/>
              <a:gd name="connsiteY18906" fmla="*/ 854075 h 4732338"/>
              <a:gd name="connsiteX18907" fmla="*/ 1412875 w 4424363"/>
              <a:gd name="connsiteY18907" fmla="*/ 854075 h 4732338"/>
              <a:gd name="connsiteX18908" fmla="*/ 1412875 w 4424363"/>
              <a:gd name="connsiteY18908" fmla="*/ 855663 h 4732338"/>
              <a:gd name="connsiteX18909" fmla="*/ 1414463 w 4424363"/>
              <a:gd name="connsiteY18909" fmla="*/ 855663 h 4732338"/>
              <a:gd name="connsiteX18910" fmla="*/ 1414463 w 4424363"/>
              <a:gd name="connsiteY18910" fmla="*/ 854075 h 4732338"/>
              <a:gd name="connsiteX18911" fmla="*/ 1414463 w 4424363"/>
              <a:gd name="connsiteY18911" fmla="*/ 852488 h 4732338"/>
              <a:gd name="connsiteX18912" fmla="*/ 1416050 w 4424363"/>
              <a:gd name="connsiteY18912" fmla="*/ 852488 h 4732338"/>
              <a:gd name="connsiteX18913" fmla="*/ 1416050 w 4424363"/>
              <a:gd name="connsiteY18913" fmla="*/ 850900 h 4732338"/>
              <a:gd name="connsiteX18914" fmla="*/ 1417638 w 4424363"/>
              <a:gd name="connsiteY18914" fmla="*/ 850900 h 4732338"/>
              <a:gd name="connsiteX18915" fmla="*/ 1419225 w 4424363"/>
              <a:gd name="connsiteY18915" fmla="*/ 850900 h 4732338"/>
              <a:gd name="connsiteX18916" fmla="*/ 1419225 w 4424363"/>
              <a:gd name="connsiteY18916" fmla="*/ 852488 h 4732338"/>
              <a:gd name="connsiteX18917" fmla="*/ 1420813 w 4424363"/>
              <a:gd name="connsiteY18917" fmla="*/ 852488 h 4732338"/>
              <a:gd name="connsiteX18918" fmla="*/ 1420813 w 4424363"/>
              <a:gd name="connsiteY18918" fmla="*/ 850900 h 4732338"/>
              <a:gd name="connsiteX18919" fmla="*/ 1422400 w 4424363"/>
              <a:gd name="connsiteY18919" fmla="*/ 850900 h 4732338"/>
              <a:gd name="connsiteX18920" fmla="*/ 1423988 w 4424363"/>
              <a:gd name="connsiteY18920" fmla="*/ 850900 h 4732338"/>
              <a:gd name="connsiteX18921" fmla="*/ 1423988 w 4424363"/>
              <a:gd name="connsiteY18921" fmla="*/ 849313 h 4732338"/>
              <a:gd name="connsiteX18922" fmla="*/ 1423988 w 4424363"/>
              <a:gd name="connsiteY18922" fmla="*/ 847725 h 4732338"/>
              <a:gd name="connsiteX18923" fmla="*/ 1425575 w 4424363"/>
              <a:gd name="connsiteY18923" fmla="*/ 847725 h 4732338"/>
              <a:gd name="connsiteX18924" fmla="*/ 1427163 w 4424363"/>
              <a:gd name="connsiteY18924" fmla="*/ 847725 h 4732338"/>
              <a:gd name="connsiteX18925" fmla="*/ 1428750 w 4424363"/>
              <a:gd name="connsiteY18925" fmla="*/ 847725 h 4732338"/>
              <a:gd name="connsiteX18926" fmla="*/ 1430338 w 4424363"/>
              <a:gd name="connsiteY18926" fmla="*/ 847725 h 4732338"/>
              <a:gd name="connsiteX18927" fmla="*/ 1431925 w 4424363"/>
              <a:gd name="connsiteY18927" fmla="*/ 847725 h 4732338"/>
              <a:gd name="connsiteX18928" fmla="*/ 1433513 w 4424363"/>
              <a:gd name="connsiteY18928" fmla="*/ 847725 h 4732338"/>
              <a:gd name="connsiteX18929" fmla="*/ 1435100 w 4424363"/>
              <a:gd name="connsiteY18929" fmla="*/ 847725 h 4732338"/>
              <a:gd name="connsiteX18930" fmla="*/ 1436688 w 4424363"/>
              <a:gd name="connsiteY18930" fmla="*/ 847725 h 4732338"/>
              <a:gd name="connsiteX18931" fmla="*/ 1438275 w 4424363"/>
              <a:gd name="connsiteY18931" fmla="*/ 847725 h 4732338"/>
              <a:gd name="connsiteX18932" fmla="*/ 1438275 w 4424363"/>
              <a:gd name="connsiteY18932" fmla="*/ 849313 h 4732338"/>
              <a:gd name="connsiteX18933" fmla="*/ 1439863 w 4424363"/>
              <a:gd name="connsiteY18933" fmla="*/ 849313 h 4732338"/>
              <a:gd name="connsiteX18934" fmla="*/ 1441450 w 4424363"/>
              <a:gd name="connsiteY18934" fmla="*/ 849313 h 4732338"/>
              <a:gd name="connsiteX18935" fmla="*/ 1441450 w 4424363"/>
              <a:gd name="connsiteY18935" fmla="*/ 850900 h 4732338"/>
              <a:gd name="connsiteX18936" fmla="*/ 1443038 w 4424363"/>
              <a:gd name="connsiteY18936" fmla="*/ 850900 h 4732338"/>
              <a:gd name="connsiteX18937" fmla="*/ 1444625 w 4424363"/>
              <a:gd name="connsiteY18937" fmla="*/ 850900 h 4732338"/>
              <a:gd name="connsiteX18938" fmla="*/ 1444625 w 4424363"/>
              <a:gd name="connsiteY18938" fmla="*/ 849313 h 4732338"/>
              <a:gd name="connsiteX18939" fmla="*/ 1446213 w 4424363"/>
              <a:gd name="connsiteY18939" fmla="*/ 849313 h 4732338"/>
              <a:gd name="connsiteX18940" fmla="*/ 1447800 w 4424363"/>
              <a:gd name="connsiteY18940" fmla="*/ 849313 h 4732338"/>
              <a:gd name="connsiteX18941" fmla="*/ 1449388 w 4424363"/>
              <a:gd name="connsiteY18941" fmla="*/ 847725 h 4732338"/>
              <a:gd name="connsiteX18942" fmla="*/ 1450975 w 4424363"/>
              <a:gd name="connsiteY18942" fmla="*/ 849313 h 4732338"/>
              <a:gd name="connsiteX18943" fmla="*/ 1452563 w 4424363"/>
              <a:gd name="connsiteY18943" fmla="*/ 847725 h 4732338"/>
              <a:gd name="connsiteX18944" fmla="*/ 1454150 w 4424363"/>
              <a:gd name="connsiteY18944" fmla="*/ 847725 h 4732338"/>
              <a:gd name="connsiteX18945" fmla="*/ 1454150 w 4424363"/>
              <a:gd name="connsiteY18945" fmla="*/ 846138 h 4732338"/>
              <a:gd name="connsiteX18946" fmla="*/ 1455738 w 4424363"/>
              <a:gd name="connsiteY18946" fmla="*/ 846138 h 4732338"/>
              <a:gd name="connsiteX18947" fmla="*/ 1457325 w 4424363"/>
              <a:gd name="connsiteY18947" fmla="*/ 846138 h 4732338"/>
              <a:gd name="connsiteX18948" fmla="*/ 1458913 w 4424363"/>
              <a:gd name="connsiteY18948" fmla="*/ 846138 h 4732338"/>
              <a:gd name="connsiteX18949" fmla="*/ 1460500 w 4424363"/>
              <a:gd name="connsiteY18949" fmla="*/ 846138 h 4732338"/>
              <a:gd name="connsiteX18950" fmla="*/ 1462088 w 4424363"/>
              <a:gd name="connsiteY18950" fmla="*/ 846138 h 4732338"/>
              <a:gd name="connsiteX18951" fmla="*/ 1462088 w 4424363"/>
              <a:gd name="connsiteY18951" fmla="*/ 844550 h 4732338"/>
              <a:gd name="connsiteX18952" fmla="*/ 1463675 w 4424363"/>
              <a:gd name="connsiteY18952" fmla="*/ 844550 h 4732338"/>
              <a:gd name="connsiteX18953" fmla="*/ 1465263 w 4424363"/>
              <a:gd name="connsiteY18953" fmla="*/ 844550 h 4732338"/>
              <a:gd name="connsiteX18954" fmla="*/ 1466850 w 4424363"/>
              <a:gd name="connsiteY18954" fmla="*/ 844550 h 4732338"/>
              <a:gd name="connsiteX18955" fmla="*/ 1466850 w 4424363"/>
              <a:gd name="connsiteY18955" fmla="*/ 842963 h 4732338"/>
              <a:gd name="connsiteX18956" fmla="*/ 1468438 w 4424363"/>
              <a:gd name="connsiteY18956" fmla="*/ 842963 h 4732338"/>
              <a:gd name="connsiteX18957" fmla="*/ 1470025 w 4424363"/>
              <a:gd name="connsiteY18957" fmla="*/ 842963 h 4732338"/>
              <a:gd name="connsiteX18958" fmla="*/ 1471613 w 4424363"/>
              <a:gd name="connsiteY18958" fmla="*/ 842963 h 4732338"/>
              <a:gd name="connsiteX18959" fmla="*/ 1471613 w 4424363"/>
              <a:gd name="connsiteY18959" fmla="*/ 841375 h 4732338"/>
              <a:gd name="connsiteX18960" fmla="*/ 1473200 w 4424363"/>
              <a:gd name="connsiteY18960" fmla="*/ 841375 h 4732338"/>
              <a:gd name="connsiteX18961" fmla="*/ 1473200 w 4424363"/>
              <a:gd name="connsiteY18961" fmla="*/ 839788 h 4732338"/>
              <a:gd name="connsiteX18962" fmla="*/ 1474788 w 4424363"/>
              <a:gd name="connsiteY18962" fmla="*/ 839788 h 4732338"/>
              <a:gd name="connsiteX18963" fmla="*/ 1476375 w 4424363"/>
              <a:gd name="connsiteY18963" fmla="*/ 839788 h 4732338"/>
              <a:gd name="connsiteX18964" fmla="*/ 1476375 w 4424363"/>
              <a:gd name="connsiteY18964" fmla="*/ 838200 h 4732338"/>
              <a:gd name="connsiteX18965" fmla="*/ 1477963 w 4424363"/>
              <a:gd name="connsiteY18965" fmla="*/ 838200 h 4732338"/>
              <a:gd name="connsiteX18966" fmla="*/ 1479550 w 4424363"/>
              <a:gd name="connsiteY18966" fmla="*/ 838200 h 4732338"/>
              <a:gd name="connsiteX18967" fmla="*/ 1479550 w 4424363"/>
              <a:gd name="connsiteY18967" fmla="*/ 836613 h 4732338"/>
              <a:gd name="connsiteX18968" fmla="*/ 1481138 w 4424363"/>
              <a:gd name="connsiteY18968" fmla="*/ 836613 h 4732338"/>
              <a:gd name="connsiteX18969" fmla="*/ 1481138 w 4424363"/>
              <a:gd name="connsiteY18969" fmla="*/ 835025 h 4732338"/>
              <a:gd name="connsiteX18970" fmla="*/ 1482725 w 4424363"/>
              <a:gd name="connsiteY18970" fmla="*/ 835025 h 4732338"/>
              <a:gd name="connsiteX18971" fmla="*/ 1482725 w 4424363"/>
              <a:gd name="connsiteY18971" fmla="*/ 833438 h 4732338"/>
              <a:gd name="connsiteX18972" fmla="*/ 1481138 w 4424363"/>
              <a:gd name="connsiteY18972" fmla="*/ 833438 h 4732338"/>
              <a:gd name="connsiteX18973" fmla="*/ 1481138 w 4424363"/>
              <a:gd name="connsiteY18973" fmla="*/ 831850 h 4732338"/>
              <a:gd name="connsiteX18974" fmla="*/ 1481138 w 4424363"/>
              <a:gd name="connsiteY18974" fmla="*/ 830263 h 4732338"/>
              <a:gd name="connsiteX18975" fmla="*/ 1482725 w 4424363"/>
              <a:gd name="connsiteY18975" fmla="*/ 830263 h 4732338"/>
              <a:gd name="connsiteX18976" fmla="*/ 1484313 w 4424363"/>
              <a:gd name="connsiteY18976" fmla="*/ 830263 h 4732338"/>
              <a:gd name="connsiteX18977" fmla="*/ 1485900 w 4424363"/>
              <a:gd name="connsiteY18977" fmla="*/ 830263 h 4732338"/>
              <a:gd name="connsiteX18978" fmla="*/ 1485900 w 4424363"/>
              <a:gd name="connsiteY18978" fmla="*/ 828675 h 4732338"/>
              <a:gd name="connsiteX18979" fmla="*/ 1485900 w 4424363"/>
              <a:gd name="connsiteY18979" fmla="*/ 827088 h 4732338"/>
              <a:gd name="connsiteX18980" fmla="*/ 1487488 w 4424363"/>
              <a:gd name="connsiteY18980" fmla="*/ 827088 h 4732338"/>
              <a:gd name="connsiteX18981" fmla="*/ 1489075 w 4424363"/>
              <a:gd name="connsiteY18981" fmla="*/ 827088 h 4732338"/>
              <a:gd name="connsiteX18982" fmla="*/ 1489075 w 4424363"/>
              <a:gd name="connsiteY18982" fmla="*/ 825500 h 4732338"/>
              <a:gd name="connsiteX18983" fmla="*/ 1490663 w 4424363"/>
              <a:gd name="connsiteY18983" fmla="*/ 825500 h 4732338"/>
              <a:gd name="connsiteX18984" fmla="*/ 1490663 w 4424363"/>
              <a:gd name="connsiteY18984" fmla="*/ 823913 h 4732338"/>
              <a:gd name="connsiteX18985" fmla="*/ 1490663 w 4424363"/>
              <a:gd name="connsiteY18985" fmla="*/ 822325 h 4732338"/>
              <a:gd name="connsiteX18986" fmla="*/ 1492250 w 4424363"/>
              <a:gd name="connsiteY18986" fmla="*/ 822325 h 4732338"/>
              <a:gd name="connsiteX18987" fmla="*/ 1492250 w 4424363"/>
              <a:gd name="connsiteY18987" fmla="*/ 820738 h 4732338"/>
              <a:gd name="connsiteX18988" fmla="*/ 1492250 w 4424363"/>
              <a:gd name="connsiteY18988" fmla="*/ 819150 h 4732338"/>
              <a:gd name="connsiteX18989" fmla="*/ 1492250 w 4424363"/>
              <a:gd name="connsiteY18989" fmla="*/ 817563 h 4732338"/>
              <a:gd name="connsiteX18990" fmla="*/ 1492250 w 4424363"/>
              <a:gd name="connsiteY18990" fmla="*/ 815975 h 4732338"/>
              <a:gd name="connsiteX18991" fmla="*/ 1493838 w 4424363"/>
              <a:gd name="connsiteY18991" fmla="*/ 815975 h 4732338"/>
              <a:gd name="connsiteX18992" fmla="*/ 1493838 w 4424363"/>
              <a:gd name="connsiteY18992" fmla="*/ 814388 h 4732338"/>
              <a:gd name="connsiteX18993" fmla="*/ 1493838 w 4424363"/>
              <a:gd name="connsiteY18993" fmla="*/ 812800 h 4732338"/>
              <a:gd name="connsiteX18994" fmla="*/ 1493838 w 4424363"/>
              <a:gd name="connsiteY18994" fmla="*/ 811213 h 4732338"/>
              <a:gd name="connsiteX18995" fmla="*/ 1492250 w 4424363"/>
              <a:gd name="connsiteY18995" fmla="*/ 811213 h 4732338"/>
              <a:gd name="connsiteX18996" fmla="*/ 1490663 w 4424363"/>
              <a:gd name="connsiteY18996" fmla="*/ 811213 h 4732338"/>
              <a:gd name="connsiteX18997" fmla="*/ 1489075 w 4424363"/>
              <a:gd name="connsiteY18997" fmla="*/ 809625 h 4732338"/>
              <a:gd name="connsiteX18998" fmla="*/ 1489075 w 4424363"/>
              <a:gd name="connsiteY18998" fmla="*/ 808038 h 4732338"/>
              <a:gd name="connsiteX18999" fmla="*/ 1487488 w 4424363"/>
              <a:gd name="connsiteY18999" fmla="*/ 808038 h 4732338"/>
              <a:gd name="connsiteX19000" fmla="*/ 1485900 w 4424363"/>
              <a:gd name="connsiteY19000" fmla="*/ 808038 h 4732338"/>
              <a:gd name="connsiteX19001" fmla="*/ 1485900 w 4424363"/>
              <a:gd name="connsiteY19001" fmla="*/ 809625 h 4732338"/>
              <a:gd name="connsiteX19002" fmla="*/ 1484313 w 4424363"/>
              <a:gd name="connsiteY19002" fmla="*/ 809625 h 4732338"/>
              <a:gd name="connsiteX19003" fmla="*/ 1482725 w 4424363"/>
              <a:gd name="connsiteY19003" fmla="*/ 809625 h 4732338"/>
              <a:gd name="connsiteX19004" fmla="*/ 1482725 w 4424363"/>
              <a:gd name="connsiteY19004" fmla="*/ 811213 h 4732338"/>
              <a:gd name="connsiteX19005" fmla="*/ 1481138 w 4424363"/>
              <a:gd name="connsiteY19005" fmla="*/ 811213 h 4732338"/>
              <a:gd name="connsiteX19006" fmla="*/ 1479550 w 4424363"/>
              <a:gd name="connsiteY19006" fmla="*/ 811213 h 4732338"/>
              <a:gd name="connsiteX19007" fmla="*/ 1477963 w 4424363"/>
              <a:gd name="connsiteY19007" fmla="*/ 811213 h 4732338"/>
              <a:gd name="connsiteX19008" fmla="*/ 1476375 w 4424363"/>
              <a:gd name="connsiteY19008" fmla="*/ 811213 h 4732338"/>
              <a:gd name="connsiteX19009" fmla="*/ 1474788 w 4424363"/>
              <a:gd name="connsiteY19009" fmla="*/ 811213 h 4732338"/>
              <a:gd name="connsiteX19010" fmla="*/ 1474788 w 4424363"/>
              <a:gd name="connsiteY19010" fmla="*/ 812800 h 4732338"/>
              <a:gd name="connsiteX19011" fmla="*/ 1473200 w 4424363"/>
              <a:gd name="connsiteY19011" fmla="*/ 812800 h 4732338"/>
              <a:gd name="connsiteX19012" fmla="*/ 1473200 w 4424363"/>
              <a:gd name="connsiteY19012" fmla="*/ 811213 h 4732338"/>
              <a:gd name="connsiteX19013" fmla="*/ 1471613 w 4424363"/>
              <a:gd name="connsiteY19013" fmla="*/ 811213 h 4732338"/>
              <a:gd name="connsiteX19014" fmla="*/ 1471613 w 4424363"/>
              <a:gd name="connsiteY19014" fmla="*/ 809625 h 4732338"/>
              <a:gd name="connsiteX19015" fmla="*/ 1471613 w 4424363"/>
              <a:gd name="connsiteY19015" fmla="*/ 808038 h 4732338"/>
              <a:gd name="connsiteX19016" fmla="*/ 1470025 w 4424363"/>
              <a:gd name="connsiteY19016" fmla="*/ 808038 h 4732338"/>
              <a:gd name="connsiteX19017" fmla="*/ 1470025 w 4424363"/>
              <a:gd name="connsiteY19017" fmla="*/ 806450 h 4732338"/>
              <a:gd name="connsiteX19018" fmla="*/ 1468438 w 4424363"/>
              <a:gd name="connsiteY19018" fmla="*/ 806450 h 4732338"/>
              <a:gd name="connsiteX19019" fmla="*/ 1466850 w 4424363"/>
              <a:gd name="connsiteY19019" fmla="*/ 806450 h 4732338"/>
              <a:gd name="connsiteX19020" fmla="*/ 1466850 w 4424363"/>
              <a:gd name="connsiteY19020" fmla="*/ 804863 h 4732338"/>
              <a:gd name="connsiteX19021" fmla="*/ 1465263 w 4424363"/>
              <a:gd name="connsiteY19021" fmla="*/ 803275 h 4732338"/>
              <a:gd name="connsiteX19022" fmla="*/ 1463675 w 4424363"/>
              <a:gd name="connsiteY19022" fmla="*/ 803275 h 4732338"/>
              <a:gd name="connsiteX19023" fmla="*/ 1462088 w 4424363"/>
              <a:gd name="connsiteY19023" fmla="*/ 803275 h 4732338"/>
              <a:gd name="connsiteX19024" fmla="*/ 1460500 w 4424363"/>
              <a:gd name="connsiteY19024" fmla="*/ 803275 h 4732338"/>
              <a:gd name="connsiteX19025" fmla="*/ 1460500 w 4424363"/>
              <a:gd name="connsiteY19025" fmla="*/ 804863 h 4732338"/>
              <a:gd name="connsiteX19026" fmla="*/ 1458913 w 4424363"/>
              <a:gd name="connsiteY19026" fmla="*/ 804863 h 4732338"/>
              <a:gd name="connsiteX19027" fmla="*/ 1457325 w 4424363"/>
              <a:gd name="connsiteY19027" fmla="*/ 804863 h 4732338"/>
              <a:gd name="connsiteX19028" fmla="*/ 1455738 w 4424363"/>
              <a:gd name="connsiteY19028" fmla="*/ 804863 h 4732338"/>
              <a:gd name="connsiteX19029" fmla="*/ 1454150 w 4424363"/>
              <a:gd name="connsiteY19029" fmla="*/ 804863 h 4732338"/>
              <a:gd name="connsiteX19030" fmla="*/ 1452563 w 4424363"/>
              <a:gd name="connsiteY19030" fmla="*/ 804863 h 4732338"/>
              <a:gd name="connsiteX19031" fmla="*/ 1452563 w 4424363"/>
              <a:gd name="connsiteY19031" fmla="*/ 806450 h 4732338"/>
              <a:gd name="connsiteX19032" fmla="*/ 1450975 w 4424363"/>
              <a:gd name="connsiteY19032" fmla="*/ 806450 h 4732338"/>
              <a:gd name="connsiteX19033" fmla="*/ 1450975 w 4424363"/>
              <a:gd name="connsiteY19033" fmla="*/ 808038 h 4732338"/>
              <a:gd name="connsiteX19034" fmla="*/ 1449388 w 4424363"/>
              <a:gd name="connsiteY19034" fmla="*/ 808038 h 4732338"/>
              <a:gd name="connsiteX19035" fmla="*/ 1447800 w 4424363"/>
              <a:gd name="connsiteY19035" fmla="*/ 808038 h 4732338"/>
              <a:gd name="connsiteX19036" fmla="*/ 1447800 w 4424363"/>
              <a:gd name="connsiteY19036" fmla="*/ 809625 h 4732338"/>
              <a:gd name="connsiteX19037" fmla="*/ 1446213 w 4424363"/>
              <a:gd name="connsiteY19037" fmla="*/ 809625 h 4732338"/>
              <a:gd name="connsiteX19038" fmla="*/ 1446213 w 4424363"/>
              <a:gd name="connsiteY19038" fmla="*/ 811213 h 4732338"/>
              <a:gd name="connsiteX19039" fmla="*/ 1444625 w 4424363"/>
              <a:gd name="connsiteY19039" fmla="*/ 811213 h 4732338"/>
              <a:gd name="connsiteX19040" fmla="*/ 1444625 w 4424363"/>
              <a:gd name="connsiteY19040" fmla="*/ 809625 h 4732338"/>
              <a:gd name="connsiteX19041" fmla="*/ 1443038 w 4424363"/>
              <a:gd name="connsiteY19041" fmla="*/ 811213 h 4732338"/>
              <a:gd name="connsiteX19042" fmla="*/ 1443038 w 4424363"/>
              <a:gd name="connsiteY19042" fmla="*/ 809625 h 4732338"/>
              <a:gd name="connsiteX19043" fmla="*/ 1441450 w 4424363"/>
              <a:gd name="connsiteY19043" fmla="*/ 809625 h 4732338"/>
              <a:gd name="connsiteX19044" fmla="*/ 1441450 w 4424363"/>
              <a:gd name="connsiteY19044" fmla="*/ 808038 h 4732338"/>
              <a:gd name="connsiteX19045" fmla="*/ 1439863 w 4424363"/>
              <a:gd name="connsiteY19045" fmla="*/ 808038 h 4732338"/>
              <a:gd name="connsiteX19046" fmla="*/ 1439863 w 4424363"/>
              <a:gd name="connsiteY19046" fmla="*/ 806450 h 4732338"/>
              <a:gd name="connsiteX19047" fmla="*/ 1438275 w 4424363"/>
              <a:gd name="connsiteY19047" fmla="*/ 806450 h 4732338"/>
              <a:gd name="connsiteX19048" fmla="*/ 1436688 w 4424363"/>
              <a:gd name="connsiteY19048" fmla="*/ 806450 h 4732338"/>
              <a:gd name="connsiteX19049" fmla="*/ 1435100 w 4424363"/>
              <a:gd name="connsiteY19049" fmla="*/ 808038 h 4732338"/>
              <a:gd name="connsiteX19050" fmla="*/ 1433513 w 4424363"/>
              <a:gd name="connsiteY19050" fmla="*/ 806450 h 4732338"/>
              <a:gd name="connsiteX19051" fmla="*/ 1431925 w 4424363"/>
              <a:gd name="connsiteY19051" fmla="*/ 806450 h 4732338"/>
              <a:gd name="connsiteX19052" fmla="*/ 1431925 w 4424363"/>
              <a:gd name="connsiteY19052" fmla="*/ 804863 h 4732338"/>
              <a:gd name="connsiteX19053" fmla="*/ 1430338 w 4424363"/>
              <a:gd name="connsiteY19053" fmla="*/ 804863 h 4732338"/>
              <a:gd name="connsiteX19054" fmla="*/ 1428750 w 4424363"/>
              <a:gd name="connsiteY19054" fmla="*/ 803275 h 4732338"/>
              <a:gd name="connsiteX19055" fmla="*/ 1428750 w 4424363"/>
              <a:gd name="connsiteY19055" fmla="*/ 804863 h 4732338"/>
              <a:gd name="connsiteX19056" fmla="*/ 1427163 w 4424363"/>
              <a:gd name="connsiteY19056" fmla="*/ 804863 h 4732338"/>
              <a:gd name="connsiteX19057" fmla="*/ 1425575 w 4424363"/>
              <a:gd name="connsiteY19057" fmla="*/ 804863 h 4732338"/>
              <a:gd name="connsiteX19058" fmla="*/ 1423988 w 4424363"/>
              <a:gd name="connsiteY19058" fmla="*/ 803275 h 4732338"/>
              <a:gd name="connsiteX19059" fmla="*/ 1423988 w 4424363"/>
              <a:gd name="connsiteY19059" fmla="*/ 804863 h 4732338"/>
              <a:gd name="connsiteX19060" fmla="*/ 1422400 w 4424363"/>
              <a:gd name="connsiteY19060" fmla="*/ 804863 h 4732338"/>
              <a:gd name="connsiteX19061" fmla="*/ 1420813 w 4424363"/>
              <a:gd name="connsiteY19061" fmla="*/ 804863 h 4732338"/>
              <a:gd name="connsiteX19062" fmla="*/ 1419225 w 4424363"/>
              <a:gd name="connsiteY19062" fmla="*/ 804863 h 4732338"/>
              <a:gd name="connsiteX19063" fmla="*/ 1419225 w 4424363"/>
              <a:gd name="connsiteY19063" fmla="*/ 806450 h 4732338"/>
              <a:gd name="connsiteX19064" fmla="*/ 1417638 w 4424363"/>
              <a:gd name="connsiteY19064" fmla="*/ 806450 h 4732338"/>
              <a:gd name="connsiteX19065" fmla="*/ 1416050 w 4424363"/>
              <a:gd name="connsiteY19065" fmla="*/ 806450 h 4732338"/>
              <a:gd name="connsiteX19066" fmla="*/ 1414463 w 4424363"/>
              <a:gd name="connsiteY19066" fmla="*/ 804863 h 4732338"/>
              <a:gd name="connsiteX19067" fmla="*/ 1412875 w 4424363"/>
              <a:gd name="connsiteY19067" fmla="*/ 804863 h 4732338"/>
              <a:gd name="connsiteX19068" fmla="*/ 1412875 w 4424363"/>
              <a:gd name="connsiteY19068" fmla="*/ 803275 h 4732338"/>
              <a:gd name="connsiteX19069" fmla="*/ 1411288 w 4424363"/>
              <a:gd name="connsiteY19069" fmla="*/ 803275 h 4732338"/>
              <a:gd name="connsiteX19070" fmla="*/ 1411288 w 4424363"/>
              <a:gd name="connsiteY19070" fmla="*/ 801688 h 4732338"/>
              <a:gd name="connsiteX19071" fmla="*/ 1411288 w 4424363"/>
              <a:gd name="connsiteY19071" fmla="*/ 800100 h 4732338"/>
              <a:gd name="connsiteX19072" fmla="*/ 1412875 w 4424363"/>
              <a:gd name="connsiteY19072" fmla="*/ 800100 h 4732338"/>
              <a:gd name="connsiteX19073" fmla="*/ 1412875 w 4424363"/>
              <a:gd name="connsiteY19073" fmla="*/ 798513 h 4732338"/>
              <a:gd name="connsiteX19074" fmla="*/ 1411288 w 4424363"/>
              <a:gd name="connsiteY19074" fmla="*/ 798513 h 4732338"/>
              <a:gd name="connsiteX19075" fmla="*/ 1412875 w 4424363"/>
              <a:gd name="connsiteY19075" fmla="*/ 796925 h 4732338"/>
              <a:gd name="connsiteX19076" fmla="*/ 1411288 w 4424363"/>
              <a:gd name="connsiteY19076" fmla="*/ 796925 h 4732338"/>
              <a:gd name="connsiteX19077" fmla="*/ 1411288 w 4424363"/>
              <a:gd name="connsiteY19077" fmla="*/ 795338 h 4732338"/>
              <a:gd name="connsiteX19078" fmla="*/ 1411288 w 4424363"/>
              <a:gd name="connsiteY19078" fmla="*/ 793750 h 4732338"/>
              <a:gd name="connsiteX19079" fmla="*/ 1409700 w 4424363"/>
              <a:gd name="connsiteY19079" fmla="*/ 793750 h 4732338"/>
              <a:gd name="connsiteX19080" fmla="*/ 1409700 w 4424363"/>
              <a:gd name="connsiteY19080" fmla="*/ 792163 h 4732338"/>
              <a:gd name="connsiteX19081" fmla="*/ 1409700 w 4424363"/>
              <a:gd name="connsiteY19081" fmla="*/ 790575 h 4732338"/>
              <a:gd name="connsiteX19082" fmla="*/ 1409700 w 4424363"/>
              <a:gd name="connsiteY19082" fmla="*/ 788988 h 4732338"/>
              <a:gd name="connsiteX19083" fmla="*/ 1409700 w 4424363"/>
              <a:gd name="connsiteY19083" fmla="*/ 787400 h 4732338"/>
              <a:gd name="connsiteX19084" fmla="*/ 1408113 w 4424363"/>
              <a:gd name="connsiteY19084" fmla="*/ 787400 h 4732338"/>
              <a:gd name="connsiteX19085" fmla="*/ 1408113 w 4424363"/>
              <a:gd name="connsiteY19085" fmla="*/ 785813 h 4732338"/>
              <a:gd name="connsiteX19086" fmla="*/ 1406525 w 4424363"/>
              <a:gd name="connsiteY19086" fmla="*/ 784225 h 4732338"/>
              <a:gd name="connsiteX19087" fmla="*/ 1406525 w 4424363"/>
              <a:gd name="connsiteY19087" fmla="*/ 782638 h 4732338"/>
              <a:gd name="connsiteX19088" fmla="*/ 1406525 w 4424363"/>
              <a:gd name="connsiteY19088" fmla="*/ 781050 h 4732338"/>
              <a:gd name="connsiteX19089" fmla="*/ 1408113 w 4424363"/>
              <a:gd name="connsiteY19089" fmla="*/ 781050 h 4732338"/>
              <a:gd name="connsiteX19090" fmla="*/ 1409700 w 4424363"/>
              <a:gd name="connsiteY19090" fmla="*/ 781050 h 4732338"/>
              <a:gd name="connsiteX19091" fmla="*/ 1411288 w 4424363"/>
              <a:gd name="connsiteY19091" fmla="*/ 779463 h 4732338"/>
              <a:gd name="connsiteX19092" fmla="*/ 1411288 w 4424363"/>
              <a:gd name="connsiteY19092" fmla="*/ 777875 h 4732338"/>
              <a:gd name="connsiteX19093" fmla="*/ 1411288 w 4424363"/>
              <a:gd name="connsiteY19093" fmla="*/ 776288 h 4732338"/>
              <a:gd name="connsiteX19094" fmla="*/ 1409700 w 4424363"/>
              <a:gd name="connsiteY19094" fmla="*/ 776288 h 4732338"/>
              <a:gd name="connsiteX19095" fmla="*/ 1408113 w 4424363"/>
              <a:gd name="connsiteY19095" fmla="*/ 776288 h 4732338"/>
              <a:gd name="connsiteX19096" fmla="*/ 1406525 w 4424363"/>
              <a:gd name="connsiteY19096" fmla="*/ 776288 h 4732338"/>
              <a:gd name="connsiteX19097" fmla="*/ 1406525 w 4424363"/>
              <a:gd name="connsiteY19097" fmla="*/ 774700 h 4732338"/>
              <a:gd name="connsiteX19098" fmla="*/ 1406525 w 4424363"/>
              <a:gd name="connsiteY19098" fmla="*/ 773113 h 4732338"/>
              <a:gd name="connsiteX19099" fmla="*/ 1404938 w 4424363"/>
              <a:gd name="connsiteY19099" fmla="*/ 773113 h 4732338"/>
              <a:gd name="connsiteX19100" fmla="*/ 1404938 w 4424363"/>
              <a:gd name="connsiteY19100" fmla="*/ 771525 h 4732338"/>
              <a:gd name="connsiteX19101" fmla="*/ 1404938 w 4424363"/>
              <a:gd name="connsiteY19101" fmla="*/ 769938 h 4732338"/>
              <a:gd name="connsiteX19102" fmla="*/ 1404938 w 4424363"/>
              <a:gd name="connsiteY19102" fmla="*/ 768350 h 4732338"/>
              <a:gd name="connsiteX19103" fmla="*/ 1403350 w 4424363"/>
              <a:gd name="connsiteY19103" fmla="*/ 768350 h 4732338"/>
              <a:gd name="connsiteX19104" fmla="*/ 1401763 w 4424363"/>
              <a:gd name="connsiteY19104" fmla="*/ 768350 h 4732338"/>
              <a:gd name="connsiteX19105" fmla="*/ 1400175 w 4424363"/>
              <a:gd name="connsiteY19105" fmla="*/ 768350 h 4732338"/>
              <a:gd name="connsiteX19106" fmla="*/ 1400175 w 4424363"/>
              <a:gd name="connsiteY19106" fmla="*/ 766763 h 4732338"/>
              <a:gd name="connsiteX19107" fmla="*/ 1398588 w 4424363"/>
              <a:gd name="connsiteY19107" fmla="*/ 766763 h 4732338"/>
              <a:gd name="connsiteX19108" fmla="*/ 1400175 w 4424363"/>
              <a:gd name="connsiteY19108" fmla="*/ 765175 h 4732338"/>
              <a:gd name="connsiteX19109" fmla="*/ 1400175 w 4424363"/>
              <a:gd name="connsiteY19109" fmla="*/ 763588 h 4732338"/>
              <a:gd name="connsiteX19110" fmla="*/ 1401763 w 4424363"/>
              <a:gd name="connsiteY19110" fmla="*/ 763588 h 4732338"/>
              <a:gd name="connsiteX19111" fmla="*/ 1401763 w 4424363"/>
              <a:gd name="connsiteY19111" fmla="*/ 762000 h 4732338"/>
              <a:gd name="connsiteX19112" fmla="*/ 1401763 w 4424363"/>
              <a:gd name="connsiteY19112" fmla="*/ 760413 h 4732338"/>
              <a:gd name="connsiteX19113" fmla="*/ 1403350 w 4424363"/>
              <a:gd name="connsiteY19113" fmla="*/ 760413 h 4732338"/>
              <a:gd name="connsiteX19114" fmla="*/ 1403350 w 4424363"/>
              <a:gd name="connsiteY19114" fmla="*/ 758825 h 4732338"/>
              <a:gd name="connsiteX19115" fmla="*/ 1404938 w 4424363"/>
              <a:gd name="connsiteY19115" fmla="*/ 758825 h 4732338"/>
              <a:gd name="connsiteX19116" fmla="*/ 1404938 w 4424363"/>
              <a:gd name="connsiteY19116" fmla="*/ 757238 h 4732338"/>
              <a:gd name="connsiteX19117" fmla="*/ 1403350 w 4424363"/>
              <a:gd name="connsiteY19117" fmla="*/ 757238 h 4732338"/>
              <a:gd name="connsiteX19118" fmla="*/ 1403350 w 4424363"/>
              <a:gd name="connsiteY19118" fmla="*/ 755650 h 4732338"/>
              <a:gd name="connsiteX19119" fmla="*/ 1404938 w 4424363"/>
              <a:gd name="connsiteY19119" fmla="*/ 755650 h 4732338"/>
              <a:gd name="connsiteX19120" fmla="*/ 1404938 w 4424363"/>
              <a:gd name="connsiteY19120" fmla="*/ 754063 h 4732338"/>
              <a:gd name="connsiteX19121" fmla="*/ 1406525 w 4424363"/>
              <a:gd name="connsiteY19121" fmla="*/ 754063 h 4732338"/>
              <a:gd name="connsiteX19122" fmla="*/ 1406525 w 4424363"/>
              <a:gd name="connsiteY19122" fmla="*/ 752475 h 4732338"/>
              <a:gd name="connsiteX19123" fmla="*/ 1406525 w 4424363"/>
              <a:gd name="connsiteY19123" fmla="*/ 750888 h 4732338"/>
              <a:gd name="connsiteX19124" fmla="*/ 1406525 w 4424363"/>
              <a:gd name="connsiteY19124" fmla="*/ 749300 h 4732338"/>
              <a:gd name="connsiteX19125" fmla="*/ 1406525 w 4424363"/>
              <a:gd name="connsiteY19125" fmla="*/ 747713 h 4732338"/>
              <a:gd name="connsiteX19126" fmla="*/ 1406525 w 4424363"/>
              <a:gd name="connsiteY19126" fmla="*/ 746125 h 4732338"/>
              <a:gd name="connsiteX19127" fmla="*/ 1408113 w 4424363"/>
              <a:gd name="connsiteY19127" fmla="*/ 746125 h 4732338"/>
              <a:gd name="connsiteX19128" fmla="*/ 1408113 w 4424363"/>
              <a:gd name="connsiteY19128" fmla="*/ 744538 h 4732338"/>
              <a:gd name="connsiteX19129" fmla="*/ 1409700 w 4424363"/>
              <a:gd name="connsiteY19129" fmla="*/ 744538 h 4732338"/>
              <a:gd name="connsiteX19130" fmla="*/ 1409700 w 4424363"/>
              <a:gd name="connsiteY19130" fmla="*/ 742950 h 4732338"/>
              <a:gd name="connsiteX19131" fmla="*/ 1409700 w 4424363"/>
              <a:gd name="connsiteY19131" fmla="*/ 741363 h 4732338"/>
              <a:gd name="connsiteX19132" fmla="*/ 1409700 w 4424363"/>
              <a:gd name="connsiteY19132" fmla="*/ 739775 h 4732338"/>
              <a:gd name="connsiteX19133" fmla="*/ 1408113 w 4424363"/>
              <a:gd name="connsiteY19133" fmla="*/ 739775 h 4732338"/>
              <a:gd name="connsiteX19134" fmla="*/ 1406525 w 4424363"/>
              <a:gd name="connsiteY19134" fmla="*/ 739775 h 4732338"/>
              <a:gd name="connsiteX19135" fmla="*/ 1404938 w 4424363"/>
              <a:gd name="connsiteY19135" fmla="*/ 739775 h 4732338"/>
              <a:gd name="connsiteX19136" fmla="*/ 1403350 w 4424363"/>
              <a:gd name="connsiteY19136" fmla="*/ 739775 h 4732338"/>
              <a:gd name="connsiteX19137" fmla="*/ 1401763 w 4424363"/>
              <a:gd name="connsiteY19137" fmla="*/ 738188 h 4732338"/>
              <a:gd name="connsiteX19138" fmla="*/ 1401763 w 4424363"/>
              <a:gd name="connsiteY19138" fmla="*/ 736600 h 4732338"/>
              <a:gd name="connsiteX19139" fmla="*/ 1401763 w 4424363"/>
              <a:gd name="connsiteY19139" fmla="*/ 735013 h 4732338"/>
              <a:gd name="connsiteX19140" fmla="*/ 1401763 w 4424363"/>
              <a:gd name="connsiteY19140" fmla="*/ 733425 h 4732338"/>
              <a:gd name="connsiteX19141" fmla="*/ 1403350 w 4424363"/>
              <a:gd name="connsiteY19141" fmla="*/ 733425 h 4732338"/>
              <a:gd name="connsiteX19142" fmla="*/ 1403350 w 4424363"/>
              <a:gd name="connsiteY19142" fmla="*/ 731838 h 4732338"/>
              <a:gd name="connsiteX19143" fmla="*/ 1401763 w 4424363"/>
              <a:gd name="connsiteY19143" fmla="*/ 731838 h 4732338"/>
              <a:gd name="connsiteX19144" fmla="*/ 1401763 w 4424363"/>
              <a:gd name="connsiteY19144" fmla="*/ 730250 h 4732338"/>
              <a:gd name="connsiteX19145" fmla="*/ 1401763 w 4424363"/>
              <a:gd name="connsiteY19145" fmla="*/ 728663 h 4732338"/>
              <a:gd name="connsiteX19146" fmla="*/ 1403350 w 4424363"/>
              <a:gd name="connsiteY19146" fmla="*/ 728663 h 4732338"/>
              <a:gd name="connsiteX19147" fmla="*/ 1404938 w 4424363"/>
              <a:gd name="connsiteY19147" fmla="*/ 727075 h 4732338"/>
              <a:gd name="connsiteX19148" fmla="*/ 1406525 w 4424363"/>
              <a:gd name="connsiteY19148" fmla="*/ 727075 h 4732338"/>
              <a:gd name="connsiteX19149" fmla="*/ 1406525 w 4424363"/>
              <a:gd name="connsiteY19149" fmla="*/ 725488 h 4732338"/>
              <a:gd name="connsiteX19150" fmla="*/ 1404938 w 4424363"/>
              <a:gd name="connsiteY19150" fmla="*/ 725488 h 4732338"/>
              <a:gd name="connsiteX19151" fmla="*/ 1404938 w 4424363"/>
              <a:gd name="connsiteY19151" fmla="*/ 723900 h 4732338"/>
              <a:gd name="connsiteX19152" fmla="*/ 1404938 w 4424363"/>
              <a:gd name="connsiteY19152" fmla="*/ 722313 h 4732338"/>
              <a:gd name="connsiteX19153" fmla="*/ 1403350 w 4424363"/>
              <a:gd name="connsiteY19153" fmla="*/ 722313 h 4732338"/>
              <a:gd name="connsiteX19154" fmla="*/ 1401763 w 4424363"/>
              <a:gd name="connsiteY19154" fmla="*/ 722313 h 4732338"/>
              <a:gd name="connsiteX19155" fmla="*/ 1401763 w 4424363"/>
              <a:gd name="connsiteY19155" fmla="*/ 720725 h 4732338"/>
              <a:gd name="connsiteX19156" fmla="*/ 1400175 w 4424363"/>
              <a:gd name="connsiteY19156" fmla="*/ 719138 h 4732338"/>
              <a:gd name="connsiteX19157" fmla="*/ 1400175 w 4424363"/>
              <a:gd name="connsiteY19157" fmla="*/ 717550 h 4732338"/>
              <a:gd name="connsiteX19158" fmla="*/ 1398588 w 4424363"/>
              <a:gd name="connsiteY19158" fmla="*/ 717550 h 4732338"/>
              <a:gd name="connsiteX19159" fmla="*/ 1397000 w 4424363"/>
              <a:gd name="connsiteY19159" fmla="*/ 717550 h 4732338"/>
              <a:gd name="connsiteX19160" fmla="*/ 1395413 w 4424363"/>
              <a:gd name="connsiteY19160" fmla="*/ 717550 h 4732338"/>
              <a:gd name="connsiteX19161" fmla="*/ 1393825 w 4424363"/>
              <a:gd name="connsiteY19161" fmla="*/ 717550 h 4732338"/>
              <a:gd name="connsiteX19162" fmla="*/ 1393825 w 4424363"/>
              <a:gd name="connsiteY19162" fmla="*/ 719138 h 4732338"/>
              <a:gd name="connsiteX19163" fmla="*/ 1392238 w 4424363"/>
              <a:gd name="connsiteY19163" fmla="*/ 719138 h 4732338"/>
              <a:gd name="connsiteX19164" fmla="*/ 1390650 w 4424363"/>
              <a:gd name="connsiteY19164" fmla="*/ 719138 h 4732338"/>
              <a:gd name="connsiteX19165" fmla="*/ 1389063 w 4424363"/>
              <a:gd name="connsiteY19165" fmla="*/ 719138 h 4732338"/>
              <a:gd name="connsiteX19166" fmla="*/ 1387475 w 4424363"/>
              <a:gd name="connsiteY19166" fmla="*/ 717550 h 4732338"/>
              <a:gd name="connsiteX19167" fmla="*/ 1385888 w 4424363"/>
              <a:gd name="connsiteY19167" fmla="*/ 717550 h 4732338"/>
              <a:gd name="connsiteX19168" fmla="*/ 1384300 w 4424363"/>
              <a:gd name="connsiteY19168" fmla="*/ 717550 h 4732338"/>
              <a:gd name="connsiteX19169" fmla="*/ 1384300 w 4424363"/>
              <a:gd name="connsiteY19169" fmla="*/ 715963 h 4732338"/>
              <a:gd name="connsiteX19170" fmla="*/ 1382713 w 4424363"/>
              <a:gd name="connsiteY19170" fmla="*/ 715963 h 4732338"/>
              <a:gd name="connsiteX19171" fmla="*/ 1382713 w 4424363"/>
              <a:gd name="connsiteY19171" fmla="*/ 714375 h 4732338"/>
              <a:gd name="connsiteX19172" fmla="*/ 1381125 w 4424363"/>
              <a:gd name="connsiteY19172" fmla="*/ 714375 h 4732338"/>
              <a:gd name="connsiteX19173" fmla="*/ 1381125 w 4424363"/>
              <a:gd name="connsiteY19173" fmla="*/ 712788 h 4732338"/>
              <a:gd name="connsiteX19174" fmla="*/ 1379538 w 4424363"/>
              <a:gd name="connsiteY19174" fmla="*/ 712788 h 4732338"/>
              <a:gd name="connsiteX19175" fmla="*/ 1377950 w 4424363"/>
              <a:gd name="connsiteY19175" fmla="*/ 711200 h 4732338"/>
              <a:gd name="connsiteX19176" fmla="*/ 1379538 w 4424363"/>
              <a:gd name="connsiteY19176" fmla="*/ 711200 h 4732338"/>
              <a:gd name="connsiteX19177" fmla="*/ 1379538 w 4424363"/>
              <a:gd name="connsiteY19177" fmla="*/ 709613 h 4732338"/>
              <a:gd name="connsiteX19178" fmla="*/ 1379538 w 4424363"/>
              <a:gd name="connsiteY19178" fmla="*/ 708025 h 4732338"/>
              <a:gd name="connsiteX19179" fmla="*/ 1379538 w 4424363"/>
              <a:gd name="connsiteY19179" fmla="*/ 706438 h 4732338"/>
              <a:gd name="connsiteX19180" fmla="*/ 1377950 w 4424363"/>
              <a:gd name="connsiteY19180" fmla="*/ 704850 h 4732338"/>
              <a:gd name="connsiteX19181" fmla="*/ 1376363 w 4424363"/>
              <a:gd name="connsiteY19181" fmla="*/ 704850 h 4732338"/>
              <a:gd name="connsiteX19182" fmla="*/ 1374775 w 4424363"/>
              <a:gd name="connsiteY19182" fmla="*/ 704850 h 4732338"/>
              <a:gd name="connsiteX19183" fmla="*/ 1374775 w 4424363"/>
              <a:gd name="connsiteY19183" fmla="*/ 703263 h 4732338"/>
              <a:gd name="connsiteX19184" fmla="*/ 1374775 w 4424363"/>
              <a:gd name="connsiteY19184" fmla="*/ 701675 h 4732338"/>
              <a:gd name="connsiteX19185" fmla="*/ 1373188 w 4424363"/>
              <a:gd name="connsiteY19185" fmla="*/ 700088 h 4732338"/>
              <a:gd name="connsiteX19186" fmla="*/ 1371600 w 4424363"/>
              <a:gd name="connsiteY19186" fmla="*/ 700088 h 4732338"/>
              <a:gd name="connsiteX19187" fmla="*/ 1371600 w 4424363"/>
              <a:gd name="connsiteY19187" fmla="*/ 698500 h 4732338"/>
              <a:gd name="connsiteX19188" fmla="*/ 1370013 w 4424363"/>
              <a:gd name="connsiteY19188" fmla="*/ 698500 h 4732338"/>
              <a:gd name="connsiteX19189" fmla="*/ 1370013 w 4424363"/>
              <a:gd name="connsiteY19189" fmla="*/ 696913 h 4732338"/>
              <a:gd name="connsiteX19190" fmla="*/ 1370013 w 4424363"/>
              <a:gd name="connsiteY19190" fmla="*/ 695325 h 4732338"/>
              <a:gd name="connsiteX19191" fmla="*/ 1368425 w 4424363"/>
              <a:gd name="connsiteY19191" fmla="*/ 695325 h 4732338"/>
              <a:gd name="connsiteX19192" fmla="*/ 1368425 w 4424363"/>
              <a:gd name="connsiteY19192" fmla="*/ 693738 h 4732338"/>
              <a:gd name="connsiteX19193" fmla="*/ 1366838 w 4424363"/>
              <a:gd name="connsiteY19193" fmla="*/ 693738 h 4732338"/>
              <a:gd name="connsiteX19194" fmla="*/ 1366838 w 4424363"/>
              <a:gd name="connsiteY19194" fmla="*/ 692150 h 4732338"/>
              <a:gd name="connsiteX19195" fmla="*/ 1366838 w 4424363"/>
              <a:gd name="connsiteY19195" fmla="*/ 690563 h 4732338"/>
              <a:gd name="connsiteX19196" fmla="*/ 1365250 w 4424363"/>
              <a:gd name="connsiteY19196" fmla="*/ 690563 h 4732338"/>
              <a:gd name="connsiteX19197" fmla="*/ 1365250 w 4424363"/>
              <a:gd name="connsiteY19197" fmla="*/ 688975 h 4732338"/>
              <a:gd name="connsiteX19198" fmla="*/ 1366838 w 4424363"/>
              <a:gd name="connsiteY19198" fmla="*/ 687388 h 4732338"/>
              <a:gd name="connsiteX19199" fmla="*/ 1366838 w 4424363"/>
              <a:gd name="connsiteY19199" fmla="*/ 685800 h 4732338"/>
              <a:gd name="connsiteX19200" fmla="*/ 1365250 w 4424363"/>
              <a:gd name="connsiteY19200" fmla="*/ 685800 h 4732338"/>
              <a:gd name="connsiteX19201" fmla="*/ 1363663 w 4424363"/>
              <a:gd name="connsiteY19201" fmla="*/ 685800 h 4732338"/>
              <a:gd name="connsiteX19202" fmla="*/ 1362075 w 4424363"/>
              <a:gd name="connsiteY19202" fmla="*/ 685800 h 4732338"/>
              <a:gd name="connsiteX19203" fmla="*/ 1362075 w 4424363"/>
              <a:gd name="connsiteY19203" fmla="*/ 684213 h 4732338"/>
              <a:gd name="connsiteX19204" fmla="*/ 1362075 w 4424363"/>
              <a:gd name="connsiteY19204" fmla="*/ 682625 h 4732338"/>
              <a:gd name="connsiteX19205" fmla="*/ 1362075 w 4424363"/>
              <a:gd name="connsiteY19205" fmla="*/ 681038 h 4732338"/>
              <a:gd name="connsiteX19206" fmla="*/ 1360488 w 4424363"/>
              <a:gd name="connsiteY19206" fmla="*/ 681038 h 4732338"/>
              <a:gd name="connsiteX19207" fmla="*/ 1360488 w 4424363"/>
              <a:gd name="connsiteY19207" fmla="*/ 679450 h 4732338"/>
              <a:gd name="connsiteX19208" fmla="*/ 1358900 w 4424363"/>
              <a:gd name="connsiteY19208" fmla="*/ 679450 h 4732338"/>
              <a:gd name="connsiteX19209" fmla="*/ 1358900 w 4424363"/>
              <a:gd name="connsiteY19209" fmla="*/ 677863 h 4732338"/>
              <a:gd name="connsiteX19210" fmla="*/ 1357313 w 4424363"/>
              <a:gd name="connsiteY19210" fmla="*/ 677863 h 4732338"/>
              <a:gd name="connsiteX19211" fmla="*/ 1357313 w 4424363"/>
              <a:gd name="connsiteY19211" fmla="*/ 676275 h 4732338"/>
              <a:gd name="connsiteX19212" fmla="*/ 1355725 w 4424363"/>
              <a:gd name="connsiteY19212" fmla="*/ 676275 h 4732338"/>
              <a:gd name="connsiteX19213" fmla="*/ 1355725 w 4424363"/>
              <a:gd name="connsiteY19213" fmla="*/ 674688 h 4732338"/>
              <a:gd name="connsiteX19214" fmla="*/ 1355725 w 4424363"/>
              <a:gd name="connsiteY19214" fmla="*/ 673100 h 4732338"/>
              <a:gd name="connsiteX19215" fmla="*/ 1354138 w 4424363"/>
              <a:gd name="connsiteY19215" fmla="*/ 673100 h 4732338"/>
              <a:gd name="connsiteX19216" fmla="*/ 1352550 w 4424363"/>
              <a:gd name="connsiteY19216" fmla="*/ 673100 h 4732338"/>
              <a:gd name="connsiteX19217" fmla="*/ 1352550 w 4424363"/>
              <a:gd name="connsiteY19217" fmla="*/ 671513 h 4732338"/>
              <a:gd name="connsiteX19218" fmla="*/ 1350963 w 4424363"/>
              <a:gd name="connsiteY19218" fmla="*/ 671513 h 4732338"/>
              <a:gd name="connsiteX19219" fmla="*/ 1350963 w 4424363"/>
              <a:gd name="connsiteY19219" fmla="*/ 669925 h 4732338"/>
              <a:gd name="connsiteX19220" fmla="*/ 1349375 w 4424363"/>
              <a:gd name="connsiteY19220" fmla="*/ 669925 h 4732338"/>
              <a:gd name="connsiteX19221" fmla="*/ 1347788 w 4424363"/>
              <a:gd name="connsiteY19221" fmla="*/ 669925 h 4732338"/>
              <a:gd name="connsiteX19222" fmla="*/ 1347788 w 4424363"/>
              <a:gd name="connsiteY19222" fmla="*/ 671513 h 4732338"/>
              <a:gd name="connsiteX19223" fmla="*/ 1346200 w 4424363"/>
              <a:gd name="connsiteY19223" fmla="*/ 671513 h 4732338"/>
              <a:gd name="connsiteX19224" fmla="*/ 1346200 w 4424363"/>
              <a:gd name="connsiteY19224" fmla="*/ 673100 h 4732338"/>
              <a:gd name="connsiteX19225" fmla="*/ 1344613 w 4424363"/>
              <a:gd name="connsiteY19225" fmla="*/ 673100 h 4732338"/>
              <a:gd name="connsiteX19226" fmla="*/ 1343025 w 4424363"/>
              <a:gd name="connsiteY19226" fmla="*/ 673100 h 4732338"/>
              <a:gd name="connsiteX19227" fmla="*/ 1341438 w 4424363"/>
              <a:gd name="connsiteY19227" fmla="*/ 673100 h 4732338"/>
              <a:gd name="connsiteX19228" fmla="*/ 1341438 w 4424363"/>
              <a:gd name="connsiteY19228" fmla="*/ 671513 h 4732338"/>
              <a:gd name="connsiteX19229" fmla="*/ 1339850 w 4424363"/>
              <a:gd name="connsiteY19229" fmla="*/ 671513 h 4732338"/>
              <a:gd name="connsiteX19230" fmla="*/ 1339850 w 4424363"/>
              <a:gd name="connsiteY19230" fmla="*/ 669925 h 4732338"/>
              <a:gd name="connsiteX19231" fmla="*/ 1339850 w 4424363"/>
              <a:gd name="connsiteY19231" fmla="*/ 668338 h 4732338"/>
              <a:gd name="connsiteX19232" fmla="*/ 1339850 w 4424363"/>
              <a:gd name="connsiteY19232" fmla="*/ 666750 h 4732338"/>
              <a:gd name="connsiteX19233" fmla="*/ 1339850 w 4424363"/>
              <a:gd name="connsiteY19233" fmla="*/ 665163 h 4732338"/>
              <a:gd name="connsiteX19234" fmla="*/ 1339850 w 4424363"/>
              <a:gd name="connsiteY19234" fmla="*/ 663575 h 4732338"/>
              <a:gd name="connsiteX19235" fmla="*/ 1339850 w 4424363"/>
              <a:gd name="connsiteY19235" fmla="*/ 661988 h 4732338"/>
              <a:gd name="connsiteX19236" fmla="*/ 1339850 w 4424363"/>
              <a:gd name="connsiteY19236" fmla="*/ 660400 h 4732338"/>
              <a:gd name="connsiteX19237" fmla="*/ 1339850 w 4424363"/>
              <a:gd name="connsiteY19237" fmla="*/ 658813 h 4732338"/>
              <a:gd name="connsiteX19238" fmla="*/ 1341438 w 4424363"/>
              <a:gd name="connsiteY19238" fmla="*/ 658813 h 4732338"/>
              <a:gd name="connsiteX19239" fmla="*/ 1341438 w 4424363"/>
              <a:gd name="connsiteY19239" fmla="*/ 657225 h 4732338"/>
              <a:gd name="connsiteX19240" fmla="*/ 1339850 w 4424363"/>
              <a:gd name="connsiteY19240" fmla="*/ 657225 h 4732338"/>
              <a:gd name="connsiteX19241" fmla="*/ 1339850 w 4424363"/>
              <a:gd name="connsiteY19241" fmla="*/ 655638 h 4732338"/>
              <a:gd name="connsiteX19242" fmla="*/ 1338263 w 4424363"/>
              <a:gd name="connsiteY19242" fmla="*/ 655638 h 4732338"/>
              <a:gd name="connsiteX19243" fmla="*/ 1336675 w 4424363"/>
              <a:gd name="connsiteY19243" fmla="*/ 655638 h 4732338"/>
              <a:gd name="connsiteX19244" fmla="*/ 1335088 w 4424363"/>
              <a:gd name="connsiteY19244" fmla="*/ 655638 h 4732338"/>
              <a:gd name="connsiteX19245" fmla="*/ 1333500 w 4424363"/>
              <a:gd name="connsiteY19245" fmla="*/ 655638 h 4732338"/>
              <a:gd name="connsiteX19246" fmla="*/ 1331913 w 4424363"/>
              <a:gd name="connsiteY19246" fmla="*/ 655638 h 4732338"/>
              <a:gd name="connsiteX19247" fmla="*/ 1331913 w 4424363"/>
              <a:gd name="connsiteY19247" fmla="*/ 654050 h 4732338"/>
              <a:gd name="connsiteX19248" fmla="*/ 1330325 w 4424363"/>
              <a:gd name="connsiteY19248" fmla="*/ 654050 h 4732338"/>
              <a:gd name="connsiteX19249" fmla="*/ 1330325 w 4424363"/>
              <a:gd name="connsiteY19249" fmla="*/ 652463 h 4732338"/>
              <a:gd name="connsiteX19250" fmla="*/ 1330325 w 4424363"/>
              <a:gd name="connsiteY19250" fmla="*/ 650875 h 4732338"/>
              <a:gd name="connsiteX19251" fmla="*/ 1328738 w 4424363"/>
              <a:gd name="connsiteY19251" fmla="*/ 650875 h 4732338"/>
              <a:gd name="connsiteX19252" fmla="*/ 1328738 w 4424363"/>
              <a:gd name="connsiteY19252" fmla="*/ 649288 h 4732338"/>
              <a:gd name="connsiteX19253" fmla="*/ 1327150 w 4424363"/>
              <a:gd name="connsiteY19253" fmla="*/ 649288 h 4732338"/>
              <a:gd name="connsiteX19254" fmla="*/ 1325563 w 4424363"/>
              <a:gd name="connsiteY19254" fmla="*/ 649288 h 4732338"/>
              <a:gd name="connsiteX19255" fmla="*/ 1325563 w 4424363"/>
              <a:gd name="connsiteY19255" fmla="*/ 647700 h 4732338"/>
              <a:gd name="connsiteX19256" fmla="*/ 1323975 w 4424363"/>
              <a:gd name="connsiteY19256" fmla="*/ 647700 h 4732338"/>
              <a:gd name="connsiteX19257" fmla="*/ 1323975 w 4424363"/>
              <a:gd name="connsiteY19257" fmla="*/ 646113 h 4732338"/>
              <a:gd name="connsiteX19258" fmla="*/ 1322388 w 4424363"/>
              <a:gd name="connsiteY19258" fmla="*/ 646113 h 4732338"/>
              <a:gd name="connsiteX19259" fmla="*/ 1322388 w 4424363"/>
              <a:gd name="connsiteY19259" fmla="*/ 644525 h 4732338"/>
              <a:gd name="connsiteX19260" fmla="*/ 1320800 w 4424363"/>
              <a:gd name="connsiteY19260" fmla="*/ 644525 h 4732338"/>
              <a:gd name="connsiteX19261" fmla="*/ 1320800 w 4424363"/>
              <a:gd name="connsiteY19261" fmla="*/ 642938 h 4732338"/>
              <a:gd name="connsiteX19262" fmla="*/ 1320800 w 4424363"/>
              <a:gd name="connsiteY19262" fmla="*/ 641350 h 4732338"/>
              <a:gd name="connsiteX19263" fmla="*/ 1320800 w 4424363"/>
              <a:gd name="connsiteY19263" fmla="*/ 639763 h 4732338"/>
              <a:gd name="connsiteX19264" fmla="*/ 1320800 w 4424363"/>
              <a:gd name="connsiteY19264" fmla="*/ 638175 h 4732338"/>
              <a:gd name="connsiteX19265" fmla="*/ 1320800 w 4424363"/>
              <a:gd name="connsiteY19265" fmla="*/ 636588 h 4732338"/>
              <a:gd name="connsiteX19266" fmla="*/ 1322388 w 4424363"/>
              <a:gd name="connsiteY19266" fmla="*/ 636588 h 4732338"/>
              <a:gd name="connsiteX19267" fmla="*/ 1322388 w 4424363"/>
              <a:gd name="connsiteY19267" fmla="*/ 635000 h 4732338"/>
              <a:gd name="connsiteX19268" fmla="*/ 1323975 w 4424363"/>
              <a:gd name="connsiteY19268" fmla="*/ 635000 h 4732338"/>
              <a:gd name="connsiteX19269" fmla="*/ 1325563 w 4424363"/>
              <a:gd name="connsiteY19269" fmla="*/ 635000 h 4732338"/>
              <a:gd name="connsiteX19270" fmla="*/ 1325563 w 4424363"/>
              <a:gd name="connsiteY19270" fmla="*/ 633413 h 4732338"/>
              <a:gd name="connsiteX19271" fmla="*/ 1327150 w 4424363"/>
              <a:gd name="connsiteY19271" fmla="*/ 633413 h 4732338"/>
              <a:gd name="connsiteX19272" fmla="*/ 1327150 w 4424363"/>
              <a:gd name="connsiteY19272" fmla="*/ 631825 h 4732338"/>
              <a:gd name="connsiteX19273" fmla="*/ 1328738 w 4424363"/>
              <a:gd name="connsiteY19273" fmla="*/ 631825 h 4732338"/>
              <a:gd name="connsiteX19274" fmla="*/ 1330325 w 4424363"/>
              <a:gd name="connsiteY19274" fmla="*/ 631825 h 4732338"/>
              <a:gd name="connsiteX19275" fmla="*/ 1330325 w 4424363"/>
              <a:gd name="connsiteY19275" fmla="*/ 630238 h 4732338"/>
              <a:gd name="connsiteX19276" fmla="*/ 1328738 w 4424363"/>
              <a:gd name="connsiteY19276" fmla="*/ 630238 h 4732338"/>
              <a:gd name="connsiteX19277" fmla="*/ 1328738 w 4424363"/>
              <a:gd name="connsiteY19277" fmla="*/ 628650 h 4732338"/>
              <a:gd name="connsiteX19278" fmla="*/ 1327150 w 4424363"/>
              <a:gd name="connsiteY19278" fmla="*/ 628650 h 4732338"/>
              <a:gd name="connsiteX19279" fmla="*/ 1325563 w 4424363"/>
              <a:gd name="connsiteY19279" fmla="*/ 628650 h 4732338"/>
              <a:gd name="connsiteX19280" fmla="*/ 1323975 w 4424363"/>
              <a:gd name="connsiteY19280" fmla="*/ 628650 h 4732338"/>
              <a:gd name="connsiteX19281" fmla="*/ 1322388 w 4424363"/>
              <a:gd name="connsiteY19281" fmla="*/ 628650 h 4732338"/>
              <a:gd name="connsiteX19282" fmla="*/ 1322388 w 4424363"/>
              <a:gd name="connsiteY19282" fmla="*/ 627063 h 4732338"/>
              <a:gd name="connsiteX19283" fmla="*/ 1322388 w 4424363"/>
              <a:gd name="connsiteY19283" fmla="*/ 625475 h 4732338"/>
              <a:gd name="connsiteX19284" fmla="*/ 1322388 w 4424363"/>
              <a:gd name="connsiteY19284" fmla="*/ 623888 h 4732338"/>
              <a:gd name="connsiteX19285" fmla="*/ 1320800 w 4424363"/>
              <a:gd name="connsiteY19285" fmla="*/ 623888 h 4732338"/>
              <a:gd name="connsiteX19286" fmla="*/ 1320800 w 4424363"/>
              <a:gd name="connsiteY19286" fmla="*/ 622300 h 4732338"/>
              <a:gd name="connsiteX19287" fmla="*/ 1320800 w 4424363"/>
              <a:gd name="connsiteY19287" fmla="*/ 620713 h 4732338"/>
              <a:gd name="connsiteX19288" fmla="*/ 1320800 w 4424363"/>
              <a:gd name="connsiteY19288" fmla="*/ 619125 h 4732338"/>
              <a:gd name="connsiteX19289" fmla="*/ 1320800 w 4424363"/>
              <a:gd name="connsiteY19289" fmla="*/ 617538 h 4732338"/>
              <a:gd name="connsiteX19290" fmla="*/ 1319213 w 4424363"/>
              <a:gd name="connsiteY19290" fmla="*/ 617538 h 4732338"/>
              <a:gd name="connsiteX19291" fmla="*/ 1317625 w 4424363"/>
              <a:gd name="connsiteY19291" fmla="*/ 615950 h 4732338"/>
              <a:gd name="connsiteX19292" fmla="*/ 1317625 w 4424363"/>
              <a:gd name="connsiteY19292" fmla="*/ 614363 h 4732338"/>
              <a:gd name="connsiteX19293" fmla="*/ 1316038 w 4424363"/>
              <a:gd name="connsiteY19293" fmla="*/ 614363 h 4732338"/>
              <a:gd name="connsiteX19294" fmla="*/ 1316038 w 4424363"/>
              <a:gd name="connsiteY19294" fmla="*/ 612775 h 4732338"/>
              <a:gd name="connsiteX19295" fmla="*/ 1316038 w 4424363"/>
              <a:gd name="connsiteY19295" fmla="*/ 611188 h 4732338"/>
              <a:gd name="connsiteX19296" fmla="*/ 1316038 w 4424363"/>
              <a:gd name="connsiteY19296" fmla="*/ 609600 h 4732338"/>
              <a:gd name="connsiteX19297" fmla="*/ 1314450 w 4424363"/>
              <a:gd name="connsiteY19297" fmla="*/ 609600 h 4732338"/>
              <a:gd name="connsiteX19298" fmla="*/ 1312863 w 4424363"/>
              <a:gd name="connsiteY19298" fmla="*/ 609600 h 4732338"/>
              <a:gd name="connsiteX19299" fmla="*/ 1311275 w 4424363"/>
              <a:gd name="connsiteY19299" fmla="*/ 609600 h 4732338"/>
              <a:gd name="connsiteX19300" fmla="*/ 1309688 w 4424363"/>
              <a:gd name="connsiteY19300" fmla="*/ 609600 h 4732338"/>
              <a:gd name="connsiteX19301" fmla="*/ 1308100 w 4424363"/>
              <a:gd name="connsiteY19301" fmla="*/ 608013 h 4732338"/>
              <a:gd name="connsiteX19302" fmla="*/ 1308100 w 4424363"/>
              <a:gd name="connsiteY19302" fmla="*/ 606425 h 4732338"/>
              <a:gd name="connsiteX19303" fmla="*/ 1308100 w 4424363"/>
              <a:gd name="connsiteY19303" fmla="*/ 604838 h 4732338"/>
              <a:gd name="connsiteX19304" fmla="*/ 1306513 w 4424363"/>
              <a:gd name="connsiteY19304" fmla="*/ 604838 h 4732338"/>
              <a:gd name="connsiteX19305" fmla="*/ 1306513 w 4424363"/>
              <a:gd name="connsiteY19305" fmla="*/ 603250 h 4732338"/>
              <a:gd name="connsiteX19306" fmla="*/ 1306513 w 4424363"/>
              <a:gd name="connsiteY19306" fmla="*/ 601663 h 4732338"/>
              <a:gd name="connsiteX19307" fmla="*/ 1304925 w 4424363"/>
              <a:gd name="connsiteY19307" fmla="*/ 601663 h 4732338"/>
              <a:gd name="connsiteX19308" fmla="*/ 1304925 w 4424363"/>
              <a:gd name="connsiteY19308" fmla="*/ 600075 h 4732338"/>
              <a:gd name="connsiteX19309" fmla="*/ 1306513 w 4424363"/>
              <a:gd name="connsiteY19309" fmla="*/ 600075 h 4732338"/>
              <a:gd name="connsiteX19310" fmla="*/ 1306513 w 4424363"/>
              <a:gd name="connsiteY19310" fmla="*/ 598488 h 4732338"/>
              <a:gd name="connsiteX19311" fmla="*/ 1304925 w 4424363"/>
              <a:gd name="connsiteY19311" fmla="*/ 598488 h 4732338"/>
              <a:gd name="connsiteX19312" fmla="*/ 1304925 w 4424363"/>
              <a:gd name="connsiteY19312" fmla="*/ 596900 h 4732338"/>
              <a:gd name="connsiteX19313" fmla="*/ 1303338 w 4424363"/>
              <a:gd name="connsiteY19313" fmla="*/ 596900 h 4732338"/>
              <a:gd name="connsiteX19314" fmla="*/ 1301750 w 4424363"/>
              <a:gd name="connsiteY19314" fmla="*/ 596900 h 4732338"/>
              <a:gd name="connsiteX19315" fmla="*/ 1301750 w 4424363"/>
              <a:gd name="connsiteY19315" fmla="*/ 598488 h 4732338"/>
              <a:gd name="connsiteX19316" fmla="*/ 1300163 w 4424363"/>
              <a:gd name="connsiteY19316" fmla="*/ 598488 h 4732338"/>
              <a:gd name="connsiteX19317" fmla="*/ 1298575 w 4424363"/>
              <a:gd name="connsiteY19317" fmla="*/ 598488 h 4732338"/>
              <a:gd name="connsiteX19318" fmla="*/ 1298575 w 4424363"/>
              <a:gd name="connsiteY19318" fmla="*/ 596900 h 4732338"/>
              <a:gd name="connsiteX19319" fmla="*/ 1296988 w 4424363"/>
              <a:gd name="connsiteY19319" fmla="*/ 596900 h 4732338"/>
              <a:gd name="connsiteX19320" fmla="*/ 1295400 w 4424363"/>
              <a:gd name="connsiteY19320" fmla="*/ 596900 h 4732338"/>
              <a:gd name="connsiteX19321" fmla="*/ 1295400 w 4424363"/>
              <a:gd name="connsiteY19321" fmla="*/ 595313 h 4732338"/>
              <a:gd name="connsiteX19322" fmla="*/ 1296988 w 4424363"/>
              <a:gd name="connsiteY19322" fmla="*/ 595313 h 4732338"/>
              <a:gd name="connsiteX19323" fmla="*/ 1296988 w 4424363"/>
              <a:gd name="connsiteY19323" fmla="*/ 593725 h 4732338"/>
              <a:gd name="connsiteX19324" fmla="*/ 1296988 w 4424363"/>
              <a:gd name="connsiteY19324" fmla="*/ 592138 h 4732338"/>
              <a:gd name="connsiteX19325" fmla="*/ 1296988 w 4424363"/>
              <a:gd name="connsiteY19325" fmla="*/ 590550 h 4732338"/>
              <a:gd name="connsiteX19326" fmla="*/ 1296988 w 4424363"/>
              <a:gd name="connsiteY19326" fmla="*/ 588963 h 4732338"/>
              <a:gd name="connsiteX19327" fmla="*/ 1295400 w 4424363"/>
              <a:gd name="connsiteY19327" fmla="*/ 588963 h 4732338"/>
              <a:gd name="connsiteX19328" fmla="*/ 1295400 w 4424363"/>
              <a:gd name="connsiteY19328" fmla="*/ 587375 h 4732338"/>
              <a:gd name="connsiteX19329" fmla="*/ 1295400 w 4424363"/>
              <a:gd name="connsiteY19329" fmla="*/ 585788 h 4732338"/>
              <a:gd name="connsiteX19330" fmla="*/ 1295400 w 4424363"/>
              <a:gd name="connsiteY19330" fmla="*/ 584200 h 4732338"/>
              <a:gd name="connsiteX19331" fmla="*/ 1293813 w 4424363"/>
              <a:gd name="connsiteY19331" fmla="*/ 584200 h 4732338"/>
              <a:gd name="connsiteX19332" fmla="*/ 1293813 w 4424363"/>
              <a:gd name="connsiteY19332" fmla="*/ 582613 h 4732338"/>
              <a:gd name="connsiteX19333" fmla="*/ 1295400 w 4424363"/>
              <a:gd name="connsiteY19333" fmla="*/ 582613 h 4732338"/>
              <a:gd name="connsiteX19334" fmla="*/ 1295400 w 4424363"/>
              <a:gd name="connsiteY19334" fmla="*/ 581025 h 4732338"/>
              <a:gd name="connsiteX19335" fmla="*/ 1293813 w 4424363"/>
              <a:gd name="connsiteY19335" fmla="*/ 581025 h 4732338"/>
              <a:gd name="connsiteX19336" fmla="*/ 1293813 w 4424363"/>
              <a:gd name="connsiteY19336" fmla="*/ 582613 h 4732338"/>
              <a:gd name="connsiteX19337" fmla="*/ 1292225 w 4424363"/>
              <a:gd name="connsiteY19337" fmla="*/ 582613 h 4732338"/>
              <a:gd name="connsiteX19338" fmla="*/ 1290638 w 4424363"/>
              <a:gd name="connsiteY19338" fmla="*/ 582613 h 4732338"/>
              <a:gd name="connsiteX19339" fmla="*/ 1290638 w 4424363"/>
              <a:gd name="connsiteY19339" fmla="*/ 581025 h 4732338"/>
              <a:gd name="connsiteX19340" fmla="*/ 1290638 w 4424363"/>
              <a:gd name="connsiteY19340" fmla="*/ 579438 h 4732338"/>
              <a:gd name="connsiteX19341" fmla="*/ 1289050 w 4424363"/>
              <a:gd name="connsiteY19341" fmla="*/ 579438 h 4732338"/>
              <a:gd name="connsiteX19342" fmla="*/ 1289050 w 4424363"/>
              <a:gd name="connsiteY19342" fmla="*/ 577850 h 4732338"/>
              <a:gd name="connsiteX19343" fmla="*/ 1289050 w 4424363"/>
              <a:gd name="connsiteY19343" fmla="*/ 576263 h 4732338"/>
              <a:gd name="connsiteX19344" fmla="*/ 1287463 w 4424363"/>
              <a:gd name="connsiteY19344" fmla="*/ 576263 h 4732338"/>
              <a:gd name="connsiteX19345" fmla="*/ 1285875 w 4424363"/>
              <a:gd name="connsiteY19345" fmla="*/ 576263 h 4732338"/>
              <a:gd name="connsiteX19346" fmla="*/ 1285875 w 4424363"/>
              <a:gd name="connsiteY19346" fmla="*/ 574675 h 4732338"/>
              <a:gd name="connsiteX19347" fmla="*/ 1284288 w 4424363"/>
              <a:gd name="connsiteY19347" fmla="*/ 574675 h 4732338"/>
              <a:gd name="connsiteX19348" fmla="*/ 1282700 w 4424363"/>
              <a:gd name="connsiteY19348" fmla="*/ 574675 h 4732338"/>
              <a:gd name="connsiteX19349" fmla="*/ 1281113 w 4424363"/>
              <a:gd name="connsiteY19349" fmla="*/ 574675 h 4732338"/>
              <a:gd name="connsiteX19350" fmla="*/ 1281113 w 4424363"/>
              <a:gd name="connsiteY19350" fmla="*/ 573088 h 4732338"/>
              <a:gd name="connsiteX19351" fmla="*/ 1281113 w 4424363"/>
              <a:gd name="connsiteY19351" fmla="*/ 571500 h 4732338"/>
              <a:gd name="connsiteX19352" fmla="*/ 1279525 w 4424363"/>
              <a:gd name="connsiteY19352" fmla="*/ 571500 h 4732338"/>
              <a:gd name="connsiteX19353" fmla="*/ 1277938 w 4424363"/>
              <a:gd name="connsiteY19353" fmla="*/ 571500 h 4732338"/>
              <a:gd name="connsiteX19354" fmla="*/ 1277938 w 4424363"/>
              <a:gd name="connsiteY19354" fmla="*/ 569913 h 4732338"/>
              <a:gd name="connsiteX19355" fmla="*/ 1276350 w 4424363"/>
              <a:gd name="connsiteY19355" fmla="*/ 569913 h 4732338"/>
              <a:gd name="connsiteX19356" fmla="*/ 1276350 w 4424363"/>
              <a:gd name="connsiteY19356" fmla="*/ 568325 h 4732338"/>
              <a:gd name="connsiteX19357" fmla="*/ 1276350 w 4424363"/>
              <a:gd name="connsiteY19357" fmla="*/ 566738 h 4732338"/>
              <a:gd name="connsiteX19358" fmla="*/ 1276350 w 4424363"/>
              <a:gd name="connsiteY19358" fmla="*/ 565150 h 4732338"/>
              <a:gd name="connsiteX19359" fmla="*/ 1274763 w 4424363"/>
              <a:gd name="connsiteY19359" fmla="*/ 565150 h 4732338"/>
              <a:gd name="connsiteX19360" fmla="*/ 1273175 w 4424363"/>
              <a:gd name="connsiteY19360" fmla="*/ 565150 h 4732338"/>
              <a:gd name="connsiteX19361" fmla="*/ 1271588 w 4424363"/>
              <a:gd name="connsiteY19361" fmla="*/ 565150 h 4732338"/>
              <a:gd name="connsiteX19362" fmla="*/ 1271588 w 4424363"/>
              <a:gd name="connsiteY19362" fmla="*/ 563563 h 4732338"/>
              <a:gd name="connsiteX19363" fmla="*/ 1270000 w 4424363"/>
              <a:gd name="connsiteY19363" fmla="*/ 563563 h 4732338"/>
              <a:gd name="connsiteX19364" fmla="*/ 1268413 w 4424363"/>
              <a:gd name="connsiteY19364" fmla="*/ 563563 h 4732338"/>
              <a:gd name="connsiteX19365" fmla="*/ 1268413 w 4424363"/>
              <a:gd name="connsiteY19365" fmla="*/ 561975 h 4732338"/>
              <a:gd name="connsiteX19366" fmla="*/ 1266825 w 4424363"/>
              <a:gd name="connsiteY19366" fmla="*/ 561975 h 4732338"/>
              <a:gd name="connsiteX19367" fmla="*/ 1266825 w 4424363"/>
              <a:gd name="connsiteY19367" fmla="*/ 560388 h 4732338"/>
              <a:gd name="connsiteX19368" fmla="*/ 1265238 w 4424363"/>
              <a:gd name="connsiteY19368" fmla="*/ 560388 h 4732338"/>
              <a:gd name="connsiteX19369" fmla="*/ 1263650 w 4424363"/>
              <a:gd name="connsiteY19369" fmla="*/ 560388 h 4732338"/>
              <a:gd name="connsiteX19370" fmla="*/ 1263650 w 4424363"/>
              <a:gd name="connsiteY19370" fmla="*/ 558800 h 4732338"/>
              <a:gd name="connsiteX19371" fmla="*/ 1263650 w 4424363"/>
              <a:gd name="connsiteY19371" fmla="*/ 557213 h 4732338"/>
              <a:gd name="connsiteX19372" fmla="*/ 1262063 w 4424363"/>
              <a:gd name="connsiteY19372" fmla="*/ 557213 h 4732338"/>
              <a:gd name="connsiteX19373" fmla="*/ 1262063 w 4424363"/>
              <a:gd name="connsiteY19373" fmla="*/ 555625 h 4732338"/>
              <a:gd name="connsiteX19374" fmla="*/ 1260475 w 4424363"/>
              <a:gd name="connsiteY19374" fmla="*/ 555625 h 4732338"/>
              <a:gd name="connsiteX19375" fmla="*/ 1258888 w 4424363"/>
              <a:gd name="connsiteY19375" fmla="*/ 555625 h 4732338"/>
              <a:gd name="connsiteX19376" fmla="*/ 1257300 w 4424363"/>
              <a:gd name="connsiteY19376" fmla="*/ 555625 h 4732338"/>
              <a:gd name="connsiteX19377" fmla="*/ 1257300 w 4424363"/>
              <a:gd name="connsiteY19377" fmla="*/ 554038 h 4732338"/>
              <a:gd name="connsiteX19378" fmla="*/ 1257300 w 4424363"/>
              <a:gd name="connsiteY19378" fmla="*/ 552450 h 4732338"/>
              <a:gd name="connsiteX19379" fmla="*/ 1255713 w 4424363"/>
              <a:gd name="connsiteY19379" fmla="*/ 552450 h 4732338"/>
              <a:gd name="connsiteX19380" fmla="*/ 1255713 w 4424363"/>
              <a:gd name="connsiteY19380" fmla="*/ 550863 h 4732338"/>
              <a:gd name="connsiteX19381" fmla="*/ 1254125 w 4424363"/>
              <a:gd name="connsiteY19381" fmla="*/ 550863 h 4732338"/>
              <a:gd name="connsiteX19382" fmla="*/ 1254125 w 4424363"/>
              <a:gd name="connsiteY19382" fmla="*/ 549275 h 4732338"/>
              <a:gd name="connsiteX19383" fmla="*/ 1252538 w 4424363"/>
              <a:gd name="connsiteY19383" fmla="*/ 549275 h 4732338"/>
              <a:gd name="connsiteX19384" fmla="*/ 1250950 w 4424363"/>
              <a:gd name="connsiteY19384" fmla="*/ 549275 h 4732338"/>
              <a:gd name="connsiteX19385" fmla="*/ 1249363 w 4424363"/>
              <a:gd name="connsiteY19385" fmla="*/ 549275 h 4732338"/>
              <a:gd name="connsiteX19386" fmla="*/ 1247775 w 4424363"/>
              <a:gd name="connsiteY19386" fmla="*/ 549275 h 4732338"/>
              <a:gd name="connsiteX19387" fmla="*/ 1246188 w 4424363"/>
              <a:gd name="connsiteY19387" fmla="*/ 549275 h 4732338"/>
              <a:gd name="connsiteX19388" fmla="*/ 1246188 w 4424363"/>
              <a:gd name="connsiteY19388" fmla="*/ 547688 h 4732338"/>
              <a:gd name="connsiteX19389" fmla="*/ 1244600 w 4424363"/>
              <a:gd name="connsiteY19389" fmla="*/ 547688 h 4732338"/>
              <a:gd name="connsiteX19390" fmla="*/ 1243013 w 4424363"/>
              <a:gd name="connsiteY19390" fmla="*/ 547688 h 4732338"/>
              <a:gd name="connsiteX19391" fmla="*/ 1243013 w 4424363"/>
              <a:gd name="connsiteY19391" fmla="*/ 546100 h 4732338"/>
              <a:gd name="connsiteX19392" fmla="*/ 1241425 w 4424363"/>
              <a:gd name="connsiteY19392" fmla="*/ 546100 h 4732338"/>
              <a:gd name="connsiteX19393" fmla="*/ 1241425 w 4424363"/>
              <a:gd name="connsiteY19393" fmla="*/ 544513 h 4732338"/>
              <a:gd name="connsiteX19394" fmla="*/ 1239838 w 4424363"/>
              <a:gd name="connsiteY19394" fmla="*/ 544513 h 4732338"/>
              <a:gd name="connsiteX19395" fmla="*/ 1239838 w 4424363"/>
              <a:gd name="connsiteY19395" fmla="*/ 542925 h 4732338"/>
              <a:gd name="connsiteX19396" fmla="*/ 1239838 w 4424363"/>
              <a:gd name="connsiteY19396" fmla="*/ 541338 h 4732338"/>
              <a:gd name="connsiteX19397" fmla="*/ 1241425 w 4424363"/>
              <a:gd name="connsiteY19397" fmla="*/ 541338 h 4732338"/>
              <a:gd name="connsiteX19398" fmla="*/ 1243013 w 4424363"/>
              <a:gd name="connsiteY19398" fmla="*/ 541338 h 4732338"/>
              <a:gd name="connsiteX19399" fmla="*/ 1244600 w 4424363"/>
              <a:gd name="connsiteY19399" fmla="*/ 541338 h 4732338"/>
              <a:gd name="connsiteX19400" fmla="*/ 1244600 w 4424363"/>
              <a:gd name="connsiteY19400" fmla="*/ 539750 h 4732338"/>
              <a:gd name="connsiteX19401" fmla="*/ 1244600 w 4424363"/>
              <a:gd name="connsiteY19401" fmla="*/ 538163 h 4732338"/>
              <a:gd name="connsiteX19402" fmla="*/ 1246188 w 4424363"/>
              <a:gd name="connsiteY19402" fmla="*/ 538163 h 4732338"/>
              <a:gd name="connsiteX19403" fmla="*/ 1247775 w 4424363"/>
              <a:gd name="connsiteY19403" fmla="*/ 538163 h 4732338"/>
              <a:gd name="connsiteX19404" fmla="*/ 1249363 w 4424363"/>
              <a:gd name="connsiteY19404" fmla="*/ 539750 h 4732338"/>
              <a:gd name="connsiteX19405" fmla="*/ 1249363 w 4424363"/>
              <a:gd name="connsiteY19405" fmla="*/ 538163 h 4732338"/>
              <a:gd name="connsiteX19406" fmla="*/ 1250950 w 4424363"/>
              <a:gd name="connsiteY19406" fmla="*/ 538163 h 4732338"/>
              <a:gd name="connsiteX19407" fmla="*/ 1252538 w 4424363"/>
              <a:gd name="connsiteY19407" fmla="*/ 538163 h 4732338"/>
              <a:gd name="connsiteX19408" fmla="*/ 1254125 w 4424363"/>
              <a:gd name="connsiteY19408" fmla="*/ 538163 h 4732338"/>
              <a:gd name="connsiteX19409" fmla="*/ 1254125 w 4424363"/>
              <a:gd name="connsiteY19409" fmla="*/ 539750 h 4732338"/>
              <a:gd name="connsiteX19410" fmla="*/ 1255713 w 4424363"/>
              <a:gd name="connsiteY19410" fmla="*/ 539750 h 4732338"/>
              <a:gd name="connsiteX19411" fmla="*/ 1257300 w 4424363"/>
              <a:gd name="connsiteY19411" fmla="*/ 539750 h 4732338"/>
              <a:gd name="connsiteX19412" fmla="*/ 1257300 w 4424363"/>
              <a:gd name="connsiteY19412" fmla="*/ 538163 h 4732338"/>
              <a:gd name="connsiteX19413" fmla="*/ 1258888 w 4424363"/>
              <a:gd name="connsiteY19413" fmla="*/ 538163 h 4732338"/>
              <a:gd name="connsiteX19414" fmla="*/ 1258888 w 4424363"/>
              <a:gd name="connsiteY19414" fmla="*/ 536575 h 4732338"/>
              <a:gd name="connsiteX19415" fmla="*/ 1260475 w 4424363"/>
              <a:gd name="connsiteY19415" fmla="*/ 536575 h 4732338"/>
              <a:gd name="connsiteX19416" fmla="*/ 1262063 w 4424363"/>
              <a:gd name="connsiteY19416" fmla="*/ 536575 h 4732338"/>
              <a:gd name="connsiteX19417" fmla="*/ 1262063 w 4424363"/>
              <a:gd name="connsiteY19417" fmla="*/ 534988 h 4732338"/>
              <a:gd name="connsiteX19418" fmla="*/ 1263650 w 4424363"/>
              <a:gd name="connsiteY19418" fmla="*/ 534988 h 4732338"/>
              <a:gd name="connsiteX19419" fmla="*/ 1263650 w 4424363"/>
              <a:gd name="connsiteY19419" fmla="*/ 533400 h 4732338"/>
              <a:gd name="connsiteX19420" fmla="*/ 1265238 w 4424363"/>
              <a:gd name="connsiteY19420" fmla="*/ 533400 h 4732338"/>
              <a:gd name="connsiteX19421" fmla="*/ 1265238 w 4424363"/>
              <a:gd name="connsiteY19421" fmla="*/ 531813 h 4732338"/>
              <a:gd name="connsiteX19422" fmla="*/ 1265238 w 4424363"/>
              <a:gd name="connsiteY19422" fmla="*/ 530225 h 4732338"/>
              <a:gd name="connsiteX19423" fmla="*/ 1265238 w 4424363"/>
              <a:gd name="connsiteY19423" fmla="*/ 528638 h 4732338"/>
              <a:gd name="connsiteX19424" fmla="*/ 1266825 w 4424363"/>
              <a:gd name="connsiteY19424" fmla="*/ 528638 h 4732338"/>
              <a:gd name="connsiteX19425" fmla="*/ 1268413 w 4424363"/>
              <a:gd name="connsiteY19425" fmla="*/ 527050 h 4732338"/>
              <a:gd name="connsiteX19426" fmla="*/ 1268413 w 4424363"/>
              <a:gd name="connsiteY19426" fmla="*/ 525463 h 4732338"/>
              <a:gd name="connsiteX19427" fmla="*/ 1270000 w 4424363"/>
              <a:gd name="connsiteY19427" fmla="*/ 525463 h 4732338"/>
              <a:gd name="connsiteX19428" fmla="*/ 1270000 w 4424363"/>
              <a:gd name="connsiteY19428" fmla="*/ 523875 h 4732338"/>
              <a:gd name="connsiteX19429" fmla="*/ 1270000 w 4424363"/>
              <a:gd name="connsiteY19429" fmla="*/ 522288 h 4732338"/>
              <a:gd name="connsiteX19430" fmla="*/ 1271588 w 4424363"/>
              <a:gd name="connsiteY19430" fmla="*/ 522288 h 4732338"/>
              <a:gd name="connsiteX19431" fmla="*/ 1271588 w 4424363"/>
              <a:gd name="connsiteY19431" fmla="*/ 520700 h 4732338"/>
              <a:gd name="connsiteX19432" fmla="*/ 1271588 w 4424363"/>
              <a:gd name="connsiteY19432" fmla="*/ 519113 h 4732338"/>
              <a:gd name="connsiteX19433" fmla="*/ 1271588 w 4424363"/>
              <a:gd name="connsiteY19433" fmla="*/ 517525 h 4732338"/>
              <a:gd name="connsiteX19434" fmla="*/ 1273175 w 4424363"/>
              <a:gd name="connsiteY19434" fmla="*/ 517525 h 4732338"/>
              <a:gd name="connsiteX19435" fmla="*/ 1273175 w 4424363"/>
              <a:gd name="connsiteY19435" fmla="*/ 515938 h 4732338"/>
              <a:gd name="connsiteX19436" fmla="*/ 1274763 w 4424363"/>
              <a:gd name="connsiteY19436" fmla="*/ 515938 h 4732338"/>
              <a:gd name="connsiteX19437" fmla="*/ 1276350 w 4424363"/>
              <a:gd name="connsiteY19437" fmla="*/ 515938 h 4732338"/>
              <a:gd name="connsiteX19438" fmla="*/ 1277938 w 4424363"/>
              <a:gd name="connsiteY19438" fmla="*/ 515938 h 4732338"/>
              <a:gd name="connsiteX19439" fmla="*/ 1277938 w 4424363"/>
              <a:gd name="connsiteY19439" fmla="*/ 517525 h 4732338"/>
              <a:gd name="connsiteX19440" fmla="*/ 1279525 w 4424363"/>
              <a:gd name="connsiteY19440" fmla="*/ 517525 h 4732338"/>
              <a:gd name="connsiteX19441" fmla="*/ 1279525 w 4424363"/>
              <a:gd name="connsiteY19441" fmla="*/ 515938 h 4732338"/>
              <a:gd name="connsiteX19442" fmla="*/ 1281113 w 4424363"/>
              <a:gd name="connsiteY19442" fmla="*/ 515938 h 4732338"/>
              <a:gd name="connsiteX19443" fmla="*/ 1282700 w 4424363"/>
              <a:gd name="connsiteY19443" fmla="*/ 515938 h 4732338"/>
              <a:gd name="connsiteX19444" fmla="*/ 1284288 w 4424363"/>
              <a:gd name="connsiteY19444" fmla="*/ 515938 h 4732338"/>
              <a:gd name="connsiteX19445" fmla="*/ 1285875 w 4424363"/>
              <a:gd name="connsiteY19445" fmla="*/ 515938 h 4732338"/>
              <a:gd name="connsiteX19446" fmla="*/ 1287463 w 4424363"/>
              <a:gd name="connsiteY19446" fmla="*/ 515938 h 4732338"/>
              <a:gd name="connsiteX19447" fmla="*/ 1289050 w 4424363"/>
              <a:gd name="connsiteY19447" fmla="*/ 515938 h 4732338"/>
              <a:gd name="connsiteX19448" fmla="*/ 1289050 w 4424363"/>
              <a:gd name="connsiteY19448" fmla="*/ 514350 h 4732338"/>
              <a:gd name="connsiteX19449" fmla="*/ 1290638 w 4424363"/>
              <a:gd name="connsiteY19449" fmla="*/ 514350 h 4732338"/>
              <a:gd name="connsiteX19450" fmla="*/ 1292225 w 4424363"/>
              <a:gd name="connsiteY19450" fmla="*/ 514350 h 4732338"/>
              <a:gd name="connsiteX19451" fmla="*/ 1293813 w 4424363"/>
              <a:gd name="connsiteY19451" fmla="*/ 514350 h 4732338"/>
              <a:gd name="connsiteX19452" fmla="*/ 1295400 w 4424363"/>
              <a:gd name="connsiteY19452" fmla="*/ 514350 h 4732338"/>
              <a:gd name="connsiteX19453" fmla="*/ 1296988 w 4424363"/>
              <a:gd name="connsiteY19453" fmla="*/ 514350 h 4732338"/>
              <a:gd name="connsiteX19454" fmla="*/ 1296988 w 4424363"/>
              <a:gd name="connsiteY19454" fmla="*/ 512763 h 4732338"/>
              <a:gd name="connsiteX19455" fmla="*/ 1298575 w 4424363"/>
              <a:gd name="connsiteY19455" fmla="*/ 512763 h 4732338"/>
              <a:gd name="connsiteX19456" fmla="*/ 1300163 w 4424363"/>
              <a:gd name="connsiteY19456" fmla="*/ 512763 h 4732338"/>
              <a:gd name="connsiteX19457" fmla="*/ 1301750 w 4424363"/>
              <a:gd name="connsiteY19457" fmla="*/ 512763 h 4732338"/>
              <a:gd name="connsiteX19458" fmla="*/ 1303338 w 4424363"/>
              <a:gd name="connsiteY19458" fmla="*/ 512763 h 4732338"/>
              <a:gd name="connsiteX19459" fmla="*/ 1303338 w 4424363"/>
              <a:gd name="connsiteY19459" fmla="*/ 511175 h 4732338"/>
              <a:gd name="connsiteX19460" fmla="*/ 1303338 w 4424363"/>
              <a:gd name="connsiteY19460" fmla="*/ 509588 h 4732338"/>
              <a:gd name="connsiteX19461" fmla="*/ 1303338 w 4424363"/>
              <a:gd name="connsiteY19461" fmla="*/ 508000 h 4732338"/>
              <a:gd name="connsiteX19462" fmla="*/ 1304925 w 4424363"/>
              <a:gd name="connsiteY19462" fmla="*/ 508000 h 4732338"/>
              <a:gd name="connsiteX19463" fmla="*/ 1304925 w 4424363"/>
              <a:gd name="connsiteY19463" fmla="*/ 506413 h 4732338"/>
              <a:gd name="connsiteX19464" fmla="*/ 1304925 w 4424363"/>
              <a:gd name="connsiteY19464" fmla="*/ 504825 h 4732338"/>
              <a:gd name="connsiteX19465" fmla="*/ 1304925 w 4424363"/>
              <a:gd name="connsiteY19465" fmla="*/ 503238 h 4732338"/>
              <a:gd name="connsiteX19466" fmla="*/ 1304925 w 4424363"/>
              <a:gd name="connsiteY19466" fmla="*/ 501650 h 4732338"/>
              <a:gd name="connsiteX19467" fmla="*/ 1304925 w 4424363"/>
              <a:gd name="connsiteY19467" fmla="*/ 500063 h 4732338"/>
              <a:gd name="connsiteX19468" fmla="*/ 1306513 w 4424363"/>
              <a:gd name="connsiteY19468" fmla="*/ 500063 h 4732338"/>
              <a:gd name="connsiteX19469" fmla="*/ 1306513 w 4424363"/>
              <a:gd name="connsiteY19469" fmla="*/ 498475 h 4732338"/>
              <a:gd name="connsiteX19470" fmla="*/ 1308100 w 4424363"/>
              <a:gd name="connsiteY19470" fmla="*/ 498475 h 4732338"/>
              <a:gd name="connsiteX19471" fmla="*/ 1308100 w 4424363"/>
              <a:gd name="connsiteY19471" fmla="*/ 496888 h 4732338"/>
              <a:gd name="connsiteX19472" fmla="*/ 1308100 w 4424363"/>
              <a:gd name="connsiteY19472" fmla="*/ 495300 h 4732338"/>
              <a:gd name="connsiteX19473" fmla="*/ 1308100 w 4424363"/>
              <a:gd name="connsiteY19473" fmla="*/ 493713 h 4732338"/>
              <a:gd name="connsiteX19474" fmla="*/ 1306513 w 4424363"/>
              <a:gd name="connsiteY19474" fmla="*/ 493713 h 4732338"/>
              <a:gd name="connsiteX19475" fmla="*/ 1306513 w 4424363"/>
              <a:gd name="connsiteY19475" fmla="*/ 492125 h 4732338"/>
              <a:gd name="connsiteX19476" fmla="*/ 1306513 w 4424363"/>
              <a:gd name="connsiteY19476" fmla="*/ 490538 h 4732338"/>
              <a:gd name="connsiteX19477" fmla="*/ 1306513 w 4424363"/>
              <a:gd name="connsiteY19477" fmla="*/ 488950 h 4732338"/>
              <a:gd name="connsiteX19478" fmla="*/ 1304925 w 4424363"/>
              <a:gd name="connsiteY19478" fmla="*/ 488950 h 4732338"/>
              <a:gd name="connsiteX19479" fmla="*/ 1304925 w 4424363"/>
              <a:gd name="connsiteY19479" fmla="*/ 487363 h 4732338"/>
              <a:gd name="connsiteX19480" fmla="*/ 1303338 w 4424363"/>
              <a:gd name="connsiteY19480" fmla="*/ 487363 h 4732338"/>
              <a:gd name="connsiteX19481" fmla="*/ 1303338 w 4424363"/>
              <a:gd name="connsiteY19481" fmla="*/ 485775 h 4732338"/>
              <a:gd name="connsiteX19482" fmla="*/ 1303338 w 4424363"/>
              <a:gd name="connsiteY19482" fmla="*/ 484188 h 4732338"/>
              <a:gd name="connsiteX19483" fmla="*/ 1301750 w 4424363"/>
              <a:gd name="connsiteY19483" fmla="*/ 484188 h 4732338"/>
              <a:gd name="connsiteX19484" fmla="*/ 1301750 w 4424363"/>
              <a:gd name="connsiteY19484" fmla="*/ 482600 h 4732338"/>
              <a:gd name="connsiteX19485" fmla="*/ 1300163 w 4424363"/>
              <a:gd name="connsiteY19485" fmla="*/ 482600 h 4732338"/>
              <a:gd name="connsiteX19486" fmla="*/ 1300163 w 4424363"/>
              <a:gd name="connsiteY19486" fmla="*/ 481013 h 4732338"/>
              <a:gd name="connsiteX19487" fmla="*/ 1298575 w 4424363"/>
              <a:gd name="connsiteY19487" fmla="*/ 481013 h 4732338"/>
              <a:gd name="connsiteX19488" fmla="*/ 1296988 w 4424363"/>
              <a:gd name="connsiteY19488" fmla="*/ 482600 h 4732338"/>
              <a:gd name="connsiteX19489" fmla="*/ 1295400 w 4424363"/>
              <a:gd name="connsiteY19489" fmla="*/ 482600 h 4732338"/>
              <a:gd name="connsiteX19490" fmla="*/ 1295400 w 4424363"/>
              <a:gd name="connsiteY19490" fmla="*/ 484188 h 4732338"/>
              <a:gd name="connsiteX19491" fmla="*/ 1293813 w 4424363"/>
              <a:gd name="connsiteY19491" fmla="*/ 484188 h 4732338"/>
              <a:gd name="connsiteX19492" fmla="*/ 1293813 w 4424363"/>
              <a:gd name="connsiteY19492" fmla="*/ 485775 h 4732338"/>
              <a:gd name="connsiteX19493" fmla="*/ 1293813 w 4424363"/>
              <a:gd name="connsiteY19493" fmla="*/ 487363 h 4732338"/>
              <a:gd name="connsiteX19494" fmla="*/ 1293813 w 4424363"/>
              <a:gd name="connsiteY19494" fmla="*/ 488950 h 4732338"/>
              <a:gd name="connsiteX19495" fmla="*/ 1293813 w 4424363"/>
              <a:gd name="connsiteY19495" fmla="*/ 490538 h 4732338"/>
              <a:gd name="connsiteX19496" fmla="*/ 1293813 w 4424363"/>
              <a:gd name="connsiteY19496" fmla="*/ 492125 h 4732338"/>
              <a:gd name="connsiteX19497" fmla="*/ 1292225 w 4424363"/>
              <a:gd name="connsiteY19497" fmla="*/ 492125 h 4732338"/>
              <a:gd name="connsiteX19498" fmla="*/ 1290638 w 4424363"/>
              <a:gd name="connsiteY19498" fmla="*/ 492125 h 4732338"/>
              <a:gd name="connsiteX19499" fmla="*/ 1290638 w 4424363"/>
              <a:gd name="connsiteY19499" fmla="*/ 490538 h 4732338"/>
              <a:gd name="connsiteX19500" fmla="*/ 1289050 w 4424363"/>
              <a:gd name="connsiteY19500" fmla="*/ 490538 h 4732338"/>
              <a:gd name="connsiteX19501" fmla="*/ 1289050 w 4424363"/>
              <a:gd name="connsiteY19501" fmla="*/ 488950 h 4732338"/>
              <a:gd name="connsiteX19502" fmla="*/ 1287463 w 4424363"/>
              <a:gd name="connsiteY19502" fmla="*/ 488950 h 4732338"/>
              <a:gd name="connsiteX19503" fmla="*/ 1285875 w 4424363"/>
              <a:gd name="connsiteY19503" fmla="*/ 488950 h 4732338"/>
              <a:gd name="connsiteX19504" fmla="*/ 1285875 w 4424363"/>
              <a:gd name="connsiteY19504" fmla="*/ 487363 h 4732338"/>
              <a:gd name="connsiteX19505" fmla="*/ 1285875 w 4424363"/>
              <a:gd name="connsiteY19505" fmla="*/ 485775 h 4732338"/>
              <a:gd name="connsiteX19506" fmla="*/ 1285875 w 4424363"/>
              <a:gd name="connsiteY19506" fmla="*/ 484188 h 4732338"/>
              <a:gd name="connsiteX19507" fmla="*/ 1285875 w 4424363"/>
              <a:gd name="connsiteY19507" fmla="*/ 482600 h 4732338"/>
              <a:gd name="connsiteX19508" fmla="*/ 1285875 w 4424363"/>
              <a:gd name="connsiteY19508" fmla="*/ 481013 h 4732338"/>
              <a:gd name="connsiteX19509" fmla="*/ 1284288 w 4424363"/>
              <a:gd name="connsiteY19509" fmla="*/ 481013 h 4732338"/>
              <a:gd name="connsiteX19510" fmla="*/ 1284288 w 4424363"/>
              <a:gd name="connsiteY19510" fmla="*/ 479425 h 4732338"/>
              <a:gd name="connsiteX19511" fmla="*/ 1282700 w 4424363"/>
              <a:gd name="connsiteY19511" fmla="*/ 479425 h 4732338"/>
              <a:gd name="connsiteX19512" fmla="*/ 1282700 w 4424363"/>
              <a:gd name="connsiteY19512" fmla="*/ 477838 h 4732338"/>
              <a:gd name="connsiteX19513" fmla="*/ 1281113 w 4424363"/>
              <a:gd name="connsiteY19513" fmla="*/ 477838 h 4732338"/>
              <a:gd name="connsiteX19514" fmla="*/ 1281113 w 4424363"/>
              <a:gd name="connsiteY19514" fmla="*/ 476250 h 4732338"/>
              <a:gd name="connsiteX19515" fmla="*/ 1279525 w 4424363"/>
              <a:gd name="connsiteY19515" fmla="*/ 476250 h 4732338"/>
              <a:gd name="connsiteX19516" fmla="*/ 1279525 w 4424363"/>
              <a:gd name="connsiteY19516" fmla="*/ 474663 h 4732338"/>
              <a:gd name="connsiteX19517" fmla="*/ 1277938 w 4424363"/>
              <a:gd name="connsiteY19517" fmla="*/ 474663 h 4732338"/>
              <a:gd name="connsiteX19518" fmla="*/ 1276350 w 4424363"/>
              <a:gd name="connsiteY19518" fmla="*/ 474663 h 4732338"/>
              <a:gd name="connsiteX19519" fmla="*/ 1274763 w 4424363"/>
              <a:gd name="connsiteY19519" fmla="*/ 474663 h 4732338"/>
              <a:gd name="connsiteX19520" fmla="*/ 1274763 w 4424363"/>
              <a:gd name="connsiteY19520" fmla="*/ 473075 h 4732338"/>
              <a:gd name="connsiteX19521" fmla="*/ 1273175 w 4424363"/>
              <a:gd name="connsiteY19521" fmla="*/ 473075 h 4732338"/>
              <a:gd name="connsiteX19522" fmla="*/ 1273175 w 4424363"/>
              <a:gd name="connsiteY19522" fmla="*/ 471488 h 4732338"/>
              <a:gd name="connsiteX19523" fmla="*/ 1271588 w 4424363"/>
              <a:gd name="connsiteY19523" fmla="*/ 471488 h 4732338"/>
              <a:gd name="connsiteX19524" fmla="*/ 1271588 w 4424363"/>
              <a:gd name="connsiteY19524" fmla="*/ 469900 h 4732338"/>
              <a:gd name="connsiteX19525" fmla="*/ 1271588 w 4424363"/>
              <a:gd name="connsiteY19525" fmla="*/ 468313 h 4732338"/>
              <a:gd name="connsiteX19526" fmla="*/ 1270000 w 4424363"/>
              <a:gd name="connsiteY19526" fmla="*/ 468313 h 4732338"/>
              <a:gd name="connsiteX19527" fmla="*/ 1270000 w 4424363"/>
              <a:gd name="connsiteY19527" fmla="*/ 466725 h 4732338"/>
              <a:gd name="connsiteX19528" fmla="*/ 1270000 w 4424363"/>
              <a:gd name="connsiteY19528" fmla="*/ 465138 h 4732338"/>
              <a:gd name="connsiteX19529" fmla="*/ 1271588 w 4424363"/>
              <a:gd name="connsiteY19529" fmla="*/ 465138 h 4732338"/>
              <a:gd name="connsiteX19530" fmla="*/ 1271588 w 4424363"/>
              <a:gd name="connsiteY19530" fmla="*/ 463550 h 4732338"/>
              <a:gd name="connsiteX19531" fmla="*/ 1271588 w 4424363"/>
              <a:gd name="connsiteY19531" fmla="*/ 461963 h 4732338"/>
              <a:gd name="connsiteX19532" fmla="*/ 1273175 w 4424363"/>
              <a:gd name="connsiteY19532" fmla="*/ 461963 h 4732338"/>
              <a:gd name="connsiteX19533" fmla="*/ 1273175 w 4424363"/>
              <a:gd name="connsiteY19533" fmla="*/ 463550 h 4732338"/>
              <a:gd name="connsiteX19534" fmla="*/ 1274763 w 4424363"/>
              <a:gd name="connsiteY19534" fmla="*/ 463550 h 4732338"/>
              <a:gd name="connsiteX19535" fmla="*/ 1274763 w 4424363"/>
              <a:gd name="connsiteY19535" fmla="*/ 461963 h 4732338"/>
              <a:gd name="connsiteX19536" fmla="*/ 1276350 w 4424363"/>
              <a:gd name="connsiteY19536" fmla="*/ 461963 h 4732338"/>
              <a:gd name="connsiteX19537" fmla="*/ 1276350 w 4424363"/>
              <a:gd name="connsiteY19537" fmla="*/ 460375 h 4732338"/>
              <a:gd name="connsiteX19538" fmla="*/ 1276350 w 4424363"/>
              <a:gd name="connsiteY19538" fmla="*/ 458788 h 4732338"/>
              <a:gd name="connsiteX19539" fmla="*/ 1276350 w 4424363"/>
              <a:gd name="connsiteY19539" fmla="*/ 457200 h 4732338"/>
              <a:gd name="connsiteX19540" fmla="*/ 1276350 w 4424363"/>
              <a:gd name="connsiteY19540" fmla="*/ 455613 h 4732338"/>
              <a:gd name="connsiteX19541" fmla="*/ 1276350 w 4424363"/>
              <a:gd name="connsiteY19541" fmla="*/ 454025 h 4732338"/>
              <a:gd name="connsiteX19542" fmla="*/ 1277938 w 4424363"/>
              <a:gd name="connsiteY19542" fmla="*/ 454025 h 4732338"/>
              <a:gd name="connsiteX19543" fmla="*/ 1277938 w 4424363"/>
              <a:gd name="connsiteY19543" fmla="*/ 452438 h 4732338"/>
              <a:gd name="connsiteX19544" fmla="*/ 1279525 w 4424363"/>
              <a:gd name="connsiteY19544" fmla="*/ 452438 h 4732338"/>
              <a:gd name="connsiteX19545" fmla="*/ 1279525 w 4424363"/>
              <a:gd name="connsiteY19545" fmla="*/ 450850 h 4732338"/>
              <a:gd name="connsiteX19546" fmla="*/ 1281113 w 4424363"/>
              <a:gd name="connsiteY19546" fmla="*/ 450850 h 4732338"/>
              <a:gd name="connsiteX19547" fmla="*/ 1281113 w 4424363"/>
              <a:gd name="connsiteY19547" fmla="*/ 449263 h 4732338"/>
              <a:gd name="connsiteX19548" fmla="*/ 1281113 w 4424363"/>
              <a:gd name="connsiteY19548" fmla="*/ 447675 h 4732338"/>
              <a:gd name="connsiteX19549" fmla="*/ 1281113 w 4424363"/>
              <a:gd name="connsiteY19549" fmla="*/ 446088 h 4732338"/>
              <a:gd name="connsiteX19550" fmla="*/ 1281113 w 4424363"/>
              <a:gd name="connsiteY19550" fmla="*/ 444500 h 4732338"/>
              <a:gd name="connsiteX19551" fmla="*/ 1279525 w 4424363"/>
              <a:gd name="connsiteY19551" fmla="*/ 444500 h 4732338"/>
              <a:gd name="connsiteX19552" fmla="*/ 1279525 w 4424363"/>
              <a:gd name="connsiteY19552" fmla="*/ 442913 h 4732338"/>
              <a:gd name="connsiteX19553" fmla="*/ 1281113 w 4424363"/>
              <a:gd name="connsiteY19553" fmla="*/ 442913 h 4732338"/>
              <a:gd name="connsiteX19554" fmla="*/ 1281113 w 4424363"/>
              <a:gd name="connsiteY19554" fmla="*/ 441325 h 4732338"/>
              <a:gd name="connsiteX19555" fmla="*/ 1281113 w 4424363"/>
              <a:gd name="connsiteY19555" fmla="*/ 439738 h 4732338"/>
              <a:gd name="connsiteX19556" fmla="*/ 1282700 w 4424363"/>
              <a:gd name="connsiteY19556" fmla="*/ 439738 h 4732338"/>
              <a:gd name="connsiteX19557" fmla="*/ 1282700 w 4424363"/>
              <a:gd name="connsiteY19557" fmla="*/ 438150 h 4732338"/>
              <a:gd name="connsiteX19558" fmla="*/ 1282700 w 4424363"/>
              <a:gd name="connsiteY19558" fmla="*/ 436563 h 4732338"/>
              <a:gd name="connsiteX19559" fmla="*/ 1282700 w 4424363"/>
              <a:gd name="connsiteY19559" fmla="*/ 434975 h 4732338"/>
              <a:gd name="connsiteX19560" fmla="*/ 1284288 w 4424363"/>
              <a:gd name="connsiteY19560" fmla="*/ 434975 h 4732338"/>
              <a:gd name="connsiteX19561" fmla="*/ 1284288 w 4424363"/>
              <a:gd name="connsiteY19561" fmla="*/ 433388 h 4732338"/>
              <a:gd name="connsiteX19562" fmla="*/ 1282700 w 4424363"/>
              <a:gd name="connsiteY19562" fmla="*/ 433388 h 4732338"/>
              <a:gd name="connsiteX19563" fmla="*/ 1282700 w 4424363"/>
              <a:gd name="connsiteY19563" fmla="*/ 431800 h 4732338"/>
              <a:gd name="connsiteX19564" fmla="*/ 1281113 w 4424363"/>
              <a:gd name="connsiteY19564" fmla="*/ 431800 h 4732338"/>
              <a:gd name="connsiteX19565" fmla="*/ 1281113 w 4424363"/>
              <a:gd name="connsiteY19565" fmla="*/ 430213 h 4732338"/>
              <a:gd name="connsiteX19566" fmla="*/ 1279525 w 4424363"/>
              <a:gd name="connsiteY19566" fmla="*/ 430213 h 4732338"/>
              <a:gd name="connsiteX19567" fmla="*/ 1277938 w 4424363"/>
              <a:gd name="connsiteY19567" fmla="*/ 430213 h 4732338"/>
              <a:gd name="connsiteX19568" fmla="*/ 1276350 w 4424363"/>
              <a:gd name="connsiteY19568" fmla="*/ 430213 h 4732338"/>
              <a:gd name="connsiteX19569" fmla="*/ 1274763 w 4424363"/>
              <a:gd name="connsiteY19569" fmla="*/ 430213 h 4732338"/>
              <a:gd name="connsiteX19570" fmla="*/ 1273175 w 4424363"/>
              <a:gd name="connsiteY19570" fmla="*/ 430213 h 4732338"/>
              <a:gd name="connsiteX19571" fmla="*/ 1271588 w 4424363"/>
              <a:gd name="connsiteY19571" fmla="*/ 430213 h 4732338"/>
              <a:gd name="connsiteX19572" fmla="*/ 1270000 w 4424363"/>
              <a:gd name="connsiteY19572" fmla="*/ 430213 h 4732338"/>
              <a:gd name="connsiteX19573" fmla="*/ 1270000 w 4424363"/>
              <a:gd name="connsiteY19573" fmla="*/ 428625 h 4732338"/>
              <a:gd name="connsiteX19574" fmla="*/ 1268413 w 4424363"/>
              <a:gd name="connsiteY19574" fmla="*/ 428625 h 4732338"/>
              <a:gd name="connsiteX19575" fmla="*/ 1266825 w 4424363"/>
              <a:gd name="connsiteY19575" fmla="*/ 428625 h 4732338"/>
              <a:gd name="connsiteX19576" fmla="*/ 1265238 w 4424363"/>
              <a:gd name="connsiteY19576" fmla="*/ 428625 h 4732338"/>
              <a:gd name="connsiteX19577" fmla="*/ 1263650 w 4424363"/>
              <a:gd name="connsiteY19577" fmla="*/ 428625 h 4732338"/>
              <a:gd name="connsiteX19578" fmla="*/ 1263650 w 4424363"/>
              <a:gd name="connsiteY19578" fmla="*/ 430213 h 4732338"/>
              <a:gd name="connsiteX19579" fmla="*/ 1262063 w 4424363"/>
              <a:gd name="connsiteY19579" fmla="*/ 430213 h 4732338"/>
              <a:gd name="connsiteX19580" fmla="*/ 1260475 w 4424363"/>
              <a:gd name="connsiteY19580" fmla="*/ 430213 h 4732338"/>
              <a:gd name="connsiteX19581" fmla="*/ 1258888 w 4424363"/>
              <a:gd name="connsiteY19581" fmla="*/ 430213 h 4732338"/>
              <a:gd name="connsiteX19582" fmla="*/ 1257300 w 4424363"/>
              <a:gd name="connsiteY19582" fmla="*/ 430213 h 4732338"/>
              <a:gd name="connsiteX19583" fmla="*/ 1257300 w 4424363"/>
              <a:gd name="connsiteY19583" fmla="*/ 428625 h 4732338"/>
              <a:gd name="connsiteX19584" fmla="*/ 1257300 w 4424363"/>
              <a:gd name="connsiteY19584" fmla="*/ 427038 h 4732338"/>
              <a:gd name="connsiteX19585" fmla="*/ 1257300 w 4424363"/>
              <a:gd name="connsiteY19585" fmla="*/ 425450 h 4732338"/>
              <a:gd name="connsiteX19586" fmla="*/ 1258888 w 4424363"/>
              <a:gd name="connsiteY19586" fmla="*/ 425450 h 4732338"/>
              <a:gd name="connsiteX19587" fmla="*/ 1258888 w 4424363"/>
              <a:gd name="connsiteY19587" fmla="*/ 423863 h 4732338"/>
              <a:gd name="connsiteX19588" fmla="*/ 1258888 w 4424363"/>
              <a:gd name="connsiteY19588" fmla="*/ 422275 h 4732338"/>
              <a:gd name="connsiteX19589" fmla="*/ 1258888 w 4424363"/>
              <a:gd name="connsiteY19589" fmla="*/ 420688 h 4732338"/>
              <a:gd name="connsiteX19590" fmla="*/ 1258888 w 4424363"/>
              <a:gd name="connsiteY19590" fmla="*/ 419100 h 4732338"/>
              <a:gd name="connsiteX19591" fmla="*/ 1260475 w 4424363"/>
              <a:gd name="connsiteY19591" fmla="*/ 417513 h 4732338"/>
              <a:gd name="connsiteX19592" fmla="*/ 1262063 w 4424363"/>
              <a:gd name="connsiteY19592" fmla="*/ 417513 h 4732338"/>
              <a:gd name="connsiteX19593" fmla="*/ 1263650 w 4424363"/>
              <a:gd name="connsiteY19593" fmla="*/ 417513 h 4732338"/>
              <a:gd name="connsiteX19594" fmla="*/ 1263650 w 4424363"/>
              <a:gd name="connsiteY19594" fmla="*/ 415925 h 4732338"/>
              <a:gd name="connsiteX19595" fmla="*/ 1263650 w 4424363"/>
              <a:gd name="connsiteY19595" fmla="*/ 414338 h 4732338"/>
              <a:gd name="connsiteX19596" fmla="*/ 1265238 w 4424363"/>
              <a:gd name="connsiteY19596" fmla="*/ 414338 h 4732338"/>
              <a:gd name="connsiteX19597" fmla="*/ 1266825 w 4424363"/>
              <a:gd name="connsiteY19597" fmla="*/ 414338 h 4732338"/>
              <a:gd name="connsiteX19598" fmla="*/ 1266825 w 4424363"/>
              <a:gd name="connsiteY19598" fmla="*/ 412750 h 4732338"/>
              <a:gd name="connsiteX19599" fmla="*/ 1268413 w 4424363"/>
              <a:gd name="connsiteY19599" fmla="*/ 412750 h 4732338"/>
              <a:gd name="connsiteX19600" fmla="*/ 1270000 w 4424363"/>
              <a:gd name="connsiteY19600" fmla="*/ 412750 h 4732338"/>
              <a:gd name="connsiteX19601" fmla="*/ 1271588 w 4424363"/>
              <a:gd name="connsiteY19601" fmla="*/ 412750 h 4732338"/>
              <a:gd name="connsiteX19602" fmla="*/ 1271588 w 4424363"/>
              <a:gd name="connsiteY19602" fmla="*/ 411163 h 4732338"/>
              <a:gd name="connsiteX19603" fmla="*/ 1273175 w 4424363"/>
              <a:gd name="connsiteY19603" fmla="*/ 411163 h 4732338"/>
              <a:gd name="connsiteX19604" fmla="*/ 1273175 w 4424363"/>
              <a:gd name="connsiteY19604" fmla="*/ 409575 h 4732338"/>
              <a:gd name="connsiteX19605" fmla="*/ 1273175 w 4424363"/>
              <a:gd name="connsiteY19605" fmla="*/ 407988 h 4732338"/>
              <a:gd name="connsiteX19606" fmla="*/ 1274763 w 4424363"/>
              <a:gd name="connsiteY19606" fmla="*/ 407988 h 4732338"/>
              <a:gd name="connsiteX19607" fmla="*/ 1276350 w 4424363"/>
              <a:gd name="connsiteY19607" fmla="*/ 407988 h 4732338"/>
              <a:gd name="connsiteX19608" fmla="*/ 1276350 w 4424363"/>
              <a:gd name="connsiteY19608" fmla="*/ 406400 h 4732338"/>
              <a:gd name="connsiteX19609" fmla="*/ 1276350 w 4424363"/>
              <a:gd name="connsiteY19609" fmla="*/ 404813 h 4732338"/>
              <a:gd name="connsiteX19610" fmla="*/ 1277938 w 4424363"/>
              <a:gd name="connsiteY19610" fmla="*/ 404813 h 4732338"/>
              <a:gd name="connsiteX19611" fmla="*/ 1277938 w 4424363"/>
              <a:gd name="connsiteY19611" fmla="*/ 403225 h 4732338"/>
              <a:gd name="connsiteX19612" fmla="*/ 1279525 w 4424363"/>
              <a:gd name="connsiteY19612" fmla="*/ 403225 h 4732338"/>
              <a:gd name="connsiteX19613" fmla="*/ 1281113 w 4424363"/>
              <a:gd name="connsiteY19613" fmla="*/ 403225 h 4732338"/>
              <a:gd name="connsiteX19614" fmla="*/ 1282700 w 4424363"/>
              <a:gd name="connsiteY19614" fmla="*/ 403225 h 4732338"/>
              <a:gd name="connsiteX19615" fmla="*/ 1282700 w 4424363"/>
              <a:gd name="connsiteY19615" fmla="*/ 404813 h 4732338"/>
              <a:gd name="connsiteX19616" fmla="*/ 1284288 w 4424363"/>
              <a:gd name="connsiteY19616" fmla="*/ 404813 h 4732338"/>
              <a:gd name="connsiteX19617" fmla="*/ 1285875 w 4424363"/>
              <a:gd name="connsiteY19617" fmla="*/ 404813 h 4732338"/>
              <a:gd name="connsiteX19618" fmla="*/ 1287463 w 4424363"/>
              <a:gd name="connsiteY19618" fmla="*/ 404813 h 4732338"/>
              <a:gd name="connsiteX19619" fmla="*/ 1287463 w 4424363"/>
              <a:gd name="connsiteY19619" fmla="*/ 403225 h 4732338"/>
              <a:gd name="connsiteX19620" fmla="*/ 1289050 w 4424363"/>
              <a:gd name="connsiteY19620" fmla="*/ 403225 h 4732338"/>
              <a:gd name="connsiteX19621" fmla="*/ 1290638 w 4424363"/>
              <a:gd name="connsiteY19621" fmla="*/ 403225 h 4732338"/>
              <a:gd name="connsiteX19622" fmla="*/ 1290638 w 4424363"/>
              <a:gd name="connsiteY19622" fmla="*/ 401638 h 4732338"/>
              <a:gd name="connsiteX19623" fmla="*/ 1290638 w 4424363"/>
              <a:gd name="connsiteY19623" fmla="*/ 400050 h 4732338"/>
              <a:gd name="connsiteX19624" fmla="*/ 1292225 w 4424363"/>
              <a:gd name="connsiteY19624" fmla="*/ 400050 h 4732338"/>
              <a:gd name="connsiteX19625" fmla="*/ 1293813 w 4424363"/>
              <a:gd name="connsiteY19625" fmla="*/ 400050 h 4732338"/>
              <a:gd name="connsiteX19626" fmla="*/ 1293813 w 4424363"/>
              <a:gd name="connsiteY19626" fmla="*/ 398463 h 4732338"/>
              <a:gd name="connsiteX19627" fmla="*/ 1293813 w 4424363"/>
              <a:gd name="connsiteY19627" fmla="*/ 396875 h 4732338"/>
              <a:gd name="connsiteX19628" fmla="*/ 1295400 w 4424363"/>
              <a:gd name="connsiteY19628" fmla="*/ 396875 h 4732338"/>
              <a:gd name="connsiteX19629" fmla="*/ 1296988 w 4424363"/>
              <a:gd name="connsiteY19629" fmla="*/ 396875 h 4732338"/>
              <a:gd name="connsiteX19630" fmla="*/ 1296988 w 4424363"/>
              <a:gd name="connsiteY19630" fmla="*/ 395288 h 4732338"/>
              <a:gd name="connsiteX19631" fmla="*/ 1298575 w 4424363"/>
              <a:gd name="connsiteY19631" fmla="*/ 395288 h 4732338"/>
              <a:gd name="connsiteX19632" fmla="*/ 1300163 w 4424363"/>
              <a:gd name="connsiteY19632" fmla="*/ 395288 h 4732338"/>
              <a:gd name="connsiteX19633" fmla="*/ 1301750 w 4424363"/>
              <a:gd name="connsiteY19633" fmla="*/ 395288 h 4732338"/>
              <a:gd name="connsiteX19634" fmla="*/ 1303338 w 4424363"/>
              <a:gd name="connsiteY19634" fmla="*/ 395288 h 4732338"/>
              <a:gd name="connsiteX19635" fmla="*/ 1303338 w 4424363"/>
              <a:gd name="connsiteY19635" fmla="*/ 393700 h 4732338"/>
              <a:gd name="connsiteX19636" fmla="*/ 1304925 w 4424363"/>
              <a:gd name="connsiteY19636" fmla="*/ 393700 h 4732338"/>
              <a:gd name="connsiteX19637" fmla="*/ 1304925 w 4424363"/>
              <a:gd name="connsiteY19637" fmla="*/ 392113 h 4732338"/>
              <a:gd name="connsiteX19638" fmla="*/ 1306513 w 4424363"/>
              <a:gd name="connsiteY19638" fmla="*/ 392113 h 4732338"/>
              <a:gd name="connsiteX19639" fmla="*/ 1308100 w 4424363"/>
              <a:gd name="connsiteY19639" fmla="*/ 392113 h 4732338"/>
              <a:gd name="connsiteX19640" fmla="*/ 1309688 w 4424363"/>
              <a:gd name="connsiteY19640" fmla="*/ 392113 h 4732338"/>
              <a:gd name="connsiteX19641" fmla="*/ 1309688 w 4424363"/>
              <a:gd name="connsiteY19641" fmla="*/ 390525 h 4732338"/>
              <a:gd name="connsiteX19642" fmla="*/ 1311275 w 4424363"/>
              <a:gd name="connsiteY19642" fmla="*/ 390525 h 4732338"/>
              <a:gd name="connsiteX19643" fmla="*/ 1312863 w 4424363"/>
              <a:gd name="connsiteY19643" fmla="*/ 390525 h 4732338"/>
              <a:gd name="connsiteX19644" fmla="*/ 1314450 w 4424363"/>
              <a:gd name="connsiteY19644" fmla="*/ 390525 h 4732338"/>
              <a:gd name="connsiteX19645" fmla="*/ 1314450 w 4424363"/>
              <a:gd name="connsiteY19645" fmla="*/ 388938 h 4732338"/>
              <a:gd name="connsiteX19646" fmla="*/ 1316038 w 4424363"/>
              <a:gd name="connsiteY19646" fmla="*/ 388938 h 4732338"/>
              <a:gd name="connsiteX19647" fmla="*/ 1316038 w 4424363"/>
              <a:gd name="connsiteY19647" fmla="*/ 387350 h 4732338"/>
              <a:gd name="connsiteX19648" fmla="*/ 1317625 w 4424363"/>
              <a:gd name="connsiteY19648" fmla="*/ 387350 h 4732338"/>
              <a:gd name="connsiteX19649" fmla="*/ 1319213 w 4424363"/>
              <a:gd name="connsiteY19649" fmla="*/ 387350 h 4732338"/>
              <a:gd name="connsiteX19650" fmla="*/ 1319213 w 4424363"/>
              <a:gd name="connsiteY19650" fmla="*/ 388938 h 4732338"/>
              <a:gd name="connsiteX19651" fmla="*/ 1320800 w 4424363"/>
              <a:gd name="connsiteY19651" fmla="*/ 388938 h 4732338"/>
              <a:gd name="connsiteX19652" fmla="*/ 1320800 w 4424363"/>
              <a:gd name="connsiteY19652" fmla="*/ 390525 h 4732338"/>
              <a:gd name="connsiteX19653" fmla="*/ 1322388 w 4424363"/>
              <a:gd name="connsiteY19653" fmla="*/ 390525 h 4732338"/>
              <a:gd name="connsiteX19654" fmla="*/ 1323975 w 4424363"/>
              <a:gd name="connsiteY19654" fmla="*/ 390525 h 4732338"/>
              <a:gd name="connsiteX19655" fmla="*/ 1325563 w 4424363"/>
              <a:gd name="connsiteY19655" fmla="*/ 390525 h 4732338"/>
              <a:gd name="connsiteX19656" fmla="*/ 1325563 w 4424363"/>
              <a:gd name="connsiteY19656" fmla="*/ 388938 h 4732338"/>
              <a:gd name="connsiteX19657" fmla="*/ 1327150 w 4424363"/>
              <a:gd name="connsiteY19657" fmla="*/ 388938 h 4732338"/>
              <a:gd name="connsiteX19658" fmla="*/ 1327150 w 4424363"/>
              <a:gd name="connsiteY19658" fmla="*/ 387350 h 4732338"/>
              <a:gd name="connsiteX19659" fmla="*/ 1328738 w 4424363"/>
              <a:gd name="connsiteY19659" fmla="*/ 387350 h 4732338"/>
              <a:gd name="connsiteX19660" fmla="*/ 1330325 w 4424363"/>
              <a:gd name="connsiteY19660" fmla="*/ 387350 h 4732338"/>
              <a:gd name="connsiteX19661" fmla="*/ 1330325 w 4424363"/>
              <a:gd name="connsiteY19661" fmla="*/ 388938 h 4732338"/>
              <a:gd name="connsiteX19662" fmla="*/ 1331913 w 4424363"/>
              <a:gd name="connsiteY19662" fmla="*/ 388938 h 4732338"/>
              <a:gd name="connsiteX19663" fmla="*/ 1333500 w 4424363"/>
              <a:gd name="connsiteY19663" fmla="*/ 388938 h 4732338"/>
              <a:gd name="connsiteX19664" fmla="*/ 1335088 w 4424363"/>
              <a:gd name="connsiteY19664" fmla="*/ 388938 h 4732338"/>
              <a:gd name="connsiteX19665" fmla="*/ 1335088 w 4424363"/>
              <a:gd name="connsiteY19665" fmla="*/ 387350 h 4732338"/>
              <a:gd name="connsiteX19666" fmla="*/ 1335088 w 4424363"/>
              <a:gd name="connsiteY19666" fmla="*/ 385763 h 4732338"/>
              <a:gd name="connsiteX19667" fmla="*/ 1336675 w 4424363"/>
              <a:gd name="connsiteY19667" fmla="*/ 385763 h 4732338"/>
              <a:gd name="connsiteX19668" fmla="*/ 1338263 w 4424363"/>
              <a:gd name="connsiteY19668" fmla="*/ 385763 h 4732338"/>
              <a:gd name="connsiteX19669" fmla="*/ 1339850 w 4424363"/>
              <a:gd name="connsiteY19669" fmla="*/ 385763 h 4732338"/>
              <a:gd name="connsiteX19670" fmla="*/ 1341438 w 4424363"/>
              <a:gd name="connsiteY19670" fmla="*/ 385763 h 4732338"/>
              <a:gd name="connsiteX19671" fmla="*/ 1343025 w 4424363"/>
              <a:gd name="connsiteY19671" fmla="*/ 385763 h 4732338"/>
              <a:gd name="connsiteX19672" fmla="*/ 1344613 w 4424363"/>
              <a:gd name="connsiteY19672" fmla="*/ 385763 h 4732338"/>
              <a:gd name="connsiteX19673" fmla="*/ 1346200 w 4424363"/>
              <a:gd name="connsiteY19673" fmla="*/ 385763 h 4732338"/>
              <a:gd name="connsiteX19674" fmla="*/ 1347788 w 4424363"/>
              <a:gd name="connsiteY19674" fmla="*/ 385763 h 4732338"/>
              <a:gd name="connsiteX19675" fmla="*/ 1349375 w 4424363"/>
              <a:gd name="connsiteY19675" fmla="*/ 385763 h 4732338"/>
              <a:gd name="connsiteX19676" fmla="*/ 1349375 w 4424363"/>
              <a:gd name="connsiteY19676" fmla="*/ 387350 h 4732338"/>
              <a:gd name="connsiteX19677" fmla="*/ 1350963 w 4424363"/>
              <a:gd name="connsiteY19677" fmla="*/ 387350 h 4732338"/>
              <a:gd name="connsiteX19678" fmla="*/ 1352550 w 4424363"/>
              <a:gd name="connsiteY19678" fmla="*/ 387350 h 4732338"/>
              <a:gd name="connsiteX19679" fmla="*/ 1352550 w 4424363"/>
              <a:gd name="connsiteY19679" fmla="*/ 388938 h 4732338"/>
              <a:gd name="connsiteX19680" fmla="*/ 1354138 w 4424363"/>
              <a:gd name="connsiteY19680" fmla="*/ 388938 h 4732338"/>
              <a:gd name="connsiteX19681" fmla="*/ 1355725 w 4424363"/>
              <a:gd name="connsiteY19681" fmla="*/ 388938 h 4732338"/>
              <a:gd name="connsiteX19682" fmla="*/ 1357313 w 4424363"/>
              <a:gd name="connsiteY19682" fmla="*/ 388938 h 4732338"/>
              <a:gd name="connsiteX19683" fmla="*/ 1358900 w 4424363"/>
              <a:gd name="connsiteY19683" fmla="*/ 388938 h 4732338"/>
              <a:gd name="connsiteX19684" fmla="*/ 1360488 w 4424363"/>
              <a:gd name="connsiteY19684" fmla="*/ 388938 h 4732338"/>
              <a:gd name="connsiteX19685" fmla="*/ 1362075 w 4424363"/>
              <a:gd name="connsiteY19685" fmla="*/ 388938 h 4732338"/>
              <a:gd name="connsiteX19686" fmla="*/ 1362075 w 4424363"/>
              <a:gd name="connsiteY19686" fmla="*/ 387350 h 4732338"/>
              <a:gd name="connsiteX19687" fmla="*/ 1363663 w 4424363"/>
              <a:gd name="connsiteY19687" fmla="*/ 387350 h 4732338"/>
              <a:gd name="connsiteX19688" fmla="*/ 1365250 w 4424363"/>
              <a:gd name="connsiteY19688" fmla="*/ 387350 h 4732338"/>
              <a:gd name="connsiteX19689" fmla="*/ 1365250 w 4424363"/>
              <a:gd name="connsiteY19689" fmla="*/ 385763 h 4732338"/>
              <a:gd name="connsiteX19690" fmla="*/ 1366838 w 4424363"/>
              <a:gd name="connsiteY19690" fmla="*/ 385763 h 4732338"/>
              <a:gd name="connsiteX19691" fmla="*/ 1368425 w 4424363"/>
              <a:gd name="connsiteY19691" fmla="*/ 385763 h 4732338"/>
              <a:gd name="connsiteX19692" fmla="*/ 1368425 w 4424363"/>
              <a:gd name="connsiteY19692" fmla="*/ 387350 h 4732338"/>
              <a:gd name="connsiteX19693" fmla="*/ 1370013 w 4424363"/>
              <a:gd name="connsiteY19693" fmla="*/ 387350 h 4732338"/>
              <a:gd name="connsiteX19694" fmla="*/ 1370013 w 4424363"/>
              <a:gd name="connsiteY19694" fmla="*/ 388938 h 4732338"/>
              <a:gd name="connsiteX19695" fmla="*/ 1370013 w 4424363"/>
              <a:gd name="connsiteY19695" fmla="*/ 390525 h 4732338"/>
              <a:gd name="connsiteX19696" fmla="*/ 1371600 w 4424363"/>
              <a:gd name="connsiteY19696" fmla="*/ 390525 h 4732338"/>
              <a:gd name="connsiteX19697" fmla="*/ 1373188 w 4424363"/>
              <a:gd name="connsiteY19697" fmla="*/ 390525 h 4732338"/>
              <a:gd name="connsiteX19698" fmla="*/ 1374775 w 4424363"/>
              <a:gd name="connsiteY19698" fmla="*/ 390525 h 4732338"/>
              <a:gd name="connsiteX19699" fmla="*/ 1374775 w 4424363"/>
              <a:gd name="connsiteY19699" fmla="*/ 392113 h 4732338"/>
              <a:gd name="connsiteX19700" fmla="*/ 1376363 w 4424363"/>
              <a:gd name="connsiteY19700" fmla="*/ 392113 h 4732338"/>
              <a:gd name="connsiteX19701" fmla="*/ 1376363 w 4424363"/>
              <a:gd name="connsiteY19701" fmla="*/ 393700 h 4732338"/>
              <a:gd name="connsiteX19702" fmla="*/ 1377950 w 4424363"/>
              <a:gd name="connsiteY19702" fmla="*/ 393700 h 4732338"/>
              <a:gd name="connsiteX19703" fmla="*/ 1379538 w 4424363"/>
              <a:gd name="connsiteY19703" fmla="*/ 393700 h 4732338"/>
              <a:gd name="connsiteX19704" fmla="*/ 1379538 w 4424363"/>
              <a:gd name="connsiteY19704" fmla="*/ 395288 h 4732338"/>
              <a:gd name="connsiteX19705" fmla="*/ 1381125 w 4424363"/>
              <a:gd name="connsiteY19705" fmla="*/ 395288 h 4732338"/>
              <a:gd name="connsiteX19706" fmla="*/ 1382713 w 4424363"/>
              <a:gd name="connsiteY19706" fmla="*/ 395288 h 4732338"/>
              <a:gd name="connsiteX19707" fmla="*/ 1384300 w 4424363"/>
              <a:gd name="connsiteY19707" fmla="*/ 395288 h 4732338"/>
              <a:gd name="connsiteX19708" fmla="*/ 1385888 w 4424363"/>
              <a:gd name="connsiteY19708" fmla="*/ 395288 h 4732338"/>
              <a:gd name="connsiteX19709" fmla="*/ 1387475 w 4424363"/>
              <a:gd name="connsiteY19709" fmla="*/ 395288 h 4732338"/>
              <a:gd name="connsiteX19710" fmla="*/ 1389063 w 4424363"/>
              <a:gd name="connsiteY19710" fmla="*/ 395288 h 4732338"/>
              <a:gd name="connsiteX19711" fmla="*/ 1389063 w 4424363"/>
              <a:gd name="connsiteY19711" fmla="*/ 393700 h 4732338"/>
              <a:gd name="connsiteX19712" fmla="*/ 1389063 w 4424363"/>
              <a:gd name="connsiteY19712" fmla="*/ 392113 h 4732338"/>
              <a:gd name="connsiteX19713" fmla="*/ 1389063 w 4424363"/>
              <a:gd name="connsiteY19713" fmla="*/ 390525 h 4732338"/>
              <a:gd name="connsiteX19714" fmla="*/ 1387475 w 4424363"/>
              <a:gd name="connsiteY19714" fmla="*/ 390525 h 4732338"/>
              <a:gd name="connsiteX19715" fmla="*/ 1387475 w 4424363"/>
              <a:gd name="connsiteY19715" fmla="*/ 388938 h 4732338"/>
              <a:gd name="connsiteX19716" fmla="*/ 1387475 w 4424363"/>
              <a:gd name="connsiteY19716" fmla="*/ 387350 h 4732338"/>
              <a:gd name="connsiteX19717" fmla="*/ 1387475 w 4424363"/>
              <a:gd name="connsiteY19717" fmla="*/ 385763 h 4732338"/>
              <a:gd name="connsiteX19718" fmla="*/ 1387475 w 4424363"/>
              <a:gd name="connsiteY19718" fmla="*/ 384175 h 4732338"/>
              <a:gd name="connsiteX19719" fmla="*/ 1385888 w 4424363"/>
              <a:gd name="connsiteY19719" fmla="*/ 382588 h 4732338"/>
              <a:gd name="connsiteX19720" fmla="*/ 1385888 w 4424363"/>
              <a:gd name="connsiteY19720" fmla="*/ 381000 h 4732338"/>
              <a:gd name="connsiteX19721" fmla="*/ 1384300 w 4424363"/>
              <a:gd name="connsiteY19721" fmla="*/ 381000 h 4732338"/>
              <a:gd name="connsiteX19722" fmla="*/ 1384300 w 4424363"/>
              <a:gd name="connsiteY19722" fmla="*/ 379413 h 4732338"/>
              <a:gd name="connsiteX19723" fmla="*/ 1384300 w 4424363"/>
              <a:gd name="connsiteY19723" fmla="*/ 377825 h 4732338"/>
              <a:gd name="connsiteX19724" fmla="*/ 1384300 w 4424363"/>
              <a:gd name="connsiteY19724" fmla="*/ 376238 h 4732338"/>
              <a:gd name="connsiteX19725" fmla="*/ 1382713 w 4424363"/>
              <a:gd name="connsiteY19725" fmla="*/ 376238 h 4732338"/>
              <a:gd name="connsiteX19726" fmla="*/ 1382713 w 4424363"/>
              <a:gd name="connsiteY19726" fmla="*/ 374650 h 4732338"/>
              <a:gd name="connsiteX19727" fmla="*/ 1382713 w 4424363"/>
              <a:gd name="connsiteY19727" fmla="*/ 373063 h 4732338"/>
              <a:gd name="connsiteX19728" fmla="*/ 1382713 w 4424363"/>
              <a:gd name="connsiteY19728" fmla="*/ 371475 h 4732338"/>
              <a:gd name="connsiteX19729" fmla="*/ 1382713 w 4424363"/>
              <a:gd name="connsiteY19729" fmla="*/ 369888 h 4732338"/>
              <a:gd name="connsiteX19730" fmla="*/ 1384300 w 4424363"/>
              <a:gd name="connsiteY19730" fmla="*/ 369888 h 4732338"/>
              <a:gd name="connsiteX19731" fmla="*/ 1384300 w 4424363"/>
              <a:gd name="connsiteY19731" fmla="*/ 368300 h 4732338"/>
              <a:gd name="connsiteX19732" fmla="*/ 1385888 w 4424363"/>
              <a:gd name="connsiteY19732" fmla="*/ 368300 h 4732338"/>
              <a:gd name="connsiteX19733" fmla="*/ 1387475 w 4424363"/>
              <a:gd name="connsiteY19733" fmla="*/ 368300 h 4732338"/>
              <a:gd name="connsiteX19734" fmla="*/ 1389063 w 4424363"/>
              <a:gd name="connsiteY19734" fmla="*/ 368300 h 4732338"/>
              <a:gd name="connsiteX19735" fmla="*/ 1390650 w 4424363"/>
              <a:gd name="connsiteY19735" fmla="*/ 368300 h 4732338"/>
              <a:gd name="connsiteX19736" fmla="*/ 1390650 w 4424363"/>
              <a:gd name="connsiteY19736" fmla="*/ 366713 h 4732338"/>
              <a:gd name="connsiteX19737" fmla="*/ 1390650 w 4424363"/>
              <a:gd name="connsiteY19737" fmla="*/ 365125 h 4732338"/>
              <a:gd name="connsiteX19738" fmla="*/ 1389063 w 4424363"/>
              <a:gd name="connsiteY19738" fmla="*/ 365125 h 4732338"/>
              <a:gd name="connsiteX19739" fmla="*/ 1389063 w 4424363"/>
              <a:gd name="connsiteY19739" fmla="*/ 363538 h 4732338"/>
              <a:gd name="connsiteX19740" fmla="*/ 1389063 w 4424363"/>
              <a:gd name="connsiteY19740" fmla="*/ 361950 h 4732338"/>
              <a:gd name="connsiteX19741" fmla="*/ 1387475 w 4424363"/>
              <a:gd name="connsiteY19741" fmla="*/ 361950 h 4732338"/>
              <a:gd name="connsiteX19742" fmla="*/ 1385888 w 4424363"/>
              <a:gd name="connsiteY19742" fmla="*/ 361950 h 4732338"/>
              <a:gd name="connsiteX19743" fmla="*/ 1385888 w 4424363"/>
              <a:gd name="connsiteY19743" fmla="*/ 360363 h 4732338"/>
              <a:gd name="connsiteX19744" fmla="*/ 1384300 w 4424363"/>
              <a:gd name="connsiteY19744" fmla="*/ 360363 h 4732338"/>
              <a:gd name="connsiteX19745" fmla="*/ 1384300 w 4424363"/>
              <a:gd name="connsiteY19745" fmla="*/ 358775 h 4732338"/>
              <a:gd name="connsiteX19746" fmla="*/ 1384300 w 4424363"/>
              <a:gd name="connsiteY19746" fmla="*/ 357188 h 4732338"/>
              <a:gd name="connsiteX19747" fmla="*/ 1384300 w 4424363"/>
              <a:gd name="connsiteY19747" fmla="*/ 355600 h 4732338"/>
              <a:gd name="connsiteX19748" fmla="*/ 1385888 w 4424363"/>
              <a:gd name="connsiteY19748" fmla="*/ 355600 h 4732338"/>
              <a:gd name="connsiteX19749" fmla="*/ 1387475 w 4424363"/>
              <a:gd name="connsiteY19749" fmla="*/ 355600 h 4732338"/>
              <a:gd name="connsiteX19750" fmla="*/ 1389063 w 4424363"/>
              <a:gd name="connsiteY19750" fmla="*/ 355600 h 4732338"/>
              <a:gd name="connsiteX19751" fmla="*/ 1389063 w 4424363"/>
              <a:gd name="connsiteY19751" fmla="*/ 354013 h 4732338"/>
              <a:gd name="connsiteX19752" fmla="*/ 1390650 w 4424363"/>
              <a:gd name="connsiteY19752" fmla="*/ 354013 h 4732338"/>
              <a:gd name="connsiteX19753" fmla="*/ 1390650 w 4424363"/>
              <a:gd name="connsiteY19753" fmla="*/ 352425 h 4732338"/>
              <a:gd name="connsiteX19754" fmla="*/ 1389063 w 4424363"/>
              <a:gd name="connsiteY19754" fmla="*/ 352425 h 4732338"/>
              <a:gd name="connsiteX19755" fmla="*/ 1389063 w 4424363"/>
              <a:gd name="connsiteY19755" fmla="*/ 350838 h 4732338"/>
              <a:gd name="connsiteX19756" fmla="*/ 1389063 w 4424363"/>
              <a:gd name="connsiteY19756" fmla="*/ 349250 h 4732338"/>
              <a:gd name="connsiteX19757" fmla="*/ 1389063 w 4424363"/>
              <a:gd name="connsiteY19757" fmla="*/ 347663 h 4732338"/>
              <a:gd name="connsiteX19758" fmla="*/ 1389063 w 4424363"/>
              <a:gd name="connsiteY19758" fmla="*/ 346075 h 4732338"/>
              <a:gd name="connsiteX19759" fmla="*/ 1389063 w 4424363"/>
              <a:gd name="connsiteY19759" fmla="*/ 344488 h 4732338"/>
              <a:gd name="connsiteX19760" fmla="*/ 1389063 w 4424363"/>
              <a:gd name="connsiteY19760" fmla="*/ 342900 h 4732338"/>
              <a:gd name="connsiteX19761" fmla="*/ 1387475 w 4424363"/>
              <a:gd name="connsiteY19761" fmla="*/ 342900 h 4732338"/>
              <a:gd name="connsiteX19762" fmla="*/ 1387475 w 4424363"/>
              <a:gd name="connsiteY19762" fmla="*/ 341313 h 4732338"/>
              <a:gd name="connsiteX19763" fmla="*/ 1385888 w 4424363"/>
              <a:gd name="connsiteY19763" fmla="*/ 341313 h 4732338"/>
              <a:gd name="connsiteX19764" fmla="*/ 1384300 w 4424363"/>
              <a:gd name="connsiteY19764" fmla="*/ 341313 h 4732338"/>
              <a:gd name="connsiteX19765" fmla="*/ 1384300 w 4424363"/>
              <a:gd name="connsiteY19765" fmla="*/ 339725 h 4732338"/>
              <a:gd name="connsiteX19766" fmla="*/ 1384300 w 4424363"/>
              <a:gd name="connsiteY19766" fmla="*/ 338138 h 4732338"/>
              <a:gd name="connsiteX19767" fmla="*/ 1384300 w 4424363"/>
              <a:gd name="connsiteY19767" fmla="*/ 336550 h 4732338"/>
              <a:gd name="connsiteX19768" fmla="*/ 1382713 w 4424363"/>
              <a:gd name="connsiteY19768" fmla="*/ 336550 h 4732338"/>
              <a:gd name="connsiteX19769" fmla="*/ 1382713 w 4424363"/>
              <a:gd name="connsiteY19769" fmla="*/ 334963 h 4732338"/>
              <a:gd name="connsiteX19770" fmla="*/ 1381125 w 4424363"/>
              <a:gd name="connsiteY19770" fmla="*/ 334963 h 4732338"/>
              <a:gd name="connsiteX19771" fmla="*/ 1381125 w 4424363"/>
              <a:gd name="connsiteY19771" fmla="*/ 333375 h 4732338"/>
              <a:gd name="connsiteX19772" fmla="*/ 1381125 w 4424363"/>
              <a:gd name="connsiteY19772" fmla="*/ 331788 h 4732338"/>
              <a:gd name="connsiteX19773" fmla="*/ 1382713 w 4424363"/>
              <a:gd name="connsiteY19773" fmla="*/ 331788 h 4732338"/>
              <a:gd name="connsiteX19774" fmla="*/ 1384300 w 4424363"/>
              <a:gd name="connsiteY19774" fmla="*/ 331788 h 4732338"/>
              <a:gd name="connsiteX19775" fmla="*/ 1384300 w 4424363"/>
              <a:gd name="connsiteY19775" fmla="*/ 330200 h 4732338"/>
              <a:gd name="connsiteX19776" fmla="*/ 1385888 w 4424363"/>
              <a:gd name="connsiteY19776" fmla="*/ 330200 h 4732338"/>
              <a:gd name="connsiteX19777" fmla="*/ 1387475 w 4424363"/>
              <a:gd name="connsiteY19777" fmla="*/ 330200 h 4732338"/>
              <a:gd name="connsiteX19778" fmla="*/ 1389063 w 4424363"/>
              <a:gd name="connsiteY19778" fmla="*/ 330200 h 4732338"/>
              <a:gd name="connsiteX19779" fmla="*/ 1389063 w 4424363"/>
              <a:gd name="connsiteY19779" fmla="*/ 328613 h 4732338"/>
              <a:gd name="connsiteX19780" fmla="*/ 1387475 w 4424363"/>
              <a:gd name="connsiteY19780" fmla="*/ 327025 h 4732338"/>
              <a:gd name="connsiteX19781" fmla="*/ 1385888 w 4424363"/>
              <a:gd name="connsiteY19781" fmla="*/ 327025 h 4732338"/>
              <a:gd name="connsiteX19782" fmla="*/ 1385888 w 4424363"/>
              <a:gd name="connsiteY19782" fmla="*/ 325438 h 4732338"/>
              <a:gd name="connsiteX19783" fmla="*/ 1384300 w 4424363"/>
              <a:gd name="connsiteY19783" fmla="*/ 325438 h 4732338"/>
              <a:gd name="connsiteX19784" fmla="*/ 1384300 w 4424363"/>
              <a:gd name="connsiteY19784" fmla="*/ 323850 h 4732338"/>
              <a:gd name="connsiteX19785" fmla="*/ 1384300 w 4424363"/>
              <a:gd name="connsiteY19785" fmla="*/ 322263 h 4732338"/>
              <a:gd name="connsiteX19786" fmla="*/ 1382713 w 4424363"/>
              <a:gd name="connsiteY19786" fmla="*/ 322263 h 4732338"/>
              <a:gd name="connsiteX19787" fmla="*/ 1381125 w 4424363"/>
              <a:gd name="connsiteY19787" fmla="*/ 320675 h 4732338"/>
              <a:gd name="connsiteX19788" fmla="*/ 1381125 w 4424363"/>
              <a:gd name="connsiteY19788" fmla="*/ 319088 h 4732338"/>
              <a:gd name="connsiteX19789" fmla="*/ 1381125 w 4424363"/>
              <a:gd name="connsiteY19789" fmla="*/ 317500 h 4732338"/>
              <a:gd name="connsiteX19790" fmla="*/ 1379538 w 4424363"/>
              <a:gd name="connsiteY19790" fmla="*/ 317500 h 4732338"/>
              <a:gd name="connsiteX19791" fmla="*/ 1379538 w 4424363"/>
              <a:gd name="connsiteY19791" fmla="*/ 315913 h 4732338"/>
              <a:gd name="connsiteX19792" fmla="*/ 1379538 w 4424363"/>
              <a:gd name="connsiteY19792" fmla="*/ 314325 h 4732338"/>
              <a:gd name="connsiteX19793" fmla="*/ 1377950 w 4424363"/>
              <a:gd name="connsiteY19793" fmla="*/ 314325 h 4732338"/>
              <a:gd name="connsiteX19794" fmla="*/ 1376363 w 4424363"/>
              <a:gd name="connsiteY19794" fmla="*/ 314325 h 4732338"/>
              <a:gd name="connsiteX19795" fmla="*/ 1376363 w 4424363"/>
              <a:gd name="connsiteY19795" fmla="*/ 312738 h 4732338"/>
              <a:gd name="connsiteX19796" fmla="*/ 1377950 w 4424363"/>
              <a:gd name="connsiteY19796" fmla="*/ 312738 h 4732338"/>
              <a:gd name="connsiteX19797" fmla="*/ 1379538 w 4424363"/>
              <a:gd name="connsiteY19797" fmla="*/ 312738 h 4732338"/>
              <a:gd name="connsiteX19798" fmla="*/ 1379538 w 4424363"/>
              <a:gd name="connsiteY19798" fmla="*/ 311150 h 4732338"/>
              <a:gd name="connsiteX19799" fmla="*/ 1379538 w 4424363"/>
              <a:gd name="connsiteY19799" fmla="*/ 309563 h 4732338"/>
              <a:gd name="connsiteX19800" fmla="*/ 1379538 w 4424363"/>
              <a:gd name="connsiteY19800" fmla="*/ 307975 h 4732338"/>
              <a:gd name="connsiteX19801" fmla="*/ 1379538 w 4424363"/>
              <a:gd name="connsiteY19801" fmla="*/ 306388 h 4732338"/>
              <a:gd name="connsiteX19802" fmla="*/ 1379538 w 4424363"/>
              <a:gd name="connsiteY19802" fmla="*/ 304800 h 4732338"/>
              <a:gd name="connsiteX19803" fmla="*/ 1377950 w 4424363"/>
              <a:gd name="connsiteY19803" fmla="*/ 304800 h 4732338"/>
              <a:gd name="connsiteX19804" fmla="*/ 1377950 w 4424363"/>
              <a:gd name="connsiteY19804" fmla="*/ 303213 h 4732338"/>
              <a:gd name="connsiteX19805" fmla="*/ 1377950 w 4424363"/>
              <a:gd name="connsiteY19805" fmla="*/ 301625 h 4732338"/>
              <a:gd name="connsiteX19806" fmla="*/ 1377950 w 4424363"/>
              <a:gd name="connsiteY19806" fmla="*/ 300038 h 4732338"/>
              <a:gd name="connsiteX19807" fmla="*/ 1376363 w 4424363"/>
              <a:gd name="connsiteY19807" fmla="*/ 300038 h 4732338"/>
              <a:gd name="connsiteX19808" fmla="*/ 1376363 w 4424363"/>
              <a:gd name="connsiteY19808" fmla="*/ 298450 h 4732338"/>
              <a:gd name="connsiteX19809" fmla="*/ 1374775 w 4424363"/>
              <a:gd name="connsiteY19809" fmla="*/ 298450 h 4732338"/>
              <a:gd name="connsiteX19810" fmla="*/ 1374775 w 4424363"/>
              <a:gd name="connsiteY19810" fmla="*/ 296863 h 4732338"/>
              <a:gd name="connsiteX19811" fmla="*/ 1374775 w 4424363"/>
              <a:gd name="connsiteY19811" fmla="*/ 295275 h 4732338"/>
              <a:gd name="connsiteX19812" fmla="*/ 1376363 w 4424363"/>
              <a:gd name="connsiteY19812" fmla="*/ 295275 h 4732338"/>
              <a:gd name="connsiteX19813" fmla="*/ 1376363 w 4424363"/>
              <a:gd name="connsiteY19813" fmla="*/ 293688 h 4732338"/>
              <a:gd name="connsiteX19814" fmla="*/ 1377950 w 4424363"/>
              <a:gd name="connsiteY19814" fmla="*/ 293688 h 4732338"/>
              <a:gd name="connsiteX19815" fmla="*/ 1379538 w 4424363"/>
              <a:gd name="connsiteY19815" fmla="*/ 293688 h 4732338"/>
              <a:gd name="connsiteX19816" fmla="*/ 1379538 w 4424363"/>
              <a:gd name="connsiteY19816" fmla="*/ 292100 h 4732338"/>
              <a:gd name="connsiteX19817" fmla="*/ 1379538 w 4424363"/>
              <a:gd name="connsiteY19817" fmla="*/ 290513 h 4732338"/>
              <a:gd name="connsiteX19818" fmla="*/ 1381125 w 4424363"/>
              <a:gd name="connsiteY19818" fmla="*/ 290513 h 4732338"/>
              <a:gd name="connsiteX19819" fmla="*/ 1381125 w 4424363"/>
              <a:gd name="connsiteY19819" fmla="*/ 288925 h 4732338"/>
              <a:gd name="connsiteX19820" fmla="*/ 1382713 w 4424363"/>
              <a:gd name="connsiteY19820" fmla="*/ 288925 h 4732338"/>
              <a:gd name="connsiteX19821" fmla="*/ 1384300 w 4424363"/>
              <a:gd name="connsiteY19821" fmla="*/ 288925 h 4732338"/>
              <a:gd name="connsiteX19822" fmla="*/ 1384300 w 4424363"/>
              <a:gd name="connsiteY19822" fmla="*/ 287338 h 4732338"/>
              <a:gd name="connsiteX19823" fmla="*/ 1384300 w 4424363"/>
              <a:gd name="connsiteY19823" fmla="*/ 285750 h 4732338"/>
              <a:gd name="connsiteX19824" fmla="*/ 1384300 w 4424363"/>
              <a:gd name="connsiteY19824" fmla="*/ 284163 h 4732338"/>
              <a:gd name="connsiteX19825" fmla="*/ 1384300 w 4424363"/>
              <a:gd name="connsiteY19825" fmla="*/ 282575 h 4732338"/>
              <a:gd name="connsiteX19826" fmla="*/ 1385888 w 4424363"/>
              <a:gd name="connsiteY19826" fmla="*/ 282575 h 4732338"/>
              <a:gd name="connsiteX19827" fmla="*/ 1385888 w 4424363"/>
              <a:gd name="connsiteY19827" fmla="*/ 280988 h 4732338"/>
              <a:gd name="connsiteX19828" fmla="*/ 1387475 w 4424363"/>
              <a:gd name="connsiteY19828" fmla="*/ 280988 h 4732338"/>
              <a:gd name="connsiteX19829" fmla="*/ 1389063 w 4424363"/>
              <a:gd name="connsiteY19829" fmla="*/ 279400 h 4732338"/>
              <a:gd name="connsiteX19830" fmla="*/ 1389063 w 4424363"/>
              <a:gd name="connsiteY19830" fmla="*/ 277813 h 4732338"/>
              <a:gd name="connsiteX19831" fmla="*/ 1390650 w 4424363"/>
              <a:gd name="connsiteY19831" fmla="*/ 277813 h 4732338"/>
              <a:gd name="connsiteX19832" fmla="*/ 1392238 w 4424363"/>
              <a:gd name="connsiteY19832" fmla="*/ 277813 h 4732338"/>
              <a:gd name="connsiteX19833" fmla="*/ 1393825 w 4424363"/>
              <a:gd name="connsiteY19833" fmla="*/ 277813 h 4732338"/>
              <a:gd name="connsiteX19834" fmla="*/ 1395413 w 4424363"/>
              <a:gd name="connsiteY19834" fmla="*/ 277813 h 4732338"/>
              <a:gd name="connsiteX19835" fmla="*/ 1395413 w 4424363"/>
              <a:gd name="connsiteY19835" fmla="*/ 276225 h 4732338"/>
              <a:gd name="connsiteX19836" fmla="*/ 1397000 w 4424363"/>
              <a:gd name="connsiteY19836" fmla="*/ 276225 h 4732338"/>
              <a:gd name="connsiteX19837" fmla="*/ 1397000 w 4424363"/>
              <a:gd name="connsiteY19837" fmla="*/ 274638 h 4732338"/>
              <a:gd name="connsiteX19838" fmla="*/ 1398588 w 4424363"/>
              <a:gd name="connsiteY19838" fmla="*/ 274638 h 4732338"/>
              <a:gd name="connsiteX19839" fmla="*/ 1398588 w 4424363"/>
              <a:gd name="connsiteY19839" fmla="*/ 273050 h 4732338"/>
              <a:gd name="connsiteX19840" fmla="*/ 1400175 w 4424363"/>
              <a:gd name="connsiteY19840" fmla="*/ 273050 h 4732338"/>
              <a:gd name="connsiteX19841" fmla="*/ 1400175 w 4424363"/>
              <a:gd name="connsiteY19841" fmla="*/ 271463 h 4732338"/>
              <a:gd name="connsiteX19842" fmla="*/ 1401763 w 4424363"/>
              <a:gd name="connsiteY19842" fmla="*/ 271463 h 4732338"/>
              <a:gd name="connsiteX19843" fmla="*/ 1401763 w 4424363"/>
              <a:gd name="connsiteY19843" fmla="*/ 269875 h 4732338"/>
              <a:gd name="connsiteX19844" fmla="*/ 1403350 w 4424363"/>
              <a:gd name="connsiteY19844" fmla="*/ 269875 h 4732338"/>
              <a:gd name="connsiteX19845" fmla="*/ 1404938 w 4424363"/>
              <a:gd name="connsiteY19845" fmla="*/ 269875 h 4732338"/>
              <a:gd name="connsiteX19846" fmla="*/ 1406525 w 4424363"/>
              <a:gd name="connsiteY19846" fmla="*/ 269875 h 4732338"/>
              <a:gd name="connsiteX19847" fmla="*/ 1406525 w 4424363"/>
              <a:gd name="connsiteY19847" fmla="*/ 268288 h 4732338"/>
              <a:gd name="connsiteX19848" fmla="*/ 1406525 w 4424363"/>
              <a:gd name="connsiteY19848" fmla="*/ 266700 h 4732338"/>
              <a:gd name="connsiteX19849" fmla="*/ 1408113 w 4424363"/>
              <a:gd name="connsiteY19849" fmla="*/ 266700 h 4732338"/>
              <a:gd name="connsiteX19850" fmla="*/ 1409700 w 4424363"/>
              <a:gd name="connsiteY19850" fmla="*/ 266700 h 4732338"/>
              <a:gd name="connsiteX19851" fmla="*/ 1411288 w 4424363"/>
              <a:gd name="connsiteY19851" fmla="*/ 266700 h 4732338"/>
              <a:gd name="connsiteX19852" fmla="*/ 1411288 w 4424363"/>
              <a:gd name="connsiteY19852" fmla="*/ 265113 h 4732338"/>
              <a:gd name="connsiteX19853" fmla="*/ 1409700 w 4424363"/>
              <a:gd name="connsiteY19853" fmla="*/ 265113 h 4732338"/>
              <a:gd name="connsiteX19854" fmla="*/ 1408113 w 4424363"/>
              <a:gd name="connsiteY19854" fmla="*/ 265113 h 4732338"/>
              <a:gd name="connsiteX19855" fmla="*/ 1408113 w 4424363"/>
              <a:gd name="connsiteY19855" fmla="*/ 263525 h 4732338"/>
              <a:gd name="connsiteX19856" fmla="*/ 1409700 w 4424363"/>
              <a:gd name="connsiteY19856" fmla="*/ 263525 h 4732338"/>
              <a:gd name="connsiteX19857" fmla="*/ 1409700 w 4424363"/>
              <a:gd name="connsiteY19857" fmla="*/ 261938 h 4732338"/>
              <a:gd name="connsiteX19858" fmla="*/ 1409700 w 4424363"/>
              <a:gd name="connsiteY19858" fmla="*/ 260350 h 4732338"/>
              <a:gd name="connsiteX19859" fmla="*/ 1411288 w 4424363"/>
              <a:gd name="connsiteY19859" fmla="*/ 260350 h 4732338"/>
              <a:gd name="connsiteX19860" fmla="*/ 1411288 w 4424363"/>
              <a:gd name="connsiteY19860" fmla="*/ 258763 h 4732338"/>
              <a:gd name="connsiteX19861" fmla="*/ 1411288 w 4424363"/>
              <a:gd name="connsiteY19861" fmla="*/ 257175 h 4732338"/>
              <a:gd name="connsiteX19862" fmla="*/ 1412875 w 4424363"/>
              <a:gd name="connsiteY19862" fmla="*/ 257175 h 4732338"/>
              <a:gd name="connsiteX19863" fmla="*/ 1414463 w 4424363"/>
              <a:gd name="connsiteY19863" fmla="*/ 257175 h 4732338"/>
              <a:gd name="connsiteX19864" fmla="*/ 1416050 w 4424363"/>
              <a:gd name="connsiteY19864" fmla="*/ 257175 h 4732338"/>
              <a:gd name="connsiteX19865" fmla="*/ 1416050 w 4424363"/>
              <a:gd name="connsiteY19865" fmla="*/ 255588 h 4732338"/>
              <a:gd name="connsiteX19866" fmla="*/ 1417638 w 4424363"/>
              <a:gd name="connsiteY19866" fmla="*/ 255588 h 4732338"/>
              <a:gd name="connsiteX19867" fmla="*/ 1419225 w 4424363"/>
              <a:gd name="connsiteY19867" fmla="*/ 255588 h 4732338"/>
              <a:gd name="connsiteX19868" fmla="*/ 1419225 w 4424363"/>
              <a:gd name="connsiteY19868" fmla="*/ 254000 h 4732338"/>
              <a:gd name="connsiteX19869" fmla="*/ 1419225 w 4424363"/>
              <a:gd name="connsiteY19869" fmla="*/ 252413 h 4732338"/>
              <a:gd name="connsiteX19870" fmla="*/ 1417638 w 4424363"/>
              <a:gd name="connsiteY19870" fmla="*/ 252413 h 4732338"/>
              <a:gd name="connsiteX19871" fmla="*/ 1417638 w 4424363"/>
              <a:gd name="connsiteY19871" fmla="*/ 250825 h 4732338"/>
              <a:gd name="connsiteX19872" fmla="*/ 1419225 w 4424363"/>
              <a:gd name="connsiteY19872" fmla="*/ 250825 h 4732338"/>
              <a:gd name="connsiteX19873" fmla="*/ 1419225 w 4424363"/>
              <a:gd name="connsiteY19873" fmla="*/ 249238 h 4732338"/>
              <a:gd name="connsiteX19874" fmla="*/ 1419225 w 4424363"/>
              <a:gd name="connsiteY19874" fmla="*/ 247650 h 4732338"/>
              <a:gd name="connsiteX19875" fmla="*/ 1419225 w 4424363"/>
              <a:gd name="connsiteY19875" fmla="*/ 246063 h 4732338"/>
              <a:gd name="connsiteX19876" fmla="*/ 1420813 w 4424363"/>
              <a:gd name="connsiteY19876" fmla="*/ 246063 h 4732338"/>
              <a:gd name="connsiteX19877" fmla="*/ 1422400 w 4424363"/>
              <a:gd name="connsiteY19877" fmla="*/ 246063 h 4732338"/>
              <a:gd name="connsiteX19878" fmla="*/ 1423988 w 4424363"/>
              <a:gd name="connsiteY19878" fmla="*/ 246063 h 4732338"/>
              <a:gd name="connsiteX19879" fmla="*/ 1425575 w 4424363"/>
              <a:gd name="connsiteY19879" fmla="*/ 246063 h 4732338"/>
              <a:gd name="connsiteX19880" fmla="*/ 1427163 w 4424363"/>
              <a:gd name="connsiteY19880" fmla="*/ 246063 h 4732338"/>
              <a:gd name="connsiteX19881" fmla="*/ 1428750 w 4424363"/>
              <a:gd name="connsiteY19881" fmla="*/ 246063 h 4732338"/>
              <a:gd name="connsiteX19882" fmla="*/ 1428750 w 4424363"/>
              <a:gd name="connsiteY19882" fmla="*/ 244475 h 4732338"/>
              <a:gd name="connsiteX19883" fmla="*/ 1428750 w 4424363"/>
              <a:gd name="connsiteY19883" fmla="*/ 242888 h 4732338"/>
              <a:gd name="connsiteX19884" fmla="*/ 1428750 w 4424363"/>
              <a:gd name="connsiteY19884" fmla="*/ 241300 h 4732338"/>
              <a:gd name="connsiteX19885" fmla="*/ 1430338 w 4424363"/>
              <a:gd name="connsiteY19885" fmla="*/ 241300 h 4732338"/>
              <a:gd name="connsiteX19886" fmla="*/ 1430338 w 4424363"/>
              <a:gd name="connsiteY19886" fmla="*/ 239713 h 4732338"/>
              <a:gd name="connsiteX19887" fmla="*/ 1431925 w 4424363"/>
              <a:gd name="connsiteY19887" fmla="*/ 239713 h 4732338"/>
              <a:gd name="connsiteX19888" fmla="*/ 1433513 w 4424363"/>
              <a:gd name="connsiteY19888" fmla="*/ 239713 h 4732338"/>
              <a:gd name="connsiteX19889" fmla="*/ 1433513 w 4424363"/>
              <a:gd name="connsiteY19889" fmla="*/ 238125 h 4732338"/>
              <a:gd name="connsiteX19890" fmla="*/ 1435100 w 4424363"/>
              <a:gd name="connsiteY19890" fmla="*/ 238125 h 4732338"/>
              <a:gd name="connsiteX19891" fmla="*/ 1436688 w 4424363"/>
              <a:gd name="connsiteY19891" fmla="*/ 238125 h 4732338"/>
              <a:gd name="connsiteX19892" fmla="*/ 1438275 w 4424363"/>
              <a:gd name="connsiteY19892" fmla="*/ 238125 h 4732338"/>
              <a:gd name="connsiteX19893" fmla="*/ 1439863 w 4424363"/>
              <a:gd name="connsiteY19893" fmla="*/ 238125 h 4732338"/>
              <a:gd name="connsiteX19894" fmla="*/ 1441450 w 4424363"/>
              <a:gd name="connsiteY19894" fmla="*/ 238125 h 4732338"/>
              <a:gd name="connsiteX19895" fmla="*/ 1443038 w 4424363"/>
              <a:gd name="connsiteY19895" fmla="*/ 238125 h 4732338"/>
              <a:gd name="connsiteX19896" fmla="*/ 1444625 w 4424363"/>
              <a:gd name="connsiteY19896" fmla="*/ 238125 h 4732338"/>
              <a:gd name="connsiteX19897" fmla="*/ 1446213 w 4424363"/>
              <a:gd name="connsiteY19897" fmla="*/ 238125 h 4732338"/>
              <a:gd name="connsiteX19898" fmla="*/ 1447800 w 4424363"/>
              <a:gd name="connsiteY19898" fmla="*/ 238125 h 4732338"/>
              <a:gd name="connsiteX19899" fmla="*/ 1449388 w 4424363"/>
              <a:gd name="connsiteY19899" fmla="*/ 238125 h 4732338"/>
              <a:gd name="connsiteX19900" fmla="*/ 1450975 w 4424363"/>
              <a:gd name="connsiteY19900" fmla="*/ 238125 h 4732338"/>
              <a:gd name="connsiteX19901" fmla="*/ 1452563 w 4424363"/>
              <a:gd name="connsiteY19901" fmla="*/ 238125 h 4732338"/>
              <a:gd name="connsiteX19902" fmla="*/ 1454150 w 4424363"/>
              <a:gd name="connsiteY19902" fmla="*/ 238125 h 4732338"/>
              <a:gd name="connsiteX19903" fmla="*/ 1455738 w 4424363"/>
              <a:gd name="connsiteY19903" fmla="*/ 238125 h 4732338"/>
              <a:gd name="connsiteX19904" fmla="*/ 1455738 w 4424363"/>
              <a:gd name="connsiteY19904" fmla="*/ 239713 h 4732338"/>
              <a:gd name="connsiteX19905" fmla="*/ 1457325 w 4424363"/>
              <a:gd name="connsiteY19905" fmla="*/ 239713 h 4732338"/>
              <a:gd name="connsiteX19906" fmla="*/ 1458913 w 4424363"/>
              <a:gd name="connsiteY19906" fmla="*/ 239713 h 4732338"/>
              <a:gd name="connsiteX19907" fmla="*/ 1460500 w 4424363"/>
              <a:gd name="connsiteY19907" fmla="*/ 239713 h 4732338"/>
              <a:gd name="connsiteX19908" fmla="*/ 1462088 w 4424363"/>
              <a:gd name="connsiteY19908" fmla="*/ 239713 h 4732338"/>
              <a:gd name="connsiteX19909" fmla="*/ 1462088 w 4424363"/>
              <a:gd name="connsiteY19909" fmla="*/ 238125 h 4732338"/>
              <a:gd name="connsiteX19910" fmla="*/ 1463675 w 4424363"/>
              <a:gd name="connsiteY19910" fmla="*/ 238125 h 4732338"/>
              <a:gd name="connsiteX19911" fmla="*/ 1465263 w 4424363"/>
              <a:gd name="connsiteY19911" fmla="*/ 238125 h 4732338"/>
              <a:gd name="connsiteX19912" fmla="*/ 1466850 w 4424363"/>
              <a:gd name="connsiteY19912" fmla="*/ 238125 h 4732338"/>
              <a:gd name="connsiteX19913" fmla="*/ 1466850 w 4424363"/>
              <a:gd name="connsiteY19913" fmla="*/ 236538 h 4732338"/>
              <a:gd name="connsiteX19914" fmla="*/ 1466850 w 4424363"/>
              <a:gd name="connsiteY19914" fmla="*/ 234950 h 4732338"/>
              <a:gd name="connsiteX19915" fmla="*/ 1468438 w 4424363"/>
              <a:gd name="connsiteY19915" fmla="*/ 234950 h 4732338"/>
              <a:gd name="connsiteX19916" fmla="*/ 1470025 w 4424363"/>
              <a:gd name="connsiteY19916" fmla="*/ 236538 h 4732338"/>
              <a:gd name="connsiteX19917" fmla="*/ 1470025 w 4424363"/>
              <a:gd name="connsiteY19917" fmla="*/ 238125 h 4732338"/>
              <a:gd name="connsiteX19918" fmla="*/ 1471613 w 4424363"/>
              <a:gd name="connsiteY19918" fmla="*/ 238125 h 4732338"/>
              <a:gd name="connsiteX19919" fmla="*/ 1473200 w 4424363"/>
              <a:gd name="connsiteY19919" fmla="*/ 238125 h 4732338"/>
              <a:gd name="connsiteX19920" fmla="*/ 1473200 w 4424363"/>
              <a:gd name="connsiteY19920" fmla="*/ 236538 h 4732338"/>
              <a:gd name="connsiteX19921" fmla="*/ 1473200 w 4424363"/>
              <a:gd name="connsiteY19921" fmla="*/ 234950 h 4732338"/>
              <a:gd name="connsiteX19922" fmla="*/ 1474788 w 4424363"/>
              <a:gd name="connsiteY19922" fmla="*/ 234950 h 4732338"/>
              <a:gd name="connsiteX19923" fmla="*/ 1474788 w 4424363"/>
              <a:gd name="connsiteY19923" fmla="*/ 233363 h 4732338"/>
              <a:gd name="connsiteX19924" fmla="*/ 1476375 w 4424363"/>
              <a:gd name="connsiteY19924" fmla="*/ 233363 h 4732338"/>
              <a:gd name="connsiteX19925" fmla="*/ 1477963 w 4424363"/>
              <a:gd name="connsiteY19925" fmla="*/ 233363 h 4732338"/>
              <a:gd name="connsiteX19926" fmla="*/ 1477963 w 4424363"/>
              <a:gd name="connsiteY19926" fmla="*/ 231775 h 4732338"/>
              <a:gd name="connsiteX19927" fmla="*/ 1479550 w 4424363"/>
              <a:gd name="connsiteY19927" fmla="*/ 231775 h 4732338"/>
              <a:gd name="connsiteX19928" fmla="*/ 1479550 w 4424363"/>
              <a:gd name="connsiteY19928" fmla="*/ 230188 h 4732338"/>
              <a:gd name="connsiteX19929" fmla="*/ 1481138 w 4424363"/>
              <a:gd name="connsiteY19929" fmla="*/ 230188 h 4732338"/>
              <a:gd name="connsiteX19930" fmla="*/ 1482725 w 4424363"/>
              <a:gd name="connsiteY19930" fmla="*/ 230188 h 4732338"/>
              <a:gd name="connsiteX19931" fmla="*/ 1482725 w 4424363"/>
              <a:gd name="connsiteY19931" fmla="*/ 228600 h 4732338"/>
              <a:gd name="connsiteX19932" fmla="*/ 1484313 w 4424363"/>
              <a:gd name="connsiteY19932" fmla="*/ 228600 h 4732338"/>
              <a:gd name="connsiteX19933" fmla="*/ 1484313 w 4424363"/>
              <a:gd name="connsiteY19933" fmla="*/ 230188 h 4732338"/>
              <a:gd name="connsiteX19934" fmla="*/ 1485900 w 4424363"/>
              <a:gd name="connsiteY19934" fmla="*/ 230188 h 4732338"/>
              <a:gd name="connsiteX19935" fmla="*/ 1487488 w 4424363"/>
              <a:gd name="connsiteY19935" fmla="*/ 228600 h 4732338"/>
              <a:gd name="connsiteX19936" fmla="*/ 1487488 w 4424363"/>
              <a:gd name="connsiteY19936" fmla="*/ 227013 h 4732338"/>
              <a:gd name="connsiteX19937" fmla="*/ 1485900 w 4424363"/>
              <a:gd name="connsiteY19937" fmla="*/ 225425 h 4732338"/>
              <a:gd name="connsiteX19938" fmla="*/ 1484313 w 4424363"/>
              <a:gd name="connsiteY19938" fmla="*/ 223838 h 4732338"/>
              <a:gd name="connsiteX19939" fmla="*/ 1482725 w 4424363"/>
              <a:gd name="connsiteY19939" fmla="*/ 223838 h 4732338"/>
              <a:gd name="connsiteX19940" fmla="*/ 1482725 w 4424363"/>
              <a:gd name="connsiteY19940" fmla="*/ 222250 h 4732338"/>
              <a:gd name="connsiteX19941" fmla="*/ 1481138 w 4424363"/>
              <a:gd name="connsiteY19941" fmla="*/ 222250 h 4732338"/>
              <a:gd name="connsiteX19942" fmla="*/ 1479550 w 4424363"/>
              <a:gd name="connsiteY19942" fmla="*/ 222250 h 4732338"/>
              <a:gd name="connsiteX19943" fmla="*/ 1479550 w 4424363"/>
              <a:gd name="connsiteY19943" fmla="*/ 220663 h 4732338"/>
              <a:gd name="connsiteX19944" fmla="*/ 1477963 w 4424363"/>
              <a:gd name="connsiteY19944" fmla="*/ 220663 h 4732338"/>
              <a:gd name="connsiteX19945" fmla="*/ 1477963 w 4424363"/>
              <a:gd name="connsiteY19945" fmla="*/ 219075 h 4732338"/>
              <a:gd name="connsiteX19946" fmla="*/ 1476375 w 4424363"/>
              <a:gd name="connsiteY19946" fmla="*/ 219075 h 4732338"/>
              <a:gd name="connsiteX19947" fmla="*/ 1476375 w 4424363"/>
              <a:gd name="connsiteY19947" fmla="*/ 217488 h 4732338"/>
              <a:gd name="connsiteX19948" fmla="*/ 1476375 w 4424363"/>
              <a:gd name="connsiteY19948" fmla="*/ 215900 h 4732338"/>
              <a:gd name="connsiteX19949" fmla="*/ 1476375 w 4424363"/>
              <a:gd name="connsiteY19949" fmla="*/ 214313 h 4732338"/>
              <a:gd name="connsiteX19950" fmla="*/ 1477963 w 4424363"/>
              <a:gd name="connsiteY19950" fmla="*/ 214313 h 4732338"/>
              <a:gd name="connsiteX19951" fmla="*/ 1477963 w 4424363"/>
              <a:gd name="connsiteY19951" fmla="*/ 212725 h 4732338"/>
              <a:gd name="connsiteX19952" fmla="*/ 1477963 w 4424363"/>
              <a:gd name="connsiteY19952" fmla="*/ 211138 h 4732338"/>
              <a:gd name="connsiteX19953" fmla="*/ 1476375 w 4424363"/>
              <a:gd name="connsiteY19953" fmla="*/ 211138 h 4732338"/>
              <a:gd name="connsiteX19954" fmla="*/ 1474788 w 4424363"/>
              <a:gd name="connsiteY19954" fmla="*/ 211138 h 4732338"/>
              <a:gd name="connsiteX19955" fmla="*/ 1474788 w 4424363"/>
              <a:gd name="connsiteY19955" fmla="*/ 209550 h 4732338"/>
              <a:gd name="connsiteX19956" fmla="*/ 1473200 w 4424363"/>
              <a:gd name="connsiteY19956" fmla="*/ 211138 h 4732338"/>
              <a:gd name="connsiteX19957" fmla="*/ 1473200 w 4424363"/>
              <a:gd name="connsiteY19957" fmla="*/ 209550 h 4732338"/>
              <a:gd name="connsiteX19958" fmla="*/ 1471613 w 4424363"/>
              <a:gd name="connsiteY19958" fmla="*/ 209550 h 4732338"/>
              <a:gd name="connsiteX19959" fmla="*/ 1471613 w 4424363"/>
              <a:gd name="connsiteY19959" fmla="*/ 207963 h 4732338"/>
              <a:gd name="connsiteX19960" fmla="*/ 1470025 w 4424363"/>
              <a:gd name="connsiteY19960" fmla="*/ 207963 h 4732338"/>
              <a:gd name="connsiteX19961" fmla="*/ 1470025 w 4424363"/>
              <a:gd name="connsiteY19961" fmla="*/ 206375 h 4732338"/>
              <a:gd name="connsiteX19962" fmla="*/ 1471613 w 4424363"/>
              <a:gd name="connsiteY19962" fmla="*/ 206375 h 4732338"/>
              <a:gd name="connsiteX19963" fmla="*/ 1471613 w 4424363"/>
              <a:gd name="connsiteY19963" fmla="*/ 204788 h 4732338"/>
              <a:gd name="connsiteX19964" fmla="*/ 1473200 w 4424363"/>
              <a:gd name="connsiteY19964" fmla="*/ 203200 h 4732338"/>
              <a:gd name="connsiteX19965" fmla="*/ 1473200 w 4424363"/>
              <a:gd name="connsiteY19965" fmla="*/ 201613 h 4732338"/>
              <a:gd name="connsiteX19966" fmla="*/ 1473200 w 4424363"/>
              <a:gd name="connsiteY19966" fmla="*/ 200025 h 4732338"/>
              <a:gd name="connsiteX19967" fmla="*/ 1474788 w 4424363"/>
              <a:gd name="connsiteY19967" fmla="*/ 200025 h 4732338"/>
              <a:gd name="connsiteX19968" fmla="*/ 1474788 w 4424363"/>
              <a:gd name="connsiteY19968" fmla="*/ 198438 h 4732338"/>
              <a:gd name="connsiteX19969" fmla="*/ 1474788 w 4424363"/>
              <a:gd name="connsiteY19969" fmla="*/ 196850 h 4732338"/>
              <a:gd name="connsiteX19970" fmla="*/ 1476375 w 4424363"/>
              <a:gd name="connsiteY19970" fmla="*/ 196850 h 4732338"/>
              <a:gd name="connsiteX19971" fmla="*/ 1477963 w 4424363"/>
              <a:gd name="connsiteY19971" fmla="*/ 196850 h 4732338"/>
              <a:gd name="connsiteX19972" fmla="*/ 1481138 w 4424363"/>
              <a:gd name="connsiteY19972" fmla="*/ 198438 h 4732338"/>
              <a:gd name="connsiteX19973" fmla="*/ 1481138 w 4424363"/>
              <a:gd name="connsiteY19973" fmla="*/ 196850 h 4732338"/>
              <a:gd name="connsiteX19974" fmla="*/ 1482725 w 4424363"/>
              <a:gd name="connsiteY19974" fmla="*/ 196850 h 4732338"/>
              <a:gd name="connsiteX19975" fmla="*/ 1482725 w 4424363"/>
              <a:gd name="connsiteY19975" fmla="*/ 195263 h 4732338"/>
              <a:gd name="connsiteX19976" fmla="*/ 1482725 w 4424363"/>
              <a:gd name="connsiteY19976" fmla="*/ 193675 h 4732338"/>
              <a:gd name="connsiteX19977" fmla="*/ 1481138 w 4424363"/>
              <a:gd name="connsiteY19977" fmla="*/ 192088 h 4732338"/>
              <a:gd name="connsiteX19978" fmla="*/ 1482725 w 4424363"/>
              <a:gd name="connsiteY19978" fmla="*/ 192088 h 4732338"/>
              <a:gd name="connsiteX19979" fmla="*/ 1482725 w 4424363"/>
              <a:gd name="connsiteY19979" fmla="*/ 190500 h 4732338"/>
              <a:gd name="connsiteX19980" fmla="*/ 1482725 w 4424363"/>
              <a:gd name="connsiteY19980" fmla="*/ 188913 h 4732338"/>
              <a:gd name="connsiteX19981" fmla="*/ 1484313 w 4424363"/>
              <a:gd name="connsiteY19981" fmla="*/ 188913 h 4732338"/>
              <a:gd name="connsiteX19982" fmla="*/ 1484313 w 4424363"/>
              <a:gd name="connsiteY19982" fmla="*/ 187325 h 4732338"/>
              <a:gd name="connsiteX19983" fmla="*/ 1484313 w 4424363"/>
              <a:gd name="connsiteY19983" fmla="*/ 185738 h 4732338"/>
              <a:gd name="connsiteX19984" fmla="*/ 1485900 w 4424363"/>
              <a:gd name="connsiteY19984" fmla="*/ 185738 h 4732338"/>
              <a:gd name="connsiteX19985" fmla="*/ 1485900 w 4424363"/>
              <a:gd name="connsiteY19985" fmla="*/ 184150 h 4732338"/>
              <a:gd name="connsiteX19986" fmla="*/ 1487488 w 4424363"/>
              <a:gd name="connsiteY19986" fmla="*/ 184150 h 4732338"/>
              <a:gd name="connsiteX19987" fmla="*/ 1487488 w 4424363"/>
              <a:gd name="connsiteY19987" fmla="*/ 182563 h 4732338"/>
              <a:gd name="connsiteX19988" fmla="*/ 1485900 w 4424363"/>
              <a:gd name="connsiteY19988" fmla="*/ 182563 h 4732338"/>
              <a:gd name="connsiteX19989" fmla="*/ 1485900 w 4424363"/>
              <a:gd name="connsiteY19989" fmla="*/ 180975 h 4732338"/>
              <a:gd name="connsiteX19990" fmla="*/ 1485900 w 4424363"/>
              <a:gd name="connsiteY19990" fmla="*/ 179388 h 4732338"/>
              <a:gd name="connsiteX19991" fmla="*/ 1487488 w 4424363"/>
              <a:gd name="connsiteY19991" fmla="*/ 179388 h 4732338"/>
              <a:gd name="connsiteX19992" fmla="*/ 1487488 w 4424363"/>
              <a:gd name="connsiteY19992" fmla="*/ 177800 h 4732338"/>
              <a:gd name="connsiteX19993" fmla="*/ 1489075 w 4424363"/>
              <a:gd name="connsiteY19993" fmla="*/ 176213 h 4732338"/>
              <a:gd name="connsiteX19994" fmla="*/ 1490663 w 4424363"/>
              <a:gd name="connsiteY19994" fmla="*/ 176213 h 4732338"/>
              <a:gd name="connsiteX19995" fmla="*/ 1492250 w 4424363"/>
              <a:gd name="connsiteY19995" fmla="*/ 176213 h 4732338"/>
              <a:gd name="connsiteX19996" fmla="*/ 1493838 w 4424363"/>
              <a:gd name="connsiteY19996" fmla="*/ 176213 h 4732338"/>
              <a:gd name="connsiteX19997" fmla="*/ 1495425 w 4424363"/>
              <a:gd name="connsiteY19997" fmla="*/ 176213 h 4732338"/>
              <a:gd name="connsiteX19998" fmla="*/ 1497013 w 4424363"/>
              <a:gd name="connsiteY19998" fmla="*/ 176213 h 4732338"/>
              <a:gd name="connsiteX19999" fmla="*/ 1497013 w 4424363"/>
              <a:gd name="connsiteY19999" fmla="*/ 174625 h 4732338"/>
              <a:gd name="connsiteX20000" fmla="*/ 1498600 w 4424363"/>
              <a:gd name="connsiteY20000" fmla="*/ 174625 h 4732338"/>
              <a:gd name="connsiteX20001" fmla="*/ 1500188 w 4424363"/>
              <a:gd name="connsiteY20001" fmla="*/ 174625 h 4732338"/>
              <a:gd name="connsiteX20002" fmla="*/ 1501775 w 4424363"/>
              <a:gd name="connsiteY20002" fmla="*/ 174625 h 4732338"/>
              <a:gd name="connsiteX20003" fmla="*/ 1503363 w 4424363"/>
              <a:gd name="connsiteY20003" fmla="*/ 174625 h 4732338"/>
              <a:gd name="connsiteX20004" fmla="*/ 1504950 w 4424363"/>
              <a:gd name="connsiteY20004" fmla="*/ 174625 h 4732338"/>
              <a:gd name="connsiteX20005" fmla="*/ 1506538 w 4424363"/>
              <a:gd name="connsiteY20005" fmla="*/ 174625 h 4732338"/>
              <a:gd name="connsiteX20006" fmla="*/ 1508125 w 4424363"/>
              <a:gd name="connsiteY20006" fmla="*/ 174625 h 4732338"/>
              <a:gd name="connsiteX20007" fmla="*/ 1509713 w 4424363"/>
              <a:gd name="connsiteY20007" fmla="*/ 174625 h 4732338"/>
              <a:gd name="connsiteX20008" fmla="*/ 1509713 w 4424363"/>
              <a:gd name="connsiteY20008" fmla="*/ 173038 h 4732338"/>
              <a:gd name="connsiteX20009" fmla="*/ 1511300 w 4424363"/>
              <a:gd name="connsiteY20009" fmla="*/ 173038 h 4732338"/>
              <a:gd name="connsiteX20010" fmla="*/ 1512888 w 4424363"/>
              <a:gd name="connsiteY20010" fmla="*/ 173038 h 4732338"/>
              <a:gd name="connsiteX20011" fmla="*/ 1514475 w 4424363"/>
              <a:gd name="connsiteY20011" fmla="*/ 173038 h 4732338"/>
              <a:gd name="connsiteX20012" fmla="*/ 1516063 w 4424363"/>
              <a:gd name="connsiteY20012" fmla="*/ 173038 h 4732338"/>
              <a:gd name="connsiteX20013" fmla="*/ 1517650 w 4424363"/>
              <a:gd name="connsiteY20013" fmla="*/ 173038 h 4732338"/>
              <a:gd name="connsiteX20014" fmla="*/ 1519238 w 4424363"/>
              <a:gd name="connsiteY20014" fmla="*/ 173038 h 4732338"/>
              <a:gd name="connsiteX20015" fmla="*/ 1519238 w 4424363"/>
              <a:gd name="connsiteY20015" fmla="*/ 174625 h 4732338"/>
              <a:gd name="connsiteX20016" fmla="*/ 1520825 w 4424363"/>
              <a:gd name="connsiteY20016" fmla="*/ 174625 h 4732338"/>
              <a:gd name="connsiteX20017" fmla="*/ 1522413 w 4424363"/>
              <a:gd name="connsiteY20017" fmla="*/ 174625 h 4732338"/>
              <a:gd name="connsiteX20018" fmla="*/ 1524000 w 4424363"/>
              <a:gd name="connsiteY20018" fmla="*/ 174625 h 4732338"/>
              <a:gd name="connsiteX20019" fmla="*/ 1525588 w 4424363"/>
              <a:gd name="connsiteY20019" fmla="*/ 174625 h 4732338"/>
              <a:gd name="connsiteX20020" fmla="*/ 1525588 w 4424363"/>
              <a:gd name="connsiteY20020" fmla="*/ 176213 h 4732338"/>
              <a:gd name="connsiteX20021" fmla="*/ 1527175 w 4424363"/>
              <a:gd name="connsiteY20021" fmla="*/ 176213 h 4732338"/>
              <a:gd name="connsiteX20022" fmla="*/ 1527175 w 4424363"/>
              <a:gd name="connsiteY20022" fmla="*/ 177800 h 4732338"/>
              <a:gd name="connsiteX20023" fmla="*/ 1528763 w 4424363"/>
              <a:gd name="connsiteY20023" fmla="*/ 177800 h 4732338"/>
              <a:gd name="connsiteX20024" fmla="*/ 1528763 w 4424363"/>
              <a:gd name="connsiteY20024" fmla="*/ 179388 h 4732338"/>
              <a:gd name="connsiteX20025" fmla="*/ 1530350 w 4424363"/>
              <a:gd name="connsiteY20025" fmla="*/ 179388 h 4732338"/>
              <a:gd name="connsiteX20026" fmla="*/ 1531938 w 4424363"/>
              <a:gd name="connsiteY20026" fmla="*/ 179388 h 4732338"/>
              <a:gd name="connsiteX20027" fmla="*/ 1531938 w 4424363"/>
              <a:gd name="connsiteY20027" fmla="*/ 180975 h 4732338"/>
              <a:gd name="connsiteX20028" fmla="*/ 1531938 w 4424363"/>
              <a:gd name="connsiteY20028" fmla="*/ 182563 h 4732338"/>
              <a:gd name="connsiteX20029" fmla="*/ 1533525 w 4424363"/>
              <a:gd name="connsiteY20029" fmla="*/ 180975 h 4732338"/>
              <a:gd name="connsiteX20030" fmla="*/ 1533525 w 4424363"/>
              <a:gd name="connsiteY20030" fmla="*/ 182563 h 4732338"/>
              <a:gd name="connsiteX20031" fmla="*/ 1535113 w 4424363"/>
              <a:gd name="connsiteY20031" fmla="*/ 182563 h 4732338"/>
              <a:gd name="connsiteX20032" fmla="*/ 1536700 w 4424363"/>
              <a:gd name="connsiteY20032" fmla="*/ 182563 h 4732338"/>
              <a:gd name="connsiteX20033" fmla="*/ 1536700 w 4424363"/>
              <a:gd name="connsiteY20033" fmla="*/ 180975 h 4732338"/>
              <a:gd name="connsiteX20034" fmla="*/ 1538288 w 4424363"/>
              <a:gd name="connsiteY20034" fmla="*/ 180975 h 4732338"/>
              <a:gd name="connsiteX20035" fmla="*/ 1539875 w 4424363"/>
              <a:gd name="connsiteY20035" fmla="*/ 180975 h 4732338"/>
              <a:gd name="connsiteX20036" fmla="*/ 1539875 w 4424363"/>
              <a:gd name="connsiteY20036" fmla="*/ 179388 h 4732338"/>
              <a:gd name="connsiteX20037" fmla="*/ 1541463 w 4424363"/>
              <a:gd name="connsiteY20037" fmla="*/ 179388 h 4732338"/>
              <a:gd name="connsiteX20038" fmla="*/ 1541463 w 4424363"/>
              <a:gd name="connsiteY20038" fmla="*/ 177800 h 4732338"/>
              <a:gd name="connsiteX20039" fmla="*/ 1541463 w 4424363"/>
              <a:gd name="connsiteY20039" fmla="*/ 176213 h 4732338"/>
              <a:gd name="connsiteX20040" fmla="*/ 1543050 w 4424363"/>
              <a:gd name="connsiteY20040" fmla="*/ 176213 h 4732338"/>
              <a:gd name="connsiteX20041" fmla="*/ 1543050 w 4424363"/>
              <a:gd name="connsiteY20041" fmla="*/ 174625 h 4732338"/>
              <a:gd name="connsiteX20042" fmla="*/ 1544638 w 4424363"/>
              <a:gd name="connsiteY20042" fmla="*/ 174625 h 4732338"/>
              <a:gd name="connsiteX20043" fmla="*/ 1546225 w 4424363"/>
              <a:gd name="connsiteY20043" fmla="*/ 174625 h 4732338"/>
              <a:gd name="connsiteX20044" fmla="*/ 1546225 w 4424363"/>
              <a:gd name="connsiteY20044" fmla="*/ 176213 h 4732338"/>
              <a:gd name="connsiteX20045" fmla="*/ 1546225 w 4424363"/>
              <a:gd name="connsiteY20045" fmla="*/ 177800 h 4732338"/>
              <a:gd name="connsiteX20046" fmla="*/ 1546225 w 4424363"/>
              <a:gd name="connsiteY20046" fmla="*/ 179388 h 4732338"/>
              <a:gd name="connsiteX20047" fmla="*/ 1547813 w 4424363"/>
              <a:gd name="connsiteY20047" fmla="*/ 179388 h 4732338"/>
              <a:gd name="connsiteX20048" fmla="*/ 1549400 w 4424363"/>
              <a:gd name="connsiteY20048" fmla="*/ 179388 h 4732338"/>
              <a:gd name="connsiteX20049" fmla="*/ 1549400 w 4424363"/>
              <a:gd name="connsiteY20049" fmla="*/ 177800 h 4732338"/>
              <a:gd name="connsiteX20050" fmla="*/ 1549400 w 4424363"/>
              <a:gd name="connsiteY20050" fmla="*/ 176213 h 4732338"/>
              <a:gd name="connsiteX20051" fmla="*/ 1550988 w 4424363"/>
              <a:gd name="connsiteY20051" fmla="*/ 176213 h 4732338"/>
              <a:gd name="connsiteX20052" fmla="*/ 1552575 w 4424363"/>
              <a:gd name="connsiteY20052" fmla="*/ 176213 h 4732338"/>
              <a:gd name="connsiteX20053" fmla="*/ 1554163 w 4424363"/>
              <a:gd name="connsiteY20053" fmla="*/ 176213 h 4732338"/>
              <a:gd name="connsiteX20054" fmla="*/ 1555750 w 4424363"/>
              <a:gd name="connsiteY20054" fmla="*/ 176213 h 4732338"/>
              <a:gd name="connsiteX20055" fmla="*/ 1557338 w 4424363"/>
              <a:gd name="connsiteY20055" fmla="*/ 176213 h 4732338"/>
              <a:gd name="connsiteX20056" fmla="*/ 1557338 w 4424363"/>
              <a:gd name="connsiteY20056" fmla="*/ 177800 h 4732338"/>
              <a:gd name="connsiteX20057" fmla="*/ 1558925 w 4424363"/>
              <a:gd name="connsiteY20057" fmla="*/ 179388 h 4732338"/>
              <a:gd name="connsiteX20058" fmla="*/ 1560513 w 4424363"/>
              <a:gd name="connsiteY20058" fmla="*/ 179388 h 4732338"/>
              <a:gd name="connsiteX20059" fmla="*/ 1562100 w 4424363"/>
              <a:gd name="connsiteY20059" fmla="*/ 179388 h 4732338"/>
              <a:gd name="connsiteX20060" fmla="*/ 1563688 w 4424363"/>
              <a:gd name="connsiteY20060" fmla="*/ 179388 h 4732338"/>
              <a:gd name="connsiteX20061" fmla="*/ 1563688 w 4424363"/>
              <a:gd name="connsiteY20061" fmla="*/ 177800 h 4732338"/>
              <a:gd name="connsiteX20062" fmla="*/ 1565275 w 4424363"/>
              <a:gd name="connsiteY20062" fmla="*/ 177800 h 4732338"/>
              <a:gd name="connsiteX20063" fmla="*/ 1565275 w 4424363"/>
              <a:gd name="connsiteY20063" fmla="*/ 179388 h 4732338"/>
              <a:gd name="connsiteX20064" fmla="*/ 1566863 w 4424363"/>
              <a:gd name="connsiteY20064" fmla="*/ 179388 h 4732338"/>
              <a:gd name="connsiteX20065" fmla="*/ 1568450 w 4424363"/>
              <a:gd name="connsiteY20065" fmla="*/ 179388 h 4732338"/>
              <a:gd name="connsiteX20066" fmla="*/ 1570038 w 4424363"/>
              <a:gd name="connsiteY20066" fmla="*/ 179388 h 4732338"/>
              <a:gd name="connsiteX20067" fmla="*/ 1571625 w 4424363"/>
              <a:gd name="connsiteY20067" fmla="*/ 179388 h 4732338"/>
              <a:gd name="connsiteX20068" fmla="*/ 1573213 w 4424363"/>
              <a:gd name="connsiteY20068" fmla="*/ 179388 h 4732338"/>
              <a:gd name="connsiteX20069" fmla="*/ 1573213 w 4424363"/>
              <a:gd name="connsiteY20069" fmla="*/ 177800 h 4732338"/>
              <a:gd name="connsiteX20070" fmla="*/ 1574800 w 4424363"/>
              <a:gd name="connsiteY20070" fmla="*/ 177800 h 4732338"/>
              <a:gd name="connsiteX20071" fmla="*/ 1576388 w 4424363"/>
              <a:gd name="connsiteY20071" fmla="*/ 177800 h 4732338"/>
              <a:gd name="connsiteX20072" fmla="*/ 1577975 w 4424363"/>
              <a:gd name="connsiteY20072" fmla="*/ 177800 h 4732338"/>
              <a:gd name="connsiteX20073" fmla="*/ 1577975 w 4424363"/>
              <a:gd name="connsiteY20073" fmla="*/ 176213 h 4732338"/>
              <a:gd name="connsiteX20074" fmla="*/ 1579563 w 4424363"/>
              <a:gd name="connsiteY20074" fmla="*/ 176213 h 4732338"/>
              <a:gd name="connsiteX20075" fmla="*/ 1581150 w 4424363"/>
              <a:gd name="connsiteY20075" fmla="*/ 176213 h 4732338"/>
              <a:gd name="connsiteX20076" fmla="*/ 1581150 w 4424363"/>
              <a:gd name="connsiteY20076" fmla="*/ 174625 h 4732338"/>
              <a:gd name="connsiteX20077" fmla="*/ 1582738 w 4424363"/>
              <a:gd name="connsiteY20077" fmla="*/ 174625 h 4732338"/>
              <a:gd name="connsiteX20078" fmla="*/ 1582738 w 4424363"/>
              <a:gd name="connsiteY20078" fmla="*/ 173038 h 4732338"/>
              <a:gd name="connsiteX20079" fmla="*/ 1584325 w 4424363"/>
              <a:gd name="connsiteY20079" fmla="*/ 173038 h 4732338"/>
              <a:gd name="connsiteX20080" fmla="*/ 1585913 w 4424363"/>
              <a:gd name="connsiteY20080" fmla="*/ 173038 h 4732338"/>
              <a:gd name="connsiteX20081" fmla="*/ 1585913 w 4424363"/>
              <a:gd name="connsiteY20081" fmla="*/ 171450 h 4732338"/>
              <a:gd name="connsiteX20082" fmla="*/ 1585913 w 4424363"/>
              <a:gd name="connsiteY20082" fmla="*/ 169863 h 4732338"/>
              <a:gd name="connsiteX20083" fmla="*/ 1587500 w 4424363"/>
              <a:gd name="connsiteY20083" fmla="*/ 169863 h 4732338"/>
              <a:gd name="connsiteX20084" fmla="*/ 1587500 w 4424363"/>
              <a:gd name="connsiteY20084" fmla="*/ 168275 h 4732338"/>
              <a:gd name="connsiteX20085" fmla="*/ 1587500 w 4424363"/>
              <a:gd name="connsiteY20085" fmla="*/ 166688 h 4732338"/>
              <a:gd name="connsiteX20086" fmla="*/ 1589088 w 4424363"/>
              <a:gd name="connsiteY20086" fmla="*/ 166688 h 4732338"/>
              <a:gd name="connsiteX20087" fmla="*/ 1590675 w 4424363"/>
              <a:gd name="connsiteY20087" fmla="*/ 166688 h 4732338"/>
              <a:gd name="connsiteX20088" fmla="*/ 1592263 w 4424363"/>
              <a:gd name="connsiteY20088" fmla="*/ 166688 h 4732338"/>
              <a:gd name="connsiteX20089" fmla="*/ 1593850 w 4424363"/>
              <a:gd name="connsiteY20089" fmla="*/ 166688 h 4732338"/>
              <a:gd name="connsiteX20090" fmla="*/ 1595438 w 4424363"/>
              <a:gd name="connsiteY20090" fmla="*/ 166688 h 4732338"/>
              <a:gd name="connsiteX20091" fmla="*/ 1597025 w 4424363"/>
              <a:gd name="connsiteY20091" fmla="*/ 166688 h 4732338"/>
              <a:gd name="connsiteX20092" fmla="*/ 1598613 w 4424363"/>
              <a:gd name="connsiteY20092" fmla="*/ 166688 h 4732338"/>
              <a:gd name="connsiteX20093" fmla="*/ 1600200 w 4424363"/>
              <a:gd name="connsiteY20093" fmla="*/ 166688 h 4732338"/>
              <a:gd name="connsiteX20094" fmla="*/ 1600200 w 4424363"/>
              <a:gd name="connsiteY20094" fmla="*/ 168275 h 4732338"/>
              <a:gd name="connsiteX20095" fmla="*/ 1598613 w 4424363"/>
              <a:gd name="connsiteY20095" fmla="*/ 168275 h 4732338"/>
              <a:gd name="connsiteX20096" fmla="*/ 1598613 w 4424363"/>
              <a:gd name="connsiteY20096" fmla="*/ 169863 h 4732338"/>
              <a:gd name="connsiteX20097" fmla="*/ 1600200 w 4424363"/>
              <a:gd name="connsiteY20097" fmla="*/ 169863 h 4732338"/>
              <a:gd name="connsiteX20098" fmla="*/ 1600200 w 4424363"/>
              <a:gd name="connsiteY20098" fmla="*/ 171450 h 4732338"/>
              <a:gd name="connsiteX20099" fmla="*/ 1601788 w 4424363"/>
              <a:gd name="connsiteY20099" fmla="*/ 171450 h 4732338"/>
              <a:gd name="connsiteX20100" fmla="*/ 1601788 w 4424363"/>
              <a:gd name="connsiteY20100" fmla="*/ 173038 h 4732338"/>
              <a:gd name="connsiteX20101" fmla="*/ 1603375 w 4424363"/>
              <a:gd name="connsiteY20101" fmla="*/ 173038 h 4732338"/>
              <a:gd name="connsiteX20102" fmla="*/ 1603375 w 4424363"/>
              <a:gd name="connsiteY20102" fmla="*/ 174625 h 4732338"/>
              <a:gd name="connsiteX20103" fmla="*/ 1604963 w 4424363"/>
              <a:gd name="connsiteY20103" fmla="*/ 174625 h 4732338"/>
              <a:gd name="connsiteX20104" fmla="*/ 1604963 w 4424363"/>
              <a:gd name="connsiteY20104" fmla="*/ 176213 h 4732338"/>
              <a:gd name="connsiteX20105" fmla="*/ 1606550 w 4424363"/>
              <a:gd name="connsiteY20105" fmla="*/ 176213 h 4732338"/>
              <a:gd name="connsiteX20106" fmla="*/ 1608138 w 4424363"/>
              <a:gd name="connsiteY20106" fmla="*/ 176213 h 4732338"/>
              <a:gd name="connsiteX20107" fmla="*/ 1606550 w 4424363"/>
              <a:gd name="connsiteY20107" fmla="*/ 177800 h 4732338"/>
              <a:gd name="connsiteX20108" fmla="*/ 1606550 w 4424363"/>
              <a:gd name="connsiteY20108" fmla="*/ 179388 h 4732338"/>
              <a:gd name="connsiteX20109" fmla="*/ 1608138 w 4424363"/>
              <a:gd name="connsiteY20109" fmla="*/ 179388 h 4732338"/>
              <a:gd name="connsiteX20110" fmla="*/ 1608138 w 4424363"/>
              <a:gd name="connsiteY20110" fmla="*/ 180975 h 4732338"/>
              <a:gd name="connsiteX20111" fmla="*/ 1609725 w 4424363"/>
              <a:gd name="connsiteY20111" fmla="*/ 180975 h 4732338"/>
              <a:gd name="connsiteX20112" fmla="*/ 1611313 w 4424363"/>
              <a:gd name="connsiteY20112" fmla="*/ 180975 h 4732338"/>
              <a:gd name="connsiteX20113" fmla="*/ 1611313 w 4424363"/>
              <a:gd name="connsiteY20113" fmla="*/ 182563 h 4732338"/>
              <a:gd name="connsiteX20114" fmla="*/ 1611313 w 4424363"/>
              <a:gd name="connsiteY20114" fmla="*/ 184150 h 4732338"/>
              <a:gd name="connsiteX20115" fmla="*/ 1612900 w 4424363"/>
              <a:gd name="connsiteY20115" fmla="*/ 184150 h 4732338"/>
              <a:gd name="connsiteX20116" fmla="*/ 1612900 w 4424363"/>
              <a:gd name="connsiteY20116" fmla="*/ 185738 h 4732338"/>
              <a:gd name="connsiteX20117" fmla="*/ 1611313 w 4424363"/>
              <a:gd name="connsiteY20117" fmla="*/ 185738 h 4732338"/>
              <a:gd name="connsiteX20118" fmla="*/ 1611313 w 4424363"/>
              <a:gd name="connsiteY20118" fmla="*/ 187325 h 4732338"/>
              <a:gd name="connsiteX20119" fmla="*/ 1611313 w 4424363"/>
              <a:gd name="connsiteY20119" fmla="*/ 188913 h 4732338"/>
              <a:gd name="connsiteX20120" fmla="*/ 1611313 w 4424363"/>
              <a:gd name="connsiteY20120" fmla="*/ 190500 h 4732338"/>
              <a:gd name="connsiteX20121" fmla="*/ 1612900 w 4424363"/>
              <a:gd name="connsiteY20121" fmla="*/ 190500 h 4732338"/>
              <a:gd name="connsiteX20122" fmla="*/ 1612900 w 4424363"/>
              <a:gd name="connsiteY20122" fmla="*/ 192088 h 4732338"/>
              <a:gd name="connsiteX20123" fmla="*/ 1612900 w 4424363"/>
              <a:gd name="connsiteY20123" fmla="*/ 193675 h 4732338"/>
              <a:gd name="connsiteX20124" fmla="*/ 1611313 w 4424363"/>
              <a:gd name="connsiteY20124" fmla="*/ 195263 h 4732338"/>
              <a:gd name="connsiteX20125" fmla="*/ 1612900 w 4424363"/>
              <a:gd name="connsiteY20125" fmla="*/ 195263 h 4732338"/>
              <a:gd name="connsiteX20126" fmla="*/ 1612900 w 4424363"/>
              <a:gd name="connsiteY20126" fmla="*/ 196850 h 4732338"/>
              <a:gd name="connsiteX20127" fmla="*/ 1612900 w 4424363"/>
              <a:gd name="connsiteY20127" fmla="*/ 198438 h 4732338"/>
              <a:gd name="connsiteX20128" fmla="*/ 1612900 w 4424363"/>
              <a:gd name="connsiteY20128" fmla="*/ 200025 h 4732338"/>
              <a:gd name="connsiteX20129" fmla="*/ 1612900 w 4424363"/>
              <a:gd name="connsiteY20129" fmla="*/ 201613 h 4732338"/>
              <a:gd name="connsiteX20130" fmla="*/ 1614488 w 4424363"/>
              <a:gd name="connsiteY20130" fmla="*/ 201613 h 4732338"/>
              <a:gd name="connsiteX20131" fmla="*/ 1616075 w 4424363"/>
              <a:gd name="connsiteY20131" fmla="*/ 201613 h 4732338"/>
              <a:gd name="connsiteX20132" fmla="*/ 1617663 w 4424363"/>
              <a:gd name="connsiteY20132" fmla="*/ 201613 h 4732338"/>
              <a:gd name="connsiteX20133" fmla="*/ 1617663 w 4424363"/>
              <a:gd name="connsiteY20133" fmla="*/ 203200 h 4732338"/>
              <a:gd name="connsiteX20134" fmla="*/ 1617663 w 4424363"/>
              <a:gd name="connsiteY20134" fmla="*/ 204788 h 4732338"/>
              <a:gd name="connsiteX20135" fmla="*/ 1617663 w 4424363"/>
              <a:gd name="connsiteY20135" fmla="*/ 206375 h 4732338"/>
              <a:gd name="connsiteX20136" fmla="*/ 1619250 w 4424363"/>
              <a:gd name="connsiteY20136" fmla="*/ 206375 h 4732338"/>
              <a:gd name="connsiteX20137" fmla="*/ 1620838 w 4424363"/>
              <a:gd name="connsiteY20137" fmla="*/ 206375 h 4732338"/>
              <a:gd name="connsiteX20138" fmla="*/ 1620838 w 4424363"/>
              <a:gd name="connsiteY20138" fmla="*/ 207963 h 4732338"/>
              <a:gd name="connsiteX20139" fmla="*/ 1622425 w 4424363"/>
              <a:gd name="connsiteY20139" fmla="*/ 207963 h 4732338"/>
              <a:gd name="connsiteX20140" fmla="*/ 1622425 w 4424363"/>
              <a:gd name="connsiteY20140" fmla="*/ 209550 h 4732338"/>
              <a:gd name="connsiteX20141" fmla="*/ 1622425 w 4424363"/>
              <a:gd name="connsiteY20141" fmla="*/ 211138 h 4732338"/>
              <a:gd name="connsiteX20142" fmla="*/ 1622425 w 4424363"/>
              <a:gd name="connsiteY20142" fmla="*/ 212725 h 4732338"/>
              <a:gd name="connsiteX20143" fmla="*/ 1622425 w 4424363"/>
              <a:gd name="connsiteY20143" fmla="*/ 214313 h 4732338"/>
              <a:gd name="connsiteX20144" fmla="*/ 1622425 w 4424363"/>
              <a:gd name="connsiteY20144" fmla="*/ 215900 h 4732338"/>
              <a:gd name="connsiteX20145" fmla="*/ 1624013 w 4424363"/>
              <a:gd name="connsiteY20145" fmla="*/ 215900 h 4732338"/>
              <a:gd name="connsiteX20146" fmla="*/ 1625600 w 4424363"/>
              <a:gd name="connsiteY20146" fmla="*/ 215900 h 4732338"/>
              <a:gd name="connsiteX20147" fmla="*/ 1625600 w 4424363"/>
              <a:gd name="connsiteY20147" fmla="*/ 214313 h 4732338"/>
              <a:gd name="connsiteX20148" fmla="*/ 1627188 w 4424363"/>
              <a:gd name="connsiteY20148" fmla="*/ 214313 h 4732338"/>
              <a:gd name="connsiteX20149" fmla="*/ 1627188 w 4424363"/>
              <a:gd name="connsiteY20149" fmla="*/ 215900 h 4732338"/>
              <a:gd name="connsiteX20150" fmla="*/ 1628775 w 4424363"/>
              <a:gd name="connsiteY20150" fmla="*/ 215900 h 4732338"/>
              <a:gd name="connsiteX20151" fmla="*/ 1628775 w 4424363"/>
              <a:gd name="connsiteY20151" fmla="*/ 217488 h 4732338"/>
              <a:gd name="connsiteX20152" fmla="*/ 1628775 w 4424363"/>
              <a:gd name="connsiteY20152" fmla="*/ 219075 h 4732338"/>
              <a:gd name="connsiteX20153" fmla="*/ 1630363 w 4424363"/>
              <a:gd name="connsiteY20153" fmla="*/ 219075 h 4732338"/>
              <a:gd name="connsiteX20154" fmla="*/ 1630363 w 4424363"/>
              <a:gd name="connsiteY20154" fmla="*/ 220663 h 4732338"/>
              <a:gd name="connsiteX20155" fmla="*/ 1628775 w 4424363"/>
              <a:gd name="connsiteY20155" fmla="*/ 220663 h 4732338"/>
              <a:gd name="connsiteX20156" fmla="*/ 1627188 w 4424363"/>
              <a:gd name="connsiteY20156" fmla="*/ 220663 h 4732338"/>
              <a:gd name="connsiteX20157" fmla="*/ 1627188 w 4424363"/>
              <a:gd name="connsiteY20157" fmla="*/ 222250 h 4732338"/>
              <a:gd name="connsiteX20158" fmla="*/ 1628775 w 4424363"/>
              <a:gd name="connsiteY20158" fmla="*/ 222250 h 4732338"/>
              <a:gd name="connsiteX20159" fmla="*/ 1628775 w 4424363"/>
              <a:gd name="connsiteY20159" fmla="*/ 223838 h 4732338"/>
              <a:gd name="connsiteX20160" fmla="*/ 1627188 w 4424363"/>
              <a:gd name="connsiteY20160" fmla="*/ 223838 h 4732338"/>
              <a:gd name="connsiteX20161" fmla="*/ 1627188 w 4424363"/>
              <a:gd name="connsiteY20161" fmla="*/ 225425 h 4732338"/>
              <a:gd name="connsiteX20162" fmla="*/ 1628775 w 4424363"/>
              <a:gd name="connsiteY20162" fmla="*/ 225425 h 4732338"/>
              <a:gd name="connsiteX20163" fmla="*/ 1628775 w 4424363"/>
              <a:gd name="connsiteY20163" fmla="*/ 227013 h 4732338"/>
              <a:gd name="connsiteX20164" fmla="*/ 1628775 w 4424363"/>
              <a:gd name="connsiteY20164" fmla="*/ 228600 h 4732338"/>
              <a:gd name="connsiteX20165" fmla="*/ 1627188 w 4424363"/>
              <a:gd name="connsiteY20165" fmla="*/ 228600 h 4732338"/>
              <a:gd name="connsiteX20166" fmla="*/ 1627188 w 4424363"/>
              <a:gd name="connsiteY20166" fmla="*/ 230188 h 4732338"/>
              <a:gd name="connsiteX20167" fmla="*/ 1627188 w 4424363"/>
              <a:gd name="connsiteY20167" fmla="*/ 231775 h 4732338"/>
              <a:gd name="connsiteX20168" fmla="*/ 1628775 w 4424363"/>
              <a:gd name="connsiteY20168" fmla="*/ 231775 h 4732338"/>
              <a:gd name="connsiteX20169" fmla="*/ 1628775 w 4424363"/>
              <a:gd name="connsiteY20169" fmla="*/ 233363 h 4732338"/>
              <a:gd name="connsiteX20170" fmla="*/ 1630363 w 4424363"/>
              <a:gd name="connsiteY20170" fmla="*/ 233363 h 4732338"/>
              <a:gd name="connsiteX20171" fmla="*/ 1630363 w 4424363"/>
              <a:gd name="connsiteY20171" fmla="*/ 234950 h 4732338"/>
              <a:gd name="connsiteX20172" fmla="*/ 1631950 w 4424363"/>
              <a:gd name="connsiteY20172" fmla="*/ 234950 h 4732338"/>
              <a:gd name="connsiteX20173" fmla="*/ 1631950 w 4424363"/>
              <a:gd name="connsiteY20173" fmla="*/ 236538 h 4732338"/>
              <a:gd name="connsiteX20174" fmla="*/ 1633538 w 4424363"/>
              <a:gd name="connsiteY20174" fmla="*/ 236538 h 4732338"/>
              <a:gd name="connsiteX20175" fmla="*/ 1633538 w 4424363"/>
              <a:gd name="connsiteY20175" fmla="*/ 238125 h 4732338"/>
              <a:gd name="connsiteX20176" fmla="*/ 1631950 w 4424363"/>
              <a:gd name="connsiteY20176" fmla="*/ 238125 h 4732338"/>
              <a:gd name="connsiteX20177" fmla="*/ 1631950 w 4424363"/>
              <a:gd name="connsiteY20177" fmla="*/ 239713 h 4732338"/>
              <a:gd name="connsiteX20178" fmla="*/ 1631950 w 4424363"/>
              <a:gd name="connsiteY20178" fmla="*/ 241300 h 4732338"/>
              <a:gd name="connsiteX20179" fmla="*/ 1631950 w 4424363"/>
              <a:gd name="connsiteY20179" fmla="*/ 242888 h 4732338"/>
              <a:gd name="connsiteX20180" fmla="*/ 1631950 w 4424363"/>
              <a:gd name="connsiteY20180" fmla="*/ 244475 h 4732338"/>
              <a:gd name="connsiteX20181" fmla="*/ 1631950 w 4424363"/>
              <a:gd name="connsiteY20181" fmla="*/ 246063 h 4732338"/>
              <a:gd name="connsiteX20182" fmla="*/ 1631950 w 4424363"/>
              <a:gd name="connsiteY20182" fmla="*/ 247650 h 4732338"/>
              <a:gd name="connsiteX20183" fmla="*/ 1631950 w 4424363"/>
              <a:gd name="connsiteY20183" fmla="*/ 249238 h 4732338"/>
              <a:gd name="connsiteX20184" fmla="*/ 1630363 w 4424363"/>
              <a:gd name="connsiteY20184" fmla="*/ 249238 h 4732338"/>
              <a:gd name="connsiteX20185" fmla="*/ 1630363 w 4424363"/>
              <a:gd name="connsiteY20185" fmla="*/ 250825 h 4732338"/>
              <a:gd name="connsiteX20186" fmla="*/ 1631950 w 4424363"/>
              <a:gd name="connsiteY20186" fmla="*/ 250825 h 4732338"/>
              <a:gd name="connsiteX20187" fmla="*/ 1631950 w 4424363"/>
              <a:gd name="connsiteY20187" fmla="*/ 252413 h 4732338"/>
              <a:gd name="connsiteX20188" fmla="*/ 1633538 w 4424363"/>
              <a:gd name="connsiteY20188" fmla="*/ 252413 h 4732338"/>
              <a:gd name="connsiteX20189" fmla="*/ 1635125 w 4424363"/>
              <a:gd name="connsiteY20189" fmla="*/ 252413 h 4732338"/>
              <a:gd name="connsiteX20190" fmla="*/ 1635125 w 4424363"/>
              <a:gd name="connsiteY20190" fmla="*/ 254000 h 4732338"/>
              <a:gd name="connsiteX20191" fmla="*/ 1635125 w 4424363"/>
              <a:gd name="connsiteY20191" fmla="*/ 255588 h 4732338"/>
              <a:gd name="connsiteX20192" fmla="*/ 1635125 w 4424363"/>
              <a:gd name="connsiteY20192" fmla="*/ 257175 h 4732338"/>
              <a:gd name="connsiteX20193" fmla="*/ 1635125 w 4424363"/>
              <a:gd name="connsiteY20193" fmla="*/ 258763 h 4732338"/>
              <a:gd name="connsiteX20194" fmla="*/ 1633538 w 4424363"/>
              <a:gd name="connsiteY20194" fmla="*/ 258763 h 4732338"/>
              <a:gd name="connsiteX20195" fmla="*/ 1633538 w 4424363"/>
              <a:gd name="connsiteY20195" fmla="*/ 260350 h 4732338"/>
              <a:gd name="connsiteX20196" fmla="*/ 1631950 w 4424363"/>
              <a:gd name="connsiteY20196" fmla="*/ 260350 h 4732338"/>
              <a:gd name="connsiteX20197" fmla="*/ 1630363 w 4424363"/>
              <a:gd name="connsiteY20197" fmla="*/ 260350 h 4732338"/>
              <a:gd name="connsiteX20198" fmla="*/ 1630363 w 4424363"/>
              <a:gd name="connsiteY20198" fmla="*/ 261938 h 4732338"/>
              <a:gd name="connsiteX20199" fmla="*/ 1630363 w 4424363"/>
              <a:gd name="connsiteY20199" fmla="*/ 263525 h 4732338"/>
              <a:gd name="connsiteX20200" fmla="*/ 1630363 w 4424363"/>
              <a:gd name="connsiteY20200" fmla="*/ 265113 h 4732338"/>
              <a:gd name="connsiteX20201" fmla="*/ 1630363 w 4424363"/>
              <a:gd name="connsiteY20201" fmla="*/ 266700 h 4732338"/>
              <a:gd name="connsiteX20202" fmla="*/ 1630363 w 4424363"/>
              <a:gd name="connsiteY20202" fmla="*/ 268288 h 4732338"/>
              <a:gd name="connsiteX20203" fmla="*/ 1630363 w 4424363"/>
              <a:gd name="connsiteY20203" fmla="*/ 269875 h 4732338"/>
              <a:gd name="connsiteX20204" fmla="*/ 1630363 w 4424363"/>
              <a:gd name="connsiteY20204" fmla="*/ 271463 h 4732338"/>
              <a:gd name="connsiteX20205" fmla="*/ 1631950 w 4424363"/>
              <a:gd name="connsiteY20205" fmla="*/ 271463 h 4732338"/>
              <a:gd name="connsiteX20206" fmla="*/ 1633538 w 4424363"/>
              <a:gd name="connsiteY20206" fmla="*/ 271463 h 4732338"/>
              <a:gd name="connsiteX20207" fmla="*/ 1635125 w 4424363"/>
              <a:gd name="connsiteY20207" fmla="*/ 271463 h 4732338"/>
              <a:gd name="connsiteX20208" fmla="*/ 1635125 w 4424363"/>
              <a:gd name="connsiteY20208" fmla="*/ 273050 h 4732338"/>
              <a:gd name="connsiteX20209" fmla="*/ 1636713 w 4424363"/>
              <a:gd name="connsiteY20209" fmla="*/ 273050 h 4732338"/>
              <a:gd name="connsiteX20210" fmla="*/ 1636713 w 4424363"/>
              <a:gd name="connsiteY20210" fmla="*/ 271463 h 4732338"/>
              <a:gd name="connsiteX20211" fmla="*/ 1638300 w 4424363"/>
              <a:gd name="connsiteY20211" fmla="*/ 271463 h 4732338"/>
              <a:gd name="connsiteX20212" fmla="*/ 1638300 w 4424363"/>
              <a:gd name="connsiteY20212" fmla="*/ 273050 h 4732338"/>
              <a:gd name="connsiteX20213" fmla="*/ 1639888 w 4424363"/>
              <a:gd name="connsiteY20213" fmla="*/ 273050 h 4732338"/>
              <a:gd name="connsiteX20214" fmla="*/ 1639888 w 4424363"/>
              <a:gd name="connsiteY20214" fmla="*/ 274638 h 4732338"/>
              <a:gd name="connsiteX20215" fmla="*/ 1641475 w 4424363"/>
              <a:gd name="connsiteY20215" fmla="*/ 274638 h 4732338"/>
              <a:gd name="connsiteX20216" fmla="*/ 1641475 w 4424363"/>
              <a:gd name="connsiteY20216" fmla="*/ 276225 h 4732338"/>
              <a:gd name="connsiteX20217" fmla="*/ 1641475 w 4424363"/>
              <a:gd name="connsiteY20217" fmla="*/ 277813 h 4732338"/>
              <a:gd name="connsiteX20218" fmla="*/ 1641475 w 4424363"/>
              <a:gd name="connsiteY20218" fmla="*/ 279400 h 4732338"/>
              <a:gd name="connsiteX20219" fmla="*/ 1641475 w 4424363"/>
              <a:gd name="connsiteY20219" fmla="*/ 280988 h 4732338"/>
              <a:gd name="connsiteX20220" fmla="*/ 1641475 w 4424363"/>
              <a:gd name="connsiteY20220" fmla="*/ 282575 h 4732338"/>
              <a:gd name="connsiteX20221" fmla="*/ 1639888 w 4424363"/>
              <a:gd name="connsiteY20221" fmla="*/ 282575 h 4732338"/>
              <a:gd name="connsiteX20222" fmla="*/ 1638300 w 4424363"/>
              <a:gd name="connsiteY20222" fmla="*/ 282575 h 4732338"/>
              <a:gd name="connsiteX20223" fmla="*/ 1636713 w 4424363"/>
              <a:gd name="connsiteY20223" fmla="*/ 282575 h 4732338"/>
              <a:gd name="connsiteX20224" fmla="*/ 1635125 w 4424363"/>
              <a:gd name="connsiteY20224" fmla="*/ 282575 h 4732338"/>
              <a:gd name="connsiteX20225" fmla="*/ 1633538 w 4424363"/>
              <a:gd name="connsiteY20225" fmla="*/ 282575 h 4732338"/>
              <a:gd name="connsiteX20226" fmla="*/ 1631950 w 4424363"/>
              <a:gd name="connsiteY20226" fmla="*/ 282575 h 4732338"/>
              <a:gd name="connsiteX20227" fmla="*/ 1630363 w 4424363"/>
              <a:gd name="connsiteY20227" fmla="*/ 282575 h 4732338"/>
              <a:gd name="connsiteX20228" fmla="*/ 1630363 w 4424363"/>
              <a:gd name="connsiteY20228" fmla="*/ 284163 h 4732338"/>
              <a:gd name="connsiteX20229" fmla="*/ 1628775 w 4424363"/>
              <a:gd name="connsiteY20229" fmla="*/ 285750 h 4732338"/>
              <a:gd name="connsiteX20230" fmla="*/ 1628775 w 4424363"/>
              <a:gd name="connsiteY20230" fmla="*/ 287338 h 4732338"/>
              <a:gd name="connsiteX20231" fmla="*/ 1627188 w 4424363"/>
              <a:gd name="connsiteY20231" fmla="*/ 287338 h 4732338"/>
              <a:gd name="connsiteX20232" fmla="*/ 1625600 w 4424363"/>
              <a:gd name="connsiteY20232" fmla="*/ 287338 h 4732338"/>
              <a:gd name="connsiteX20233" fmla="*/ 1624013 w 4424363"/>
              <a:gd name="connsiteY20233" fmla="*/ 287338 h 4732338"/>
              <a:gd name="connsiteX20234" fmla="*/ 1622425 w 4424363"/>
              <a:gd name="connsiteY20234" fmla="*/ 287338 h 4732338"/>
              <a:gd name="connsiteX20235" fmla="*/ 1620838 w 4424363"/>
              <a:gd name="connsiteY20235" fmla="*/ 287338 h 4732338"/>
              <a:gd name="connsiteX20236" fmla="*/ 1619250 w 4424363"/>
              <a:gd name="connsiteY20236" fmla="*/ 287338 h 4732338"/>
              <a:gd name="connsiteX20237" fmla="*/ 1617663 w 4424363"/>
              <a:gd name="connsiteY20237" fmla="*/ 287338 h 4732338"/>
              <a:gd name="connsiteX20238" fmla="*/ 1616075 w 4424363"/>
              <a:gd name="connsiteY20238" fmla="*/ 287338 h 4732338"/>
              <a:gd name="connsiteX20239" fmla="*/ 1614488 w 4424363"/>
              <a:gd name="connsiteY20239" fmla="*/ 287338 h 4732338"/>
              <a:gd name="connsiteX20240" fmla="*/ 1614488 w 4424363"/>
              <a:gd name="connsiteY20240" fmla="*/ 288925 h 4732338"/>
              <a:gd name="connsiteX20241" fmla="*/ 1616075 w 4424363"/>
              <a:gd name="connsiteY20241" fmla="*/ 288925 h 4732338"/>
              <a:gd name="connsiteX20242" fmla="*/ 1616075 w 4424363"/>
              <a:gd name="connsiteY20242" fmla="*/ 290513 h 4732338"/>
              <a:gd name="connsiteX20243" fmla="*/ 1616075 w 4424363"/>
              <a:gd name="connsiteY20243" fmla="*/ 292100 h 4732338"/>
              <a:gd name="connsiteX20244" fmla="*/ 1617663 w 4424363"/>
              <a:gd name="connsiteY20244" fmla="*/ 292100 h 4732338"/>
              <a:gd name="connsiteX20245" fmla="*/ 1617663 w 4424363"/>
              <a:gd name="connsiteY20245" fmla="*/ 293688 h 4732338"/>
              <a:gd name="connsiteX20246" fmla="*/ 1619250 w 4424363"/>
              <a:gd name="connsiteY20246" fmla="*/ 293688 h 4732338"/>
              <a:gd name="connsiteX20247" fmla="*/ 1619250 w 4424363"/>
              <a:gd name="connsiteY20247" fmla="*/ 295275 h 4732338"/>
              <a:gd name="connsiteX20248" fmla="*/ 1620838 w 4424363"/>
              <a:gd name="connsiteY20248" fmla="*/ 295275 h 4732338"/>
              <a:gd name="connsiteX20249" fmla="*/ 1620838 w 4424363"/>
              <a:gd name="connsiteY20249" fmla="*/ 296863 h 4732338"/>
              <a:gd name="connsiteX20250" fmla="*/ 1622425 w 4424363"/>
              <a:gd name="connsiteY20250" fmla="*/ 296863 h 4732338"/>
              <a:gd name="connsiteX20251" fmla="*/ 1622425 w 4424363"/>
              <a:gd name="connsiteY20251" fmla="*/ 298450 h 4732338"/>
              <a:gd name="connsiteX20252" fmla="*/ 1622425 w 4424363"/>
              <a:gd name="connsiteY20252" fmla="*/ 300038 h 4732338"/>
              <a:gd name="connsiteX20253" fmla="*/ 1624013 w 4424363"/>
              <a:gd name="connsiteY20253" fmla="*/ 300038 h 4732338"/>
              <a:gd name="connsiteX20254" fmla="*/ 1624013 w 4424363"/>
              <a:gd name="connsiteY20254" fmla="*/ 301625 h 4732338"/>
              <a:gd name="connsiteX20255" fmla="*/ 1625600 w 4424363"/>
              <a:gd name="connsiteY20255" fmla="*/ 301625 h 4732338"/>
              <a:gd name="connsiteX20256" fmla="*/ 1625600 w 4424363"/>
              <a:gd name="connsiteY20256" fmla="*/ 303213 h 4732338"/>
              <a:gd name="connsiteX20257" fmla="*/ 1625600 w 4424363"/>
              <a:gd name="connsiteY20257" fmla="*/ 304800 h 4732338"/>
              <a:gd name="connsiteX20258" fmla="*/ 1625600 w 4424363"/>
              <a:gd name="connsiteY20258" fmla="*/ 306388 h 4732338"/>
              <a:gd name="connsiteX20259" fmla="*/ 1625600 w 4424363"/>
              <a:gd name="connsiteY20259" fmla="*/ 307975 h 4732338"/>
              <a:gd name="connsiteX20260" fmla="*/ 1625600 w 4424363"/>
              <a:gd name="connsiteY20260" fmla="*/ 309563 h 4732338"/>
              <a:gd name="connsiteX20261" fmla="*/ 1625600 w 4424363"/>
              <a:gd name="connsiteY20261" fmla="*/ 311150 h 4732338"/>
              <a:gd name="connsiteX20262" fmla="*/ 1625600 w 4424363"/>
              <a:gd name="connsiteY20262" fmla="*/ 312738 h 4732338"/>
              <a:gd name="connsiteX20263" fmla="*/ 1625600 w 4424363"/>
              <a:gd name="connsiteY20263" fmla="*/ 314325 h 4732338"/>
              <a:gd name="connsiteX20264" fmla="*/ 1625600 w 4424363"/>
              <a:gd name="connsiteY20264" fmla="*/ 315913 h 4732338"/>
              <a:gd name="connsiteX20265" fmla="*/ 1625600 w 4424363"/>
              <a:gd name="connsiteY20265" fmla="*/ 317500 h 4732338"/>
              <a:gd name="connsiteX20266" fmla="*/ 1625600 w 4424363"/>
              <a:gd name="connsiteY20266" fmla="*/ 319088 h 4732338"/>
              <a:gd name="connsiteX20267" fmla="*/ 1625600 w 4424363"/>
              <a:gd name="connsiteY20267" fmla="*/ 320675 h 4732338"/>
              <a:gd name="connsiteX20268" fmla="*/ 1625600 w 4424363"/>
              <a:gd name="connsiteY20268" fmla="*/ 322263 h 4732338"/>
              <a:gd name="connsiteX20269" fmla="*/ 1625600 w 4424363"/>
              <a:gd name="connsiteY20269" fmla="*/ 323850 h 4732338"/>
              <a:gd name="connsiteX20270" fmla="*/ 1625600 w 4424363"/>
              <a:gd name="connsiteY20270" fmla="*/ 325438 h 4732338"/>
              <a:gd name="connsiteX20271" fmla="*/ 1625600 w 4424363"/>
              <a:gd name="connsiteY20271" fmla="*/ 327025 h 4732338"/>
              <a:gd name="connsiteX20272" fmla="*/ 1627188 w 4424363"/>
              <a:gd name="connsiteY20272" fmla="*/ 327025 h 4732338"/>
              <a:gd name="connsiteX20273" fmla="*/ 1627188 w 4424363"/>
              <a:gd name="connsiteY20273" fmla="*/ 328613 h 4732338"/>
              <a:gd name="connsiteX20274" fmla="*/ 1627188 w 4424363"/>
              <a:gd name="connsiteY20274" fmla="*/ 330200 h 4732338"/>
              <a:gd name="connsiteX20275" fmla="*/ 1627188 w 4424363"/>
              <a:gd name="connsiteY20275" fmla="*/ 331788 h 4732338"/>
              <a:gd name="connsiteX20276" fmla="*/ 1627188 w 4424363"/>
              <a:gd name="connsiteY20276" fmla="*/ 333375 h 4732338"/>
              <a:gd name="connsiteX20277" fmla="*/ 1627188 w 4424363"/>
              <a:gd name="connsiteY20277" fmla="*/ 334963 h 4732338"/>
              <a:gd name="connsiteX20278" fmla="*/ 1627188 w 4424363"/>
              <a:gd name="connsiteY20278" fmla="*/ 336550 h 4732338"/>
              <a:gd name="connsiteX20279" fmla="*/ 1627188 w 4424363"/>
              <a:gd name="connsiteY20279" fmla="*/ 338138 h 4732338"/>
              <a:gd name="connsiteX20280" fmla="*/ 1627188 w 4424363"/>
              <a:gd name="connsiteY20280" fmla="*/ 339725 h 4732338"/>
              <a:gd name="connsiteX20281" fmla="*/ 1627188 w 4424363"/>
              <a:gd name="connsiteY20281" fmla="*/ 341313 h 4732338"/>
              <a:gd name="connsiteX20282" fmla="*/ 1627188 w 4424363"/>
              <a:gd name="connsiteY20282" fmla="*/ 342900 h 4732338"/>
              <a:gd name="connsiteX20283" fmla="*/ 1625600 w 4424363"/>
              <a:gd name="connsiteY20283" fmla="*/ 342900 h 4732338"/>
              <a:gd name="connsiteX20284" fmla="*/ 1625600 w 4424363"/>
              <a:gd name="connsiteY20284" fmla="*/ 344488 h 4732338"/>
              <a:gd name="connsiteX20285" fmla="*/ 1625600 w 4424363"/>
              <a:gd name="connsiteY20285" fmla="*/ 346075 h 4732338"/>
              <a:gd name="connsiteX20286" fmla="*/ 1627188 w 4424363"/>
              <a:gd name="connsiteY20286" fmla="*/ 346075 h 4732338"/>
              <a:gd name="connsiteX20287" fmla="*/ 1627188 w 4424363"/>
              <a:gd name="connsiteY20287" fmla="*/ 347663 h 4732338"/>
              <a:gd name="connsiteX20288" fmla="*/ 1627188 w 4424363"/>
              <a:gd name="connsiteY20288" fmla="*/ 349250 h 4732338"/>
              <a:gd name="connsiteX20289" fmla="*/ 1625600 w 4424363"/>
              <a:gd name="connsiteY20289" fmla="*/ 349250 h 4732338"/>
              <a:gd name="connsiteX20290" fmla="*/ 1625600 w 4424363"/>
              <a:gd name="connsiteY20290" fmla="*/ 350838 h 4732338"/>
              <a:gd name="connsiteX20291" fmla="*/ 1624013 w 4424363"/>
              <a:gd name="connsiteY20291" fmla="*/ 350838 h 4732338"/>
              <a:gd name="connsiteX20292" fmla="*/ 1624013 w 4424363"/>
              <a:gd name="connsiteY20292" fmla="*/ 352425 h 4732338"/>
              <a:gd name="connsiteX20293" fmla="*/ 1622425 w 4424363"/>
              <a:gd name="connsiteY20293" fmla="*/ 352425 h 4732338"/>
              <a:gd name="connsiteX20294" fmla="*/ 1622425 w 4424363"/>
              <a:gd name="connsiteY20294" fmla="*/ 354013 h 4732338"/>
              <a:gd name="connsiteX20295" fmla="*/ 1620838 w 4424363"/>
              <a:gd name="connsiteY20295" fmla="*/ 354013 h 4732338"/>
              <a:gd name="connsiteX20296" fmla="*/ 1619250 w 4424363"/>
              <a:gd name="connsiteY20296" fmla="*/ 354013 h 4732338"/>
              <a:gd name="connsiteX20297" fmla="*/ 1617663 w 4424363"/>
              <a:gd name="connsiteY20297" fmla="*/ 354013 h 4732338"/>
              <a:gd name="connsiteX20298" fmla="*/ 1617663 w 4424363"/>
              <a:gd name="connsiteY20298" fmla="*/ 355600 h 4732338"/>
              <a:gd name="connsiteX20299" fmla="*/ 1617663 w 4424363"/>
              <a:gd name="connsiteY20299" fmla="*/ 357188 h 4732338"/>
              <a:gd name="connsiteX20300" fmla="*/ 1616075 w 4424363"/>
              <a:gd name="connsiteY20300" fmla="*/ 357188 h 4732338"/>
              <a:gd name="connsiteX20301" fmla="*/ 1616075 w 4424363"/>
              <a:gd name="connsiteY20301" fmla="*/ 358775 h 4732338"/>
              <a:gd name="connsiteX20302" fmla="*/ 1614488 w 4424363"/>
              <a:gd name="connsiteY20302" fmla="*/ 358775 h 4732338"/>
              <a:gd name="connsiteX20303" fmla="*/ 1614488 w 4424363"/>
              <a:gd name="connsiteY20303" fmla="*/ 360363 h 4732338"/>
              <a:gd name="connsiteX20304" fmla="*/ 1616075 w 4424363"/>
              <a:gd name="connsiteY20304" fmla="*/ 360363 h 4732338"/>
              <a:gd name="connsiteX20305" fmla="*/ 1616075 w 4424363"/>
              <a:gd name="connsiteY20305" fmla="*/ 361950 h 4732338"/>
              <a:gd name="connsiteX20306" fmla="*/ 1614488 w 4424363"/>
              <a:gd name="connsiteY20306" fmla="*/ 361950 h 4732338"/>
              <a:gd name="connsiteX20307" fmla="*/ 1614488 w 4424363"/>
              <a:gd name="connsiteY20307" fmla="*/ 363538 h 4732338"/>
              <a:gd name="connsiteX20308" fmla="*/ 1616075 w 4424363"/>
              <a:gd name="connsiteY20308" fmla="*/ 363538 h 4732338"/>
              <a:gd name="connsiteX20309" fmla="*/ 1617663 w 4424363"/>
              <a:gd name="connsiteY20309" fmla="*/ 363538 h 4732338"/>
              <a:gd name="connsiteX20310" fmla="*/ 1619250 w 4424363"/>
              <a:gd name="connsiteY20310" fmla="*/ 363538 h 4732338"/>
              <a:gd name="connsiteX20311" fmla="*/ 1619250 w 4424363"/>
              <a:gd name="connsiteY20311" fmla="*/ 361950 h 4732338"/>
              <a:gd name="connsiteX20312" fmla="*/ 1619250 w 4424363"/>
              <a:gd name="connsiteY20312" fmla="*/ 360363 h 4732338"/>
              <a:gd name="connsiteX20313" fmla="*/ 1620838 w 4424363"/>
              <a:gd name="connsiteY20313" fmla="*/ 360363 h 4732338"/>
              <a:gd name="connsiteX20314" fmla="*/ 1622425 w 4424363"/>
              <a:gd name="connsiteY20314" fmla="*/ 360363 h 4732338"/>
              <a:gd name="connsiteX20315" fmla="*/ 1624013 w 4424363"/>
              <a:gd name="connsiteY20315" fmla="*/ 360363 h 4732338"/>
              <a:gd name="connsiteX20316" fmla="*/ 1625600 w 4424363"/>
              <a:gd name="connsiteY20316" fmla="*/ 360363 h 4732338"/>
              <a:gd name="connsiteX20317" fmla="*/ 1627188 w 4424363"/>
              <a:gd name="connsiteY20317" fmla="*/ 360363 h 4732338"/>
              <a:gd name="connsiteX20318" fmla="*/ 1628775 w 4424363"/>
              <a:gd name="connsiteY20318" fmla="*/ 360363 h 4732338"/>
              <a:gd name="connsiteX20319" fmla="*/ 1630363 w 4424363"/>
              <a:gd name="connsiteY20319" fmla="*/ 358775 h 4732338"/>
              <a:gd name="connsiteX20320" fmla="*/ 1631950 w 4424363"/>
              <a:gd name="connsiteY20320" fmla="*/ 358775 h 4732338"/>
              <a:gd name="connsiteX20321" fmla="*/ 1633538 w 4424363"/>
              <a:gd name="connsiteY20321" fmla="*/ 358775 h 4732338"/>
              <a:gd name="connsiteX20322" fmla="*/ 1635125 w 4424363"/>
              <a:gd name="connsiteY20322" fmla="*/ 358775 h 4732338"/>
              <a:gd name="connsiteX20323" fmla="*/ 1636713 w 4424363"/>
              <a:gd name="connsiteY20323" fmla="*/ 358775 h 4732338"/>
              <a:gd name="connsiteX20324" fmla="*/ 1638300 w 4424363"/>
              <a:gd name="connsiteY20324" fmla="*/ 358775 h 4732338"/>
              <a:gd name="connsiteX20325" fmla="*/ 1639888 w 4424363"/>
              <a:gd name="connsiteY20325" fmla="*/ 358775 h 4732338"/>
              <a:gd name="connsiteX20326" fmla="*/ 1641475 w 4424363"/>
              <a:gd name="connsiteY20326" fmla="*/ 358775 h 4732338"/>
              <a:gd name="connsiteX20327" fmla="*/ 1643063 w 4424363"/>
              <a:gd name="connsiteY20327" fmla="*/ 358775 h 4732338"/>
              <a:gd name="connsiteX20328" fmla="*/ 1644650 w 4424363"/>
              <a:gd name="connsiteY20328" fmla="*/ 358775 h 4732338"/>
              <a:gd name="connsiteX20329" fmla="*/ 1646238 w 4424363"/>
              <a:gd name="connsiteY20329" fmla="*/ 358775 h 4732338"/>
              <a:gd name="connsiteX20330" fmla="*/ 1647825 w 4424363"/>
              <a:gd name="connsiteY20330" fmla="*/ 358775 h 4732338"/>
              <a:gd name="connsiteX20331" fmla="*/ 1649413 w 4424363"/>
              <a:gd name="connsiteY20331" fmla="*/ 358775 h 4732338"/>
              <a:gd name="connsiteX20332" fmla="*/ 1651000 w 4424363"/>
              <a:gd name="connsiteY20332" fmla="*/ 358775 h 4732338"/>
              <a:gd name="connsiteX20333" fmla="*/ 1652588 w 4424363"/>
              <a:gd name="connsiteY20333" fmla="*/ 358775 h 4732338"/>
              <a:gd name="connsiteX20334" fmla="*/ 1652588 w 4424363"/>
              <a:gd name="connsiteY20334" fmla="*/ 360363 h 4732338"/>
              <a:gd name="connsiteX20335" fmla="*/ 1654175 w 4424363"/>
              <a:gd name="connsiteY20335" fmla="*/ 360363 h 4732338"/>
              <a:gd name="connsiteX20336" fmla="*/ 1655763 w 4424363"/>
              <a:gd name="connsiteY20336" fmla="*/ 360363 h 4732338"/>
              <a:gd name="connsiteX20337" fmla="*/ 1655763 w 4424363"/>
              <a:gd name="connsiteY20337" fmla="*/ 358775 h 4732338"/>
              <a:gd name="connsiteX20338" fmla="*/ 1657350 w 4424363"/>
              <a:gd name="connsiteY20338" fmla="*/ 358775 h 4732338"/>
              <a:gd name="connsiteX20339" fmla="*/ 1658938 w 4424363"/>
              <a:gd name="connsiteY20339" fmla="*/ 358775 h 4732338"/>
              <a:gd name="connsiteX20340" fmla="*/ 1660525 w 4424363"/>
              <a:gd name="connsiteY20340" fmla="*/ 358775 h 4732338"/>
              <a:gd name="connsiteX20341" fmla="*/ 1662113 w 4424363"/>
              <a:gd name="connsiteY20341" fmla="*/ 358775 h 4732338"/>
              <a:gd name="connsiteX20342" fmla="*/ 1663700 w 4424363"/>
              <a:gd name="connsiteY20342" fmla="*/ 358775 h 4732338"/>
              <a:gd name="connsiteX20343" fmla="*/ 1665288 w 4424363"/>
              <a:gd name="connsiteY20343" fmla="*/ 358775 h 4732338"/>
              <a:gd name="connsiteX20344" fmla="*/ 1666875 w 4424363"/>
              <a:gd name="connsiteY20344" fmla="*/ 358775 h 4732338"/>
              <a:gd name="connsiteX20345" fmla="*/ 1668463 w 4424363"/>
              <a:gd name="connsiteY20345" fmla="*/ 358775 h 4732338"/>
              <a:gd name="connsiteX20346" fmla="*/ 1670050 w 4424363"/>
              <a:gd name="connsiteY20346" fmla="*/ 358775 h 4732338"/>
              <a:gd name="connsiteX20347" fmla="*/ 1671638 w 4424363"/>
              <a:gd name="connsiteY20347" fmla="*/ 358775 h 4732338"/>
              <a:gd name="connsiteX20348" fmla="*/ 1671638 w 4424363"/>
              <a:gd name="connsiteY20348" fmla="*/ 360363 h 4732338"/>
              <a:gd name="connsiteX20349" fmla="*/ 1671638 w 4424363"/>
              <a:gd name="connsiteY20349" fmla="*/ 361950 h 4732338"/>
              <a:gd name="connsiteX20350" fmla="*/ 1673225 w 4424363"/>
              <a:gd name="connsiteY20350" fmla="*/ 361950 h 4732338"/>
              <a:gd name="connsiteX20351" fmla="*/ 1673225 w 4424363"/>
              <a:gd name="connsiteY20351" fmla="*/ 363538 h 4732338"/>
              <a:gd name="connsiteX20352" fmla="*/ 1674813 w 4424363"/>
              <a:gd name="connsiteY20352" fmla="*/ 363538 h 4732338"/>
              <a:gd name="connsiteX20353" fmla="*/ 1676400 w 4424363"/>
              <a:gd name="connsiteY20353" fmla="*/ 363538 h 4732338"/>
              <a:gd name="connsiteX20354" fmla="*/ 1677988 w 4424363"/>
              <a:gd name="connsiteY20354" fmla="*/ 363538 h 4732338"/>
              <a:gd name="connsiteX20355" fmla="*/ 1679575 w 4424363"/>
              <a:gd name="connsiteY20355" fmla="*/ 363538 h 4732338"/>
              <a:gd name="connsiteX20356" fmla="*/ 1681163 w 4424363"/>
              <a:gd name="connsiteY20356" fmla="*/ 363538 h 4732338"/>
              <a:gd name="connsiteX20357" fmla="*/ 1682750 w 4424363"/>
              <a:gd name="connsiteY20357" fmla="*/ 363538 h 4732338"/>
              <a:gd name="connsiteX20358" fmla="*/ 1684338 w 4424363"/>
              <a:gd name="connsiteY20358" fmla="*/ 363538 h 4732338"/>
              <a:gd name="connsiteX20359" fmla="*/ 1685925 w 4424363"/>
              <a:gd name="connsiteY20359" fmla="*/ 363538 h 4732338"/>
              <a:gd name="connsiteX20360" fmla="*/ 1687513 w 4424363"/>
              <a:gd name="connsiteY20360" fmla="*/ 363538 h 4732338"/>
              <a:gd name="connsiteX20361" fmla="*/ 1687513 w 4424363"/>
              <a:gd name="connsiteY20361" fmla="*/ 361950 h 4732338"/>
              <a:gd name="connsiteX20362" fmla="*/ 1687513 w 4424363"/>
              <a:gd name="connsiteY20362" fmla="*/ 360363 h 4732338"/>
              <a:gd name="connsiteX20363" fmla="*/ 1689100 w 4424363"/>
              <a:gd name="connsiteY20363" fmla="*/ 360363 h 4732338"/>
              <a:gd name="connsiteX20364" fmla="*/ 1689100 w 4424363"/>
              <a:gd name="connsiteY20364" fmla="*/ 358775 h 4732338"/>
              <a:gd name="connsiteX20365" fmla="*/ 1690688 w 4424363"/>
              <a:gd name="connsiteY20365" fmla="*/ 358775 h 4732338"/>
              <a:gd name="connsiteX20366" fmla="*/ 1692275 w 4424363"/>
              <a:gd name="connsiteY20366" fmla="*/ 358775 h 4732338"/>
              <a:gd name="connsiteX20367" fmla="*/ 1693863 w 4424363"/>
              <a:gd name="connsiteY20367" fmla="*/ 358775 h 4732338"/>
              <a:gd name="connsiteX20368" fmla="*/ 1693863 w 4424363"/>
              <a:gd name="connsiteY20368" fmla="*/ 357188 h 4732338"/>
              <a:gd name="connsiteX20369" fmla="*/ 1693863 w 4424363"/>
              <a:gd name="connsiteY20369" fmla="*/ 355600 h 4732338"/>
              <a:gd name="connsiteX20370" fmla="*/ 1693863 w 4424363"/>
              <a:gd name="connsiteY20370" fmla="*/ 354013 h 4732338"/>
              <a:gd name="connsiteX20371" fmla="*/ 1695450 w 4424363"/>
              <a:gd name="connsiteY20371" fmla="*/ 354013 h 4732338"/>
              <a:gd name="connsiteX20372" fmla="*/ 1697038 w 4424363"/>
              <a:gd name="connsiteY20372" fmla="*/ 354013 h 4732338"/>
              <a:gd name="connsiteX20373" fmla="*/ 1698625 w 4424363"/>
              <a:gd name="connsiteY20373" fmla="*/ 354013 h 4732338"/>
              <a:gd name="connsiteX20374" fmla="*/ 1698625 w 4424363"/>
              <a:gd name="connsiteY20374" fmla="*/ 355600 h 4732338"/>
              <a:gd name="connsiteX20375" fmla="*/ 1700213 w 4424363"/>
              <a:gd name="connsiteY20375" fmla="*/ 355600 h 4732338"/>
              <a:gd name="connsiteX20376" fmla="*/ 1700213 w 4424363"/>
              <a:gd name="connsiteY20376" fmla="*/ 357188 h 4732338"/>
              <a:gd name="connsiteX20377" fmla="*/ 1701800 w 4424363"/>
              <a:gd name="connsiteY20377" fmla="*/ 357188 h 4732338"/>
              <a:gd name="connsiteX20378" fmla="*/ 1701800 w 4424363"/>
              <a:gd name="connsiteY20378" fmla="*/ 358775 h 4732338"/>
              <a:gd name="connsiteX20379" fmla="*/ 1703388 w 4424363"/>
              <a:gd name="connsiteY20379" fmla="*/ 358775 h 4732338"/>
              <a:gd name="connsiteX20380" fmla="*/ 1704975 w 4424363"/>
              <a:gd name="connsiteY20380" fmla="*/ 358775 h 4732338"/>
              <a:gd name="connsiteX20381" fmla="*/ 1706563 w 4424363"/>
              <a:gd name="connsiteY20381" fmla="*/ 358775 h 4732338"/>
              <a:gd name="connsiteX20382" fmla="*/ 1708150 w 4424363"/>
              <a:gd name="connsiteY20382" fmla="*/ 358775 h 4732338"/>
              <a:gd name="connsiteX20383" fmla="*/ 1709738 w 4424363"/>
              <a:gd name="connsiteY20383" fmla="*/ 358775 h 4732338"/>
              <a:gd name="connsiteX20384" fmla="*/ 1711325 w 4424363"/>
              <a:gd name="connsiteY20384" fmla="*/ 358775 h 4732338"/>
              <a:gd name="connsiteX20385" fmla="*/ 1711325 w 4424363"/>
              <a:gd name="connsiteY20385" fmla="*/ 357188 h 4732338"/>
              <a:gd name="connsiteX20386" fmla="*/ 1712913 w 4424363"/>
              <a:gd name="connsiteY20386" fmla="*/ 357188 h 4732338"/>
              <a:gd name="connsiteX20387" fmla="*/ 1714500 w 4424363"/>
              <a:gd name="connsiteY20387" fmla="*/ 357188 h 4732338"/>
              <a:gd name="connsiteX20388" fmla="*/ 1714500 w 4424363"/>
              <a:gd name="connsiteY20388" fmla="*/ 358775 h 4732338"/>
              <a:gd name="connsiteX20389" fmla="*/ 1716088 w 4424363"/>
              <a:gd name="connsiteY20389" fmla="*/ 358775 h 4732338"/>
              <a:gd name="connsiteX20390" fmla="*/ 1716088 w 4424363"/>
              <a:gd name="connsiteY20390" fmla="*/ 360363 h 4732338"/>
              <a:gd name="connsiteX20391" fmla="*/ 1716088 w 4424363"/>
              <a:gd name="connsiteY20391" fmla="*/ 361950 h 4732338"/>
              <a:gd name="connsiteX20392" fmla="*/ 1717675 w 4424363"/>
              <a:gd name="connsiteY20392" fmla="*/ 361950 h 4732338"/>
              <a:gd name="connsiteX20393" fmla="*/ 1717675 w 4424363"/>
              <a:gd name="connsiteY20393" fmla="*/ 363538 h 4732338"/>
              <a:gd name="connsiteX20394" fmla="*/ 1719263 w 4424363"/>
              <a:gd name="connsiteY20394" fmla="*/ 363538 h 4732338"/>
              <a:gd name="connsiteX20395" fmla="*/ 1719263 w 4424363"/>
              <a:gd name="connsiteY20395" fmla="*/ 361950 h 4732338"/>
              <a:gd name="connsiteX20396" fmla="*/ 1720850 w 4424363"/>
              <a:gd name="connsiteY20396" fmla="*/ 361950 h 4732338"/>
              <a:gd name="connsiteX20397" fmla="*/ 1720850 w 4424363"/>
              <a:gd name="connsiteY20397" fmla="*/ 363538 h 4732338"/>
              <a:gd name="connsiteX20398" fmla="*/ 1722438 w 4424363"/>
              <a:gd name="connsiteY20398" fmla="*/ 363538 h 4732338"/>
              <a:gd name="connsiteX20399" fmla="*/ 1724025 w 4424363"/>
              <a:gd name="connsiteY20399" fmla="*/ 363538 h 4732338"/>
              <a:gd name="connsiteX20400" fmla="*/ 1725613 w 4424363"/>
              <a:gd name="connsiteY20400" fmla="*/ 363538 h 4732338"/>
              <a:gd name="connsiteX20401" fmla="*/ 1727200 w 4424363"/>
              <a:gd name="connsiteY20401" fmla="*/ 363538 h 4732338"/>
              <a:gd name="connsiteX20402" fmla="*/ 1728788 w 4424363"/>
              <a:gd name="connsiteY20402" fmla="*/ 363538 h 4732338"/>
              <a:gd name="connsiteX20403" fmla="*/ 1730375 w 4424363"/>
              <a:gd name="connsiteY20403" fmla="*/ 363538 h 4732338"/>
              <a:gd name="connsiteX20404" fmla="*/ 1731963 w 4424363"/>
              <a:gd name="connsiteY20404" fmla="*/ 363538 h 4732338"/>
              <a:gd name="connsiteX20405" fmla="*/ 1733550 w 4424363"/>
              <a:gd name="connsiteY20405" fmla="*/ 363538 h 4732338"/>
              <a:gd name="connsiteX20406" fmla="*/ 1733550 w 4424363"/>
              <a:gd name="connsiteY20406" fmla="*/ 365125 h 4732338"/>
              <a:gd name="connsiteX20407" fmla="*/ 1733550 w 4424363"/>
              <a:gd name="connsiteY20407" fmla="*/ 366713 h 4732338"/>
              <a:gd name="connsiteX20408" fmla="*/ 1735138 w 4424363"/>
              <a:gd name="connsiteY20408" fmla="*/ 366713 h 4732338"/>
              <a:gd name="connsiteX20409" fmla="*/ 1736725 w 4424363"/>
              <a:gd name="connsiteY20409" fmla="*/ 366713 h 4732338"/>
              <a:gd name="connsiteX20410" fmla="*/ 1736725 w 4424363"/>
              <a:gd name="connsiteY20410" fmla="*/ 368300 h 4732338"/>
              <a:gd name="connsiteX20411" fmla="*/ 1738313 w 4424363"/>
              <a:gd name="connsiteY20411" fmla="*/ 368300 h 4732338"/>
              <a:gd name="connsiteX20412" fmla="*/ 1738313 w 4424363"/>
              <a:gd name="connsiteY20412" fmla="*/ 369888 h 4732338"/>
              <a:gd name="connsiteX20413" fmla="*/ 1739900 w 4424363"/>
              <a:gd name="connsiteY20413" fmla="*/ 369888 h 4732338"/>
              <a:gd name="connsiteX20414" fmla="*/ 1741488 w 4424363"/>
              <a:gd name="connsiteY20414" fmla="*/ 371475 h 4732338"/>
              <a:gd name="connsiteX20415" fmla="*/ 1743075 w 4424363"/>
              <a:gd name="connsiteY20415" fmla="*/ 371475 h 4732338"/>
              <a:gd name="connsiteX20416" fmla="*/ 1743075 w 4424363"/>
              <a:gd name="connsiteY20416" fmla="*/ 373063 h 4732338"/>
              <a:gd name="connsiteX20417" fmla="*/ 1744663 w 4424363"/>
              <a:gd name="connsiteY20417" fmla="*/ 373063 h 4732338"/>
              <a:gd name="connsiteX20418" fmla="*/ 1746250 w 4424363"/>
              <a:gd name="connsiteY20418" fmla="*/ 373063 h 4732338"/>
              <a:gd name="connsiteX20419" fmla="*/ 1747838 w 4424363"/>
              <a:gd name="connsiteY20419" fmla="*/ 373063 h 4732338"/>
              <a:gd name="connsiteX20420" fmla="*/ 1747838 w 4424363"/>
              <a:gd name="connsiteY20420" fmla="*/ 371475 h 4732338"/>
              <a:gd name="connsiteX20421" fmla="*/ 1749425 w 4424363"/>
              <a:gd name="connsiteY20421" fmla="*/ 371475 h 4732338"/>
              <a:gd name="connsiteX20422" fmla="*/ 1751013 w 4424363"/>
              <a:gd name="connsiteY20422" fmla="*/ 371475 h 4732338"/>
              <a:gd name="connsiteX20423" fmla="*/ 1752600 w 4424363"/>
              <a:gd name="connsiteY20423" fmla="*/ 371475 h 4732338"/>
              <a:gd name="connsiteX20424" fmla="*/ 1752600 w 4424363"/>
              <a:gd name="connsiteY20424" fmla="*/ 369888 h 4732338"/>
              <a:gd name="connsiteX20425" fmla="*/ 1754188 w 4424363"/>
              <a:gd name="connsiteY20425" fmla="*/ 369888 h 4732338"/>
              <a:gd name="connsiteX20426" fmla="*/ 1754188 w 4424363"/>
              <a:gd name="connsiteY20426" fmla="*/ 368300 h 4732338"/>
              <a:gd name="connsiteX20427" fmla="*/ 1755775 w 4424363"/>
              <a:gd name="connsiteY20427" fmla="*/ 368300 h 4732338"/>
              <a:gd name="connsiteX20428" fmla="*/ 1755775 w 4424363"/>
              <a:gd name="connsiteY20428" fmla="*/ 366713 h 4732338"/>
              <a:gd name="connsiteX20429" fmla="*/ 1755775 w 4424363"/>
              <a:gd name="connsiteY20429" fmla="*/ 365125 h 4732338"/>
              <a:gd name="connsiteX20430" fmla="*/ 1755775 w 4424363"/>
              <a:gd name="connsiteY20430" fmla="*/ 363538 h 4732338"/>
              <a:gd name="connsiteX20431" fmla="*/ 1755775 w 4424363"/>
              <a:gd name="connsiteY20431" fmla="*/ 361950 h 4732338"/>
              <a:gd name="connsiteX20432" fmla="*/ 1757363 w 4424363"/>
              <a:gd name="connsiteY20432" fmla="*/ 361950 h 4732338"/>
              <a:gd name="connsiteX20433" fmla="*/ 1757363 w 4424363"/>
              <a:gd name="connsiteY20433" fmla="*/ 360363 h 4732338"/>
              <a:gd name="connsiteX20434" fmla="*/ 1757363 w 4424363"/>
              <a:gd name="connsiteY20434" fmla="*/ 358775 h 4732338"/>
              <a:gd name="connsiteX20435" fmla="*/ 1757363 w 4424363"/>
              <a:gd name="connsiteY20435" fmla="*/ 357188 h 4732338"/>
              <a:gd name="connsiteX20436" fmla="*/ 1758950 w 4424363"/>
              <a:gd name="connsiteY20436" fmla="*/ 357188 h 4732338"/>
              <a:gd name="connsiteX20437" fmla="*/ 1760538 w 4424363"/>
              <a:gd name="connsiteY20437" fmla="*/ 357188 h 4732338"/>
              <a:gd name="connsiteX20438" fmla="*/ 1762125 w 4424363"/>
              <a:gd name="connsiteY20438" fmla="*/ 357188 h 4732338"/>
              <a:gd name="connsiteX20439" fmla="*/ 1762125 w 4424363"/>
              <a:gd name="connsiteY20439" fmla="*/ 355600 h 4732338"/>
              <a:gd name="connsiteX20440" fmla="*/ 1763713 w 4424363"/>
              <a:gd name="connsiteY20440" fmla="*/ 355600 h 4732338"/>
              <a:gd name="connsiteX20441" fmla="*/ 1765300 w 4424363"/>
              <a:gd name="connsiteY20441" fmla="*/ 355600 h 4732338"/>
              <a:gd name="connsiteX20442" fmla="*/ 1766888 w 4424363"/>
              <a:gd name="connsiteY20442" fmla="*/ 355600 h 4732338"/>
              <a:gd name="connsiteX20443" fmla="*/ 1768475 w 4424363"/>
              <a:gd name="connsiteY20443" fmla="*/ 357188 h 4732338"/>
              <a:gd name="connsiteX20444" fmla="*/ 1768475 w 4424363"/>
              <a:gd name="connsiteY20444" fmla="*/ 358775 h 4732338"/>
              <a:gd name="connsiteX20445" fmla="*/ 1770063 w 4424363"/>
              <a:gd name="connsiteY20445" fmla="*/ 358775 h 4732338"/>
              <a:gd name="connsiteX20446" fmla="*/ 1770063 w 4424363"/>
              <a:gd name="connsiteY20446" fmla="*/ 360363 h 4732338"/>
              <a:gd name="connsiteX20447" fmla="*/ 1770063 w 4424363"/>
              <a:gd name="connsiteY20447" fmla="*/ 361950 h 4732338"/>
              <a:gd name="connsiteX20448" fmla="*/ 1770063 w 4424363"/>
              <a:gd name="connsiteY20448" fmla="*/ 363538 h 4732338"/>
              <a:gd name="connsiteX20449" fmla="*/ 1771650 w 4424363"/>
              <a:gd name="connsiteY20449" fmla="*/ 363538 h 4732338"/>
              <a:gd name="connsiteX20450" fmla="*/ 1771650 w 4424363"/>
              <a:gd name="connsiteY20450" fmla="*/ 365125 h 4732338"/>
              <a:gd name="connsiteX20451" fmla="*/ 1773238 w 4424363"/>
              <a:gd name="connsiteY20451" fmla="*/ 365125 h 4732338"/>
              <a:gd name="connsiteX20452" fmla="*/ 1773238 w 4424363"/>
              <a:gd name="connsiteY20452" fmla="*/ 366713 h 4732338"/>
              <a:gd name="connsiteX20453" fmla="*/ 1774825 w 4424363"/>
              <a:gd name="connsiteY20453" fmla="*/ 366713 h 4732338"/>
              <a:gd name="connsiteX20454" fmla="*/ 1774825 w 4424363"/>
              <a:gd name="connsiteY20454" fmla="*/ 365125 h 4732338"/>
              <a:gd name="connsiteX20455" fmla="*/ 1776413 w 4424363"/>
              <a:gd name="connsiteY20455" fmla="*/ 365125 h 4732338"/>
              <a:gd name="connsiteX20456" fmla="*/ 1778000 w 4424363"/>
              <a:gd name="connsiteY20456" fmla="*/ 365125 h 4732338"/>
              <a:gd name="connsiteX20457" fmla="*/ 1779588 w 4424363"/>
              <a:gd name="connsiteY20457" fmla="*/ 365125 h 4732338"/>
              <a:gd name="connsiteX20458" fmla="*/ 1781175 w 4424363"/>
              <a:gd name="connsiteY20458" fmla="*/ 365125 h 4732338"/>
              <a:gd name="connsiteX20459" fmla="*/ 1782763 w 4424363"/>
              <a:gd name="connsiteY20459" fmla="*/ 365125 h 4732338"/>
              <a:gd name="connsiteX20460" fmla="*/ 1784350 w 4424363"/>
              <a:gd name="connsiteY20460" fmla="*/ 365125 h 4732338"/>
              <a:gd name="connsiteX20461" fmla="*/ 1785938 w 4424363"/>
              <a:gd name="connsiteY20461" fmla="*/ 365125 h 4732338"/>
              <a:gd name="connsiteX20462" fmla="*/ 1787525 w 4424363"/>
              <a:gd name="connsiteY20462" fmla="*/ 365125 h 4732338"/>
              <a:gd name="connsiteX20463" fmla="*/ 1789113 w 4424363"/>
              <a:gd name="connsiteY20463" fmla="*/ 365125 h 4732338"/>
              <a:gd name="connsiteX20464" fmla="*/ 1790700 w 4424363"/>
              <a:gd name="connsiteY20464" fmla="*/ 365125 h 4732338"/>
              <a:gd name="connsiteX20465" fmla="*/ 1792288 w 4424363"/>
              <a:gd name="connsiteY20465" fmla="*/ 365125 h 4732338"/>
              <a:gd name="connsiteX20466" fmla="*/ 1792288 w 4424363"/>
              <a:gd name="connsiteY20466" fmla="*/ 363538 h 4732338"/>
              <a:gd name="connsiteX20467" fmla="*/ 1793875 w 4424363"/>
              <a:gd name="connsiteY20467" fmla="*/ 363538 h 4732338"/>
              <a:gd name="connsiteX20468" fmla="*/ 1795463 w 4424363"/>
              <a:gd name="connsiteY20468" fmla="*/ 363538 h 4732338"/>
              <a:gd name="connsiteX20469" fmla="*/ 1797050 w 4424363"/>
              <a:gd name="connsiteY20469" fmla="*/ 363538 h 4732338"/>
              <a:gd name="connsiteX20470" fmla="*/ 1797050 w 4424363"/>
              <a:gd name="connsiteY20470" fmla="*/ 361950 h 4732338"/>
              <a:gd name="connsiteX20471" fmla="*/ 1795463 w 4424363"/>
              <a:gd name="connsiteY20471" fmla="*/ 361950 h 4732338"/>
              <a:gd name="connsiteX20472" fmla="*/ 1795463 w 4424363"/>
              <a:gd name="connsiteY20472" fmla="*/ 360363 h 4732338"/>
              <a:gd name="connsiteX20473" fmla="*/ 1793875 w 4424363"/>
              <a:gd name="connsiteY20473" fmla="*/ 360363 h 4732338"/>
              <a:gd name="connsiteX20474" fmla="*/ 1792288 w 4424363"/>
              <a:gd name="connsiteY20474" fmla="*/ 360363 h 4732338"/>
              <a:gd name="connsiteX20475" fmla="*/ 1792288 w 4424363"/>
              <a:gd name="connsiteY20475" fmla="*/ 358775 h 4732338"/>
              <a:gd name="connsiteX20476" fmla="*/ 1792288 w 4424363"/>
              <a:gd name="connsiteY20476" fmla="*/ 357188 h 4732338"/>
              <a:gd name="connsiteX20477" fmla="*/ 1792288 w 4424363"/>
              <a:gd name="connsiteY20477" fmla="*/ 355600 h 4732338"/>
              <a:gd name="connsiteX20478" fmla="*/ 1792288 w 4424363"/>
              <a:gd name="connsiteY20478" fmla="*/ 354013 h 4732338"/>
              <a:gd name="connsiteX20479" fmla="*/ 1790700 w 4424363"/>
              <a:gd name="connsiteY20479" fmla="*/ 354013 h 4732338"/>
              <a:gd name="connsiteX20480" fmla="*/ 1789113 w 4424363"/>
              <a:gd name="connsiteY20480" fmla="*/ 354013 h 4732338"/>
              <a:gd name="connsiteX20481" fmla="*/ 1787525 w 4424363"/>
              <a:gd name="connsiteY20481" fmla="*/ 354013 h 4732338"/>
              <a:gd name="connsiteX20482" fmla="*/ 1787525 w 4424363"/>
              <a:gd name="connsiteY20482" fmla="*/ 352425 h 4732338"/>
              <a:gd name="connsiteX20483" fmla="*/ 1785938 w 4424363"/>
              <a:gd name="connsiteY20483" fmla="*/ 352425 h 4732338"/>
              <a:gd name="connsiteX20484" fmla="*/ 1784350 w 4424363"/>
              <a:gd name="connsiteY20484" fmla="*/ 352425 h 4732338"/>
              <a:gd name="connsiteX20485" fmla="*/ 1784350 w 4424363"/>
              <a:gd name="connsiteY20485" fmla="*/ 350838 h 4732338"/>
              <a:gd name="connsiteX20486" fmla="*/ 1782763 w 4424363"/>
              <a:gd name="connsiteY20486" fmla="*/ 350838 h 4732338"/>
              <a:gd name="connsiteX20487" fmla="*/ 1782763 w 4424363"/>
              <a:gd name="connsiteY20487" fmla="*/ 349250 h 4732338"/>
              <a:gd name="connsiteX20488" fmla="*/ 1784350 w 4424363"/>
              <a:gd name="connsiteY20488" fmla="*/ 349250 h 4732338"/>
              <a:gd name="connsiteX20489" fmla="*/ 1784350 w 4424363"/>
              <a:gd name="connsiteY20489" fmla="*/ 347663 h 4732338"/>
              <a:gd name="connsiteX20490" fmla="*/ 1785938 w 4424363"/>
              <a:gd name="connsiteY20490" fmla="*/ 347663 h 4732338"/>
              <a:gd name="connsiteX20491" fmla="*/ 1787525 w 4424363"/>
              <a:gd name="connsiteY20491" fmla="*/ 346075 h 4732338"/>
              <a:gd name="connsiteX20492" fmla="*/ 1787525 w 4424363"/>
              <a:gd name="connsiteY20492" fmla="*/ 344488 h 4732338"/>
              <a:gd name="connsiteX20493" fmla="*/ 1787525 w 4424363"/>
              <a:gd name="connsiteY20493" fmla="*/ 342900 h 4732338"/>
              <a:gd name="connsiteX20494" fmla="*/ 1785938 w 4424363"/>
              <a:gd name="connsiteY20494" fmla="*/ 342900 h 4732338"/>
              <a:gd name="connsiteX20495" fmla="*/ 1785938 w 4424363"/>
              <a:gd name="connsiteY20495" fmla="*/ 341313 h 4732338"/>
              <a:gd name="connsiteX20496" fmla="*/ 1784350 w 4424363"/>
              <a:gd name="connsiteY20496" fmla="*/ 341313 h 4732338"/>
              <a:gd name="connsiteX20497" fmla="*/ 1782763 w 4424363"/>
              <a:gd name="connsiteY20497" fmla="*/ 341313 h 4732338"/>
              <a:gd name="connsiteX20498" fmla="*/ 1782763 w 4424363"/>
              <a:gd name="connsiteY20498" fmla="*/ 339725 h 4732338"/>
              <a:gd name="connsiteX20499" fmla="*/ 1781175 w 4424363"/>
              <a:gd name="connsiteY20499" fmla="*/ 339725 h 4732338"/>
              <a:gd name="connsiteX20500" fmla="*/ 1781175 w 4424363"/>
              <a:gd name="connsiteY20500" fmla="*/ 338138 h 4732338"/>
              <a:gd name="connsiteX20501" fmla="*/ 1779588 w 4424363"/>
              <a:gd name="connsiteY20501" fmla="*/ 338138 h 4732338"/>
              <a:gd name="connsiteX20502" fmla="*/ 1779588 w 4424363"/>
              <a:gd name="connsiteY20502" fmla="*/ 336550 h 4732338"/>
              <a:gd name="connsiteX20503" fmla="*/ 1779588 w 4424363"/>
              <a:gd name="connsiteY20503" fmla="*/ 334963 h 4732338"/>
              <a:gd name="connsiteX20504" fmla="*/ 1779588 w 4424363"/>
              <a:gd name="connsiteY20504" fmla="*/ 333375 h 4732338"/>
              <a:gd name="connsiteX20505" fmla="*/ 1779588 w 4424363"/>
              <a:gd name="connsiteY20505" fmla="*/ 331788 h 4732338"/>
              <a:gd name="connsiteX20506" fmla="*/ 1778000 w 4424363"/>
              <a:gd name="connsiteY20506" fmla="*/ 331788 h 4732338"/>
              <a:gd name="connsiteX20507" fmla="*/ 1776413 w 4424363"/>
              <a:gd name="connsiteY20507" fmla="*/ 331788 h 4732338"/>
              <a:gd name="connsiteX20508" fmla="*/ 1774825 w 4424363"/>
              <a:gd name="connsiteY20508" fmla="*/ 331788 h 4732338"/>
              <a:gd name="connsiteX20509" fmla="*/ 1774825 w 4424363"/>
              <a:gd name="connsiteY20509" fmla="*/ 330200 h 4732338"/>
              <a:gd name="connsiteX20510" fmla="*/ 1774825 w 4424363"/>
              <a:gd name="connsiteY20510" fmla="*/ 328613 h 4732338"/>
              <a:gd name="connsiteX20511" fmla="*/ 1774825 w 4424363"/>
              <a:gd name="connsiteY20511" fmla="*/ 327025 h 4732338"/>
              <a:gd name="connsiteX20512" fmla="*/ 1774825 w 4424363"/>
              <a:gd name="connsiteY20512" fmla="*/ 325438 h 4732338"/>
              <a:gd name="connsiteX20513" fmla="*/ 1776413 w 4424363"/>
              <a:gd name="connsiteY20513" fmla="*/ 325438 h 4732338"/>
              <a:gd name="connsiteX20514" fmla="*/ 1778000 w 4424363"/>
              <a:gd name="connsiteY20514" fmla="*/ 325438 h 4732338"/>
              <a:gd name="connsiteX20515" fmla="*/ 1778000 w 4424363"/>
              <a:gd name="connsiteY20515" fmla="*/ 323850 h 4732338"/>
              <a:gd name="connsiteX20516" fmla="*/ 1779588 w 4424363"/>
              <a:gd name="connsiteY20516" fmla="*/ 323850 h 4732338"/>
              <a:gd name="connsiteX20517" fmla="*/ 1779588 w 4424363"/>
              <a:gd name="connsiteY20517" fmla="*/ 322263 h 4732338"/>
              <a:gd name="connsiteX20518" fmla="*/ 1781175 w 4424363"/>
              <a:gd name="connsiteY20518" fmla="*/ 322263 h 4732338"/>
              <a:gd name="connsiteX20519" fmla="*/ 1781175 w 4424363"/>
              <a:gd name="connsiteY20519" fmla="*/ 320675 h 4732338"/>
              <a:gd name="connsiteX20520" fmla="*/ 1782763 w 4424363"/>
              <a:gd name="connsiteY20520" fmla="*/ 320675 h 4732338"/>
              <a:gd name="connsiteX20521" fmla="*/ 1784350 w 4424363"/>
              <a:gd name="connsiteY20521" fmla="*/ 320675 h 4732338"/>
              <a:gd name="connsiteX20522" fmla="*/ 1785938 w 4424363"/>
              <a:gd name="connsiteY20522" fmla="*/ 320675 h 4732338"/>
              <a:gd name="connsiteX20523" fmla="*/ 1787525 w 4424363"/>
              <a:gd name="connsiteY20523" fmla="*/ 320675 h 4732338"/>
              <a:gd name="connsiteX20524" fmla="*/ 1787525 w 4424363"/>
              <a:gd name="connsiteY20524" fmla="*/ 322263 h 4732338"/>
              <a:gd name="connsiteX20525" fmla="*/ 1789113 w 4424363"/>
              <a:gd name="connsiteY20525" fmla="*/ 322263 h 4732338"/>
              <a:gd name="connsiteX20526" fmla="*/ 1790700 w 4424363"/>
              <a:gd name="connsiteY20526" fmla="*/ 322263 h 4732338"/>
              <a:gd name="connsiteX20527" fmla="*/ 1792288 w 4424363"/>
              <a:gd name="connsiteY20527" fmla="*/ 322263 h 4732338"/>
              <a:gd name="connsiteX20528" fmla="*/ 1792288 w 4424363"/>
              <a:gd name="connsiteY20528" fmla="*/ 320675 h 4732338"/>
              <a:gd name="connsiteX20529" fmla="*/ 1793875 w 4424363"/>
              <a:gd name="connsiteY20529" fmla="*/ 320675 h 4732338"/>
              <a:gd name="connsiteX20530" fmla="*/ 1795463 w 4424363"/>
              <a:gd name="connsiteY20530" fmla="*/ 320675 h 4732338"/>
              <a:gd name="connsiteX20531" fmla="*/ 1797050 w 4424363"/>
              <a:gd name="connsiteY20531" fmla="*/ 320675 h 4732338"/>
              <a:gd name="connsiteX20532" fmla="*/ 1797050 w 4424363"/>
              <a:gd name="connsiteY20532" fmla="*/ 319088 h 4732338"/>
              <a:gd name="connsiteX20533" fmla="*/ 1798638 w 4424363"/>
              <a:gd name="connsiteY20533" fmla="*/ 319088 h 4732338"/>
              <a:gd name="connsiteX20534" fmla="*/ 1800225 w 4424363"/>
              <a:gd name="connsiteY20534" fmla="*/ 319088 h 4732338"/>
              <a:gd name="connsiteX20535" fmla="*/ 1801813 w 4424363"/>
              <a:gd name="connsiteY20535" fmla="*/ 319088 h 4732338"/>
              <a:gd name="connsiteX20536" fmla="*/ 1803400 w 4424363"/>
              <a:gd name="connsiteY20536" fmla="*/ 319088 h 4732338"/>
              <a:gd name="connsiteX20537" fmla="*/ 1804988 w 4424363"/>
              <a:gd name="connsiteY20537" fmla="*/ 319088 h 4732338"/>
              <a:gd name="connsiteX20538" fmla="*/ 1804988 w 4424363"/>
              <a:gd name="connsiteY20538" fmla="*/ 317500 h 4732338"/>
              <a:gd name="connsiteX20539" fmla="*/ 1806575 w 4424363"/>
              <a:gd name="connsiteY20539" fmla="*/ 317500 h 4732338"/>
              <a:gd name="connsiteX20540" fmla="*/ 1808163 w 4424363"/>
              <a:gd name="connsiteY20540" fmla="*/ 317500 h 4732338"/>
              <a:gd name="connsiteX20541" fmla="*/ 1809750 w 4424363"/>
              <a:gd name="connsiteY20541" fmla="*/ 317500 h 4732338"/>
              <a:gd name="connsiteX20542" fmla="*/ 1809750 w 4424363"/>
              <a:gd name="connsiteY20542" fmla="*/ 315913 h 4732338"/>
              <a:gd name="connsiteX20543" fmla="*/ 1811338 w 4424363"/>
              <a:gd name="connsiteY20543" fmla="*/ 315913 h 4732338"/>
              <a:gd name="connsiteX20544" fmla="*/ 1812925 w 4424363"/>
              <a:gd name="connsiteY20544" fmla="*/ 315913 h 4732338"/>
              <a:gd name="connsiteX20545" fmla="*/ 1814513 w 4424363"/>
              <a:gd name="connsiteY20545" fmla="*/ 315913 h 4732338"/>
              <a:gd name="connsiteX20546" fmla="*/ 1814513 w 4424363"/>
              <a:gd name="connsiteY20546" fmla="*/ 314325 h 4732338"/>
              <a:gd name="connsiteX20547" fmla="*/ 1816100 w 4424363"/>
              <a:gd name="connsiteY20547" fmla="*/ 314325 h 4732338"/>
              <a:gd name="connsiteX20548" fmla="*/ 1817688 w 4424363"/>
              <a:gd name="connsiteY20548" fmla="*/ 314325 h 4732338"/>
              <a:gd name="connsiteX20549" fmla="*/ 1819275 w 4424363"/>
              <a:gd name="connsiteY20549" fmla="*/ 312738 h 4732338"/>
              <a:gd name="connsiteX20550" fmla="*/ 1820863 w 4424363"/>
              <a:gd name="connsiteY20550" fmla="*/ 311150 h 4732338"/>
              <a:gd name="connsiteX20551" fmla="*/ 1822450 w 4424363"/>
              <a:gd name="connsiteY20551" fmla="*/ 311150 h 4732338"/>
              <a:gd name="connsiteX20552" fmla="*/ 1824038 w 4424363"/>
              <a:gd name="connsiteY20552" fmla="*/ 311150 h 4732338"/>
              <a:gd name="connsiteX20553" fmla="*/ 1824038 w 4424363"/>
              <a:gd name="connsiteY20553" fmla="*/ 309563 h 4732338"/>
              <a:gd name="connsiteX20554" fmla="*/ 1825625 w 4424363"/>
              <a:gd name="connsiteY20554" fmla="*/ 309563 h 4732338"/>
              <a:gd name="connsiteX20555" fmla="*/ 1827213 w 4424363"/>
              <a:gd name="connsiteY20555" fmla="*/ 309563 h 4732338"/>
              <a:gd name="connsiteX20556" fmla="*/ 1828800 w 4424363"/>
              <a:gd name="connsiteY20556" fmla="*/ 309563 h 4732338"/>
              <a:gd name="connsiteX20557" fmla="*/ 1830388 w 4424363"/>
              <a:gd name="connsiteY20557" fmla="*/ 309563 h 4732338"/>
              <a:gd name="connsiteX20558" fmla="*/ 1831975 w 4424363"/>
              <a:gd name="connsiteY20558" fmla="*/ 309563 h 4732338"/>
              <a:gd name="connsiteX20559" fmla="*/ 1831975 w 4424363"/>
              <a:gd name="connsiteY20559" fmla="*/ 307975 h 4732338"/>
              <a:gd name="connsiteX20560" fmla="*/ 1833563 w 4424363"/>
              <a:gd name="connsiteY20560" fmla="*/ 307975 h 4732338"/>
              <a:gd name="connsiteX20561" fmla="*/ 1835150 w 4424363"/>
              <a:gd name="connsiteY20561" fmla="*/ 307975 h 4732338"/>
              <a:gd name="connsiteX20562" fmla="*/ 1836738 w 4424363"/>
              <a:gd name="connsiteY20562" fmla="*/ 306388 h 4732338"/>
              <a:gd name="connsiteX20563" fmla="*/ 1838325 w 4424363"/>
              <a:gd name="connsiteY20563" fmla="*/ 306388 h 4732338"/>
              <a:gd name="connsiteX20564" fmla="*/ 1839913 w 4424363"/>
              <a:gd name="connsiteY20564" fmla="*/ 306388 h 4732338"/>
              <a:gd name="connsiteX20565" fmla="*/ 1839913 w 4424363"/>
              <a:gd name="connsiteY20565" fmla="*/ 304800 h 4732338"/>
              <a:gd name="connsiteX20566" fmla="*/ 1841500 w 4424363"/>
              <a:gd name="connsiteY20566" fmla="*/ 304800 h 4732338"/>
              <a:gd name="connsiteX20567" fmla="*/ 1843088 w 4424363"/>
              <a:gd name="connsiteY20567" fmla="*/ 304800 h 4732338"/>
              <a:gd name="connsiteX20568" fmla="*/ 1844675 w 4424363"/>
              <a:gd name="connsiteY20568" fmla="*/ 304800 h 4732338"/>
              <a:gd name="connsiteX20569" fmla="*/ 1846263 w 4424363"/>
              <a:gd name="connsiteY20569" fmla="*/ 304800 h 4732338"/>
              <a:gd name="connsiteX20570" fmla="*/ 1847850 w 4424363"/>
              <a:gd name="connsiteY20570" fmla="*/ 304800 h 4732338"/>
              <a:gd name="connsiteX20571" fmla="*/ 1847850 w 4424363"/>
              <a:gd name="connsiteY20571" fmla="*/ 303213 h 4732338"/>
              <a:gd name="connsiteX20572" fmla="*/ 1849438 w 4424363"/>
              <a:gd name="connsiteY20572" fmla="*/ 303213 h 4732338"/>
              <a:gd name="connsiteX20573" fmla="*/ 1851025 w 4424363"/>
              <a:gd name="connsiteY20573" fmla="*/ 303213 h 4732338"/>
              <a:gd name="connsiteX20574" fmla="*/ 1851025 w 4424363"/>
              <a:gd name="connsiteY20574" fmla="*/ 301625 h 4732338"/>
              <a:gd name="connsiteX20575" fmla="*/ 1852613 w 4424363"/>
              <a:gd name="connsiteY20575" fmla="*/ 301625 h 4732338"/>
              <a:gd name="connsiteX20576" fmla="*/ 1854200 w 4424363"/>
              <a:gd name="connsiteY20576" fmla="*/ 300038 h 4732338"/>
              <a:gd name="connsiteX20577" fmla="*/ 1855788 w 4424363"/>
              <a:gd name="connsiteY20577" fmla="*/ 300038 h 4732338"/>
              <a:gd name="connsiteX20578" fmla="*/ 1855788 w 4424363"/>
              <a:gd name="connsiteY20578" fmla="*/ 298450 h 4732338"/>
              <a:gd name="connsiteX20579" fmla="*/ 1857375 w 4424363"/>
              <a:gd name="connsiteY20579" fmla="*/ 298450 h 4732338"/>
              <a:gd name="connsiteX20580" fmla="*/ 1858963 w 4424363"/>
              <a:gd name="connsiteY20580" fmla="*/ 296863 h 4732338"/>
              <a:gd name="connsiteX20581" fmla="*/ 1858963 w 4424363"/>
              <a:gd name="connsiteY20581" fmla="*/ 295275 h 4732338"/>
              <a:gd name="connsiteX20582" fmla="*/ 1860550 w 4424363"/>
              <a:gd name="connsiteY20582" fmla="*/ 295275 h 4732338"/>
              <a:gd name="connsiteX20583" fmla="*/ 1862138 w 4424363"/>
              <a:gd name="connsiteY20583" fmla="*/ 295275 h 4732338"/>
              <a:gd name="connsiteX20584" fmla="*/ 1862138 w 4424363"/>
              <a:gd name="connsiteY20584" fmla="*/ 293688 h 4732338"/>
              <a:gd name="connsiteX20585" fmla="*/ 1863725 w 4424363"/>
              <a:gd name="connsiteY20585" fmla="*/ 293688 h 4732338"/>
              <a:gd name="connsiteX20586" fmla="*/ 1865313 w 4424363"/>
              <a:gd name="connsiteY20586" fmla="*/ 293688 h 4732338"/>
              <a:gd name="connsiteX20587" fmla="*/ 1866900 w 4424363"/>
              <a:gd name="connsiteY20587" fmla="*/ 293688 h 4732338"/>
              <a:gd name="connsiteX20588" fmla="*/ 1868488 w 4424363"/>
              <a:gd name="connsiteY20588" fmla="*/ 293688 h 4732338"/>
              <a:gd name="connsiteX20589" fmla="*/ 1870075 w 4424363"/>
              <a:gd name="connsiteY20589" fmla="*/ 292100 h 4732338"/>
              <a:gd name="connsiteX20590" fmla="*/ 1871663 w 4424363"/>
              <a:gd name="connsiteY20590" fmla="*/ 292100 h 4732338"/>
              <a:gd name="connsiteX20591" fmla="*/ 1873250 w 4424363"/>
              <a:gd name="connsiteY20591" fmla="*/ 292100 h 4732338"/>
              <a:gd name="connsiteX20592" fmla="*/ 1874838 w 4424363"/>
              <a:gd name="connsiteY20592" fmla="*/ 290513 h 4732338"/>
              <a:gd name="connsiteX20593" fmla="*/ 1876425 w 4424363"/>
              <a:gd name="connsiteY20593" fmla="*/ 290513 h 4732338"/>
              <a:gd name="connsiteX20594" fmla="*/ 1878013 w 4424363"/>
              <a:gd name="connsiteY20594" fmla="*/ 288925 h 4732338"/>
              <a:gd name="connsiteX20595" fmla="*/ 1879600 w 4424363"/>
              <a:gd name="connsiteY20595" fmla="*/ 287338 h 4732338"/>
              <a:gd name="connsiteX20596" fmla="*/ 1881188 w 4424363"/>
              <a:gd name="connsiteY20596" fmla="*/ 287338 h 4732338"/>
              <a:gd name="connsiteX20597" fmla="*/ 1882775 w 4424363"/>
              <a:gd name="connsiteY20597" fmla="*/ 287338 h 4732338"/>
              <a:gd name="connsiteX20598" fmla="*/ 1882775 w 4424363"/>
              <a:gd name="connsiteY20598" fmla="*/ 285750 h 4732338"/>
              <a:gd name="connsiteX20599" fmla="*/ 1884363 w 4424363"/>
              <a:gd name="connsiteY20599" fmla="*/ 285750 h 4732338"/>
              <a:gd name="connsiteX20600" fmla="*/ 1885950 w 4424363"/>
              <a:gd name="connsiteY20600" fmla="*/ 285750 h 4732338"/>
              <a:gd name="connsiteX20601" fmla="*/ 1885950 w 4424363"/>
              <a:gd name="connsiteY20601" fmla="*/ 284163 h 4732338"/>
              <a:gd name="connsiteX20602" fmla="*/ 1887538 w 4424363"/>
              <a:gd name="connsiteY20602" fmla="*/ 284163 h 4732338"/>
              <a:gd name="connsiteX20603" fmla="*/ 1889125 w 4424363"/>
              <a:gd name="connsiteY20603" fmla="*/ 284163 h 4732338"/>
              <a:gd name="connsiteX20604" fmla="*/ 1889125 w 4424363"/>
              <a:gd name="connsiteY20604" fmla="*/ 282575 h 4732338"/>
              <a:gd name="connsiteX20605" fmla="*/ 1890713 w 4424363"/>
              <a:gd name="connsiteY20605" fmla="*/ 282575 h 4732338"/>
              <a:gd name="connsiteX20606" fmla="*/ 1892300 w 4424363"/>
              <a:gd name="connsiteY20606" fmla="*/ 282575 h 4732338"/>
              <a:gd name="connsiteX20607" fmla="*/ 1893888 w 4424363"/>
              <a:gd name="connsiteY20607" fmla="*/ 282575 h 4732338"/>
              <a:gd name="connsiteX20608" fmla="*/ 1895475 w 4424363"/>
              <a:gd name="connsiteY20608" fmla="*/ 282575 h 4732338"/>
              <a:gd name="connsiteX20609" fmla="*/ 1895475 w 4424363"/>
              <a:gd name="connsiteY20609" fmla="*/ 280988 h 4732338"/>
              <a:gd name="connsiteX20610" fmla="*/ 1895475 w 4424363"/>
              <a:gd name="connsiteY20610" fmla="*/ 279400 h 4732338"/>
              <a:gd name="connsiteX20611" fmla="*/ 1897063 w 4424363"/>
              <a:gd name="connsiteY20611" fmla="*/ 277813 h 4732338"/>
              <a:gd name="connsiteX20612" fmla="*/ 1898650 w 4424363"/>
              <a:gd name="connsiteY20612" fmla="*/ 277813 h 4732338"/>
              <a:gd name="connsiteX20613" fmla="*/ 1900238 w 4424363"/>
              <a:gd name="connsiteY20613" fmla="*/ 277813 h 4732338"/>
              <a:gd name="connsiteX20614" fmla="*/ 1900238 w 4424363"/>
              <a:gd name="connsiteY20614" fmla="*/ 276225 h 4732338"/>
              <a:gd name="connsiteX20615" fmla="*/ 1901825 w 4424363"/>
              <a:gd name="connsiteY20615" fmla="*/ 276225 h 4732338"/>
              <a:gd name="connsiteX20616" fmla="*/ 1903413 w 4424363"/>
              <a:gd name="connsiteY20616" fmla="*/ 276225 h 4732338"/>
              <a:gd name="connsiteX20617" fmla="*/ 1903413 w 4424363"/>
              <a:gd name="connsiteY20617" fmla="*/ 274638 h 4732338"/>
              <a:gd name="connsiteX20618" fmla="*/ 1905000 w 4424363"/>
              <a:gd name="connsiteY20618" fmla="*/ 274638 h 4732338"/>
              <a:gd name="connsiteX20619" fmla="*/ 1905000 w 4424363"/>
              <a:gd name="connsiteY20619" fmla="*/ 273050 h 4732338"/>
              <a:gd name="connsiteX20620" fmla="*/ 1906588 w 4424363"/>
              <a:gd name="connsiteY20620" fmla="*/ 273050 h 4732338"/>
              <a:gd name="connsiteX20621" fmla="*/ 1908175 w 4424363"/>
              <a:gd name="connsiteY20621" fmla="*/ 273050 h 4732338"/>
              <a:gd name="connsiteX20622" fmla="*/ 1908175 w 4424363"/>
              <a:gd name="connsiteY20622" fmla="*/ 271463 h 4732338"/>
              <a:gd name="connsiteX20623" fmla="*/ 1909763 w 4424363"/>
              <a:gd name="connsiteY20623" fmla="*/ 271463 h 4732338"/>
              <a:gd name="connsiteX20624" fmla="*/ 1911350 w 4424363"/>
              <a:gd name="connsiteY20624" fmla="*/ 271463 h 4732338"/>
              <a:gd name="connsiteX20625" fmla="*/ 1911350 w 4424363"/>
              <a:gd name="connsiteY20625" fmla="*/ 269875 h 4732338"/>
              <a:gd name="connsiteX20626" fmla="*/ 1912938 w 4424363"/>
              <a:gd name="connsiteY20626" fmla="*/ 269875 h 4732338"/>
              <a:gd name="connsiteX20627" fmla="*/ 1914525 w 4424363"/>
              <a:gd name="connsiteY20627" fmla="*/ 269875 h 4732338"/>
              <a:gd name="connsiteX20628" fmla="*/ 1916113 w 4424363"/>
              <a:gd name="connsiteY20628" fmla="*/ 269875 h 4732338"/>
              <a:gd name="connsiteX20629" fmla="*/ 1916113 w 4424363"/>
              <a:gd name="connsiteY20629" fmla="*/ 268288 h 4732338"/>
              <a:gd name="connsiteX20630" fmla="*/ 1917700 w 4424363"/>
              <a:gd name="connsiteY20630" fmla="*/ 268288 h 4732338"/>
              <a:gd name="connsiteX20631" fmla="*/ 1917700 w 4424363"/>
              <a:gd name="connsiteY20631" fmla="*/ 266700 h 4732338"/>
              <a:gd name="connsiteX20632" fmla="*/ 1919288 w 4424363"/>
              <a:gd name="connsiteY20632" fmla="*/ 266700 h 4732338"/>
              <a:gd name="connsiteX20633" fmla="*/ 1920875 w 4424363"/>
              <a:gd name="connsiteY20633" fmla="*/ 266700 h 4732338"/>
              <a:gd name="connsiteX20634" fmla="*/ 1922463 w 4424363"/>
              <a:gd name="connsiteY20634" fmla="*/ 266700 h 4732338"/>
              <a:gd name="connsiteX20635" fmla="*/ 1922463 w 4424363"/>
              <a:gd name="connsiteY20635" fmla="*/ 265113 h 4732338"/>
              <a:gd name="connsiteX20636" fmla="*/ 1922463 w 4424363"/>
              <a:gd name="connsiteY20636" fmla="*/ 263525 h 4732338"/>
              <a:gd name="connsiteX20637" fmla="*/ 1922463 w 4424363"/>
              <a:gd name="connsiteY20637" fmla="*/ 261938 h 4732338"/>
              <a:gd name="connsiteX20638" fmla="*/ 1922463 w 4424363"/>
              <a:gd name="connsiteY20638" fmla="*/ 260350 h 4732338"/>
              <a:gd name="connsiteX20639" fmla="*/ 1924050 w 4424363"/>
              <a:gd name="connsiteY20639" fmla="*/ 260350 h 4732338"/>
              <a:gd name="connsiteX20640" fmla="*/ 1924050 w 4424363"/>
              <a:gd name="connsiteY20640" fmla="*/ 258763 h 4732338"/>
              <a:gd name="connsiteX20641" fmla="*/ 1924050 w 4424363"/>
              <a:gd name="connsiteY20641" fmla="*/ 257175 h 4732338"/>
              <a:gd name="connsiteX20642" fmla="*/ 1925638 w 4424363"/>
              <a:gd name="connsiteY20642" fmla="*/ 257175 h 4732338"/>
              <a:gd name="connsiteX20643" fmla="*/ 1927225 w 4424363"/>
              <a:gd name="connsiteY20643" fmla="*/ 257175 h 4732338"/>
              <a:gd name="connsiteX20644" fmla="*/ 1928813 w 4424363"/>
              <a:gd name="connsiteY20644" fmla="*/ 257175 h 4732338"/>
              <a:gd name="connsiteX20645" fmla="*/ 1928813 w 4424363"/>
              <a:gd name="connsiteY20645" fmla="*/ 258763 h 4732338"/>
              <a:gd name="connsiteX20646" fmla="*/ 1930400 w 4424363"/>
              <a:gd name="connsiteY20646" fmla="*/ 258763 h 4732338"/>
              <a:gd name="connsiteX20647" fmla="*/ 1930400 w 4424363"/>
              <a:gd name="connsiteY20647" fmla="*/ 260350 h 4732338"/>
              <a:gd name="connsiteX20648" fmla="*/ 1931988 w 4424363"/>
              <a:gd name="connsiteY20648" fmla="*/ 260350 h 4732338"/>
              <a:gd name="connsiteX20649" fmla="*/ 1933575 w 4424363"/>
              <a:gd name="connsiteY20649" fmla="*/ 260350 h 4732338"/>
              <a:gd name="connsiteX20650" fmla="*/ 1935163 w 4424363"/>
              <a:gd name="connsiteY20650" fmla="*/ 260350 h 4732338"/>
              <a:gd name="connsiteX20651" fmla="*/ 1936750 w 4424363"/>
              <a:gd name="connsiteY20651" fmla="*/ 260350 h 4732338"/>
              <a:gd name="connsiteX20652" fmla="*/ 1938338 w 4424363"/>
              <a:gd name="connsiteY20652" fmla="*/ 260350 h 4732338"/>
              <a:gd name="connsiteX20653" fmla="*/ 1939925 w 4424363"/>
              <a:gd name="connsiteY20653" fmla="*/ 260350 h 4732338"/>
              <a:gd name="connsiteX20654" fmla="*/ 1939925 w 4424363"/>
              <a:gd name="connsiteY20654" fmla="*/ 258763 h 4732338"/>
              <a:gd name="connsiteX20655" fmla="*/ 1939925 w 4424363"/>
              <a:gd name="connsiteY20655" fmla="*/ 257175 h 4732338"/>
              <a:gd name="connsiteX20656" fmla="*/ 1941513 w 4424363"/>
              <a:gd name="connsiteY20656" fmla="*/ 257175 h 4732338"/>
              <a:gd name="connsiteX20657" fmla="*/ 1943100 w 4424363"/>
              <a:gd name="connsiteY20657" fmla="*/ 257175 h 4732338"/>
              <a:gd name="connsiteX20658" fmla="*/ 1943100 w 4424363"/>
              <a:gd name="connsiteY20658" fmla="*/ 255588 h 4732338"/>
              <a:gd name="connsiteX20659" fmla="*/ 1944688 w 4424363"/>
              <a:gd name="connsiteY20659" fmla="*/ 255588 h 4732338"/>
              <a:gd name="connsiteX20660" fmla="*/ 1946275 w 4424363"/>
              <a:gd name="connsiteY20660" fmla="*/ 255588 h 4732338"/>
              <a:gd name="connsiteX20661" fmla="*/ 1946275 w 4424363"/>
              <a:gd name="connsiteY20661" fmla="*/ 254000 h 4732338"/>
              <a:gd name="connsiteX20662" fmla="*/ 1947863 w 4424363"/>
              <a:gd name="connsiteY20662" fmla="*/ 254000 h 4732338"/>
              <a:gd name="connsiteX20663" fmla="*/ 1947863 w 4424363"/>
              <a:gd name="connsiteY20663" fmla="*/ 252413 h 4732338"/>
              <a:gd name="connsiteX20664" fmla="*/ 1946275 w 4424363"/>
              <a:gd name="connsiteY20664" fmla="*/ 252413 h 4732338"/>
              <a:gd name="connsiteX20665" fmla="*/ 1946275 w 4424363"/>
              <a:gd name="connsiteY20665" fmla="*/ 250825 h 4732338"/>
              <a:gd name="connsiteX20666" fmla="*/ 1947863 w 4424363"/>
              <a:gd name="connsiteY20666" fmla="*/ 250825 h 4732338"/>
              <a:gd name="connsiteX20667" fmla="*/ 1949450 w 4424363"/>
              <a:gd name="connsiteY20667" fmla="*/ 250825 h 4732338"/>
              <a:gd name="connsiteX20668" fmla="*/ 1951038 w 4424363"/>
              <a:gd name="connsiteY20668" fmla="*/ 250825 h 4732338"/>
              <a:gd name="connsiteX20669" fmla="*/ 1952625 w 4424363"/>
              <a:gd name="connsiteY20669" fmla="*/ 250825 h 4732338"/>
              <a:gd name="connsiteX20670" fmla="*/ 1954213 w 4424363"/>
              <a:gd name="connsiteY20670" fmla="*/ 250825 h 4732338"/>
              <a:gd name="connsiteX20671" fmla="*/ 1954213 w 4424363"/>
              <a:gd name="connsiteY20671" fmla="*/ 249238 h 4732338"/>
              <a:gd name="connsiteX20672" fmla="*/ 1955800 w 4424363"/>
              <a:gd name="connsiteY20672" fmla="*/ 249238 h 4732338"/>
              <a:gd name="connsiteX20673" fmla="*/ 1955800 w 4424363"/>
              <a:gd name="connsiteY20673" fmla="*/ 247650 h 4732338"/>
              <a:gd name="connsiteX20674" fmla="*/ 1957388 w 4424363"/>
              <a:gd name="connsiteY20674" fmla="*/ 246063 h 4732338"/>
              <a:gd name="connsiteX20675" fmla="*/ 1958975 w 4424363"/>
              <a:gd name="connsiteY20675" fmla="*/ 246063 h 4732338"/>
              <a:gd name="connsiteX20676" fmla="*/ 1958975 w 4424363"/>
              <a:gd name="connsiteY20676" fmla="*/ 244475 h 4732338"/>
              <a:gd name="connsiteX20677" fmla="*/ 1958975 w 4424363"/>
              <a:gd name="connsiteY20677" fmla="*/ 242888 h 4732338"/>
              <a:gd name="connsiteX20678" fmla="*/ 1960563 w 4424363"/>
              <a:gd name="connsiteY20678" fmla="*/ 242888 h 4732338"/>
              <a:gd name="connsiteX20679" fmla="*/ 1962150 w 4424363"/>
              <a:gd name="connsiteY20679" fmla="*/ 242888 h 4732338"/>
              <a:gd name="connsiteX20680" fmla="*/ 1963738 w 4424363"/>
              <a:gd name="connsiteY20680" fmla="*/ 242888 h 4732338"/>
              <a:gd name="connsiteX20681" fmla="*/ 1965325 w 4424363"/>
              <a:gd name="connsiteY20681" fmla="*/ 242888 h 4732338"/>
              <a:gd name="connsiteX20682" fmla="*/ 1966913 w 4424363"/>
              <a:gd name="connsiteY20682" fmla="*/ 242888 h 4732338"/>
              <a:gd name="connsiteX20683" fmla="*/ 1968500 w 4424363"/>
              <a:gd name="connsiteY20683" fmla="*/ 242888 h 4732338"/>
              <a:gd name="connsiteX20684" fmla="*/ 1970088 w 4424363"/>
              <a:gd name="connsiteY20684" fmla="*/ 242888 h 4732338"/>
              <a:gd name="connsiteX20685" fmla="*/ 1971675 w 4424363"/>
              <a:gd name="connsiteY20685" fmla="*/ 242888 h 4732338"/>
              <a:gd name="connsiteX20686" fmla="*/ 1973263 w 4424363"/>
              <a:gd name="connsiteY20686" fmla="*/ 242888 h 4732338"/>
              <a:gd name="connsiteX20687" fmla="*/ 1974850 w 4424363"/>
              <a:gd name="connsiteY20687" fmla="*/ 242888 h 4732338"/>
              <a:gd name="connsiteX20688" fmla="*/ 1976438 w 4424363"/>
              <a:gd name="connsiteY20688" fmla="*/ 242888 h 4732338"/>
              <a:gd name="connsiteX20689" fmla="*/ 1978025 w 4424363"/>
              <a:gd name="connsiteY20689" fmla="*/ 242888 h 4732338"/>
              <a:gd name="connsiteX20690" fmla="*/ 1979613 w 4424363"/>
              <a:gd name="connsiteY20690" fmla="*/ 242888 h 4732338"/>
              <a:gd name="connsiteX20691" fmla="*/ 1981200 w 4424363"/>
              <a:gd name="connsiteY20691" fmla="*/ 242888 h 4732338"/>
              <a:gd name="connsiteX20692" fmla="*/ 1981200 w 4424363"/>
              <a:gd name="connsiteY20692" fmla="*/ 241300 h 4732338"/>
              <a:gd name="connsiteX20693" fmla="*/ 1982788 w 4424363"/>
              <a:gd name="connsiteY20693" fmla="*/ 241300 h 4732338"/>
              <a:gd name="connsiteX20694" fmla="*/ 1984375 w 4424363"/>
              <a:gd name="connsiteY20694" fmla="*/ 241300 h 4732338"/>
              <a:gd name="connsiteX20695" fmla="*/ 1984375 w 4424363"/>
              <a:gd name="connsiteY20695" fmla="*/ 239713 h 4732338"/>
              <a:gd name="connsiteX20696" fmla="*/ 1985963 w 4424363"/>
              <a:gd name="connsiteY20696" fmla="*/ 239713 h 4732338"/>
              <a:gd name="connsiteX20697" fmla="*/ 1987550 w 4424363"/>
              <a:gd name="connsiteY20697" fmla="*/ 239713 h 4732338"/>
              <a:gd name="connsiteX20698" fmla="*/ 1989138 w 4424363"/>
              <a:gd name="connsiteY20698" fmla="*/ 239713 h 4732338"/>
              <a:gd name="connsiteX20699" fmla="*/ 1989138 w 4424363"/>
              <a:gd name="connsiteY20699" fmla="*/ 238125 h 4732338"/>
              <a:gd name="connsiteX20700" fmla="*/ 1990725 w 4424363"/>
              <a:gd name="connsiteY20700" fmla="*/ 238125 h 4732338"/>
              <a:gd name="connsiteX20701" fmla="*/ 1992313 w 4424363"/>
              <a:gd name="connsiteY20701" fmla="*/ 238125 h 4732338"/>
              <a:gd name="connsiteX20702" fmla="*/ 1992313 w 4424363"/>
              <a:gd name="connsiteY20702" fmla="*/ 239713 h 4732338"/>
              <a:gd name="connsiteX20703" fmla="*/ 1993900 w 4424363"/>
              <a:gd name="connsiteY20703" fmla="*/ 241300 h 4732338"/>
              <a:gd name="connsiteX20704" fmla="*/ 1993900 w 4424363"/>
              <a:gd name="connsiteY20704" fmla="*/ 242888 h 4732338"/>
              <a:gd name="connsiteX20705" fmla="*/ 1993900 w 4424363"/>
              <a:gd name="connsiteY20705" fmla="*/ 244475 h 4732338"/>
              <a:gd name="connsiteX20706" fmla="*/ 1993900 w 4424363"/>
              <a:gd name="connsiteY20706" fmla="*/ 246063 h 4732338"/>
              <a:gd name="connsiteX20707" fmla="*/ 1995488 w 4424363"/>
              <a:gd name="connsiteY20707" fmla="*/ 246063 h 4732338"/>
              <a:gd name="connsiteX20708" fmla="*/ 1995488 w 4424363"/>
              <a:gd name="connsiteY20708" fmla="*/ 247650 h 4732338"/>
              <a:gd name="connsiteX20709" fmla="*/ 1995488 w 4424363"/>
              <a:gd name="connsiteY20709" fmla="*/ 249238 h 4732338"/>
              <a:gd name="connsiteX20710" fmla="*/ 1995488 w 4424363"/>
              <a:gd name="connsiteY20710" fmla="*/ 250825 h 4732338"/>
              <a:gd name="connsiteX20711" fmla="*/ 1997075 w 4424363"/>
              <a:gd name="connsiteY20711" fmla="*/ 250825 h 4732338"/>
              <a:gd name="connsiteX20712" fmla="*/ 1997075 w 4424363"/>
              <a:gd name="connsiteY20712" fmla="*/ 252413 h 4732338"/>
              <a:gd name="connsiteX20713" fmla="*/ 1998663 w 4424363"/>
              <a:gd name="connsiteY20713" fmla="*/ 252413 h 4732338"/>
              <a:gd name="connsiteX20714" fmla="*/ 1998663 w 4424363"/>
              <a:gd name="connsiteY20714" fmla="*/ 254000 h 4732338"/>
              <a:gd name="connsiteX20715" fmla="*/ 1998663 w 4424363"/>
              <a:gd name="connsiteY20715" fmla="*/ 255588 h 4732338"/>
              <a:gd name="connsiteX20716" fmla="*/ 2000250 w 4424363"/>
              <a:gd name="connsiteY20716" fmla="*/ 255588 h 4732338"/>
              <a:gd name="connsiteX20717" fmla="*/ 2000250 w 4424363"/>
              <a:gd name="connsiteY20717" fmla="*/ 257175 h 4732338"/>
              <a:gd name="connsiteX20718" fmla="*/ 2001838 w 4424363"/>
              <a:gd name="connsiteY20718" fmla="*/ 257175 h 4732338"/>
              <a:gd name="connsiteX20719" fmla="*/ 2001838 w 4424363"/>
              <a:gd name="connsiteY20719" fmla="*/ 258763 h 4732338"/>
              <a:gd name="connsiteX20720" fmla="*/ 2001838 w 4424363"/>
              <a:gd name="connsiteY20720" fmla="*/ 260350 h 4732338"/>
              <a:gd name="connsiteX20721" fmla="*/ 2003425 w 4424363"/>
              <a:gd name="connsiteY20721" fmla="*/ 260350 h 4732338"/>
              <a:gd name="connsiteX20722" fmla="*/ 2003425 w 4424363"/>
              <a:gd name="connsiteY20722" fmla="*/ 261938 h 4732338"/>
              <a:gd name="connsiteX20723" fmla="*/ 2003425 w 4424363"/>
              <a:gd name="connsiteY20723" fmla="*/ 263525 h 4732338"/>
              <a:gd name="connsiteX20724" fmla="*/ 2005013 w 4424363"/>
              <a:gd name="connsiteY20724" fmla="*/ 263525 h 4732338"/>
              <a:gd name="connsiteX20725" fmla="*/ 2005013 w 4424363"/>
              <a:gd name="connsiteY20725" fmla="*/ 265113 h 4732338"/>
              <a:gd name="connsiteX20726" fmla="*/ 2006600 w 4424363"/>
              <a:gd name="connsiteY20726" fmla="*/ 265113 h 4732338"/>
              <a:gd name="connsiteX20727" fmla="*/ 2006600 w 4424363"/>
              <a:gd name="connsiteY20727" fmla="*/ 266700 h 4732338"/>
              <a:gd name="connsiteX20728" fmla="*/ 2008188 w 4424363"/>
              <a:gd name="connsiteY20728" fmla="*/ 266700 h 4732338"/>
              <a:gd name="connsiteX20729" fmla="*/ 2008188 w 4424363"/>
              <a:gd name="connsiteY20729" fmla="*/ 268288 h 4732338"/>
              <a:gd name="connsiteX20730" fmla="*/ 2008188 w 4424363"/>
              <a:gd name="connsiteY20730" fmla="*/ 269875 h 4732338"/>
              <a:gd name="connsiteX20731" fmla="*/ 2009775 w 4424363"/>
              <a:gd name="connsiteY20731" fmla="*/ 269875 h 4732338"/>
              <a:gd name="connsiteX20732" fmla="*/ 2011363 w 4424363"/>
              <a:gd name="connsiteY20732" fmla="*/ 269875 h 4732338"/>
              <a:gd name="connsiteX20733" fmla="*/ 2011363 w 4424363"/>
              <a:gd name="connsiteY20733" fmla="*/ 271463 h 4732338"/>
              <a:gd name="connsiteX20734" fmla="*/ 2011363 w 4424363"/>
              <a:gd name="connsiteY20734" fmla="*/ 273050 h 4732338"/>
              <a:gd name="connsiteX20735" fmla="*/ 2012950 w 4424363"/>
              <a:gd name="connsiteY20735" fmla="*/ 273050 h 4732338"/>
              <a:gd name="connsiteX20736" fmla="*/ 2014538 w 4424363"/>
              <a:gd name="connsiteY20736" fmla="*/ 273050 h 4732338"/>
              <a:gd name="connsiteX20737" fmla="*/ 2014538 w 4424363"/>
              <a:gd name="connsiteY20737" fmla="*/ 274638 h 4732338"/>
              <a:gd name="connsiteX20738" fmla="*/ 2016125 w 4424363"/>
              <a:gd name="connsiteY20738" fmla="*/ 274638 h 4732338"/>
              <a:gd name="connsiteX20739" fmla="*/ 2016125 w 4424363"/>
              <a:gd name="connsiteY20739" fmla="*/ 276225 h 4732338"/>
              <a:gd name="connsiteX20740" fmla="*/ 2016125 w 4424363"/>
              <a:gd name="connsiteY20740" fmla="*/ 277813 h 4732338"/>
              <a:gd name="connsiteX20741" fmla="*/ 2017713 w 4424363"/>
              <a:gd name="connsiteY20741" fmla="*/ 277813 h 4732338"/>
              <a:gd name="connsiteX20742" fmla="*/ 2017713 w 4424363"/>
              <a:gd name="connsiteY20742" fmla="*/ 279400 h 4732338"/>
              <a:gd name="connsiteX20743" fmla="*/ 2019300 w 4424363"/>
              <a:gd name="connsiteY20743" fmla="*/ 279400 h 4732338"/>
              <a:gd name="connsiteX20744" fmla="*/ 2019300 w 4424363"/>
              <a:gd name="connsiteY20744" fmla="*/ 280988 h 4732338"/>
              <a:gd name="connsiteX20745" fmla="*/ 2020888 w 4424363"/>
              <a:gd name="connsiteY20745" fmla="*/ 280988 h 4732338"/>
              <a:gd name="connsiteX20746" fmla="*/ 2020888 w 4424363"/>
              <a:gd name="connsiteY20746" fmla="*/ 282575 h 4732338"/>
              <a:gd name="connsiteX20747" fmla="*/ 2020888 w 4424363"/>
              <a:gd name="connsiteY20747" fmla="*/ 284163 h 4732338"/>
              <a:gd name="connsiteX20748" fmla="*/ 2020888 w 4424363"/>
              <a:gd name="connsiteY20748" fmla="*/ 285750 h 4732338"/>
              <a:gd name="connsiteX20749" fmla="*/ 2020888 w 4424363"/>
              <a:gd name="connsiteY20749" fmla="*/ 287338 h 4732338"/>
              <a:gd name="connsiteX20750" fmla="*/ 2020888 w 4424363"/>
              <a:gd name="connsiteY20750" fmla="*/ 288925 h 4732338"/>
              <a:gd name="connsiteX20751" fmla="*/ 2022475 w 4424363"/>
              <a:gd name="connsiteY20751" fmla="*/ 290513 h 4732338"/>
              <a:gd name="connsiteX20752" fmla="*/ 2022475 w 4424363"/>
              <a:gd name="connsiteY20752" fmla="*/ 292100 h 4732338"/>
              <a:gd name="connsiteX20753" fmla="*/ 2022475 w 4424363"/>
              <a:gd name="connsiteY20753" fmla="*/ 293688 h 4732338"/>
              <a:gd name="connsiteX20754" fmla="*/ 2022475 w 4424363"/>
              <a:gd name="connsiteY20754" fmla="*/ 295275 h 4732338"/>
              <a:gd name="connsiteX20755" fmla="*/ 2022475 w 4424363"/>
              <a:gd name="connsiteY20755" fmla="*/ 296863 h 4732338"/>
              <a:gd name="connsiteX20756" fmla="*/ 2022475 w 4424363"/>
              <a:gd name="connsiteY20756" fmla="*/ 298450 h 4732338"/>
              <a:gd name="connsiteX20757" fmla="*/ 2022475 w 4424363"/>
              <a:gd name="connsiteY20757" fmla="*/ 300038 h 4732338"/>
              <a:gd name="connsiteX20758" fmla="*/ 2024063 w 4424363"/>
              <a:gd name="connsiteY20758" fmla="*/ 300038 h 4732338"/>
              <a:gd name="connsiteX20759" fmla="*/ 2025650 w 4424363"/>
              <a:gd name="connsiteY20759" fmla="*/ 300038 h 4732338"/>
              <a:gd name="connsiteX20760" fmla="*/ 2027238 w 4424363"/>
              <a:gd name="connsiteY20760" fmla="*/ 300038 h 4732338"/>
              <a:gd name="connsiteX20761" fmla="*/ 2028825 w 4424363"/>
              <a:gd name="connsiteY20761" fmla="*/ 300038 h 4732338"/>
              <a:gd name="connsiteX20762" fmla="*/ 2030413 w 4424363"/>
              <a:gd name="connsiteY20762" fmla="*/ 300038 h 4732338"/>
              <a:gd name="connsiteX20763" fmla="*/ 2032000 w 4424363"/>
              <a:gd name="connsiteY20763" fmla="*/ 300038 h 4732338"/>
              <a:gd name="connsiteX20764" fmla="*/ 2033588 w 4424363"/>
              <a:gd name="connsiteY20764" fmla="*/ 300038 h 4732338"/>
              <a:gd name="connsiteX20765" fmla="*/ 2035175 w 4424363"/>
              <a:gd name="connsiteY20765" fmla="*/ 300038 h 4732338"/>
              <a:gd name="connsiteX20766" fmla="*/ 2036763 w 4424363"/>
              <a:gd name="connsiteY20766" fmla="*/ 300038 h 4732338"/>
              <a:gd name="connsiteX20767" fmla="*/ 2036763 w 4424363"/>
              <a:gd name="connsiteY20767" fmla="*/ 298450 h 4732338"/>
              <a:gd name="connsiteX20768" fmla="*/ 2038350 w 4424363"/>
              <a:gd name="connsiteY20768" fmla="*/ 298450 h 4732338"/>
              <a:gd name="connsiteX20769" fmla="*/ 2039938 w 4424363"/>
              <a:gd name="connsiteY20769" fmla="*/ 298450 h 4732338"/>
              <a:gd name="connsiteX20770" fmla="*/ 2041525 w 4424363"/>
              <a:gd name="connsiteY20770" fmla="*/ 298450 h 4732338"/>
              <a:gd name="connsiteX20771" fmla="*/ 2041525 w 4424363"/>
              <a:gd name="connsiteY20771" fmla="*/ 300038 h 4732338"/>
              <a:gd name="connsiteX20772" fmla="*/ 2043113 w 4424363"/>
              <a:gd name="connsiteY20772" fmla="*/ 300038 h 4732338"/>
              <a:gd name="connsiteX20773" fmla="*/ 2044700 w 4424363"/>
              <a:gd name="connsiteY20773" fmla="*/ 300038 h 4732338"/>
              <a:gd name="connsiteX20774" fmla="*/ 2046288 w 4424363"/>
              <a:gd name="connsiteY20774" fmla="*/ 300038 h 4732338"/>
              <a:gd name="connsiteX20775" fmla="*/ 2047875 w 4424363"/>
              <a:gd name="connsiteY20775" fmla="*/ 300038 h 4732338"/>
              <a:gd name="connsiteX20776" fmla="*/ 2049463 w 4424363"/>
              <a:gd name="connsiteY20776" fmla="*/ 300038 h 4732338"/>
              <a:gd name="connsiteX20777" fmla="*/ 2051050 w 4424363"/>
              <a:gd name="connsiteY20777" fmla="*/ 300038 h 4732338"/>
              <a:gd name="connsiteX20778" fmla="*/ 2052638 w 4424363"/>
              <a:gd name="connsiteY20778" fmla="*/ 300038 h 4732338"/>
              <a:gd name="connsiteX20779" fmla="*/ 2052638 w 4424363"/>
              <a:gd name="connsiteY20779" fmla="*/ 298450 h 4732338"/>
              <a:gd name="connsiteX20780" fmla="*/ 2054225 w 4424363"/>
              <a:gd name="connsiteY20780" fmla="*/ 298450 h 4732338"/>
              <a:gd name="connsiteX20781" fmla="*/ 2055813 w 4424363"/>
              <a:gd name="connsiteY20781" fmla="*/ 298450 h 4732338"/>
              <a:gd name="connsiteX20782" fmla="*/ 2057400 w 4424363"/>
              <a:gd name="connsiteY20782" fmla="*/ 296863 h 4732338"/>
              <a:gd name="connsiteX20783" fmla="*/ 2057400 w 4424363"/>
              <a:gd name="connsiteY20783" fmla="*/ 295275 h 4732338"/>
              <a:gd name="connsiteX20784" fmla="*/ 2058988 w 4424363"/>
              <a:gd name="connsiteY20784" fmla="*/ 295275 h 4732338"/>
              <a:gd name="connsiteX20785" fmla="*/ 2058988 w 4424363"/>
              <a:gd name="connsiteY20785" fmla="*/ 293688 h 4732338"/>
              <a:gd name="connsiteX20786" fmla="*/ 2058988 w 4424363"/>
              <a:gd name="connsiteY20786" fmla="*/ 292100 h 4732338"/>
              <a:gd name="connsiteX20787" fmla="*/ 2060575 w 4424363"/>
              <a:gd name="connsiteY20787" fmla="*/ 292100 h 4732338"/>
              <a:gd name="connsiteX20788" fmla="*/ 2062163 w 4424363"/>
              <a:gd name="connsiteY20788" fmla="*/ 290513 h 4732338"/>
              <a:gd name="connsiteX20789" fmla="*/ 2063750 w 4424363"/>
              <a:gd name="connsiteY20789" fmla="*/ 290513 h 4732338"/>
              <a:gd name="connsiteX20790" fmla="*/ 2065338 w 4424363"/>
              <a:gd name="connsiteY20790" fmla="*/ 290513 h 4732338"/>
              <a:gd name="connsiteX20791" fmla="*/ 2065338 w 4424363"/>
              <a:gd name="connsiteY20791" fmla="*/ 288925 h 4732338"/>
              <a:gd name="connsiteX20792" fmla="*/ 2065338 w 4424363"/>
              <a:gd name="connsiteY20792" fmla="*/ 287338 h 4732338"/>
              <a:gd name="connsiteX20793" fmla="*/ 2065338 w 4424363"/>
              <a:gd name="connsiteY20793" fmla="*/ 285750 h 4732338"/>
              <a:gd name="connsiteX20794" fmla="*/ 2063750 w 4424363"/>
              <a:gd name="connsiteY20794" fmla="*/ 285750 h 4732338"/>
              <a:gd name="connsiteX20795" fmla="*/ 2063750 w 4424363"/>
              <a:gd name="connsiteY20795" fmla="*/ 284163 h 4732338"/>
              <a:gd name="connsiteX20796" fmla="*/ 2062163 w 4424363"/>
              <a:gd name="connsiteY20796" fmla="*/ 284163 h 4732338"/>
              <a:gd name="connsiteX20797" fmla="*/ 2062163 w 4424363"/>
              <a:gd name="connsiteY20797" fmla="*/ 282575 h 4732338"/>
              <a:gd name="connsiteX20798" fmla="*/ 2060575 w 4424363"/>
              <a:gd name="connsiteY20798" fmla="*/ 282575 h 4732338"/>
              <a:gd name="connsiteX20799" fmla="*/ 2058988 w 4424363"/>
              <a:gd name="connsiteY20799" fmla="*/ 282575 h 4732338"/>
              <a:gd name="connsiteX20800" fmla="*/ 2058988 w 4424363"/>
              <a:gd name="connsiteY20800" fmla="*/ 280988 h 4732338"/>
              <a:gd name="connsiteX20801" fmla="*/ 2057400 w 4424363"/>
              <a:gd name="connsiteY20801" fmla="*/ 280988 h 4732338"/>
              <a:gd name="connsiteX20802" fmla="*/ 2057400 w 4424363"/>
              <a:gd name="connsiteY20802" fmla="*/ 279400 h 4732338"/>
              <a:gd name="connsiteX20803" fmla="*/ 2057400 w 4424363"/>
              <a:gd name="connsiteY20803" fmla="*/ 277813 h 4732338"/>
              <a:gd name="connsiteX20804" fmla="*/ 2058988 w 4424363"/>
              <a:gd name="connsiteY20804" fmla="*/ 277813 h 4732338"/>
              <a:gd name="connsiteX20805" fmla="*/ 2058988 w 4424363"/>
              <a:gd name="connsiteY20805" fmla="*/ 276225 h 4732338"/>
              <a:gd name="connsiteX20806" fmla="*/ 2058988 w 4424363"/>
              <a:gd name="connsiteY20806" fmla="*/ 274638 h 4732338"/>
              <a:gd name="connsiteX20807" fmla="*/ 2057400 w 4424363"/>
              <a:gd name="connsiteY20807" fmla="*/ 274638 h 4732338"/>
              <a:gd name="connsiteX20808" fmla="*/ 2057400 w 4424363"/>
              <a:gd name="connsiteY20808" fmla="*/ 273050 h 4732338"/>
              <a:gd name="connsiteX20809" fmla="*/ 2058988 w 4424363"/>
              <a:gd name="connsiteY20809" fmla="*/ 273050 h 4732338"/>
              <a:gd name="connsiteX20810" fmla="*/ 2060575 w 4424363"/>
              <a:gd name="connsiteY20810" fmla="*/ 273050 h 4732338"/>
              <a:gd name="connsiteX20811" fmla="*/ 2060575 w 4424363"/>
              <a:gd name="connsiteY20811" fmla="*/ 271463 h 4732338"/>
              <a:gd name="connsiteX20812" fmla="*/ 2062163 w 4424363"/>
              <a:gd name="connsiteY20812" fmla="*/ 271463 h 4732338"/>
              <a:gd name="connsiteX20813" fmla="*/ 2062163 w 4424363"/>
              <a:gd name="connsiteY20813" fmla="*/ 269875 h 4732338"/>
              <a:gd name="connsiteX20814" fmla="*/ 2063750 w 4424363"/>
              <a:gd name="connsiteY20814" fmla="*/ 269875 h 4732338"/>
              <a:gd name="connsiteX20815" fmla="*/ 2065338 w 4424363"/>
              <a:gd name="connsiteY20815" fmla="*/ 268288 h 4732338"/>
              <a:gd name="connsiteX20816" fmla="*/ 2066925 w 4424363"/>
              <a:gd name="connsiteY20816" fmla="*/ 268288 h 4732338"/>
              <a:gd name="connsiteX20817" fmla="*/ 2068513 w 4424363"/>
              <a:gd name="connsiteY20817" fmla="*/ 268288 h 4732338"/>
              <a:gd name="connsiteX20818" fmla="*/ 2070100 w 4424363"/>
              <a:gd name="connsiteY20818" fmla="*/ 268288 h 4732338"/>
              <a:gd name="connsiteX20819" fmla="*/ 2071688 w 4424363"/>
              <a:gd name="connsiteY20819" fmla="*/ 268288 h 4732338"/>
              <a:gd name="connsiteX20820" fmla="*/ 2073275 w 4424363"/>
              <a:gd name="connsiteY20820" fmla="*/ 268288 h 4732338"/>
              <a:gd name="connsiteX20821" fmla="*/ 2073275 w 4424363"/>
              <a:gd name="connsiteY20821" fmla="*/ 269875 h 4732338"/>
              <a:gd name="connsiteX20822" fmla="*/ 2074863 w 4424363"/>
              <a:gd name="connsiteY20822" fmla="*/ 269875 h 4732338"/>
              <a:gd name="connsiteX20823" fmla="*/ 2076450 w 4424363"/>
              <a:gd name="connsiteY20823" fmla="*/ 269875 h 4732338"/>
              <a:gd name="connsiteX20824" fmla="*/ 2078038 w 4424363"/>
              <a:gd name="connsiteY20824" fmla="*/ 269875 h 4732338"/>
              <a:gd name="connsiteX20825" fmla="*/ 2079625 w 4424363"/>
              <a:gd name="connsiteY20825" fmla="*/ 269875 h 4732338"/>
              <a:gd name="connsiteX20826" fmla="*/ 2079625 w 4424363"/>
              <a:gd name="connsiteY20826" fmla="*/ 268288 h 4732338"/>
              <a:gd name="connsiteX20827" fmla="*/ 2079625 w 4424363"/>
              <a:gd name="connsiteY20827" fmla="*/ 266700 h 4732338"/>
              <a:gd name="connsiteX20828" fmla="*/ 2081213 w 4424363"/>
              <a:gd name="connsiteY20828" fmla="*/ 265113 h 4732338"/>
              <a:gd name="connsiteX20829" fmla="*/ 2082800 w 4424363"/>
              <a:gd name="connsiteY20829" fmla="*/ 265113 h 4732338"/>
              <a:gd name="connsiteX20830" fmla="*/ 2084388 w 4424363"/>
              <a:gd name="connsiteY20830" fmla="*/ 266700 h 4732338"/>
              <a:gd name="connsiteX20831" fmla="*/ 2084388 w 4424363"/>
              <a:gd name="connsiteY20831" fmla="*/ 268288 h 4732338"/>
              <a:gd name="connsiteX20832" fmla="*/ 2085975 w 4424363"/>
              <a:gd name="connsiteY20832" fmla="*/ 268288 h 4732338"/>
              <a:gd name="connsiteX20833" fmla="*/ 2085975 w 4424363"/>
              <a:gd name="connsiteY20833" fmla="*/ 269875 h 4732338"/>
              <a:gd name="connsiteX20834" fmla="*/ 2087563 w 4424363"/>
              <a:gd name="connsiteY20834" fmla="*/ 269875 h 4732338"/>
              <a:gd name="connsiteX20835" fmla="*/ 2089150 w 4424363"/>
              <a:gd name="connsiteY20835" fmla="*/ 269875 h 4732338"/>
              <a:gd name="connsiteX20836" fmla="*/ 2090738 w 4424363"/>
              <a:gd name="connsiteY20836" fmla="*/ 269875 h 4732338"/>
              <a:gd name="connsiteX20837" fmla="*/ 2090738 w 4424363"/>
              <a:gd name="connsiteY20837" fmla="*/ 268288 h 4732338"/>
              <a:gd name="connsiteX20838" fmla="*/ 2092325 w 4424363"/>
              <a:gd name="connsiteY20838" fmla="*/ 268288 h 4732338"/>
              <a:gd name="connsiteX20839" fmla="*/ 2092325 w 4424363"/>
              <a:gd name="connsiteY20839" fmla="*/ 266700 h 4732338"/>
              <a:gd name="connsiteX20840" fmla="*/ 2092325 w 4424363"/>
              <a:gd name="connsiteY20840" fmla="*/ 265113 h 4732338"/>
              <a:gd name="connsiteX20841" fmla="*/ 2093913 w 4424363"/>
              <a:gd name="connsiteY20841" fmla="*/ 265113 h 4732338"/>
              <a:gd name="connsiteX20842" fmla="*/ 2093913 w 4424363"/>
              <a:gd name="connsiteY20842" fmla="*/ 263525 h 4732338"/>
              <a:gd name="connsiteX20843" fmla="*/ 2095500 w 4424363"/>
              <a:gd name="connsiteY20843" fmla="*/ 263525 h 4732338"/>
              <a:gd name="connsiteX20844" fmla="*/ 2095500 w 4424363"/>
              <a:gd name="connsiteY20844" fmla="*/ 261938 h 4732338"/>
              <a:gd name="connsiteX20845" fmla="*/ 2095500 w 4424363"/>
              <a:gd name="connsiteY20845" fmla="*/ 260350 h 4732338"/>
              <a:gd name="connsiteX20846" fmla="*/ 2093913 w 4424363"/>
              <a:gd name="connsiteY20846" fmla="*/ 260350 h 4732338"/>
              <a:gd name="connsiteX20847" fmla="*/ 2093913 w 4424363"/>
              <a:gd name="connsiteY20847" fmla="*/ 258763 h 4732338"/>
              <a:gd name="connsiteX20848" fmla="*/ 2095500 w 4424363"/>
              <a:gd name="connsiteY20848" fmla="*/ 258763 h 4732338"/>
              <a:gd name="connsiteX20849" fmla="*/ 2095500 w 4424363"/>
              <a:gd name="connsiteY20849" fmla="*/ 257175 h 4732338"/>
              <a:gd name="connsiteX20850" fmla="*/ 2097088 w 4424363"/>
              <a:gd name="connsiteY20850" fmla="*/ 257175 h 4732338"/>
              <a:gd name="connsiteX20851" fmla="*/ 2097088 w 4424363"/>
              <a:gd name="connsiteY20851" fmla="*/ 255588 h 4732338"/>
              <a:gd name="connsiteX20852" fmla="*/ 2095500 w 4424363"/>
              <a:gd name="connsiteY20852" fmla="*/ 255588 h 4732338"/>
              <a:gd name="connsiteX20853" fmla="*/ 2095500 w 4424363"/>
              <a:gd name="connsiteY20853" fmla="*/ 254000 h 4732338"/>
              <a:gd name="connsiteX20854" fmla="*/ 2097088 w 4424363"/>
              <a:gd name="connsiteY20854" fmla="*/ 254000 h 4732338"/>
              <a:gd name="connsiteX20855" fmla="*/ 2097088 w 4424363"/>
              <a:gd name="connsiteY20855" fmla="*/ 252413 h 4732338"/>
              <a:gd name="connsiteX20856" fmla="*/ 2098675 w 4424363"/>
              <a:gd name="connsiteY20856" fmla="*/ 252413 h 4732338"/>
              <a:gd name="connsiteX20857" fmla="*/ 2098675 w 4424363"/>
              <a:gd name="connsiteY20857" fmla="*/ 250825 h 4732338"/>
              <a:gd name="connsiteX20858" fmla="*/ 2098675 w 4424363"/>
              <a:gd name="connsiteY20858" fmla="*/ 249238 h 4732338"/>
              <a:gd name="connsiteX20859" fmla="*/ 2100263 w 4424363"/>
              <a:gd name="connsiteY20859" fmla="*/ 249238 h 4732338"/>
              <a:gd name="connsiteX20860" fmla="*/ 2100263 w 4424363"/>
              <a:gd name="connsiteY20860" fmla="*/ 247650 h 4732338"/>
              <a:gd name="connsiteX20861" fmla="*/ 2101850 w 4424363"/>
              <a:gd name="connsiteY20861" fmla="*/ 247650 h 4732338"/>
              <a:gd name="connsiteX20862" fmla="*/ 2101850 w 4424363"/>
              <a:gd name="connsiteY20862" fmla="*/ 246063 h 4732338"/>
              <a:gd name="connsiteX20863" fmla="*/ 2100263 w 4424363"/>
              <a:gd name="connsiteY20863" fmla="*/ 246063 h 4732338"/>
              <a:gd name="connsiteX20864" fmla="*/ 2100263 w 4424363"/>
              <a:gd name="connsiteY20864" fmla="*/ 244475 h 4732338"/>
              <a:gd name="connsiteX20865" fmla="*/ 2101850 w 4424363"/>
              <a:gd name="connsiteY20865" fmla="*/ 244475 h 4732338"/>
              <a:gd name="connsiteX20866" fmla="*/ 2101850 w 4424363"/>
              <a:gd name="connsiteY20866" fmla="*/ 242888 h 4732338"/>
              <a:gd name="connsiteX20867" fmla="*/ 2103438 w 4424363"/>
              <a:gd name="connsiteY20867" fmla="*/ 242888 h 4732338"/>
              <a:gd name="connsiteX20868" fmla="*/ 2103438 w 4424363"/>
              <a:gd name="connsiteY20868" fmla="*/ 241300 h 4732338"/>
              <a:gd name="connsiteX20869" fmla="*/ 2105025 w 4424363"/>
              <a:gd name="connsiteY20869" fmla="*/ 241300 h 4732338"/>
              <a:gd name="connsiteX20870" fmla="*/ 2106613 w 4424363"/>
              <a:gd name="connsiteY20870" fmla="*/ 241300 h 4732338"/>
              <a:gd name="connsiteX20871" fmla="*/ 2106613 w 4424363"/>
              <a:gd name="connsiteY20871" fmla="*/ 239713 h 4732338"/>
              <a:gd name="connsiteX20872" fmla="*/ 2108200 w 4424363"/>
              <a:gd name="connsiteY20872" fmla="*/ 239713 h 4732338"/>
              <a:gd name="connsiteX20873" fmla="*/ 2109788 w 4424363"/>
              <a:gd name="connsiteY20873" fmla="*/ 239713 h 4732338"/>
              <a:gd name="connsiteX20874" fmla="*/ 2109788 w 4424363"/>
              <a:gd name="connsiteY20874" fmla="*/ 238125 h 4732338"/>
              <a:gd name="connsiteX20875" fmla="*/ 2111375 w 4424363"/>
              <a:gd name="connsiteY20875" fmla="*/ 238125 h 4732338"/>
              <a:gd name="connsiteX20876" fmla="*/ 2112963 w 4424363"/>
              <a:gd name="connsiteY20876" fmla="*/ 238125 h 4732338"/>
              <a:gd name="connsiteX20877" fmla="*/ 2112963 w 4424363"/>
              <a:gd name="connsiteY20877" fmla="*/ 236538 h 4732338"/>
              <a:gd name="connsiteX20878" fmla="*/ 2114550 w 4424363"/>
              <a:gd name="connsiteY20878" fmla="*/ 236538 h 4732338"/>
              <a:gd name="connsiteX20879" fmla="*/ 2116138 w 4424363"/>
              <a:gd name="connsiteY20879" fmla="*/ 236538 h 4732338"/>
              <a:gd name="connsiteX20880" fmla="*/ 2117725 w 4424363"/>
              <a:gd name="connsiteY20880" fmla="*/ 236538 h 4732338"/>
              <a:gd name="connsiteX20881" fmla="*/ 2117725 w 4424363"/>
              <a:gd name="connsiteY20881" fmla="*/ 234950 h 4732338"/>
              <a:gd name="connsiteX20882" fmla="*/ 2119313 w 4424363"/>
              <a:gd name="connsiteY20882" fmla="*/ 234950 h 4732338"/>
              <a:gd name="connsiteX20883" fmla="*/ 2120900 w 4424363"/>
              <a:gd name="connsiteY20883" fmla="*/ 234950 h 4732338"/>
              <a:gd name="connsiteX20884" fmla="*/ 2120900 w 4424363"/>
              <a:gd name="connsiteY20884" fmla="*/ 233363 h 4732338"/>
              <a:gd name="connsiteX20885" fmla="*/ 2122488 w 4424363"/>
              <a:gd name="connsiteY20885" fmla="*/ 233363 h 4732338"/>
              <a:gd name="connsiteX20886" fmla="*/ 2122488 w 4424363"/>
              <a:gd name="connsiteY20886" fmla="*/ 231775 h 4732338"/>
              <a:gd name="connsiteX20887" fmla="*/ 2124075 w 4424363"/>
              <a:gd name="connsiteY20887" fmla="*/ 231775 h 4732338"/>
              <a:gd name="connsiteX20888" fmla="*/ 2124075 w 4424363"/>
              <a:gd name="connsiteY20888" fmla="*/ 230188 h 4732338"/>
              <a:gd name="connsiteX20889" fmla="*/ 2125663 w 4424363"/>
              <a:gd name="connsiteY20889" fmla="*/ 230188 h 4732338"/>
              <a:gd name="connsiteX20890" fmla="*/ 2127250 w 4424363"/>
              <a:gd name="connsiteY20890" fmla="*/ 230188 h 4732338"/>
              <a:gd name="connsiteX20891" fmla="*/ 2128838 w 4424363"/>
              <a:gd name="connsiteY20891" fmla="*/ 230188 h 4732338"/>
              <a:gd name="connsiteX20892" fmla="*/ 2128838 w 4424363"/>
              <a:gd name="connsiteY20892" fmla="*/ 228600 h 4732338"/>
              <a:gd name="connsiteX20893" fmla="*/ 2130425 w 4424363"/>
              <a:gd name="connsiteY20893" fmla="*/ 228600 h 4732338"/>
              <a:gd name="connsiteX20894" fmla="*/ 2130425 w 4424363"/>
              <a:gd name="connsiteY20894" fmla="*/ 227013 h 4732338"/>
              <a:gd name="connsiteX20895" fmla="*/ 2130425 w 4424363"/>
              <a:gd name="connsiteY20895" fmla="*/ 225425 h 4732338"/>
              <a:gd name="connsiteX20896" fmla="*/ 2132013 w 4424363"/>
              <a:gd name="connsiteY20896" fmla="*/ 225425 h 4732338"/>
              <a:gd name="connsiteX20897" fmla="*/ 2132013 w 4424363"/>
              <a:gd name="connsiteY20897" fmla="*/ 223838 h 4732338"/>
              <a:gd name="connsiteX20898" fmla="*/ 2132013 w 4424363"/>
              <a:gd name="connsiteY20898" fmla="*/ 222250 h 4732338"/>
              <a:gd name="connsiteX20899" fmla="*/ 2133600 w 4424363"/>
              <a:gd name="connsiteY20899" fmla="*/ 222250 h 4732338"/>
              <a:gd name="connsiteX20900" fmla="*/ 2133600 w 4424363"/>
              <a:gd name="connsiteY20900" fmla="*/ 220663 h 4732338"/>
              <a:gd name="connsiteX20901" fmla="*/ 2135188 w 4424363"/>
              <a:gd name="connsiteY20901" fmla="*/ 220663 h 4732338"/>
              <a:gd name="connsiteX20902" fmla="*/ 2135188 w 4424363"/>
              <a:gd name="connsiteY20902" fmla="*/ 219075 h 4732338"/>
              <a:gd name="connsiteX20903" fmla="*/ 2136775 w 4424363"/>
              <a:gd name="connsiteY20903" fmla="*/ 219075 h 4732338"/>
              <a:gd name="connsiteX20904" fmla="*/ 2138363 w 4424363"/>
              <a:gd name="connsiteY20904" fmla="*/ 217488 h 4732338"/>
              <a:gd name="connsiteX20905" fmla="*/ 2138363 w 4424363"/>
              <a:gd name="connsiteY20905" fmla="*/ 215900 h 4732338"/>
              <a:gd name="connsiteX20906" fmla="*/ 2139950 w 4424363"/>
              <a:gd name="connsiteY20906" fmla="*/ 215900 h 4732338"/>
              <a:gd name="connsiteX20907" fmla="*/ 2141538 w 4424363"/>
              <a:gd name="connsiteY20907" fmla="*/ 215900 h 4732338"/>
              <a:gd name="connsiteX20908" fmla="*/ 2141538 w 4424363"/>
              <a:gd name="connsiteY20908" fmla="*/ 217488 h 4732338"/>
              <a:gd name="connsiteX20909" fmla="*/ 2143125 w 4424363"/>
              <a:gd name="connsiteY20909" fmla="*/ 217488 h 4732338"/>
              <a:gd name="connsiteX20910" fmla="*/ 2144713 w 4424363"/>
              <a:gd name="connsiteY20910" fmla="*/ 217488 h 4732338"/>
              <a:gd name="connsiteX20911" fmla="*/ 2146300 w 4424363"/>
              <a:gd name="connsiteY20911" fmla="*/ 217488 h 4732338"/>
              <a:gd name="connsiteX20912" fmla="*/ 2146300 w 4424363"/>
              <a:gd name="connsiteY20912" fmla="*/ 215900 h 4732338"/>
              <a:gd name="connsiteX20913" fmla="*/ 2147888 w 4424363"/>
              <a:gd name="connsiteY20913" fmla="*/ 215900 h 4732338"/>
              <a:gd name="connsiteX20914" fmla="*/ 2149475 w 4424363"/>
              <a:gd name="connsiteY20914" fmla="*/ 215900 h 4732338"/>
              <a:gd name="connsiteX20915" fmla="*/ 2151063 w 4424363"/>
              <a:gd name="connsiteY20915" fmla="*/ 215900 h 4732338"/>
              <a:gd name="connsiteX20916" fmla="*/ 2152650 w 4424363"/>
              <a:gd name="connsiteY20916" fmla="*/ 215900 h 4732338"/>
              <a:gd name="connsiteX20917" fmla="*/ 2154238 w 4424363"/>
              <a:gd name="connsiteY20917" fmla="*/ 215900 h 4732338"/>
              <a:gd name="connsiteX20918" fmla="*/ 2154238 w 4424363"/>
              <a:gd name="connsiteY20918" fmla="*/ 217488 h 4732338"/>
              <a:gd name="connsiteX20919" fmla="*/ 2155825 w 4424363"/>
              <a:gd name="connsiteY20919" fmla="*/ 217488 h 4732338"/>
              <a:gd name="connsiteX20920" fmla="*/ 2155825 w 4424363"/>
              <a:gd name="connsiteY20920" fmla="*/ 215900 h 4732338"/>
              <a:gd name="connsiteX20921" fmla="*/ 2157413 w 4424363"/>
              <a:gd name="connsiteY20921" fmla="*/ 215900 h 4732338"/>
              <a:gd name="connsiteX20922" fmla="*/ 2157413 w 4424363"/>
              <a:gd name="connsiteY20922" fmla="*/ 217488 h 4732338"/>
              <a:gd name="connsiteX20923" fmla="*/ 2157413 w 4424363"/>
              <a:gd name="connsiteY20923" fmla="*/ 219075 h 4732338"/>
              <a:gd name="connsiteX20924" fmla="*/ 2159000 w 4424363"/>
              <a:gd name="connsiteY20924" fmla="*/ 219075 h 4732338"/>
              <a:gd name="connsiteX20925" fmla="*/ 2160588 w 4424363"/>
              <a:gd name="connsiteY20925" fmla="*/ 219075 h 4732338"/>
              <a:gd name="connsiteX20926" fmla="*/ 2160588 w 4424363"/>
              <a:gd name="connsiteY20926" fmla="*/ 220663 h 4732338"/>
              <a:gd name="connsiteX20927" fmla="*/ 2162175 w 4424363"/>
              <a:gd name="connsiteY20927" fmla="*/ 220663 h 4732338"/>
              <a:gd name="connsiteX20928" fmla="*/ 2163763 w 4424363"/>
              <a:gd name="connsiteY20928" fmla="*/ 220663 h 4732338"/>
              <a:gd name="connsiteX20929" fmla="*/ 2165350 w 4424363"/>
              <a:gd name="connsiteY20929" fmla="*/ 220663 h 4732338"/>
              <a:gd name="connsiteX20930" fmla="*/ 2166938 w 4424363"/>
              <a:gd name="connsiteY20930" fmla="*/ 220663 h 4732338"/>
              <a:gd name="connsiteX20931" fmla="*/ 2166938 w 4424363"/>
              <a:gd name="connsiteY20931" fmla="*/ 222250 h 4732338"/>
              <a:gd name="connsiteX20932" fmla="*/ 2168525 w 4424363"/>
              <a:gd name="connsiteY20932" fmla="*/ 222250 h 4732338"/>
              <a:gd name="connsiteX20933" fmla="*/ 2168525 w 4424363"/>
              <a:gd name="connsiteY20933" fmla="*/ 223838 h 4732338"/>
              <a:gd name="connsiteX20934" fmla="*/ 2170113 w 4424363"/>
              <a:gd name="connsiteY20934" fmla="*/ 223838 h 4732338"/>
              <a:gd name="connsiteX20935" fmla="*/ 2170113 w 4424363"/>
              <a:gd name="connsiteY20935" fmla="*/ 225425 h 4732338"/>
              <a:gd name="connsiteX20936" fmla="*/ 2168525 w 4424363"/>
              <a:gd name="connsiteY20936" fmla="*/ 225425 h 4732338"/>
              <a:gd name="connsiteX20937" fmla="*/ 2168525 w 4424363"/>
              <a:gd name="connsiteY20937" fmla="*/ 227013 h 4732338"/>
              <a:gd name="connsiteX20938" fmla="*/ 2168525 w 4424363"/>
              <a:gd name="connsiteY20938" fmla="*/ 228600 h 4732338"/>
              <a:gd name="connsiteX20939" fmla="*/ 2168525 w 4424363"/>
              <a:gd name="connsiteY20939" fmla="*/ 230188 h 4732338"/>
              <a:gd name="connsiteX20940" fmla="*/ 2168525 w 4424363"/>
              <a:gd name="connsiteY20940" fmla="*/ 231775 h 4732338"/>
              <a:gd name="connsiteX20941" fmla="*/ 2168525 w 4424363"/>
              <a:gd name="connsiteY20941" fmla="*/ 233363 h 4732338"/>
              <a:gd name="connsiteX20942" fmla="*/ 2166938 w 4424363"/>
              <a:gd name="connsiteY20942" fmla="*/ 233363 h 4732338"/>
              <a:gd name="connsiteX20943" fmla="*/ 2165350 w 4424363"/>
              <a:gd name="connsiteY20943" fmla="*/ 233363 h 4732338"/>
              <a:gd name="connsiteX20944" fmla="*/ 2165350 w 4424363"/>
              <a:gd name="connsiteY20944" fmla="*/ 234950 h 4732338"/>
              <a:gd name="connsiteX20945" fmla="*/ 2163763 w 4424363"/>
              <a:gd name="connsiteY20945" fmla="*/ 234950 h 4732338"/>
              <a:gd name="connsiteX20946" fmla="*/ 2163763 w 4424363"/>
              <a:gd name="connsiteY20946" fmla="*/ 236538 h 4732338"/>
              <a:gd name="connsiteX20947" fmla="*/ 2163763 w 4424363"/>
              <a:gd name="connsiteY20947" fmla="*/ 238125 h 4732338"/>
              <a:gd name="connsiteX20948" fmla="*/ 2162175 w 4424363"/>
              <a:gd name="connsiteY20948" fmla="*/ 238125 h 4732338"/>
              <a:gd name="connsiteX20949" fmla="*/ 2160588 w 4424363"/>
              <a:gd name="connsiteY20949" fmla="*/ 238125 h 4732338"/>
              <a:gd name="connsiteX20950" fmla="*/ 2160588 w 4424363"/>
              <a:gd name="connsiteY20950" fmla="*/ 239713 h 4732338"/>
              <a:gd name="connsiteX20951" fmla="*/ 2162175 w 4424363"/>
              <a:gd name="connsiteY20951" fmla="*/ 239713 h 4732338"/>
              <a:gd name="connsiteX20952" fmla="*/ 2163763 w 4424363"/>
              <a:gd name="connsiteY20952" fmla="*/ 241300 h 4732338"/>
              <a:gd name="connsiteX20953" fmla="*/ 2163763 w 4424363"/>
              <a:gd name="connsiteY20953" fmla="*/ 239713 h 4732338"/>
              <a:gd name="connsiteX20954" fmla="*/ 2165350 w 4424363"/>
              <a:gd name="connsiteY20954" fmla="*/ 239713 h 4732338"/>
              <a:gd name="connsiteX20955" fmla="*/ 2166938 w 4424363"/>
              <a:gd name="connsiteY20955" fmla="*/ 239713 h 4732338"/>
              <a:gd name="connsiteX20956" fmla="*/ 2168525 w 4424363"/>
              <a:gd name="connsiteY20956" fmla="*/ 239713 h 4732338"/>
              <a:gd name="connsiteX20957" fmla="*/ 2170113 w 4424363"/>
              <a:gd name="connsiteY20957" fmla="*/ 239713 h 4732338"/>
              <a:gd name="connsiteX20958" fmla="*/ 2170113 w 4424363"/>
              <a:gd name="connsiteY20958" fmla="*/ 241300 h 4732338"/>
              <a:gd name="connsiteX20959" fmla="*/ 2171700 w 4424363"/>
              <a:gd name="connsiteY20959" fmla="*/ 241300 h 4732338"/>
              <a:gd name="connsiteX20960" fmla="*/ 2173288 w 4424363"/>
              <a:gd name="connsiteY20960" fmla="*/ 241300 h 4732338"/>
              <a:gd name="connsiteX20961" fmla="*/ 2174875 w 4424363"/>
              <a:gd name="connsiteY20961" fmla="*/ 241300 h 4732338"/>
              <a:gd name="connsiteX20962" fmla="*/ 2174875 w 4424363"/>
              <a:gd name="connsiteY20962" fmla="*/ 242888 h 4732338"/>
              <a:gd name="connsiteX20963" fmla="*/ 2176463 w 4424363"/>
              <a:gd name="connsiteY20963" fmla="*/ 242888 h 4732338"/>
              <a:gd name="connsiteX20964" fmla="*/ 2176463 w 4424363"/>
              <a:gd name="connsiteY20964" fmla="*/ 241300 h 4732338"/>
              <a:gd name="connsiteX20965" fmla="*/ 2178050 w 4424363"/>
              <a:gd name="connsiteY20965" fmla="*/ 241300 h 4732338"/>
              <a:gd name="connsiteX20966" fmla="*/ 2179638 w 4424363"/>
              <a:gd name="connsiteY20966" fmla="*/ 239713 h 4732338"/>
              <a:gd name="connsiteX20967" fmla="*/ 2181225 w 4424363"/>
              <a:gd name="connsiteY20967" fmla="*/ 239713 h 4732338"/>
              <a:gd name="connsiteX20968" fmla="*/ 2182813 w 4424363"/>
              <a:gd name="connsiteY20968" fmla="*/ 239713 h 4732338"/>
              <a:gd name="connsiteX20969" fmla="*/ 2182813 w 4424363"/>
              <a:gd name="connsiteY20969" fmla="*/ 238125 h 4732338"/>
              <a:gd name="connsiteX20970" fmla="*/ 2184400 w 4424363"/>
              <a:gd name="connsiteY20970" fmla="*/ 238125 h 4732338"/>
              <a:gd name="connsiteX20971" fmla="*/ 2185988 w 4424363"/>
              <a:gd name="connsiteY20971" fmla="*/ 238125 h 4732338"/>
              <a:gd name="connsiteX20972" fmla="*/ 2185988 w 4424363"/>
              <a:gd name="connsiteY20972" fmla="*/ 236538 h 4732338"/>
              <a:gd name="connsiteX20973" fmla="*/ 2185988 w 4424363"/>
              <a:gd name="connsiteY20973" fmla="*/ 234950 h 4732338"/>
              <a:gd name="connsiteX20974" fmla="*/ 2187575 w 4424363"/>
              <a:gd name="connsiteY20974" fmla="*/ 234950 h 4732338"/>
              <a:gd name="connsiteX20975" fmla="*/ 2189163 w 4424363"/>
              <a:gd name="connsiteY20975" fmla="*/ 234950 h 4732338"/>
              <a:gd name="connsiteX20976" fmla="*/ 2189163 w 4424363"/>
              <a:gd name="connsiteY20976" fmla="*/ 233363 h 4732338"/>
              <a:gd name="connsiteX20977" fmla="*/ 2190750 w 4424363"/>
              <a:gd name="connsiteY20977" fmla="*/ 233363 h 4732338"/>
              <a:gd name="connsiteX20978" fmla="*/ 2190750 w 4424363"/>
              <a:gd name="connsiteY20978" fmla="*/ 231775 h 4732338"/>
              <a:gd name="connsiteX20979" fmla="*/ 2192338 w 4424363"/>
              <a:gd name="connsiteY20979" fmla="*/ 231775 h 4732338"/>
              <a:gd name="connsiteX20980" fmla="*/ 2192338 w 4424363"/>
              <a:gd name="connsiteY20980" fmla="*/ 230188 h 4732338"/>
              <a:gd name="connsiteX20981" fmla="*/ 2193925 w 4424363"/>
              <a:gd name="connsiteY20981" fmla="*/ 230188 h 4732338"/>
              <a:gd name="connsiteX20982" fmla="*/ 2195513 w 4424363"/>
              <a:gd name="connsiteY20982" fmla="*/ 230188 h 4732338"/>
              <a:gd name="connsiteX20983" fmla="*/ 2195513 w 4424363"/>
              <a:gd name="connsiteY20983" fmla="*/ 228600 h 4732338"/>
              <a:gd name="connsiteX20984" fmla="*/ 2195513 w 4424363"/>
              <a:gd name="connsiteY20984" fmla="*/ 227013 h 4732338"/>
              <a:gd name="connsiteX20985" fmla="*/ 2197100 w 4424363"/>
              <a:gd name="connsiteY20985" fmla="*/ 227013 h 4732338"/>
              <a:gd name="connsiteX20986" fmla="*/ 2198688 w 4424363"/>
              <a:gd name="connsiteY20986" fmla="*/ 227013 h 4732338"/>
              <a:gd name="connsiteX20987" fmla="*/ 2200275 w 4424363"/>
              <a:gd name="connsiteY20987" fmla="*/ 227013 h 4732338"/>
              <a:gd name="connsiteX20988" fmla="*/ 2200275 w 4424363"/>
              <a:gd name="connsiteY20988" fmla="*/ 228600 h 4732338"/>
              <a:gd name="connsiteX20989" fmla="*/ 2201863 w 4424363"/>
              <a:gd name="connsiteY20989" fmla="*/ 228600 h 4732338"/>
              <a:gd name="connsiteX20990" fmla="*/ 2201863 w 4424363"/>
              <a:gd name="connsiteY20990" fmla="*/ 230188 h 4732338"/>
              <a:gd name="connsiteX20991" fmla="*/ 2203450 w 4424363"/>
              <a:gd name="connsiteY20991" fmla="*/ 230188 h 4732338"/>
              <a:gd name="connsiteX20992" fmla="*/ 2205038 w 4424363"/>
              <a:gd name="connsiteY20992" fmla="*/ 230188 h 4732338"/>
              <a:gd name="connsiteX20993" fmla="*/ 2205038 w 4424363"/>
              <a:gd name="connsiteY20993" fmla="*/ 231775 h 4732338"/>
              <a:gd name="connsiteX20994" fmla="*/ 2205038 w 4424363"/>
              <a:gd name="connsiteY20994" fmla="*/ 233363 h 4732338"/>
              <a:gd name="connsiteX20995" fmla="*/ 2206625 w 4424363"/>
              <a:gd name="connsiteY20995" fmla="*/ 233363 h 4732338"/>
              <a:gd name="connsiteX20996" fmla="*/ 2208213 w 4424363"/>
              <a:gd name="connsiteY20996" fmla="*/ 233363 h 4732338"/>
              <a:gd name="connsiteX20997" fmla="*/ 2208213 w 4424363"/>
              <a:gd name="connsiteY20997" fmla="*/ 234950 h 4732338"/>
              <a:gd name="connsiteX20998" fmla="*/ 2209800 w 4424363"/>
              <a:gd name="connsiteY20998" fmla="*/ 234950 h 4732338"/>
              <a:gd name="connsiteX20999" fmla="*/ 2209800 w 4424363"/>
              <a:gd name="connsiteY20999" fmla="*/ 236538 h 4732338"/>
              <a:gd name="connsiteX21000" fmla="*/ 2211388 w 4424363"/>
              <a:gd name="connsiteY21000" fmla="*/ 236538 h 4732338"/>
              <a:gd name="connsiteX21001" fmla="*/ 2211388 w 4424363"/>
              <a:gd name="connsiteY21001" fmla="*/ 238125 h 4732338"/>
              <a:gd name="connsiteX21002" fmla="*/ 2209800 w 4424363"/>
              <a:gd name="connsiteY21002" fmla="*/ 238125 h 4732338"/>
              <a:gd name="connsiteX21003" fmla="*/ 2211388 w 4424363"/>
              <a:gd name="connsiteY21003" fmla="*/ 239713 h 4732338"/>
              <a:gd name="connsiteX21004" fmla="*/ 2212975 w 4424363"/>
              <a:gd name="connsiteY21004" fmla="*/ 239713 h 4732338"/>
              <a:gd name="connsiteX21005" fmla="*/ 2212975 w 4424363"/>
              <a:gd name="connsiteY21005" fmla="*/ 241300 h 4732338"/>
              <a:gd name="connsiteX21006" fmla="*/ 2214563 w 4424363"/>
              <a:gd name="connsiteY21006" fmla="*/ 241300 h 4732338"/>
              <a:gd name="connsiteX21007" fmla="*/ 2214563 w 4424363"/>
              <a:gd name="connsiteY21007" fmla="*/ 242888 h 4732338"/>
              <a:gd name="connsiteX21008" fmla="*/ 2214563 w 4424363"/>
              <a:gd name="connsiteY21008" fmla="*/ 244475 h 4732338"/>
              <a:gd name="connsiteX21009" fmla="*/ 2216150 w 4424363"/>
              <a:gd name="connsiteY21009" fmla="*/ 244475 h 4732338"/>
              <a:gd name="connsiteX21010" fmla="*/ 2217738 w 4424363"/>
              <a:gd name="connsiteY21010" fmla="*/ 244475 h 4732338"/>
              <a:gd name="connsiteX21011" fmla="*/ 2219325 w 4424363"/>
              <a:gd name="connsiteY21011" fmla="*/ 244475 h 4732338"/>
              <a:gd name="connsiteX21012" fmla="*/ 2220913 w 4424363"/>
              <a:gd name="connsiteY21012" fmla="*/ 244475 h 4732338"/>
              <a:gd name="connsiteX21013" fmla="*/ 2222500 w 4424363"/>
              <a:gd name="connsiteY21013" fmla="*/ 244475 h 4732338"/>
              <a:gd name="connsiteX21014" fmla="*/ 2222500 w 4424363"/>
              <a:gd name="connsiteY21014" fmla="*/ 246063 h 4732338"/>
              <a:gd name="connsiteX21015" fmla="*/ 2224088 w 4424363"/>
              <a:gd name="connsiteY21015" fmla="*/ 246063 h 4732338"/>
              <a:gd name="connsiteX21016" fmla="*/ 2225675 w 4424363"/>
              <a:gd name="connsiteY21016" fmla="*/ 246063 h 4732338"/>
              <a:gd name="connsiteX21017" fmla="*/ 2227263 w 4424363"/>
              <a:gd name="connsiteY21017" fmla="*/ 246063 h 4732338"/>
              <a:gd name="connsiteX21018" fmla="*/ 2228850 w 4424363"/>
              <a:gd name="connsiteY21018" fmla="*/ 246063 h 4732338"/>
              <a:gd name="connsiteX21019" fmla="*/ 2230438 w 4424363"/>
              <a:gd name="connsiteY21019" fmla="*/ 246063 h 4732338"/>
              <a:gd name="connsiteX21020" fmla="*/ 2232025 w 4424363"/>
              <a:gd name="connsiteY21020" fmla="*/ 246063 h 4732338"/>
              <a:gd name="connsiteX21021" fmla="*/ 2232025 w 4424363"/>
              <a:gd name="connsiteY21021" fmla="*/ 244475 h 4732338"/>
              <a:gd name="connsiteX21022" fmla="*/ 2232025 w 4424363"/>
              <a:gd name="connsiteY21022" fmla="*/ 242888 h 4732338"/>
              <a:gd name="connsiteX21023" fmla="*/ 2233613 w 4424363"/>
              <a:gd name="connsiteY21023" fmla="*/ 242888 h 4732338"/>
              <a:gd name="connsiteX21024" fmla="*/ 2235200 w 4424363"/>
              <a:gd name="connsiteY21024" fmla="*/ 242888 h 4732338"/>
              <a:gd name="connsiteX21025" fmla="*/ 2236788 w 4424363"/>
              <a:gd name="connsiteY21025" fmla="*/ 242888 h 4732338"/>
              <a:gd name="connsiteX21026" fmla="*/ 2238375 w 4424363"/>
              <a:gd name="connsiteY21026" fmla="*/ 242888 h 4732338"/>
              <a:gd name="connsiteX21027" fmla="*/ 2238375 w 4424363"/>
              <a:gd name="connsiteY21027" fmla="*/ 244475 h 4732338"/>
              <a:gd name="connsiteX21028" fmla="*/ 2239963 w 4424363"/>
              <a:gd name="connsiteY21028" fmla="*/ 244475 h 4732338"/>
              <a:gd name="connsiteX21029" fmla="*/ 2241550 w 4424363"/>
              <a:gd name="connsiteY21029" fmla="*/ 244475 h 4732338"/>
              <a:gd name="connsiteX21030" fmla="*/ 2241550 w 4424363"/>
              <a:gd name="connsiteY21030" fmla="*/ 242888 h 4732338"/>
              <a:gd name="connsiteX21031" fmla="*/ 2243138 w 4424363"/>
              <a:gd name="connsiteY21031" fmla="*/ 244475 h 4732338"/>
              <a:gd name="connsiteX21032" fmla="*/ 2244725 w 4424363"/>
              <a:gd name="connsiteY21032" fmla="*/ 244475 h 4732338"/>
              <a:gd name="connsiteX21033" fmla="*/ 2244725 w 4424363"/>
              <a:gd name="connsiteY21033" fmla="*/ 246063 h 4732338"/>
              <a:gd name="connsiteX21034" fmla="*/ 2246313 w 4424363"/>
              <a:gd name="connsiteY21034" fmla="*/ 246063 h 4732338"/>
              <a:gd name="connsiteX21035" fmla="*/ 2247900 w 4424363"/>
              <a:gd name="connsiteY21035" fmla="*/ 246063 h 4732338"/>
              <a:gd name="connsiteX21036" fmla="*/ 2249488 w 4424363"/>
              <a:gd name="connsiteY21036" fmla="*/ 246063 h 4732338"/>
              <a:gd name="connsiteX21037" fmla="*/ 2249488 w 4424363"/>
              <a:gd name="connsiteY21037" fmla="*/ 244475 h 4732338"/>
              <a:gd name="connsiteX21038" fmla="*/ 2249488 w 4424363"/>
              <a:gd name="connsiteY21038" fmla="*/ 242888 h 4732338"/>
              <a:gd name="connsiteX21039" fmla="*/ 2251075 w 4424363"/>
              <a:gd name="connsiteY21039" fmla="*/ 242888 h 4732338"/>
              <a:gd name="connsiteX21040" fmla="*/ 2252663 w 4424363"/>
              <a:gd name="connsiteY21040" fmla="*/ 242888 h 4732338"/>
              <a:gd name="connsiteX21041" fmla="*/ 2252663 w 4424363"/>
              <a:gd name="connsiteY21041" fmla="*/ 241300 h 4732338"/>
              <a:gd name="connsiteX21042" fmla="*/ 2254250 w 4424363"/>
              <a:gd name="connsiteY21042" fmla="*/ 241300 h 4732338"/>
              <a:gd name="connsiteX21043" fmla="*/ 2254250 w 4424363"/>
              <a:gd name="connsiteY21043" fmla="*/ 239713 h 4732338"/>
              <a:gd name="connsiteX21044" fmla="*/ 2255838 w 4424363"/>
              <a:gd name="connsiteY21044" fmla="*/ 239713 h 4732338"/>
              <a:gd name="connsiteX21045" fmla="*/ 2257425 w 4424363"/>
              <a:gd name="connsiteY21045" fmla="*/ 238125 h 4732338"/>
              <a:gd name="connsiteX21046" fmla="*/ 2259013 w 4424363"/>
              <a:gd name="connsiteY21046" fmla="*/ 238125 h 4732338"/>
              <a:gd name="connsiteX21047" fmla="*/ 2260600 w 4424363"/>
              <a:gd name="connsiteY21047" fmla="*/ 238125 h 4732338"/>
              <a:gd name="connsiteX21048" fmla="*/ 2260600 w 4424363"/>
              <a:gd name="connsiteY21048" fmla="*/ 239713 h 4732338"/>
              <a:gd name="connsiteX21049" fmla="*/ 2262188 w 4424363"/>
              <a:gd name="connsiteY21049" fmla="*/ 239713 h 4732338"/>
              <a:gd name="connsiteX21050" fmla="*/ 2263775 w 4424363"/>
              <a:gd name="connsiteY21050" fmla="*/ 239713 h 4732338"/>
              <a:gd name="connsiteX21051" fmla="*/ 2265363 w 4424363"/>
              <a:gd name="connsiteY21051" fmla="*/ 239713 h 4732338"/>
              <a:gd name="connsiteX21052" fmla="*/ 2266950 w 4424363"/>
              <a:gd name="connsiteY21052" fmla="*/ 239713 h 4732338"/>
              <a:gd name="connsiteX21053" fmla="*/ 2268538 w 4424363"/>
              <a:gd name="connsiteY21053" fmla="*/ 239713 h 4732338"/>
              <a:gd name="connsiteX21054" fmla="*/ 2270125 w 4424363"/>
              <a:gd name="connsiteY21054" fmla="*/ 239713 h 4732338"/>
              <a:gd name="connsiteX21055" fmla="*/ 2271713 w 4424363"/>
              <a:gd name="connsiteY21055" fmla="*/ 239713 h 4732338"/>
              <a:gd name="connsiteX21056" fmla="*/ 2271713 w 4424363"/>
              <a:gd name="connsiteY21056" fmla="*/ 238125 h 4732338"/>
              <a:gd name="connsiteX21057" fmla="*/ 2273300 w 4424363"/>
              <a:gd name="connsiteY21057" fmla="*/ 238125 h 4732338"/>
              <a:gd name="connsiteX21058" fmla="*/ 2274888 w 4424363"/>
              <a:gd name="connsiteY21058" fmla="*/ 238125 h 4732338"/>
              <a:gd name="connsiteX21059" fmla="*/ 2276475 w 4424363"/>
              <a:gd name="connsiteY21059" fmla="*/ 238125 h 4732338"/>
              <a:gd name="connsiteX21060" fmla="*/ 2278063 w 4424363"/>
              <a:gd name="connsiteY21060" fmla="*/ 238125 h 4732338"/>
              <a:gd name="connsiteX21061" fmla="*/ 2279650 w 4424363"/>
              <a:gd name="connsiteY21061" fmla="*/ 238125 h 4732338"/>
              <a:gd name="connsiteX21062" fmla="*/ 2281238 w 4424363"/>
              <a:gd name="connsiteY21062" fmla="*/ 238125 h 4732338"/>
              <a:gd name="connsiteX21063" fmla="*/ 2281238 w 4424363"/>
              <a:gd name="connsiteY21063" fmla="*/ 236538 h 4732338"/>
              <a:gd name="connsiteX21064" fmla="*/ 2281238 w 4424363"/>
              <a:gd name="connsiteY21064" fmla="*/ 234950 h 4732338"/>
              <a:gd name="connsiteX21065" fmla="*/ 2281238 w 4424363"/>
              <a:gd name="connsiteY21065" fmla="*/ 233363 h 4732338"/>
              <a:gd name="connsiteX21066" fmla="*/ 2281238 w 4424363"/>
              <a:gd name="connsiteY21066" fmla="*/ 231775 h 4732338"/>
              <a:gd name="connsiteX21067" fmla="*/ 2282825 w 4424363"/>
              <a:gd name="connsiteY21067" fmla="*/ 231775 h 4732338"/>
              <a:gd name="connsiteX21068" fmla="*/ 2284413 w 4424363"/>
              <a:gd name="connsiteY21068" fmla="*/ 231775 h 4732338"/>
              <a:gd name="connsiteX21069" fmla="*/ 2286000 w 4424363"/>
              <a:gd name="connsiteY21069" fmla="*/ 231775 h 4732338"/>
              <a:gd name="connsiteX21070" fmla="*/ 2286000 w 4424363"/>
              <a:gd name="connsiteY21070" fmla="*/ 230188 h 4732338"/>
              <a:gd name="connsiteX21071" fmla="*/ 2287588 w 4424363"/>
              <a:gd name="connsiteY21071" fmla="*/ 230188 h 4732338"/>
              <a:gd name="connsiteX21072" fmla="*/ 2289175 w 4424363"/>
              <a:gd name="connsiteY21072" fmla="*/ 230188 h 4732338"/>
              <a:gd name="connsiteX21073" fmla="*/ 2290763 w 4424363"/>
              <a:gd name="connsiteY21073" fmla="*/ 230188 h 4732338"/>
              <a:gd name="connsiteX21074" fmla="*/ 2290763 w 4424363"/>
              <a:gd name="connsiteY21074" fmla="*/ 228600 h 4732338"/>
              <a:gd name="connsiteX21075" fmla="*/ 2290763 w 4424363"/>
              <a:gd name="connsiteY21075" fmla="*/ 227013 h 4732338"/>
              <a:gd name="connsiteX21076" fmla="*/ 2290763 w 4424363"/>
              <a:gd name="connsiteY21076" fmla="*/ 225425 h 4732338"/>
              <a:gd name="connsiteX21077" fmla="*/ 2290763 w 4424363"/>
              <a:gd name="connsiteY21077" fmla="*/ 223838 h 4732338"/>
              <a:gd name="connsiteX21078" fmla="*/ 2290763 w 4424363"/>
              <a:gd name="connsiteY21078" fmla="*/ 222250 h 4732338"/>
              <a:gd name="connsiteX21079" fmla="*/ 2292350 w 4424363"/>
              <a:gd name="connsiteY21079" fmla="*/ 222250 h 4732338"/>
              <a:gd name="connsiteX21080" fmla="*/ 2293938 w 4424363"/>
              <a:gd name="connsiteY21080" fmla="*/ 222250 h 4732338"/>
              <a:gd name="connsiteX21081" fmla="*/ 2295525 w 4424363"/>
              <a:gd name="connsiteY21081" fmla="*/ 222250 h 4732338"/>
              <a:gd name="connsiteX21082" fmla="*/ 2297113 w 4424363"/>
              <a:gd name="connsiteY21082" fmla="*/ 222250 h 4732338"/>
              <a:gd name="connsiteX21083" fmla="*/ 2297113 w 4424363"/>
              <a:gd name="connsiteY21083" fmla="*/ 223838 h 4732338"/>
              <a:gd name="connsiteX21084" fmla="*/ 2295525 w 4424363"/>
              <a:gd name="connsiteY21084" fmla="*/ 223838 h 4732338"/>
              <a:gd name="connsiteX21085" fmla="*/ 2295525 w 4424363"/>
              <a:gd name="connsiteY21085" fmla="*/ 225425 h 4732338"/>
              <a:gd name="connsiteX21086" fmla="*/ 2297113 w 4424363"/>
              <a:gd name="connsiteY21086" fmla="*/ 225425 h 4732338"/>
              <a:gd name="connsiteX21087" fmla="*/ 2298700 w 4424363"/>
              <a:gd name="connsiteY21087" fmla="*/ 225425 h 4732338"/>
              <a:gd name="connsiteX21088" fmla="*/ 2298700 w 4424363"/>
              <a:gd name="connsiteY21088" fmla="*/ 227013 h 4732338"/>
              <a:gd name="connsiteX21089" fmla="*/ 2300288 w 4424363"/>
              <a:gd name="connsiteY21089" fmla="*/ 227013 h 4732338"/>
              <a:gd name="connsiteX21090" fmla="*/ 2300288 w 4424363"/>
              <a:gd name="connsiteY21090" fmla="*/ 228600 h 4732338"/>
              <a:gd name="connsiteX21091" fmla="*/ 2301875 w 4424363"/>
              <a:gd name="connsiteY21091" fmla="*/ 228600 h 4732338"/>
              <a:gd name="connsiteX21092" fmla="*/ 2303463 w 4424363"/>
              <a:gd name="connsiteY21092" fmla="*/ 230188 h 4732338"/>
              <a:gd name="connsiteX21093" fmla="*/ 2303463 w 4424363"/>
              <a:gd name="connsiteY21093" fmla="*/ 228600 h 4732338"/>
              <a:gd name="connsiteX21094" fmla="*/ 2305050 w 4424363"/>
              <a:gd name="connsiteY21094" fmla="*/ 228600 h 4732338"/>
              <a:gd name="connsiteX21095" fmla="*/ 2306638 w 4424363"/>
              <a:gd name="connsiteY21095" fmla="*/ 228600 h 4732338"/>
              <a:gd name="connsiteX21096" fmla="*/ 2308225 w 4424363"/>
              <a:gd name="connsiteY21096" fmla="*/ 228600 h 4732338"/>
              <a:gd name="connsiteX21097" fmla="*/ 2308225 w 4424363"/>
              <a:gd name="connsiteY21097" fmla="*/ 227013 h 4732338"/>
              <a:gd name="connsiteX21098" fmla="*/ 2309813 w 4424363"/>
              <a:gd name="connsiteY21098" fmla="*/ 227013 h 4732338"/>
              <a:gd name="connsiteX21099" fmla="*/ 2311400 w 4424363"/>
              <a:gd name="connsiteY21099" fmla="*/ 227013 h 4732338"/>
              <a:gd name="connsiteX21100" fmla="*/ 2311400 w 4424363"/>
              <a:gd name="connsiteY21100" fmla="*/ 225425 h 4732338"/>
              <a:gd name="connsiteX21101" fmla="*/ 2312988 w 4424363"/>
              <a:gd name="connsiteY21101" fmla="*/ 225425 h 4732338"/>
              <a:gd name="connsiteX21102" fmla="*/ 2312988 w 4424363"/>
              <a:gd name="connsiteY21102" fmla="*/ 223838 h 4732338"/>
              <a:gd name="connsiteX21103" fmla="*/ 2314575 w 4424363"/>
              <a:gd name="connsiteY21103" fmla="*/ 223838 h 4732338"/>
              <a:gd name="connsiteX21104" fmla="*/ 2316163 w 4424363"/>
              <a:gd name="connsiteY21104" fmla="*/ 223838 h 4732338"/>
              <a:gd name="connsiteX21105" fmla="*/ 2317750 w 4424363"/>
              <a:gd name="connsiteY21105" fmla="*/ 223838 h 4732338"/>
              <a:gd name="connsiteX21106" fmla="*/ 2319338 w 4424363"/>
              <a:gd name="connsiteY21106" fmla="*/ 223838 h 4732338"/>
              <a:gd name="connsiteX21107" fmla="*/ 2319338 w 4424363"/>
              <a:gd name="connsiteY21107" fmla="*/ 222250 h 4732338"/>
              <a:gd name="connsiteX21108" fmla="*/ 2320925 w 4424363"/>
              <a:gd name="connsiteY21108" fmla="*/ 222250 h 4732338"/>
              <a:gd name="connsiteX21109" fmla="*/ 2320925 w 4424363"/>
              <a:gd name="connsiteY21109" fmla="*/ 220663 h 4732338"/>
              <a:gd name="connsiteX21110" fmla="*/ 2320925 w 4424363"/>
              <a:gd name="connsiteY21110" fmla="*/ 219075 h 4732338"/>
              <a:gd name="connsiteX21111" fmla="*/ 2322513 w 4424363"/>
              <a:gd name="connsiteY21111" fmla="*/ 219075 h 4732338"/>
              <a:gd name="connsiteX21112" fmla="*/ 2324100 w 4424363"/>
              <a:gd name="connsiteY21112" fmla="*/ 219075 h 4732338"/>
              <a:gd name="connsiteX21113" fmla="*/ 2325688 w 4424363"/>
              <a:gd name="connsiteY21113" fmla="*/ 219075 h 4732338"/>
              <a:gd name="connsiteX21114" fmla="*/ 2327275 w 4424363"/>
              <a:gd name="connsiteY21114" fmla="*/ 219075 h 4732338"/>
              <a:gd name="connsiteX21115" fmla="*/ 2328863 w 4424363"/>
              <a:gd name="connsiteY21115" fmla="*/ 219075 h 4732338"/>
              <a:gd name="connsiteX21116" fmla="*/ 2330450 w 4424363"/>
              <a:gd name="connsiteY21116" fmla="*/ 219075 h 4732338"/>
              <a:gd name="connsiteX21117" fmla="*/ 2330450 w 4424363"/>
              <a:gd name="connsiteY21117" fmla="*/ 217488 h 4732338"/>
              <a:gd name="connsiteX21118" fmla="*/ 2332038 w 4424363"/>
              <a:gd name="connsiteY21118" fmla="*/ 217488 h 4732338"/>
              <a:gd name="connsiteX21119" fmla="*/ 2332038 w 4424363"/>
              <a:gd name="connsiteY21119" fmla="*/ 215900 h 4732338"/>
              <a:gd name="connsiteX21120" fmla="*/ 2333625 w 4424363"/>
              <a:gd name="connsiteY21120" fmla="*/ 215900 h 4732338"/>
              <a:gd name="connsiteX21121" fmla="*/ 2335213 w 4424363"/>
              <a:gd name="connsiteY21121" fmla="*/ 215900 h 4732338"/>
              <a:gd name="connsiteX21122" fmla="*/ 2335213 w 4424363"/>
              <a:gd name="connsiteY21122" fmla="*/ 214313 h 4732338"/>
              <a:gd name="connsiteX21123" fmla="*/ 2335213 w 4424363"/>
              <a:gd name="connsiteY21123" fmla="*/ 212725 h 4732338"/>
              <a:gd name="connsiteX21124" fmla="*/ 2335213 w 4424363"/>
              <a:gd name="connsiteY21124" fmla="*/ 211138 h 4732338"/>
              <a:gd name="connsiteX21125" fmla="*/ 2335213 w 4424363"/>
              <a:gd name="connsiteY21125" fmla="*/ 209550 h 4732338"/>
              <a:gd name="connsiteX21126" fmla="*/ 2333625 w 4424363"/>
              <a:gd name="connsiteY21126" fmla="*/ 209550 h 4732338"/>
              <a:gd name="connsiteX21127" fmla="*/ 2332038 w 4424363"/>
              <a:gd name="connsiteY21127" fmla="*/ 209550 h 4732338"/>
              <a:gd name="connsiteX21128" fmla="*/ 2332038 w 4424363"/>
              <a:gd name="connsiteY21128" fmla="*/ 207963 h 4732338"/>
              <a:gd name="connsiteX21129" fmla="*/ 2333625 w 4424363"/>
              <a:gd name="connsiteY21129" fmla="*/ 207963 h 4732338"/>
              <a:gd name="connsiteX21130" fmla="*/ 2333625 w 4424363"/>
              <a:gd name="connsiteY21130" fmla="*/ 206375 h 4732338"/>
              <a:gd name="connsiteX21131" fmla="*/ 2335213 w 4424363"/>
              <a:gd name="connsiteY21131" fmla="*/ 206375 h 4732338"/>
              <a:gd name="connsiteX21132" fmla="*/ 2336800 w 4424363"/>
              <a:gd name="connsiteY21132" fmla="*/ 206375 h 4732338"/>
              <a:gd name="connsiteX21133" fmla="*/ 2336800 w 4424363"/>
              <a:gd name="connsiteY21133" fmla="*/ 204788 h 4732338"/>
              <a:gd name="connsiteX21134" fmla="*/ 2336800 w 4424363"/>
              <a:gd name="connsiteY21134" fmla="*/ 203200 h 4732338"/>
              <a:gd name="connsiteX21135" fmla="*/ 2335213 w 4424363"/>
              <a:gd name="connsiteY21135" fmla="*/ 203200 h 4732338"/>
              <a:gd name="connsiteX21136" fmla="*/ 2335213 w 4424363"/>
              <a:gd name="connsiteY21136" fmla="*/ 201613 h 4732338"/>
              <a:gd name="connsiteX21137" fmla="*/ 2336800 w 4424363"/>
              <a:gd name="connsiteY21137" fmla="*/ 201613 h 4732338"/>
              <a:gd name="connsiteX21138" fmla="*/ 2336800 w 4424363"/>
              <a:gd name="connsiteY21138" fmla="*/ 200025 h 4732338"/>
              <a:gd name="connsiteX21139" fmla="*/ 2338388 w 4424363"/>
              <a:gd name="connsiteY21139" fmla="*/ 200025 h 4732338"/>
              <a:gd name="connsiteX21140" fmla="*/ 2338388 w 4424363"/>
              <a:gd name="connsiteY21140" fmla="*/ 198438 h 4732338"/>
              <a:gd name="connsiteX21141" fmla="*/ 2336800 w 4424363"/>
              <a:gd name="connsiteY21141" fmla="*/ 198438 h 4732338"/>
              <a:gd name="connsiteX21142" fmla="*/ 2336800 w 4424363"/>
              <a:gd name="connsiteY21142" fmla="*/ 196850 h 4732338"/>
              <a:gd name="connsiteX21143" fmla="*/ 2335213 w 4424363"/>
              <a:gd name="connsiteY21143" fmla="*/ 196850 h 4732338"/>
              <a:gd name="connsiteX21144" fmla="*/ 2335213 w 4424363"/>
              <a:gd name="connsiteY21144" fmla="*/ 195263 h 4732338"/>
              <a:gd name="connsiteX21145" fmla="*/ 2335213 w 4424363"/>
              <a:gd name="connsiteY21145" fmla="*/ 193675 h 4732338"/>
              <a:gd name="connsiteX21146" fmla="*/ 2336800 w 4424363"/>
              <a:gd name="connsiteY21146" fmla="*/ 193675 h 4732338"/>
              <a:gd name="connsiteX21147" fmla="*/ 2336800 w 4424363"/>
              <a:gd name="connsiteY21147" fmla="*/ 192088 h 4732338"/>
              <a:gd name="connsiteX21148" fmla="*/ 2338388 w 4424363"/>
              <a:gd name="connsiteY21148" fmla="*/ 192088 h 4732338"/>
              <a:gd name="connsiteX21149" fmla="*/ 2339975 w 4424363"/>
              <a:gd name="connsiteY21149" fmla="*/ 190500 h 4732338"/>
              <a:gd name="connsiteX21150" fmla="*/ 2339975 w 4424363"/>
              <a:gd name="connsiteY21150" fmla="*/ 188913 h 4732338"/>
              <a:gd name="connsiteX21151" fmla="*/ 2338388 w 4424363"/>
              <a:gd name="connsiteY21151" fmla="*/ 188913 h 4732338"/>
              <a:gd name="connsiteX21152" fmla="*/ 2338388 w 4424363"/>
              <a:gd name="connsiteY21152" fmla="*/ 187325 h 4732338"/>
              <a:gd name="connsiteX21153" fmla="*/ 2338388 w 4424363"/>
              <a:gd name="connsiteY21153" fmla="*/ 185738 h 4732338"/>
              <a:gd name="connsiteX21154" fmla="*/ 2339975 w 4424363"/>
              <a:gd name="connsiteY21154" fmla="*/ 185738 h 4732338"/>
              <a:gd name="connsiteX21155" fmla="*/ 2339975 w 4424363"/>
              <a:gd name="connsiteY21155" fmla="*/ 184150 h 4732338"/>
              <a:gd name="connsiteX21156" fmla="*/ 2339975 w 4424363"/>
              <a:gd name="connsiteY21156" fmla="*/ 182563 h 4732338"/>
              <a:gd name="connsiteX21157" fmla="*/ 2338388 w 4424363"/>
              <a:gd name="connsiteY21157" fmla="*/ 182563 h 4732338"/>
              <a:gd name="connsiteX21158" fmla="*/ 2338388 w 4424363"/>
              <a:gd name="connsiteY21158" fmla="*/ 180975 h 4732338"/>
              <a:gd name="connsiteX21159" fmla="*/ 2338388 w 4424363"/>
              <a:gd name="connsiteY21159" fmla="*/ 179388 h 4732338"/>
              <a:gd name="connsiteX21160" fmla="*/ 2336800 w 4424363"/>
              <a:gd name="connsiteY21160" fmla="*/ 179388 h 4732338"/>
              <a:gd name="connsiteX21161" fmla="*/ 2335213 w 4424363"/>
              <a:gd name="connsiteY21161" fmla="*/ 179388 h 4732338"/>
              <a:gd name="connsiteX21162" fmla="*/ 2335213 w 4424363"/>
              <a:gd name="connsiteY21162" fmla="*/ 177800 h 4732338"/>
              <a:gd name="connsiteX21163" fmla="*/ 2333625 w 4424363"/>
              <a:gd name="connsiteY21163" fmla="*/ 177800 h 4732338"/>
              <a:gd name="connsiteX21164" fmla="*/ 2332038 w 4424363"/>
              <a:gd name="connsiteY21164" fmla="*/ 177800 h 4732338"/>
              <a:gd name="connsiteX21165" fmla="*/ 2332038 w 4424363"/>
              <a:gd name="connsiteY21165" fmla="*/ 176213 h 4732338"/>
              <a:gd name="connsiteX21166" fmla="*/ 2330450 w 4424363"/>
              <a:gd name="connsiteY21166" fmla="*/ 176213 h 4732338"/>
              <a:gd name="connsiteX21167" fmla="*/ 2330450 w 4424363"/>
              <a:gd name="connsiteY21167" fmla="*/ 174625 h 4732338"/>
              <a:gd name="connsiteX21168" fmla="*/ 2332038 w 4424363"/>
              <a:gd name="connsiteY21168" fmla="*/ 174625 h 4732338"/>
              <a:gd name="connsiteX21169" fmla="*/ 2332038 w 4424363"/>
              <a:gd name="connsiteY21169" fmla="*/ 173038 h 4732338"/>
              <a:gd name="connsiteX21170" fmla="*/ 2330450 w 4424363"/>
              <a:gd name="connsiteY21170" fmla="*/ 173038 h 4732338"/>
              <a:gd name="connsiteX21171" fmla="*/ 2328863 w 4424363"/>
              <a:gd name="connsiteY21171" fmla="*/ 173038 h 4732338"/>
              <a:gd name="connsiteX21172" fmla="*/ 2328863 w 4424363"/>
              <a:gd name="connsiteY21172" fmla="*/ 171450 h 4732338"/>
              <a:gd name="connsiteX21173" fmla="*/ 2327275 w 4424363"/>
              <a:gd name="connsiteY21173" fmla="*/ 171450 h 4732338"/>
              <a:gd name="connsiteX21174" fmla="*/ 2325688 w 4424363"/>
              <a:gd name="connsiteY21174" fmla="*/ 171450 h 4732338"/>
              <a:gd name="connsiteX21175" fmla="*/ 2325688 w 4424363"/>
              <a:gd name="connsiteY21175" fmla="*/ 169863 h 4732338"/>
              <a:gd name="connsiteX21176" fmla="*/ 2324100 w 4424363"/>
              <a:gd name="connsiteY21176" fmla="*/ 169863 h 4732338"/>
              <a:gd name="connsiteX21177" fmla="*/ 2322513 w 4424363"/>
              <a:gd name="connsiteY21177" fmla="*/ 169863 h 4732338"/>
              <a:gd name="connsiteX21178" fmla="*/ 2320925 w 4424363"/>
              <a:gd name="connsiteY21178" fmla="*/ 169863 h 4732338"/>
              <a:gd name="connsiteX21179" fmla="*/ 2320925 w 4424363"/>
              <a:gd name="connsiteY21179" fmla="*/ 168275 h 4732338"/>
              <a:gd name="connsiteX21180" fmla="*/ 2320925 w 4424363"/>
              <a:gd name="connsiteY21180" fmla="*/ 166688 h 4732338"/>
              <a:gd name="connsiteX21181" fmla="*/ 2319338 w 4424363"/>
              <a:gd name="connsiteY21181" fmla="*/ 166688 h 4732338"/>
              <a:gd name="connsiteX21182" fmla="*/ 2317750 w 4424363"/>
              <a:gd name="connsiteY21182" fmla="*/ 166688 h 4732338"/>
              <a:gd name="connsiteX21183" fmla="*/ 2317750 w 4424363"/>
              <a:gd name="connsiteY21183" fmla="*/ 165100 h 4732338"/>
              <a:gd name="connsiteX21184" fmla="*/ 2317750 w 4424363"/>
              <a:gd name="connsiteY21184" fmla="*/ 163513 h 4732338"/>
              <a:gd name="connsiteX21185" fmla="*/ 2317750 w 4424363"/>
              <a:gd name="connsiteY21185" fmla="*/ 161925 h 4732338"/>
              <a:gd name="connsiteX21186" fmla="*/ 2316163 w 4424363"/>
              <a:gd name="connsiteY21186" fmla="*/ 161925 h 4732338"/>
              <a:gd name="connsiteX21187" fmla="*/ 2314575 w 4424363"/>
              <a:gd name="connsiteY21187" fmla="*/ 161925 h 4732338"/>
              <a:gd name="connsiteX21188" fmla="*/ 2312988 w 4424363"/>
              <a:gd name="connsiteY21188" fmla="*/ 160338 h 4732338"/>
              <a:gd name="connsiteX21189" fmla="*/ 2311400 w 4424363"/>
              <a:gd name="connsiteY21189" fmla="*/ 160338 h 4732338"/>
              <a:gd name="connsiteX21190" fmla="*/ 2311400 w 4424363"/>
              <a:gd name="connsiteY21190" fmla="*/ 158750 h 4732338"/>
              <a:gd name="connsiteX21191" fmla="*/ 2309813 w 4424363"/>
              <a:gd name="connsiteY21191" fmla="*/ 158750 h 4732338"/>
              <a:gd name="connsiteX21192" fmla="*/ 2308225 w 4424363"/>
              <a:gd name="connsiteY21192" fmla="*/ 158750 h 4732338"/>
              <a:gd name="connsiteX21193" fmla="*/ 2308225 w 4424363"/>
              <a:gd name="connsiteY21193" fmla="*/ 157163 h 4732338"/>
              <a:gd name="connsiteX21194" fmla="*/ 2306638 w 4424363"/>
              <a:gd name="connsiteY21194" fmla="*/ 157163 h 4732338"/>
              <a:gd name="connsiteX21195" fmla="*/ 2306638 w 4424363"/>
              <a:gd name="connsiteY21195" fmla="*/ 155575 h 4732338"/>
              <a:gd name="connsiteX21196" fmla="*/ 2305050 w 4424363"/>
              <a:gd name="connsiteY21196" fmla="*/ 155575 h 4732338"/>
              <a:gd name="connsiteX21197" fmla="*/ 2305050 w 4424363"/>
              <a:gd name="connsiteY21197" fmla="*/ 153988 h 4732338"/>
              <a:gd name="connsiteX21198" fmla="*/ 2305050 w 4424363"/>
              <a:gd name="connsiteY21198" fmla="*/ 152400 h 4732338"/>
              <a:gd name="connsiteX21199" fmla="*/ 2303463 w 4424363"/>
              <a:gd name="connsiteY21199" fmla="*/ 152400 h 4732338"/>
              <a:gd name="connsiteX21200" fmla="*/ 2303463 w 4424363"/>
              <a:gd name="connsiteY21200" fmla="*/ 150813 h 4732338"/>
              <a:gd name="connsiteX21201" fmla="*/ 2303463 w 4424363"/>
              <a:gd name="connsiteY21201" fmla="*/ 149225 h 4732338"/>
              <a:gd name="connsiteX21202" fmla="*/ 2305050 w 4424363"/>
              <a:gd name="connsiteY21202" fmla="*/ 149225 h 4732338"/>
              <a:gd name="connsiteX21203" fmla="*/ 2305050 w 4424363"/>
              <a:gd name="connsiteY21203" fmla="*/ 147638 h 4732338"/>
              <a:gd name="connsiteX21204" fmla="*/ 2306638 w 4424363"/>
              <a:gd name="connsiteY21204" fmla="*/ 147638 h 4732338"/>
              <a:gd name="connsiteX21205" fmla="*/ 2308225 w 4424363"/>
              <a:gd name="connsiteY21205" fmla="*/ 147638 h 4732338"/>
              <a:gd name="connsiteX21206" fmla="*/ 2309813 w 4424363"/>
              <a:gd name="connsiteY21206" fmla="*/ 147638 h 4732338"/>
              <a:gd name="connsiteX21207" fmla="*/ 2311400 w 4424363"/>
              <a:gd name="connsiteY21207" fmla="*/ 147638 h 4732338"/>
              <a:gd name="connsiteX21208" fmla="*/ 2312988 w 4424363"/>
              <a:gd name="connsiteY21208" fmla="*/ 147638 h 4732338"/>
              <a:gd name="connsiteX21209" fmla="*/ 2314575 w 4424363"/>
              <a:gd name="connsiteY21209" fmla="*/ 147638 h 4732338"/>
              <a:gd name="connsiteX21210" fmla="*/ 2316163 w 4424363"/>
              <a:gd name="connsiteY21210" fmla="*/ 147638 h 4732338"/>
              <a:gd name="connsiteX21211" fmla="*/ 2317750 w 4424363"/>
              <a:gd name="connsiteY21211" fmla="*/ 147638 h 4732338"/>
              <a:gd name="connsiteX21212" fmla="*/ 2319338 w 4424363"/>
              <a:gd name="connsiteY21212" fmla="*/ 147638 h 4732338"/>
              <a:gd name="connsiteX21213" fmla="*/ 2320925 w 4424363"/>
              <a:gd name="connsiteY21213" fmla="*/ 147638 h 4732338"/>
              <a:gd name="connsiteX21214" fmla="*/ 2320925 w 4424363"/>
              <a:gd name="connsiteY21214" fmla="*/ 149225 h 4732338"/>
              <a:gd name="connsiteX21215" fmla="*/ 2322513 w 4424363"/>
              <a:gd name="connsiteY21215" fmla="*/ 149225 h 4732338"/>
              <a:gd name="connsiteX21216" fmla="*/ 2324100 w 4424363"/>
              <a:gd name="connsiteY21216" fmla="*/ 149225 h 4732338"/>
              <a:gd name="connsiteX21217" fmla="*/ 2325688 w 4424363"/>
              <a:gd name="connsiteY21217" fmla="*/ 149225 h 4732338"/>
              <a:gd name="connsiteX21218" fmla="*/ 2327275 w 4424363"/>
              <a:gd name="connsiteY21218" fmla="*/ 149225 h 4732338"/>
              <a:gd name="connsiteX21219" fmla="*/ 2328863 w 4424363"/>
              <a:gd name="connsiteY21219" fmla="*/ 149225 h 4732338"/>
              <a:gd name="connsiteX21220" fmla="*/ 2328863 w 4424363"/>
              <a:gd name="connsiteY21220" fmla="*/ 150813 h 4732338"/>
              <a:gd name="connsiteX21221" fmla="*/ 2330450 w 4424363"/>
              <a:gd name="connsiteY21221" fmla="*/ 150813 h 4732338"/>
              <a:gd name="connsiteX21222" fmla="*/ 2332038 w 4424363"/>
              <a:gd name="connsiteY21222" fmla="*/ 150813 h 4732338"/>
              <a:gd name="connsiteX21223" fmla="*/ 2333625 w 4424363"/>
              <a:gd name="connsiteY21223" fmla="*/ 150813 h 4732338"/>
              <a:gd name="connsiteX21224" fmla="*/ 2335213 w 4424363"/>
              <a:gd name="connsiteY21224" fmla="*/ 150813 h 4732338"/>
              <a:gd name="connsiteX21225" fmla="*/ 2336800 w 4424363"/>
              <a:gd name="connsiteY21225" fmla="*/ 150813 h 4732338"/>
              <a:gd name="connsiteX21226" fmla="*/ 2338388 w 4424363"/>
              <a:gd name="connsiteY21226" fmla="*/ 150813 h 4732338"/>
              <a:gd name="connsiteX21227" fmla="*/ 2339975 w 4424363"/>
              <a:gd name="connsiteY21227" fmla="*/ 150813 h 4732338"/>
              <a:gd name="connsiteX21228" fmla="*/ 2339975 w 4424363"/>
              <a:gd name="connsiteY21228" fmla="*/ 152400 h 4732338"/>
              <a:gd name="connsiteX21229" fmla="*/ 2341563 w 4424363"/>
              <a:gd name="connsiteY21229" fmla="*/ 152400 h 4732338"/>
              <a:gd name="connsiteX21230" fmla="*/ 2343150 w 4424363"/>
              <a:gd name="connsiteY21230" fmla="*/ 152400 h 4732338"/>
              <a:gd name="connsiteX21231" fmla="*/ 2344738 w 4424363"/>
              <a:gd name="connsiteY21231" fmla="*/ 152400 h 4732338"/>
              <a:gd name="connsiteX21232" fmla="*/ 2344738 w 4424363"/>
              <a:gd name="connsiteY21232" fmla="*/ 150813 h 4732338"/>
              <a:gd name="connsiteX21233" fmla="*/ 2346325 w 4424363"/>
              <a:gd name="connsiteY21233" fmla="*/ 150813 h 4732338"/>
              <a:gd name="connsiteX21234" fmla="*/ 2346325 w 4424363"/>
              <a:gd name="connsiteY21234" fmla="*/ 149225 h 4732338"/>
              <a:gd name="connsiteX21235" fmla="*/ 2347913 w 4424363"/>
              <a:gd name="connsiteY21235" fmla="*/ 149225 h 4732338"/>
              <a:gd name="connsiteX21236" fmla="*/ 2347913 w 4424363"/>
              <a:gd name="connsiteY21236" fmla="*/ 147638 h 4732338"/>
              <a:gd name="connsiteX21237" fmla="*/ 2347913 w 4424363"/>
              <a:gd name="connsiteY21237" fmla="*/ 146050 h 4732338"/>
              <a:gd name="connsiteX21238" fmla="*/ 2347913 w 4424363"/>
              <a:gd name="connsiteY21238" fmla="*/ 144463 h 4732338"/>
              <a:gd name="connsiteX21239" fmla="*/ 2347913 w 4424363"/>
              <a:gd name="connsiteY21239" fmla="*/ 142875 h 4732338"/>
              <a:gd name="connsiteX21240" fmla="*/ 2347913 w 4424363"/>
              <a:gd name="connsiteY21240" fmla="*/ 141288 h 4732338"/>
              <a:gd name="connsiteX21241" fmla="*/ 2347913 w 4424363"/>
              <a:gd name="connsiteY21241" fmla="*/ 139700 h 4732338"/>
              <a:gd name="connsiteX21242" fmla="*/ 2347913 w 4424363"/>
              <a:gd name="connsiteY21242" fmla="*/ 138113 h 4732338"/>
              <a:gd name="connsiteX21243" fmla="*/ 2347913 w 4424363"/>
              <a:gd name="connsiteY21243" fmla="*/ 136525 h 4732338"/>
              <a:gd name="connsiteX21244" fmla="*/ 2347913 w 4424363"/>
              <a:gd name="connsiteY21244" fmla="*/ 134938 h 4732338"/>
              <a:gd name="connsiteX21245" fmla="*/ 2347913 w 4424363"/>
              <a:gd name="connsiteY21245" fmla="*/ 133350 h 4732338"/>
              <a:gd name="connsiteX21246" fmla="*/ 2347913 w 4424363"/>
              <a:gd name="connsiteY21246" fmla="*/ 131763 h 4732338"/>
              <a:gd name="connsiteX21247" fmla="*/ 2347913 w 4424363"/>
              <a:gd name="connsiteY21247" fmla="*/ 130175 h 4732338"/>
              <a:gd name="connsiteX21248" fmla="*/ 2347913 w 4424363"/>
              <a:gd name="connsiteY21248" fmla="*/ 128588 h 4732338"/>
              <a:gd name="connsiteX21249" fmla="*/ 2346325 w 4424363"/>
              <a:gd name="connsiteY21249" fmla="*/ 127000 h 4732338"/>
              <a:gd name="connsiteX21250" fmla="*/ 2346325 w 4424363"/>
              <a:gd name="connsiteY21250" fmla="*/ 125413 h 4732338"/>
              <a:gd name="connsiteX21251" fmla="*/ 2344738 w 4424363"/>
              <a:gd name="connsiteY21251" fmla="*/ 125413 h 4732338"/>
              <a:gd name="connsiteX21252" fmla="*/ 2344738 w 4424363"/>
              <a:gd name="connsiteY21252" fmla="*/ 123825 h 4732338"/>
              <a:gd name="connsiteX21253" fmla="*/ 2344738 w 4424363"/>
              <a:gd name="connsiteY21253" fmla="*/ 122238 h 4732338"/>
              <a:gd name="connsiteX21254" fmla="*/ 2344738 w 4424363"/>
              <a:gd name="connsiteY21254" fmla="*/ 120650 h 4732338"/>
              <a:gd name="connsiteX21255" fmla="*/ 2344738 w 4424363"/>
              <a:gd name="connsiteY21255" fmla="*/ 119063 h 4732338"/>
              <a:gd name="connsiteX21256" fmla="*/ 2344738 w 4424363"/>
              <a:gd name="connsiteY21256" fmla="*/ 117475 h 4732338"/>
              <a:gd name="connsiteX21257" fmla="*/ 2344738 w 4424363"/>
              <a:gd name="connsiteY21257" fmla="*/ 115888 h 4732338"/>
              <a:gd name="connsiteX21258" fmla="*/ 2344738 w 4424363"/>
              <a:gd name="connsiteY21258" fmla="*/ 114300 h 4732338"/>
              <a:gd name="connsiteX21259" fmla="*/ 2344738 w 4424363"/>
              <a:gd name="connsiteY21259" fmla="*/ 112713 h 4732338"/>
              <a:gd name="connsiteX21260" fmla="*/ 2343150 w 4424363"/>
              <a:gd name="connsiteY21260" fmla="*/ 112713 h 4732338"/>
              <a:gd name="connsiteX21261" fmla="*/ 2341563 w 4424363"/>
              <a:gd name="connsiteY21261" fmla="*/ 112713 h 4732338"/>
              <a:gd name="connsiteX21262" fmla="*/ 2341563 w 4424363"/>
              <a:gd name="connsiteY21262" fmla="*/ 111125 h 4732338"/>
              <a:gd name="connsiteX21263" fmla="*/ 2339975 w 4424363"/>
              <a:gd name="connsiteY21263" fmla="*/ 111125 h 4732338"/>
              <a:gd name="connsiteX21264" fmla="*/ 2339975 w 4424363"/>
              <a:gd name="connsiteY21264" fmla="*/ 109538 h 4732338"/>
              <a:gd name="connsiteX21265" fmla="*/ 2339975 w 4424363"/>
              <a:gd name="connsiteY21265" fmla="*/ 107950 h 4732338"/>
              <a:gd name="connsiteX21266" fmla="*/ 2341563 w 4424363"/>
              <a:gd name="connsiteY21266" fmla="*/ 107950 h 4732338"/>
              <a:gd name="connsiteX21267" fmla="*/ 2341563 w 4424363"/>
              <a:gd name="connsiteY21267" fmla="*/ 106363 h 4732338"/>
              <a:gd name="connsiteX21268" fmla="*/ 2341563 w 4424363"/>
              <a:gd name="connsiteY21268" fmla="*/ 104775 h 4732338"/>
              <a:gd name="connsiteX21269" fmla="*/ 2341563 w 4424363"/>
              <a:gd name="connsiteY21269" fmla="*/ 103188 h 4732338"/>
              <a:gd name="connsiteX21270" fmla="*/ 2343150 w 4424363"/>
              <a:gd name="connsiteY21270" fmla="*/ 103188 h 4732338"/>
              <a:gd name="connsiteX21271" fmla="*/ 2343150 w 4424363"/>
              <a:gd name="connsiteY21271" fmla="*/ 101600 h 4732338"/>
              <a:gd name="connsiteX21272" fmla="*/ 2341563 w 4424363"/>
              <a:gd name="connsiteY21272" fmla="*/ 101600 h 4732338"/>
              <a:gd name="connsiteX21273" fmla="*/ 2341563 w 4424363"/>
              <a:gd name="connsiteY21273" fmla="*/ 100013 h 4732338"/>
              <a:gd name="connsiteX21274" fmla="*/ 2341563 w 4424363"/>
              <a:gd name="connsiteY21274" fmla="*/ 98425 h 4732338"/>
              <a:gd name="connsiteX21275" fmla="*/ 2341563 w 4424363"/>
              <a:gd name="connsiteY21275" fmla="*/ 96838 h 4732338"/>
              <a:gd name="connsiteX21276" fmla="*/ 2343150 w 4424363"/>
              <a:gd name="connsiteY21276" fmla="*/ 96838 h 4732338"/>
              <a:gd name="connsiteX21277" fmla="*/ 2344738 w 4424363"/>
              <a:gd name="connsiteY21277" fmla="*/ 96838 h 4732338"/>
              <a:gd name="connsiteX21278" fmla="*/ 2344738 w 4424363"/>
              <a:gd name="connsiteY21278" fmla="*/ 95250 h 4732338"/>
              <a:gd name="connsiteX21279" fmla="*/ 2344738 w 4424363"/>
              <a:gd name="connsiteY21279" fmla="*/ 93663 h 4732338"/>
              <a:gd name="connsiteX21280" fmla="*/ 2343150 w 4424363"/>
              <a:gd name="connsiteY21280" fmla="*/ 93663 h 4732338"/>
              <a:gd name="connsiteX21281" fmla="*/ 2343150 w 4424363"/>
              <a:gd name="connsiteY21281" fmla="*/ 92075 h 4732338"/>
              <a:gd name="connsiteX21282" fmla="*/ 2343150 w 4424363"/>
              <a:gd name="connsiteY21282" fmla="*/ 90488 h 4732338"/>
              <a:gd name="connsiteX21283" fmla="*/ 2343150 w 4424363"/>
              <a:gd name="connsiteY21283" fmla="*/ 88900 h 4732338"/>
              <a:gd name="connsiteX21284" fmla="*/ 2344738 w 4424363"/>
              <a:gd name="connsiteY21284" fmla="*/ 87313 h 4732338"/>
              <a:gd name="connsiteX21285" fmla="*/ 2344738 w 4424363"/>
              <a:gd name="connsiteY21285" fmla="*/ 85725 h 4732338"/>
              <a:gd name="connsiteX21286" fmla="*/ 2344738 w 4424363"/>
              <a:gd name="connsiteY21286" fmla="*/ 84138 h 4732338"/>
              <a:gd name="connsiteX21287" fmla="*/ 2344738 w 4424363"/>
              <a:gd name="connsiteY21287" fmla="*/ 82550 h 4732338"/>
              <a:gd name="connsiteX21288" fmla="*/ 2344738 w 4424363"/>
              <a:gd name="connsiteY21288" fmla="*/ 80963 h 4732338"/>
              <a:gd name="connsiteX21289" fmla="*/ 2346325 w 4424363"/>
              <a:gd name="connsiteY21289" fmla="*/ 80963 h 4732338"/>
              <a:gd name="connsiteX21290" fmla="*/ 2346325 w 4424363"/>
              <a:gd name="connsiteY21290" fmla="*/ 79375 h 4732338"/>
              <a:gd name="connsiteX21291" fmla="*/ 2344738 w 4424363"/>
              <a:gd name="connsiteY21291" fmla="*/ 79375 h 4732338"/>
              <a:gd name="connsiteX21292" fmla="*/ 2344738 w 4424363"/>
              <a:gd name="connsiteY21292" fmla="*/ 77788 h 4732338"/>
              <a:gd name="connsiteX21293" fmla="*/ 2346325 w 4424363"/>
              <a:gd name="connsiteY21293" fmla="*/ 77788 h 4732338"/>
              <a:gd name="connsiteX21294" fmla="*/ 2346325 w 4424363"/>
              <a:gd name="connsiteY21294" fmla="*/ 76200 h 4732338"/>
              <a:gd name="connsiteX21295" fmla="*/ 2347913 w 4424363"/>
              <a:gd name="connsiteY21295" fmla="*/ 76200 h 4732338"/>
              <a:gd name="connsiteX21296" fmla="*/ 2349500 w 4424363"/>
              <a:gd name="connsiteY21296" fmla="*/ 76200 h 4732338"/>
              <a:gd name="connsiteX21297" fmla="*/ 2351088 w 4424363"/>
              <a:gd name="connsiteY21297" fmla="*/ 76200 h 4732338"/>
              <a:gd name="connsiteX21298" fmla="*/ 2351088 w 4424363"/>
              <a:gd name="connsiteY21298" fmla="*/ 74613 h 4732338"/>
              <a:gd name="connsiteX21299" fmla="*/ 2352675 w 4424363"/>
              <a:gd name="connsiteY21299" fmla="*/ 74613 h 4732338"/>
              <a:gd name="connsiteX21300" fmla="*/ 2352675 w 4424363"/>
              <a:gd name="connsiteY21300" fmla="*/ 73025 h 4732338"/>
              <a:gd name="connsiteX21301" fmla="*/ 2354263 w 4424363"/>
              <a:gd name="connsiteY21301" fmla="*/ 73025 h 4732338"/>
              <a:gd name="connsiteX21302" fmla="*/ 2355850 w 4424363"/>
              <a:gd name="connsiteY21302" fmla="*/ 73025 h 4732338"/>
              <a:gd name="connsiteX21303" fmla="*/ 2357438 w 4424363"/>
              <a:gd name="connsiteY21303" fmla="*/ 71438 h 4732338"/>
              <a:gd name="connsiteX21304" fmla="*/ 2359025 w 4424363"/>
              <a:gd name="connsiteY21304" fmla="*/ 71438 h 4732338"/>
              <a:gd name="connsiteX21305" fmla="*/ 2360613 w 4424363"/>
              <a:gd name="connsiteY21305" fmla="*/ 71438 h 4732338"/>
              <a:gd name="connsiteX21306" fmla="*/ 2362200 w 4424363"/>
              <a:gd name="connsiteY21306" fmla="*/ 71438 h 4732338"/>
              <a:gd name="connsiteX21307" fmla="*/ 2362200 w 4424363"/>
              <a:gd name="connsiteY21307" fmla="*/ 69850 h 4732338"/>
              <a:gd name="connsiteX21308" fmla="*/ 2363788 w 4424363"/>
              <a:gd name="connsiteY21308" fmla="*/ 69850 h 4732338"/>
              <a:gd name="connsiteX21309" fmla="*/ 2365375 w 4424363"/>
              <a:gd name="connsiteY21309" fmla="*/ 69850 h 4732338"/>
              <a:gd name="connsiteX21310" fmla="*/ 2365375 w 4424363"/>
              <a:gd name="connsiteY21310" fmla="*/ 68263 h 4732338"/>
              <a:gd name="connsiteX21311" fmla="*/ 2366963 w 4424363"/>
              <a:gd name="connsiteY21311" fmla="*/ 68263 h 4732338"/>
              <a:gd name="connsiteX21312" fmla="*/ 2366963 w 4424363"/>
              <a:gd name="connsiteY21312" fmla="*/ 66675 h 4732338"/>
              <a:gd name="connsiteX21313" fmla="*/ 2368550 w 4424363"/>
              <a:gd name="connsiteY21313" fmla="*/ 66675 h 4732338"/>
              <a:gd name="connsiteX21314" fmla="*/ 2370138 w 4424363"/>
              <a:gd name="connsiteY21314" fmla="*/ 66675 h 4732338"/>
              <a:gd name="connsiteX21315" fmla="*/ 2371725 w 4424363"/>
              <a:gd name="connsiteY21315" fmla="*/ 66675 h 4732338"/>
              <a:gd name="connsiteX21316" fmla="*/ 2373313 w 4424363"/>
              <a:gd name="connsiteY21316" fmla="*/ 66675 h 4732338"/>
              <a:gd name="connsiteX21317" fmla="*/ 2374900 w 4424363"/>
              <a:gd name="connsiteY21317" fmla="*/ 66675 h 4732338"/>
              <a:gd name="connsiteX21318" fmla="*/ 2376488 w 4424363"/>
              <a:gd name="connsiteY21318" fmla="*/ 66675 h 4732338"/>
              <a:gd name="connsiteX21319" fmla="*/ 2378075 w 4424363"/>
              <a:gd name="connsiteY21319" fmla="*/ 66675 h 4732338"/>
              <a:gd name="connsiteX21320" fmla="*/ 2378075 w 4424363"/>
              <a:gd name="connsiteY21320" fmla="*/ 65088 h 4732338"/>
              <a:gd name="connsiteX21321" fmla="*/ 2379663 w 4424363"/>
              <a:gd name="connsiteY21321" fmla="*/ 65088 h 4732338"/>
              <a:gd name="connsiteX21322" fmla="*/ 2379663 w 4424363"/>
              <a:gd name="connsiteY21322" fmla="*/ 63500 h 4732338"/>
              <a:gd name="connsiteX21323" fmla="*/ 2379663 w 4424363"/>
              <a:gd name="connsiteY21323" fmla="*/ 61913 h 4732338"/>
              <a:gd name="connsiteX21324" fmla="*/ 2381250 w 4424363"/>
              <a:gd name="connsiteY21324" fmla="*/ 61913 h 4732338"/>
              <a:gd name="connsiteX21325" fmla="*/ 2381250 w 4424363"/>
              <a:gd name="connsiteY21325" fmla="*/ 60325 h 4732338"/>
              <a:gd name="connsiteX21326" fmla="*/ 2379663 w 4424363"/>
              <a:gd name="connsiteY21326" fmla="*/ 60325 h 4732338"/>
              <a:gd name="connsiteX21327" fmla="*/ 2379663 w 4424363"/>
              <a:gd name="connsiteY21327" fmla="*/ 58738 h 4732338"/>
              <a:gd name="connsiteX21328" fmla="*/ 2381250 w 4424363"/>
              <a:gd name="connsiteY21328" fmla="*/ 58738 h 4732338"/>
              <a:gd name="connsiteX21329" fmla="*/ 2382838 w 4424363"/>
              <a:gd name="connsiteY21329" fmla="*/ 58738 h 4732338"/>
              <a:gd name="connsiteX21330" fmla="*/ 2382838 w 4424363"/>
              <a:gd name="connsiteY21330" fmla="*/ 57150 h 4732338"/>
              <a:gd name="connsiteX21331" fmla="*/ 2384425 w 4424363"/>
              <a:gd name="connsiteY21331" fmla="*/ 57150 h 4732338"/>
              <a:gd name="connsiteX21332" fmla="*/ 2386013 w 4424363"/>
              <a:gd name="connsiteY21332" fmla="*/ 57150 h 4732338"/>
              <a:gd name="connsiteX21333" fmla="*/ 2386013 w 4424363"/>
              <a:gd name="connsiteY21333" fmla="*/ 55563 h 4732338"/>
              <a:gd name="connsiteX21334" fmla="*/ 2387600 w 4424363"/>
              <a:gd name="connsiteY21334" fmla="*/ 55563 h 4732338"/>
              <a:gd name="connsiteX21335" fmla="*/ 2389188 w 4424363"/>
              <a:gd name="connsiteY21335" fmla="*/ 55563 h 4732338"/>
              <a:gd name="connsiteX21336" fmla="*/ 2389188 w 4424363"/>
              <a:gd name="connsiteY21336" fmla="*/ 57150 h 4732338"/>
              <a:gd name="connsiteX21337" fmla="*/ 2390775 w 4424363"/>
              <a:gd name="connsiteY21337" fmla="*/ 57150 h 4732338"/>
              <a:gd name="connsiteX21338" fmla="*/ 2392363 w 4424363"/>
              <a:gd name="connsiteY21338" fmla="*/ 57150 h 4732338"/>
              <a:gd name="connsiteX21339" fmla="*/ 2393950 w 4424363"/>
              <a:gd name="connsiteY21339" fmla="*/ 57150 h 4732338"/>
              <a:gd name="connsiteX21340" fmla="*/ 2395538 w 4424363"/>
              <a:gd name="connsiteY21340" fmla="*/ 57150 h 4732338"/>
              <a:gd name="connsiteX21341" fmla="*/ 2395538 w 4424363"/>
              <a:gd name="connsiteY21341" fmla="*/ 58738 h 4732338"/>
              <a:gd name="connsiteX21342" fmla="*/ 2397125 w 4424363"/>
              <a:gd name="connsiteY21342" fmla="*/ 58738 h 4732338"/>
              <a:gd name="connsiteX21343" fmla="*/ 2397125 w 4424363"/>
              <a:gd name="connsiteY21343" fmla="*/ 57150 h 4732338"/>
              <a:gd name="connsiteX21344" fmla="*/ 2397125 w 4424363"/>
              <a:gd name="connsiteY21344" fmla="*/ 55563 h 4732338"/>
              <a:gd name="connsiteX21345" fmla="*/ 2398713 w 4424363"/>
              <a:gd name="connsiteY21345" fmla="*/ 55563 h 4732338"/>
              <a:gd name="connsiteX21346" fmla="*/ 2398713 w 4424363"/>
              <a:gd name="connsiteY21346" fmla="*/ 57150 h 4732338"/>
              <a:gd name="connsiteX21347" fmla="*/ 2400300 w 4424363"/>
              <a:gd name="connsiteY21347" fmla="*/ 57150 h 4732338"/>
              <a:gd name="connsiteX21348" fmla="*/ 2400300 w 4424363"/>
              <a:gd name="connsiteY21348" fmla="*/ 55563 h 4732338"/>
              <a:gd name="connsiteX21349" fmla="*/ 2398713 w 4424363"/>
              <a:gd name="connsiteY21349" fmla="*/ 55563 h 4732338"/>
              <a:gd name="connsiteX21350" fmla="*/ 2400300 w 4424363"/>
              <a:gd name="connsiteY21350" fmla="*/ 53975 h 4732338"/>
              <a:gd name="connsiteX21351" fmla="*/ 2401888 w 4424363"/>
              <a:gd name="connsiteY21351" fmla="*/ 53975 h 4732338"/>
              <a:gd name="connsiteX21352" fmla="*/ 2401888 w 4424363"/>
              <a:gd name="connsiteY21352" fmla="*/ 55563 h 4732338"/>
              <a:gd name="connsiteX21353" fmla="*/ 2403475 w 4424363"/>
              <a:gd name="connsiteY21353" fmla="*/ 55563 h 4732338"/>
              <a:gd name="connsiteX21354" fmla="*/ 2405063 w 4424363"/>
              <a:gd name="connsiteY21354" fmla="*/ 55563 h 4732338"/>
              <a:gd name="connsiteX21355" fmla="*/ 2406650 w 4424363"/>
              <a:gd name="connsiteY21355" fmla="*/ 55563 h 4732338"/>
              <a:gd name="connsiteX21356" fmla="*/ 2406650 w 4424363"/>
              <a:gd name="connsiteY21356" fmla="*/ 53975 h 4732338"/>
              <a:gd name="connsiteX21357" fmla="*/ 2406650 w 4424363"/>
              <a:gd name="connsiteY21357" fmla="*/ 52388 h 4732338"/>
              <a:gd name="connsiteX21358" fmla="*/ 2406650 w 4424363"/>
              <a:gd name="connsiteY21358" fmla="*/ 50800 h 4732338"/>
              <a:gd name="connsiteX21359" fmla="*/ 2408238 w 4424363"/>
              <a:gd name="connsiteY21359" fmla="*/ 50800 h 4732338"/>
              <a:gd name="connsiteX21360" fmla="*/ 2408238 w 4424363"/>
              <a:gd name="connsiteY21360" fmla="*/ 49213 h 4732338"/>
              <a:gd name="connsiteX21361" fmla="*/ 2409825 w 4424363"/>
              <a:gd name="connsiteY21361" fmla="*/ 49213 h 4732338"/>
              <a:gd name="connsiteX21362" fmla="*/ 2411413 w 4424363"/>
              <a:gd name="connsiteY21362" fmla="*/ 49213 h 4732338"/>
              <a:gd name="connsiteX21363" fmla="*/ 2411413 w 4424363"/>
              <a:gd name="connsiteY21363" fmla="*/ 47625 h 4732338"/>
              <a:gd name="connsiteX21364" fmla="*/ 2413000 w 4424363"/>
              <a:gd name="connsiteY21364" fmla="*/ 47625 h 4732338"/>
              <a:gd name="connsiteX21365" fmla="*/ 2414588 w 4424363"/>
              <a:gd name="connsiteY21365" fmla="*/ 47625 h 4732338"/>
              <a:gd name="connsiteX21366" fmla="*/ 2416175 w 4424363"/>
              <a:gd name="connsiteY21366" fmla="*/ 47625 h 4732338"/>
              <a:gd name="connsiteX21367" fmla="*/ 2416175 w 4424363"/>
              <a:gd name="connsiteY21367" fmla="*/ 49213 h 4732338"/>
              <a:gd name="connsiteX21368" fmla="*/ 2417763 w 4424363"/>
              <a:gd name="connsiteY21368" fmla="*/ 49213 h 4732338"/>
              <a:gd name="connsiteX21369" fmla="*/ 2419350 w 4424363"/>
              <a:gd name="connsiteY21369" fmla="*/ 50800 h 4732338"/>
              <a:gd name="connsiteX21370" fmla="*/ 2419350 w 4424363"/>
              <a:gd name="connsiteY21370" fmla="*/ 49213 h 4732338"/>
              <a:gd name="connsiteX21371" fmla="*/ 2420938 w 4424363"/>
              <a:gd name="connsiteY21371" fmla="*/ 49213 h 4732338"/>
              <a:gd name="connsiteX21372" fmla="*/ 2420938 w 4424363"/>
              <a:gd name="connsiteY21372" fmla="*/ 50800 h 4732338"/>
              <a:gd name="connsiteX21373" fmla="*/ 2422525 w 4424363"/>
              <a:gd name="connsiteY21373" fmla="*/ 50800 h 4732338"/>
              <a:gd name="connsiteX21374" fmla="*/ 2422525 w 4424363"/>
              <a:gd name="connsiteY21374" fmla="*/ 49213 h 4732338"/>
              <a:gd name="connsiteX21375" fmla="*/ 2424113 w 4424363"/>
              <a:gd name="connsiteY21375" fmla="*/ 49213 h 4732338"/>
              <a:gd name="connsiteX21376" fmla="*/ 2424113 w 4424363"/>
              <a:gd name="connsiteY21376" fmla="*/ 50800 h 4732338"/>
              <a:gd name="connsiteX21377" fmla="*/ 2424113 w 4424363"/>
              <a:gd name="connsiteY21377" fmla="*/ 52388 h 4732338"/>
              <a:gd name="connsiteX21378" fmla="*/ 2425700 w 4424363"/>
              <a:gd name="connsiteY21378" fmla="*/ 52388 h 4732338"/>
              <a:gd name="connsiteX21379" fmla="*/ 2425700 w 4424363"/>
              <a:gd name="connsiteY21379" fmla="*/ 53975 h 4732338"/>
              <a:gd name="connsiteX21380" fmla="*/ 2427288 w 4424363"/>
              <a:gd name="connsiteY21380" fmla="*/ 53975 h 4732338"/>
              <a:gd name="connsiteX21381" fmla="*/ 2427288 w 4424363"/>
              <a:gd name="connsiteY21381" fmla="*/ 52388 h 4732338"/>
              <a:gd name="connsiteX21382" fmla="*/ 2428875 w 4424363"/>
              <a:gd name="connsiteY21382" fmla="*/ 52388 h 4732338"/>
              <a:gd name="connsiteX21383" fmla="*/ 2428875 w 4424363"/>
              <a:gd name="connsiteY21383" fmla="*/ 50800 h 4732338"/>
              <a:gd name="connsiteX21384" fmla="*/ 2430463 w 4424363"/>
              <a:gd name="connsiteY21384" fmla="*/ 50800 h 4732338"/>
              <a:gd name="connsiteX21385" fmla="*/ 2430463 w 4424363"/>
              <a:gd name="connsiteY21385" fmla="*/ 52388 h 4732338"/>
              <a:gd name="connsiteX21386" fmla="*/ 2432050 w 4424363"/>
              <a:gd name="connsiteY21386" fmla="*/ 52388 h 4732338"/>
              <a:gd name="connsiteX21387" fmla="*/ 2433638 w 4424363"/>
              <a:gd name="connsiteY21387" fmla="*/ 52388 h 4732338"/>
              <a:gd name="connsiteX21388" fmla="*/ 2433638 w 4424363"/>
              <a:gd name="connsiteY21388" fmla="*/ 53975 h 4732338"/>
              <a:gd name="connsiteX21389" fmla="*/ 2435225 w 4424363"/>
              <a:gd name="connsiteY21389" fmla="*/ 53975 h 4732338"/>
              <a:gd name="connsiteX21390" fmla="*/ 2435225 w 4424363"/>
              <a:gd name="connsiteY21390" fmla="*/ 52388 h 4732338"/>
              <a:gd name="connsiteX21391" fmla="*/ 2436813 w 4424363"/>
              <a:gd name="connsiteY21391" fmla="*/ 52388 h 4732338"/>
              <a:gd name="connsiteX21392" fmla="*/ 2436813 w 4424363"/>
              <a:gd name="connsiteY21392" fmla="*/ 53975 h 4732338"/>
              <a:gd name="connsiteX21393" fmla="*/ 2438400 w 4424363"/>
              <a:gd name="connsiteY21393" fmla="*/ 53975 h 4732338"/>
              <a:gd name="connsiteX21394" fmla="*/ 2438400 w 4424363"/>
              <a:gd name="connsiteY21394" fmla="*/ 52388 h 4732338"/>
              <a:gd name="connsiteX21395" fmla="*/ 2439988 w 4424363"/>
              <a:gd name="connsiteY21395" fmla="*/ 52388 h 4732338"/>
              <a:gd name="connsiteX21396" fmla="*/ 2439988 w 4424363"/>
              <a:gd name="connsiteY21396" fmla="*/ 53975 h 4732338"/>
              <a:gd name="connsiteX21397" fmla="*/ 2441575 w 4424363"/>
              <a:gd name="connsiteY21397" fmla="*/ 53975 h 4732338"/>
              <a:gd name="connsiteX21398" fmla="*/ 2443163 w 4424363"/>
              <a:gd name="connsiteY21398" fmla="*/ 53975 h 4732338"/>
              <a:gd name="connsiteX21399" fmla="*/ 2443163 w 4424363"/>
              <a:gd name="connsiteY21399" fmla="*/ 52388 h 4732338"/>
              <a:gd name="connsiteX21400" fmla="*/ 2444750 w 4424363"/>
              <a:gd name="connsiteY21400" fmla="*/ 52388 h 4732338"/>
              <a:gd name="connsiteX21401" fmla="*/ 2446338 w 4424363"/>
              <a:gd name="connsiteY21401" fmla="*/ 52388 h 4732338"/>
              <a:gd name="connsiteX21402" fmla="*/ 2447925 w 4424363"/>
              <a:gd name="connsiteY21402" fmla="*/ 52388 h 4732338"/>
              <a:gd name="connsiteX21403" fmla="*/ 2449513 w 4424363"/>
              <a:gd name="connsiteY21403" fmla="*/ 52388 h 4732338"/>
              <a:gd name="connsiteX21404" fmla="*/ 2451100 w 4424363"/>
              <a:gd name="connsiteY21404" fmla="*/ 52388 h 4732338"/>
              <a:gd name="connsiteX21405" fmla="*/ 2451100 w 4424363"/>
              <a:gd name="connsiteY21405" fmla="*/ 50800 h 4732338"/>
              <a:gd name="connsiteX21406" fmla="*/ 2452688 w 4424363"/>
              <a:gd name="connsiteY21406" fmla="*/ 50800 h 4732338"/>
              <a:gd name="connsiteX21407" fmla="*/ 2454275 w 4424363"/>
              <a:gd name="connsiteY21407" fmla="*/ 50800 h 4732338"/>
              <a:gd name="connsiteX21408" fmla="*/ 2455863 w 4424363"/>
              <a:gd name="connsiteY21408" fmla="*/ 50800 h 4732338"/>
              <a:gd name="connsiteX21409" fmla="*/ 2457450 w 4424363"/>
              <a:gd name="connsiteY21409" fmla="*/ 50800 h 4732338"/>
              <a:gd name="connsiteX21410" fmla="*/ 2459038 w 4424363"/>
              <a:gd name="connsiteY21410" fmla="*/ 50800 h 4732338"/>
              <a:gd name="connsiteX21411" fmla="*/ 2460625 w 4424363"/>
              <a:gd name="connsiteY21411" fmla="*/ 50800 h 4732338"/>
              <a:gd name="connsiteX21412" fmla="*/ 2462213 w 4424363"/>
              <a:gd name="connsiteY21412" fmla="*/ 50800 h 4732338"/>
              <a:gd name="connsiteX21413" fmla="*/ 2463800 w 4424363"/>
              <a:gd name="connsiteY21413" fmla="*/ 50800 h 4732338"/>
              <a:gd name="connsiteX21414" fmla="*/ 2463800 w 4424363"/>
              <a:gd name="connsiteY21414" fmla="*/ 49213 h 4732338"/>
              <a:gd name="connsiteX21415" fmla="*/ 2465388 w 4424363"/>
              <a:gd name="connsiteY21415" fmla="*/ 49213 h 4732338"/>
              <a:gd name="connsiteX21416" fmla="*/ 2466975 w 4424363"/>
              <a:gd name="connsiteY21416" fmla="*/ 49213 h 4732338"/>
              <a:gd name="connsiteX21417" fmla="*/ 2468563 w 4424363"/>
              <a:gd name="connsiteY21417" fmla="*/ 49213 h 4732338"/>
              <a:gd name="connsiteX21418" fmla="*/ 2470150 w 4424363"/>
              <a:gd name="connsiteY21418" fmla="*/ 49213 h 4732338"/>
              <a:gd name="connsiteX21419" fmla="*/ 2471738 w 4424363"/>
              <a:gd name="connsiteY21419" fmla="*/ 49213 h 4732338"/>
              <a:gd name="connsiteX21420" fmla="*/ 2473325 w 4424363"/>
              <a:gd name="connsiteY21420" fmla="*/ 49213 h 4732338"/>
              <a:gd name="connsiteX21421" fmla="*/ 2474913 w 4424363"/>
              <a:gd name="connsiteY21421" fmla="*/ 49213 h 4732338"/>
              <a:gd name="connsiteX21422" fmla="*/ 2476500 w 4424363"/>
              <a:gd name="connsiteY21422" fmla="*/ 47625 h 4732338"/>
              <a:gd name="connsiteX21423" fmla="*/ 2478088 w 4424363"/>
              <a:gd name="connsiteY21423" fmla="*/ 47625 h 4732338"/>
              <a:gd name="connsiteX21424" fmla="*/ 2478088 w 4424363"/>
              <a:gd name="connsiteY21424" fmla="*/ 49213 h 4732338"/>
              <a:gd name="connsiteX21425" fmla="*/ 2479675 w 4424363"/>
              <a:gd name="connsiteY21425" fmla="*/ 49213 h 4732338"/>
              <a:gd name="connsiteX21426" fmla="*/ 2481263 w 4424363"/>
              <a:gd name="connsiteY21426" fmla="*/ 49213 h 4732338"/>
              <a:gd name="connsiteX21427" fmla="*/ 2482850 w 4424363"/>
              <a:gd name="connsiteY21427" fmla="*/ 49213 h 4732338"/>
              <a:gd name="connsiteX21428" fmla="*/ 2484438 w 4424363"/>
              <a:gd name="connsiteY21428" fmla="*/ 49213 h 4732338"/>
              <a:gd name="connsiteX21429" fmla="*/ 2484438 w 4424363"/>
              <a:gd name="connsiteY21429" fmla="*/ 50800 h 4732338"/>
              <a:gd name="connsiteX21430" fmla="*/ 2486025 w 4424363"/>
              <a:gd name="connsiteY21430" fmla="*/ 50800 h 4732338"/>
              <a:gd name="connsiteX21431" fmla="*/ 2486025 w 4424363"/>
              <a:gd name="connsiteY21431" fmla="*/ 52388 h 4732338"/>
              <a:gd name="connsiteX21432" fmla="*/ 2487613 w 4424363"/>
              <a:gd name="connsiteY21432" fmla="*/ 52388 h 4732338"/>
              <a:gd name="connsiteX21433" fmla="*/ 2489200 w 4424363"/>
              <a:gd name="connsiteY21433" fmla="*/ 52388 h 4732338"/>
              <a:gd name="connsiteX21434" fmla="*/ 2490788 w 4424363"/>
              <a:gd name="connsiteY21434" fmla="*/ 52388 h 4732338"/>
              <a:gd name="connsiteX21435" fmla="*/ 2492375 w 4424363"/>
              <a:gd name="connsiteY21435" fmla="*/ 52388 h 4732338"/>
              <a:gd name="connsiteX21436" fmla="*/ 2492375 w 4424363"/>
              <a:gd name="connsiteY21436" fmla="*/ 53975 h 4732338"/>
              <a:gd name="connsiteX21437" fmla="*/ 2493963 w 4424363"/>
              <a:gd name="connsiteY21437" fmla="*/ 53975 h 4732338"/>
              <a:gd name="connsiteX21438" fmla="*/ 2495550 w 4424363"/>
              <a:gd name="connsiteY21438" fmla="*/ 53975 h 4732338"/>
              <a:gd name="connsiteX21439" fmla="*/ 2497138 w 4424363"/>
              <a:gd name="connsiteY21439" fmla="*/ 53975 h 4732338"/>
              <a:gd name="connsiteX21440" fmla="*/ 2498725 w 4424363"/>
              <a:gd name="connsiteY21440" fmla="*/ 53975 h 4732338"/>
              <a:gd name="connsiteX21441" fmla="*/ 2500313 w 4424363"/>
              <a:gd name="connsiteY21441" fmla="*/ 53975 h 4732338"/>
              <a:gd name="connsiteX21442" fmla="*/ 2500313 w 4424363"/>
              <a:gd name="connsiteY21442" fmla="*/ 55563 h 4732338"/>
              <a:gd name="connsiteX21443" fmla="*/ 2501900 w 4424363"/>
              <a:gd name="connsiteY21443" fmla="*/ 55563 h 4732338"/>
              <a:gd name="connsiteX21444" fmla="*/ 2503488 w 4424363"/>
              <a:gd name="connsiteY21444" fmla="*/ 55563 h 4732338"/>
              <a:gd name="connsiteX21445" fmla="*/ 2505075 w 4424363"/>
              <a:gd name="connsiteY21445" fmla="*/ 55563 h 4732338"/>
              <a:gd name="connsiteX21446" fmla="*/ 2506663 w 4424363"/>
              <a:gd name="connsiteY21446" fmla="*/ 55563 h 4732338"/>
              <a:gd name="connsiteX21447" fmla="*/ 2508250 w 4424363"/>
              <a:gd name="connsiteY21447" fmla="*/ 55563 h 4732338"/>
              <a:gd name="connsiteX21448" fmla="*/ 2509838 w 4424363"/>
              <a:gd name="connsiteY21448" fmla="*/ 55563 h 4732338"/>
              <a:gd name="connsiteX21449" fmla="*/ 2509838 w 4424363"/>
              <a:gd name="connsiteY21449" fmla="*/ 53975 h 4732338"/>
              <a:gd name="connsiteX21450" fmla="*/ 2511425 w 4424363"/>
              <a:gd name="connsiteY21450" fmla="*/ 53975 h 4732338"/>
              <a:gd name="connsiteX21451" fmla="*/ 2513013 w 4424363"/>
              <a:gd name="connsiteY21451" fmla="*/ 53975 h 4732338"/>
              <a:gd name="connsiteX21452" fmla="*/ 2514600 w 4424363"/>
              <a:gd name="connsiteY21452" fmla="*/ 55563 h 4732338"/>
              <a:gd name="connsiteX21453" fmla="*/ 2516188 w 4424363"/>
              <a:gd name="connsiteY21453" fmla="*/ 55563 h 4732338"/>
              <a:gd name="connsiteX21454" fmla="*/ 2516188 w 4424363"/>
              <a:gd name="connsiteY21454" fmla="*/ 53975 h 4732338"/>
              <a:gd name="connsiteX21455" fmla="*/ 2517775 w 4424363"/>
              <a:gd name="connsiteY21455" fmla="*/ 53975 h 4732338"/>
              <a:gd name="connsiteX21456" fmla="*/ 2519363 w 4424363"/>
              <a:gd name="connsiteY21456" fmla="*/ 53975 h 4732338"/>
              <a:gd name="connsiteX21457" fmla="*/ 2520950 w 4424363"/>
              <a:gd name="connsiteY21457" fmla="*/ 53975 h 4732338"/>
              <a:gd name="connsiteX21458" fmla="*/ 2520950 w 4424363"/>
              <a:gd name="connsiteY21458" fmla="*/ 52388 h 4732338"/>
              <a:gd name="connsiteX21459" fmla="*/ 2522538 w 4424363"/>
              <a:gd name="connsiteY21459" fmla="*/ 52388 h 4732338"/>
              <a:gd name="connsiteX21460" fmla="*/ 2524125 w 4424363"/>
              <a:gd name="connsiteY21460" fmla="*/ 52388 h 4732338"/>
              <a:gd name="connsiteX21461" fmla="*/ 2525713 w 4424363"/>
              <a:gd name="connsiteY21461" fmla="*/ 52388 h 4732338"/>
              <a:gd name="connsiteX21462" fmla="*/ 2525713 w 4424363"/>
              <a:gd name="connsiteY21462" fmla="*/ 50800 h 4732338"/>
              <a:gd name="connsiteX21463" fmla="*/ 2525713 w 4424363"/>
              <a:gd name="connsiteY21463" fmla="*/ 49213 h 4732338"/>
              <a:gd name="connsiteX21464" fmla="*/ 2524125 w 4424363"/>
              <a:gd name="connsiteY21464" fmla="*/ 49213 h 4732338"/>
              <a:gd name="connsiteX21465" fmla="*/ 2524125 w 4424363"/>
              <a:gd name="connsiteY21465" fmla="*/ 47625 h 4732338"/>
              <a:gd name="connsiteX21466" fmla="*/ 2525713 w 4424363"/>
              <a:gd name="connsiteY21466" fmla="*/ 47625 h 4732338"/>
              <a:gd name="connsiteX21467" fmla="*/ 2525713 w 4424363"/>
              <a:gd name="connsiteY21467" fmla="*/ 46038 h 4732338"/>
              <a:gd name="connsiteX21468" fmla="*/ 2525713 w 4424363"/>
              <a:gd name="connsiteY21468" fmla="*/ 44450 h 4732338"/>
              <a:gd name="connsiteX21469" fmla="*/ 2524125 w 4424363"/>
              <a:gd name="connsiteY21469" fmla="*/ 44450 h 4732338"/>
              <a:gd name="connsiteX21470" fmla="*/ 2524125 w 4424363"/>
              <a:gd name="connsiteY21470" fmla="*/ 42863 h 4732338"/>
              <a:gd name="connsiteX21471" fmla="*/ 2524125 w 4424363"/>
              <a:gd name="connsiteY21471" fmla="*/ 41275 h 4732338"/>
              <a:gd name="connsiteX21472" fmla="*/ 2524125 w 4424363"/>
              <a:gd name="connsiteY21472" fmla="*/ 39688 h 4732338"/>
              <a:gd name="connsiteX21473" fmla="*/ 2522538 w 4424363"/>
              <a:gd name="connsiteY21473" fmla="*/ 39688 h 4732338"/>
              <a:gd name="connsiteX21474" fmla="*/ 2520950 w 4424363"/>
              <a:gd name="connsiteY21474" fmla="*/ 39688 h 4732338"/>
              <a:gd name="connsiteX21475" fmla="*/ 2520950 w 4424363"/>
              <a:gd name="connsiteY21475" fmla="*/ 38100 h 4732338"/>
              <a:gd name="connsiteX21476" fmla="*/ 2520950 w 4424363"/>
              <a:gd name="connsiteY21476" fmla="*/ 36513 h 4732338"/>
              <a:gd name="connsiteX21477" fmla="*/ 2520950 w 4424363"/>
              <a:gd name="connsiteY21477" fmla="*/ 34925 h 4732338"/>
              <a:gd name="connsiteX21478" fmla="*/ 2522538 w 4424363"/>
              <a:gd name="connsiteY21478" fmla="*/ 34925 h 4732338"/>
              <a:gd name="connsiteX21479" fmla="*/ 2522538 w 4424363"/>
              <a:gd name="connsiteY21479" fmla="*/ 33338 h 4732338"/>
              <a:gd name="connsiteX21480" fmla="*/ 2524125 w 4424363"/>
              <a:gd name="connsiteY21480" fmla="*/ 33338 h 4732338"/>
              <a:gd name="connsiteX21481" fmla="*/ 2524125 w 4424363"/>
              <a:gd name="connsiteY21481" fmla="*/ 31750 h 4732338"/>
              <a:gd name="connsiteX21482" fmla="*/ 2525713 w 4424363"/>
              <a:gd name="connsiteY21482" fmla="*/ 31750 h 4732338"/>
              <a:gd name="connsiteX21483" fmla="*/ 2527300 w 4424363"/>
              <a:gd name="connsiteY21483" fmla="*/ 31750 h 4732338"/>
              <a:gd name="connsiteX21484" fmla="*/ 2527300 w 4424363"/>
              <a:gd name="connsiteY21484" fmla="*/ 33338 h 4732338"/>
              <a:gd name="connsiteX21485" fmla="*/ 2528888 w 4424363"/>
              <a:gd name="connsiteY21485" fmla="*/ 34925 h 4732338"/>
              <a:gd name="connsiteX21486" fmla="*/ 2530475 w 4424363"/>
              <a:gd name="connsiteY21486" fmla="*/ 34925 h 4732338"/>
              <a:gd name="connsiteX21487" fmla="*/ 2530475 w 4424363"/>
              <a:gd name="connsiteY21487" fmla="*/ 36513 h 4732338"/>
              <a:gd name="connsiteX21488" fmla="*/ 2532063 w 4424363"/>
              <a:gd name="connsiteY21488" fmla="*/ 36513 h 4732338"/>
              <a:gd name="connsiteX21489" fmla="*/ 2533650 w 4424363"/>
              <a:gd name="connsiteY21489" fmla="*/ 36513 h 4732338"/>
              <a:gd name="connsiteX21490" fmla="*/ 2535238 w 4424363"/>
              <a:gd name="connsiteY21490" fmla="*/ 36513 h 4732338"/>
              <a:gd name="connsiteX21491" fmla="*/ 2536825 w 4424363"/>
              <a:gd name="connsiteY21491" fmla="*/ 36513 h 4732338"/>
              <a:gd name="connsiteX21492" fmla="*/ 2538413 w 4424363"/>
              <a:gd name="connsiteY21492" fmla="*/ 36513 h 4732338"/>
              <a:gd name="connsiteX21493" fmla="*/ 2540000 w 4424363"/>
              <a:gd name="connsiteY21493" fmla="*/ 36513 h 4732338"/>
              <a:gd name="connsiteX21494" fmla="*/ 2541588 w 4424363"/>
              <a:gd name="connsiteY21494" fmla="*/ 36513 h 4732338"/>
              <a:gd name="connsiteX21495" fmla="*/ 2543175 w 4424363"/>
              <a:gd name="connsiteY21495" fmla="*/ 36513 h 4732338"/>
              <a:gd name="connsiteX21496" fmla="*/ 2544763 w 4424363"/>
              <a:gd name="connsiteY21496" fmla="*/ 36513 h 4732338"/>
              <a:gd name="connsiteX21497" fmla="*/ 2544763 w 4424363"/>
              <a:gd name="connsiteY21497" fmla="*/ 34925 h 4732338"/>
              <a:gd name="connsiteX21498" fmla="*/ 2546350 w 4424363"/>
              <a:gd name="connsiteY21498" fmla="*/ 34925 h 4732338"/>
              <a:gd name="connsiteX21499" fmla="*/ 2546350 w 4424363"/>
              <a:gd name="connsiteY21499" fmla="*/ 33338 h 4732338"/>
              <a:gd name="connsiteX21500" fmla="*/ 2546350 w 4424363"/>
              <a:gd name="connsiteY21500" fmla="*/ 31750 h 4732338"/>
              <a:gd name="connsiteX21501" fmla="*/ 2546350 w 4424363"/>
              <a:gd name="connsiteY21501" fmla="*/ 30163 h 4732338"/>
              <a:gd name="connsiteX21502" fmla="*/ 2547938 w 4424363"/>
              <a:gd name="connsiteY21502" fmla="*/ 30163 h 4732338"/>
              <a:gd name="connsiteX21503" fmla="*/ 2547938 w 4424363"/>
              <a:gd name="connsiteY21503" fmla="*/ 28575 h 4732338"/>
              <a:gd name="connsiteX21504" fmla="*/ 2546350 w 4424363"/>
              <a:gd name="connsiteY21504" fmla="*/ 28575 h 4732338"/>
              <a:gd name="connsiteX21505" fmla="*/ 2546350 w 4424363"/>
              <a:gd name="connsiteY21505" fmla="*/ 26988 h 4732338"/>
              <a:gd name="connsiteX21506" fmla="*/ 2546350 w 4424363"/>
              <a:gd name="connsiteY21506" fmla="*/ 25400 h 4732338"/>
              <a:gd name="connsiteX21507" fmla="*/ 2546350 w 4424363"/>
              <a:gd name="connsiteY21507" fmla="*/ 23813 h 4732338"/>
              <a:gd name="connsiteX21508" fmla="*/ 2546350 w 4424363"/>
              <a:gd name="connsiteY21508" fmla="*/ 22225 h 4732338"/>
              <a:gd name="connsiteX21509" fmla="*/ 2547938 w 4424363"/>
              <a:gd name="connsiteY21509" fmla="*/ 22225 h 4732338"/>
              <a:gd name="connsiteX21510" fmla="*/ 2547938 w 4424363"/>
              <a:gd name="connsiteY21510" fmla="*/ 20638 h 4732338"/>
              <a:gd name="connsiteX21511" fmla="*/ 2547938 w 4424363"/>
              <a:gd name="connsiteY21511" fmla="*/ 19050 h 4732338"/>
              <a:gd name="connsiteX21512" fmla="*/ 2546350 w 4424363"/>
              <a:gd name="connsiteY21512" fmla="*/ 17463 h 4732338"/>
              <a:gd name="connsiteX21513" fmla="*/ 2546350 w 4424363"/>
              <a:gd name="connsiteY21513" fmla="*/ 15875 h 4732338"/>
              <a:gd name="connsiteX21514" fmla="*/ 2546350 w 4424363"/>
              <a:gd name="connsiteY21514" fmla="*/ 14288 h 4732338"/>
              <a:gd name="connsiteX21515" fmla="*/ 2546350 w 4424363"/>
              <a:gd name="connsiteY21515" fmla="*/ 12700 h 4732338"/>
              <a:gd name="connsiteX21516" fmla="*/ 2546350 w 4424363"/>
              <a:gd name="connsiteY21516" fmla="*/ 11113 h 4732338"/>
              <a:gd name="connsiteX21517" fmla="*/ 2547938 w 4424363"/>
              <a:gd name="connsiteY21517" fmla="*/ 11113 h 4732338"/>
              <a:gd name="connsiteX21518" fmla="*/ 2547938 w 4424363"/>
              <a:gd name="connsiteY21518" fmla="*/ 9525 h 4732338"/>
              <a:gd name="connsiteX21519" fmla="*/ 2549525 w 4424363"/>
              <a:gd name="connsiteY21519" fmla="*/ 9525 h 4732338"/>
              <a:gd name="connsiteX21520" fmla="*/ 2551113 w 4424363"/>
              <a:gd name="connsiteY21520" fmla="*/ 9525 h 4732338"/>
              <a:gd name="connsiteX21521" fmla="*/ 2551113 w 4424363"/>
              <a:gd name="connsiteY21521" fmla="*/ 7938 h 4732338"/>
              <a:gd name="connsiteX21522" fmla="*/ 2552700 w 4424363"/>
              <a:gd name="connsiteY21522" fmla="*/ 7938 h 4732338"/>
              <a:gd name="connsiteX21523" fmla="*/ 2552700 w 4424363"/>
              <a:gd name="connsiteY21523" fmla="*/ 6350 h 4732338"/>
              <a:gd name="connsiteX21524" fmla="*/ 2554288 w 4424363"/>
              <a:gd name="connsiteY21524" fmla="*/ 6350 h 4732338"/>
              <a:gd name="connsiteX21525" fmla="*/ 2555875 w 4424363"/>
              <a:gd name="connsiteY21525" fmla="*/ 6350 h 4732338"/>
              <a:gd name="connsiteX21526" fmla="*/ 2557463 w 4424363"/>
              <a:gd name="connsiteY21526" fmla="*/ 6350 h 4732338"/>
              <a:gd name="connsiteX21527" fmla="*/ 2559050 w 4424363"/>
              <a:gd name="connsiteY21527" fmla="*/ 6350 h 4732338"/>
              <a:gd name="connsiteX21528" fmla="*/ 2559050 w 4424363"/>
              <a:gd name="connsiteY21528" fmla="*/ 7938 h 4732338"/>
              <a:gd name="connsiteX21529" fmla="*/ 2560638 w 4424363"/>
              <a:gd name="connsiteY21529" fmla="*/ 7938 h 4732338"/>
              <a:gd name="connsiteX21530" fmla="*/ 2562225 w 4424363"/>
              <a:gd name="connsiteY21530" fmla="*/ 7938 h 4732338"/>
              <a:gd name="connsiteX21531" fmla="*/ 2562225 w 4424363"/>
              <a:gd name="connsiteY21531" fmla="*/ 9525 h 4732338"/>
              <a:gd name="connsiteX21532" fmla="*/ 2563813 w 4424363"/>
              <a:gd name="connsiteY21532" fmla="*/ 9525 h 4732338"/>
              <a:gd name="connsiteX21533" fmla="*/ 2565400 w 4424363"/>
              <a:gd name="connsiteY21533" fmla="*/ 9525 h 4732338"/>
              <a:gd name="connsiteX21534" fmla="*/ 2566988 w 4424363"/>
              <a:gd name="connsiteY21534" fmla="*/ 9525 h 4732338"/>
              <a:gd name="connsiteX21535" fmla="*/ 2566988 w 4424363"/>
              <a:gd name="connsiteY21535" fmla="*/ 11113 h 4732338"/>
              <a:gd name="connsiteX21536" fmla="*/ 2568575 w 4424363"/>
              <a:gd name="connsiteY21536" fmla="*/ 11113 h 4732338"/>
              <a:gd name="connsiteX21537" fmla="*/ 2568575 w 4424363"/>
              <a:gd name="connsiteY21537" fmla="*/ 9525 h 4732338"/>
              <a:gd name="connsiteX21538" fmla="*/ 2568575 w 4424363"/>
              <a:gd name="connsiteY21538" fmla="*/ 7938 h 4732338"/>
              <a:gd name="connsiteX21539" fmla="*/ 2568575 w 4424363"/>
              <a:gd name="connsiteY21539" fmla="*/ 6350 h 4732338"/>
              <a:gd name="connsiteX21540" fmla="*/ 2568575 w 4424363"/>
              <a:gd name="connsiteY21540" fmla="*/ 4763 h 4732338"/>
              <a:gd name="connsiteX21541" fmla="*/ 2570163 w 4424363"/>
              <a:gd name="connsiteY21541" fmla="*/ 4763 h 4732338"/>
              <a:gd name="connsiteX21542" fmla="*/ 2571750 w 4424363"/>
              <a:gd name="connsiteY21542" fmla="*/ 4763 h 4732338"/>
              <a:gd name="connsiteX21543" fmla="*/ 2573338 w 4424363"/>
              <a:gd name="connsiteY21543" fmla="*/ 4763 h 4732338"/>
              <a:gd name="connsiteX21544" fmla="*/ 2573338 w 4424363"/>
              <a:gd name="connsiteY21544" fmla="*/ 3175 h 4732338"/>
              <a:gd name="connsiteX21545" fmla="*/ 2574925 w 4424363"/>
              <a:gd name="connsiteY21545" fmla="*/ 3175 h 4732338"/>
              <a:gd name="connsiteX21546" fmla="*/ 2576513 w 4424363"/>
              <a:gd name="connsiteY21546" fmla="*/ 3175 h 4732338"/>
              <a:gd name="connsiteX21547" fmla="*/ 2576513 w 4424363"/>
              <a:gd name="connsiteY21547" fmla="*/ 4763 h 4732338"/>
              <a:gd name="connsiteX21548" fmla="*/ 2578100 w 4424363"/>
              <a:gd name="connsiteY21548" fmla="*/ 4763 h 4732338"/>
              <a:gd name="connsiteX21549" fmla="*/ 2578100 w 4424363"/>
              <a:gd name="connsiteY21549" fmla="*/ 6350 h 4732338"/>
              <a:gd name="connsiteX21550" fmla="*/ 2579688 w 4424363"/>
              <a:gd name="connsiteY21550" fmla="*/ 6350 h 4732338"/>
              <a:gd name="connsiteX21551" fmla="*/ 2581275 w 4424363"/>
              <a:gd name="connsiteY21551" fmla="*/ 7938 h 4732338"/>
              <a:gd name="connsiteX21552" fmla="*/ 2581275 w 4424363"/>
              <a:gd name="connsiteY21552" fmla="*/ 9525 h 4732338"/>
              <a:gd name="connsiteX21553" fmla="*/ 2581275 w 4424363"/>
              <a:gd name="connsiteY21553" fmla="*/ 11113 h 4732338"/>
              <a:gd name="connsiteX21554" fmla="*/ 2582863 w 4424363"/>
              <a:gd name="connsiteY21554" fmla="*/ 11113 h 4732338"/>
              <a:gd name="connsiteX21555" fmla="*/ 2584450 w 4424363"/>
              <a:gd name="connsiteY21555" fmla="*/ 11113 h 4732338"/>
              <a:gd name="connsiteX21556" fmla="*/ 2584450 w 4424363"/>
              <a:gd name="connsiteY21556" fmla="*/ 12700 h 4732338"/>
              <a:gd name="connsiteX21557" fmla="*/ 2586038 w 4424363"/>
              <a:gd name="connsiteY21557" fmla="*/ 12700 h 4732338"/>
              <a:gd name="connsiteX21558" fmla="*/ 2587625 w 4424363"/>
              <a:gd name="connsiteY21558" fmla="*/ 12700 h 4732338"/>
              <a:gd name="connsiteX21559" fmla="*/ 2589213 w 4424363"/>
              <a:gd name="connsiteY21559" fmla="*/ 12700 h 4732338"/>
              <a:gd name="connsiteX21560" fmla="*/ 2590800 w 4424363"/>
              <a:gd name="connsiteY21560" fmla="*/ 12700 h 4732338"/>
              <a:gd name="connsiteX21561" fmla="*/ 2592388 w 4424363"/>
              <a:gd name="connsiteY21561" fmla="*/ 12700 h 4732338"/>
              <a:gd name="connsiteX21562" fmla="*/ 2593975 w 4424363"/>
              <a:gd name="connsiteY21562" fmla="*/ 12700 h 4732338"/>
              <a:gd name="connsiteX21563" fmla="*/ 2593975 w 4424363"/>
              <a:gd name="connsiteY21563" fmla="*/ 14288 h 4732338"/>
              <a:gd name="connsiteX21564" fmla="*/ 2595563 w 4424363"/>
              <a:gd name="connsiteY21564" fmla="*/ 14288 h 4732338"/>
              <a:gd name="connsiteX21565" fmla="*/ 2597150 w 4424363"/>
              <a:gd name="connsiteY21565" fmla="*/ 14288 h 4732338"/>
              <a:gd name="connsiteX21566" fmla="*/ 2597150 w 4424363"/>
              <a:gd name="connsiteY21566" fmla="*/ 15875 h 4732338"/>
              <a:gd name="connsiteX21567" fmla="*/ 2598738 w 4424363"/>
              <a:gd name="connsiteY21567" fmla="*/ 15875 h 4732338"/>
              <a:gd name="connsiteX21568" fmla="*/ 2600325 w 4424363"/>
              <a:gd name="connsiteY21568" fmla="*/ 15875 h 4732338"/>
              <a:gd name="connsiteX21569" fmla="*/ 2601913 w 4424363"/>
              <a:gd name="connsiteY21569" fmla="*/ 15875 h 4732338"/>
              <a:gd name="connsiteX21570" fmla="*/ 2603500 w 4424363"/>
              <a:gd name="connsiteY21570" fmla="*/ 17463 h 4732338"/>
              <a:gd name="connsiteX21571" fmla="*/ 2605088 w 4424363"/>
              <a:gd name="connsiteY21571" fmla="*/ 15875 h 4732338"/>
              <a:gd name="connsiteX21572" fmla="*/ 2606675 w 4424363"/>
              <a:gd name="connsiteY21572" fmla="*/ 15875 h 4732338"/>
              <a:gd name="connsiteX21573" fmla="*/ 2608263 w 4424363"/>
              <a:gd name="connsiteY21573" fmla="*/ 15875 h 4732338"/>
              <a:gd name="connsiteX21574" fmla="*/ 2608263 w 4424363"/>
              <a:gd name="connsiteY21574" fmla="*/ 14288 h 4732338"/>
              <a:gd name="connsiteX21575" fmla="*/ 2609850 w 4424363"/>
              <a:gd name="connsiteY21575" fmla="*/ 14288 h 4732338"/>
              <a:gd name="connsiteX21576" fmla="*/ 2611438 w 4424363"/>
              <a:gd name="connsiteY21576" fmla="*/ 14288 h 4732338"/>
              <a:gd name="connsiteX21577" fmla="*/ 2613025 w 4424363"/>
              <a:gd name="connsiteY21577" fmla="*/ 14288 h 4732338"/>
              <a:gd name="connsiteX21578" fmla="*/ 2614613 w 4424363"/>
              <a:gd name="connsiteY21578" fmla="*/ 12700 h 4732338"/>
              <a:gd name="connsiteX21579" fmla="*/ 2616200 w 4424363"/>
              <a:gd name="connsiteY21579" fmla="*/ 12700 h 4732338"/>
              <a:gd name="connsiteX21580" fmla="*/ 2617788 w 4424363"/>
              <a:gd name="connsiteY21580" fmla="*/ 12700 h 4732338"/>
              <a:gd name="connsiteX21581" fmla="*/ 2619375 w 4424363"/>
              <a:gd name="connsiteY21581" fmla="*/ 12700 h 4732338"/>
              <a:gd name="connsiteX21582" fmla="*/ 2620963 w 4424363"/>
              <a:gd name="connsiteY21582" fmla="*/ 12700 h 4732338"/>
              <a:gd name="connsiteX21583" fmla="*/ 2622550 w 4424363"/>
              <a:gd name="connsiteY21583" fmla="*/ 12700 h 4732338"/>
              <a:gd name="connsiteX21584" fmla="*/ 2622550 w 4424363"/>
              <a:gd name="connsiteY21584" fmla="*/ 11113 h 4732338"/>
              <a:gd name="connsiteX21585" fmla="*/ 2624138 w 4424363"/>
              <a:gd name="connsiteY21585" fmla="*/ 11113 h 4732338"/>
              <a:gd name="connsiteX21586" fmla="*/ 2625725 w 4424363"/>
              <a:gd name="connsiteY21586" fmla="*/ 11113 h 4732338"/>
              <a:gd name="connsiteX21587" fmla="*/ 2627313 w 4424363"/>
              <a:gd name="connsiteY21587" fmla="*/ 11113 h 4732338"/>
              <a:gd name="connsiteX21588" fmla="*/ 2627313 w 4424363"/>
              <a:gd name="connsiteY21588" fmla="*/ 9525 h 4732338"/>
              <a:gd name="connsiteX21589" fmla="*/ 2628900 w 4424363"/>
              <a:gd name="connsiteY21589" fmla="*/ 9525 h 4732338"/>
              <a:gd name="connsiteX21590" fmla="*/ 2630488 w 4424363"/>
              <a:gd name="connsiteY21590" fmla="*/ 9525 h 4732338"/>
              <a:gd name="connsiteX21591" fmla="*/ 2632075 w 4424363"/>
              <a:gd name="connsiteY21591" fmla="*/ 9525 h 4732338"/>
              <a:gd name="connsiteX21592" fmla="*/ 2633663 w 4424363"/>
              <a:gd name="connsiteY21592" fmla="*/ 7938 h 4732338"/>
              <a:gd name="connsiteX21593" fmla="*/ 2635250 w 4424363"/>
              <a:gd name="connsiteY21593" fmla="*/ 7938 h 4732338"/>
              <a:gd name="connsiteX21594" fmla="*/ 2635250 w 4424363"/>
              <a:gd name="connsiteY21594" fmla="*/ 6350 h 4732338"/>
              <a:gd name="connsiteX21595" fmla="*/ 2636838 w 4424363"/>
              <a:gd name="connsiteY21595" fmla="*/ 6350 h 4732338"/>
              <a:gd name="connsiteX21596" fmla="*/ 2638425 w 4424363"/>
              <a:gd name="connsiteY21596" fmla="*/ 6350 h 4732338"/>
              <a:gd name="connsiteX21597" fmla="*/ 2640013 w 4424363"/>
              <a:gd name="connsiteY21597" fmla="*/ 6350 h 4732338"/>
              <a:gd name="connsiteX21598" fmla="*/ 2641600 w 4424363"/>
              <a:gd name="connsiteY21598" fmla="*/ 4763 h 4732338"/>
              <a:gd name="connsiteX21599" fmla="*/ 2643188 w 4424363"/>
              <a:gd name="connsiteY21599" fmla="*/ 4763 h 4732338"/>
              <a:gd name="connsiteX21600" fmla="*/ 2644775 w 4424363"/>
              <a:gd name="connsiteY21600" fmla="*/ 4763 h 4732338"/>
              <a:gd name="connsiteX21601" fmla="*/ 2646363 w 4424363"/>
              <a:gd name="connsiteY21601" fmla="*/ 4763 h 4732338"/>
              <a:gd name="connsiteX21602" fmla="*/ 2647950 w 4424363"/>
              <a:gd name="connsiteY21602" fmla="*/ 4763 h 4732338"/>
              <a:gd name="connsiteX21603" fmla="*/ 2647950 w 4424363"/>
              <a:gd name="connsiteY21603" fmla="*/ 3175 h 4732338"/>
              <a:gd name="connsiteX21604" fmla="*/ 2649538 w 4424363"/>
              <a:gd name="connsiteY21604" fmla="*/ 3175 h 4732338"/>
              <a:gd name="connsiteX21605" fmla="*/ 2651125 w 4424363"/>
              <a:gd name="connsiteY21605" fmla="*/ 3175 h 4732338"/>
              <a:gd name="connsiteX21606" fmla="*/ 2652713 w 4424363"/>
              <a:gd name="connsiteY21606" fmla="*/ 3175 h 4732338"/>
              <a:gd name="connsiteX21607" fmla="*/ 2652713 w 4424363"/>
              <a:gd name="connsiteY21607" fmla="*/ 1588 h 4732338"/>
              <a:gd name="connsiteX21608" fmla="*/ 2654300 w 4424363"/>
              <a:gd name="connsiteY21608" fmla="*/ 1588 h 4732338"/>
              <a:gd name="connsiteX21609" fmla="*/ 2655888 w 4424363"/>
              <a:gd name="connsiteY21609" fmla="*/ 1588 h 4732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  <a:cxn ang="0">
                <a:pos x="connsiteX4752" y="connsiteY4752"/>
              </a:cxn>
              <a:cxn ang="0">
                <a:pos x="connsiteX4753" y="connsiteY4753"/>
              </a:cxn>
              <a:cxn ang="0">
                <a:pos x="connsiteX4754" y="connsiteY4754"/>
              </a:cxn>
              <a:cxn ang="0">
                <a:pos x="connsiteX4755" y="connsiteY4755"/>
              </a:cxn>
              <a:cxn ang="0">
                <a:pos x="connsiteX4756" y="connsiteY4756"/>
              </a:cxn>
              <a:cxn ang="0">
                <a:pos x="connsiteX4757" y="connsiteY4757"/>
              </a:cxn>
              <a:cxn ang="0">
                <a:pos x="connsiteX4758" y="connsiteY4758"/>
              </a:cxn>
              <a:cxn ang="0">
                <a:pos x="connsiteX4759" y="connsiteY4759"/>
              </a:cxn>
              <a:cxn ang="0">
                <a:pos x="connsiteX4760" y="connsiteY4760"/>
              </a:cxn>
              <a:cxn ang="0">
                <a:pos x="connsiteX4761" y="connsiteY4761"/>
              </a:cxn>
              <a:cxn ang="0">
                <a:pos x="connsiteX4762" y="connsiteY4762"/>
              </a:cxn>
              <a:cxn ang="0">
                <a:pos x="connsiteX4763" y="connsiteY4763"/>
              </a:cxn>
              <a:cxn ang="0">
                <a:pos x="connsiteX4764" y="connsiteY4764"/>
              </a:cxn>
              <a:cxn ang="0">
                <a:pos x="connsiteX4765" y="connsiteY4765"/>
              </a:cxn>
              <a:cxn ang="0">
                <a:pos x="connsiteX4766" y="connsiteY4766"/>
              </a:cxn>
              <a:cxn ang="0">
                <a:pos x="connsiteX4767" y="connsiteY4767"/>
              </a:cxn>
              <a:cxn ang="0">
                <a:pos x="connsiteX4768" y="connsiteY4768"/>
              </a:cxn>
              <a:cxn ang="0">
                <a:pos x="connsiteX4769" y="connsiteY4769"/>
              </a:cxn>
              <a:cxn ang="0">
                <a:pos x="connsiteX4770" y="connsiteY4770"/>
              </a:cxn>
              <a:cxn ang="0">
                <a:pos x="connsiteX4771" y="connsiteY4771"/>
              </a:cxn>
              <a:cxn ang="0">
                <a:pos x="connsiteX4772" y="connsiteY4772"/>
              </a:cxn>
              <a:cxn ang="0">
                <a:pos x="connsiteX4773" y="connsiteY4773"/>
              </a:cxn>
              <a:cxn ang="0">
                <a:pos x="connsiteX4774" y="connsiteY4774"/>
              </a:cxn>
              <a:cxn ang="0">
                <a:pos x="connsiteX4775" y="connsiteY4775"/>
              </a:cxn>
              <a:cxn ang="0">
                <a:pos x="connsiteX4776" y="connsiteY4776"/>
              </a:cxn>
              <a:cxn ang="0">
                <a:pos x="connsiteX4777" y="connsiteY4777"/>
              </a:cxn>
              <a:cxn ang="0">
                <a:pos x="connsiteX4778" y="connsiteY4778"/>
              </a:cxn>
              <a:cxn ang="0">
                <a:pos x="connsiteX4779" y="connsiteY4779"/>
              </a:cxn>
              <a:cxn ang="0">
                <a:pos x="connsiteX4780" y="connsiteY4780"/>
              </a:cxn>
              <a:cxn ang="0">
                <a:pos x="connsiteX4781" y="connsiteY4781"/>
              </a:cxn>
              <a:cxn ang="0">
                <a:pos x="connsiteX4782" y="connsiteY4782"/>
              </a:cxn>
              <a:cxn ang="0">
                <a:pos x="connsiteX4783" y="connsiteY4783"/>
              </a:cxn>
              <a:cxn ang="0">
                <a:pos x="connsiteX4784" y="connsiteY4784"/>
              </a:cxn>
              <a:cxn ang="0">
                <a:pos x="connsiteX4785" y="connsiteY4785"/>
              </a:cxn>
              <a:cxn ang="0">
                <a:pos x="connsiteX4786" y="connsiteY4786"/>
              </a:cxn>
              <a:cxn ang="0">
                <a:pos x="connsiteX4787" y="connsiteY4787"/>
              </a:cxn>
              <a:cxn ang="0">
                <a:pos x="connsiteX4788" y="connsiteY4788"/>
              </a:cxn>
              <a:cxn ang="0">
                <a:pos x="connsiteX4789" y="connsiteY4789"/>
              </a:cxn>
              <a:cxn ang="0">
                <a:pos x="connsiteX4790" y="connsiteY4790"/>
              </a:cxn>
              <a:cxn ang="0">
                <a:pos x="connsiteX4791" y="connsiteY4791"/>
              </a:cxn>
              <a:cxn ang="0">
                <a:pos x="connsiteX4792" y="connsiteY4792"/>
              </a:cxn>
              <a:cxn ang="0">
                <a:pos x="connsiteX4793" y="connsiteY4793"/>
              </a:cxn>
              <a:cxn ang="0">
                <a:pos x="connsiteX4794" y="connsiteY4794"/>
              </a:cxn>
              <a:cxn ang="0">
                <a:pos x="connsiteX4795" y="connsiteY4795"/>
              </a:cxn>
              <a:cxn ang="0">
                <a:pos x="connsiteX4796" y="connsiteY4796"/>
              </a:cxn>
              <a:cxn ang="0">
                <a:pos x="connsiteX4797" y="connsiteY4797"/>
              </a:cxn>
              <a:cxn ang="0">
                <a:pos x="connsiteX4798" y="connsiteY4798"/>
              </a:cxn>
              <a:cxn ang="0">
                <a:pos x="connsiteX4799" y="connsiteY4799"/>
              </a:cxn>
              <a:cxn ang="0">
                <a:pos x="connsiteX4800" y="connsiteY4800"/>
              </a:cxn>
              <a:cxn ang="0">
                <a:pos x="connsiteX4801" y="connsiteY4801"/>
              </a:cxn>
              <a:cxn ang="0">
                <a:pos x="connsiteX4802" y="connsiteY4802"/>
              </a:cxn>
              <a:cxn ang="0">
                <a:pos x="connsiteX4803" y="connsiteY4803"/>
              </a:cxn>
              <a:cxn ang="0">
                <a:pos x="connsiteX4804" y="connsiteY4804"/>
              </a:cxn>
              <a:cxn ang="0">
                <a:pos x="connsiteX4805" y="connsiteY4805"/>
              </a:cxn>
              <a:cxn ang="0">
                <a:pos x="connsiteX4806" y="connsiteY4806"/>
              </a:cxn>
              <a:cxn ang="0">
                <a:pos x="connsiteX4807" y="connsiteY4807"/>
              </a:cxn>
              <a:cxn ang="0">
                <a:pos x="connsiteX4808" y="connsiteY4808"/>
              </a:cxn>
              <a:cxn ang="0">
                <a:pos x="connsiteX4809" y="connsiteY4809"/>
              </a:cxn>
              <a:cxn ang="0">
                <a:pos x="connsiteX4810" y="connsiteY4810"/>
              </a:cxn>
              <a:cxn ang="0">
                <a:pos x="connsiteX4811" y="connsiteY4811"/>
              </a:cxn>
              <a:cxn ang="0">
                <a:pos x="connsiteX4812" y="connsiteY4812"/>
              </a:cxn>
              <a:cxn ang="0">
                <a:pos x="connsiteX4813" y="connsiteY4813"/>
              </a:cxn>
              <a:cxn ang="0">
                <a:pos x="connsiteX4814" y="connsiteY4814"/>
              </a:cxn>
              <a:cxn ang="0">
                <a:pos x="connsiteX4815" y="connsiteY4815"/>
              </a:cxn>
              <a:cxn ang="0">
                <a:pos x="connsiteX4816" y="connsiteY4816"/>
              </a:cxn>
              <a:cxn ang="0">
                <a:pos x="connsiteX4817" y="connsiteY4817"/>
              </a:cxn>
              <a:cxn ang="0">
                <a:pos x="connsiteX4818" y="connsiteY4818"/>
              </a:cxn>
              <a:cxn ang="0">
                <a:pos x="connsiteX4819" y="connsiteY4819"/>
              </a:cxn>
              <a:cxn ang="0">
                <a:pos x="connsiteX4820" y="connsiteY4820"/>
              </a:cxn>
              <a:cxn ang="0">
                <a:pos x="connsiteX4821" y="connsiteY4821"/>
              </a:cxn>
              <a:cxn ang="0">
                <a:pos x="connsiteX4822" y="connsiteY4822"/>
              </a:cxn>
              <a:cxn ang="0">
                <a:pos x="connsiteX4823" y="connsiteY4823"/>
              </a:cxn>
              <a:cxn ang="0">
                <a:pos x="connsiteX4824" y="connsiteY4824"/>
              </a:cxn>
              <a:cxn ang="0">
                <a:pos x="connsiteX4825" y="connsiteY4825"/>
              </a:cxn>
              <a:cxn ang="0">
                <a:pos x="connsiteX4826" y="connsiteY4826"/>
              </a:cxn>
              <a:cxn ang="0">
                <a:pos x="connsiteX4827" y="connsiteY4827"/>
              </a:cxn>
              <a:cxn ang="0">
                <a:pos x="connsiteX4828" y="connsiteY4828"/>
              </a:cxn>
              <a:cxn ang="0">
                <a:pos x="connsiteX4829" y="connsiteY4829"/>
              </a:cxn>
              <a:cxn ang="0">
                <a:pos x="connsiteX4830" y="connsiteY4830"/>
              </a:cxn>
              <a:cxn ang="0">
                <a:pos x="connsiteX4831" y="connsiteY4831"/>
              </a:cxn>
              <a:cxn ang="0">
                <a:pos x="connsiteX4832" y="connsiteY4832"/>
              </a:cxn>
              <a:cxn ang="0">
                <a:pos x="connsiteX4833" y="connsiteY4833"/>
              </a:cxn>
              <a:cxn ang="0">
                <a:pos x="connsiteX4834" y="connsiteY4834"/>
              </a:cxn>
              <a:cxn ang="0">
                <a:pos x="connsiteX4835" y="connsiteY4835"/>
              </a:cxn>
              <a:cxn ang="0">
                <a:pos x="connsiteX4836" y="connsiteY4836"/>
              </a:cxn>
              <a:cxn ang="0">
                <a:pos x="connsiteX4837" y="connsiteY4837"/>
              </a:cxn>
              <a:cxn ang="0">
                <a:pos x="connsiteX4838" y="connsiteY4838"/>
              </a:cxn>
              <a:cxn ang="0">
                <a:pos x="connsiteX4839" y="connsiteY4839"/>
              </a:cxn>
              <a:cxn ang="0">
                <a:pos x="connsiteX4840" y="connsiteY4840"/>
              </a:cxn>
              <a:cxn ang="0">
                <a:pos x="connsiteX4841" y="connsiteY4841"/>
              </a:cxn>
              <a:cxn ang="0">
                <a:pos x="connsiteX4842" y="connsiteY4842"/>
              </a:cxn>
              <a:cxn ang="0">
                <a:pos x="connsiteX4843" y="connsiteY4843"/>
              </a:cxn>
              <a:cxn ang="0">
                <a:pos x="connsiteX4844" y="connsiteY4844"/>
              </a:cxn>
              <a:cxn ang="0">
                <a:pos x="connsiteX4845" y="connsiteY4845"/>
              </a:cxn>
              <a:cxn ang="0">
                <a:pos x="connsiteX4846" y="connsiteY4846"/>
              </a:cxn>
              <a:cxn ang="0">
                <a:pos x="connsiteX4847" y="connsiteY4847"/>
              </a:cxn>
              <a:cxn ang="0">
                <a:pos x="connsiteX4848" y="connsiteY4848"/>
              </a:cxn>
              <a:cxn ang="0">
                <a:pos x="connsiteX4849" y="connsiteY4849"/>
              </a:cxn>
              <a:cxn ang="0">
                <a:pos x="connsiteX4850" y="connsiteY4850"/>
              </a:cxn>
              <a:cxn ang="0">
                <a:pos x="connsiteX4851" y="connsiteY4851"/>
              </a:cxn>
              <a:cxn ang="0">
                <a:pos x="connsiteX4852" y="connsiteY4852"/>
              </a:cxn>
              <a:cxn ang="0">
                <a:pos x="connsiteX4853" y="connsiteY4853"/>
              </a:cxn>
              <a:cxn ang="0">
                <a:pos x="connsiteX4854" y="connsiteY4854"/>
              </a:cxn>
              <a:cxn ang="0">
                <a:pos x="connsiteX4855" y="connsiteY4855"/>
              </a:cxn>
              <a:cxn ang="0">
                <a:pos x="connsiteX4856" y="connsiteY4856"/>
              </a:cxn>
              <a:cxn ang="0">
                <a:pos x="connsiteX4857" y="connsiteY4857"/>
              </a:cxn>
              <a:cxn ang="0">
                <a:pos x="connsiteX4858" y="connsiteY4858"/>
              </a:cxn>
              <a:cxn ang="0">
                <a:pos x="connsiteX4859" y="connsiteY4859"/>
              </a:cxn>
              <a:cxn ang="0">
                <a:pos x="connsiteX4860" y="connsiteY4860"/>
              </a:cxn>
              <a:cxn ang="0">
                <a:pos x="connsiteX4861" y="connsiteY4861"/>
              </a:cxn>
              <a:cxn ang="0">
                <a:pos x="connsiteX4862" y="connsiteY4862"/>
              </a:cxn>
              <a:cxn ang="0">
                <a:pos x="connsiteX4863" y="connsiteY4863"/>
              </a:cxn>
              <a:cxn ang="0">
                <a:pos x="connsiteX4864" y="connsiteY4864"/>
              </a:cxn>
              <a:cxn ang="0">
                <a:pos x="connsiteX4865" y="connsiteY4865"/>
              </a:cxn>
              <a:cxn ang="0">
                <a:pos x="connsiteX4866" y="connsiteY4866"/>
              </a:cxn>
              <a:cxn ang="0">
                <a:pos x="connsiteX4867" y="connsiteY4867"/>
              </a:cxn>
              <a:cxn ang="0">
                <a:pos x="connsiteX4868" y="connsiteY4868"/>
              </a:cxn>
              <a:cxn ang="0">
                <a:pos x="connsiteX4869" y="connsiteY4869"/>
              </a:cxn>
              <a:cxn ang="0">
                <a:pos x="connsiteX4870" y="connsiteY4870"/>
              </a:cxn>
              <a:cxn ang="0">
                <a:pos x="connsiteX4871" y="connsiteY4871"/>
              </a:cxn>
              <a:cxn ang="0">
                <a:pos x="connsiteX4872" y="connsiteY4872"/>
              </a:cxn>
              <a:cxn ang="0">
                <a:pos x="connsiteX4873" y="connsiteY4873"/>
              </a:cxn>
              <a:cxn ang="0">
                <a:pos x="connsiteX4874" y="connsiteY4874"/>
              </a:cxn>
              <a:cxn ang="0">
                <a:pos x="connsiteX4875" y="connsiteY4875"/>
              </a:cxn>
              <a:cxn ang="0">
                <a:pos x="connsiteX4876" y="connsiteY4876"/>
              </a:cxn>
              <a:cxn ang="0">
                <a:pos x="connsiteX4877" y="connsiteY4877"/>
              </a:cxn>
              <a:cxn ang="0">
                <a:pos x="connsiteX4878" y="connsiteY4878"/>
              </a:cxn>
              <a:cxn ang="0">
                <a:pos x="connsiteX4879" y="connsiteY4879"/>
              </a:cxn>
              <a:cxn ang="0">
                <a:pos x="connsiteX4880" y="connsiteY4880"/>
              </a:cxn>
              <a:cxn ang="0">
                <a:pos x="connsiteX4881" y="connsiteY4881"/>
              </a:cxn>
              <a:cxn ang="0">
                <a:pos x="connsiteX4882" y="connsiteY4882"/>
              </a:cxn>
              <a:cxn ang="0">
                <a:pos x="connsiteX4883" y="connsiteY4883"/>
              </a:cxn>
              <a:cxn ang="0">
                <a:pos x="connsiteX4884" y="connsiteY4884"/>
              </a:cxn>
              <a:cxn ang="0">
                <a:pos x="connsiteX4885" y="connsiteY4885"/>
              </a:cxn>
              <a:cxn ang="0">
                <a:pos x="connsiteX4886" y="connsiteY4886"/>
              </a:cxn>
              <a:cxn ang="0">
                <a:pos x="connsiteX4887" y="connsiteY4887"/>
              </a:cxn>
              <a:cxn ang="0">
                <a:pos x="connsiteX4888" y="connsiteY4888"/>
              </a:cxn>
              <a:cxn ang="0">
                <a:pos x="connsiteX4889" y="connsiteY4889"/>
              </a:cxn>
              <a:cxn ang="0">
                <a:pos x="connsiteX4890" y="connsiteY4890"/>
              </a:cxn>
              <a:cxn ang="0">
                <a:pos x="connsiteX4891" y="connsiteY4891"/>
              </a:cxn>
              <a:cxn ang="0">
                <a:pos x="connsiteX4892" y="connsiteY4892"/>
              </a:cxn>
              <a:cxn ang="0">
                <a:pos x="connsiteX4893" y="connsiteY4893"/>
              </a:cxn>
              <a:cxn ang="0">
                <a:pos x="connsiteX4894" y="connsiteY4894"/>
              </a:cxn>
              <a:cxn ang="0">
                <a:pos x="connsiteX4895" y="connsiteY4895"/>
              </a:cxn>
              <a:cxn ang="0">
                <a:pos x="connsiteX4896" y="connsiteY4896"/>
              </a:cxn>
              <a:cxn ang="0">
                <a:pos x="connsiteX4897" y="connsiteY4897"/>
              </a:cxn>
              <a:cxn ang="0">
                <a:pos x="connsiteX4898" y="connsiteY4898"/>
              </a:cxn>
              <a:cxn ang="0">
                <a:pos x="connsiteX4899" y="connsiteY4899"/>
              </a:cxn>
              <a:cxn ang="0">
                <a:pos x="connsiteX4900" y="connsiteY4900"/>
              </a:cxn>
              <a:cxn ang="0">
                <a:pos x="connsiteX4901" y="connsiteY4901"/>
              </a:cxn>
              <a:cxn ang="0">
                <a:pos x="connsiteX4902" y="connsiteY4902"/>
              </a:cxn>
              <a:cxn ang="0">
                <a:pos x="connsiteX4903" y="connsiteY4903"/>
              </a:cxn>
              <a:cxn ang="0">
                <a:pos x="connsiteX4904" y="connsiteY4904"/>
              </a:cxn>
              <a:cxn ang="0">
                <a:pos x="connsiteX4905" y="connsiteY4905"/>
              </a:cxn>
              <a:cxn ang="0">
                <a:pos x="connsiteX4906" y="connsiteY4906"/>
              </a:cxn>
              <a:cxn ang="0">
                <a:pos x="connsiteX4907" y="connsiteY4907"/>
              </a:cxn>
              <a:cxn ang="0">
                <a:pos x="connsiteX4908" y="connsiteY4908"/>
              </a:cxn>
              <a:cxn ang="0">
                <a:pos x="connsiteX4909" y="connsiteY4909"/>
              </a:cxn>
              <a:cxn ang="0">
                <a:pos x="connsiteX4910" y="connsiteY4910"/>
              </a:cxn>
              <a:cxn ang="0">
                <a:pos x="connsiteX4911" y="connsiteY4911"/>
              </a:cxn>
              <a:cxn ang="0">
                <a:pos x="connsiteX4912" y="connsiteY4912"/>
              </a:cxn>
              <a:cxn ang="0">
                <a:pos x="connsiteX4913" y="connsiteY4913"/>
              </a:cxn>
              <a:cxn ang="0">
                <a:pos x="connsiteX4914" y="connsiteY4914"/>
              </a:cxn>
              <a:cxn ang="0">
                <a:pos x="connsiteX4915" y="connsiteY4915"/>
              </a:cxn>
              <a:cxn ang="0">
                <a:pos x="connsiteX4916" y="connsiteY4916"/>
              </a:cxn>
              <a:cxn ang="0">
                <a:pos x="connsiteX4917" y="connsiteY4917"/>
              </a:cxn>
              <a:cxn ang="0">
                <a:pos x="connsiteX4918" y="connsiteY4918"/>
              </a:cxn>
              <a:cxn ang="0">
                <a:pos x="connsiteX4919" y="connsiteY4919"/>
              </a:cxn>
              <a:cxn ang="0">
                <a:pos x="connsiteX4920" y="connsiteY4920"/>
              </a:cxn>
              <a:cxn ang="0">
                <a:pos x="connsiteX4921" y="connsiteY4921"/>
              </a:cxn>
              <a:cxn ang="0">
                <a:pos x="connsiteX4922" y="connsiteY4922"/>
              </a:cxn>
              <a:cxn ang="0">
                <a:pos x="connsiteX4923" y="connsiteY4923"/>
              </a:cxn>
              <a:cxn ang="0">
                <a:pos x="connsiteX4924" y="connsiteY4924"/>
              </a:cxn>
              <a:cxn ang="0">
                <a:pos x="connsiteX4925" y="connsiteY4925"/>
              </a:cxn>
              <a:cxn ang="0">
                <a:pos x="connsiteX4926" y="connsiteY4926"/>
              </a:cxn>
              <a:cxn ang="0">
                <a:pos x="connsiteX4927" y="connsiteY4927"/>
              </a:cxn>
              <a:cxn ang="0">
                <a:pos x="connsiteX4928" y="connsiteY4928"/>
              </a:cxn>
              <a:cxn ang="0">
                <a:pos x="connsiteX4929" y="connsiteY4929"/>
              </a:cxn>
              <a:cxn ang="0">
                <a:pos x="connsiteX4930" y="connsiteY4930"/>
              </a:cxn>
              <a:cxn ang="0">
                <a:pos x="connsiteX4931" y="connsiteY4931"/>
              </a:cxn>
              <a:cxn ang="0">
                <a:pos x="connsiteX4932" y="connsiteY4932"/>
              </a:cxn>
              <a:cxn ang="0">
                <a:pos x="connsiteX4933" y="connsiteY4933"/>
              </a:cxn>
              <a:cxn ang="0">
                <a:pos x="connsiteX4934" y="connsiteY4934"/>
              </a:cxn>
              <a:cxn ang="0">
                <a:pos x="connsiteX4935" y="connsiteY4935"/>
              </a:cxn>
              <a:cxn ang="0">
                <a:pos x="connsiteX4936" y="connsiteY4936"/>
              </a:cxn>
              <a:cxn ang="0">
                <a:pos x="connsiteX4937" y="connsiteY4937"/>
              </a:cxn>
              <a:cxn ang="0">
                <a:pos x="connsiteX4938" y="connsiteY4938"/>
              </a:cxn>
              <a:cxn ang="0">
                <a:pos x="connsiteX4939" y="connsiteY4939"/>
              </a:cxn>
              <a:cxn ang="0">
                <a:pos x="connsiteX4940" y="connsiteY4940"/>
              </a:cxn>
              <a:cxn ang="0">
                <a:pos x="connsiteX4941" y="connsiteY4941"/>
              </a:cxn>
              <a:cxn ang="0">
                <a:pos x="connsiteX4942" y="connsiteY4942"/>
              </a:cxn>
              <a:cxn ang="0">
                <a:pos x="connsiteX4943" y="connsiteY4943"/>
              </a:cxn>
              <a:cxn ang="0">
                <a:pos x="connsiteX4944" y="connsiteY4944"/>
              </a:cxn>
              <a:cxn ang="0">
                <a:pos x="connsiteX4945" y="connsiteY4945"/>
              </a:cxn>
              <a:cxn ang="0">
                <a:pos x="connsiteX4946" y="connsiteY4946"/>
              </a:cxn>
              <a:cxn ang="0">
                <a:pos x="connsiteX4947" y="connsiteY4947"/>
              </a:cxn>
              <a:cxn ang="0">
                <a:pos x="connsiteX4948" y="connsiteY4948"/>
              </a:cxn>
              <a:cxn ang="0">
                <a:pos x="connsiteX4949" y="connsiteY4949"/>
              </a:cxn>
              <a:cxn ang="0">
                <a:pos x="connsiteX4950" y="connsiteY4950"/>
              </a:cxn>
              <a:cxn ang="0">
                <a:pos x="connsiteX4951" y="connsiteY4951"/>
              </a:cxn>
              <a:cxn ang="0">
                <a:pos x="connsiteX4952" y="connsiteY4952"/>
              </a:cxn>
              <a:cxn ang="0">
                <a:pos x="connsiteX4953" y="connsiteY4953"/>
              </a:cxn>
              <a:cxn ang="0">
                <a:pos x="connsiteX4954" y="connsiteY4954"/>
              </a:cxn>
              <a:cxn ang="0">
                <a:pos x="connsiteX4955" y="connsiteY4955"/>
              </a:cxn>
              <a:cxn ang="0">
                <a:pos x="connsiteX4956" y="connsiteY4956"/>
              </a:cxn>
              <a:cxn ang="0">
                <a:pos x="connsiteX4957" y="connsiteY4957"/>
              </a:cxn>
              <a:cxn ang="0">
                <a:pos x="connsiteX4958" y="connsiteY4958"/>
              </a:cxn>
              <a:cxn ang="0">
                <a:pos x="connsiteX4959" y="connsiteY4959"/>
              </a:cxn>
              <a:cxn ang="0">
                <a:pos x="connsiteX4960" y="connsiteY4960"/>
              </a:cxn>
              <a:cxn ang="0">
                <a:pos x="connsiteX4961" y="connsiteY4961"/>
              </a:cxn>
              <a:cxn ang="0">
                <a:pos x="connsiteX4962" y="connsiteY4962"/>
              </a:cxn>
              <a:cxn ang="0">
                <a:pos x="connsiteX4963" y="connsiteY4963"/>
              </a:cxn>
              <a:cxn ang="0">
                <a:pos x="connsiteX4964" y="connsiteY4964"/>
              </a:cxn>
              <a:cxn ang="0">
                <a:pos x="connsiteX4965" y="connsiteY4965"/>
              </a:cxn>
              <a:cxn ang="0">
                <a:pos x="connsiteX4966" y="connsiteY4966"/>
              </a:cxn>
              <a:cxn ang="0">
                <a:pos x="connsiteX4967" y="connsiteY4967"/>
              </a:cxn>
              <a:cxn ang="0">
                <a:pos x="connsiteX4968" y="connsiteY4968"/>
              </a:cxn>
              <a:cxn ang="0">
                <a:pos x="connsiteX4969" y="connsiteY4969"/>
              </a:cxn>
              <a:cxn ang="0">
                <a:pos x="connsiteX4970" y="connsiteY4970"/>
              </a:cxn>
              <a:cxn ang="0">
                <a:pos x="connsiteX4971" y="connsiteY4971"/>
              </a:cxn>
              <a:cxn ang="0">
                <a:pos x="connsiteX4972" y="connsiteY4972"/>
              </a:cxn>
              <a:cxn ang="0">
                <a:pos x="connsiteX4973" y="connsiteY4973"/>
              </a:cxn>
              <a:cxn ang="0">
                <a:pos x="connsiteX4974" y="connsiteY4974"/>
              </a:cxn>
              <a:cxn ang="0">
                <a:pos x="connsiteX4975" y="connsiteY4975"/>
              </a:cxn>
              <a:cxn ang="0">
                <a:pos x="connsiteX4976" y="connsiteY4976"/>
              </a:cxn>
              <a:cxn ang="0">
                <a:pos x="connsiteX4977" y="connsiteY4977"/>
              </a:cxn>
              <a:cxn ang="0">
                <a:pos x="connsiteX4978" y="connsiteY4978"/>
              </a:cxn>
              <a:cxn ang="0">
                <a:pos x="connsiteX4979" y="connsiteY4979"/>
              </a:cxn>
              <a:cxn ang="0">
                <a:pos x="connsiteX4980" y="connsiteY4980"/>
              </a:cxn>
              <a:cxn ang="0">
                <a:pos x="connsiteX4981" y="connsiteY4981"/>
              </a:cxn>
              <a:cxn ang="0">
                <a:pos x="connsiteX4982" y="connsiteY4982"/>
              </a:cxn>
              <a:cxn ang="0">
                <a:pos x="connsiteX4983" y="connsiteY4983"/>
              </a:cxn>
              <a:cxn ang="0">
                <a:pos x="connsiteX4984" y="connsiteY4984"/>
              </a:cxn>
              <a:cxn ang="0">
                <a:pos x="connsiteX4985" y="connsiteY4985"/>
              </a:cxn>
              <a:cxn ang="0">
                <a:pos x="connsiteX4986" y="connsiteY4986"/>
              </a:cxn>
              <a:cxn ang="0">
                <a:pos x="connsiteX4987" y="connsiteY4987"/>
              </a:cxn>
              <a:cxn ang="0">
                <a:pos x="connsiteX4988" y="connsiteY4988"/>
              </a:cxn>
              <a:cxn ang="0">
                <a:pos x="connsiteX4989" y="connsiteY4989"/>
              </a:cxn>
              <a:cxn ang="0">
                <a:pos x="connsiteX4990" y="connsiteY4990"/>
              </a:cxn>
              <a:cxn ang="0">
                <a:pos x="connsiteX4991" y="connsiteY4991"/>
              </a:cxn>
              <a:cxn ang="0">
                <a:pos x="connsiteX4992" y="connsiteY4992"/>
              </a:cxn>
              <a:cxn ang="0">
                <a:pos x="connsiteX4993" y="connsiteY4993"/>
              </a:cxn>
              <a:cxn ang="0">
                <a:pos x="connsiteX4994" y="connsiteY4994"/>
              </a:cxn>
              <a:cxn ang="0">
                <a:pos x="connsiteX4995" y="connsiteY4995"/>
              </a:cxn>
              <a:cxn ang="0">
                <a:pos x="connsiteX4996" y="connsiteY4996"/>
              </a:cxn>
              <a:cxn ang="0">
                <a:pos x="connsiteX4997" y="connsiteY4997"/>
              </a:cxn>
              <a:cxn ang="0">
                <a:pos x="connsiteX4998" y="connsiteY4998"/>
              </a:cxn>
              <a:cxn ang="0">
                <a:pos x="connsiteX4999" y="connsiteY4999"/>
              </a:cxn>
              <a:cxn ang="0">
                <a:pos x="connsiteX5000" y="connsiteY5000"/>
              </a:cxn>
              <a:cxn ang="0">
                <a:pos x="connsiteX5001" y="connsiteY5001"/>
              </a:cxn>
              <a:cxn ang="0">
                <a:pos x="connsiteX5002" y="connsiteY5002"/>
              </a:cxn>
              <a:cxn ang="0">
                <a:pos x="connsiteX5003" y="connsiteY5003"/>
              </a:cxn>
              <a:cxn ang="0">
                <a:pos x="connsiteX5004" y="connsiteY5004"/>
              </a:cxn>
              <a:cxn ang="0">
                <a:pos x="connsiteX5005" y="connsiteY5005"/>
              </a:cxn>
              <a:cxn ang="0">
                <a:pos x="connsiteX5006" y="connsiteY5006"/>
              </a:cxn>
              <a:cxn ang="0">
                <a:pos x="connsiteX5007" y="connsiteY5007"/>
              </a:cxn>
              <a:cxn ang="0">
                <a:pos x="connsiteX5008" y="connsiteY5008"/>
              </a:cxn>
              <a:cxn ang="0">
                <a:pos x="connsiteX5009" y="connsiteY5009"/>
              </a:cxn>
              <a:cxn ang="0">
                <a:pos x="connsiteX5010" y="connsiteY5010"/>
              </a:cxn>
              <a:cxn ang="0">
                <a:pos x="connsiteX5011" y="connsiteY5011"/>
              </a:cxn>
              <a:cxn ang="0">
                <a:pos x="connsiteX5012" y="connsiteY5012"/>
              </a:cxn>
              <a:cxn ang="0">
                <a:pos x="connsiteX5013" y="connsiteY5013"/>
              </a:cxn>
              <a:cxn ang="0">
                <a:pos x="connsiteX5014" y="connsiteY5014"/>
              </a:cxn>
              <a:cxn ang="0">
                <a:pos x="connsiteX5015" y="connsiteY5015"/>
              </a:cxn>
              <a:cxn ang="0">
                <a:pos x="connsiteX5016" y="connsiteY5016"/>
              </a:cxn>
              <a:cxn ang="0">
                <a:pos x="connsiteX5017" y="connsiteY5017"/>
              </a:cxn>
              <a:cxn ang="0">
                <a:pos x="connsiteX5018" y="connsiteY5018"/>
              </a:cxn>
              <a:cxn ang="0">
                <a:pos x="connsiteX5019" y="connsiteY5019"/>
              </a:cxn>
              <a:cxn ang="0">
                <a:pos x="connsiteX5020" y="connsiteY5020"/>
              </a:cxn>
              <a:cxn ang="0">
                <a:pos x="connsiteX5021" y="connsiteY5021"/>
              </a:cxn>
              <a:cxn ang="0">
                <a:pos x="connsiteX5022" y="connsiteY5022"/>
              </a:cxn>
              <a:cxn ang="0">
                <a:pos x="connsiteX5023" y="connsiteY5023"/>
              </a:cxn>
              <a:cxn ang="0">
                <a:pos x="connsiteX5024" y="connsiteY5024"/>
              </a:cxn>
              <a:cxn ang="0">
                <a:pos x="connsiteX5025" y="connsiteY5025"/>
              </a:cxn>
              <a:cxn ang="0">
                <a:pos x="connsiteX5026" y="connsiteY5026"/>
              </a:cxn>
              <a:cxn ang="0">
                <a:pos x="connsiteX5027" y="connsiteY5027"/>
              </a:cxn>
              <a:cxn ang="0">
                <a:pos x="connsiteX5028" y="connsiteY5028"/>
              </a:cxn>
              <a:cxn ang="0">
                <a:pos x="connsiteX5029" y="connsiteY5029"/>
              </a:cxn>
              <a:cxn ang="0">
                <a:pos x="connsiteX5030" y="connsiteY5030"/>
              </a:cxn>
              <a:cxn ang="0">
                <a:pos x="connsiteX5031" y="connsiteY5031"/>
              </a:cxn>
              <a:cxn ang="0">
                <a:pos x="connsiteX5032" y="connsiteY5032"/>
              </a:cxn>
              <a:cxn ang="0">
                <a:pos x="connsiteX5033" y="connsiteY5033"/>
              </a:cxn>
              <a:cxn ang="0">
                <a:pos x="connsiteX5034" y="connsiteY5034"/>
              </a:cxn>
              <a:cxn ang="0">
                <a:pos x="connsiteX5035" y="connsiteY5035"/>
              </a:cxn>
              <a:cxn ang="0">
                <a:pos x="connsiteX5036" y="connsiteY5036"/>
              </a:cxn>
              <a:cxn ang="0">
                <a:pos x="connsiteX5037" y="connsiteY5037"/>
              </a:cxn>
              <a:cxn ang="0">
                <a:pos x="connsiteX5038" y="connsiteY5038"/>
              </a:cxn>
              <a:cxn ang="0">
                <a:pos x="connsiteX5039" y="connsiteY5039"/>
              </a:cxn>
              <a:cxn ang="0">
                <a:pos x="connsiteX5040" y="connsiteY5040"/>
              </a:cxn>
              <a:cxn ang="0">
                <a:pos x="connsiteX5041" y="connsiteY5041"/>
              </a:cxn>
              <a:cxn ang="0">
                <a:pos x="connsiteX5042" y="connsiteY5042"/>
              </a:cxn>
              <a:cxn ang="0">
                <a:pos x="connsiteX5043" y="connsiteY5043"/>
              </a:cxn>
              <a:cxn ang="0">
                <a:pos x="connsiteX5044" y="connsiteY5044"/>
              </a:cxn>
              <a:cxn ang="0">
                <a:pos x="connsiteX5045" y="connsiteY5045"/>
              </a:cxn>
              <a:cxn ang="0">
                <a:pos x="connsiteX5046" y="connsiteY5046"/>
              </a:cxn>
              <a:cxn ang="0">
                <a:pos x="connsiteX5047" y="connsiteY5047"/>
              </a:cxn>
              <a:cxn ang="0">
                <a:pos x="connsiteX5048" y="connsiteY5048"/>
              </a:cxn>
              <a:cxn ang="0">
                <a:pos x="connsiteX5049" y="connsiteY5049"/>
              </a:cxn>
              <a:cxn ang="0">
                <a:pos x="connsiteX5050" y="connsiteY5050"/>
              </a:cxn>
              <a:cxn ang="0">
                <a:pos x="connsiteX5051" y="connsiteY5051"/>
              </a:cxn>
              <a:cxn ang="0">
                <a:pos x="connsiteX5052" y="connsiteY5052"/>
              </a:cxn>
              <a:cxn ang="0">
                <a:pos x="connsiteX5053" y="connsiteY5053"/>
              </a:cxn>
              <a:cxn ang="0">
                <a:pos x="connsiteX5054" y="connsiteY5054"/>
              </a:cxn>
              <a:cxn ang="0">
                <a:pos x="connsiteX5055" y="connsiteY5055"/>
              </a:cxn>
              <a:cxn ang="0">
                <a:pos x="connsiteX5056" y="connsiteY5056"/>
              </a:cxn>
              <a:cxn ang="0">
                <a:pos x="connsiteX5057" y="connsiteY5057"/>
              </a:cxn>
              <a:cxn ang="0">
                <a:pos x="connsiteX5058" y="connsiteY5058"/>
              </a:cxn>
              <a:cxn ang="0">
                <a:pos x="connsiteX5059" y="connsiteY5059"/>
              </a:cxn>
              <a:cxn ang="0">
                <a:pos x="connsiteX5060" y="connsiteY5060"/>
              </a:cxn>
              <a:cxn ang="0">
                <a:pos x="connsiteX5061" y="connsiteY5061"/>
              </a:cxn>
              <a:cxn ang="0">
                <a:pos x="connsiteX5062" y="connsiteY5062"/>
              </a:cxn>
              <a:cxn ang="0">
                <a:pos x="connsiteX5063" y="connsiteY5063"/>
              </a:cxn>
              <a:cxn ang="0">
                <a:pos x="connsiteX5064" y="connsiteY5064"/>
              </a:cxn>
              <a:cxn ang="0">
                <a:pos x="connsiteX5065" y="connsiteY5065"/>
              </a:cxn>
              <a:cxn ang="0">
                <a:pos x="connsiteX5066" y="connsiteY5066"/>
              </a:cxn>
              <a:cxn ang="0">
                <a:pos x="connsiteX5067" y="connsiteY5067"/>
              </a:cxn>
              <a:cxn ang="0">
                <a:pos x="connsiteX5068" y="connsiteY5068"/>
              </a:cxn>
              <a:cxn ang="0">
                <a:pos x="connsiteX5069" y="connsiteY5069"/>
              </a:cxn>
              <a:cxn ang="0">
                <a:pos x="connsiteX5070" y="connsiteY5070"/>
              </a:cxn>
              <a:cxn ang="0">
                <a:pos x="connsiteX5071" y="connsiteY5071"/>
              </a:cxn>
              <a:cxn ang="0">
                <a:pos x="connsiteX5072" y="connsiteY5072"/>
              </a:cxn>
              <a:cxn ang="0">
                <a:pos x="connsiteX5073" y="connsiteY5073"/>
              </a:cxn>
              <a:cxn ang="0">
                <a:pos x="connsiteX5074" y="connsiteY5074"/>
              </a:cxn>
              <a:cxn ang="0">
                <a:pos x="connsiteX5075" y="connsiteY5075"/>
              </a:cxn>
              <a:cxn ang="0">
                <a:pos x="connsiteX5076" y="connsiteY5076"/>
              </a:cxn>
              <a:cxn ang="0">
                <a:pos x="connsiteX5077" y="connsiteY5077"/>
              </a:cxn>
              <a:cxn ang="0">
                <a:pos x="connsiteX5078" y="connsiteY5078"/>
              </a:cxn>
              <a:cxn ang="0">
                <a:pos x="connsiteX5079" y="connsiteY5079"/>
              </a:cxn>
              <a:cxn ang="0">
                <a:pos x="connsiteX5080" y="connsiteY5080"/>
              </a:cxn>
              <a:cxn ang="0">
                <a:pos x="connsiteX5081" y="connsiteY5081"/>
              </a:cxn>
              <a:cxn ang="0">
                <a:pos x="connsiteX5082" y="connsiteY5082"/>
              </a:cxn>
              <a:cxn ang="0">
                <a:pos x="connsiteX5083" y="connsiteY5083"/>
              </a:cxn>
              <a:cxn ang="0">
                <a:pos x="connsiteX5084" y="connsiteY5084"/>
              </a:cxn>
              <a:cxn ang="0">
                <a:pos x="connsiteX5085" y="connsiteY5085"/>
              </a:cxn>
              <a:cxn ang="0">
                <a:pos x="connsiteX5086" y="connsiteY5086"/>
              </a:cxn>
              <a:cxn ang="0">
                <a:pos x="connsiteX5087" y="connsiteY5087"/>
              </a:cxn>
              <a:cxn ang="0">
                <a:pos x="connsiteX5088" y="connsiteY5088"/>
              </a:cxn>
              <a:cxn ang="0">
                <a:pos x="connsiteX5089" y="connsiteY5089"/>
              </a:cxn>
              <a:cxn ang="0">
                <a:pos x="connsiteX5090" y="connsiteY5090"/>
              </a:cxn>
              <a:cxn ang="0">
                <a:pos x="connsiteX5091" y="connsiteY5091"/>
              </a:cxn>
              <a:cxn ang="0">
                <a:pos x="connsiteX5092" y="connsiteY5092"/>
              </a:cxn>
              <a:cxn ang="0">
                <a:pos x="connsiteX5093" y="connsiteY5093"/>
              </a:cxn>
              <a:cxn ang="0">
                <a:pos x="connsiteX5094" y="connsiteY5094"/>
              </a:cxn>
              <a:cxn ang="0">
                <a:pos x="connsiteX5095" y="connsiteY5095"/>
              </a:cxn>
              <a:cxn ang="0">
                <a:pos x="connsiteX5096" y="connsiteY5096"/>
              </a:cxn>
              <a:cxn ang="0">
                <a:pos x="connsiteX5097" y="connsiteY5097"/>
              </a:cxn>
              <a:cxn ang="0">
                <a:pos x="connsiteX5098" y="connsiteY5098"/>
              </a:cxn>
              <a:cxn ang="0">
                <a:pos x="connsiteX5099" y="connsiteY5099"/>
              </a:cxn>
              <a:cxn ang="0">
                <a:pos x="connsiteX5100" y="connsiteY5100"/>
              </a:cxn>
              <a:cxn ang="0">
                <a:pos x="connsiteX5101" y="connsiteY5101"/>
              </a:cxn>
              <a:cxn ang="0">
                <a:pos x="connsiteX5102" y="connsiteY5102"/>
              </a:cxn>
              <a:cxn ang="0">
                <a:pos x="connsiteX5103" y="connsiteY5103"/>
              </a:cxn>
              <a:cxn ang="0">
                <a:pos x="connsiteX5104" y="connsiteY5104"/>
              </a:cxn>
              <a:cxn ang="0">
                <a:pos x="connsiteX5105" y="connsiteY5105"/>
              </a:cxn>
              <a:cxn ang="0">
                <a:pos x="connsiteX5106" y="connsiteY5106"/>
              </a:cxn>
              <a:cxn ang="0">
                <a:pos x="connsiteX5107" y="connsiteY5107"/>
              </a:cxn>
              <a:cxn ang="0">
                <a:pos x="connsiteX5108" y="connsiteY5108"/>
              </a:cxn>
              <a:cxn ang="0">
                <a:pos x="connsiteX5109" y="connsiteY5109"/>
              </a:cxn>
              <a:cxn ang="0">
                <a:pos x="connsiteX5110" y="connsiteY5110"/>
              </a:cxn>
              <a:cxn ang="0">
                <a:pos x="connsiteX5111" y="connsiteY5111"/>
              </a:cxn>
              <a:cxn ang="0">
                <a:pos x="connsiteX5112" y="connsiteY5112"/>
              </a:cxn>
              <a:cxn ang="0">
                <a:pos x="connsiteX5113" y="connsiteY5113"/>
              </a:cxn>
              <a:cxn ang="0">
                <a:pos x="connsiteX5114" y="connsiteY5114"/>
              </a:cxn>
              <a:cxn ang="0">
                <a:pos x="connsiteX5115" y="connsiteY5115"/>
              </a:cxn>
              <a:cxn ang="0">
                <a:pos x="connsiteX5116" y="connsiteY5116"/>
              </a:cxn>
              <a:cxn ang="0">
                <a:pos x="connsiteX5117" y="connsiteY5117"/>
              </a:cxn>
              <a:cxn ang="0">
                <a:pos x="connsiteX5118" y="connsiteY5118"/>
              </a:cxn>
              <a:cxn ang="0">
                <a:pos x="connsiteX5119" y="connsiteY5119"/>
              </a:cxn>
              <a:cxn ang="0">
                <a:pos x="connsiteX5120" y="connsiteY5120"/>
              </a:cxn>
              <a:cxn ang="0">
                <a:pos x="connsiteX5121" y="connsiteY5121"/>
              </a:cxn>
              <a:cxn ang="0">
                <a:pos x="connsiteX5122" y="connsiteY5122"/>
              </a:cxn>
              <a:cxn ang="0">
                <a:pos x="connsiteX5123" y="connsiteY5123"/>
              </a:cxn>
              <a:cxn ang="0">
                <a:pos x="connsiteX5124" y="connsiteY5124"/>
              </a:cxn>
              <a:cxn ang="0">
                <a:pos x="connsiteX5125" y="connsiteY5125"/>
              </a:cxn>
              <a:cxn ang="0">
                <a:pos x="connsiteX5126" y="connsiteY5126"/>
              </a:cxn>
              <a:cxn ang="0">
                <a:pos x="connsiteX5127" y="connsiteY5127"/>
              </a:cxn>
              <a:cxn ang="0">
                <a:pos x="connsiteX5128" y="connsiteY5128"/>
              </a:cxn>
              <a:cxn ang="0">
                <a:pos x="connsiteX5129" y="connsiteY5129"/>
              </a:cxn>
              <a:cxn ang="0">
                <a:pos x="connsiteX5130" y="connsiteY5130"/>
              </a:cxn>
              <a:cxn ang="0">
                <a:pos x="connsiteX5131" y="connsiteY5131"/>
              </a:cxn>
              <a:cxn ang="0">
                <a:pos x="connsiteX5132" y="connsiteY5132"/>
              </a:cxn>
              <a:cxn ang="0">
                <a:pos x="connsiteX5133" y="connsiteY5133"/>
              </a:cxn>
              <a:cxn ang="0">
                <a:pos x="connsiteX5134" y="connsiteY5134"/>
              </a:cxn>
              <a:cxn ang="0">
                <a:pos x="connsiteX5135" y="connsiteY5135"/>
              </a:cxn>
              <a:cxn ang="0">
                <a:pos x="connsiteX5136" y="connsiteY5136"/>
              </a:cxn>
              <a:cxn ang="0">
                <a:pos x="connsiteX5137" y="connsiteY5137"/>
              </a:cxn>
              <a:cxn ang="0">
                <a:pos x="connsiteX5138" y="connsiteY5138"/>
              </a:cxn>
              <a:cxn ang="0">
                <a:pos x="connsiteX5139" y="connsiteY5139"/>
              </a:cxn>
              <a:cxn ang="0">
                <a:pos x="connsiteX5140" y="connsiteY5140"/>
              </a:cxn>
              <a:cxn ang="0">
                <a:pos x="connsiteX5141" y="connsiteY5141"/>
              </a:cxn>
              <a:cxn ang="0">
                <a:pos x="connsiteX5142" y="connsiteY5142"/>
              </a:cxn>
              <a:cxn ang="0">
                <a:pos x="connsiteX5143" y="connsiteY5143"/>
              </a:cxn>
              <a:cxn ang="0">
                <a:pos x="connsiteX5144" y="connsiteY5144"/>
              </a:cxn>
              <a:cxn ang="0">
                <a:pos x="connsiteX5145" y="connsiteY5145"/>
              </a:cxn>
              <a:cxn ang="0">
                <a:pos x="connsiteX5146" y="connsiteY5146"/>
              </a:cxn>
              <a:cxn ang="0">
                <a:pos x="connsiteX5147" y="connsiteY5147"/>
              </a:cxn>
              <a:cxn ang="0">
                <a:pos x="connsiteX5148" y="connsiteY5148"/>
              </a:cxn>
              <a:cxn ang="0">
                <a:pos x="connsiteX5149" y="connsiteY5149"/>
              </a:cxn>
              <a:cxn ang="0">
                <a:pos x="connsiteX5150" y="connsiteY5150"/>
              </a:cxn>
              <a:cxn ang="0">
                <a:pos x="connsiteX5151" y="connsiteY5151"/>
              </a:cxn>
              <a:cxn ang="0">
                <a:pos x="connsiteX5152" y="connsiteY5152"/>
              </a:cxn>
              <a:cxn ang="0">
                <a:pos x="connsiteX5153" y="connsiteY5153"/>
              </a:cxn>
              <a:cxn ang="0">
                <a:pos x="connsiteX5154" y="connsiteY5154"/>
              </a:cxn>
              <a:cxn ang="0">
                <a:pos x="connsiteX5155" y="connsiteY5155"/>
              </a:cxn>
              <a:cxn ang="0">
                <a:pos x="connsiteX5156" y="connsiteY5156"/>
              </a:cxn>
              <a:cxn ang="0">
                <a:pos x="connsiteX5157" y="connsiteY5157"/>
              </a:cxn>
              <a:cxn ang="0">
                <a:pos x="connsiteX5158" y="connsiteY5158"/>
              </a:cxn>
              <a:cxn ang="0">
                <a:pos x="connsiteX5159" y="connsiteY5159"/>
              </a:cxn>
              <a:cxn ang="0">
                <a:pos x="connsiteX5160" y="connsiteY5160"/>
              </a:cxn>
              <a:cxn ang="0">
                <a:pos x="connsiteX5161" y="connsiteY5161"/>
              </a:cxn>
              <a:cxn ang="0">
                <a:pos x="connsiteX5162" y="connsiteY5162"/>
              </a:cxn>
              <a:cxn ang="0">
                <a:pos x="connsiteX5163" y="connsiteY5163"/>
              </a:cxn>
              <a:cxn ang="0">
                <a:pos x="connsiteX5164" y="connsiteY5164"/>
              </a:cxn>
              <a:cxn ang="0">
                <a:pos x="connsiteX5165" y="connsiteY5165"/>
              </a:cxn>
              <a:cxn ang="0">
                <a:pos x="connsiteX5166" y="connsiteY5166"/>
              </a:cxn>
              <a:cxn ang="0">
                <a:pos x="connsiteX5167" y="connsiteY5167"/>
              </a:cxn>
              <a:cxn ang="0">
                <a:pos x="connsiteX5168" y="connsiteY5168"/>
              </a:cxn>
              <a:cxn ang="0">
                <a:pos x="connsiteX5169" y="connsiteY5169"/>
              </a:cxn>
              <a:cxn ang="0">
                <a:pos x="connsiteX5170" y="connsiteY5170"/>
              </a:cxn>
              <a:cxn ang="0">
                <a:pos x="connsiteX5171" y="connsiteY5171"/>
              </a:cxn>
              <a:cxn ang="0">
                <a:pos x="connsiteX5172" y="connsiteY5172"/>
              </a:cxn>
              <a:cxn ang="0">
                <a:pos x="connsiteX5173" y="connsiteY5173"/>
              </a:cxn>
              <a:cxn ang="0">
                <a:pos x="connsiteX5174" y="connsiteY5174"/>
              </a:cxn>
              <a:cxn ang="0">
                <a:pos x="connsiteX5175" y="connsiteY5175"/>
              </a:cxn>
              <a:cxn ang="0">
                <a:pos x="connsiteX5176" y="connsiteY5176"/>
              </a:cxn>
              <a:cxn ang="0">
                <a:pos x="connsiteX5177" y="connsiteY5177"/>
              </a:cxn>
              <a:cxn ang="0">
                <a:pos x="connsiteX5178" y="connsiteY5178"/>
              </a:cxn>
              <a:cxn ang="0">
                <a:pos x="connsiteX5179" y="connsiteY5179"/>
              </a:cxn>
              <a:cxn ang="0">
                <a:pos x="connsiteX5180" y="connsiteY5180"/>
              </a:cxn>
              <a:cxn ang="0">
                <a:pos x="connsiteX5181" y="connsiteY5181"/>
              </a:cxn>
              <a:cxn ang="0">
                <a:pos x="connsiteX5182" y="connsiteY5182"/>
              </a:cxn>
              <a:cxn ang="0">
                <a:pos x="connsiteX5183" y="connsiteY5183"/>
              </a:cxn>
              <a:cxn ang="0">
                <a:pos x="connsiteX5184" y="connsiteY5184"/>
              </a:cxn>
              <a:cxn ang="0">
                <a:pos x="connsiteX5185" y="connsiteY5185"/>
              </a:cxn>
              <a:cxn ang="0">
                <a:pos x="connsiteX5186" y="connsiteY5186"/>
              </a:cxn>
              <a:cxn ang="0">
                <a:pos x="connsiteX5187" y="connsiteY5187"/>
              </a:cxn>
              <a:cxn ang="0">
                <a:pos x="connsiteX5188" y="connsiteY5188"/>
              </a:cxn>
              <a:cxn ang="0">
                <a:pos x="connsiteX5189" y="connsiteY5189"/>
              </a:cxn>
              <a:cxn ang="0">
                <a:pos x="connsiteX5190" y="connsiteY5190"/>
              </a:cxn>
              <a:cxn ang="0">
                <a:pos x="connsiteX5191" y="connsiteY5191"/>
              </a:cxn>
              <a:cxn ang="0">
                <a:pos x="connsiteX5192" y="connsiteY5192"/>
              </a:cxn>
              <a:cxn ang="0">
                <a:pos x="connsiteX5193" y="connsiteY5193"/>
              </a:cxn>
              <a:cxn ang="0">
                <a:pos x="connsiteX5194" y="connsiteY5194"/>
              </a:cxn>
              <a:cxn ang="0">
                <a:pos x="connsiteX5195" y="connsiteY5195"/>
              </a:cxn>
              <a:cxn ang="0">
                <a:pos x="connsiteX5196" y="connsiteY5196"/>
              </a:cxn>
              <a:cxn ang="0">
                <a:pos x="connsiteX5197" y="connsiteY5197"/>
              </a:cxn>
              <a:cxn ang="0">
                <a:pos x="connsiteX5198" y="connsiteY5198"/>
              </a:cxn>
              <a:cxn ang="0">
                <a:pos x="connsiteX5199" y="connsiteY5199"/>
              </a:cxn>
              <a:cxn ang="0">
                <a:pos x="connsiteX5200" y="connsiteY5200"/>
              </a:cxn>
              <a:cxn ang="0">
                <a:pos x="connsiteX5201" y="connsiteY5201"/>
              </a:cxn>
              <a:cxn ang="0">
                <a:pos x="connsiteX5202" y="connsiteY5202"/>
              </a:cxn>
              <a:cxn ang="0">
                <a:pos x="connsiteX5203" y="connsiteY5203"/>
              </a:cxn>
              <a:cxn ang="0">
                <a:pos x="connsiteX5204" y="connsiteY5204"/>
              </a:cxn>
              <a:cxn ang="0">
                <a:pos x="connsiteX5205" y="connsiteY5205"/>
              </a:cxn>
              <a:cxn ang="0">
                <a:pos x="connsiteX5206" y="connsiteY5206"/>
              </a:cxn>
              <a:cxn ang="0">
                <a:pos x="connsiteX5207" y="connsiteY5207"/>
              </a:cxn>
              <a:cxn ang="0">
                <a:pos x="connsiteX5208" y="connsiteY5208"/>
              </a:cxn>
              <a:cxn ang="0">
                <a:pos x="connsiteX5209" y="connsiteY5209"/>
              </a:cxn>
              <a:cxn ang="0">
                <a:pos x="connsiteX5210" y="connsiteY5210"/>
              </a:cxn>
              <a:cxn ang="0">
                <a:pos x="connsiteX5211" y="connsiteY5211"/>
              </a:cxn>
              <a:cxn ang="0">
                <a:pos x="connsiteX5212" y="connsiteY5212"/>
              </a:cxn>
              <a:cxn ang="0">
                <a:pos x="connsiteX5213" y="connsiteY5213"/>
              </a:cxn>
              <a:cxn ang="0">
                <a:pos x="connsiteX5214" y="connsiteY5214"/>
              </a:cxn>
              <a:cxn ang="0">
                <a:pos x="connsiteX5215" y="connsiteY5215"/>
              </a:cxn>
              <a:cxn ang="0">
                <a:pos x="connsiteX5216" y="connsiteY5216"/>
              </a:cxn>
              <a:cxn ang="0">
                <a:pos x="connsiteX5217" y="connsiteY5217"/>
              </a:cxn>
              <a:cxn ang="0">
                <a:pos x="connsiteX5218" y="connsiteY5218"/>
              </a:cxn>
              <a:cxn ang="0">
                <a:pos x="connsiteX5219" y="connsiteY5219"/>
              </a:cxn>
              <a:cxn ang="0">
                <a:pos x="connsiteX5220" y="connsiteY5220"/>
              </a:cxn>
              <a:cxn ang="0">
                <a:pos x="connsiteX5221" y="connsiteY5221"/>
              </a:cxn>
              <a:cxn ang="0">
                <a:pos x="connsiteX5222" y="connsiteY5222"/>
              </a:cxn>
              <a:cxn ang="0">
                <a:pos x="connsiteX5223" y="connsiteY5223"/>
              </a:cxn>
              <a:cxn ang="0">
                <a:pos x="connsiteX5224" y="connsiteY5224"/>
              </a:cxn>
              <a:cxn ang="0">
                <a:pos x="connsiteX5225" y="connsiteY5225"/>
              </a:cxn>
              <a:cxn ang="0">
                <a:pos x="connsiteX5226" y="connsiteY5226"/>
              </a:cxn>
              <a:cxn ang="0">
                <a:pos x="connsiteX5227" y="connsiteY5227"/>
              </a:cxn>
              <a:cxn ang="0">
                <a:pos x="connsiteX5228" y="connsiteY5228"/>
              </a:cxn>
              <a:cxn ang="0">
                <a:pos x="connsiteX5229" y="connsiteY5229"/>
              </a:cxn>
              <a:cxn ang="0">
                <a:pos x="connsiteX5230" y="connsiteY5230"/>
              </a:cxn>
              <a:cxn ang="0">
                <a:pos x="connsiteX5231" y="connsiteY5231"/>
              </a:cxn>
              <a:cxn ang="0">
                <a:pos x="connsiteX5232" y="connsiteY5232"/>
              </a:cxn>
              <a:cxn ang="0">
                <a:pos x="connsiteX5233" y="connsiteY5233"/>
              </a:cxn>
              <a:cxn ang="0">
                <a:pos x="connsiteX5234" y="connsiteY5234"/>
              </a:cxn>
              <a:cxn ang="0">
                <a:pos x="connsiteX5235" y="connsiteY5235"/>
              </a:cxn>
              <a:cxn ang="0">
                <a:pos x="connsiteX5236" y="connsiteY5236"/>
              </a:cxn>
              <a:cxn ang="0">
                <a:pos x="connsiteX5237" y="connsiteY5237"/>
              </a:cxn>
              <a:cxn ang="0">
                <a:pos x="connsiteX5238" y="connsiteY5238"/>
              </a:cxn>
              <a:cxn ang="0">
                <a:pos x="connsiteX5239" y="connsiteY5239"/>
              </a:cxn>
              <a:cxn ang="0">
                <a:pos x="connsiteX5240" y="connsiteY5240"/>
              </a:cxn>
              <a:cxn ang="0">
                <a:pos x="connsiteX5241" y="connsiteY5241"/>
              </a:cxn>
              <a:cxn ang="0">
                <a:pos x="connsiteX5242" y="connsiteY5242"/>
              </a:cxn>
              <a:cxn ang="0">
                <a:pos x="connsiteX5243" y="connsiteY5243"/>
              </a:cxn>
              <a:cxn ang="0">
                <a:pos x="connsiteX5244" y="connsiteY5244"/>
              </a:cxn>
              <a:cxn ang="0">
                <a:pos x="connsiteX5245" y="connsiteY5245"/>
              </a:cxn>
              <a:cxn ang="0">
                <a:pos x="connsiteX5246" y="connsiteY5246"/>
              </a:cxn>
              <a:cxn ang="0">
                <a:pos x="connsiteX5247" y="connsiteY5247"/>
              </a:cxn>
              <a:cxn ang="0">
                <a:pos x="connsiteX5248" y="connsiteY5248"/>
              </a:cxn>
              <a:cxn ang="0">
                <a:pos x="connsiteX5249" y="connsiteY5249"/>
              </a:cxn>
              <a:cxn ang="0">
                <a:pos x="connsiteX5250" y="connsiteY5250"/>
              </a:cxn>
              <a:cxn ang="0">
                <a:pos x="connsiteX5251" y="connsiteY5251"/>
              </a:cxn>
              <a:cxn ang="0">
                <a:pos x="connsiteX5252" y="connsiteY5252"/>
              </a:cxn>
              <a:cxn ang="0">
                <a:pos x="connsiteX5253" y="connsiteY5253"/>
              </a:cxn>
              <a:cxn ang="0">
                <a:pos x="connsiteX5254" y="connsiteY5254"/>
              </a:cxn>
              <a:cxn ang="0">
                <a:pos x="connsiteX5255" y="connsiteY5255"/>
              </a:cxn>
              <a:cxn ang="0">
                <a:pos x="connsiteX5256" y="connsiteY5256"/>
              </a:cxn>
              <a:cxn ang="0">
                <a:pos x="connsiteX5257" y="connsiteY5257"/>
              </a:cxn>
              <a:cxn ang="0">
                <a:pos x="connsiteX5258" y="connsiteY5258"/>
              </a:cxn>
              <a:cxn ang="0">
                <a:pos x="connsiteX5259" y="connsiteY5259"/>
              </a:cxn>
              <a:cxn ang="0">
                <a:pos x="connsiteX5260" y="connsiteY5260"/>
              </a:cxn>
              <a:cxn ang="0">
                <a:pos x="connsiteX5261" y="connsiteY5261"/>
              </a:cxn>
              <a:cxn ang="0">
                <a:pos x="connsiteX5262" y="connsiteY5262"/>
              </a:cxn>
              <a:cxn ang="0">
                <a:pos x="connsiteX5263" y="connsiteY5263"/>
              </a:cxn>
              <a:cxn ang="0">
                <a:pos x="connsiteX5264" y="connsiteY5264"/>
              </a:cxn>
              <a:cxn ang="0">
                <a:pos x="connsiteX5265" y="connsiteY5265"/>
              </a:cxn>
              <a:cxn ang="0">
                <a:pos x="connsiteX5266" y="connsiteY5266"/>
              </a:cxn>
              <a:cxn ang="0">
                <a:pos x="connsiteX5267" y="connsiteY5267"/>
              </a:cxn>
              <a:cxn ang="0">
                <a:pos x="connsiteX5268" y="connsiteY5268"/>
              </a:cxn>
              <a:cxn ang="0">
                <a:pos x="connsiteX5269" y="connsiteY5269"/>
              </a:cxn>
              <a:cxn ang="0">
                <a:pos x="connsiteX5270" y="connsiteY5270"/>
              </a:cxn>
              <a:cxn ang="0">
                <a:pos x="connsiteX5271" y="connsiteY5271"/>
              </a:cxn>
              <a:cxn ang="0">
                <a:pos x="connsiteX5272" y="connsiteY5272"/>
              </a:cxn>
              <a:cxn ang="0">
                <a:pos x="connsiteX5273" y="connsiteY5273"/>
              </a:cxn>
              <a:cxn ang="0">
                <a:pos x="connsiteX5274" y="connsiteY5274"/>
              </a:cxn>
              <a:cxn ang="0">
                <a:pos x="connsiteX5275" y="connsiteY5275"/>
              </a:cxn>
              <a:cxn ang="0">
                <a:pos x="connsiteX5276" y="connsiteY5276"/>
              </a:cxn>
              <a:cxn ang="0">
                <a:pos x="connsiteX5277" y="connsiteY5277"/>
              </a:cxn>
              <a:cxn ang="0">
                <a:pos x="connsiteX5278" y="connsiteY5278"/>
              </a:cxn>
              <a:cxn ang="0">
                <a:pos x="connsiteX5279" y="connsiteY5279"/>
              </a:cxn>
              <a:cxn ang="0">
                <a:pos x="connsiteX5280" y="connsiteY5280"/>
              </a:cxn>
              <a:cxn ang="0">
                <a:pos x="connsiteX5281" y="connsiteY5281"/>
              </a:cxn>
              <a:cxn ang="0">
                <a:pos x="connsiteX5282" y="connsiteY5282"/>
              </a:cxn>
              <a:cxn ang="0">
                <a:pos x="connsiteX5283" y="connsiteY5283"/>
              </a:cxn>
              <a:cxn ang="0">
                <a:pos x="connsiteX5284" y="connsiteY5284"/>
              </a:cxn>
              <a:cxn ang="0">
                <a:pos x="connsiteX5285" y="connsiteY5285"/>
              </a:cxn>
              <a:cxn ang="0">
                <a:pos x="connsiteX5286" y="connsiteY5286"/>
              </a:cxn>
              <a:cxn ang="0">
                <a:pos x="connsiteX5287" y="connsiteY5287"/>
              </a:cxn>
              <a:cxn ang="0">
                <a:pos x="connsiteX5288" y="connsiteY5288"/>
              </a:cxn>
              <a:cxn ang="0">
                <a:pos x="connsiteX5289" y="connsiteY5289"/>
              </a:cxn>
              <a:cxn ang="0">
                <a:pos x="connsiteX5290" y="connsiteY5290"/>
              </a:cxn>
              <a:cxn ang="0">
                <a:pos x="connsiteX5291" y="connsiteY5291"/>
              </a:cxn>
              <a:cxn ang="0">
                <a:pos x="connsiteX5292" y="connsiteY5292"/>
              </a:cxn>
              <a:cxn ang="0">
                <a:pos x="connsiteX5293" y="connsiteY5293"/>
              </a:cxn>
              <a:cxn ang="0">
                <a:pos x="connsiteX5294" y="connsiteY5294"/>
              </a:cxn>
              <a:cxn ang="0">
                <a:pos x="connsiteX5295" y="connsiteY5295"/>
              </a:cxn>
              <a:cxn ang="0">
                <a:pos x="connsiteX5296" y="connsiteY5296"/>
              </a:cxn>
              <a:cxn ang="0">
                <a:pos x="connsiteX5297" y="connsiteY5297"/>
              </a:cxn>
              <a:cxn ang="0">
                <a:pos x="connsiteX5298" y="connsiteY5298"/>
              </a:cxn>
              <a:cxn ang="0">
                <a:pos x="connsiteX5299" y="connsiteY5299"/>
              </a:cxn>
              <a:cxn ang="0">
                <a:pos x="connsiteX5300" y="connsiteY5300"/>
              </a:cxn>
              <a:cxn ang="0">
                <a:pos x="connsiteX5301" y="connsiteY5301"/>
              </a:cxn>
              <a:cxn ang="0">
                <a:pos x="connsiteX5302" y="connsiteY5302"/>
              </a:cxn>
              <a:cxn ang="0">
                <a:pos x="connsiteX5303" y="connsiteY5303"/>
              </a:cxn>
              <a:cxn ang="0">
                <a:pos x="connsiteX5304" y="connsiteY5304"/>
              </a:cxn>
              <a:cxn ang="0">
                <a:pos x="connsiteX5305" y="connsiteY5305"/>
              </a:cxn>
              <a:cxn ang="0">
                <a:pos x="connsiteX5306" y="connsiteY5306"/>
              </a:cxn>
              <a:cxn ang="0">
                <a:pos x="connsiteX5307" y="connsiteY5307"/>
              </a:cxn>
              <a:cxn ang="0">
                <a:pos x="connsiteX5308" y="connsiteY5308"/>
              </a:cxn>
              <a:cxn ang="0">
                <a:pos x="connsiteX5309" y="connsiteY5309"/>
              </a:cxn>
              <a:cxn ang="0">
                <a:pos x="connsiteX5310" y="connsiteY5310"/>
              </a:cxn>
              <a:cxn ang="0">
                <a:pos x="connsiteX5311" y="connsiteY5311"/>
              </a:cxn>
              <a:cxn ang="0">
                <a:pos x="connsiteX5312" y="connsiteY5312"/>
              </a:cxn>
              <a:cxn ang="0">
                <a:pos x="connsiteX5313" y="connsiteY5313"/>
              </a:cxn>
              <a:cxn ang="0">
                <a:pos x="connsiteX5314" y="connsiteY5314"/>
              </a:cxn>
              <a:cxn ang="0">
                <a:pos x="connsiteX5315" y="connsiteY5315"/>
              </a:cxn>
              <a:cxn ang="0">
                <a:pos x="connsiteX5316" y="connsiteY5316"/>
              </a:cxn>
              <a:cxn ang="0">
                <a:pos x="connsiteX5317" y="connsiteY5317"/>
              </a:cxn>
              <a:cxn ang="0">
                <a:pos x="connsiteX5318" y="connsiteY5318"/>
              </a:cxn>
              <a:cxn ang="0">
                <a:pos x="connsiteX5319" y="connsiteY5319"/>
              </a:cxn>
              <a:cxn ang="0">
                <a:pos x="connsiteX5320" y="connsiteY5320"/>
              </a:cxn>
              <a:cxn ang="0">
                <a:pos x="connsiteX5321" y="connsiteY5321"/>
              </a:cxn>
              <a:cxn ang="0">
                <a:pos x="connsiteX5322" y="connsiteY5322"/>
              </a:cxn>
              <a:cxn ang="0">
                <a:pos x="connsiteX5323" y="connsiteY5323"/>
              </a:cxn>
              <a:cxn ang="0">
                <a:pos x="connsiteX5324" y="connsiteY5324"/>
              </a:cxn>
              <a:cxn ang="0">
                <a:pos x="connsiteX5325" y="connsiteY5325"/>
              </a:cxn>
              <a:cxn ang="0">
                <a:pos x="connsiteX5326" y="connsiteY5326"/>
              </a:cxn>
              <a:cxn ang="0">
                <a:pos x="connsiteX5327" y="connsiteY5327"/>
              </a:cxn>
              <a:cxn ang="0">
                <a:pos x="connsiteX5328" y="connsiteY5328"/>
              </a:cxn>
              <a:cxn ang="0">
                <a:pos x="connsiteX5329" y="connsiteY5329"/>
              </a:cxn>
              <a:cxn ang="0">
                <a:pos x="connsiteX5330" y="connsiteY5330"/>
              </a:cxn>
              <a:cxn ang="0">
                <a:pos x="connsiteX5331" y="connsiteY5331"/>
              </a:cxn>
              <a:cxn ang="0">
                <a:pos x="connsiteX5332" y="connsiteY5332"/>
              </a:cxn>
              <a:cxn ang="0">
                <a:pos x="connsiteX5333" y="connsiteY5333"/>
              </a:cxn>
              <a:cxn ang="0">
                <a:pos x="connsiteX5334" y="connsiteY5334"/>
              </a:cxn>
              <a:cxn ang="0">
                <a:pos x="connsiteX5335" y="connsiteY5335"/>
              </a:cxn>
              <a:cxn ang="0">
                <a:pos x="connsiteX5336" y="connsiteY5336"/>
              </a:cxn>
              <a:cxn ang="0">
                <a:pos x="connsiteX5337" y="connsiteY5337"/>
              </a:cxn>
              <a:cxn ang="0">
                <a:pos x="connsiteX5338" y="connsiteY5338"/>
              </a:cxn>
              <a:cxn ang="0">
                <a:pos x="connsiteX5339" y="connsiteY5339"/>
              </a:cxn>
              <a:cxn ang="0">
                <a:pos x="connsiteX5340" y="connsiteY5340"/>
              </a:cxn>
              <a:cxn ang="0">
                <a:pos x="connsiteX5341" y="connsiteY5341"/>
              </a:cxn>
              <a:cxn ang="0">
                <a:pos x="connsiteX5342" y="connsiteY5342"/>
              </a:cxn>
              <a:cxn ang="0">
                <a:pos x="connsiteX5343" y="connsiteY5343"/>
              </a:cxn>
              <a:cxn ang="0">
                <a:pos x="connsiteX5344" y="connsiteY5344"/>
              </a:cxn>
              <a:cxn ang="0">
                <a:pos x="connsiteX5345" y="connsiteY5345"/>
              </a:cxn>
              <a:cxn ang="0">
                <a:pos x="connsiteX5346" y="connsiteY5346"/>
              </a:cxn>
              <a:cxn ang="0">
                <a:pos x="connsiteX5347" y="connsiteY5347"/>
              </a:cxn>
              <a:cxn ang="0">
                <a:pos x="connsiteX5348" y="connsiteY5348"/>
              </a:cxn>
              <a:cxn ang="0">
                <a:pos x="connsiteX5349" y="connsiteY5349"/>
              </a:cxn>
              <a:cxn ang="0">
                <a:pos x="connsiteX5350" y="connsiteY5350"/>
              </a:cxn>
              <a:cxn ang="0">
                <a:pos x="connsiteX5351" y="connsiteY5351"/>
              </a:cxn>
              <a:cxn ang="0">
                <a:pos x="connsiteX5352" y="connsiteY5352"/>
              </a:cxn>
              <a:cxn ang="0">
                <a:pos x="connsiteX5353" y="connsiteY5353"/>
              </a:cxn>
              <a:cxn ang="0">
                <a:pos x="connsiteX5354" y="connsiteY5354"/>
              </a:cxn>
              <a:cxn ang="0">
                <a:pos x="connsiteX5355" y="connsiteY5355"/>
              </a:cxn>
              <a:cxn ang="0">
                <a:pos x="connsiteX5356" y="connsiteY5356"/>
              </a:cxn>
              <a:cxn ang="0">
                <a:pos x="connsiteX5357" y="connsiteY5357"/>
              </a:cxn>
              <a:cxn ang="0">
                <a:pos x="connsiteX5358" y="connsiteY5358"/>
              </a:cxn>
              <a:cxn ang="0">
                <a:pos x="connsiteX5359" y="connsiteY5359"/>
              </a:cxn>
              <a:cxn ang="0">
                <a:pos x="connsiteX5360" y="connsiteY5360"/>
              </a:cxn>
              <a:cxn ang="0">
                <a:pos x="connsiteX5361" y="connsiteY5361"/>
              </a:cxn>
              <a:cxn ang="0">
                <a:pos x="connsiteX5362" y="connsiteY5362"/>
              </a:cxn>
              <a:cxn ang="0">
                <a:pos x="connsiteX5363" y="connsiteY5363"/>
              </a:cxn>
              <a:cxn ang="0">
                <a:pos x="connsiteX5364" y="connsiteY5364"/>
              </a:cxn>
              <a:cxn ang="0">
                <a:pos x="connsiteX5365" y="connsiteY5365"/>
              </a:cxn>
              <a:cxn ang="0">
                <a:pos x="connsiteX5366" y="connsiteY5366"/>
              </a:cxn>
              <a:cxn ang="0">
                <a:pos x="connsiteX5367" y="connsiteY5367"/>
              </a:cxn>
              <a:cxn ang="0">
                <a:pos x="connsiteX5368" y="connsiteY5368"/>
              </a:cxn>
              <a:cxn ang="0">
                <a:pos x="connsiteX5369" y="connsiteY5369"/>
              </a:cxn>
              <a:cxn ang="0">
                <a:pos x="connsiteX5370" y="connsiteY5370"/>
              </a:cxn>
              <a:cxn ang="0">
                <a:pos x="connsiteX5371" y="connsiteY5371"/>
              </a:cxn>
              <a:cxn ang="0">
                <a:pos x="connsiteX5372" y="connsiteY5372"/>
              </a:cxn>
              <a:cxn ang="0">
                <a:pos x="connsiteX5373" y="connsiteY5373"/>
              </a:cxn>
              <a:cxn ang="0">
                <a:pos x="connsiteX5374" y="connsiteY5374"/>
              </a:cxn>
              <a:cxn ang="0">
                <a:pos x="connsiteX5375" y="connsiteY5375"/>
              </a:cxn>
              <a:cxn ang="0">
                <a:pos x="connsiteX5376" y="connsiteY5376"/>
              </a:cxn>
              <a:cxn ang="0">
                <a:pos x="connsiteX5377" y="connsiteY5377"/>
              </a:cxn>
              <a:cxn ang="0">
                <a:pos x="connsiteX5378" y="connsiteY5378"/>
              </a:cxn>
              <a:cxn ang="0">
                <a:pos x="connsiteX5379" y="connsiteY5379"/>
              </a:cxn>
              <a:cxn ang="0">
                <a:pos x="connsiteX5380" y="connsiteY5380"/>
              </a:cxn>
              <a:cxn ang="0">
                <a:pos x="connsiteX5381" y="connsiteY5381"/>
              </a:cxn>
              <a:cxn ang="0">
                <a:pos x="connsiteX5382" y="connsiteY5382"/>
              </a:cxn>
              <a:cxn ang="0">
                <a:pos x="connsiteX5383" y="connsiteY5383"/>
              </a:cxn>
              <a:cxn ang="0">
                <a:pos x="connsiteX5384" y="connsiteY5384"/>
              </a:cxn>
              <a:cxn ang="0">
                <a:pos x="connsiteX5385" y="connsiteY5385"/>
              </a:cxn>
              <a:cxn ang="0">
                <a:pos x="connsiteX5386" y="connsiteY5386"/>
              </a:cxn>
              <a:cxn ang="0">
                <a:pos x="connsiteX5387" y="connsiteY5387"/>
              </a:cxn>
              <a:cxn ang="0">
                <a:pos x="connsiteX5388" y="connsiteY5388"/>
              </a:cxn>
              <a:cxn ang="0">
                <a:pos x="connsiteX5389" y="connsiteY5389"/>
              </a:cxn>
              <a:cxn ang="0">
                <a:pos x="connsiteX5390" y="connsiteY5390"/>
              </a:cxn>
              <a:cxn ang="0">
                <a:pos x="connsiteX5391" y="connsiteY5391"/>
              </a:cxn>
              <a:cxn ang="0">
                <a:pos x="connsiteX5392" y="connsiteY5392"/>
              </a:cxn>
              <a:cxn ang="0">
                <a:pos x="connsiteX5393" y="connsiteY5393"/>
              </a:cxn>
              <a:cxn ang="0">
                <a:pos x="connsiteX5394" y="connsiteY5394"/>
              </a:cxn>
              <a:cxn ang="0">
                <a:pos x="connsiteX5395" y="connsiteY5395"/>
              </a:cxn>
              <a:cxn ang="0">
                <a:pos x="connsiteX5396" y="connsiteY5396"/>
              </a:cxn>
              <a:cxn ang="0">
                <a:pos x="connsiteX5397" y="connsiteY5397"/>
              </a:cxn>
              <a:cxn ang="0">
                <a:pos x="connsiteX5398" y="connsiteY5398"/>
              </a:cxn>
              <a:cxn ang="0">
                <a:pos x="connsiteX5399" y="connsiteY5399"/>
              </a:cxn>
              <a:cxn ang="0">
                <a:pos x="connsiteX5400" y="connsiteY5400"/>
              </a:cxn>
              <a:cxn ang="0">
                <a:pos x="connsiteX5401" y="connsiteY5401"/>
              </a:cxn>
              <a:cxn ang="0">
                <a:pos x="connsiteX5402" y="connsiteY5402"/>
              </a:cxn>
              <a:cxn ang="0">
                <a:pos x="connsiteX5403" y="connsiteY5403"/>
              </a:cxn>
              <a:cxn ang="0">
                <a:pos x="connsiteX5404" y="connsiteY5404"/>
              </a:cxn>
              <a:cxn ang="0">
                <a:pos x="connsiteX5405" y="connsiteY5405"/>
              </a:cxn>
              <a:cxn ang="0">
                <a:pos x="connsiteX5406" y="connsiteY5406"/>
              </a:cxn>
              <a:cxn ang="0">
                <a:pos x="connsiteX5407" y="connsiteY5407"/>
              </a:cxn>
              <a:cxn ang="0">
                <a:pos x="connsiteX5408" y="connsiteY5408"/>
              </a:cxn>
              <a:cxn ang="0">
                <a:pos x="connsiteX5409" y="connsiteY5409"/>
              </a:cxn>
              <a:cxn ang="0">
                <a:pos x="connsiteX5410" y="connsiteY5410"/>
              </a:cxn>
              <a:cxn ang="0">
                <a:pos x="connsiteX5411" y="connsiteY5411"/>
              </a:cxn>
              <a:cxn ang="0">
                <a:pos x="connsiteX5412" y="connsiteY5412"/>
              </a:cxn>
              <a:cxn ang="0">
                <a:pos x="connsiteX5413" y="connsiteY5413"/>
              </a:cxn>
              <a:cxn ang="0">
                <a:pos x="connsiteX5414" y="connsiteY5414"/>
              </a:cxn>
              <a:cxn ang="0">
                <a:pos x="connsiteX5415" y="connsiteY5415"/>
              </a:cxn>
              <a:cxn ang="0">
                <a:pos x="connsiteX5416" y="connsiteY5416"/>
              </a:cxn>
              <a:cxn ang="0">
                <a:pos x="connsiteX5417" y="connsiteY5417"/>
              </a:cxn>
              <a:cxn ang="0">
                <a:pos x="connsiteX5418" y="connsiteY5418"/>
              </a:cxn>
              <a:cxn ang="0">
                <a:pos x="connsiteX5419" y="connsiteY5419"/>
              </a:cxn>
              <a:cxn ang="0">
                <a:pos x="connsiteX5420" y="connsiteY5420"/>
              </a:cxn>
              <a:cxn ang="0">
                <a:pos x="connsiteX5421" y="connsiteY5421"/>
              </a:cxn>
              <a:cxn ang="0">
                <a:pos x="connsiteX5422" y="connsiteY5422"/>
              </a:cxn>
              <a:cxn ang="0">
                <a:pos x="connsiteX5423" y="connsiteY5423"/>
              </a:cxn>
              <a:cxn ang="0">
                <a:pos x="connsiteX5424" y="connsiteY5424"/>
              </a:cxn>
              <a:cxn ang="0">
                <a:pos x="connsiteX5425" y="connsiteY5425"/>
              </a:cxn>
              <a:cxn ang="0">
                <a:pos x="connsiteX5426" y="connsiteY5426"/>
              </a:cxn>
              <a:cxn ang="0">
                <a:pos x="connsiteX5427" y="connsiteY5427"/>
              </a:cxn>
              <a:cxn ang="0">
                <a:pos x="connsiteX5428" y="connsiteY5428"/>
              </a:cxn>
              <a:cxn ang="0">
                <a:pos x="connsiteX5429" y="connsiteY5429"/>
              </a:cxn>
              <a:cxn ang="0">
                <a:pos x="connsiteX5430" y="connsiteY5430"/>
              </a:cxn>
              <a:cxn ang="0">
                <a:pos x="connsiteX5431" y="connsiteY5431"/>
              </a:cxn>
              <a:cxn ang="0">
                <a:pos x="connsiteX5432" y="connsiteY5432"/>
              </a:cxn>
              <a:cxn ang="0">
                <a:pos x="connsiteX5433" y="connsiteY5433"/>
              </a:cxn>
              <a:cxn ang="0">
                <a:pos x="connsiteX5434" y="connsiteY5434"/>
              </a:cxn>
              <a:cxn ang="0">
                <a:pos x="connsiteX5435" y="connsiteY5435"/>
              </a:cxn>
              <a:cxn ang="0">
                <a:pos x="connsiteX5436" y="connsiteY5436"/>
              </a:cxn>
              <a:cxn ang="0">
                <a:pos x="connsiteX5437" y="connsiteY5437"/>
              </a:cxn>
              <a:cxn ang="0">
                <a:pos x="connsiteX5438" y="connsiteY5438"/>
              </a:cxn>
              <a:cxn ang="0">
                <a:pos x="connsiteX5439" y="connsiteY5439"/>
              </a:cxn>
              <a:cxn ang="0">
                <a:pos x="connsiteX5440" y="connsiteY5440"/>
              </a:cxn>
              <a:cxn ang="0">
                <a:pos x="connsiteX5441" y="connsiteY5441"/>
              </a:cxn>
              <a:cxn ang="0">
                <a:pos x="connsiteX5442" y="connsiteY5442"/>
              </a:cxn>
              <a:cxn ang="0">
                <a:pos x="connsiteX5443" y="connsiteY5443"/>
              </a:cxn>
              <a:cxn ang="0">
                <a:pos x="connsiteX5444" y="connsiteY5444"/>
              </a:cxn>
              <a:cxn ang="0">
                <a:pos x="connsiteX5445" y="connsiteY5445"/>
              </a:cxn>
              <a:cxn ang="0">
                <a:pos x="connsiteX5446" y="connsiteY5446"/>
              </a:cxn>
              <a:cxn ang="0">
                <a:pos x="connsiteX5447" y="connsiteY5447"/>
              </a:cxn>
              <a:cxn ang="0">
                <a:pos x="connsiteX5448" y="connsiteY5448"/>
              </a:cxn>
              <a:cxn ang="0">
                <a:pos x="connsiteX5449" y="connsiteY5449"/>
              </a:cxn>
              <a:cxn ang="0">
                <a:pos x="connsiteX5450" y="connsiteY5450"/>
              </a:cxn>
              <a:cxn ang="0">
                <a:pos x="connsiteX5451" y="connsiteY5451"/>
              </a:cxn>
              <a:cxn ang="0">
                <a:pos x="connsiteX5452" y="connsiteY5452"/>
              </a:cxn>
              <a:cxn ang="0">
                <a:pos x="connsiteX5453" y="connsiteY5453"/>
              </a:cxn>
              <a:cxn ang="0">
                <a:pos x="connsiteX5454" y="connsiteY5454"/>
              </a:cxn>
              <a:cxn ang="0">
                <a:pos x="connsiteX5455" y="connsiteY5455"/>
              </a:cxn>
              <a:cxn ang="0">
                <a:pos x="connsiteX5456" y="connsiteY5456"/>
              </a:cxn>
              <a:cxn ang="0">
                <a:pos x="connsiteX5457" y="connsiteY5457"/>
              </a:cxn>
              <a:cxn ang="0">
                <a:pos x="connsiteX5458" y="connsiteY5458"/>
              </a:cxn>
              <a:cxn ang="0">
                <a:pos x="connsiteX5459" y="connsiteY5459"/>
              </a:cxn>
              <a:cxn ang="0">
                <a:pos x="connsiteX5460" y="connsiteY5460"/>
              </a:cxn>
              <a:cxn ang="0">
                <a:pos x="connsiteX5461" y="connsiteY5461"/>
              </a:cxn>
              <a:cxn ang="0">
                <a:pos x="connsiteX5462" y="connsiteY5462"/>
              </a:cxn>
              <a:cxn ang="0">
                <a:pos x="connsiteX5463" y="connsiteY5463"/>
              </a:cxn>
              <a:cxn ang="0">
                <a:pos x="connsiteX5464" y="connsiteY5464"/>
              </a:cxn>
              <a:cxn ang="0">
                <a:pos x="connsiteX5465" y="connsiteY5465"/>
              </a:cxn>
              <a:cxn ang="0">
                <a:pos x="connsiteX5466" y="connsiteY5466"/>
              </a:cxn>
              <a:cxn ang="0">
                <a:pos x="connsiteX5467" y="connsiteY5467"/>
              </a:cxn>
              <a:cxn ang="0">
                <a:pos x="connsiteX5468" y="connsiteY5468"/>
              </a:cxn>
              <a:cxn ang="0">
                <a:pos x="connsiteX5469" y="connsiteY5469"/>
              </a:cxn>
              <a:cxn ang="0">
                <a:pos x="connsiteX5470" y="connsiteY5470"/>
              </a:cxn>
              <a:cxn ang="0">
                <a:pos x="connsiteX5471" y="connsiteY5471"/>
              </a:cxn>
              <a:cxn ang="0">
                <a:pos x="connsiteX5472" y="connsiteY5472"/>
              </a:cxn>
              <a:cxn ang="0">
                <a:pos x="connsiteX5473" y="connsiteY5473"/>
              </a:cxn>
              <a:cxn ang="0">
                <a:pos x="connsiteX5474" y="connsiteY5474"/>
              </a:cxn>
              <a:cxn ang="0">
                <a:pos x="connsiteX5475" y="connsiteY5475"/>
              </a:cxn>
              <a:cxn ang="0">
                <a:pos x="connsiteX5476" y="connsiteY5476"/>
              </a:cxn>
              <a:cxn ang="0">
                <a:pos x="connsiteX5477" y="connsiteY5477"/>
              </a:cxn>
              <a:cxn ang="0">
                <a:pos x="connsiteX5478" y="connsiteY5478"/>
              </a:cxn>
              <a:cxn ang="0">
                <a:pos x="connsiteX5479" y="connsiteY5479"/>
              </a:cxn>
              <a:cxn ang="0">
                <a:pos x="connsiteX5480" y="connsiteY5480"/>
              </a:cxn>
              <a:cxn ang="0">
                <a:pos x="connsiteX5481" y="connsiteY5481"/>
              </a:cxn>
              <a:cxn ang="0">
                <a:pos x="connsiteX5482" y="connsiteY5482"/>
              </a:cxn>
              <a:cxn ang="0">
                <a:pos x="connsiteX5483" y="connsiteY5483"/>
              </a:cxn>
              <a:cxn ang="0">
                <a:pos x="connsiteX5484" y="connsiteY5484"/>
              </a:cxn>
              <a:cxn ang="0">
                <a:pos x="connsiteX5485" y="connsiteY5485"/>
              </a:cxn>
              <a:cxn ang="0">
                <a:pos x="connsiteX5486" y="connsiteY5486"/>
              </a:cxn>
              <a:cxn ang="0">
                <a:pos x="connsiteX5487" y="connsiteY5487"/>
              </a:cxn>
              <a:cxn ang="0">
                <a:pos x="connsiteX5488" y="connsiteY5488"/>
              </a:cxn>
              <a:cxn ang="0">
                <a:pos x="connsiteX5489" y="connsiteY5489"/>
              </a:cxn>
              <a:cxn ang="0">
                <a:pos x="connsiteX5490" y="connsiteY5490"/>
              </a:cxn>
              <a:cxn ang="0">
                <a:pos x="connsiteX5491" y="connsiteY5491"/>
              </a:cxn>
              <a:cxn ang="0">
                <a:pos x="connsiteX5492" y="connsiteY5492"/>
              </a:cxn>
              <a:cxn ang="0">
                <a:pos x="connsiteX5493" y="connsiteY5493"/>
              </a:cxn>
              <a:cxn ang="0">
                <a:pos x="connsiteX5494" y="connsiteY5494"/>
              </a:cxn>
              <a:cxn ang="0">
                <a:pos x="connsiteX5495" y="connsiteY5495"/>
              </a:cxn>
              <a:cxn ang="0">
                <a:pos x="connsiteX5496" y="connsiteY5496"/>
              </a:cxn>
              <a:cxn ang="0">
                <a:pos x="connsiteX5497" y="connsiteY5497"/>
              </a:cxn>
              <a:cxn ang="0">
                <a:pos x="connsiteX5498" y="connsiteY5498"/>
              </a:cxn>
              <a:cxn ang="0">
                <a:pos x="connsiteX5499" y="connsiteY5499"/>
              </a:cxn>
              <a:cxn ang="0">
                <a:pos x="connsiteX5500" y="connsiteY5500"/>
              </a:cxn>
              <a:cxn ang="0">
                <a:pos x="connsiteX5501" y="connsiteY5501"/>
              </a:cxn>
              <a:cxn ang="0">
                <a:pos x="connsiteX5502" y="connsiteY5502"/>
              </a:cxn>
              <a:cxn ang="0">
                <a:pos x="connsiteX5503" y="connsiteY5503"/>
              </a:cxn>
              <a:cxn ang="0">
                <a:pos x="connsiteX5504" y="connsiteY5504"/>
              </a:cxn>
              <a:cxn ang="0">
                <a:pos x="connsiteX5505" y="connsiteY5505"/>
              </a:cxn>
              <a:cxn ang="0">
                <a:pos x="connsiteX5506" y="connsiteY5506"/>
              </a:cxn>
              <a:cxn ang="0">
                <a:pos x="connsiteX5507" y="connsiteY5507"/>
              </a:cxn>
              <a:cxn ang="0">
                <a:pos x="connsiteX5508" y="connsiteY5508"/>
              </a:cxn>
              <a:cxn ang="0">
                <a:pos x="connsiteX5509" y="connsiteY5509"/>
              </a:cxn>
              <a:cxn ang="0">
                <a:pos x="connsiteX5510" y="connsiteY5510"/>
              </a:cxn>
              <a:cxn ang="0">
                <a:pos x="connsiteX5511" y="connsiteY5511"/>
              </a:cxn>
              <a:cxn ang="0">
                <a:pos x="connsiteX5512" y="connsiteY5512"/>
              </a:cxn>
              <a:cxn ang="0">
                <a:pos x="connsiteX5513" y="connsiteY5513"/>
              </a:cxn>
              <a:cxn ang="0">
                <a:pos x="connsiteX5514" y="connsiteY5514"/>
              </a:cxn>
              <a:cxn ang="0">
                <a:pos x="connsiteX5515" y="connsiteY5515"/>
              </a:cxn>
              <a:cxn ang="0">
                <a:pos x="connsiteX5516" y="connsiteY5516"/>
              </a:cxn>
              <a:cxn ang="0">
                <a:pos x="connsiteX5517" y="connsiteY5517"/>
              </a:cxn>
              <a:cxn ang="0">
                <a:pos x="connsiteX5518" y="connsiteY5518"/>
              </a:cxn>
              <a:cxn ang="0">
                <a:pos x="connsiteX5519" y="connsiteY5519"/>
              </a:cxn>
              <a:cxn ang="0">
                <a:pos x="connsiteX5520" y="connsiteY5520"/>
              </a:cxn>
              <a:cxn ang="0">
                <a:pos x="connsiteX5521" y="connsiteY5521"/>
              </a:cxn>
              <a:cxn ang="0">
                <a:pos x="connsiteX5522" y="connsiteY5522"/>
              </a:cxn>
              <a:cxn ang="0">
                <a:pos x="connsiteX5523" y="connsiteY5523"/>
              </a:cxn>
              <a:cxn ang="0">
                <a:pos x="connsiteX5524" y="connsiteY5524"/>
              </a:cxn>
              <a:cxn ang="0">
                <a:pos x="connsiteX5525" y="connsiteY5525"/>
              </a:cxn>
              <a:cxn ang="0">
                <a:pos x="connsiteX5526" y="connsiteY5526"/>
              </a:cxn>
              <a:cxn ang="0">
                <a:pos x="connsiteX5527" y="connsiteY5527"/>
              </a:cxn>
              <a:cxn ang="0">
                <a:pos x="connsiteX5528" y="connsiteY5528"/>
              </a:cxn>
              <a:cxn ang="0">
                <a:pos x="connsiteX5529" y="connsiteY5529"/>
              </a:cxn>
              <a:cxn ang="0">
                <a:pos x="connsiteX5530" y="connsiteY5530"/>
              </a:cxn>
              <a:cxn ang="0">
                <a:pos x="connsiteX5531" y="connsiteY5531"/>
              </a:cxn>
              <a:cxn ang="0">
                <a:pos x="connsiteX5532" y="connsiteY5532"/>
              </a:cxn>
              <a:cxn ang="0">
                <a:pos x="connsiteX5533" y="connsiteY5533"/>
              </a:cxn>
              <a:cxn ang="0">
                <a:pos x="connsiteX5534" y="connsiteY5534"/>
              </a:cxn>
              <a:cxn ang="0">
                <a:pos x="connsiteX5535" y="connsiteY5535"/>
              </a:cxn>
              <a:cxn ang="0">
                <a:pos x="connsiteX5536" y="connsiteY5536"/>
              </a:cxn>
              <a:cxn ang="0">
                <a:pos x="connsiteX5537" y="connsiteY5537"/>
              </a:cxn>
              <a:cxn ang="0">
                <a:pos x="connsiteX5538" y="connsiteY5538"/>
              </a:cxn>
              <a:cxn ang="0">
                <a:pos x="connsiteX5539" y="connsiteY5539"/>
              </a:cxn>
              <a:cxn ang="0">
                <a:pos x="connsiteX5540" y="connsiteY5540"/>
              </a:cxn>
              <a:cxn ang="0">
                <a:pos x="connsiteX5541" y="connsiteY5541"/>
              </a:cxn>
              <a:cxn ang="0">
                <a:pos x="connsiteX5542" y="connsiteY5542"/>
              </a:cxn>
              <a:cxn ang="0">
                <a:pos x="connsiteX5543" y="connsiteY5543"/>
              </a:cxn>
              <a:cxn ang="0">
                <a:pos x="connsiteX5544" y="connsiteY5544"/>
              </a:cxn>
              <a:cxn ang="0">
                <a:pos x="connsiteX5545" y="connsiteY5545"/>
              </a:cxn>
              <a:cxn ang="0">
                <a:pos x="connsiteX5546" y="connsiteY5546"/>
              </a:cxn>
              <a:cxn ang="0">
                <a:pos x="connsiteX5547" y="connsiteY5547"/>
              </a:cxn>
              <a:cxn ang="0">
                <a:pos x="connsiteX5548" y="connsiteY5548"/>
              </a:cxn>
              <a:cxn ang="0">
                <a:pos x="connsiteX5549" y="connsiteY5549"/>
              </a:cxn>
              <a:cxn ang="0">
                <a:pos x="connsiteX5550" y="connsiteY5550"/>
              </a:cxn>
              <a:cxn ang="0">
                <a:pos x="connsiteX5551" y="connsiteY5551"/>
              </a:cxn>
              <a:cxn ang="0">
                <a:pos x="connsiteX5552" y="connsiteY5552"/>
              </a:cxn>
              <a:cxn ang="0">
                <a:pos x="connsiteX5553" y="connsiteY5553"/>
              </a:cxn>
              <a:cxn ang="0">
                <a:pos x="connsiteX5554" y="connsiteY5554"/>
              </a:cxn>
              <a:cxn ang="0">
                <a:pos x="connsiteX5555" y="connsiteY5555"/>
              </a:cxn>
              <a:cxn ang="0">
                <a:pos x="connsiteX5556" y="connsiteY5556"/>
              </a:cxn>
              <a:cxn ang="0">
                <a:pos x="connsiteX5557" y="connsiteY5557"/>
              </a:cxn>
              <a:cxn ang="0">
                <a:pos x="connsiteX5558" y="connsiteY5558"/>
              </a:cxn>
              <a:cxn ang="0">
                <a:pos x="connsiteX5559" y="connsiteY5559"/>
              </a:cxn>
              <a:cxn ang="0">
                <a:pos x="connsiteX5560" y="connsiteY5560"/>
              </a:cxn>
              <a:cxn ang="0">
                <a:pos x="connsiteX5561" y="connsiteY5561"/>
              </a:cxn>
              <a:cxn ang="0">
                <a:pos x="connsiteX5562" y="connsiteY5562"/>
              </a:cxn>
              <a:cxn ang="0">
                <a:pos x="connsiteX5563" y="connsiteY5563"/>
              </a:cxn>
              <a:cxn ang="0">
                <a:pos x="connsiteX5564" y="connsiteY5564"/>
              </a:cxn>
              <a:cxn ang="0">
                <a:pos x="connsiteX5565" y="connsiteY5565"/>
              </a:cxn>
              <a:cxn ang="0">
                <a:pos x="connsiteX5566" y="connsiteY5566"/>
              </a:cxn>
              <a:cxn ang="0">
                <a:pos x="connsiteX5567" y="connsiteY5567"/>
              </a:cxn>
              <a:cxn ang="0">
                <a:pos x="connsiteX5568" y="connsiteY5568"/>
              </a:cxn>
              <a:cxn ang="0">
                <a:pos x="connsiteX5569" y="connsiteY5569"/>
              </a:cxn>
              <a:cxn ang="0">
                <a:pos x="connsiteX5570" y="connsiteY5570"/>
              </a:cxn>
              <a:cxn ang="0">
                <a:pos x="connsiteX5571" y="connsiteY5571"/>
              </a:cxn>
              <a:cxn ang="0">
                <a:pos x="connsiteX5572" y="connsiteY5572"/>
              </a:cxn>
              <a:cxn ang="0">
                <a:pos x="connsiteX5573" y="connsiteY5573"/>
              </a:cxn>
              <a:cxn ang="0">
                <a:pos x="connsiteX5574" y="connsiteY5574"/>
              </a:cxn>
              <a:cxn ang="0">
                <a:pos x="connsiteX5575" y="connsiteY5575"/>
              </a:cxn>
              <a:cxn ang="0">
                <a:pos x="connsiteX5576" y="connsiteY5576"/>
              </a:cxn>
              <a:cxn ang="0">
                <a:pos x="connsiteX5577" y="connsiteY5577"/>
              </a:cxn>
              <a:cxn ang="0">
                <a:pos x="connsiteX5578" y="connsiteY5578"/>
              </a:cxn>
              <a:cxn ang="0">
                <a:pos x="connsiteX5579" y="connsiteY5579"/>
              </a:cxn>
              <a:cxn ang="0">
                <a:pos x="connsiteX5580" y="connsiteY5580"/>
              </a:cxn>
              <a:cxn ang="0">
                <a:pos x="connsiteX5581" y="connsiteY5581"/>
              </a:cxn>
              <a:cxn ang="0">
                <a:pos x="connsiteX5582" y="connsiteY5582"/>
              </a:cxn>
              <a:cxn ang="0">
                <a:pos x="connsiteX5583" y="connsiteY5583"/>
              </a:cxn>
              <a:cxn ang="0">
                <a:pos x="connsiteX5584" y="connsiteY5584"/>
              </a:cxn>
              <a:cxn ang="0">
                <a:pos x="connsiteX5585" y="connsiteY5585"/>
              </a:cxn>
              <a:cxn ang="0">
                <a:pos x="connsiteX5586" y="connsiteY5586"/>
              </a:cxn>
              <a:cxn ang="0">
                <a:pos x="connsiteX5587" y="connsiteY5587"/>
              </a:cxn>
              <a:cxn ang="0">
                <a:pos x="connsiteX5588" y="connsiteY5588"/>
              </a:cxn>
              <a:cxn ang="0">
                <a:pos x="connsiteX5589" y="connsiteY5589"/>
              </a:cxn>
              <a:cxn ang="0">
                <a:pos x="connsiteX5590" y="connsiteY5590"/>
              </a:cxn>
              <a:cxn ang="0">
                <a:pos x="connsiteX5591" y="connsiteY5591"/>
              </a:cxn>
              <a:cxn ang="0">
                <a:pos x="connsiteX5592" y="connsiteY5592"/>
              </a:cxn>
              <a:cxn ang="0">
                <a:pos x="connsiteX5593" y="connsiteY5593"/>
              </a:cxn>
              <a:cxn ang="0">
                <a:pos x="connsiteX5594" y="connsiteY5594"/>
              </a:cxn>
              <a:cxn ang="0">
                <a:pos x="connsiteX5595" y="connsiteY5595"/>
              </a:cxn>
              <a:cxn ang="0">
                <a:pos x="connsiteX5596" y="connsiteY5596"/>
              </a:cxn>
              <a:cxn ang="0">
                <a:pos x="connsiteX5597" y="connsiteY5597"/>
              </a:cxn>
              <a:cxn ang="0">
                <a:pos x="connsiteX5598" y="connsiteY5598"/>
              </a:cxn>
              <a:cxn ang="0">
                <a:pos x="connsiteX5599" y="connsiteY5599"/>
              </a:cxn>
              <a:cxn ang="0">
                <a:pos x="connsiteX5600" y="connsiteY5600"/>
              </a:cxn>
              <a:cxn ang="0">
                <a:pos x="connsiteX5601" y="connsiteY5601"/>
              </a:cxn>
              <a:cxn ang="0">
                <a:pos x="connsiteX5602" y="connsiteY5602"/>
              </a:cxn>
              <a:cxn ang="0">
                <a:pos x="connsiteX5603" y="connsiteY5603"/>
              </a:cxn>
              <a:cxn ang="0">
                <a:pos x="connsiteX5604" y="connsiteY5604"/>
              </a:cxn>
              <a:cxn ang="0">
                <a:pos x="connsiteX5605" y="connsiteY5605"/>
              </a:cxn>
              <a:cxn ang="0">
                <a:pos x="connsiteX5606" y="connsiteY5606"/>
              </a:cxn>
              <a:cxn ang="0">
                <a:pos x="connsiteX5607" y="connsiteY5607"/>
              </a:cxn>
              <a:cxn ang="0">
                <a:pos x="connsiteX5608" y="connsiteY5608"/>
              </a:cxn>
              <a:cxn ang="0">
                <a:pos x="connsiteX5609" y="connsiteY5609"/>
              </a:cxn>
              <a:cxn ang="0">
                <a:pos x="connsiteX5610" y="connsiteY5610"/>
              </a:cxn>
              <a:cxn ang="0">
                <a:pos x="connsiteX5611" y="connsiteY5611"/>
              </a:cxn>
              <a:cxn ang="0">
                <a:pos x="connsiteX5612" y="connsiteY5612"/>
              </a:cxn>
              <a:cxn ang="0">
                <a:pos x="connsiteX5613" y="connsiteY5613"/>
              </a:cxn>
              <a:cxn ang="0">
                <a:pos x="connsiteX5614" y="connsiteY5614"/>
              </a:cxn>
              <a:cxn ang="0">
                <a:pos x="connsiteX5615" y="connsiteY5615"/>
              </a:cxn>
              <a:cxn ang="0">
                <a:pos x="connsiteX5616" y="connsiteY5616"/>
              </a:cxn>
              <a:cxn ang="0">
                <a:pos x="connsiteX5617" y="connsiteY5617"/>
              </a:cxn>
              <a:cxn ang="0">
                <a:pos x="connsiteX5618" y="connsiteY5618"/>
              </a:cxn>
              <a:cxn ang="0">
                <a:pos x="connsiteX5619" y="connsiteY5619"/>
              </a:cxn>
              <a:cxn ang="0">
                <a:pos x="connsiteX5620" y="connsiteY5620"/>
              </a:cxn>
              <a:cxn ang="0">
                <a:pos x="connsiteX5621" y="connsiteY5621"/>
              </a:cxn>
              <a:cxn ang="0">
                <a:pos x="connsiteX5622" y="connsiteY5622"/>
              </a:cxn>
              <a:cxn ang="0">
                <a:pos x="connsiteX5623" y="connsiteY5623"/>
              </a:cxn>
              <a:cxn ang="0">
                <a:pos x="connsiteX5624" y="connsiteY5624"/>
              </a:cxn>
              <a:cxn ang="0">
                <a:pos x="connsiteX5625" y="connsiteY5625"/>
              </a:cxn>
              <a:cxn ang="0">
                <a:pos x="connsiteX5626" y="connsiteY5626"/>
              </a:cxn>
              <a:cxn ang="0">
                <a:pos x="connsiteX5627" y="connsiteY5627"/>
              </a:cxn>
              <a:cxn ang="0">
                <a:pos x="connsiteX5628" y="connsiteY5628"/>
              </a:cxn>
              <a:cxn ang="0">
                <a:pos x="connsiteX5629" y="connsiteY5629"/>
              </a:cxn>
              <a:cxn ang="0">
                <a:pos x="connsiteX5630" y="connsiteY5630"/>
              </a:cxn>
              <a:cxn ang="0">
                <a:pos x="connsiteX5631" y="connsiteY5631"/>
              </a:cxn>
              <a:cxn ang="0">
                <a:pos x="connsiteX5632" y="connsiteY5632"/>
              </a:cxn>
              <a:cxn ang="0">
                <a:pos x="connsiteX5633" y="connsiteY5633"/>
              </a:cxn>
              <a:cxn ang="0">
                <a:pos x="connsiteX5634" y="connsiteY5634"/>
              </a:cxn>
              <a:cxn ang="0">
                <a:pos x="connsiteX5635" y="connsiteY5635"/>
              </a:cxn>
              <a:cxn ang="0">
                <a:pos x="connsiteX5636" y="connsiteY5636"/>
              </a:cxn>
              <a:cxn ang="0">
                <a:pos x="connsiteX5637" y="connsiteY5637"/>
              </a:cxn>
              <a:cxn ang="0">
                <a:pos x="connsiteX5638" y="connsiteY5638"/>
              </a:cxn>
              <a:cxn ang="0">
                <a:pos x="connsiteX5639" y="connsiteY5639"/>
              </a:cxn>
              <a:cxn ang="0">
                <a:pos x="connsiteX5640" y="connsiteY5640"/>
              </a:cxn>
              <a:cxn ang="0">
                <a:pos x="connsiteX5641" y="connsiteY5641"/>
              </a:cxn>
              <a:cxn ang="0">
                <a:pos x="connsiteX5642" y="connsiteY5642"/>
              </a:cxn>
              <a:cxn ang="0">
                <a:pos x="connsiteX5643" y="connsiteY5643"/>
              </a:cxn>
              <a:cxn ang="0">
                <a:pos x="connsiteX5644" y="connsiteY5644"/>
              </a:cxn>
              <a:cxn ang="0">
                <a:pos x="connsiteX5645" y="connsiteY5645"/>
              </a:cxn>
              <a:cxn ang="0">
                <a:pos x="connsiteX5646" y="connsiteY5646"/>
              </a:cxn>
              <a:cxn ang="0">
                <a:pos x="connsiteX5647" y="connsiteY5647"/>
              </a:cxn>
              <a:cxn ang="0">
                <a:pos x="connsiteX5648" y="connsiteY5648"/>
              </a:cxn>
              <a:cxn ang="0">
                <a:pos x="connsiteX5649" y="connsiteY5649"/>
              </a:cxn>
              <a:cxn ang="0">
                <a:pos x="connsiteX5650" y="connsiteY5650"/>
              </a:cxn>
              <a:cxn ang="0">
                <a:pos x="connsiteX5651" y="connsiteY5651"/>
              </a:cxn>
              <a:cxn ang="0">
                <a:pos x="connsiteX5652" y="connsiteY5652"/>
              </a:cxn>
              <a:cxn ang="0">
                <a:pos x="connsiteX5653" y="connsiteY5653"/>
              </a:cxn>
              <a:cxn ang="0">
                <a:pos x="connsiteX5654" y="connsiteY5654"/>
              </a:cxn>
              <a:cxn ang="0">
                <a:pos x="connsiteX5655" y="connsiteY5655"/>
              </a:cxn>
              <a:cxn ang="0">
                <a:pos x="connsiteX5656" y="connsiteY5656"/>
              </a:cxn>
              <a:cxn ang="0">
                <a:pos x="connsiteX5657" y="connsiteY5657"/>
              </a:cxn>
              <a:cxn ang="0">
                <a:pos x="connsiteX5658" y="connsiteY5658"/>
              </a:cxn>
              <a:cxn ang="0">
                <a:pos x="connsiteX5659" y="connsiteY5659"/>
              </a:cxn>
              <a:cxn ang="0">
                <a:pos x="connsiteX5660" y="connsiteY5660"/>
              </a:cxn>
              <a:cxn ang="0">
                <a:pos x="connsiteX5661" y="connsiteY5661"/>
              </a:cxn>
              <a:cxn ang="0">
                <a:pos x="connsiteX5662" y="connsiteY5662"/>
              </a:cxn>
              <a:cxn ang="0">
                <a:pos x="connsiteX5663" y="connsiteY5663"/>
              </a:cxn>
              <a:cxn ang="0">
                <a:pos x="connsiteX5664" y="connsiteY5664"/>
              </a:cxn>
              <a:cxn ang="0">
                <a:pos x="connsiteX5665" y="connsiteY5665"/>
              </a:cxn>
              <a:cxn ang="0">
                <a:pos x="connsiteX5666" y="connsiteY5666"/>
              </a:cxn>
              <a:cxn ang="0">
                <a:pos x="connsiteX5667" y="connsiteY5667"/>
              </a:cxn>
              <a:cxn ang="0">
                <a:pos x="connsiteX5668" y="connsiteY5668"/>
              </a:cxn>
              <a:cxn ang="0">
                <a:pos x="connsiteX5669" y="connsiteY5669"/>
              </a:cxn>
              <a:cxn ang="0">
                <a:pos x="connsiteX5670" y="connsiteY5670"/>
              </a:cxn>
              <a:cxn ang="0">
                <a:pos x="connsiteX5671" y="connsiteY5671"/>
              </a:cxn>
              <a:cxn ang="0">
                <a:pos x="connsiteX5672" y="connsiteY5672"/>
              </a:cxn>
              <a:cxn ang="0">
                <a:pos x="connsiteX5673" y="connsiteY5673"/>
              </a:cxn>
              <a:cxn ang="0">
                <a:pos x="connsiteX5674" y="connsiteY5674"/>
              </a:cxn>
              <a:cxn ang="0">
                <a:pos x="connsiteX5675" y="connsiteY5675"/>
              </a:cxn>
              <a:cxn ang="0">
                <a:pos x="connsiteX5676" y="connsiteY5676"/>
              </a:cxn>
              <a:cxn ang="0">
                <a:pos x="connsiteX5677" y="connsiteY5677"/>
              </a:cxn>
              <a:cxn ang="0">
                <a:pos x="connsiteX5678" y="connsiteY5678"/>
              </a:cxn>
              <a:cxn ang="0">
                <a:pos x="connsiteX5679" y="connsiteY5679"/>
              </a:cxn>
              <a:cxn ang="0">
                <a:pos x="connsiteX5680" y="connsiteY5680"/>
              </a:cxn>
              <a:cxn ang="0">
                <a:pos x="connsiteX5681" y="connsiteY5681"/>
              </a:cxn>
              <a:cxn ang="0">
                <a:pos x="connsiteX5682" y="connsiteY5682"/>
              </a:cxn>
              <a:cxn ang="0">
                <a:pos x="connsiteX5683" y="connsiteY5683"/>
              </a:cxn>
              <a:cxn ang="0">
                <a:pos x="connsiteX5684" y="connsiteY5684"/>
              </a:cxn>
              <a:cxn ang="0">
                <a:pos x="connsiteX5685" y="connsiteY5685"/>
              </a:cxn>
              <a:cxn ang="0">
                <a:pos x="connsiteX5686" y="connsiteY5686"/>
              </a:cxn>
              <a:cxn ang="0">
                <a:pos x="connsiteX5687" y="connsiteY5687"/>
              </a:cxn>
              <a:cxn ang="0">
                <a:pos x="connsiteX5688" y="connsiteY5688"/>
              </a:cxn>
              <a:cxn ang="0">
                <a:pos x="connsiteX5689" y="connsiteY5689"/>
              </a:cxn>
              <a:cxn ang="0">
                <a:pos x="connsiteX5690" y="connsiteY5690"/>
              </a:cxn>
              <a:cxn ang="0">
                <a:pos x="connsiteX5691" y="connsiteY5691"/>
              </a:cxn>
              <a:cxn ang="0">
                <a:pos x="connsiteX5692" y="connsiteY5692"/>
              </a:cxn>
              <a:cxn ang="0">
                <a:pos x="connsiteX5693" y="connsiteY5693"/>
              </a:cxn>
              <a:cxn ang="0">
                <a:pos x="connsiteX5694" y="connsiteY5694"/>
              </a:cxn>
              <a:cxn ang="0">
                <a:pos x="connsiteX5695" y="connsiteY5695"/>
              </a:cxn>
              <a:cxn ang="0">
                <a:pos x="connsiteX5696" y="connsiteY5696"/>
              </a:cxn>
              <a:cxn ang="0">
                <a:pos x="connsiteX5697" y="connsiteY5697"/>
              </a:cxn>
              <a:cxn ang="0">
                <a:pos x="connsiteX5698" y="connsiteY5698"/>
              </a:cxn>
              <a:cxn ang="0">
                <a:pos x="connsiteX5699" y="connsiteY5699"/>
              </a:cxn>
              <a:cxn ang="0">
                <a:pos x="connsiteX5700" y="connsiteY5700"/>
              </a:cxn>
              <a:cxn ang="0">
                <a:pos x="connsiteX5701" y="connsiteY5701"/>
              </a:cxn>
              <a:cxn ang="0">
                <a:pos x="connsiteX5702" y="connsiteY5702"/>
              </a:cxn>
              <a:cxn ang="0">
                <a:pos x="connsiteX5703" y="connsiteY5703"/>
              </a:cxn>
              <a:cxn ang="0">
                <a:pos x="connsiteX5704" y="connsiteY5704"/>
              </a:cxn>
              <a:cxn ang="0">
                <a:pos x="connsiteX5705" y="connsiteY5705"/>
              </a:cxn>
              <a:cxn ang="0">
                <a:pos x="connsiteX5706" y="connsiteY5706"/>
              </a:cxn>
              <a:cxn ang="0">
                <a:pos x="connsiteX5707" y="connsiteY5707"/>
              </a:cxn>
              <a:cxn ang="0">
                <a:pos x="connsiteX5708" y="connsiteY5708"/>
              </a:cxn>
              <a:cxn ang="0">
                <a:pos x="connsiteX5709" y="connsiteY5709"/>
              </a:cxn>
              <a:cxn ang="0">
                <a:pos x="connsiteX5710" y="connsiteY5710"/>
              </a:cxn>
              <a:cxn ang="0">
                <a:pos x="connsiteX5711" y="connsiteY5711"/>
              </a:cxn>
              <a:cxn ang="0">
                <a:pos x="connsiteX5712" y="connsiteY5712"/>
              </a:cxn>
              <a:cxn ang="0">
                <a:pos x="connsiteX5713" y="connsiteY5713"/>
              </a:cxn>
              <a:cxn ang="0">
                <a:pos x="connsiteX5714" y="connsiteY5714"/>
              </a:cxn>
              <a:cxn ang="0">
                <a:pos x="connsiteX5715" y="connsiteY5715"/>
              </a:cxn>
              <a:cxn ang="0">
                <a:pos x="connsiteX5716" y="connsiteY5716"/>
              </a:cxn>
              <a:cxn ang="0">
                <a:pos x="connsiteX5717" y="connsiteY5717"/>
              </a:cxn>
              <a:cxn ang="0">
                <a:pos x="connsiteX5718" y="connsiteY5718"/>
              </a:cxn>
              <a:cxn ang="0">
                <a:pos x="connsiteX5719" y="connsiteY5719"/>
              </a:cxn>
              <a:cxn ang="0">
                <a:pos x="connsiteX5720" y="connsiteY5720"/>
              </a:cxn>
              <a:cxn ang="0">
                <a:pos x="connsiteX5721" y="connsiteY5721"/>
              </a:cxn>
              <a:cxn ang="0">
                <a:pos x="connsiteX5722" y="connsiteY5722"/>
              </a:cxn>
              <a:cxn ang="0">
                <a:pos x="connsiteX5723" y="connsiteY5723"/>
              </a:cxn>
              <a:cxn ang="0">
                <a:pos x="connsiteX5724" y="connsiteY5724"/>
              </a:cxn>
              <a:cxn ang="0">
                <a:pos x="connsiteX5725" y="connsiteY5725"/>
              </a:cxn>
              <a:cxn ang="0">
                <a:pos x="connsiteX5726" y="connsiteY5726"/>
              </a:cxn>
              <a:cxn ang="0">
                <a:pos x="connsiteX5727" y="connsiteY5727"/>
              </a:cxn>
              <a:cxn ang="0">
                <a:pos x="connsiteX5728" y="connsiteY5728"/>
              </a:cxn>
              <a:cxn ang="0">
                <a:pos x="connsiteX5729" y="connsiteY5729"/>
              </a:cxn>
              <a:cxn ang="0">
                <a:pos x="connsiteX5730" y="connsiteY5730"/>
              </a:cxn>
              <a:cxn ang="0">
                <a:pos x="connsiteX5731" y="connsiteY5731"/>
              </a:cxn>
              <a:cxn ang="0">
                <a:pos x="connsiteX5732" y="connsiteY5732"/>
              </a:cxn>
              <a:cxn ang="0">
                <a:pos x="connsiteX5733" y="connsiteY5733"/>
              </a:cxn>
              <a:cxn ang="0">
                <a:pos x="connsiteX5734" y="connsiteY5734"/>
              </a:cxn>
              <a:cxn ang="0">
                <a:pos x="connsiteX5735" y="connsiteY5735"/>
              </a:cxn>
              <a:cxn ang="0">
                <a:pos x="connsiteX5736" y="connsiteY5736"/>
              </a:cxn>
              <a:cxn ang="0">
                <a:pos x="connsiteX5737" y="connsiteY5737"/>
              </a:cxn>
              <a:cxn ang="0">
                <a:pos x="connsiteX5738" y="connsiteY5738"/>
              </a:cxn>
              <a:cxn ang="0">
                <a:pos x="connsiteX5739" y="connsiteY5739"/>
              </a:cxn>
              <a:cxn ang="0">
                <a:pos x="connsiteX5740" y="connsiteY5740"/>
              </a:cxn>
              <a:cxn ang="0">
                <a:pos x="connsiteX5741" y="connsiteY5741"/>
              </a:cxn>
              <a:cxn ang="0">
                <a:pos x="connsiteX5742" y="connsiteY5742"/>
              </a:cxn>
              <a:cxn ang="0">
                <a:pos x="connsiteX5743" y="connsiteY5743"/>
              </a:cxn>
              <a:cxn ang="0">
                <a:pos x="connsiteX5744" y="connsiteY5744"/>
              </a:cxn>
              <a:cxn ang="0">
                <a:pos x="connsiteX5745" y="connsiteY5745"/>
              </a:cxn>
              <a:cxn ang="0">
                <a:pos x="connsiteX5746" y="connsiteY5746"/>
              </a:cxn>
              <a:cxn ang="0">
                <a:pos x="connsiteX5747" y="connsiteY5747"/>
              </a:cxn>
              <a:cxn ang="0">
                <a:pos x="connsiteX5748" y="connsiteY5748"/>
              </a:cxn>
              <a:cxn ang="0">
                <a:pos x="connsiteX5749" y="connsiteY5749"/>
              </a:cxn>
              <a:cxn ang="0">
                <a:pos x="connsiteX5750" y="connsiteY5750"/>
              </a:cxn>
              <a:cxn ang="0">
                <a:pos x="connsiteX5751" y="connsiteY5751"/>
              </a:cxn>
              <a:cxn ang="0">
                <a:pos x="connsiteX5752" y="connsiteY5752"/>
              </a:cxn>
              <a:cxn ang="0">
                <a:pos x="connsiteX5753" y="connsiteY5753"/>
              </a:cxn>
              <a:cxn ang="0">
                <a:pos x="connsiteX5754" y="connsiteY5754"/>
              </a:cxn>
              <a:cxn ang="0">
                <a:pos x="connsiteX5755" y="connsiteY5755"/>
              </a:cxn>
              <a:cxn ang="0">
                <a:pos x="connsiteX5756" y="connsiteY5756"/>
              </a:cxn>
              <a:cxn ang="0">
                <a:pos x="connsiteX5757" y="connsiteY5757"/>
              </a:cxn>
              <a:cxn ang="0">
                <a:pos x="connsiteX5758" y="connsiteY5758"/>
              </a:cxn>
              <a:cxn ang="0">
                <a:pos x="connsiteX5759" y="connsiteY5759"/>
              </a:cxn>
              <a:cxn ang="0">
                <a:pos x="connsiteX5760" y="connsiteY5760"/>
              </a:cxn>
              <a:cxn ang="0">
                <a:pos x="connsiteX5761" y="connsiteY5761"/>
              </a:cxn>
              <a:cxn ang="0">
                <a:pos x="connsiteX5762" y="connsiteY5762"/>
              </a:cxn>
              <a:cxn ang="0">
                <a:pos x="connsiteX5763" y="connsiteY5763"/>
              </a:cxn>
              <a:cxn ang="0">
                <a:pos x="connsiteX5764" y="connsiteY5764"/>
              </a:cxn>
              <a:cxn ang="0">
                <a:pos x="connsiteX5765" y="connsiteY5765"/>
              </a:cxn>
              <a:cxn ang="0">
                <a:pos x="connsiteX5766" y="connsiteY5766"/>
              </a:cxn>
              <a:cxn ang="0">
                <a:pos x="connsiteX5767" y="connsiteY5767"/>
              </a:cxn>
              <a:cxn ang="0">
                <a:pos x="connsiteX5768" y="connsiteY5768"/>
              </a:cxn>
              <a:cxn ang="0">
                <a:pos x="connsiteX5769" y="connsiteY5769"/>
              </a:cxn>
              <a:cxn ang="0">
                <a:pos x="connsiteX5770" y="connsiteY5770"/>
              </a:cxn>
              <a:cxn ang="0">
                <a:pos x="connsiteX5771" y="connsiteY5771"/>
              </a:cxn>
              <a:cxn ang="0">
                <a:pos x="connsiteX5772" y="connsiteY5772"/>
              </a:cxn>
              <a:cxn ang="0">
                <a:pos x="connsiteX5773" y="connsiteY5773"/>
              </a:cxn>
              <a:cxn ang="0">
                <a:pos x="connsiteX5774" y="connsiteY5774"/>
              </a:cxn>
              <a:cxn ang="0">
                <a:pos x="connsiteX5775" y="connsiteY5775"/>
              </a:cxn>
              <a:cxn ang="0">
                <a:pos x="connsiteX5776" y="connsiteY5776"/>
              </a:cxn>
              <a:cxn ang="0">
                <a:pos x="connsiteX5777" y="connsiteY5777"/>
              </a:cxn>
              <a:cxn ang="0">
                <a:pos x="connsiteX5778" y="connsiteY5778"/>
              </a:cxn>
              <a:cxn ang="0">
                <a:pos x="connsiteX5779" y="connsiteY5779"/>
              </a:cxn>
              <a:cxn ang="0">
                <a:pos x="connsiteX5780" y="connsiteY5780"/>
              </a:cxn>
              <a:cxn ang="0">
                <a:pos x="connsiteX5781" y="connsiteY5781"/>
              </a:cxn>
              <a:cxn ang="0">
                <a:pos x="connsiteX5782" y="connsiteY5782"/>
              </a:cxn>
              <a:cxn ang="0">
                <a:pos x="connsiteX5783" y="connsiteY5783"/>
              </a:cxn>
              <a:cxn ang="0">
                <a:pos x="connsiteX5784" y="connsiteY5784"/>
              </a:cxn>
              <a:cxn ang="0">
                <a:pos x="connsiteX5785" y="connsiteY5785"/>
              </a:cxn>
              <a:cxn ang="0">
                <a:pos x="connsiteX5786" y="connsiteY5786"/>
              </a:cxn>
              <a:cxn ang="0">
                <a:pos x="connsiteX5787" y="connsiteY5787"/>
              </a:cxn>
              <a:cxn ang="0">
                <a:pos x="connsiteX5788" y="connsiteY5788"/>
              </a:cxn>
              <a:cxn ang="0">
                <a:pos x="connsiteX5789" y="connsiteY5789"/>
              </a:cxn>
              <a:cxn ang="0">
                <a:pos x="connsiteX5790" y="connsiteY5790"/>
              </a:cxn>
              <a:cxn ang="0">
                <a:pos x="connsiteX5791" y="connsiteY5791"/>
              </a:cxn>
              <a:cxn ang="0">
                <a:pos x="connsiteX5792" y="connsiteY5792"/>
              </a:cxn>
              <a:cxn ang="0">
                <a:pos x="connsiteX5793" y="connsiteY5793"/>
              </a:cxn>
              <a:cxn ang="0">
                <a:pos x="connsiteX5794" y="connsiteY5794"/>
              </a:cxn>
              <a:cxn ang="0">
                <a:pos x="connsiteX5795" y="connsiteY5795"/>
              </a:cxn>
              <a:cxn ang="0">
                <a:pos x="connsiteX5796" y="connsiteY5796"/>
              </a:cxn>
              <a:cxn ang="0">
                <a:pos x="connsiteX5797" y="connsiteY5797"/>
              </a:cxn>
              <a:cxn ang="0">
                <a:pos x="connsiteX5798" y="connsiteY5798"/>
              </a:cxn>
              <a:cxn ang="0">
                <a:pos x="connsiteX5799" y="connsiteY5799"/>
              </a:cxn>
              <a:cxn ang="0">
                <a:pos x="connsiteX5800" y="connsiteY5800"/>
              </a:cxn>
              <a:cxn ang="0">
                <a:pos x="connsiteX5801" y="connsiteY5801"/>
              </a:cxn>
              <a:cxn ang="0">
                <a:pos x="connsiteX5802" y="connsiteY5802"/>
              </a:cxn>
              <a:cxn ang="0">
                <a:pos x="connsiteX5803" y="connsiteY5803"/>
              </a:cxn>
              <a:cxn ang="0">
                <a:pos x="connsiteX5804" y="connsiteY5804"/>
              </a:cxn>
              <a:cxn ang="0">
                <a:pos x="connsiteX5805" y="connsiteY5805"/>
              </a:cxn>
              <a:cxn ang="0">
                <a:pos x="connsiteX5806" y="connsiteY5806"/>
              </a:cxn>
              <a:cxn ang="0">
                <a:pos x="connsiteX5807" y="connsiteY5807"/>
              </a:cxn>
              <a:cxn ang="0">
                <a:pos x="connsiteX5808" y="connsiteY5808"/>
              </a:cxn>
              <a:cxn ang="0">
                <a:pos x="connsiteX5809" y="connsiteY5809"/>
              </a:cxn>
              <a:cxn ang="0">
                <a:pos x="connsiteX5810" y="connsiteY5810"/>
              </a:cxn>
              <a:cxn ang="0">
                <a:pos x="connsiteX5811" y="connsiteY5811"/>
              </a:cxn>
              <a:cxn ang="0">
                <a:pos x="connsiteX5812" y="connsiteY5812"/>
              </a:cxn>
              <a:cxn ang="0">
                <a:pos x="connsiteX5813" y="connsiteY5813"/>
              </a:cxn>
              <a:cxn ang="0">
                <a:pos x="connsiteX5814" y="connsiteY5814"/>
              </a:cxn>
              <a:cxn ang="0">
                <a:pos x="connsiteX5815" y="connsiteY5815"/>
              </a:cxn>
              <a:cxn ang="0">
                <a:pos x="connsiteX5816" y="connsiteY5816"/>
              </a:cxn>
              <a:cxn ang="0">
                <a:pos x="connsiteX5817" y="connsiteY5817"/>
              </a:cxn>
              <a:cxn ang="0">
                <a:pos x="connsiteX5818" y="connsiteY5818"/>
              </a:cxn>
              <a:cxn ang="0">
                <a:pos x="connsiteX5819" y="connsiteY5819"/>
              </a:cxn>
              <a:cxn ang="0">
                <a:pos x="connsiteX5820" y="connsiteY5820"/>
              </a:cxn>
              <a:cxn ang="0">
                <a:pos x="connsiteX5821" y="connsiteY5821"/>
              </a:cxn>
              <a:cxn ang="0">
                <a:pos x="connsiteX5822" y="connsiteY5822"/>
              </a:cxn>
              <a:cxn ang="0">
                <a:pos x="connsiteX5823" y="connsiteY5823"/>
              </a:cxn>
              <a:cxn ang="0">
                <a:pos x="connsiteX5824" y="connsiteY5824"/>
              </a:cxn>
              <a:cxn ang="0">
                <a:pos x="connsiteX5825" y="connsiteY5825"/>
              </a:cxn>
              <a:cxn ang="0">
                <a:pos x="connsiteX5826" y="connsiteY5826"/>
              </a:cxn>
              <a:cxn ang="0">
                <a:pos x="connsiteX5827" y="connsiteY5827"/>
              </a:cxn>
              <a:cxn ang="0">
                <a:pos x="connsiteX5828" y="connsiteY5828"/>
              </a:cxn>
              <a:cxn ang="0">
                <a:pos x="connsiteX5829" y="connsiteY5829"/>
              </a:cxn>
              <a:cxn ang="0">
                <a:pos x="connsiteX5830" y="connsiteY5830"/>
              </a:cxn>
              <a:cxn ang="0">
                <a:pos x="connsiteX5831" y="connsiteY5831"/>
              </a:cxn>
              <a:cxn ang="0">
                <a:pos x="connsiteX5832" y="connsiteY5832"/>
              </a:cxn>
              <a:cxn ang="0">
                <a:pos x="connsiteX5833" y="connsiteY5833"/>
              </a:cxn>
              <a:cxn ang="0">
                <a:pos x="connsiteX5834" y="connsiteY5834"/>
              </a:cxn>
              <a:cxn ang="0">
                <a:pos x="connsiteX5835" y="connsiteY5835"/>
              </a:cxn>
              <a:cxn ang="0">
                <a:pos x="connsiteX5836" y="connsiteY5836"/>
              </a:cxn>
              <a:cxn ang="0">
                <a:pos x="connsiteX5837" y="connsiteY5837"/>
              </a:cxn>
              <a:cxn ang="0">
                <a:pos x="connsiteX5838" y="connsiteY5838"/>
              </a:cxn>
              <a:cxn ang="0">
                <a:pos x="connsiteX5839" y="connsiteY5839"/>
              </a:cxn>
              <a:cxn ang="0">
                <a:pos x="connsiteX5840" y="connsiteY5840"/>
              </a:cxn>
              <a:cxn ang="0">
                <a:pos x="connsiteX5841" y="connsiteY5841"/>
              </a:cxn>
              <a:cxn ang="0">
                <a:pos x="connsiteX5842" y="connsiteY5842"/>
              </a:cxn>
              <a:cxn ang="0">
                <a:pos x="connsiteX5843" y="connsiteY5843"/>
              </a:cxn>
              <a:cxn ang="0">
                <a:pos x="connsiteX5844" y="connsiteY5844"/>
              </a:cxn>
              <a:cxn ang="0">
                <a:pos x="connsiteX5845" y="connsiteY5845"/>
              </a:cxn>
              <a:cxn ang="0">
                <a:pos x="connsiteX5846" y="connsiteY5846"/>
              </a:cxn>
              <a:cxn ang="0">
                <a:pos x="connsiteX5847" y="connsiteY5847"/>
              </a:cxn>
              <a:cxn ang="0">
                <a:pos x="connsiteX5848" y="connsiteY5848"/>
              </a:cxn>
              <a:cxn ang="0">
                <a:pos x="connsiteX5849" y="connsiteY5849"/>
              </a:cxn>
              <a:cxn ang="0">
                <a:pos x="connsiteX5850" y="connsiteY5850"/>
              </a:cxn>
              <a:cxn ang="0">
                <a:pos x="connsiteX5851" y="connsiteY5851"/>
              </a:cxn>
              <a:cxn ang="0">
                <a:pos x="connsiteX5852" y="connsiteY5852"/>
              </a:cxn>
              <a:cxn ang="0">
                <a:pos x="connsiteX5853" y="connsiteY5853"/>
              </a:cxn>
              <a:cxn ang="0">
                <a:pos x="connsiteX5854" y="connsiteY5854"/>
              </a:cxn>
              <a:cxn ang="0">
                <a:pos x="connsiteX5855" y="connsiteY5855"/>
              </a:cxn>
              <a:cxn ang="0">
                <a:pos x="connsiteX5856" y="connsiteY5856"/>
              </a:cxn>
              <a:cxn ang="0">
                <a:pos x="connsiteX5857" y="connsiteY5857"/>
              </a:cxn>
              <a:cxn ang="0">
                <a:pos x="connsiteX5858" y="connsiteY5858"/>
              </a:cxn>
              <a:cxn ang="0">
                <a:pos x="connsiteX5859" y="connsiteY5859"/>
              </a:cxn>
              <a:cxn ang="0">
                <a:pos x="connsiteX5860" y="connsiteY5860"/>
              </a:cxn>
              <a:cxn ang="0">
                <a:pos x="connsiteX5861" y="connsiteY5861"/>
              </a:cxn>
              <a:cxn ang="0">
                <a:pos x="connsiteX5862" y="connsiteY5862"/>
              </a:cxn>
              <a:cxn ang="0">
                <a:pos x="connsiteX5863" y="connsiteY5863"/>
              </a:cxn>
              <a:cxn ang="0">
                <a:pos x="connsiteX5864" y="connsiteY5864"/>
              </a:cxn>
              <a:cxn ang="0">
                <a:pos x="connsiteX5865" y="connsiteY5865"/>
              </a:cxn>
              <a:cxn ang="0">
                <a:pos x="connsiteX5866" y="connsiteY5866"/>
              </a:cxn>
              <a:cxn ang="0">
                <a:pos x="connsiteX5867" y="connsiteY5867"/>
              </a:cxn>
              <a:cxn ang="0">
                <a:pos x="connsiteX5868" y="connsiteY5868"/>
              </a:cxn>
              <a:cxn ang="0">
                <a:pos x="connsiteX5869" y="connsiteY5869"/>
              </a:cxn>
              <a:cxn ang="0">
                <a:pos x="connsiteX5870" y="connsiteY5870"/>
              </a:cxn>
              <a:cxn ang="0">
                <a:pos x="connsiteX5871" y="connsiteY5871"/>
              </a:cxn>
              <a:cxn ang="0">
                <a:pos x="connsiteX5872" y="connsiteY5872"/>
              </a:cxn>
              <a:cxn ang="0">
                <a:pos x="connsiteX5873" y="connsiteY5873"/>
              </a:cxn>
              <a:cxn ang="0">
                <a:pos x="connsiteX5874" y="connsiteY5874"/>
              </a:cxn>
              <a:cxn ang="0">
                <a:pos x="connsiteX5875" y="connsiteY5875"/>
              </a:cxn>
              <a:cxn ang="0">
                <a:pos x="connsiteX5876" y="connsiteY5876"/>
              </a:cxn>
              <a:cxn ang="0">
                <a:pos x="connsiteX5877" y="connsiteY5877"/>
              </a:cxn>
              <a:cxn ang="0">
                <a:pos x="connsiteX5878" y="connsiteY5878"/>
              </a:cxn>
              <a:cxn ang="0">
                <a:pos x="connsiteX5879" y="connsiteY5879"/>
              </a:cxn>
              <a:cxn ang="0">
                <a:pos x="connsiteX5880" y="connsiteY5880"/>
              </a:cxn>
              <a:cxn ang="0">
                <a:pos x="connsiteX5881" y="connsiteY5881"/>
              </a:cxn>
              <a:cxn ang="0">
                <a:pos x="connsiteX5882" y="connsiteY5882"/>
              </a:cxn>
              <a:cxn ang="0">
                <a:pos x="connsiteX5883" y="connsiteY5883"/>
              </a:cxn>
              <a:cxn ang="0">
                <a:pos x="connsiteX5884" y="connsiteY5884"/>
              </a:cxn>
              <a:cxn ang="0">
                <a:pos x="connsiteX5885" y="connsiteY5885"/>
              </a:cxn>
              <a:cxn ang="0">
                <a:pos x="connsiteX5886" y="connsiteY5886"/>
              </a:cxn>
              <a:cxn ang="0">
                <a:pos x="connsiteX5887" y="connsiteY5887"/>
              </a:cxn>
              <a:cxn ang="0">
                <a:pos x="connsiteX5888" y="connsiteY5888"/>
              </a:cxn>
              <a:cxn ang="0">
                <a:pos x="connsiteX5889" y="connsiteY5889"/>
              </a:cxn>
              <a:cxn ang="0">
                <a:pos x="connsiteX5890" y="connsiteY5890"/>
              </a:cxn>
              <a:cxn ang="0">
                <a:pos x="connsiteX5891" y="connsiteY5891"/>
              </a:cxn>
              <a:cxn ang="0">
                <a:pos x="connsiteX5892" y="connsiteY5892"/>
              </a:cxn>
              <a:cxn ang="0">
                <a:pos x="connsiteX5893" y="connsiteY5893"/>
              </a:cxn>
              <a:cxn ang="0">
                <a:pos x="connsiteX5894" y="connsiteY5894"/>
              </a:cxn>
              <a:cxn ang="0">
                <a:pos x="connsiteX5895" y="connsiteY5895"/>
              </a:cxn>
              <a:cxn ang="0">
                <a:pos x="connsiteX5896" y="connsiteY5896"/>
              </a:cxn>
              <a:cxn ang="0">
                <a:pos x="connsiteX5897" y="connsiteY5897"/>
              </a:cxn>
              <a:cxn ang="0">
                <a:pos x="connsiteX5898" y="connsiteY5898"/>
              </a:cxn>
              <a:cxn ang="0">
                <a:pos x="connsiteX5899" y="connsiteY5899"/>
              </a:cxn>
              <a:cxn ang="0">
                <a:pos x="connsiteX5900" y="connsiteY5900"/>
              </a:cxn>
              <a:cxn ang="0">
                <a:pos x="connsiteX5901" y="connsiteY5901"/>
              </a:cxn>
              <a:cxn ang="0">
                <a:pos x="connsiteX5902" y="connsiteY5902"/>
              </a:cxn>
              <a:cxn ang="0">
                <a:pos x="connsiteX5903" y="connsiteY5903"/>
              </a:cxn>
              <a:cxn ang="0">
                <a:pos x="connsiteX5904" y="connsiteY5904"/>
              </a:cxn>
              <a:cxn ang="0">
                <a:pos x="connsiteX5905" y="connsiteY5905"/>
              </a:cxn>
              <a:cxn ang="0">
                <a:pos x="connsiteX5906" y="connsiteY5906"/>
              </a:cxn>
              <a:cxn ang="0">
                <a:pos x="connsiteX5907" y="connsiteY5907"/>
              </a:cxn>
              <a:cxn ang="0">
                <a:pos x="connsiteX5908" y="connsiteY5908"/>
              </a:cxn>
              <a:cxn ang="0">
                <a:pos x="connsiteX5909" y="connsiteY5909"/>
              </a:cxn>
              <a:cxn ang="0">
                <a:pos x="connsiteX5910" y="connsiteY5910"/>
              </a:cxn>
              <a:cxn ang="0">
                <a:pos x="connsiteX5911" y="connsiteY5911"/>
              </a:cxn>
              <a:cxn ang="0">
                <a:pos x="connsiteX5912" y="connsiteY5912"/>
              </a:cxn>
              <a:cxn ang="0">
                <a:pos x="connsiteX5913" y="connsiteY5913"/>
              </a:cxn>
              <a:cxn ang="0">
                <a:pos x="connsiteX5914" y="connsiteY5914"/>
              </a:cxn>
              <a:cxn ang="0">
                <a:pos x="connsiteX5915" y="connsiteY5915"/>
              </a:cxn>
              <a:cxn ang="0">
                <a:pos x="connsiteX5916" y="connsiteY5916"/>
              </a:cxn>
              <a:cxn ang="0">
                <a:pos x="connsiteX5917" y="connsiteY5917"/>
              </a:cxn>
              <a:cxn ang="0">
                <a:pos x="connsiteX5918" y="connsiteY5918"/>
              </a:cxn>
              <a:cxn ang="0">
                <a:pos x="connsiteX5919" y="connsiteY5919"/>
              </a:cxn>
              <a:cxn ang="0">
                <a:pos x="connsiteX5920" y="connsiteY5920"/>
              </a:cxn>
              <a:cxn ang="0">
                <a:pos x="connsiteX5921" y="connsiteY5921"/>
              </a:cxn>
              <a:cxn ang="0">
                <a:pos x="connsiteX5922" y="connsiteY5922"/>
              </a:cxn>
              <a:cxn ang="0">
                <a:pos x="connsiteX5923" y="connsiteY5923"/>
              </a:cxn>
              <a:cxn ang="0">
                <a:pos x="connsiteX5924" y="connsiteY5924"/>
              </a:cxn>
              <a:cxn ang="0">
                <a:pos x="connsiteX5925" y="connsiteY5925"/>
              </a:cxn>
              <a:cxn ang="0">
                <a:pos x="connsiteX5926" y="connsiteY5926"/>
              </a:cxn>
              <a:cxn ang="0">
                <a:pos x="connsiteX5927" y="connsiteY5927"/>
              </a:cxn>
              <a:cxn ang="0">
                <a:pos x="connsiteX5928" y="connsiteY5928"/>
              </a:cxn>
              <a:cxn ang="0">
                <a:pos x="connsiteX5929" y="connsiteY5929"/>
              </a:cxn>
              <a:cxn ang="0">
                <a:pos x="connsiteX5930" y="connsiteY5930"/>
              </a:cxn>
              <a:cxn ang="0">
                <a:pos x="connsiteX5931" y="connsiteY5931"/>
              </a:cxn>
              <a:cxn ang="0">
                <a:pos x="connsiteX5932" y="connsiteY5932"/>
              </a:cxn>
              <a:cxn ang="0">
                <a:pos x="connsiteX5933" y="connsiteY5933"/>
              </a:cxn>
              <a:cxn ang="0">
                <a:pos x="connsiteX5934" y="connsiteY5934"/>
              </a:cxn>
              <a:cxn ang="0">
                <a:pos x="connsiteX5935" y="connsiteY5935"/>
              </a:cxn>
              <a:cxn ang="0">
                <a:pos x="connsiteX5936" y="connsiteY5936"/>
              </a:cxn>
              <a:cxn ang="0">
                <a:pos x="connsiteX5937" y="connsiteY5937"/>
              </a:cxn>
              <a:cxn ang="0">
                <a:pos x="connsiteX5938" y="connsiteY5938"/>
              </a:cxn>
              <a:cxn ang="0">
                <a:pos x="connsiteX5939" y="connsiteY5939"/>
              </a:cxn>
              <a:cxn ang="0">
                <a:pos x="connsiteX5940" y="connsiteY5940"/>
              </a:cxn>
              <a:cxn ang="0">
                <a:pos x="connsiteX5941" y="connsiteY5941"/>
              </a:cxn>
              <a:cxn ang="0">
                <a:pos x="connsiteX5942" y="connsiteY5942"/>
              </a:cxn>
              <a:cxn ang="0">
                <a:pos x="connsiteX5943" y="connsiteY5943"/>
              </a:cxn>
              <a:cxn ang="0">
                <a:pos x="connsiteX5944" y="connsiteY5944"/>
              </a:cxn>
              <a:cxn ang="0">
                <a:pos x="connsiteX5945" y="connsiteY5945"/>
              </a:cxn>
              <a:cxn ang="0">
                <a:pos x="connsiteX5946" y="connsiteY5946"/>
              </a:cxn>
              <a:cxn ang="0">
                <a:pos x="connsiteX5947" y="connsiteY5947"/>
              </a:cxn>
              <a:cxn ang="0">
                <a:pos x="connsiteX5948" y="connsiteY5948"/>
              </a:cxn>
              <a:cxn ang="0">
                <a:pos x="connsiteX5949" y="connsiteY5949"/>
              </a:cxn>
              <a:cxn ang="0">
                <a:pos x="connsiteX5950" y="connsiteY5950"/>
              </a:cxn>
              <a:cxn ang="0">
                <a:pos x="connsiteX5951" y="connsiteY5951"/>
              </a:cxn>
              <a:cxn ang="0">
                <a:pos x="connsiteX5952" y="connsiteY5952"/>
              </a:cxn>
              <a:cxn ang="0">
                <a:pos x="connsiteX5953" y="connsiteY5953"/>
              </a:cxn>
              <a:cxn ang="0">
                <a:pos x="connsiteX5954" y="connsiteY5954"/>
              </a:cxn>
              <a:cxn ang="0">
                <a:pos x="connsiteX5955" y="connsiteY5955"/>
              </a:cxn>
              <a:cxn ang="0">
                <a:pos x="connsiteX5956" y="connsiteY5956"/>
              </a:cxn>
              <a:cxn ang="0">
                <a:pos x="connsiteX5957" y="connsiteY5957"/>
              </a:cxn>
              <a:cxn ang="0">
                <a:pos x="connsiteX5958" y="connsiteY5958"/>
              </a:cxn>
              <a:cxn ang="0">
                <a:pos x="connsiteX5959" y="connsiteY5959"/>
              </a:cxn>
              <a:cxn ang="0">
                <a:pos x="connsiteX5960" y="connsiteY5960"/>
              </a:cxn>
              <a:cxn ang="0">
                <a:pos x="connsiteX5961" y="connsiteY5961"/>
              </a:cxn>
              <a:cxn ang="0">
                <a:pos x="connsiteX5962" y="connsiteY5962"/>
              </a:cxn>
              <a:cxn ang="0">
                <a:pos x="connsiteX5963" y="connsiteY5963"/>
              </a:cxn>
              <a:cxn ang="0">
                <a:pos x="connsiteX5964" y="connsiteY5964"/>
              </a:cxn>
              <a:cxn ang="0">
                <a:pos x="connsiteX5965" y="connsiteY5965"/>
              </a:cxn>
              <a:cxn ang="0">
                <a:pos x="connsiteX5966" y="connsiteY5966"/>
              </a:cxn>
              <a:cxn ang="0">
                <a:pos x="connsiteX5967" y="connsiteY5967"/>
              </a:cxn>
              <a:cxn ang="0">
                <a:pos x="connsiteX5968" y="connsiteY5968"/>
              </a:cxn>
              <a:cxn ang="0">
                <a:pos x="connsiteX5969" y="connsiteY5969"/>
              </a:cxn>
              <a:cxn ang="0">
                <a:pos x="connsiteX5970" y="connsiteY5970"/>
              </a:cxn>
              <a:cxn ang="0">
                <a:pos x="connsiteX5971" y="connsiteY5971"/>
              </a:cxn>
              <a:cxn ang="0">
                <a:pos x="connsiteX5972" y="connsiteY5972"/>
              </a:cxn>
              <a:cxn ang="0">
                <a:pos x="connsiteX5973" y="connsiteY5973"/>
              </a:cxn>
              <a:cxn ang="0">
                <a:pos x="connsiteX5974" y="connsiteY5974"/>
              </a:cxn>
              <a:cxn ang="0">
                <a:pos x="connsiteX5975" y="connsiteY5975"/>
              </a:cxn>
              <a:cxn ang="0">
                <a:pos x="connsiteX5976" y="connsiteY5976"/>
              </a:cxn>
              <a:cxn ang="0">
                <a:pos x="connsiteX5977" y="connsiteY5977"/>
              </a:cxn>
              <a:cxn ang="0">
                <a:pos x="connsiteX5978" y="connsiteY5978"/>
              </a:cxn>
              <a:cxn ang="0">
                <a:pos x="connsiteX5979" y="connsiteY5979"/>
              </a:cxn>
              <a:cxn ang="0">
                <a:pos x="connsiteX5980" y="connsiteY5980"/>
              </a:cxn>
              <a:cxn ang="0">
                <a:pos x="connsiteX5981" y="connsiteY5981"/>
              </a:cxn>
              <a:cxn ang="0">
                <a:pos x="connsiteX5982" y="connsiteY5982"/>
              </a:cxn>
              <a:cxn ang="0">
                <a:pos x="connsiteX5983" y="connsiteY5983"/>
              </a:cxn>
              <a:cxn ang="0">
                <a:pos x="connsiteX5984" y="connsiteY5984"/>
              </a:cxn>
              <a:cxn ang="0">
                <a:pos x="connsiteX5985" y="connsiteY5985"/>
              </a:cxn>
              <a:cxn ang="0">
                <a:pos x="connsiteX5986" y="connsiteY5986"/>
              </a:cxn>
              <a:cxn ang="0">
                <a:pos x="connsiteX5987" y="connsiteY5987"/>
              </a:cxn>
              <a:cxn ang="0">
                <a:pos x="connsiteX5988" y="connsiteY5988"/>
              </a:cxn>
              <a:cxn ang="0">
                <a:pos x="connsiteX5989" y="connsiteY5989"/>
              </a:cxn>
              <a:cxn ang="0">
                <a:pos x="connsiteX5990" y="connsiteY5990"/>
              </a:cxn>
              <a:cxn ang="0">
                <a:pos x="connsiteX5991" y="connsiteY5991"/>
              </a:cxn>
              <a:cxn ang="0">
                <a:pos x="connsiteX5992" y="connsiteY5992"/>
              </a:cxn>
              <a:cxn ang="0">
                <a:pos x="connsiteX5993" y="connsiteY5993"/>
              </a:cxn>
              <a:cxn ang="0">
                <a:pos x="connsiteX5994" y="connsiteY5994"/>
              </a:cxn>
              <a:cxn ang="0">
                <a:pos x="connsiteX5995" y="connsiteY5995"/>
              </a:cxn>
              <a:cxn ang="0">
                <a:pos x="connsiteX5996" y="connsiteY5996"/>
              </a:cxn>
              <a:cxn ang="0">
                <a:pos x="connsiteX5997" y="connsiteY5997"/>
              </a:cxn>
              <a:cxn ang="0">
                <a:pos x="connsiteX5998" y="connsiteY5998"/>
              </a:cxn>
              <a:cxn ang="0">
                <a:pos x="connsiteX5999" y="connsiteY5999"/>
              </a:cxn>
              <a:cxn ang="0">
                <a:pos x="connsiteX6000" y="connsiteY6000"/>
              </a:cxn>
              <a:cxn ang="0">
                <a:pos x="connsiteX6001" y="connsiteY6001"/>
              </a:cxn>
              <a:cxn ang="0">
                <a:pos x="connsiteX6002" y="connsiteY6002"/>
              </a:cxn>
              <a:cxn ang="0">
                <a:pos x="connsiteX6003" y="connsiteY6003"/>
              </a:cxn>
              <a:cxn ang="0">
                <a:pos x="connsiteX6004" y="connsiteY6004"/>
              </a:cxn>
              <a:cxn ang="0">
                <a:pos x="connsiteX6005" y="connsiteY6005"/>
              </a:cxn>
              <a:cxn ang="0">
                <a:pos x="connsiteX6006" y="connsiteY6006"/>
              </a:cxn>
              <a:cxn ang="0">
                <a:pos x="connsiteX6007" y="connsiteY6007"/>
              </a:cxn>
              <a:cxn ang="0">
                <a:pos x="connsiteX6008" y="connsiteY6008"/>
              </a:cxn>
              <a:cxn ang="0">
                <a:pos x="connsiteX6009" y="connsiteY6009"/>
              </a:cxn>
              <a:cxn ang="0">
                <a:pos x="connsiteX6010" y="connsiteY6010"/>
              </a:cxn>
              <a:cxn ang="0">
                <a:pos x="connsiteX6011" y="connsiteY6011"/>
              </a:cxn>
              <a:cxn ang="0">
                <a:pos x="connsiteX6012" y="connsiteY6012"/>
              </a:cxn>
              <a:cxn ang="0">
                <a:pos x="connsiteX6013" y="connsiteY6013"/>
              </a:cxn>
              <a:cxn ang="0">
                <a:pos x="connsiteX6014" y="connsiteY6014"/>
              </a:cxn>
              <a:cxn ang="0">
                <a:pos x="connsiteX6015" y="connsiteY6015"/>
              </a:cxn>
              <a:cxn ang="0">
                <a:pos x="connsiteX6016" y="connsiteY6016"/>
              </a:cxn>
              <a:cxn ang="0">
                <a:pos x="connsiteX6017" y="connsiteY6017"/>
              </a:cxn>
              <a:cxn ang="0">
                <a:pos x="connsiteX6018" y="connsiteY6018"/>
              </a:cxn>
              <a:cxn ang="0">
                <a:pos x="connsiteX6019" y="connsiteY6019"/>
              </a:cxn>
              <a:cxn ang="0">
                <a:pos x="connsiteX6020" y="connsiteY6020"/>
              </a:cxn>
              <a:cxn ang="0">
                <a:pos x="connsiteX6021" y="connsiteY6021"/>
              </a:cxn>
              <a:cxn ang="0">
                <a:pos x="connsiteX6022" y="connsiteY6022"/>
              </a:cxn>
              <a:cxn ang="0">
                <a:pos x="connsiteX6023" y="connsiteY6023"/>
              </a:cxn>
              <a:cxn ang="0">
                <a:pos x="connsiteX6024" y="connsiteY6024"/>
              </a:cxn>
              <a:cxn ang="0">
                <a:pos x="connsiteX6025" y="connsiteY6025"/>
              </a:cxn>
              <a:cxn ang="0">
                <a:pos x="connsiteX6026" y="connsiteY6026"/>
              </a:cxn>
              <a:cxn ang="0">
                <a:pos x="connsiteX6027" y="connsiteY6027"/>
              </a:cxn>
              <a:cxn ang="0">
                <a:pos x="connsiteX6028" y="connsiteY6028"/>
              </a:cxn>
              <a:cxn ang="0">
                <a:pos x="connsiteX6029" y="connsiteY6029"/>
              </a:cxn>
              <a:cxn ang="0">
                <a:pos x="connsiteX6030" y="connsiteY6030"/>
              </a:cxn>
              <a:cxn ang="0">
                <a:pos x="connsiteX6031" y="connsiteY6031"/>
              </a:cxn>
              <a:cxn ang="0">
                <a:pos x="connsiteX6032" y="connsiteY6032"/>
              </a:cxn>
              <a:cxn ang="0">
                <a:pos x="connsiteX6033" y="connsiteY6033"/>
              </a:cxn>
              <a:cxn ang="0">
                <a:pos x="connsiteX6034" y="connsiteY6034"/>
              </a:cxn>
              <a:cxn ang="0">
                <a:pos x="connsiteX6035" y="connsiteY6035"/>
              </a:cxn>
              <a:cxn ang="0">
                <a:pos x="connsiteX6036" y="connsiteY6036"/>
              </a:cxn>
              <a:cxn ang="0">
                <a:pos x="connsiteX6037" y="connsiteY6037"/>
              </a:cxn>
              <a:cxn ang="0">
                <a:pos x="connsiteX6038" y="connsiteY6038"/>
              </a:cxn>
              <a:cxn ang="0">
                <a:pos x="connsiteX6039" y="connsiteY6039"/>
              </a:cxn>
              <a:cxn ang="0">
                <a:pos x="connsiteX6040" y="connsiteY6040"/>
              </a:cxn>
              <a:cxn ang="0">
                <a:pos x="connsiteX6041" y="connsiteY6041"/>
              </a:cxn>
              <a:cxn ang="0">
                <a:pos x="connsiteX6042" y="connsiteY6042"/>
              </a:cxn>
              <a:cxn ang="0">
                <a:pos x="connsiteX6043" y="connsiteY6043"/>
              </a:cxn>
              <a:cxn ang="0">
                <a:pos x="connsiteX6044" y="connsiteY6044"/>
              </a:cxn>
              <a:cxn ang="0">
                <a:pos x="connsiteX6045" y="connsiteY6045"/>
              </a:cxn>
              <a:cxn ang="0">
                <a:pos x="connsiteX6046" y="connsiteY6046"/>
              </a:cxn>
              <a:cxn ang="0">
                <a:pos x="connsiteX6047" y="connsiteY6047"/>
              </a:cxn>
              <a:cxn ang="0">
                <a:pos x="connsiteX6048" y="connsiteY6048"/>
              </a:cxn>
              <a:cxn ang="0">
                <a:pos x="connsiteX6049" y="connsiteY6049"/>
              </a:cxn>
              <a:cxn ang="0">
                <a:pos x="connsiteX6050" y="connsiteY6050"/>
              </a:cxn>
              <a:cxn ang="0">
                <a:pos x="connsiteX6051" y="connsiteY6051"/>
              </a:cxn>
              <a:cxn ang="0">
                <a:pos x="connsiteX6052" y="connsiteY6052"/>
              </a:cxn>
              <a:cxn ang="0">
                <a:pos x="connsiteX6053" y="connsiteY6053"/>
              </a:cxn>
              <a:cxn ang="0">
                <a:pos x="connsiteX6054" y="connsiteY6054"/>
              </a:cxn>
              <a:cxn ang="0">
                <a:pos x="connsiteX6055" y="connsiteY6055"/>
              </a:cxn>
              <a:cxn ang="0">
                <a:pos x="connsiteX6056" y="connsiteY6056"/>
              </a:cxn>
              <a:cxn ang="0">
                <a:pos x="connsiteX6057" y="connsiteY6057"/>
              </a:cxn>
              <a:cxn ang="0">
                <a:pos x="connsiteX6058" y="connsiteY6058"/>
              </a:cxn>
              <a:cxn ang="0">
                <a:pos x="connsiteX6059" y="connsiteY6059"/>
              </a:cxn>
              <a:cxn ang="0">
                <a:pos x="connsiteX6060" y="connsiteY6060"/>
              </a:cxn>
              <a:cxn ang="0">
                <a:pos x="connsiteX6061" y="connsiteY6061"/>
              </a:cxn>
              <a:cxn ang="0">
                <a:pos x="connsiteX6062" y="connsiteY6062"/>
              </a:cxn>
              <a:cxn ang="0">
                <a:pos x="connsiteX6063" y="connsiteY6063"/>
              </a:cxn>
              <a:cxn ang="0">
                <a:pos x="connsiteX6064" y="connsiteY6064"/>
              </a:cxn>
              <a:cxn ang="0">
                <a:pos x="connsiteX6065" y="connsiteY6065"/>
              </a:cxn>
              <a:cxn ang="0">
                <a:pos x="connsiteX6066" y="connsiteY6066"/>
              </a:cxn>
              <a:cxn ang="0">
                <a:pos x="connsiteX6067" y="connsiteY6067"/>
              </a:cxn>
              <a:cxn ang="0">
                <a:pos x="connsiteX6068" y="connsiteY6068"/>
              </a:cxn>
              <a:cxn ang="0">
                <a:pos x="connsiteX6069" y="connsiteY6069"/>
              </a:cxn>
              <a:cxn ang="0">
                <a:pos x="connsiteX6070" y="connsiteY6070"/>
              </a:cxn>
              <a:cxn ang="0">
                <a:pos x="connsiteX6071" y="connsiteY6071"/>
              </a:cxn>
              <a:cxn ang="0">
                <a:pos x="connsiteX6072" y="connsiteY6072"/>
              </a:cxn>
              <a:cxn ang="0">
                <a:pos x="connsiteX6073" y="connsiteY6073"/>
              </a:cxn>
              <a:cxn ang="0">
                <a:pos x="connsiteX6074" y="connsiteY6074"/>
              </a:cxn>
              <a:cxn ang="0">
                <a:pos x="connsiteX6075" y="connsiteY6075"/>
              </a:cxn>
              <a:cxn ang="0">
                <a:pos x="connsiteX6076" y="connsiteY6076"/>
              </a:cxn>
              <a:cxn ang="0">
                <a:pos x="connsiteX6077" y="connsiteY6077"/>
              </a:cxn>
              <a:cxn ang="0">
                <a:pos x="connsiteX6078" y="connsiteY6078"/>
              </a:cxn>
              <a:cxn ang="0">
                <a:pos x="connsiteX6079" y="connsiteY6079"/>
              </a:cxn>
              <a:cxn ang="0">
                <a:pos x="connsiteX6080" y="connsiteY6080"/>
              </a:cxn>
              <a:cxn ang="0">
                <a:pos x="connsiteX6081" y="connsiteY6081"/>
              </a:cxn>
              <a:cxn ang="0">
                <a:pos x="connsiteX6082" y="connsiteY6082"/>
              </a:cxn>
              <a:cxn ang="0">
                <a:pos x="connsiteX6083" y="connsiteY6083"/>
              </a:cxn>
              <a:cxn ang="0">
                <a:pos x="connsiteX6084" y="connsiteY6084"/>
              </a:cxn>
              <a:cxn ang="0">
                <a:pos x="connsiteX6085" y="connsiteY6085"/>
              </a:cxn>
              <a:cxn ang="0">
                <a:pos x="connsiteX6086" y="connsiteY6086"/>
              </a:cxn>
              <a:cxn ang="0">
                <a:pos x="connsiteX6087" y="connsiteY6087"/>
              </a:cxn>
              <a:cxn ang="0">
                <a:pos x="connsiteX6088" y="connsiteY6088"/>
              </a:cxn>
              <a:cxn ang="0">
                <a:pos x="connsiteX6089" y="connsiteY6089"/>
              </a:cxn>
              <a:cxn ang="0">
                <a:pos x="connsiteX6090" y="connsiteY6090"/>
              </a:cxn>
              <a:cxn ang="0">
                <a:pos x="connsiteX6091" y="connsiteY6091"/>
              </a:cxn>
              <a:cxn ang="0">
                <a:pos x="connsiteX6092" y="connsiteY6092"/>
              </a:cxn>
              <a:cxn ang="0">
                <a:pos x="connsiteX6093" y="connsiteY6093"/>
              </a:cxn>
              <a:cxn ang="0">
                <a:pos x="connsiteX6094" y="connsiteY6094"/>
              </a:cxn>
              <a:cxn ang="0">
                <a:pos x="connsiteX6095" y="connsiteY6095"/>
              </a:cxn>
              <a:cxn ang="0">
                <a:pos x="connsiteX6096" y="connsiteY6096"/>
              </a:cxn>
              <a:cxn ang="0">
                <a:pos x="connsiteX6097" y="connsiteY6097"/>
              </a:cxn>
              <a:cxn ang="0">
                <a:pos x="connsiteX6098" y="connsiteY6098"/>
              </a:cxn>
              <a:cxn ang="0">
                <a:pos x="connsiteX6099" y="connsiteY6099"/>
              </a:cxn>
              <a:cxn ang="0">
                <a:pos x="connsiteX6100" y="connsiteY6100"/>
              </a:cxn>
              <a:cxn ang="0">
                <a:pos x="connsiteX6101" y="connsiteY6101"/>
              </a:cxn>
              <a:cxn ang="0">
                <a:pos x="connsiteX6102" y="connsiteY6102"/>
              </a:cxn>
              <a:cxn ang="0">
                <a:pos x="connsiteX6103" y="connsiteY6103"/>
              </a:cxn>
              <a:cxn ang="0">
                <a:pos x="connsiteX6104" y="connsiteY6104"/>
              </a:cxn>
              <a:cxn ang="0">
                <a:pos x="connsiteX6105" y="connsiteY6105"/>
              </a:cxn>
              <a:cxn ang="0">
                <a:pos x="connsiteX6106" y="connsiteY6106"/>
              </a:cxn>
              <a:cxn ang="0">
                <a:pos x="connsiteX6107" y="connsiteY6107"/>
              </a:cxn>
              <a:cxn ang="0">
                <a:pos x="connsiteX6108" y="connsiteY6108"/>
              </a:cxn>
              <a:cxn ang="0">
                <a:pos x="connsiteX6109" y="connsiteY6109"/>
              </a:cxn>
              <a:cxn ang="0">
                <a:pos x="connsiteX6110" y="connsiteY6110"/>
              </a:cxn>
              <a:cxn ang="0">
                <a:pos x="connsiteX6111" y="connsiteY6111"/>
              </a:cxn>
              <a:cxn ang="0">
                <a:pos x="connsiteX6112" y="connsiteY6112"/>
              </a:cxn>
              <a:cxn ang="0">
                <a:pos x="connsiteX6113" y="connsiteY6113"/>
              </a:cxn>
              <a:cxn ang="0">
                <a:pos x="connsiteX6114" y="connsiteY6114"/>
              </a:cxn>
              <a:cxn ang="0">
                <a:pos x="connsiteX6115" y="connsiteY6115"/>
              </a:cxn>
              <a:cxn ang="0">
                <a:pos x="connsiteX6116" y="connsiteY6116"/>
              </a:cxn>
              <a:cxn ang="0">
                <a:pos x="connsiteX6117" y="connsiteY6117"/>
              </a:cxn>
              <a:cxn ang="0">
                <a:pos x="connsiteX6118" y="connsiteY6118"/>
              </a:cxn>
              <a:cxn ang="0">
                <a:pos x="connsiteX6119" y="connsiteY6119"/>
              </a:cxn>
              <a:cxn ang="0">
                <a:pos x="connsiteX6120" y="connsiteY6120"/>
              </a:cxn>
              <a:cxn ang="0">
                <a:pos x="connsiteX6121" y="connsiteY6121"/>
              </a:cxn>
              <a:cxn ang="0">
                <a:pos x="connsiteX6122" y="connsiteY6122"/>
              </a:cxn>
              <a:cxn ang="0">
                <a:pos x="connsiteX6123" y="connsiteY6123"/>
              </a:cxn>
              <a:cxn ang="0">
                <a:pos x="connsiteX6124" y="connsiteY6124"/>
              </a:cxn>
              <a:cxn ang="0">
                <a:pos x="connsiteX6125" y="connsiteY6125"/>
              </a:cxn>
              <a:cxn ang="0">
                <a:pos x="connsiteX6126" y="connsiteY6126"/>
              </a:cxn>
              <a:cxn ang="0">
                <a:pos x="connsiteX6127" y="connsiteY6127"/>
              </a:cxn>
              <a:cxn ang="0">
                <a:pos x="connsiteX6128" y="connsiteY6128"/>
              </a:cxn>
              <a:cxn ang="0">
                <a:pos x="connsiteX6129" y="connsiteY6129"/>
              </a:cxn>
              <a:cxn ang="0">
                <a:pos x="connsiteX6130" y="connsiteY6130"/>
              </a:cxn>
              <a:cxn ang="0">
                <a:pos x="connsiteX6131" y="connsiteY6131"/>
              </a:cxn>
              <a:cxn ang="0">
                <a:pos x="connsiteX6132" y="connsiteY6132"/>
              </a:cxn>
              <a:cxn ang="0">
                <a:pos x="connsiteX6133" y="connsiteY6133"/>
              </a:cxn>
              <a:cxn ang="0">
                <a:pos x="connsiteX6134" y="connsiteY6134"/>
              </a:cxn>
              <a:cxn ang="0">
                <a:pos x="connsiteX6135" y="connsiteY6135"/>
              </a:cxn>
              <a:cxn ang="0">
                <a:pos x="connsiteX6136" y="connsiteY6136"/>
              </a:cxn>
              <a:cxn ang="0">
                <a:pos x="connsiteX6137" y="connsiteY6137"/>
              </a:cxn>
              <a:cxn ang="0">
                <a:pos x="connsiteX6138" y="connsiteY6138"/>
              </a:cxn>
              <a:cxn ang="0">
                <a:pos x="connsiteX6139" y="connsiteY6139"/>
              </a:cxn>
              <a:cxn ang="0">
                <a:pos x="connsiteX6140" y="connsiteY6140"/>
              </a:cxn>
              <a:cxn ang="0">
                <a:pos x="connsiteX6141" y="connsiteY6141"/>
              </a:cxn>
              <a:cxn ang="0">
                <a:pos x="connsiteX6142" y="connsiteY6142"/>
              </a:cxn>
              <a:cxn ang="0">
                <a:pos x="connsiteX6143" y="connsiteY6143"/>
              </a:cxn>
              <a:cxn ang="0">
                <a:pos x="connsiteX6144" y="connsiteY6144"/>
              </a:cxn>
              <a:cxn ang="0">
                <a:pos x="connsiteX6145" y="connsiteY6145"/>
              </a:cxn>
              <a:cxn ang="0">
                <a:pos x="connsiteX6146" y="connsiteY6146"/>
              </a:cxn>
              <a:cxn ang="0">
                <a:pos x="connsiteX6147" y="connsiteY6147"/>
              </a:cxn>
              <a:cxn ang="0">
                <a:pos x="connsiteX6148" y="connsiteY6148"/>
              </a:cxn>
              <a:cxn ang="0">
                <a:pos x="connsiteX6149" y="connsiteY6149"/>
              </a:cxn>
              <a:cxn ang="0">
                <a:pos x="connsiteX6150" y="connsiteY6150"/>
              </a:cxn>
              <a:cxn ang="0">
                <a:pos x="connsiteX6151" y="connsiteY6151"/>
              </a:cxn>
              <a:cxn ang="0">
                <a:pos x="connsiteX6152" y="connsiteY6152"/>
              </a:cxn>
              <a:cxn ang="0">
                <a:pos x="connsiteX6153" y="connsiteY6153"/>
              </a:cxn>
              <a:cxn ang="0">
                <a:pos x="connsiteX6154" y="connsiteY6154"/>
              </a:cxn>
              <a:cxn ang="0">
                <a:pos x="connsiteX6155" y="connsiteY6155"/>
              </a:cxn>
              <a:cxn ang="0">
                <a:pos x="connsiteX6156" y="connsiteY6156"/>
              </a:cxn>
              <a:cxn ang="0">
                <a:pos x="connsiteX6157" y="connsiteY6157"/>
              </a:cxn>
              <a:cxn ang="0">
                <a:pos x="connsiteX6158" y="connsiteY6158"/>
              </a:cxn>
              <a:cxn ang="0">
                <a:pos x="connsiteX6159" y="connsiteY6159"/>
              </a:cxn>
              <a:cxn ang="0">
                <a:pos x="connsiteX6160" y="connsiteY6160"/>
              </a:cxn>
              <a:cxn ang="0">
                <a:pos x="connsiteX6161" y="connsiteY6161"/>
              </a:cxn>
              <a:cxn ang="0">
                <a:pos x="connsiteX6162" y="connsiteY6162"/>
              </a:cxn>
              <a:cxn ang="0">
                <a:pos x="connsiteX6163" y="connsiteY6163"/>
              </a:cxn>
              <a:cxn ang="0">
                <a:pos x="connsiteX6164" y="connsiteY6164"/>
              </a:cxn>
              <a:cxn ang="0">
                <a:pos x="connsiteX6165" y="connsiteY6165"/>
              </a:cxn>
              <a:cxn ang="0">
                <a:pos x="connsiteX6166" y="connsiteY6166"/>
              </a:cxn>
              <a:cxn ang="0">
                <a:pos x="connsiteX6167" y="connsiteY6167"/>
              </a:cxn>
              <a:cxn ang="0">
                <a:pos x="connsiteX6168" y="connsiteY6168"/>
              </a:cxn>
              <a:cxn ang="0">
                <a:pos x="connsiteX6169" y="connsiteY6169"/>
              </a:cxn>
              <a:cxn ang="0">
                <a:pos x="connsiteX6170" y="connsiteY6170"/>
              </a:cxn>
              <a:cxn ang="0">
                <a:pos x="connsiteX6171" y="connsiteY6171"/>
              </a:cxn>
              <a:cxn ang="0">
                <a:pos x="connsiteX6172" y="connsiteY6172"/>
              </a:cxn>
              <a:cxn ang="0">
                <a:pos x="connsiteX6173" y="connsiteY6173"/>
              </a:cxn>
              <a:cxn ang="0">
                <a:pos x="connsiteX6174" y="connsiteY6174"/>
              </a:cxn>
              <a:cxn ang="0">
                <a:pos x="connsiteX6175" y="connsiteY6175"/>
              </a:cxn>
              <a:cxn ang="0">
                <a:pos x="connsiteX6176" y="connsiteY6176"/>
              </a:cxn>
              <a:cxn ang="0">
                <a:pos x="connsiteX6177" y="connsiteY6177"/>
              </a:cxn>
              <a:cxn ang="0">
                <a:pos x="connsiteX6178" y="connsiteY6178"/>
              </a:cxn>
              <a:cxn ang="0">
                <a:pos x="connsiteX6179" y="connsiteY6179"/>
              </a:cxn>
              <a:cxn ang="0">
                <a:pos x="connsiteX6180" y="connsiteY6180"/>
              </a:cxn>
              <a:cxn ang="0">
                <a:pos x="connsiteX6181" y="connsiteY6181"/>
              </a:cxn>
              <a:cxn ang="0">
                <a:pos x="connsiteX6182" y="connsiteY6182"/>
              </a:cxn>
              <a:cxn ang="0">
                <a:pos x="connsiteX6183" y="connsiteY6183"/>
              </a:cxn>
              <a:cxn ang="0">
                <a:pos x="connsiteX6184" y="connsiteY6184"/>
              </a:cxn>
              <a:cxn ang="0">
                <a:pos x="connsiteX6185" y="connsiteY6185"/>
              </a:cxn>
              <a:cxn ang="0">
                <a:pos x="connsiteX6186" y="connsiteY6186"/>
              </a:cxn>
              <a:cxn ang="0">
                <a:pos x="connsiteX6187" y="connsiteY6187"/>
              </a:cxn>
              <a:cxn ang="0">
                <a:pos x="connsiteX6188" y="connsiteY6188"/>
              </a:cxn>
              <a:cxn ang="0">
                <a:pos x="connsiteX6189" y="connsiteY6189"/>
              </a:cxn>
              <a:cxn ang="0">
                <a:pos x="connsiteX6190" y="connsiteY6190"/>
              </a:cxn>
              <a:cxn ang="0">
                <a:pos x="connsiteX6191" y="connsiteY6191"/>
              </a:cxn>
              <a:cxn ang="0">
                <a:pos x="connsiteX6192" y="connsiteY6192"/>
              </a:cxn>
              <a:cxn ang="0">
                <a:pos x="connsiteX6193" y="connsiteY6193"/>
              </a:cxn>
              <a:cxn ang="0">
                <a:pos x="connsiteX6194" y="connsiteY6194"/>
              </a:cxn>
              <a:cxn ang="0">
                <a:pos x="connsiteX6195" y="connsiteY6195"/>
              </a:cxn>
              <a:cxn ang="0">
                <a:pos x="connsiteX6196" y="connsiteY6196"/>
              </a:cxn>
              <a:cxn ang="0">
                <a:pos x="connsiteX6197" y="connsiteY6197"/>
              </a:cxn>
              <a:cxn ang="0">
                <a:pos x="connsiteX6198" y="connsiteY6198"/>
              </a:cxn>
              <a:cxn ang="0">
                <a:pos x="connsiteX6199" y="connsiteY6199"/>
              </a:cxn>
              <a:cxn ang="0">
                <a:pos x="connsiteX6200" y="connsiteY6200"/>
              </a:cxn>
              <a:cxn ang="0">
                <a:pos x="connsiteX6201" y="connsiteY6201"/>
              </a:cxn>
              <a:cxn ang="0">
                <a:pos x="connsiteX6202" y="connsiteY6202"/>
              </a:cxn>
              <a:cxn ang="0">
                <a:pos x="connsiteX6203" y="connsiteY6203"/>
              </a:cxn>
              <a:cxn ang="0">
                <a:pos x="connsiteX6204" y="connsiteY6204"/>
              </a:cxn>
              <a:cxn ang="0">
                <a:pos x="connsiteX6205" y="connsiteY6205"/>
              </a:cxn>
              <a:cxn ang="0">
                <a:pos x="connsiteX6206" y="connsiteY6206"/>
              </a:cxn>
              <a:cxn ang="0">
                <a:pos x="connsiteX6207" y="connsiteY6207"/>
              </a:cxn>
              <a:cxn ang="0">
                <a:pos x="connsiteX6208" y="connsiteY6208"/>
              </a:cxn>
              <a:cxn ang="0">
                <a:pos x="connsiteX6209" y="connsiteY6209"/>
              </a:cxn>
              <a:cxn ang="0">
                <a:pos x="connsiteX6210" y="connsiteY6210"/>
              </a:cxn>
              <a:cxn ang="0">
                <a:pos x="connsiteX6211" y="connsiteY6211"/>
              </a:cxn>
              <a:cxn ang="0">
                <a:pos x="connsiteX6212" y="connsiteY6212"/>
              </a:cxn>
              <a:cxn ang="0">
                <a:pos x="connsiteX6213" y="connsiteY6213"/>
              </a:cxn>
              <a:cxn ang="0">
                <a:pos x="connsiteX6214" y="connsiteY6214"/>
              </a:cxn>
              <a:cxn ang="0">
                <a:pos x="connsiteX6215" y="connsiteY6215"/>
              </a:cxn>
              <a:cxn ang="0">
                <a:pos x="connsiteX6216" y="connsiteY6216"/>
              </a:cxn>
              <a:cxn ang="0">
                <a:pos x="connsiteX6217" y="connsiteY6217"/>
              </a:cxn>
              <a:cxn ang="0">
                <a:pos x="connsiteX6218" y="connsiteY6218"/>
              </a:cxn>
              <a:cxn ang="0">
                <a:pos x="connsiteX6219" y="connsiteY6219"/>
              </a:cxn>
              <a:cxn ang="0">
                <a:pos x="connsiteX6220" y="connsiteY6220"/>
              </a:cxn>
              <a:cxn ang="0">
                <a:pos x="connsiteX6221" y="connsiteY6221"/>
              </a:cxn>
              <a:cxn ang="0">
                <a:pos x="connsiteX6222" y="connsiteY6222"/>
              </a:cxn>
              <a:cxn ang="0">
                <a:pos x="connsiteX6223" y="connsiteY6223"/>
              </a:cxn>
              <a:cxn ang="0">
                <a:pos x="connsiteX6224" y="connsiteY6224"/>
              </a:cxn>
              <a:cxn ang="0">
                <a:pos x="connsiteX6225" y="connsiteY6225"/>
              </a:cxn>
              <a:cxn ang="0">
                <a:pos x="connsiteX6226" y="connsiteY6226"/>
              </a:cxn>
              <a:cxn ang="0">
                <a:pos x="connsiteX6227" y="connsiteY6227"/>
              </a:cxn>
              <a:cxn ang="0">
                <a:pos x="connsiteX6228" y="connsiteY6228"/>
              </a:cxn>
              <a:cxn ang="0">
                <a:pos x="connsiteX6229" y="connsiteY6229"/>
              </a:cxn>
              <a:cxn ang="0">
                <a:pos x="connsiteX6230" y="connsiteY6230"/>
              </a:cxn>
              <a:cxn ang="0">
                <a:pos x="connsiteX6231" y="connsiteY6231"/>
              </a:cxn>
              <a:cxn ang="0">
                <a:pos x="connsiteX6232" y="connsiteY6232"/>
              </a:cxn>
              <a:cxn ang="0">
                <a:pos x="connsiteX6233" y="connsiteY6233"/>
              </a:cxn>
              <a:cxn ang="0">
                <a:pos x="connsiteX6234" y="connsiteY6234"/>
              </a:cxn>
              <a:cxn ang="0">
                <a:pos x="connsiteX6235" y="connsiteY6235"/>
              </a:cxn>
              <a:cxn ang="0">
                <a:pos x="connsiteX6236" y="connsiteY6236"/>
              </a:cxn>
              <a:cxn ang="0">
                <a:pos x="connsiteX6237" y="connsiteY6237"/>
              </a:cxn>
              <a:cxn ang="0">
                <a:pos x="connsiteX6238" y="connsiteY6238"/>
              </a:cxn>
              <a:cxn ang="0">
                <a:pos x="connsiteX6239" y="connsiteY6239"/>
              </a:cxn>
              <a:cxn ang="0">
                <a:pos x="connsiteX6240" y="connsiteY6240"/>
              </a:cxn>
              <a:cxn ang="0">
                <a:pos x="connsiteX6241" y="connsiteY6241"/>
              </a:cxn>
              <a:cxn ang="0">
                <a:pos x="connsiteX6242" y="connsiteY6242"/>
              </a:cxn>
              <a:cxn ang="0">
                <a:pos x="connsiteX6243" y="connsiteY6243"/>
              </a:cxn>
              <a:cxn ang="0">
                <a:pos x="connsiteX6244" y="connsiteY6244"/>
              </a:cxn>
              <a:cxn ang="0">
                <a:pos x="connsiteX6245" y="connsiteY6245"/>
              </a:cxn>
              <a:cxn ang="0">
                <a:pos x="connsiteX6246" y="connsiteY6246"/>
              </a:cxn>
              <a:cxn ang="0">
                <a:pos x="connsiteX6247" y="connsiteY6247"/>
              </a:cxn>
              <a:cxn ang="0">
                <a:pos x="connsiteX6248" y="connsiteY6248"/>
              </a:cxn>
              <a:cxn ang="0">
                <a:pos x="connsiteX6249" y="connsiteY6249"/>
              </a:cxn>
              <a:cxn ang="0">
                <a:pos x="connsiteX6250" y="connsiteY6250"/>
              </a:cxn>
              <a:cxn ang="0">
                <a:pos x="connsiteX6251" y="connsiteY6251"/>
              </a:cxn>
              <a:cxn ang="0">
                <a:pos x="connsiteX6252" y="connsiteY6252"/>
              </a:cxn>
              <a:cxn ang="0">
                <a:pos x="connsiteX6253" y="connsiteY6253"/>
              </a:cxn>
              <a:cxn ang="0">
                <a:pos x="connsiteX6254" y="connsiteY6254"/>
              </a:cxn>
              <a:cxn ang="0">
                <a:pos x="connsiteX6255" y="connsiteY6255"/>
              </a:cxn>
              <a:cxn ang="0">
                <a:pos x="connsiteX6256" y="connsiteY6256"/>
              </a:cxn>
              <a:cxn ang="0">
                <a:pos x="connsiteX6257" y="connsiteY6257"/>
              </a:cxn>
              <a:cxn ang="0">
                <a:pos x="connsiteX6258" y="connsiteY6258"/>
              </a:cxn>
              <a:cxn ang="0">
                <a:pos x="connsiteX6259" y="connsiteY6259"/>
              </a:cxn>
              <a:cxn ang="0">
                <a:pos x="connsiteX6260" y="connsiteY6260"/>
              </a:cxn>
              <a:cxn ang="0">
                <a:pos x="connsiteX6261" y="connsiteY6261"/>
              </a:cxn>
              <a:cxn ang="0">
                <a:pos x="connsiteX6262" y="connsiteY6262"/>
              </a:cxn>
              <a:cxn ang="0">
                <a:pos x="connsiteX6263" y="connsiteY6263"/>
              </a:cxn>
              <a:cxn ang="0">
                <a:pos x="connsiteX6264" y="connsiteY6264"/>
              </a:cxn>
              <a:cxn ang="0">
                <a:pos x="connsiteX6265" y="connsiteY6265"/>
              </a:cxn>
              <a:cxn ang="0">
                <a:pos x="connsiteX6266" y="connsiteY6266"/>
              </a:cxn>
              <a:cxn ang="0">
                <a:pos x="connsiteX6267" y="connsiteY6267"/>
              </a:cxn>
              <a:cxn ang="0">
                <a:pos x="connsiteX6268" y="connsiteY6268"/>
              </a:cxn>
              <a:cxn ang="0">
                <a:pos x="connsiteX6269" y="connsiteY6269"/>
              </a:cxn>
              <a:cxn ang="0">
                <a:pos x="connsiteX6270" y="connsiteY6270"/>
              </a:cxn>
              <a:cxn ang="0">
                <a:pos x="connsiteX6271" y="connsiteY6271"/>
              </a:cxn>
              <a:cxn ang="0">
                <a:pos x="connsiteX6272" y="connsiteY6272"/>
              </a:cxn>
              <a:cxn ang="0">
                <a:pos x="connsiteX6273" y="connsiteY6273"/>
              </a:cxn>
              <a:cxn ang="0">
                <a:pos x="connsiteX6274" y="connsiteY6274"/>
              </a:cxn>
              <a:cxn ang="0">
                <a:pos x="connsiteX6275" y="connsiteY6275"/>
              </a:cxn>
              <a:cxn ang="0">
                <a:pos x="connsiteX6276" y="connsiteY6276"/>
              </a:cxn>
              <a:cxn ang="0">
                <a:pos x="connsiteX6277" y="connsiteY6277"/>
              </a:cxn>
              <a:cxn ang="0">
                <a:pos x="connsiteX6278" y="connsiteY6278"/>
              </a:cxn>
              <a:cxn ang="0">
                <a:pos x="connsiteX6279" y="connsiteY6279"/>
              </a:cxn>
              <a:cxn ang="0">
                <a:pos x="connsiteX6280" y="connsiteY6280"/>
              </a:cxn>
              <a:cxn ang="0">
                <a:pos x="connsiteX6281" y="connsiteY6281"/>
              </a:cxn>
              <a:cxn ang="0">
                <a:pos x="connsiteX6282" y="connsiteY6282"/>
              </a:cxn>
              <a:cxn ang="0">
                <a:pos x="connsiteX6283" y="connsiteY6283"/>
              </a:cxn>
              <a:cxn ang="0">
                <a:pos x="connsiteX6284" y="connsiteY6284"/>
              </a:cxn>
              <a:cxn ang="0">
                <a:pos x="connsiteX6285" y="connsiteY6285"/>
              </a:cxn>
              <a:cxn ang="0">
                <a:pos x="connsiteX6286" y="connsiteY6286"/>
              </a:cxn>
              <a:cxn ang="0">
                <a:pos x="connsiteX6287" y="connsiteY6287"/>
              </a:cxn>
              <a:cxn ang="0">
                <a:pos x="connsiteX6288" y="connsiteY6288"/>
              </a:cxn>
              <a:cxn ang="0">
                <a:pos x="connsiteX6289" y="connsiteY6289"/>
              </a:cxn>
              <a:cxn ang="0">
                <a:pos x="connsiteX6290" y="connsiteY6290"/>
              </a:cxn>
              <a:cxn ang="0">
                <a:pos x="connsiteX6291" y="connsiteY6291"/>
              </a:cxn>
              <a:cxn ang="0">
                <a:pos x="connsiteX6292" y="connsiteY6292"/>
              </a:cxn>
              <a:cxn ang="0">
                <a:pos x="connsiteX6293" y="connsiteY6293"/>
              </a:cxn>
              <a:cxn ang="0">
                <a:pos x="connsiteX6294" y="connsiteY6294"/>
              </a:cxn>
              <a:cxn ang="0">
                <a:pos x="connsiteX6295" y="connsiteY6295"/>
              </a:cxn>
              <a:cxn ang="0">
                <a:pos x="connsiteX6296" y="connsiteY6296"/>
              </a:cxn>
              <a:cxn ang="0">
                <a:pos x="connsiteX6297" y="connsiteY6297"/>
              </a:cxn>
              <a:cxn ang="0">
                <a:pos x="connsiteX6298" y="connsiteY6298"/>
              </a:cxn>
              <a:cxn ang="0">
                <a:pos x="connsiteX6299" y="connsiteY6299"/>
              </a:cxn>
              <a:cxn ang="0">
                <a:pos x="connsiteX6300" y="connsiteY6300"/>
              </a:cxn>
              <a:cxn ang="0">
                <a:pos x="connsiteX6301" y="connsiteY6301"/>
              </a:cxn>
              <a:cxn ang="0">
                <a:pos x="connsiteX6302" y="connsiteY6302"/>
              </a:cxn>
              <a:cxn ang="0">
                <a:pos x="connsiteX6303" y="connsiteY6303"/>
              </a:cxn>
              <a:cxn ang="0">
                <a:pos x="connsiteX6304" y="connsiteY6304"/>
              </a:cxn>
              <a:cxn ang="0">
                <a:pos x="connsiteX6305" y="connsiteY6305"/>
              </a:cxn>
              <a:cxn ang="0">
                <a:pos x="connsiteX6306" y="connsiteY6306"/>
              </a:cxn>
              <a:cxn ang="0">
                <a:pos x="connsiteX6307" y="connsiteY6307"/>
              </a:cxn>
              <a:cxn ang="0">
                <a:pos x="connsiteX6308" y="connsiteY6308"/>
              </a:cxn>
              <a:cxn ang="0">
                <a:pos x="connsiteX6309" y="connsiteY6309"/>
              </a:cxn>
              <a:cxn ang="0">
                <a:pos x="connsiteX6310" y="connsiteY6310"/>
              </a:cxn>
              <a:cxn ang="0">
                <a:pos x="connsiteX6311" y="connsiteY6311"/>
              </a:cxn>
              <a:cxn ang="0">
                <a:pos x="connsiteX6312" y="connsiteY6312"/>
              </a:cxn>
              <a:cxn ang="0">
                <a:pos x="connsiteX6313" y="connsiteY6313"/>
              </a:cxn>
              <a:cxn ang="0">
                <a:pos x="connsiteX6314" y="connsiteY6314"/>
              </a:cxn>
              <a:cxn ang="0">
                <a:pos x="connsiteX6315" y="connsiteY6315"/>
              </a:cxn>
              <a:cxn ang="0">
                <a:pos x="connsiteX6316" y="connsiteY6316"/>
              </a:cxn>
              <a:cxn ang="0">
                <a:pos x="connsiteX6317" y="connsiteY6317"/>
              </a:cxn>
              <a:cxn ang="0">
                <a:pos x="connsiteX6318" y="connsiteY6318"/>
              </a:cxn>
              <a:cxn ang="0">
                <a:pos x="connsiteX6319" y="connsiteY6319"/>
              </a:cxn>
              <a:cxn ang="0">
                <a:pos x="connsiteX6320" y="connsiteY6320"/>
              </a:cxn>
              <a:cxn ang="0">
                <a:pos x="connsiteX6321" y="connsiteY6321"/>
              </a:cxn>
              <a:cxn ang="0">
                <a:pos x="connsiteX6322" y="connsiteY6322"/>
              </a:cxn>
              <a:cxn ang="0">
                <a:pos x="connsiteX6323" y="connsiteY6323"/>
              </a:cxn>
              <a:cxn ang="0">
                <a:pos x="connsiteX6324" y="connsiteY6324"/>
              </a:cxn>
              <a:cxn ang="0">
                <a:pos x="connsiteX6325" y="connsiteY6325"/>
              </a:cxn>
              <a:cxn ang="0">
                <a:pos x="connsiteX6326" y="connsiteY6326"/>
              </a:cxn>
              <a:cxn ang="0">
                <a:pos x="connsiteX6327" y="connsiteY6327"/>
              </a:cxn>
              <a:cxn ang="0">
                <a:pos x="connsiteX6328" y="connsiteY6328"/>
              </a:cxn>
              <a:cxn ang="0">
                <a:pos x="connsiteX6329" y="connsiteY6329"/>
              </a:cxn>
              <a:cxn ang="0">
                <a:pos x="connsiteX6330" y="connsiteY6330"/>
              </a:cxn>
              <a:cxn ang="0">
                <a:pos x="connsiteX6331" y="connsiteY6331"/>
              </a:cxn>
              <a:cxn ang="0">
                <a:pos x="connsiteX6332" y="connsiteY6332"/>
              </a:cxn>
              <a:cxn ang="0">
                <a:pos x="connsiteX6333" y="connsiteY6333"/>
              </a:cxn>
              <a:cxn ang="0">
                <a:pos x="connsiteX6334" y="connsiteY6334"/>
              </a:cxn>
              <a:cxn ang="0">
                <a:pos x="connsiteX6335" y="connsiteY6335"/>
              </a:cxn>
              <a:cxn ang="0">
                <a:pos x="connsiteX6336" y="connsiteY6336"/>
              </a:cxn>
              <a:cxn ang="0">
                <a:pos x="connsiteX6337" y="connsiteY6337"/>
              </a:cxn>
              <a:cxn ang="0">
                <a:pos x="connsiteX6338" y="connsiteY6338"/>
              </a:cxn>
              <a:cxn ang="0">
                <a:pos x="connsiteX6339" y="connsiteY6339"/>
              </a:cxn>
              <a:cxn ang="0">
                <a:pos x="connsiteX6340" y="connsiteY6340"/>
              </a:cxn>
              <a:cxn ang="0">
                <a:pos x="connsiteX6341" y="connsiteY6341"/>
              </a:cxn>
              <a:cxn ang="0">
                <a:pos x="connsiteX6342" y="connsiteY6342"/>
              </a:cxn>
              <a:cxn ang="0">
                <a:pos x="connsiteX6343" y="connsiteY6343"/>
              </a:cxn>
              <a:cxn ang="0">
                <a:pos x="connsiteX6344" y="connsiteY6344"/>
              </a:cxn>
              <a:cxn ang="0">
                <a:pos x="connsiteX6345" y="connsiteY6345"/>
              </a:cxn>
              <a:cxn ang="0">
                <a:pos x="connsiteX6346" y="connsiteY6346"/>
              </a:cxn>
              <a:cxn ang="0">
                <a:pos x="connsiteX6347" y="connsiteY6347"/>
              </a:cxn>
              <a:cxn ang="0">
                <a:pos x="connsiteX6348" y="connsiteY6348"/>
              </a:cxn>
              <a:cxn ang="0">
                <a:pos x="connsiteX6349" y="connsiteY6349"/>
              </a:cxn>
              <a:cxn ang="0">
                <a:pos x="connsiteX6350" y="connsiteY6350"/>
              </a:cxn>
              <a:cxn ang="0">
                <a:pos x="connsiteX6351" y="connsiteY6351"/>
              </a:cxn>
              <a:cxn ang="0">
                <a:pos x="connsiteX6352" y="connsiteY6352"/>
              </a:cxn>
              <a:cxn ang="0">
                <a:pos x="connsiteX6353" y="connsiteY6353"/>
              </a:cxn>
              <a:cxn ang="0">
                <a:pos x="connsiteX6354" y="connsiteY6354"/>
              </a:cxn>
              <a:cxn ang="0">
                <a:pos x="connsiteX6355" y="connsiteY6355"/>
              </a:cxn>
              <a:cxn ang="0">
                <a:pos x="connsiteX6356" y="connsiteY6356"/>
              </a:cxn>
              <a:cxn ang="0">
                <a:pos x="connsiteX6357" y="connsiteY6357"/>
              </a:cxn>
              <a:cxn ang="0">
                <a:pos x="connsiteX6358" y="connsiteY6358"/>
              </a:cxn>
              <a:cxn ang="0">
                <a:pos x="connsiteX6359" y="connsiteY6359"/>
              </a:cxn>
              <a:cxn ang="0">
                <a:pos x="connsiteX6360" y="connsiteY6360"/>
              </a:cxn>
              <a:cxn ang="0">
                <a:pos x="connsiteX6361" y="connsiteY6361"/>
              </a:cxn>
              <a:cxn ang="0">
                <a:pos x="connsiteX6362" y="connsiteY6362"/>
              </a:cxn>
              <a:cxn ang="0">
                <a:pos x="connsiteX6363" y="connsiteY6363"/>
              </a:cxn>
              <a:cxn ang="0">
                <a:pos x="connsiteX6364" y="connsiteY6364"/>
              </a:cxn>
              <a:cxn ang="0">
                <a:pos x="connsiteX6365" y="connsiteY6365"/>
              </a:cxn>
              <a:cxn ang="0">
                <a:pos x="connsiteX6366" y="connsiteY6366"/>
              </a:cxn>
              <a:cxn ang="0">
                <a:pos x="connsiteX6367" y="connsiteY6367"/>
              </a:cxn>
              <a:cxn ang="0">
                <a:pos x="connsiteX6368" y="connsiteY6368"/>
              </a:cxn>
              <a:cxn ang="0">
                <a:pos x="connsiteX6369" y="connsiteY6369"/>
              </a:cxn>
              <a:cxn ang="0">
                <a:pos x="connsiteX6370" y="connsiteY6370"/>
              </a:cxn>
              <a:cxn ang="0">
                <a:pos x="connsiteX6371" y="connsiteY6371"/>
              </a:cxn>
              <a:cxn ang="0">
                <a:pos x="connsiteX6372" y="connsiteY6372"/>
              </a:cxn>
              <a:cxn ang="0">
                <a:pos x="connsiteX6373" y="connsiteY6373"/>
              </a:cxn>
              <a:cxn ang="0">
                <a:pos x="connsiteX6374" y="connsiteY6374"/>
              </a:cxn>
              <a:cxn ang="0">
                <a:pos x="connsiteX6375" y="connsiteY6375"/>
              </a:cxn>
              <a:cxn ang="0">
                <a:pos x="connsiteX6376" y="connsiteY6376"/>
              </a:cxn>
              <a:cxn ang="0">
                <a:pos x="connsiteX6377" y="connsiteY6377"/>
              </a:cxn>
              <a:cxn ang="0">
                <a:pos x="connsiteX6378" y="connsiteY6378"/>
              </a:cxn>
              <a:cxn ang="0">
                <a:pos x="connsiteX6379" y="connsiteY6379"/>
              </a:cxn>
              <a:cxn ang="0">
                <a:pos x="connsiteX6380" y="connsiteY6380"/>
              </a:cxn>
              <a:cxn ang="0">
                <a:pos x="connsiteX6381" y="connsiteY6381"/>
              </a:cxn>
              <a:cxn ang="0">
                <a:pos x="connsiteX6382" y="connsiteY6382"/>
              </a:cxn>
              <a:cxn ang="0">
                <a:pos x="connsiteX6383" y="connsiteY6383"/>
              </a:cxn>
              <a:cxn ang="0">
                <a:pos x="connsiteX6384" y="connsiteY6384"/>
              </a:cxn>
              <a:cxn ang="0">
                <a:pos x="connsiteX6385" y="connsiteY6385"/>
              </a:cxn>
              <a:cxn ang="0">
                <a:pos x="connsiteX6386" y="connsiteY6386"/>
              </a:cxn>
              <a:cxn ang="0">
                <a:pos x="connsiteX6387" y="connsiteY6387"/>
              </a:cxn>
              <a:cxn ang="0">
                <a:pos x="connsiteX6388" y="connsiteY6388"/>
              </a:cxn>
              <a:cxn ang="0">
                <a:pos x="connsiteX6389" y="connsiteY6389"/>
              </a:cxn>
              <a:cxn ang="0">
                <a:pos x="connsiteX6390" y="connsiteY6390"/>
              </a:cxn>
              <a:cxn ang="0">
                <a:pos x="connsiteX6391" y="connsiteY6391"/>
              </a:cxn>
              <a:cxn ang="0">
                <a:pos x="connsiteX6392" y="connsiteY6392"/>
              </a:cxn>
              <a:cxn ang="0">
                <a:pos x="connsiteX6393" y="connsiteY6393"/>
              </a:cxn>
              <a:cxn ang="0">
                <a:pos x="connsiteX6394" y="connsiteY6394"/>
              </a:cxn>
              <a:cxn ang="0">
                <a:pos x="connsiteX6395" y="connsiteY6395"/>
              </a:cxn>
              <a:cxn ang="0">
                <a:pos x="connsiteX6396" y="connsiteY6396"/>
              </a:cxn>
              <a:cxn ang="0">
                <a:pos x="connsiteX6397" y="connsiteY6397"/>
              </a:cxn>
              <a:cxn ang="0">
                <a:pos x="connsiteX6398" y="connsiteY6398"/>
              </a:cxn>
              <a:cxn ang="0">
                <a:pos x="connsiteX6399" y="connsiteY6399"/>
              </a:cxn>
              <a:cxn ang="0">
                <a:pos x="connsiteX6400" y="connsiteY6400"/>
              </a:cxn>
              <a:cxn ang="0">
                <a:pos x="connsiteX6401" y="connsiteY6401"/>
              </a:cxn>
              <a:cxn ang="0">
                <a:pos x="connsiteX6402" y="connsiteY6402"/>
              </a:cxn>
              <a:cxn ang="0">
                <a:pos x="connsiteX6403" y="connsiteY6403"/>
              </a:cxn>
              <a:cxn ang="0">
                <a:pos x="connsiteX6404" y="connsiteY6404"/>
              </a:cxn>
              <a:cxn ang="0">
                <a:pos x="connsiteX6405" y="connsiteY6405"/>
              </a:cxn>
              <a:cxn ang="0">
                <a:pos x="connsiteX6406" y="connsiteY6406"/>
              </a:cxn>
              <a:cxn ang="0">
                <a:pos x="connsiteX6407" y="connsiteY6407"/>
              </a:cxn>
              <a:cxn ang="0">
                <a:pos x="connsiteX6408" y="connsiteY6408"/>
              </a:cxn>
              <a:cxn ang="0">
                <a:pos x="connsiteX6409" y="connsiteY6409"/>
              </a:cxn>
              <a:cxn ang="0">
                <a:pos x="connsiteX6410" y="connsiteY6410"/>
              </a:cxn>
              <a:cxn ang="0">
                <a:pos x="connsiteX6411" y="connsiteY6411"/>
              </a:cxn>
              <a:cxn ang="0">
                <a:pos x="connsiteX6412" y="connsiteY6412"/>
              </a:cxn>
              <a:cxn ang="0">
                <a:pos x="connsiteX6413" y="connsiteY6413"/>
              </a:cxn>
              <a:cxn ang="0">
                <a:pos x="connsiteX6414" y="connsiteY6414"/>
              </a:cxn>
              <a:cxn ang="0">
                <a:pos x="connsiteX6415" y="connsiteY6415"/>
              </a:cxn>
              <a:cxn ang="0">
                <a:pos x="connsiteX6416" y="connsiteY6416"/>
              </a:cxn>
              <a:cxn ang="0">
                <a:pos x="connsiteX6417" y="connsiteY6417"/>
              </a:cxn>
              <a:cxn ang="0">
                <a:pos x="connsiteX6418" y="connsiteY6418"/>
              </a:cxn>
              <a:cxn ang="0">
                <a:pos x="connsiteX6419" y="connsiteY6419"/>
              </a:cxn>
              <a:cxn ang="0">
                <a:pos x="connsiteX6420" y="connsiteY6420"/>
              </a:cxn>
              <a:cxn ang="0">
                <a:pos x="connsiteX6421" y="connsiteY6421"/>
              </a:cxn>
              <a:cxn ang="0">
                <a:pos x="connsiteX6422" y="connsiteY6422"/>
              </a:cxn>
              <a:cxn ang="0">
                <a:pos x="connsiteX6423" y="connsiteY6423"/>
              </a:cxn>
              <a:cxn ang="0">
                <a:pos x="connsiteX6424" y="connsiteY6424"/>
              </a:cxn>
              <a:cxn ang="0">
                <a:pos x="connsiteX6425" y="connsiteY6425"/>
              </a:cxn>
              <a:cxn ang="0">
                <a:pos x="connsiteX6426" y="connsiteY6426"/>
              </a:cxn>
              <a:cxn ang="0">
                <a:pos x="connsiteX6427" y="connsiteY6427"/>
              </a:cxn>
              <a:cxn ang="0">
                <a:pos x="connsiteX6428" y="connsiteY6428"/>
              </a:cxn>
              <a:cxn ang="0">
                <a:pos x="connsiteX6429" y="connsiteY6429"/>
              </a:cxn>
              <a:cxn ang="0">
                <a:pos x="connsiteX6430" y="connsiteY6430"/>
              </a:cxn>
              <a:cxn ang="0">
                <a:pos x="connsiteX6431" y="connsiteY6431"/>
              </a:cxn>
              <a:cxn ang="0">
                <a:pos x="connsiteX6432" y="connsiteY6432"/>
              </a:cxn>
              <a:cxn ang="0">
                <a:pos x="connsiteX6433" y="connsiteY6433"/>
              </a:cxn>
              <a:cxn ang="0">
                <a:pos x="connsiteX6434" y="connsiteY6434"/>
              </a:cxn>
              <a:cxn ang="0">
                <a:pos x="connsiteX6435" y="connsiteY6435"/>
              </a:cxn>
              <a:cxn ang="0">
                <a:pos x="connsiteX6436" y="connsiteY6436"/>
              </a:cxn>
              <a:cxn ang="0">
                <a:pos x="connsiteX6437" y="connsiteY6437"/>
              </a:cxn>
              <a:cxn ang="0">
                <a:pos x="connsiteX6438" y="connsiteY6438"/>
              </a:cxn>
              <a:cxn ang="0">
                <a:pos x="connsiteX6439" y="connsiteY6439"/>
              </a:cxn>
              <a:cxn ang="0">
                <a:pos x="connsiteX6440" y="connsiteY6440"/>
              </a:cxn>
              <a:cxn ang="0">
                <a:pos x="connsiteX6441" y="connsiteY6441"/>
              </a:cxn>
              <a:cxn ang="0">
                <a:pos x="connsiteX6442" y="connsiteY6442"/>
              </a:cxn>
              <a:cxn ang="0">
                <a:pos x="connsiteX6443" y="connsiteY6443"/>
              </a:cxn>
              <a:cxn ang="0">
                <a:pos x="connsiteX6444" y="connsiteY6444"/>
              </a:cxn>
              <a:cxn ang="0">
                <a:pos x="connsiteX6445" y="connsiteY6445"/>
              </a:cxn>
              <a:cxn ang="0">
                <a:pos x="connsiteX6446" y="connsiteY6446"/>
              </a:cxn>
              <a:cxn ang="0">
                <a:pos x="connsiteX6447" y="connsiteY6447"/>
              </a:cxn>
              <a:cxn ang="0">
                <a:pos x="connsiteX6448" y="connsiteY6448"/>
              </a:cxn>
              <a:cxn ang="0">
                <a:pos x="connsiteX6449" y="connsiteY6449"/>
              </a:cxn>
              <a:cxn ang="0">
                <a:pos x="connsiteX6450" y="connsiteY6450"/>
              </a:cxn>
              <a:cxn ang="0">
                <a:pos x="connsiteX6451" y="connsiteY6451"/>
              </a:cxn>
              <a:cxn ang="0">
                <a:pos x="connsiteX6452" y="connsiteY6452"/>
              </a:cxn>
              <a:cxn ang="0">
                <a:pos x="connsiteX6453" y="connsiteY6453"/>
              </a:cxn>
              <a:cxn ang="0">
                <a:pos x="connsiteX6454" y="connsiteY6454"/>
              </a:cxn>
              <a:cxn ang="0">
                <a:pos x="connsiteX6455" y="connsiteY6455"/>
              </a:cxn>
              <a:cxn ang="0">
                <a:pos x="connsiteX6456" y="connsiteY6456"/>
              </a:cxn>
              <a:cxn ang="0">
                <a:pos x="connsiteX6457" y="connsiteY6457"/>
              </a:cxn>
              <a:cxn ang="0">
                <a:pos x="connsiteX6458" y="connsiteY6458"/>
              </a:cxn>
              <a:cxn ang="0">
                <a:pos x="connsiteX6459" y="connsiteY6459"/>
              </a:cxn>
              <a:cxn ang="0">
                <a:pos x="connsiteX6460" y="connsiteY6460"/>
              </a:cxn>
              <a:cxn ang="0">
                <a:pos x="connsiteX6461" y="connsiteY6461"/>
              </a:cxn>
              <a:cxn ang="0">
                <a:pos x="connsiteX6462" y="connsiteY6462"/>
              </a:cxn>
              <a:cxn ang="0">
                <a:pos x="connsiteX6463" y="connsiteY6463"/>
              </a:cxn>
              <a:cxn ang="0">
                <a:pos x="connsiteX6464" y="connsiteY6464"/>
              </a:cxn>
              <a:cxn ang="0">
                <a:pos x="connsiteX6465" y="connsiteY6465"/>
              </a:cxn>
              <a:cxn ang="0">
                <a:pos x="connsiteX6466" y="connsiteY6466"/>
              </a:cxn>
              <a:cxn ang="0">
                <a:pos x="connsiteX6467" y="connsiteY6467"/>
              </a:cxn>
              <a:cxn ang="0">
                <a:pos x="connsiteX6468" y="connsiteY6468"/>
              </a:cxn>
              <a:cxn ang="0">
                <a:pos x="connsiteX6469" y="connsiteY6469"/>
              </a:cxn>
              <a:cxn ang="0">
                <a:pos x="connsiteX6470" y="connsiteY6470"/>
              </a:cxn>
              <a:cxn ang="0">
                <a:pos x="connsiteX6471" y="connsiteY6471"/>
              </a:cxn>
              <a:cxn ang="0">
                <a:pos x="connsiteX6472" y="connsiteY6472"/>
              </a:cxn>
              <a:cxn ang="0">
                <a:pos x="connsiteX6473" y="connsiteY6473"/>
              </a:cxn>
              <a:cxn ang="0">
                <a:pos x="connsiteX6474" y="connsiteY6474"/>
              </a:cxn>
              <a:cxn ang="0">
                <a:pos x="connsiteX6475" y="connsiteY6475"/>
              </a:cxn>
              <a:cxn ang="0">
                <a:pos x="connsiteX6476" y="connsiteY6476"/>
              </a:cxn>
              <a:cxn ang="0">
                <a:pos x="connsiteX6477" y="connsiteY6477"/>
              </a:cxn>
              <a:cxn ang="0">
                <a:pos x="connsiteX6478" y="connsiteY6478"/>
              </a:cxn>
              <a:cxn ang="0">
                <a:pos x="connsiteX6479" y="connsiteY6479"/>
              </a:cxn>
              <a:cxn ang="0">
                <a:pos x="connsiteX6480" y="connsiteY6480"/>
              </a:cxn>
              <a:cxn ang="0">
                <a:pos x="connsiteX6481" y="connsiteY6481"/>
              </a:cxn>
              <a:cxn ang="0">
                <a:pos x="connsiteX6482" y="connsiteY6482"/>
              </a:cxn>
              <a:cxn ang="0">
                <a:pos x="connsiteX6483" y="connsiteY6483"/>
              </a:cxn>
              <a:cxn ang="0">
                <a:pos x="connsiteX6484" y="connsiteY6484"/>
              </a:cxn>
              <a:cxn ang="0">
                <a:pos x="connsiteX6485" y="connsiteY6485"/>
              </a:cxn>
              <a:cxn ang="0">
                <a:pos x="connsiteX6486" y="connsiteY6486"/>
              </a:cxn>
              <a:cxn ang="0">
                <a:pos x="connsiteX6487" y="connsiteY6487"/>
              </a:cxn>
              <a:cxn ang="0">
                <a:pos x="connsiteX6488" y="connsiteY6488"/>
              </a:cxn>
              <a:cxn ang="0">
                <a:pos x="connsiteX6489" y="connsiteY6489"/>
              </a:cxn>
              <a:cxn ang="0">
                <a:pos x="connsiteX6490" y="connsiteY6490"/>
              </a:cxn>
              <a:cxn ang="0">
                <a:pos x="connsiteX6491" y="connsiteY6491"/>
              </a:cxn>
              <a:cxn ang="0">
                <a:pos x="connsiteX6492" y="connsiteY6492"/>
              </a:cxn>
              <a:cxn ang="0">
                <a:pos x="connsiteX6493" y="connsiteY6493"/>
              </a:cxn>
              <a:cxn ang="0">
                <a:pos x="connsiteX6494" y="connsiteY6494"/>
              </a:cxn>
              <a:cxn ang="0">
                <a:pos x="connsiteX6495" y="connsiteY6495"/>
              </a:cxn>
              <a:cxn ang="0">
                <a:pos x="connsiteX6496" y="connsiteY6496"/>
              </a:cxn>
              <a:cxn ang="0">
                <a:pos x="connsiteX6497" y="connsiteY6497"/>
              </a:cxn>
              <a:cxn ang="0">
                <a:pos x="connsiteX6498" y="connsiteY6498"/>
              </a:cxn>
              <a:cxn ang="0">
                <a:pos x="connsiteX6499" y="connsiteY6499"/>
              </a:cxn>
              <a:cxn ang="0">
                <a:pos x="connsiteX6500" y="connsiteY6500"/>
              </a:cxn>
              <a:cxn ang="0">
                <a:pos x="connsiteX6501" y="connsiteY6501"/>
              </a:cxn>
              <a:cxn ang="0">
                <a:pos x="connsiteX6502" y="connsiteY6502"/>
              </a:cxn>
              <a:cxn ang="0">
                <a:pos x="connsiteX6503" y="connsiteY6503"/>
              </a:cxn>
              <a:cxn ang="0">
                <a:pos x="connsiteX6504" y="connsiteY6504"/>
              </a:cxn>
              <a:cxn ang="0">
                <a:pos x="connsiteX6505" y="connsiteY6505"/>
              </a:cxn>
              <a:cxn ang="0">
                <a:pos x="connsiteX6506" y="connsiteY6506"/>
              </a:cxn>
              <a:cxn ang="0">
                <a:pos x="connsiteX6507" y="connsiteY6507"/>
              </a:cxn>
              <a:cxn ang="0">
                <a:pos x="connsiteX6508" y="connsiteY6508"/>
              </a:cxn>
              <a:cxn ang="0">
                <a:pos x="connsiteX6509" y="connsiteY6509"/>
              </a:cxn>
              <a:cxn ang="0">
                <a:pos x="connsiteX6510" y="connsiteY6510"/>
              </a:cxn>
              <a:cxn ang="0">
                <a:pos x="connsiteX6511" y="connsiteY6511"/>
              </a:cxn>
              <a:cxn ang="0">
                <a:pos x="connsiteX6512" y="connsiteY6512"/>
              </a:cxn>
              <a:cxn ang="0">
                <a:pos x="connsiteX6513" y="connsiteY6513"/>
              </a:cxn>
              <a:cxn ang="0">
                <a:pos x="connsiteX6514" y="connsiteY6514"/>
              </a:cxn>
              <a:cxn ang="0">
                <a:pos x="connsiteX6515" y="connsiteY6515"/>
              </a:cxn>
              <a:cxn ang="0">
                <a:pos x="connsiteX6516" y="connsiteY6516"/>
              </a:cxn>
              <a:cxn ang="0">
                <a:pos x="connsiteX6517" y="connsiteY6517"/>
              </a:cxn>
              <a:cxn ang="0">
                <a:pos x="connsiteX6518" y="connsiteY6518"/>
              </a:cxn>
              <a:cxn ang="0">
                <a:pos x="connsiteX6519" y="connsiteY6519"/>
              </a:cxn>
              <a:cxn ang="0">
                <a:pos x="connsiteX6520" y="connsiteY6520"/>
              </a:cxn>
              <a:cxn ang="0">
                <a:pos x="connsiteX6521" y="connsiteY6521"/>
              </a:cxn>
              <a:cxn ang="0">
                <a:pos x="connsiteX6522" y="connsiteY6522"/>
              </a:cxn>
              <a:cxn ang="0">
                <a:pos x="connsiteX6523" y="connsiteY6523"/>
              </a:cxn>
              <a:cxn ang="0">
                <a:pos x="connsiteX6524" y="connsiteY6524"/>
              </a:cxn>
              <a:cxn ang="0">
                <a:pos x="connsiteX6525" y="connsiteY6525"/>
              </a:cxn>
              <a:cxn ang="0">
                <a:pos x="connsiteX6526" y="connsiteY6526"/>
              </a:cxn>
              <a:cxn ang="0">
                <a:pos x="connsiteX6527" y="connsiteY6527"/>
              </a:cxn>
              <a:cxn ang="0">
                <a:pos x="connsiteX6528" y="connsiteY6528"/>
              </a:cxn>
              <a:cxn ang="0">
                <a:pos x="connsiteX6529" y="connsiteY6529"/>
              </a:cxn>
              <a:cxn ang="0">
                <a:pos x="connsiteX6530" y="connsiteY6530"/>
              </a:cxn>
              <a:cxn ang="0">
                <a:pos x="connsiteX6531" y="connsiteY6531"/>
              </a:cxn>
              <a:cxn ang="0">
                <a:pos x="connsiteX6532" y="connsiteY6532"/>
              </a:cxn>
              <a:cxn ang="0">
                <a:pos x="connsiteX6533" y="connsiteY6533"/>
              </a:cxn>
              <a:cxn ang="0">
                <a:pos x="connsiteX6534" y="connsiteY6534"/>
              </a:cxn>
              <a:cxn ang="0">
                <a:pos x="connsiteX6535" y="connsiteY6535"/>
              </a:cxn>
              <a:cxn ang="0">
                <a:pos x="connsiteX6536" y="connsiteY6536"/>
              </a:cxn>
              <a:cxn ang="0">
                <a:pos x="connsiteX6537" y="connsiteY6537"/>
              </a:cxn>
              <a:cxn ang="0">
                <a:pos x="connsiteX6538" y="connsiteY6538"/>
              </a:cxn>
              <a:cxn ang="0">
                <a:pos x="connsiteX6539" y="connsiteY6539"/>
              </a:cxn>
              <a:cxn ang="0">
                <a:pos x="connsiteX6540" y="connsiteY6540"/>
              </a:cxn>
              <a:cxn ang="0">
                <a:pos x="connsiteX6541" y="connsiteY6541"/>
              </a:cxn>
              <a:cxn ang="0">
                <a:pos x="connsiteX6542" y="connsiteY6542"/>
              </a:cxn>
              <a:cxn ang="0">
                <a:pos x="connsiteX6543" y="connsiteY6543"/>
              </a:cxn>
              <a:cxn ang="0">
                <a:pos x="connsiteX6544" y="connsiteY6544"/>
              </a:cxn>
              <a:cxn ang="0">
                <a:pos x="connsiteX6545" y="connsiteY6545"/>
              </a:cxn>
              <a:cxn ang="0">
                <a:pos x="connsiteX6546" y="connsiteY6546"/>
              </a:cxn>
              <a:cxn ang="0">
                <a:pos x="connsiteX6547" y="connsiteY6547"/>
              </a:cxn>
              <a:cxn ang="0">
                <a:pos x="connsiteX6548" y="connsiteY6548"/>
              </a:cxn>
              <a:cxn ang="0">
                <a:pos x="connsiteX6549" y="connsiteY6549"/>
              </a:cxn>
              <a:cxn ang="0">
                <a:pos x="connsiteX6550" y="connsiteY6550"/>
              </a:cxn>
              <a:cxn ang="0">
                <a:pos x="connsiteX6551" y="connsiteY6551"/>
              </a:cxn>
              <a:cxn ang="0">
                <a:pos x="connsiteX6552" y="connsiteY6552"/>
              </a:cxn>
              <a:cxn ang="0">
                <a:pos x="connsiteX6553" y="connsiteY6553"/>
              </a:cxn>
              <a:cxn ang="0">
                <a:pos x="connsiteX6554" y="connsiteY6554"/>
              </a:cxn>
              <a:cxn ang="0">
                <a:pos x="connsiteX6555" y="connsiteY6555"/>
              </a:cxn>
              <a:cxn ang="0">
                <a:pos x="connsiteX6556" y="connsiteY6556"/>
              </a:cxn>
              <a:cxn ang="0">
                <a:pos x="connsiteX6557" y="connsiteY6557"/>
              </a:cxn>
              <a:cxn ang="0">
                <a:pos x="connsiteX6558" y="connsiteY6558"/>
              </a:cxn>
              <a:cxn ang="0">
                <a:pos x="connsiteX6559" y="connsiteY6559"/>
              </a:cxn>
              <a:cxn ang="0">
                <a:pos x="connsiteX6560" y="connsiteY6560"/>
              </a:cxn>
              <a:cxn ang="0">
                <a:pos x="connsiteX6561" y="connsiteY6561"/>
              </a:cxn>
              <a:cxn ang="0">
                <a:pos x="connsiteX6562" y="connsiteY6562"/>
              </a:cxn>
              <a:cxn ang="0">
                <a:pos x="connsiteX6563" y="connsiteY6563"/>
              </a:cxn>
              <a:cxn ang="0">
                <a:pos x="connsiteX6564" y="connsiteY6564"/>
              </a:cxn>
              <a:cxn ang="0">
                <a:pos x="connsiteX6565" y="connsiteY6565"/>
              </a:cxn>
              <a:cxn ang="0">
                <a:pos x="connsiteX6566" y="connsiteY6566"/>
              </a:cxn>
              <a:cxn ang="0">
                <a:pos x="connsiteX6567" y="connsiteY6567"/>
              </a:cxn>
              <a:cxn ang="0">
                <a:pos x="connsiteX6568" y="connsiteY6568"/>
              </a:cxn>
              <a:cxn ang="0">
                <a:pos x="connsiteX6569" y="connsiteY6569"/>
              </a:cxn>
              <a:cxn ang="0">
                <a:pos x="connsiteX6570" y="connsiteY6570"/>
              </a:cxn>
              <a:cxn ang="0">
                <a:pos x="connsiteX6571" y="connsiteY6571"/>
              </a:cxn>
              <a:cxn ang="0">
                <a:pos x="connsiteX6572" y="connsiteY6572"/>
              </a:cxn>
              <a:cxn ang="0">
                <a:pos x="connsiteX6573" y="connsiteY6573"/>
              </a:cxn>
              <a:cxn ang="0">
                <a:pos x="connsiteX6574" y="connsiteY6574"/>
              </a:cxn>
              <a:cxn ang="0">
                <a:pos x="connsiteX6575" y="connsiteY6575"/>
              </a:cxn>
              <a:cxn ang="0">
                <a:pos x="connsiteX6576" y="connsiteY6576"/>
              </a:cxn>
              <a:cxn ang="0">
                <a:pos x="connsiteX6577" y="connsiteY6577"/>
              </a:cxn>
              <a:cxn ang="0">
                <a:pos x="connsiteX6578" y="connsiteY6578"/>
              </a:cxn>
              <a:cxn ang="0">
                <a:pos x="connsiteX6579" y="connsiteY6579"/>
              </a:cxn>
              <a:cxn ang="0">
                <a:pos x="connsiteX6580" y="connsiteY6580"/>
              </a:cxn>
              <a:cxn ang="0">
                <a:pos x="connsiteX6581" y="connsiteY6581"/>
              </a:cxn>
              <a:cxn ang="0">
                <a:pos x="connsiteX6582" y="connsiteY6582"/>
              </a:cxn>
              <a:cxn ang="0">
                <a:pos x="connsiteX6583" y="connsiteY6583"/>
              </a:cxn>
              <a:cxn ang="0">
                <a:pos x="connsiteX6584" y="connsiteY6584"/>
              </a:cxn>
              <a:cxn ang="0">
                <a:pos x="connsiteX6585" y="connsiteY6585"/>
              </a:cxn>
              <a:cxn ang="0">
                <a:pos x="connsiteX6586" y="connsiteY6586"/>
              </a:cxn>
              <a:cxn ang="0">
                <a:pos x="connsiteX6587" y="connsiteY6587"/>
              </a:cxn>
              <a:cxn ang="0">
                <a:pos x="connsiteX6588" y="connsiteY6588"/>
              </a:cxn>
              <a:cxn ang="0">
                <a:pos x="connsiteX6589" y="connsiteY6589"/>
              </a:cxn>
              <a:cxn ang="0">
                <a:pos x="connsiteX6590" y="connsiteY6590"/>
              </a:cxn>
              <a:cxn ang="0">
                <a:pos x="connsiteX6591" y="connsiteY6591"/>
              </a:cxn>
              <a:cxn ang="0">
                <a:pos x="connsiteX6592" y="connsiteY6592"/>
              </a:cxn>
              <a:cxn ang="0">
                <a:pos x="connsiteX6593" y="connsiteY6593"/>
              </a:cxn>
              <a:cxn ang="0">
                <a:pos x="connsiteX6594" y="connsiteY6594"/>
              </a:cxn>
              <a:cxn ang="0">
                <a:pos x="connsiteX6595" y="connsiteY6595"/>
              </a:cxn>
              <a:cxn ang="0">
                <a:pos x="connsiteX6596" y="connsiteY6596"/>
              </a:cxn>
              <a:cxn ang="0">
                <a:pos x="connsiteX6597" y="connsiteY6597"/>
              </a:cxn>
              <a:cxn ang="0">
                <a:pos x="connsiteX6598" y="connsiteY6598"/>
              </a:cxn>
              <a:cxn ang="0">
                <a:pos x="connsiteX6599" y="connsiteY6599"/>
              </a:cxn>
              <a:cxn ang="0">
                <a:pos x="connsiteX6600" y="connsiteY6600"/>
              </a:cxn>
              <a:cxn ang="0">
                <a:pos x="connsiteX6601" y="connsiteY6601"/>
              </a:cxn>
              <a:cxn ang="0">
                <a:pos x="connsiteX6602" y="connsiteY6602"/>
              </a:cxn>
              <a:cxn ang="0">
                <a:pos x="connsiteX6603" y="connsiteY6603"/>
              </a:cxn>
              <a:cxn ang="0">
                <a:pos x="connsiteX6604" y="connsiteY6604"/>
              </a:cxn>
              <a:cxn ang="0">
                <a:pos x="connsiteX6605" y="connsiteY6605"/>
              </a:cxn>
              <a:cxn ang="0">
                <a:pos x="connsiteX6606" y="connsiteY6606"/>
              </a:cxn>
              <a:cxn ang="0">
                <a:pos x="connsiteX6607" y="connsiteY6607"/>
              </a:cxn>
              <a:cxn ang="0">
                <a:pos x="connsiteX6608" y="connsiteY6608"/>
              </a:cxn>
              <a:cxn ang="0">
                <a:pos x="connsiteX6609" y="connsiteY6609"/>
              </a:cxn>
              <a:cxn ang="0">
                <a:pos x="connsiteX6610" y="connsiteY6610"/>
              </a:cxn>
              <a:cxn ang="0">
                <a:pos x="connsiteX6611" y="connsiteY6611"/>
              </a:cxn>
              <a:cxn ang="0">
                <a:pos x="connsiteX6612" y="connsiteY6612"/>
              </a:cxn>
              <a:cxn ang="0">
                <a:pos x="connsiteX6613" y="connsiteY6613"/>
              </a:cxn>
              <a:cxn ang="0">
                <a:pos x="connsiteX6614" y="connsiteY6614"/>
              </a:cxn>
              <a:cxn ang="0">
                <a:pos x="connsiteX6615" y="connsiteY6615"/>
              </a:cxn>
              <a:cxn ang="0">
                <a:pos x="connsiteX6616" y="connsiteY6616"/>
              </a:cxn>
              <a:cxn ang="0">
                <a:pos x="connsiteX6617" y="connsiteY6617"/>
              </a:cxn>
              <a:cxn ang="0">
                <a:pos x="connsiteX6618" y="connsiteY6618"/>
              </a:cxn>
              <a:cxn ang="0">
                <a:pos x="connsiteX6619" y="connsiteY6619"/>
              </a:cxn>
              <a:cxn ang="0">
                <a:pos x="connsiteX6620" y="connsiteY6620"/>
              </a:cxn>
              <a:cxn ang="0">
                <a:pos x="connsiteX6621" y="connsiteY6621"/>
              </a:cxn>
              <a:cxn ang="0">
                <a:pos x="connsiteX6622" y="connsiteY6622"/>
              </a:cxn>
              <a:cxn ang="0">
                <a:pos x="connsiteX6623" y="connsiteY6623"/>
              </a:cxn>
              <a:cxn ang="0">
                <a:pos x="connsiteX6624" y="connsiteY6624"/>
              </a:cxn>
              <a:cxn ang="0">
                <a:pos x="connsiteX6625" y="connsiteY6625"/>
              </a:cxn>
              <a:cxn ang="0">
                <a:pos x="connsiteX6626" y="connsiteY6626"/>
              </a:cxn>
              <a:cxn ang="0">
                <a:pos x="connsiteX6627" y="connsiteY6627"/>
              </a:cxn>
              <a:cxn ang="0">
                <a:pos x="connsiteX6628" y="connsiteY6628"/>
              </a:cxn>
              <a:cxn ang="0">
                <a:pos x="connsiteX6629" y="connsiteY6629"/>
              </a:cxn>
              <a:cxn ang="0">
                <a:pos x="connsiteX6630" y="connsiteY6630"/>
              </a:cxn>
              <a:cxn ang="0">
                <a:pos x="connsiteX6631" y="connsiteY6631"/>
              </a:cxn>
              <a:cxn ang="0">
                <a:pos x="connsiteX6632" y="connsiteY6632"/>
              </a:cxn>
              <a:cxn ang="0">
                <a:pos x="connsiteX6633" y="connsiteY6633"/>
              </a:cxn>
              <a:cxn ang="0">
                <a:pos x="connsiteX6634" y="connsiteY6634"/>
              </a:cxn>
              <a:cxn ang="0">
                <a:pos x="connsiteX6635" y="connsiteY6635"/>
              </a:cxn>
              <a:cxn ang="0">
                <a:pos x="connsiteX6636" y="connsiteY6636"/>
              </a:cxn>
              <a:cxn ang="0">
                <a:pos x="connsiteX6637" y="connsiteY6637"/>
              </a:cxn>
              <a:cxn ang="0">
                <a:pos x="connsiteX6638" y="connsiteY6638"/>
              </a:cxn>
              <a:cxn ang="0">
                <a:pos x="connsiteX6639" y="connsiteY6639"/>
              </a:cxn>
              <a:cxn ang="0">
                <a:pos x="connsiteX6640" y="connsiteY6640"/>
              </a:cxn>
              <a:cxn ang="0">
                <a:pos x="connsiteX6641" y="connsiteY6641"/>
              </a:cxn>
              <a:cxn ang="0">
                <a:pos x="connsiteX6642" y="connsiteY6642"/>
              </a:cxn>
              <a:cxn ang="0">
                <a:pos x="connsiteX6643" y="connsiteY6643"/>
              </a:cxn>
              <a:cxn ang="0">
                <a:pos x="connsiteX6644" y="connsiteY6644"/>
              </a:cxn>
              <a:cxn ang="0">
                <a:pos x="connsiteX6645" y="connsiteY6645"/>
              </a:cxn>
              <a:cxn ang="0">
                <a:pos x="connsiteX6646" y="connsiteY6646"/>
              </a:cxn>
              <a:cxn ang="0">
                <a:pos x="connsiteX6647" y="connsiteY6647"/>
              </a:cxn>
              <a:cxn ang="0">
                <a:pos x="connsiteX6648" y="connsiteY6648"/>
              </a:cxn>
              <a:cxn ang="0">
                <a:pos x="connsiteX6649" y="connsiteY6649"/>
              </a:cxn>
              <a:cxn ang="0">
                <a:pos x="connsiteX6650" y="connsiteY6650"/>
              </a:cxn>
              <a:cxn ang="0">
                <a:pos x="connsiteX6651" y="connsiteY6651"/>
              </a:cxn>
              <a:cxn ang="0">
                <a:pos x="connsiteX6652" y="connsiteY6652"/>
              </a:cxn>
              <a:cxn ang="0">
                <a:pos x="connsiteX6653" y="connsiteY6653"/>
              </a:cxn>
              <a:cxn ang="0">
                <a:pos x="connsiteX6654" y="connsiteY6654"/>
              </a:cxn>
              <a:cxn ang="0">
                <a:pos x="connsiteX6655" y="connsiteY6655"/>
              </a:cxn>
              <a:cxn ang="0">
                <a:pos x="connsiteX6656" y="connsiteY6656"/>
              </a:cxn>
              <a:cxn ang="0">
                <a:pos x="connsiteX6657" y="connsiteY6657"/>
              </a:cxn>
              <a:cxn ang="0">
                <a:pos x="connsiteX6658" y="connsiteY6658"/>
              </a:cxn>
              <a:cxn ang="0">
                <a:pos x="connsiteX6659" y="connsiteY6659"/>
              </a:cxn>
              <a:cxn ang="0">
                <a:pos x="connsiteX6660" y="connsiteY6660"/>
              </a:cxn>
              <a:cxn ang="0">
                <a:pos x="connsiteX6661" y="connsiteY6661"/>
              </a:cxn>
              <a:cxn ang="0">
                <a:pos x="connsiteX6662" y="connsiteY6662"/>
              </a:cxn>
              <a:cxn ang="0">
                <a:pos x="connsiteX6663" y="connsiteY6663"/>
              </a:cxn>
              <a:cxn ang="0">
                <a:pos x="connsiteX6664" y="connsiteY6664"/>
              </a:cxn>
              <a:cxn ang="0">
                <a:pos x="connsiteX6665" y="connsiteY6665"/>
              </a:cxn>
              <a:cxn ang="0">
                <a:pos x="connsiteX6666" y="connsiteY6666"/>
              </a:cxn>
              <a:cxn ang="0">
                <a:pos x="connsiteX6667" y="connsiteY6667"/>
              </a:cxn>
              <a:cxn ang="0">
                <a:pos x="connsiteX6668" y="connsiteY6668"/>
              </a:cxn>
              <a:cxn ang="0">
                <a:pos x="connsiteX6669" y="connsiteY6669"/>
              </a:cxn>
              <a:cxn ang="0">
                <a:pos x="connsiteX6670" y="connsiteY6670"/>
              </a:cxn>
              <a:cxn ang="0">
                <a:pos x="connsiteX6671" y="connsiteY6671"/>
              </a:cxn>
              <a:cxn ang="0">
                <a:pos x="connsiteX6672" y="connsiteY6672"/>
              </a:cxn>
              <a:cxn ang="0">
                <a:pos x="connsiteX6673" y="connsiteY6673"/>
              </a:cxn>
              <a:cxn ang="0">
                <a:pos x="connsiteX6674" y="connsiteY6674"/>
              </a:cxn>
              <a:cxn ang="0">
                <a:pos x="connsiteX6675" y="connsiteY6675"/>
              </a:cxn>
              <a:cxn ang="0">
                <a:pos x="connsiteX6676" y="connsiteY6676"/>
              </a:cxn>
              <a:cxn ang="0">
                <a:pos x="connsiteX6677" y="connsiteY6677"/>
              </a:cxn>
              <a:cxn ang="0">
                <a:pos x="connsiteX6678" y="connsiteY6678"/>
              </a:cxn>
              <a:cxn ang="0">
                <a:pos x="connsiteX6679" y="connsiteY6679"/>
              </a:cxn>
              <a:cxn ang="0">
                <a:pos x="connsiteX6680" y="connsiteY6680"/>
              </a:cxn>
              <a:cxn ang="0">
                <a:pos x="connsiteX6681" y="connsiteY6681"/>
              </a:cxn>
              <a:cxn ang="0">
                <a:pos x="connsiteX6682" y="connsiteY6682"/>
              </a:cxn>
              <a:cxn ang="0">
                <a:pos x="connsiteX6683" y="connsiteY6683"/>
              </a:cxn>
              <a:cxn ang="0">
                <a:pos x="connsiteX6684" y="connsiteY6684"/>
              </a:cxn>
              <a:cxn ang="0">
                <a:pos x="connsiteX6685" y="connsiteY6685"/>
              </a:cxn>
              <a:cxn ang="0">
                <a:pos x="connsiteX6686" y="connsiteY6686"/>
              </a:cxn>
              <a:cxn ang="0">
                <a:pos x="connsiteX6687" y="connsiteY6687"/>
              </a:cxn>
              <a:cxn ang="0">
                <a:pos x="connsiteX6688" y="connsiteY6688"/>
              </a:cxn>
              <a:cxn ang="0">
                <a:pos x="connsiteX6689" y="connsiteY6689"/>
              </a:cxn>
              <a:cxn ang="0">
                <a:pos x="connsiteX6690" y="connsiteY6690"/>
              </a:cxn>
              <a:cxn ang="0">
                <a:pos x="connsiteX6691" y="connsiteY6691"/>
              </a:cxn>
              <a:cxn ang="0">
                <a:pos x="connsiteX6692" y="connsiteY6692"/>
              </a:cxn>
              <a:cxn ang="0">
                <a:pos x="connsiteX6693" y="connsiteY6693"/>
              </a:cxn>
              <a:cxn ang="0">
                <a:pos x="connsiteX6694" y="connsiteY6694"/>
              </a:cxn>
              <a:cxn ang="0">
                <a:pos x="connsiteX6695" y="connsiteY6695"/>
              </a:cxn>
              <a:cxn ang="0">
                <a:pos x="connsiteX6696" y="connsiteY6696"/>
              </a:cxn>
              <a:cxn ang="0">
                <a:pos x="connsiteX6697" y="connsiteY6697"/>
              </a:cxn>
              <a:cxn ang="0">
                <a:pos x="connsiteX6698" y="connsiteY6698"/>
              </a:cxn>
              <a:cxn ang="0">
                <a:pos x="connsiteX6699" y="connsiteY6699"/>
              </a:cxn>
              <a:cxn ang="0">
                <a:pos x="connsiteX6700" y="connsiteY6700"/>
              </a:cxn>
              <a:cxn ang="0">
                <a:pos x="connsiteX6701" y="connsiteY6701"/>
              </a:cxn>
              <a:cxn ang="0">
                <a:pos x="connsiteX6702" y="connsiteY6702"/>
              </a:cxn>
              <a:cxn ang="0">
                <a:pos x="connsiteX6703" y="connsiteY6703"/>
              </a:cxn>
              <a:cxn ang="0">
                <a:pos x="connsiteX6704" y="connsiteY6704"/>
              </a:cxn>
              <a:cxn ang="0">
                <a:pos x="connsiteX6705" y="connsiteY6705"/>
              </a:cxn>
              <a:cxn ang="0">
                <a:pos x="connsiteX6706" y="connsiteY6706"/>
              </a:cxn>
              <a:cxn ang="0">
                <a:pos x="connsiteX6707" y="connsiteY6707"/>
              </a:cxn>
              <a:cxn ang="0">
                <a:pos x="connsiteX6708" y="connsiteY6708"/>
              </a:cxn>
              <a:cxn ang="0">
                <a:pos x="connsiteX6709" y="connsiteY6709"/>
              </a:cxn>
              <a:cxn ang="0">
                <a:pos x="connsiteX6710" y="connsiteY6710"/>
              </a:cxn>
              <a:cxn ang="0">
                <a:pos x="connsiteX6711" y="connsiteY6711"/>
              </a:cxn>
              <a:cxn ang="0">
                <a:pos x="connsiteX6712" y="connsiteY6712"/>
              </a:cxn>
              <a:cxn ang="0">
                <a:pos x="connsiteX6713" y="connsiteY6713"/>
              </a:cxn>
              <a:cxn ang="0">
                <a:pos x="connsiteX6714" y="connsiteY6714"/>
              </a:cxn>
              <a:cxn ang="0">
                <a:pos x="connsiteX6715" y="connsiteY6715"/>
              </a:cxn>
              <a:cxn ang="0">
                <a:pos x="connsiteX6716" y="connsiteY6716"/>
              </a:cxn>
              <a:cxn ang="0">
                <a:pos x="connsiteX6717" y="connsiteY6717"/>
              </a:cxn>
              <a:cxn ang="0">
                <a:pos x="connsiteX6718" y="connsiteY6718"/>
              </a:cxn>
              <a:cxn ang="0">
                <a:pos x="connsiteX6719" y="connsiteY6719"/>
              </a:cxn>
              <a:cxn ang="0">
                <a:pos x="connsiteX6720" y="connsiteY6720"/>
              </a:cxn>
              <a:cxn ang="0">
                <a:pos x="connsiteX6721" y="connsiteY6721"/>
              </a:cxn>
              <a:cxn ang="0">
                <a:pos x="connsiteX6722" y="connsiteY6722"/>
              </a:cxn>
              <a:cxn ang="0">
                <a:pos x="connsiteX6723" y="connsiteY6723"/>
              </a:cxn>
              <a:cxn ang="0">
                <a:pos x="connsiteX6724" y="connsiteY6724"/>
              </a:cxn>
              <a:cxn ang="0">
                <a:pos x="connsiteX6725" y="connsiteY6725"/>
              </a:cxn>
              <a:cxn ang="0">
                <a:pos x="connsiteX6726" y="connsiteY6726"/>
              </a:cxn>
              <a:cxn ang="0">
                <a:pos x="connsiteX6727" y="connsiteY6727"/>
              </a:cxn>
              <a:cxn ang="0">
                <a:pos x="connsiteX6728" y="connsiteY6728"/>
              </a:cxn>
              <a:cxn ang="0">
                <a:pos x="connsiteX6729" y="connsiteY6729"/>
              </a:cxn>
              <a:cxn ang="0">
                <a:pos x="connsiteX6730" y="connsiteY6730"/>
              </a:cxn>
              <a:cxn ang="0">
                <a:pos x="connsiteX6731" y="connsiteY6731"/>
              </a:cxn>
              <a:cxn ang="0">
                <a:pos x="connsiteX6732" y="connsiteY6732"/>
              </a:cxn>
              <a:cxn ang="0">
                <a:pos x="connsiteX6733" y="connsiteY6733"/>
              </a:cxn>
              <a:cxn ang="0">
                <a:pos x="connsiteX6734" y="connsiteY6734"/>
              </a:cxn>
              <a:cxn ang="0">
                <a:pos x="connsiteX6735" y="connsiteY6735"/>
              </a:cxn>
              <a:cxn ang="0">
                <a:pos x="connsiteX6736" y="connsiteY6736"/>
              </a:cxn>
              <a:cxn ang="0">
                <a:pos x="connsiteX6737" y="connsiteY6737"/>
              </a:cxn>
              <a:cxn ang="0">
                <a:pos x="connsiteX6738" y="connsiteY6738"/>
              </a:cxn>
              <a:cxn ang="0">
                <a:pos x="connsiteX6739" y="connsiteY6739"/>
              </a:cxn>
              <a:cxn ang="0">
                <a:pos x="connsiteX6740" y="connsiteY6740"/>
              </a:cxn>
              <a:cxn ang="0">
                <a:pos x="connsiteX6741" y="connsiteY6741"/>
              </a:cxn>
              <a:cxn ang="0">
                <a:pos x="connsiteX6742" y="connsiteY6742"/>
              </a:cxn>
              <a:cxn ang="0">
                <a:pos x="connsiteX6743" y="connsiteY6743"/>
              </a:cxn>
              <a:cxn ang="0">
                <a:pos x="connsiteX6744" y="connsiteY6744"/>
              </a:cxn>
              <a:cxn ang="0">
                <a:pos x="connsiteX6745" y="connsiteY6745"/>
              </a:cxn>
              <a:cxn ang="0">
                <a:pos x="connsiteX6746" y="connsiteY6746"/>
              </a:cxn>
              <a:cxn ang="0">
                <a:pos x="connsiteX6747" y="connsiteY6747"/>
              </a:cxn>
              <a:cxn ang="0">
                <a:pos x="connsiteX6748" y="connsiteY6748"/>
              </a:cxn>
              <a:cxn ang="0">
                <a:pos x="connsiteX6749" y="connsiteY6749"/>
              </a:cxn>
              <a:cxn ang="0">
                <a:pos x="connsiteX6750" y="connsiteY6750"/>
              </a:cxn>
              <a:cxn ang="0">
                <a:pos x="connsiteX6751" y="connsiteY6751"/>
              </a:cxn>
              <a:cxn ang="0">
                <a:pos x="connsiteX6752" y="connsiteY6752"/>
              </a:cxn>
              <a:cxn ang="0">
                <a:pos x="connsiteX6753" y="connsiteY6753"/>
              </a:cxn>
              <a:cxn ang="0">
                <a:pos x="connsiteX6754" y="connsiteY6754"/>
              </a:cxn>
              <a:cxn ang="0">
                <a:pos x="connsiteX6755" y="connsiteY6755"/>
              </a:cxn>
              <a:cxn ang="0">
                <a:pos x="connsiteX6756" y="connsiteY6756"/>
              </a:cxn>
              <a:cxn ang="0">
                <a:pos x="connsiteX6757" y="connsiteY6757"/>
              </a:cxn>
              <a:cxn ang="0">
                <a:pos x="connsiteX6758" y="connsiteY6758"/>
              </a:cxn>
              <a:cxn ang="0">
                <a:pos x="connsiteX6759" y="connsiteY6759"/>
              </a:cxn>
              <a:cxn ang="0">
                <a:pos x="connsiteX6760" y="connsiteY6760"/>
              </a:cxn>
              <a:cxn ang="0">
                <a:pos x="connsiteX6761" y="connsiteY6761"/>
              </a:cxn>
              <a:cxn ang="0">
                <a:pos x="connsiteX6762" y="connsiteY6762"/>
              </a:cxn>
              <a:cxn ang="0">
                <a:pos x="connsiteX6763" y="connsiteY6763"/>
              </a:cxn>
              <a:cxn ang="0">
                <a:pos x="connsiteX6764" y="connsiteY6764"/>
              </a:cxn>
              <a:cxn ang="0">
                <a:pos x="connsiteX6765" y="connsiteY6765"/>
              </a:cxn>
              <a:cxn ang="0">
                <a:pos x="connsiteX6766" y="connsiteY6766"/>
              </a:cxn>
              <a:cxn ang="0">
                <a:pos x="connsiteX6767" y="connsiteY6767"/>
              </a:cxn>
              <a:cxn ang="0">
                <a:pos x="connsiteX6768" y="connsiteY6768"/>
              </a:cxn>
              <a:cxn ang="0">
                <a:pos x="connsiteX6769" y="connsiteY6769"/>
              </a:cxn>
              <a:cxn ang="0">
                <a:pos x="connsiteX6770" y="connsiteY6770"/>
              </a:cxn>
              <a:cxn ang="0">
                <a:pos x="connsiteX6771" y="connsiteY6771"/>
              </a:cxn>
              <a:cxn ang="0">
                <a:pos x="connsiteX6772" y="connsiteY6772"/>
              </a:cxn>
              <a:cxn ang="0">
                <a:pos x="connsiteX6773" y="connsiteY6773"/>
              </a:cxn>
              <a:cxn ang="0">
                <a:pos x="connsiteX6774" y="connsiteY6774"/>
              </a:cxn>
              <a:cxn ang="0">
                <a:pos x="connsiteX6775" y="connsiteY6775"/>
              </a:cxn>
              <a:cxn ang="0">
                <a:pos x="connsiteX6776" y="connsiteY6776"/>
              </a:cxn>
              <a:cxn ang="0">
                <a:pos x="connsiteX6777" y="connsiteY6777"/>
              </a:cxn>
              <a:cxn ang="0">
                <a:pos x="connsiteX6778" y="connsiteY6778"/>
              </a:cxn>
              <a:cxn ang="0">
                <a:pos x="connsiteX6779" y="connsiteY6779"/>
              </a:cxn>
              <a:cxn ang="0">
                <a:pos x="connsiteX6780" y="connsiteY6780"/>
              </a:cxn>
              <a:cxn ang="0">
                <a:pos x="connsiteX6781" y="connsiteY6781"/>
              </a:cxn>
              <a:cxn ang="0">
                <a:pos x="connsiteX6782" y="connsiteY6782"/>
              </a:cxn>
              <a:cxn ang="0">
                <a:pos x="connsiteX6783" y="connsiteY6783"/>
              </a:cxn>
              <a:cxn ang="0">
                <a:pos x="connsiteX6784" y="connsiteY6784"/>
              </a:cxn>
              <a:cxn ang="0">
                <a:pos x="connsiteX6785" y="connsiteY6785"/>
              </a:cxn>
              <a:cxn ang="0">
                <a:pos x="connsiteX6786" y="connsiteY6786"/>
              </a:cxn>
              <a:cxn ang="0">
                <a:pos x="connsiteX6787" y="connsiteY6787"/>
              </a:cxn>
              <a:cxn ang="0">
                <a:pos x="connsiteX6788" y="connsiteY6788"/>
              </a:cxn>
              <a:cxn ang="0">
                <a:pos x="connsiteX6789" y="connsiteY6789"/>
              </a:cxn>
              <a:cxn ang="0">
                <a:pos x="connsiteX6790" y="connsiteY6790"/>
              </a:cxn>
              <a:cxn ang="0">
                <a:pos x="connsiteX6791" y="connsiteY6791"/>
              </a:cxn>
              <a:cxn ang="0">
                <a:pos x="connsiteX6792" y="connsiteY6792"/>
              </a:cxn>
              <a:cxn ang="0">
                <a:pos x="connsiteX6793" y="connsiteY6793"/>
              </a:cxn>
              <a:cxn ang="0">
                <a:pos x="connsiteX6794" y="connsiteY6794"/>
              </a:cxn>
              <a:cxn ang="0">
                <a:pos x="connsiteX6795" y="connsiteY6795"/>
              </a:cxn>
              <a:cxn ang="0">
                <a:pos x="connsiteX6796" y="connsiteY6796"/>
              </a:cxn>
              <a:cxn ang="0">
                <a:pos x="connsiteX6797" y="connsiteY6797"/>
              </a:cxn>
              <a:cxn ang="0">
                <a:pos x="connsiteX6798" y="connsiteY6798"/>
              </a:cxn>
              <a:cxn ang="0">
                <a:pos x="connsiteX6799" y="connsiteY6799"/>
              </a:cxn>
              <a:cxn ang="0">
                <a:pos x="connsiteX6800" y="connsiteY6800"/>
              </a:cxn>
              <a:cxn ang="0">
                <a:pos x="connsiteX6801" y="connsiteY6801"/>
              </a:cxn>
              <a:cxn ang="0">
                <a:pos x="connsiteX6802" y="connsiteY6802"/>
              </a:cxn>
              <a:cxn ang="0">
                <a:pos x="connsiteX6803" y="connsiteY6803"/>
              </a:cxn>
              <a:cxn ang="0">
                <a:pos x="connsiteX6804" y="connsiteY6804"/>
              </a:cxn>
              <a:cxn ang="0">
                <a:pos x="connsiteX6805" y="connsiteY6805"/>
              </a:cxn>
              <a:cxn ang="0">
                <a:pos x="connsiteX6806" y="connsiteY6806"/>
              </a:cxn>
              <a:cxn ang="0">
                <a:pos x="connsiteX6807" y="connsiteY6807"/>
              </a:cxn>
              <a:cxn ang="0">
                <a:pos x="connsiteX6808" y="connsiteY6808"/>
              </a:cxn>
              <a:cxn ang="0">
                <a:pos x="connsiteX6809" y="connsiteY6809"/>
              </a:cxn>
              <a:cxn ang="0">
                <a:pos x="connsiteX6810" y="connsiteY6810"/>
              </a:cxn>
              <a:cxn ang="0">
                <a:pos x="connsiteX6811" y="connsiteY6811"/>
              </a:cxn>
              <a:cxn ang="0">
                <a:pos x="connsiteX6812" y="connsiteY6812"/>
              </a:cxn>
              <a:cxn ang="0">
                <a:pos x="connsiteX6813" y="connsiteY6813"/>
              </a:cxn>
              <a:cxn ang="0">
                <a:pos x="connsiteX6814" y="connsiteY6814"/>
              </a:cxn>
              <a:cxn ang="0">
                <a:pos x="connsiteX6815" y="connsiteY6815"/>
              </a:cxn>
              <a:cxn ang="0">
                <a:pos x="connsiteX6816" y="connsiteY6816"/>
              </a:cxn>
              <a:cxn ang="0">
                <a:pos x="connsiteX6817" y="connsiteY6817"/>
              </a:cxn>
              <a:cxn ang="0">
                <a:pos x="connsiteX6818" y="connsiteY6818"/>
              </a:cxn>
              <a:cxn ang="0">
                <a:pos x="connsiteX6819" y="connsiteY6819"/>
              </a:cxn>
              <a:cxn ang="0">
                <a:pos x="connsiteX6820" y="connsiteY6820"/>
              </a:cxn>
              <a:cxn ang="0">
                <a:pos x="connsiteX6821" y="connsiteY6821"/>
              </a:cxn>
              <a:cxn ang="0">
                <a:pos x="connsiteX6822" y="connsiteY6822"/>
              </a:cxn>
              <a:cxn ang="0">
                <a:pos x="connsiteX6823" y="connsiteY6823"/>
              </a:cxn>
              <a:cxn ang="0">
                <a:pos x="connsiteX6824" y="connsiteY6824"/>
              </a:cxn>
              <a:cxn ang="0">
                <a:pos x="connsiteX6825" y="connsiteY6825"/>
              </a:cxn>
              <a:cxn ang="0">
                <a:pos x="connsiteX6826" y="connsiteY6826"/>
              </a:cxn>
              <a:cxn ang="0">
                <a:pos x="connsiteX6827" y="connsiteY6827"/>
              </a:cxn>
              <a:cxn ang="0">
                <a:pos x="connsiteX6828" y="connsiteY6828"/>
              </a:cxn>
              <a:cxn ang="0">
                <a:pos x="connsiteX6829" y="connsiteY6829"/>
              </a:cxn>
              <a:cxn ang="0">
                <a:pos x="connsiteX6830" y="connsiteY6830"/>
              </a:cxn>
              <a:cxn ang="0">
                <a:pos x="connsiteX6831" y="connsiteY6831"/>
              </a:cxn>
              <a:cxn ang="0">
                <a:pos x="connsiteX6832" y="connsiteY6832"/>
              </a:cxn>
              <a:cxn ang="0">
                <a:pos x="connsiteX6833" y="connsiteY6833"/>
              </a:cxn>
              <a:cxn ang="0">
                <a:pos x="connsiteX6834" y="connsiteY6834"/>
              </a:cxn>
              <a:cxn ang="0">
                <a:pos x="connsiteX6835" y="connsiteY6835"/>
              </a:cxn>
              <a:cxn ang="0">
                <a:pos x="connsiteX6836" y="connsiteY6836"/>
              </a:cxn>
              <a:cxn ang="0">
                <a:pos x="connsiteX6837" y="connsiteY6837"/>
              </a:cxn>
              <a:cxn ang="0">
                <a:pos x="connsiteX6838" y="connsiteY6838"/>
              </a:cxn>
              <a:cxn ang="0">
                <a:pos x="connsiteX6839" y="connsiteY6839"/>
              </a:cxn>
              <a:cxn ang="0">
                <a:pos x="connsiteX6840" y="connsiteY6840"/>
              </a:cxn>
              <a:cxn ang="0">
                <a:pos x="connsiteX6841" y="connsiteY6841"/>
              </a:cxn>
              <a:cxn ang="0">
                <a:pos x="connsiteX6842" y="connsiteY6842"/>
              </a:cxn>
              <a:cxn ang="0">
                <a:pos x="connsiteX6843" y="connsiteY6843"/>
              </a:cxn>
              <a:cxn ang="0">
                <a:pos x="connsiteX6844" y="connsiteY6844"/>
              </a:cxn>
              <a:cxn ang="0">
                <a:pos x="connsiteX6845" y="connsiteY6845"/>
              </a:cxn>
              <a:cxn ang="0">
                <a:pos x="connsiteX6846" y="connsiteY6846"/>
              </a:cxn>
              <a:cxn ang="0">
                <a:pos x="connsiteX6847" y="connsiteY6847"/>
              </a:cxn>
              <a:cxn ang="0">
                <a:pos x="connsiteX6848" y="connsiteY6848"/>
              </a:cxn>
              <a:cxn ang="0">
                <a:pos x="connsiteX6849" y="connsiteY6849"/>
              </a:cxn>
              <a:cxn ang="0">
                <a:pos x="connsiteX6850" y="connsiteY6850"/>
              </a:cxn>
              <a:cxn ang="0">
                <a:pos x="connsiteX6851" y="connsiteY6851"/>
              </a:cxn>
              <a:cxn ang="0">
                <a:pos x="connsiteX6852" y="connsiteY6852"/>
              </a:cxn>
              <a:cxn ang="0">
                <a:pos x="connsiteX6853" y="connsiteY6853"/>
              </a:cxn>
              <a:cxn ang="0">
                <a:pos x="connsiteX6854" y="connsiteY6854"/>
              </a:cxn>
              <a:cxn ang="0">
                <a:pos x="connsiteX6855" y="connsiteY6855"/>
              </a:cxn>
              <a:cxn ang="0">
                <a:pos x="connsiteX6856" y="connsiteY6856"/>
              </a:cxn>
              <a:cxn ang="0">
                <a:pos x="connsiteX6857" y="connsiteY6857"/>
              </a:cxn>
              <a:cxn ang="0">
                <a:pos x="connsiteX6858" y="connsiteY6858"/>
              </a:cxn>
              <a:cxn ang="0">
                <a:pos x="connsiteX6859" y="connsiteY6859"/>
              </a:cxn>
              <a:cxn ang="0">
                <a:pos x="connsiteX6860" y="connsiteY6860"/>
              </a:cxn>
              <a:cxn ang="0">
                <a:pos x="connsiteX6861" y="connsiteY6861"/>
              </a:cxn>
              <a:cxn ang="0">
                <a:pos x="connsiteX6862" y="connsiteY6862"/>
              </a:cxn>
              <a:cxn ang="0">
                <a:pos x="connsiteX6863" y="connsiteY6863"/>
              </a:cxn>
              <a:cxn ang="0">
                <a:pos x="connsiteX6864" y="connsiteY6864"/>
              </a:cxn>
              <a:cxn ang="0">
                <a:pos x="connsiteX6865" y="connsiteY6865"/>
              </a:cxn>
              <a:cxn ang="0">
                <a:pos x="connsiteX6866" y="connsiteY6866"/>
              </a:cxn>
              <a:cxn ang="0">
                <a:pos x="connsiteX6867" y="connsiteY6867"/>
              </a:cxn>
              <a:cxn ang="0">
                <a:pos x="connsiteX6868" y="connsiteY6868"/>
              </a:cxn>
              <a:cxn ang="0">
                <a:pos x="connsiteX6869" y="connsiteY6869"/>
              </a:cxn>
              <a:cxn ang="0">
                <a:pos x="connsiteX6870" y="connsiteY6870"/>
              </a:cxn>
              <a:cxn ang="0">
                <a:pos x="connsiteX6871" y="connsiteY6871"/>
              </a:cxn>
              <a:cxn ang="0">
                <a:pos x="connsiteX6872" y="connsiteY6872"/>
              </a:cxn>
              <a:cxn ang="0">
                <a:pos x="connsiteX6873" y="connsiteY6873"/>
              </a:cxn>
              <a:cxn ang="0">
                <a:pos x="connsiteX6874" y="connsiteY6874"/>
              </a:cxn>
              <a:cxn ang="0">
                <a:pos x="connsiteX6875" y="connsiteY6875"/>
              </a:cxn>
              <a:cxn ang="0">
                <a:pos x="connsiteX6876" y="connsiteY6876"/>
              </a:cxn>
              <a:cxn ang="0">
                <a:pos x="connsiteX6877" y="connsiteY6877"/>
              </a:cxn>
              <a:cxn ang="0">
                <a:pos x="connsiteX6878" y="connsiteY6878"/>
              </a:cxn>
              <a:cxn ang="0">
                <a:pos x="connsiteX6879" y="connsiteY6879"/>
              </a:cxn>
              <a:cxn ang="0">
                <a:pos x="connsiteX6880" y="connsiteY6880"/>
              </a:cxn>
              <a:cxn ang="0">
                <a:pos x="connsiteX6881" y="connsiteY6881"/>
              </a:cxn>
              <a:cxn ang="0">
                <a:pos x="connsiteX6882" y="connsiteY6882"/>
              </a:cxn>
              <a:cxn ang="0">
                <a:pos x="connsiteX6883" y="connsiteY6883"/>
              </a:cxn>
              <a:cxn ang="0">
                <a:pos x="connsiteX6884" y="connsiteY6884"/>
              </a:cxn>
              <a:cxn ang="0">
                <a:pos x="connsiteX6885" y="connsiteY6885"/>
              </a:cxn>
              <a:cxn ang="0">
                <a:pos x="connsiteX6886" y="connsiteY6886"/>
              </a:cxn>
              <a:cxn ang="0">
                <a:pos x="connsiteX6887" y="connsiteY6887"/>
              </a:cxn>
              <a:cxn ang="0">
                <a:pos x="connsiteX6888" y="connsiteY6888"/>
              </a:cxn>
              <a:cxn ang="0">
                <a:pos x="connsiteX6889" y="connsiteY6889"/>
              </a:cxn>
              <a:cxn ang="0">
                <a:pos x="connsiteX6890" y="connsiteY6890"/>
              </a:cxn>
              <a:cxn ang="0">
                <a:pos x="connsiteX6891" y="connsiteY6891"/>
              </a:cxn>
              <a:cxn ang="0">
                <a:pos x="connsiteX6892" y="connsiteY6892"/>
              </a:cxn>
              <a:cxn ang="0">
                <a:pos x="connsiteX6893" y="connsiteY6893"/>
              </a:cxn>
              <a:cxn ang="0">
                <a:pos x="connsiteX6894" y="connsiteY6894"/>
              </a:cxn>
              <a:cxn ang="0">
                <a:pos x="connsiteX6895" y="connsiteY6895"/>
              </a:cxn>
              <a:cxn ang="0">
                <a:pos x="connsiteX6896" y="connsiteY6896"/>
              </a:cxn>
              <a:cxn ang="0">
                <a:pos x="connsiteX6897" y="connsiteY6897"/>
              </a:cxn>
              <a:cxn ang="0">
                <a:pos x="connsiteX6898" y="connsiteY6898"/>
              </a:cxn>
              <a:cxn ang="0">
                <a:pos x="connsiteX6899" y="connsiteY6899"/>
              </a:cxn>
              <a:cxn ang="0">
                <a:pos x="connsiteX6900" y="connsiteY6900"/>
              </a:cxn>
              <a:cxn ang="0">
                <a:pos x="connsiteX6901" y="connsiteY6901"/>
              </a:cxn>
              <a:cxn ang="0">
                <a:pos x="connsiteX6902" y="connsiteY6902"/>
              </a:cxn>
              <a:cxn ang="0">
                <a:pos x="connsiteX6903" y="connsiteY6903"/>
              </a:cxn>
              <a:cxn ang="0">
                <a:pos x="connsiteX6904" y="connsiteY6904"/>
              </a:cxn>
              <a:cxn ang="0">
                <a:pos x="connsiteX6905" y="connsiteY6905"/>
              </a:cxn>
              <a:cxn ang="0">
                <a:pos x="connsiteX6906" y="connsiteY6906"/>
              </a:cxn>
              <a:cxn ang="0">
                <a:pos x="connsiteX6907" y="connsiteY6907"/>
              </a:cxn>
              <a:cxn ang="0">
                <a:pos x="connsiteX6908" y="connsiteY6908"/>
              </a:cxn>
              <a:cxn ang="0">
                <a:pos x="connsiteX6909" y="connsiteY6909"/>
              </a:cxn>
              <a:cxn ang="0">
                <a:pos x="connsiteX6910" y="connsiteY6910"/>
              </a:cxn>
              <a:cxn ang="0">
                <a:pos x="connsiteX6911" y="connsiteY6911"/>
              </a:cxn>
              <a:cxn ang="0">
                <a:pos x="connsiteX6912" y="connsiteY6912"/>
              </a:cxn>
              <a:cxn ang="0">
                <a:pos x="connsiteX6913" y="connsiteY6913"/>
              </a:cxn>
              <a:cxn ang="0">
                <a:pos x="connsiteX6914" y="connsiteY6914"/>
              </a:cxn>
              <a:cxn ang="0">
                <a:pos x="connsiteX6915" y="connsiteY6915"/>
              </a:cxn>
              <a:cxn ang="0">
                <a:pos x="connsiteX6916" y="connsiteY6916"/>
              </a:cxn>
              <a:cxn ang="0">
                <a:pos x="connsiteX6917" y="connsiteY6917"/>
              </a:cxn>
              <a:cxn ang="0">
                <a:pos x="connsiteX6918" y="connsiteY6918"/>
              </a:cxn>
              <a:cxn ang="0">
                <a:pos x="connsiteX6919" y="connsiteY6919"/>
              </a:cxn>
              <a:cxn ang="0">
                <a:pos x="connsiteX6920" y="connsiteY6920"/>
              </a:cxn>
              <a:cxn ang="0">
                <a:pos x="connsiteX6921" y="connsiteY6921"/>
              </a:cxn>
              <a:cxn ang="0">
                <a:pos x="connsiteX6922" y="connsiteY6922"/>
              </a:cxn>
              <a:cxn ang="0">
                <a:pos x="connsiteX6923" y="connsiteY6923"/>
              </a:cxn>
              <a:cxn ang="0">
                <a:pos x="connsiteX6924" y="connsiteY6924"/>
              </a:cxn>
              <a:cxn ang="0">
                <a:pos x="connsiteX6925" y="connsiteY6925"/>
              </a:cxn>
              <a:cxn ang="0">
                <a:pos x="connsiteX6926" y="connsiteY6926"/>
              </a:cxn>
              <a:cxn ang="0">
                <a:pos x="connsiteX6927" y="connsiteY6927"/>
              </a:cxn>
              <a:cxn ang="0">
                <a:pos x="connsiteX6928" y="connsiteY6928"/>
              </a:cxn>
              <a:cxn ang="0">
                <a:pos x="connsiteX6929" y="connsiteY6929"/>
              </a:cxn>
              <a:cxn ang="0">
                <a:pos x="connsiteX6930" y="connsiteY6930"/>
              </a:cxn>
              <a:cxn ang="0">
                <a:pos x="connsiteX6931" y="connsiteY6931"/>
              </a:cxn>
              <a:cxn ang="0">
                <a:pos x="connsiteX6932" y="connsiteY6932"/>
              </a:cxn>
              <a:cxn ang="0">
                <a:pos x="connsiteX6933" y="connsiteY6933"/>
              </a:cxn>
              <a:cxn ang="0">
                <a:pos x="connsiteX6934" y="connsiteY6934"/>
              </a:cxn>
              <a:cxn ang="0">
                <a:pos x="connsiteX6935" y="connsiteY6935"/>
              </a:cxn>
              <a:cxn ang="0">
                <a:pos x="connsiteX6936" y="connsiteY6936"/>
              </a:cxn>
              <a:cxn ang="0">
                <a:pos x="connsiteX6937" y="connsiteY6937"/>
              </a:cxn>
              <a:cxn ang="0">
                <a:pos x="connsiteX6938" y="connsiteY6938"/>
              </a:cxn>
              <a:cxn ang="0">
                <a:pos x="connsiteX6939" y="connsiteY6939"/>
              </a:cxn>
              <a:cxn ang="0">
                <a:pos x="connsiteX6940" y="connsiteY6940"/>
              </a:cxn>
              <a:cxn ang="0">
                <a:pos x="connsiteX6941" y="connsiteY6941"/>
              </a:cxn>
              <a:cxn ang="0">
                <a:pos x="connsiteX6942" y="connsiteY6942"/>
              </a:cxn>
              <a:cxn ang="0">
                <a:pos x="connsiteX6943" y="connsiteY6943"/>
              </a:cxn>
              <a:cxn ang="0">
                <a:pos x="connsiteX6944" y="connsiteY6944"/>
              </a:cxn>
              <a:cxn ang="0">
                <a:pos x="connsiteX6945" y="connsiteY6945"/>
              </a:cxn>
              <a:cxn ang="0">
                <a:pos x="connsiteX6946" y="connsiteY6946"/>
              </a:cxn>
              <a:cxn ang="0">
                <a:pos x="connsiteX6947" y="connsiteY6947"/>
              </a:cxn>
              <a:cxn ang="0">
                <a:pos x="connsiteX6948" y="connsiteY6948"/>
              </a:cxn>
              <a:cxn ang="0">
                <a:pos x="connsiteX6949" y="connsiteY6949"/>
              </a:cxn>
              <a:cxn ang="0">
                <a:pos x="connsiteX6950" y="connsiteY6950"/>
              </a:cxn>
              <a:cxn ang="0">
                <a:pos x="connsiteX6951" y="connsiteY6951"/>
              </a:cxn>
              <a:cxn ang="0">
                <a:pos x="connsiteX6952" y="connsiteY6952"/>
              </a:cxn>
              <a:cxn ang="0">
                <a:pos x="connsiteX6953" y="connsiteY6953"/>
              </a:cxn>
              <a:cxn ang="0">
                <a:pos x="connsiteX6954" y="connsiteY6954"/>
              </a:cxn>
              <a:cxn ang="0">
                <a:pos x="connsiteX6955" y="connsiteY6955"/>
              </a:cxn>
              <a:cxn ang="0">
                <a:pos x="connsiteX6956" y="connsiteY6956"/>
              </a:cxn>
              <a:cxn ang="0">
                <a:pos x="connsiteX6957" y="connsiteY6957"/>
              </a:cxn>
              <a:cxn ang="0">
                <a:pos x="connsiteX6958" y="connsiteY6958"/>
              </a:cxn>
              <a:cxn ang="0">
                <a:pos x="connsiteX6959" y="connsiteY6959"/>
              </a:cxn>
              <a:cxn ang="0">
                <a:pos x="connsiteX6960" y="connsiteY6960"/>
              </a:cxn>
              <a:cxn ang="0">
                <a:pos x="connsiteX6961" y="connsiteY6961"/>
              </a:cxn>
              <a:cxn ang="0">
                <a:pos x="connsiteX6962" y="connsiteY6962"/>
              </a:cxn>
              <a:cxn ang="0">
                <a:pos x="connsiteX6963" y="connsiteY6963"/>
              </a:cxn>
              <a:cxn ang="0">
                <a:pos x="connsiteX6964" y="connsiteY6964"/>
              </a:cxn>
              <a:cxn ang="0">
                <a:pos x="connsiteX6965" y="connsiteY6965"/>
              </a:cxn>
              <a:cxn ang="0">
                <a:pos x="connsiteX6966" y="connsiteY6966"/>
              </a:cxn>
              <a:cxn ang="0">
                <a:pos x="connsiteX6967" y="connsiteY6967"/>
              </a:cxn>
              <a:cxn ang="0">
                <a:pos x="connsiteX6968" y="connsiteY6968"/>
              </a:cxn>
              <a:cxn ang="0">
                <a:pos x="connsiteX6969" y="connsiteY6969"/>
              </a:cxn>
              <a:cxn ang="0">
                <a:pos x="connsiteX6970" y="connsiteY6970"/>
              </a:cxn>
              <a:cxn ang="0">
                <a:pos x="connsiteX6971" y="connsiteY6971"/>
              </a:cxn>
              <a:cxn ang="0">
                <a:pos x="connsiteX6972" y="connsiteY6972"/>
              </a:cxn>
              <a:cxn ang="0">
                <a:pos x="connsiteX6973" y="connsiteY6973"/>
              </a:cxn>
              <a:cxn ang="0">
                <a:pos x="connsiteX6974" y="connsiteY6974"/>
              </a:cxn>
              <a:cxn ang="0">
                <a:pos x="connsiteX6975" y="connsiteY6975"/>
              </a:cxn>
              <a:cxn ang="0">
                <a:pos x="connsiteX6976" y="connsiteY6976"/>
              </a:cxn>
              <a:cxn ang="0">
                <a:pos x="connsiteX6977" y="connsiteY6977"/>
              </a:cxn>
              <a:cxn ang="0">
                <a:pos x="connsiteX6978" y="connsiteY6978"/>
              </a:cxn>
              <a:cxn ang="0">
                <a:pos x="connsiteX6979" y="connsiteY6979"/>
              </a:cxn>
              <a:cxn ang="0">
                <a:pos x="connsiteX6980" y="connsiteY6980"/>
              </a:cxn>
              <a:cxn ang="0">
                <a:pos x="connsiteX6981" y="connsiteY6981"/>
              </a:cxn>
              <a:cxn ang="0">
                <a:pos x="connsiteX6982" y="connsiteY6982"/>
              </a:cxn>
              <a:cxn ang="0">
                <a:pos x="connsiteX6983" y="connsiteY6983"/>
              </a:cxn>
              <a:cxn ang="0">
                <a:pos x="connsiteX6984" y="connsiteY6984"/>
              </a:cxn>
              <a:cxn ang="0">
                <a:pos x="connsiteX6985" y="connsiteY6985"/>
              </a:cxn>
              <a:cxn ang="0">
                <a:pos x="connsiteX6986" y="connsiteY6986"/>
              </a:cxn>
              <a:cxn ang="0">
                <a:pos x="connsiteX6987" y="connsiteY6987"/>
              </a:cxn>
              <a:cxn ang="0">
                <a:pos x="connsiteX6988" y="connsiteY6988"/>
              </a:cxn>
              <a:cxn ang="0">
                <a:pos x="connsiteX6989" y="connsiteY6989"/>
              </a:cxn>
              <a:cxn ang="0">
                <a:pos x="connsiteX6990" y="connsiteY6990"/>
              </a:cxn>
              <a:cxn ang="0">
                <a:pos x="connsiteX6991" y="connsiteY6991"/>
              </a:cxn>
              <a:cxn ang="0">
                <a:pos x="connsiteX6992" y="connsiteY6992"/>
              </a:cxn>
              <a:cxn ang="0">
                <a:pos x="connsiteX6993" y="connsiteY6993"/>
              </a:cxn>
              <a:cxn ang="0">
                <a:pos x="connsiteX6994" y="connsiteY6994"/>
              </a:cxn>
              <a:cxn ang="0">
                <a:pos x="connsiteX6995" y="connsiteY6995"/>
              </a:cxn>
              <a:cxn ang="0">
                <a:pos x="connsiteX6996" y="connsiteY6996"/>
              </a:cxn>
              <a:cxn ang="0">
                <a:pos x="connsiteX6997" y="connsiteY6997"/>
              </a:cxn>
              <a:cxn ang="0">
                <a:pos x="connsiteX6998" y="connsiteY6998"/>
              </a:cxn>
              <a:cxn ang="0">
                <a:pos x="connsiteX6999" y="connsiteY6999"/>
              </a:cxn>
              <a:cxn ang="0">
                <a:pos x="connsiteX7000" y="connsiteY7000"/>
              </a:cxn>
              <a:cxn ang="0">
                <a:pos x="connsiteX7001" y="connsiteY7001"/>
              </a:cxn>
              <a:cxn ang="0">
                <a:pos x="connsiteX7002" y="connsiteY7002"/>
              </a:cxn>
              <a:cxn ang="0">
                <a:pos x="connsiteX7003" y="connsiteY7003"/>
              </a:cxn>
              <a:cxn ang="0">
                <a:pos x="connsiteX7004" y="connsiteY7004"/>
              </a:cxn>
              <a:cxn ang="0">
                <a:pos x="connsiteX7005" y="connsiteY7005"/>
              </a:cxn>
              <a:cxn ang="0">
                <a:pos x="connsiteX7006" y="connsiteY7006"/>
              </a:cxn>
              <a:cxn ang="0">
                <a:pos x="connsiteX7007" y="connsiteY7007"/>
              </a:cxn>
              <a:cxn ang="0">
                <a:pos x="connsiteX7008" y="connsiteY7008"/>
              </a:cxn>
              <a:cxn ang="0">
                <a:pos x="connsiteX7009" y="connsiteY7009"/>
              </a:cxn>
              <a:cxn ang="0">
                <a:pos x="connsiteX7010" y="connsiteY7010"/>
              </a:cxn>
              <a:cxn ang="0">
                <a:pos x="connsiteX7011" y="connsiteY7011"/>
              </a:cxn>
              <a:cxn ang="0">
                <a:pos x="connsiteX7012" y="connsiteY7012"/>
              </a:cxn>
              <a:cxn ang="0">
                <a:pos x="connsiteX7013" y="connsiteY7013"/>
              </a:cxn>
              <a:cxn ang="0">
                <a:pos x="connsiteX7014" y="connsiteY7014"/>
              </a:cxn>
              <a:cxn ang="0">
                <a:pos x="connsiteX7015" y="connsiteY7015"/>
              </a:cxn>
              <a:cxn ang="0">
                <a:pos x="connsiteX7016" y="connsiteY7016"/>
              </a:cxn>
              <a:cxn ang="0">
                <a:pos x="connsiteX7017" y="connsiteY7017"/>
              </a:cxn>
              <a:cxn ang="0">
                <a:pos x="connsiteX7018" y="connsiteY7018"/>
              </a:cxn>
              <a:cxn ang="0">
                <a:pos x="connsiteX7019" y="connsiteY7019"/>
              </a:cxn>
              <a:cxn ang="0">
                <a:pos x="connsiteX7020" y="connsiteY7020"/>
              </a:cxn>
              <a:cxn ang="0">
                <a:pos x="connsiteX7021" y="connsiteY7021"/>
              </a:cxn>
              <a:cxn ang="0">
                <a:pos x="connsiteX7022" y="connsiteY7022"/>
              </a:cxn>
              <a:cxn ang="0">
                <a:pos x="connsiteX7023" y="connsiteY7023"/>
              </a:cxn>
              <a:cxn ang="0">
                <a:pos x="connsiteX7024" y="connsiteY7024"/>
              </a:cxn>
              <a:cxn ang="0">
                <a:pos x="connsiteX7025" y="connsiteY7025"/>
              </a:cxn>
              <a:cxn ang="0">
                <a:pos x="connsiteX7026" y="connsiteY7026"/>
              </a:cxn>
              <a:cxn ang="0">
                <a:pos x="connsiteX7027" y="connsiteY7027"/>
              </a:cxn>
              <a:cxn ang="0">
                <a:pos x="connsiteX7028" y="connsiteY7028"/>
              </a:cxn>
              <a:cxn ang="0">
                <a:pos x="connsiteX7029" y="connsiteY7029"/>
              </a:cxn>
              <a:cxn ang="0">
                <a:pos x="connsiteX7030" y="connsiteY7030"/>
              </a:cxn>
              <a:cxn ang="0">
                <a:pos x="connsiteX7031" y="connsiteY7031"/>
              </a:cxn>
              <a:cxn ang="0">
                <a:pos x="connsiteX7032" y="connsiteY7032"/>
              </a:cxn>
              <a:cxn ang="0">
                <a:pos x="connsiteX7033" y="connsiteY7033"/>
              </a:cxn>
              <a:cxn ang="0">
                <a:pos x="connsiteX7034" y="connsiteY7034"/>
              </a:cxn>
              <a:cxn ang="0">
                <a:pos x="connsiteX7035" y="connsiteY7035"/>
              </a:cxn>
              <a:cxn ang="0">
                <a:pos x="connsiteX7036" y="connsiteY7036"/>
              </a:cxn>
              <a:cxn ang="0">
                <a:pos x="connsiteX7037" y="connsiteY7037"/>
              </a:cxn>
              <a:cxn ang="0">
                <a:pos x="connsiteX7038" y="connsiteY7038"/>
              </a:cxn>
              <a:cxn ang="0">
                <a:pos x="connsiteX7039" y="connsiteY7039"/>
              </a:cxn>
              <a:cxn ang="0">
                <a:pos x="connsiteX7040" y="connsiteY7040"/>
              </a:cxn>
              <a:cxn ang="0">
                <a:pos x="connsiteX7041" y="connsiteY7041"/>
              </a:cxn>
              <a:cxn ang="0">
                <a:pos x="connsiteX7042" y="connsiteY7042"/>
              </a:cxn>
              <a:cxn ang="0">
                <a:pos x="connsiteX7043" y="connsiteY7043"/>
              </a:cxn>
              <a:cxn ang="0">
                <a:pos x="connsiteX7044" y="connsiteY7044"/>
              </a:cxn>
              <a:cxn ang="0">
                <a:pos x="connsiteX7045" y="connsiteY7045"/>
              </a:cxn>
              <a:cxn ang="0">
                <a:pos x="connsiteX7046" y="connsiteY7046"/>
              </a:cxn>
              <a:cxn ang="0">
                <a:pos x="connsiteX7047" y="connsiteY7047"/>
              </a:cxn>
              <a:cxn ang="0">
                <a:pos x="connsiteX7048" y="connsiteY7048"/>
              </a:cxn>
              <a:cxn ang="0">
                <a:pos x="connsiteX7049" y="connsiteY7049"/>
              </a:cxn>
              <a:cxn ang="0">
                <a:pos x="connsiteX7050" y="connsiteY7050"/>
              </a:cxn>
              <a:cxn ang="0">
                <a:pos x="connsiteX7051" y="connsiteY7051"/>
              </a:cxn>
              <a:cxn ang="0">
                <a:pos x="connsiteX7052" y="connsiteY7052"/>
              </a:cxn>
              <a:cxn ang="0">
                <a:pos x="connsiteX7053" y="connsiteY7053"/>
              </a:cxn>
              <a:cxn ang="0">
                <a:pos x="connsiteX7054" y="connsiteY7054"/>
              </a:cxn>
              <a:cxn ang="0">
                <a:pos x="connsiteX7055" y="connsiteY7055"/>
              </a:cxn>
              <a:cxn ang="0">
                <a:pos x="connsiteX7056" y="connsiteY7056"/>
              </a:cxn>
              <a:cxn ang="0">
                <a:pos x="connsiteX7057" y="connsiteY7057"/>
              </a:cxn>
              <a:cxn ang="0">
                <a:pos x="connsiteX7058" y="connsiteY7058"/>
              </a:cxn>
              <a:cxn ang="0">
                <a:pos x="connsiteX7059" y="connsiteY7059"/>
              </a:cxn>
              <a:cxn ang="0">
                <a:pos x="connsiteX7060" y="connsiteY7060"/>
              </a:cxn>
              <a:cxn ang="0">
                <a:pos x="connsiteX7061" y="connsiteY7061"/>
              </a:cxn>
              <a:cxn ang="0">
                <a:pos x="connsiteX7062" y="connsiteY7062"/>
              </a:cxn>
              <a:cxn ang="0">
                <a:pos x="connsiteX7063" y="connsiteY7063"/>
              </a:cxn>
              <a:cxn ang="0">
                <a:pos x="connsiteX7064" y="connsiteY7064"/>
              </a:cxn>
              <a:cxn ang="0">
                <a:pos x="connsiteX7065" y="connsiteY7065"/>
              </a:cxn>
              <a:cxn ang="0">
                <a:pos x="connsiteX7066" y="connsiteY7066"/>
              </a:cxn>
              <a:cxn ang="0">
                <a:pos x="connsiteX7067" y="connsiteY7067"/>
              </a:cxn>
              <a:cxn ang="0">
                <a:pos x="connsiteX7068" y="connsiteY7068"/>
              </a:cxn>
              <a:cxn ang="0">
                <a:pos x="connsiteX7069" y="connsiteY7069"/>
              </a:cxn>
              <a:cxn ang="0">
                <a:pos x="connsiteX7070" y="connsiteY7070"/>
              </a:cxn>
              <a:cxn ang="0">
                <a:pos x="connsiteX7071" y="connsiteY7071"/>
              </a:cxn>
              <a:cxn ang="0">
                <a:pos x="connsiteX7072" y="connsiteY7072"/>
              </a:cxn>
              <a:cxn ang="0">
                <a:pos x="connsiteX7073" y="connsiteY7073"/>
              </a:cxn>
              <a:cxn ang="0">
                <a:pos x="connsiteX7074" y="connsiteY7074"/>
              </a:cxn>
              <a:cxn ang="0">
                <a:pos x="connsiteX7075" y="connsiteY7075"/>
              </a:cxn>
              <a:cxn ang="0">
                <a:pos x="connsiteX7076" y="connsiteY7076"/>
              </a:cxn>
              <a:cxn ang="0">
                <a:pos x="connsiteX7077" y="connsiteY7077"/>
              </a:cxn>
              <a:cxn ang="0">
                <a:pos x="connsiteX7078" y="connsiteY7078"/>
              </a:cxn>
              <a:cxn ang="0">
                <a:pos x="connsiteX7079" y="connsiteY7079"/>
              </a:cxn>
              <a:cxn ang="0">
                <a:pos x="connsiteX7080" y="connsiteY7080"/>
              </a:cxn>
              <a:cxn ang="0">
                <a:pos x="connsiteX7081" y="connsiteY7081"/>
              </a:cxn>
              <a:cxn ang="0">
                <a:pos x="connsiteX7082" y="connsiteY7082"/>
              </a:cxn>
              <a:cxn ang="0">
                <a:pos x="connsiteX7083" y="connsiteY7083"/>
              </a:cxn>
              <a:cxn ang="0">
                <a:pos x="connsiteX7084" y="connsiteY7084"/>
              </a:cxn>
              <a:cxn ang="0">
                <a:pos x="connsiteX7085" y="connsiteY7085"/>
              </a:cxn>
              <a:cxn ang="0">
                <a:pos x="connsiteX7086" y="connsiteY7086"/>
              </a:cxn>
              <a:cxn ang="0">
                <a:pos x="connsiteX7087" y="connsiteY7087"/>
              </a:cxn>
              <a:cxn ang="0">
                <a:pos x="connsiteX7088" y="connsiteY7088"/>
              </a:cxn>
              <a:cxn ang="0">
                <a:pos x="connsiteX7089" y="connsiteY7089"/>
              </a:cxn>
              <a:cxn ang="0">
                <a:pos x="connsiteX7090" y="connsiteY7090"/>
              </a:cxn>
              <a:cxn ang="0">
                <a:pos x="connsiteX7091" y="connsiteY7091"/>
              </a:cxn>
              <a:cxn ang="0">
                <a:pos x="connsiteX7092" y="connsiteY7092"/>
              </a:cxn>
              <a:cxn ang="0">
                <a:pos x="connsiteX7093" y="connsiteY7093"/>
              </a:cxn>
              <a:cxn ang="0">
                <a:pos x="connsiteX7094" y="connsiteY7094"/>
              </a:cxn>
              <a:cxn ang="0">
                <a:pos x="connsiteX7095" y="connsiteY7095"/>
              </a:cxn>
              <a:cxn ang="0">
                <a:pos x="connsiteX7096" y="connsiteY7096"/>
              </a:cxn>
              <a:cxn ang="0">
                <a:pos x="connsiteX7097" y="connsiteY7097"/>
              </a:cxn>
              <a:cxn ang="0">
                <a:pos x="connsiteX7098" y="connsiteY7098"/>
              </a:cxn>
              <a:cxn ang="0">
                <a:pos x="connsiteX7099" y="connsiteY7099"/>
              </a:cxn>
              <a:cxn ang="0">
                <a:pos x="connsiteX7100" y="connsiteY7100"/>
              </a:cxn>
              <a:cxn ang="0">
                <a:pos x="connsiteX7101" y="connsiteY7101"/>
              </a:cxn>
              <a:cxn ang="0">
                <a:pos x="connsiteX7102" y="connsiteY7102"/>
              </a:cxn>
              <a:cxn ang="0">
                <a:pos x="connsiteX7103" y="connsiteY7103"/>
              </a:cxn>
              <a:cxn ang="0">
                <a:pos x="connsiteX7104" y="connsiteY7104"/>
              </a:cxn>
              <a:cxn ang="0">
                <a:pos x="connsiteX7105" y="connsiteY7105"/>
              </a:cxn>
              <a:cxn ang="0">
                <a:pos x="connsiteX7106" y="connsiteY7106"/>
              </a:cxn>
              <a:cxn ang="0">
                <a:pos x="connsiteX7107" y="connsiteY7107"/>
              </a:cxn>
              <a:cxn ang="0">
                <a:pos x="connsiteX7108" y="connsiteY7108"/>
              </a:cxn>
              <a:cxn ang="0">
                <a:pos x="connsiteX7109" y="connsiteY7109"/>
              </a:cxn>
              <a:cxn ang="0">
                <a:pos x="connsiteX7110" y="connsiteY7110"/>
              </a:cxn>
              <a:cxn ang="0">
                <a:pos x="connsiteX7111" y="connsiteY7111"/>
              </a:cxn>
              <a:cxn ang="0">
                <a:pos x="connsiteX7112" y="connsiteY7112"/>
              </a:cxn>
              <a:cxn ang="0">
                <a:pos x="connsiteX7113" y="connsiteY7113"/>
              </a:cxn>
              <a:cxn ang="0">
                <a:pos x="connsiteX7114" y="connsiteY7114"/>
              </a:cxn>
              <a:cxn ang="0">
                <a:pos x="connsiteX7115" y="connsiteY7115"/>
              </a:cxn>
              <a:cxn ang="0">
                <a:pos x="connsiteX7116" y="connsiteY7116"/>
              </a:cxn>
              <a:cxn ang="0">
                <a:pos x="connsiteX7117" y="connsiteY7117"/>
              </a:cxn>
              <a:cxn ang="0">
                <a:pos x="connsiteX7118" y="connsiteY7118"/>
              </a:cxn>
              <a:cxn ang="0">
                <a:pos x="connsiteX7119" y="connsiteY7119"/>
              </a:cxn>
              <a:cxn ang="0">
                <a:pos x="connsiteX7120" y="connsiteY7120"/>
              </a:cxn>
              <a:cxn ang="0">
                <a:pos x="connsiteX7121" y="connsiteY7121"/>
              </a:cxn>
              <a:cxn ang="0">
                <a:pos x="connsiteX7122" y="connsiteY7122"/>
              </a:cxn>
              <a:cxn ang="0">
                <a:pos x="connsiteX7123" y="connsiteY7123"/>
              </a:cxn>
              <a:cxn ang="0">
                <a:pos x="connsiteX7124" y="connsiteY7124"/>
              </a:cxn>
              <a:cxn ang="0">
                <a:pos x="connsiteX7125" y="connsiteY7125"/>
              </a:cxn>
              <a:cxn ang="0">
                <a:pos x="connsiteX7126" y="connsiteY7126"/>
              </a:cxn>
              <a:cxn ang="0">
                <a:pos x="connsiteX7127" y="connsiteY7127"/>
              </a:cxn>
              <a:cxn ang="0">
                <a:pos x="connsiteX7128" y="connsiteY7128"/>
              </a:cxn>
              <a:cxn ang="0">
                <a:pos x="connsiteX7129" y="connsiteY7129"/>
              </a:cxn>
              <a:cxn ang="0">
                <a:pos x="connsiteX7130" y="connsiteY7130"/>
              </a:cxn>
              <a:cxn ang="0">
                <a:pos x="connsiteX7131" y="connsiteY7131"/>
              </a:cxn>
              <a:cxn ang="0">
                <a:pos x="connsiteX7132" y="connsiteY7132"/>
              </a:cxn>
              <a:cxn ang="0">
                <a:pos x="connsiteX7133" y="connsiteY7133"/>
              </a:cxn>
              <a:cxn ang="0">
                <a:pos x="connsiteX7134" y="connsiteY7134"/>
              </a:cxn>
              <a:cxn ang="0">
                <a:pos x="connsiteX7135" y="connsiteY7135"/>
              </a:cxn>
              <a:cxn ang="0">
                <a:pos x="connsiteX7136" y="connsiteY7136"/>
              </a:cxn>
              <a:cxn ang="0">
                <a:pos x="connsiteX7137" y="connsiteY7137"/>
              </a:cxn>
              <a:cxn ang="0">
                <a:pos x="connsiteX7138" y="connsiteY7138"/>
              </a:cxn>
              <a:cxn ang="0">
                <a:pos x="connsiteX7139" y="connsiteY7139"/>
              </a:cxn>
              <a:cxn ang="0">
                <a:pos x="connsiteX7140" y="connsiteY7140"/>
              </a:cxn>
              <a:cxn ang="0">
                <a:pos x="connsiteX7141" y="connsiteY7141"/>
              </a:cxn>
              <a:cxn ang="0">
                <a:pos x="connsiteX7142" y="connsiteY7142"/>
              </a:cxn>
              <a:cxn ang="0">
                <a:pos x="connsiteX7143" y="connsiteY7143"/>
              </a:cxn>
              <a:cxn ang="0">
                <a:pos x="connsiteX7144" y="connsiteY7144"/>
              </a:cxn>
              <a:cxn ang="0">
                <a:pos x="connsiteX7145" y="connsiteY7145"/>
              </a:cxn>
              <a:cxn ang="0">
                <a:pos x="connsiteX7146" y="connsiteY7146"/>
              </a:cxn>
              <a:cxn ang="0">
                <a:pos x="connsiteX7147" y="connsiteY7147"/>
              </a:cxn>
              <a:cxn ang="0">
                <a:pos x="connsiteX7148" y="connsiteY7148"/>
              </a:cxn>
              <a:cxn ang="0">
                <a:pos x="connsiteX7149" y="connsiteY7149"/>
              </a:cxn>
              <a:cxn ang="0">
                <a:pos x="connsiteX7150" y="connsiteY7150"/>
              </a:cxn>
              <a:cxn ang="0">
                <a:pos x="connsiteX7151" y="connsiteY7151"/>
              </a:cxn>
              <a:cxn ang="0">
                <a:pos x="connsiteX7152" y="connsiteY7152"/>
              </a:cxn>
              <a:cxn ang="0">
                <a:pos x="connsiteX7153" y="connsiteY7153"/>
              </a:cxn>
              <a:cxn ang="0">
                <a:pos x="connsiteX7154" y="connsiteY7154"/>
              </a:cxn>
              <a:cxn ang="0">
                <a:pos x="connsiteX7155" y="connsiteY7155"/>
              </a:cxn>
              <a:cxn ang="0">
                <a:pos x="connsiteX7156" y="connsiteY7156"/>
              </a:cxn>
              <a:cxn ang="0">
                <a:pos x="connsiteX7157" y="connsiteY7157"/>
              </a:cxn>
              <a:cxn ang="0">
                <a:pos x="connsiteX7158" y="connsiteY7158"/>
              </a:cxn>
              <a:cxn ang="0">
                <a:pos x="connsiteX7159" y="connsiteY7159"/>
              </a:cxn>
              <a:cxn ang="0">
                <a:pos x="connsiteX7160" y="connsiteY7160"/>
              </a:cxn>
              <a:cxn ang="0">
                <a:pos x="connsiteX7161" y="connsiteY7161"/>
              </a:cxn>
              <a:cxn ang="0">
                <a:pos x="connsiteX7162" y="connsiteY7162"/>
              </a:cxn>
              <a:cxn ang="0">
                <a:pos x="connsiteX7163" y="connsiteY7163"/>
              </a:cxn>
              <a:cxn ang="0">
                <a:pos x="connsiteX7164" y="connsiteY7164"/>
              </a:cxn>
              <a:cxn ang="0">
                <a:pos x="connsiteX7165" y="connsiteY7165"/>
              </a:cxn>
              <a:cxn ang="0">
                <a:pos x="connsiteX7166" y="connsiteY7166"/>
              </a:cxn>
              <a:cxn ang="0">
                <a:pos x="connsiteX7167" y="connsiteY7167"/>
              </a:cxn>
              <a:cxn ang="0">
                <a:pos x="connsiteX7168" y="connsiteY7168"/>
              </a:cxn>
              <a:cxn ang="0">
                <a:pos x="connsiteX7169" y="connsiteY7169"/>
              </a:cxn>
              <a:cxn ang="0">
                <a:pos x="connsiteX7170" y="connsiteY7170"/>
              </a:cxn>
              <a:cxn ang="0">
                <a:pos x="connsiteX7171" y="connsiteY7171"/>
              </a:cxn>
              <a:cxn ang="0">
                <a:pos x="connsiteX7172" y="connsiteY7172"/>
              </a:cxn>
              <a:cxn ang="0">
                <a:pos x="connsiteX7173" y="connsiteY7173"/>
              </a:cxn>
              <a:cxn ang="0">
                <a:pos x="connsiteX7174" y="connsiteY7174"/>
              </a:cxn>
              <a:cxn ang="0">
                <a:pos x="connsiteX7175" y="connsiteY7175"/>
              </a:cxn>
              <a:cxn ang="0">
                <a:pos x="connsiteX7176" y="connsiteY7176"/>
              </a:cxn>
              <a:cxn ang="0">
                <a:pos x="connsiteX7177" y="connsiteY7177"/>
              </a:cxn>
              <a:cxn ang="0">
                <a:pos x="connsiteX7178" y="connsiteY7178"/>
              </a:cxn>
              <a:cxn ang="0">
                <a:pos x="connsiteX7179" y="connsiteY7179"/>
              </a:cxn>
              <a:cxn ang="0">
                <a:pos x="connsiteX7180" y="connsiteY7180"/>
              </a:cxn>
              <a:cxn ang="0">
                <a:pos x="connsiteX7181" y="connsiteY7181"/>
              </a:cxn>
              <a:cxn ang="0">
                <a:pos x="connsiteX7182" y="connsiteY7182"/>
              </a:cxn>
              <a:cxn ang="0">
                <a:pos x="connsiteX7183" y="connsiteY7183"/>
              </a:cxn>
              <a:cxn ang="0">
                <a:pos x="connsiteX7184" y="connsiteY7184"/>
              </a:cxn>
              <a:cxn ang="0">
                <a:pos x="connsiteX7185" y="connsiteY7185"/>
              </a:cxn>
              <a:cxn ang="0">
                <a:pos x="connsiteX7186" y="connsiteY7186"/>
              </a:cxn>
              <a:cxn ang="0">
                <a:pos x="connsiteX7187" y="connsiteY7187"/>
              </a:cxn>
              <a:cxn ang="0">
                <a:pos x="connsiteX7188" y="connsiteY7188"/>
              </a:cxn>
              <a:cxn ang="0">
                <a:pos x="connsiteX7189" y="connsiteY7189"/>
              </a:cxn>
              <a:cxn ang="0">
                <a:pos x="connsiteX7190" y="connsiteY7190"/>
              </a:cxn>
              <a:cxn ang="0">
                <a:pos x="connsiteX7191" y="connsiteY7191"/>
              </a:cxn>
              <a:cxn ang="0">
                <a:pos x="connsiteX7192" y="connsiteY7192"/>
              </a:cxn>
              <a:cxn ang="0">
                <a:pos x="connsiteX7193" y="connsiteY7193"/>
              </a:cxn>
              <a:cxn ang="0">
                <a:pos x="connsiteX7194" y="connsiteY7194"/>
              </a:cxn>
              <a:cxn ang="0">
                <a:pos x="connsiteX7195" y="connsiteY7195"/>
              </a:cxn>
              <a:cxn ang="0">
                <a:pos x="connsiteX7196" y="connsiteY7196"/>
              </a:cxn>
              <a:cxn ang="0">
                <a:pos x="connsiteX7197" y="connsiteY7197"/>
              </a:cxn>
              <a:cxn ang="0">
                <a:pos x="connsiteX7198" y="connsiteY7198"/>
              </a:cxn>
              <a:cxn ang="0">
                <a:pos x="connsiteX7199" y="connsiteY7199"/>
              </a:cxn>
              <a:cxn ang="0">
                <a:pos x="connsiteX7200" y="connsiteY7200"/>
              </a:cxn>
              <a:cxn ang="0">
                <a:pos x="connsiteX7201" y="connsiteY7201"/>
              </a:cxn>
              <a:cxn ang="0">
                <a:pos x="connsiteX7202" y="connsiteY7202"/>
              </a:cxn>
              <a:cxn ang="0">
                <a:pos x="connsiteX7203" y="connsiteY7203"/>
              </a:cxn>
              <a:cxn ang="0">
                <a:pos x="connsiteX7204" y="connsiteY7204"/>
              </a:cxn>
              <a:cxn ang="0">
                <a:pos x="connsiteX7205" y="connsiteY7205"/>
              </a:cxn>
              <a:cxn ang="0">
                <a:pos x="connsiteX7206" y="connsiteY7206"/>
              </a:cxn>
              <a:cxn ang="0">
                <a:pos x="connsiteX7207" y="connsiteY7207"/>
              </a:cxn>
              <a:cxn ang="0">
                <a:pos x="connsiteX7208" y="connsiteY7208"/>
              </a:cxn>
              <a:cxn ang="0">
                <a:pos x="connsiteX7209" y="connsiteY7209"/>
              </a:cxn>
              <a:cxn ang="0">
                <a:pos x="connsiteX7210" y="connsiteY7210"/>
              </a:cxn>
              <a:cxn ang="0">
                <a:pos x="connsiteX7211" y="connsiteY7211"/>
              </a:cxn>
              <a:cxn ang="0">
                <a:pos x="connsiteX7212" y="connsiteY7212"/>
              </a:cxn>
              <a:cxn ang="0">
                <a:pos x="connsiteX7213" y="connsiteY7213"/>
              </a:cxn>
              <a:cxn ang="0">
                <a:pos x="connsiteX7214" y="connsiteY7214"/>
              </a:cxn>
              <a:cxn ang="0">
                <a:pos x="connsiteX7215" y="connsiteY7215"/>
              </a:cxn>
              <a:cxn ang="0">
                <a:pos x="connsiteX7216" y="connsiteY7216"/>
              </a:cxn>
              <a:cxn ang="0">
                <a:pos x="connsiteX7217" y="connsiteY7217"/>
              </a:cxn>
              <a:cxn ang="0">
                <a:pos x="connsiteX7218" y="connsiteY7218"/>
              </a:cxn>
              <a:cxn ang="0">
                <a:pos x="connsiteX7219" y="connsiteY7219"/>
              </a:cxn>
              <a:cxn ang="0">
                <a:pos x="connsiteX7220" y="connsiteY7220"/>
              </a:cxn>
              <a:cxn ang="0">
                <a:pos x="connsiteX7221" y="connsiteY7221"/>
              </a:cxn>
              <a:cxn ang="0">
                <a:pos x="connsiteX7222" y="connsiteY7222"/>
              </a:cxn>
              <a:cxn ang="0">
                <a:pos x="connsiteX7223" y="connsiteY7223"/>
              </a:cxn>
              <a:cxn ang="0">
                <a:pos x="connsiteX7224" y="connsiteY7224"/>
              </a:cxn>
              <a:cxn ang="0">
                <a:pos x="connsiteX7225" y="connsiteY7225"/>
              </a:cxn>
              <a:cxn ang="0">
                <a:pos x="connsiteX7226" y="connsiteY7226"/>
              </a:cxn>
              <a:cxn ang="0">
                <a:pos x="connsiteX7227" y="connsiteY7227"/>
              </a:cxn>
              <a:cxn ang="0">
                <a:pos x="connsiteX7228" y="connsiteY7228"/>
              </a:cxn>
              <a:cxn ang="0">
                <a:pos x="connsiteX7229" y="connsiteY7229"/>
              </a:cxn>
              <a:cxn ang="0">
                <a:pos x="connsiteX7230" y="connsiteY7230"/>
              </a:cxn>
              <a:cxn ang="0">
                <a:pos x="connsiteX7231" y="connsiteY7231"/>
              </a:cxn>
              <a:cxn ang="0">
                <a:pos x="connsiteX7232" y="connsiteY7232"/>
              </a:cxn>
              <a:cxn ang="0">
                <a:pos x="connsiteX7233" y="connsiteY7233"/>
              </a:cxn>
              <a:cxn ang="0">
                <a:pos x="connsiteX7234" y="connsiteY7234"/>
              </a:cxn>
              <a:cxn ang="0">
                <a:pos x="connsiteX7235" y="connsiteY7235"/>
              </a:cxn>
              <a:cxn ang="0">
                <a:pos x="connsiteX7236" y="connsiteY7236"/>
              </a:cxn>
              <a:cxn ang="0">
                <a:pos x="connsiteX7237" y="connsiteY7237"/>
              </a:cxn>
              <a:cxn ang="0">
                <a:pos x="connsiteX7238" y="connsiteY7238"/>
              </a:cxn>
              <a:cxn ang="0">
                <a:pos x="connsiteX7239" y="connsiteY7239"/>
              </a:cxn>
              <a:cxn ang="0">
                <a:pos x="connsiteX7240" y="connsiteY7240"/>
              </a:cxn>
              <a:cxn ang="0">
                <a:pos x="connsiteX7241" y="connsiteY7241"/>
              </a:cxn>
              <a:cxn ang="0">
                <a:pos x="connsiteX7242" y="connsiteY7242"/>
              </a:cxn>
              <a:cxn ang="0">
                <a:pos x="connsiteX7243" y="connsiteY7243"/>
              </a:cxn>
              <a:cxn ang="0">
                <a:pos x="connsiteX7244" y="connsiteY7244"/>
              </a:cxn>
              <a:cxn ang="0">
                <a:pos x="connsiteX7245" y="connsiteY7245"/>
              </a:cxn>
              <a:cxn ang="0">
                <a:pos x="connsiteX7246" y="connsiteY7246"/>
              </a:cxn>
              <a:cxn ang="0">
                <a:pos x="connsiteX7247" y="connsiteY7247"/>
              </a:cxn>
              <a:cxn ang="0">
                <a:pos x="connsiteX7248" y="connsiteY7248"/>
              </a:cxn>
              <a:cxn ang="0">
                <a:pos x="connsiteX7249" y="connsiteY7249"/>
              </a:cxn>
              <a:cxn ang="0">
                <a:pos x="connsiteX7250" y="connsiteY7250"/>
              </a:cxn>
              <a:cxn ang="0">
                <a:pos x="connsiteX7251" y="connsiteY7251"/>
              </a:cxn>
              <a:cxn ang="0">
                <a:pos x="connsiteX7252" y="connsiteY7252"/>
              </a:cxn>
              <a:cxn ang="0">
                <a:pos x="connsiteX7253" y="connsiteY7253"/>
              </a:cxn>
              <a:cxn ang="0">
                <a:pos x="connsiteX7254" y="connsiteY7254"/>
              </a:cxn>
              <a:cxn ang="0">
                <a:pos x="connsiteX7255" y="connsiteY7255"/>
              </a:cxn>
              <a:cxn ang="0">
                <a:pos x="connsiteX7256" y="connsiteY7256"/>
              </a:cxn>
              <a:cxn ang="0">
                <a:pos x="connsiteX7257" y="connsiteY7257"/>
              </a:cxn>
              <a:cxn ang="0">
                <a:pos x="connsiteX7258" y="connsiteY7258"/>
              </a:cxn>
              <a:cxn ang="0">
                <a:pos x="connsiteX7259" y="connsiteY7259"/>
              </a:cxn>
              <a:cxn ang="0">
                <a:pos x="connsiteX7260" y="connsiteY7260"/>
              </a:cxn>
              <a:cxn ang="0">
                <a:pos x="connsiteX7261" y="connsiteY7261"/>
              </a:cxn>
              <a:cxn ang="0">
                <a:pos x="connsiteX7262" y="connsiteY7262"/>
              </a:cxn>
              <a:cxn ang="0">
                <a:pos x="connsiteX7263" y="connsiteY7263"/>
              </a:cxn>
              <a:cxn ang="0">
                <a:pos x="connsiteX7264" y="connsiteY7264"/>
              </a:cxn>
              <a:cxn ang="0">
                <a:pos x="connsiteX7265" y="connsiteY7265"/>
              </a:cxn>
              <a:cxn ang="0">
                <a:pos x="connsiteX7266" y="connsiteY7266"/>
              </a:cxn>
              <a:cxn ang="0">
                <a:pos x="connsiteX7267" y="connsiteY7267"/>
              </a:cxn>
              <a:cxn ang="0">
                <a:pos x="connsiteX7268" y="connsiteY7268"/>
              </a:cxn>
              <a:cxn ang="0">
                <a:pos x="connsiteX7269" y="connsiteY7269"/>
              </a:cxn>
              <a:cxn ang="0">
                <a:pos x="connsiteX7270" y="connsiteY7270"/>
              </a:cxn>
              <a:cxn ang="0">
                <a:pos x="connsiteX7271" y="connsiteY7271"/>
              </a:cxn>
              <a:cxn ang="0">
                <a:pos x="connsiteX7272" y="connsiteY7272"/>
              </a:cxn>
              <a:cxn ang="0">
                <a:pos x="connsiteX7273" y="connsiteY7273"/>
              </a:cxn>
              <a:cxn ang="0">
                <a:pos x="connsiteX7274" y="connsiteY7274"/>
              </a:cxn>
              <a:cxn ang="0">
                <a:pos x="connsiteX7275" y="connsiteY7275"/>
              </a:cxn>
              <a:cxn ang="0">
                <a:pos x="connsiteX7276" y="connsiteY7276"/>
              </a:cxn>
              <a:cxn ang="0">
                <a:pos x="connsiteX7277" y="connsiteY7277"/>
              </a:cxn>
              <a:cxn ang="0">
                <a:pos x="connsiteX7278" y="connsiteY7278"/>
              </a:cxn>
              <a:cxn ang="0">
                <a:pos x="connsiteX7279" y="connsiteY7279"/>
              </a:cxn>
              <a:cxn ang="0">
                <a:pos x="connsiteX7280" y="connsiteY7280"/>
              </a:cxn>
              <a:cxn ang="0">
                <a:pos x="connsiteX7281" y="connsiteY7281"/>
              </a:cxn>
              <a:cxn ang="0">
                <a:pos x="connsiteX7282" y="connsiteY7282"/>
              </a:cxn>
              <a:cxn ang="0">
                <a:pos x="connsiteX7283" y="connsiteY7283"/>
              </a:cxn>
              <a:cxn ang="0">
                <a:pos x="connsiteX7284" y="connsiteY7284"/>
              </a:cxn>
              <a:cxn ang="0">
                <a:pos x="connsiteX7285" y="connsiteY7285"/>
              </a:cxn>
              <a:cxn ang="0">
                <a:pos x="connsiteX7286" y="connsiteY7286"/>
              </a:cxn>
              <a:cxn ang="0">
                <a:pos x="connsiteX7287" y="connsiteY7287"/>
              </a:cxn>
              <a:cxn ang="0">
                <a:pos x="connsiteX7288" y="connsiteY7288"/>
              </a:cxn>
              <a:cxn ang="0">
                <a:pos x="connsiteX7289" y="connsiteY7289"/>
              </a:cxn>
              <a:cxn ang="0">
                <a:pos x="connsiteX7290" y="connsiteY7290"/>
              </a:cxn>
              <a:cxn ang="0">
                <a:pos x="connsiteX7291" y="connsiteY7291"/>
              </a:cxn>
              <a:cxn ang="0">
                <a:pos x="connsiteX7292" y="connsiteY7292"/>
              </a:cxn>
              <a:cxn ang="0">
                <a:pos x="connsiteX7293" y="connsiteY7293"/>
              </a:cxn>
              <a:cxn ang="0">
                <a:pos x="connsiteX7294" y="connsiteY7294"/>
              </a:cxn>
              <a:cxn ang="0">
                <a:pos x="connsiteX7295" y="connsiteY7295"/>
              </a:cxn>
              <a:cxn ang="0">
                <a:pos x="connsiteX7296" y="connsiteY7296"/>
              </a:cxn>
              <a:cxn ang="0">
                <a:pos x="connsiteX7297" y="connsiteY7297"/>
              </a:cxn>
              <a:cxn ang="0">
                <a:pos x="connsiteX7298" y="connsiteY7298"/>
              </a:cxn>
              <a:cxn ang="0">
                <a:pos x="connsiteX7299" y="connsiteY7299"/>
              </a:cxn>
              <a:cxn ang="0">
                <a:pos x="connsiteX7300" y="connsiteY7300"/>
              </a:cxn>
              <a:cxn ang="0">
                <a:pos x="connsiteX7301" y="connsiteY7301"/>
              </a:cxn>
              <a:cxn ang="0">
                <a:pos x="connsiteX7302" y="connsiteY7302"/>
              </a:cxn>
              <a:cxn ang="0">
                <a:pos x="connsiteX7303" y="connsiteY7303"/>
              </a:cxn>
              <a:cxn ang="0">
                <a:pos x="connsiteX7304" y="connsiteY7304"/>
              </a:cxn>
              <a:cxn ang="0">
                <a:pos x="connsiteX7305" y="connsiteY7305"/>
              </a:cxn>
              <a:cxn ang="0">
                <a:pos x="connsiteX7306" y="connsiteY7306"/>
              </a:cxn>
              <a:cxn ang="0">
                <a:pos x="connsiteX7307" y="connsiteY7307"/>
              </a:cxn>
              <a:cxn ang="0">
                <a:pos x="connsiteX7308" y="connsiteY7308"/>
              </a:cxn>
              <a:cxn ang="0">
                <a:pos x="connsiteX7309" y="connsiteY7309"/>
              </a:cxn>
              <a:cxn ang="0">
                <a:pos x="connsiteX7310" y="connsiteY7310"/>
              </a:cxn>
              <a:cxn ang="0">
                <a:pos x="connsiteX7311" y="connsiteY7311"/>
              </a:cxn>
              <a:cxn ang="0">
                <a:pos x="connsiteX7312" y="connsiteY7312"/>
              </a:cxn>
              <a:cxn ang="0">
                <a:pos x="connsiteX7313" y="connsiteY7313"/>
              </a:cxn>
              <a:cxn ang="0">
                <a:pos x="connsiteX7314" y="connsiteY7314"/>
              </a:cxn>
              <a:cxn ang="0">
                <a:pos x="connsiteX7315" y="connsiteY7315"/>
              </a:cxn>
              <a:cxn ang="0">
                <a:pos x="connsiteX7316" y="connsiteY7316"/>
              </a:cxn>
              <a:cxn ang="0">
                <a:pos x="connsiteX7317" y="connsiteY7317"/>
              </a:cxn>
              <a:cxn ang="0">
                <a:pos x="connsiteX7318" y="connsiteY7318"/>
              </a:cxn>
              <a:cxn ang="0">
                <a:pos x="connsiteX7319" y="connsiteY7319"/>
              </a:cxn>
              <a:cxn ang="0">
                <a:pos x="connsiteX7320" y="connsiteY7320"/>
              </a:cxn>
              <a:cxn ang="0">
                <a:pos x="connsiteX7321" y="connsiteY7321"/>
              </a:cxn>
              <a:cxn ang="0">
                <a:pos x="connsiteX7322" y="connsiteY7322"/>
              </a:cxn>
              <a:cxn ang="0">
                <a:pos x="connsiteX7323" y="connsiteY7323"/>
              </a:cxn>
              <a:cxn ang="0">
                <a:pos x="connsiteX7324" y="connsiteY7324"/>
              </a:cxn>
              <a:cxn ang="0">
                <a:pos x="connsiteX7325" y="connsiteY7325"/>
              </a:cxn>
              <a:cxn ang="0">
                <a:pos x="connsiteX7326" y="connsiteY7326"/>
              </a:cxn>
              <a:cxn ang="0">
                <a:pos x="connsiteX7327" y="connsiteY7327"/>
              </a:cxn>
              <a:cxn ang="0">
                <a:pos x="connsiteX7328" y="connsiteY7328"/>
              </a:cxn>
              <a:cxn ang="0">
                <a:pos x="connsiteX7329" y="connsiteY7329"/>
              </a:cxn>
              <a:cxn ang="0">
                <a:pos x="connsiteX7330" y="connsiteY7330"/>
              </a:cxn>
              <a:cxn ang="0">
                <a:pos x="connsiteX7331" y="connsiteY7331"/>
              </a:cxn>
              <a:cxn ang="0">
                <a:pos x="connsiteX7332" y="connsiteY7332"/>
              </a:cxn>
              <a:cxn ang="0">
                <a:pos x="connsiteX7333" y="connsiteY7333"/>
              </a:cxn>
              <a:cxn ang="0">
                <a:pos x="connsiteX7334" y="connsiteY7334"/>
              </a:cxn>
              <a:cxn ang="0">
                <a:pos x="connsiteX7335" y="connsiteY7335"/>
              </a:cxn>
              <a:cxn ang="0">
                <a:pos x="connsiteX7336" y="connsiteY7336"/>
              </a:cxn>
              <a:cxn ang="0">
                <a:pos x="connsiteX7337" y="connsiteY7337"/>
              </a:cxn>
              <a:cxn ang="0">
                <a:pos x="connsiteX7338" y="connsiteY7338"/>
              </a:cxn>
              <a:cxn ang="0">
                <a:pos x="connsiteX7339" y="connsiteY7339"/>
              </a:cxn>
              <a:cxn ang="0">
                <a:pos x="connsiteX7340" y="connsiteY7340"/>
              </a:cxn>
              <a:cxn ang="0">
                <a:pos x="connsiteX7341" y="connsiteY7341"/>
              </a:cxn>
              <a:cxn ang="0">
                <a:pos x="connsiteX7342" y="connsiteY7342"/>
              </a:cxn>
              <a:cxn ang="0">
                <a:pos x="connsiteX7343" y="connsiteY7343"/>
              </a:cxn>
              <a:cxn ang="0">
                <a:pos x="connsiteX7344" y="connsiteY7344"/>
              </a:cxn>
              <a:cxn ang="0">
                <a:pos x="connsiteX7345" y="connsiteY7345"/>
              </a:cxn>
              <a:cxn ang="0">
                <a:pos x="connsiteX7346" y="connsiteY7346"/>
              </a:cxn>
              <a:cxn ang="0">
                <a:pos x="connsiteX7347" y="connsiteY7347"/>
              </a:cxn>
              <a:cxn ang="0">
                <a:pos x="connsiteX7348" y="connsiteY7348"/>
              </a:cxn>
              <a:cxn ang="0">
                <a:pos x="connsiteX7349" y="connsiteY7349"/>
              </a:cxn>
              <a:cxn ang="0">
                <a:pos x="connsiteX7350" y="connsiteY7350"/>
              </a:cxn>
              <a:cxn ang="0">
                <a:pos x="connsiteX7351" y="connsiteY7351"/>
              </a:cxn>
              <a:cxn ang="0">
                <a:pos x="connsiteX7352" y="connsiteY7352"/>
              </a:cxn>
              <a:cxn ang="0">
                <a:pos x="connsiteX7353" y="connsiteY7353"/>
              </a:cxn>
              <a:cxn ang="0">
                <a:pos x="connsiteX7354" y="connsiteY7354"/>
              </a:cxn>
              <a:cxn ang="0">
                <a:pos x="connsiteX7355" y="connsiteY7355"/>
              </a:cxn>
              <a:cxn ang="0">
                <a:pos x="connsiteX7356" y="connsiteY7356"/>
              </a:cxn>
              <a:cxn ang="0">
                <a:pos x="connsiteX7357" y="connsiteY7357"/>
              </a:cxn>
              <a:cxn ang="0">
                <a:pos x="connsiteX7358" y="connsiteY7358"/>
              </a:cxn>
              <a:cxn ang="0">
                <a:pos x="connsiteX7359" y="connsiteY7359"/>
              </a:cxn>
              <a:cxn ang="0">
                <a:pos x="connsiteX7360" y="connsiteY7360"/>
              </a:cxn>
              <a:cxn ang="0">
                <a:pos x="connsiteX7361" y="connsiteY7361"/>
              </a:cxn>
              <a:cxn ang="0">
                <a:pos x="connsiteX7362" y="connsiteY7362"/>
              </a:cxn>
              <a:cxn ang="0">
                <a:pos x="connsiteX7363" y="connsiteY7363"/>
              </a:cxn>
              <a:cxn ang="0">
                <a:pos x="connsiteX7364" y="connsiteY7364"/>
              </a:cxn>
              <a:cxn ang="0">
                <a:pos x="connsiteX7365" y="connsiteY7365"/>
              </a:cxn>
              <a:cxn ang="0">
                <a:pos x="connsiteX7366" y="connsiteY7366"/>
              </a:cxn>
              <a:cxn ang="0">
                <a:pos x="connsiteX7367" y="connsiteY7367"/>
              </a:cxn>
              <a:cxn ang="0">
                <a:pos x="connsiteX7368" y="connsiteY7368"/>
              </a:cxn>
              <a:cxn ang="0">
                <a:pos x="connsiteX7369" y="connsiteY7369"/>
              </a:cxn>
              <a:cxn ang="0">
                <a:pos x="connsiteX7370" y="connsiteY7370"/>
              </a:cxn>
              <a:cxn ang="0">
                <a:pos x="connsiteX7371" y="connsiteY7371"/>
              </a:cxn>
              <a:cxn ang="0">
                <a:pos x="connsiteX7372" y="connsiteY7372"/>
              </a:cxn>
              <a:cxn ang="0">
                <a:pos x="connsiteX7373" y="connsiteY7373"/>
              </a:cxn>
              <a:cxn ang="0">
                <a:pos x="connsiteX7374" y="connsiteY7374"/>
              </a:cxn>
              <a:cxn ang="0">
                <a:pos x="connsiteX7375" y="connsiteY7375"/>
              </a:cxn>
              <a:cxn ang="0">
                <a:pos x="connsiteX7376" y="connsiteY7376"/>
              </a:cxn>
              <a:cxn ang="0">
                <a:pos x="connsiteX7377" y="connsiteY7377"/>
              </a:cxn>
              <a:cxn ang="0">
                <a:pos x="connsiteX7378" y="connsiteY7378"/>
              </a:cxn>
              <a:cxn ang="0">
                <a:pos x="connsiteX7379" y="connsiteY7379"/>
              </a:cxn>
              <a:cxn ang="0">
                <a:pos x="connsiteX7380" y="connsiteY7380"/>
              </a:cxn>
              <a:cxn ang="0">
                <a:pos x="connsiteX7381" y="connsiteY7381"/>
              </a:cxn>
              <a:cxn ang="0">
                <a:pos x="connsiteX7382" y="connsiteY7382"/>
              </a:cxn>
              <a:cxn ang="0">
                <a:pos x="connsiteX7383" y="connsiteY7383"/>
              </a:cxn>
              <a:cxn ang="0">
                <a:pos x="connsiteX7384" y="connsiteY7384"/>
              </a:cxn>
              <a:cxn ang="0">
                <a:pos x="connsiteX7385" y="connsiteY7385"/>
              </a:cxn>
              <a:cxn ang="0">
                <a:pos x="connsiteX7386" y="connsiteY7386"/>
              </a:cxn>
              <a:cxn ang="0">
                <a:pos x="connsiteX7387" y="connsiteY7387"/>
              </a:cxn>
              <a:cxn ang="0">
                <a:pos x="connsiteX7388" y="connsiteY7388"/>
              </a:cxn>
              <a:cxn ang="0">
                <a:pos x="connsiteX7389" y="connsiteY7389"/>
              </a:cxn>
              <a:cxn ang="0">
                <a:pos x="connsiteX7390" y="connsiteY7390"/>
              </a:cxn>
              <a:cxn ang="0">
                <a:pos x="connsiteX7391" y="connsiteY7391"/>
              </a:cxn>
              <a:cxn ang="0">
                <a:pos x="connsiteX7392" y="connsiteY7392"/>
              </a:cxn>
              <a:cxn ang="0">
                <a:pos x="connsiteX7393" y="connsiteY7393"/>
              </a:cxn>
              <a:cxn ang="0">
                <a:pos x="connsiteX7394" y="connsiteY7394"/>
              </a:cxn>
              <a:cxn ang="0">
                <a:pos x="connsiteX7395" y="connsiteY7395"/>
              </a:cxn>
              <a:cxn ang="0">
                <a:pos x="connsiteX7396" y="connsiteY7396"/>
              </a:cxn>
              <a:cxn ang="0">
                <a:pos x="connsiteX7397" y="connsiteY7397"/>
              </a:cxn>
              <a:cxn ang="0">
                <a:pos x="connsiteX7398" y="connsiteY7398"/>
              </a:cxn>
              <a:cxn ang="0">
                <a:pos x="connsiteX7399" y="connsiteY7399"/>
              </a:cxn>
              <a:cxn ang="0">
                <a:pos x="connsiteX7400" y="connsiteY7400"/>
              </a:cxn>
              <a:cxn ang="0">
                <a:pos x="connsiteX7401" y="connsiteY7401"/>
              </a:cxn>
              <a:cxn ang="0">
                <a:pos x="connsiteX7402" y="connsiteY7402"/>
              </a:cxn>
              <a:cxn ang="0">
                <a:pos x="connsiteX7403" y="connsiteY7403"/>
              </a:cxn>
              <a:cxn ang="0">
                <a:pos x="connsiteX7404" y="connsiteY7404"/>
              </a:cxn>
              <a:cxn ang="0">
                <a:pos x="connsiteX7405" y="connsiteY7405"/>
              </a:cxn>
              <a:cxn ang="0">
                <a:pos x="connsiteX7406" y="connsiteY7406"/>
              </a:cxn>
              <a:cxn ang="0">
                <a:pos x="connsiteX7407" y="connsiteY7407"/>
              </a:cxn>
              <a:cxn ang="0">
                <a:pos x="connsiteX7408" y="connsiteY7408"/>
              </a:cxn>
              <a:cxn ang="0">
                <a:pos x="connsiteX7409" y="connsiteY7409"/>
              </a:cxn>
              <a:cxn ang="0">
                <a:pos x="connsiteX7410" y="connsiteY7410"/>
              </a:cxn>
              <a:cxn ang="0">
                <a:pos x="connsiteX7411" y="connsiteY7411"/>
              </a:cxn>
              <a:cxn ang="0">
                <a:pos x="connsiteX7412" y="connsiteY7412"/>
              </a:cxn>
              <a:cxn ang="0">
                <a:pos x="connsiteX7413" y="connsiteY7413"/>
              </a:cxn>
              <a:cxn ang="0">
                <a:pos x="connsiteX7414" y="connsiteY7414"/>
              </a:cxn>
              <a:cxn ang="0">
                <a:pos x="connsiteX7415" y="connsiteY7415"/>
              </a:cxn>
              <a:cxn ang="0">
                <a:pos x="connsiteX7416" y="connsiteY7416"/>
              </a:cxn>
              <a:cxn ang="0">
                <a:pos x="connsiteX7417" y="connsiteY7417"/>
              </a:cxn>
              <a:cxn ang="0">
                <a:pos x="connsiteX7418" y="connsiteY7418"/>
              </a:cxn>
              <a:cxn ang="0">
                <a:pos x="connsiteX7419" y="connsiteY7419"/>
              </a:cxn>
              <a:cxn ang="0">
                <a:pos x="connsiteX7420" y="connsiteY7420"/>
              </a:cxn>
              <a:cxn ang="0">
                <a:pos x="connsiteX7421" y="connsiteY7421"/>
              </a:cxn>
              <a:cxn ang="0">
                <a:pos x="connsiteX7422" y="connsiteY7422"/>
              </a:cxn>
              <a:cxn ang="0">
                <a:pos x="connsiteX7423" y="connsiteY7423"/>
              </a:cxn>
              <a:cxn ang="0">
                <a:pos x="connsiteX7424" y="connsiteY7424"/>
              </a:cxn>
              <a:cxn ang="0">
                <a:pos x="connsiteX7425" y="connsiteY7425"/>
              </a:cxn>
              <a:cxn ang="0">
                <a:pos x="connsiteX7426" y="connsiteY7426"/>
              </a:cxn>
              <a:cxn ang="0">
                <a:pos x="connsiteX7427" y="connsiteY7427"/>
              </a:cxn>
              <a:cxn ang="0">
                <a:pos x="connsiteX7428" y="connsiteY7428"/>
              </a:cxn>
              <a:cxn ang="0">
                <a:pos x="connsiteX7429" y="connsiteY7429"/>
              </a:cxn>
              <a:cxn ang="0">
                <a:pos x="connsiteX7430" y="connsiteY7430"/>
              </a:cxn>
              <a:cxn ang="0">
                <a:pos x="connsiteX7431" y="connsiteY7431"/>
              </a:cxn>
              <a:cxn ang="0">
                <a:pos x="connsiteX7432" y="connsiteY7432"/>
              </a:cxn>
              <a:cxn ang="0">
                <a:pos x="connsiteX7433" y="connsiteY7433"/>
              </a:cxn>
              <a:cxn ang="0">
                <a:pos x="connsiteX7434" y="connsiteY7434"/>
              </a:cxn>
              <a:cxn ang="0">
                <a:pos x="connsiteX7435" y="connsiteY7435"/>
              </a:cxn>
              <a:cxn ang="0">
                <a:pos x="connsiteX7436" y="connsiteY7436"/>
              </a:cxn>
              <a:cxn ang="0">
                <a:pos x="connsiteX7437" y="connsiteY7437"/>
              </a:cxn>
              <a:cxn ang="0">
                <a:pos x="connsiteX7438" y="connsiteY7438"/>
              </a:cxn>
              <a:cxn ang="0">
                <a:pos x="connsiteX7439" y="connsiteY7439"/>
              </a:cxn>
              <a:cxn ang="0">
                <a:pos x="connsiteX7440" y="connsiteY7440"/>
              </a:cxn>
              <a:cxn ang="0">
                <a:pos x="connsiteX7441" y="connsiteY7441"/>
              </a:cxn>
              <a:cxn ang="0">
                <a:pos x="connsiteX7442" y="connsiteY7442"/>
              </a:cxn>
              <a:cxn ang="0">
                <a:pos x="connsiteX7443" y="connsiteY7443"/>
              </a:cxn>
              <a:cxn ang="0">
                <a:pos x="connsiteX7444" y="connsiteY7444"/>
              </a:cxn>
              <a:cxn ang="0">
                <a:pos x="connsiteX7445" y="connsiteY7445"/>
              </a:cxn>
              <a:cxn ang="0">
                <a:pos x="connsiteX7446" y="connsiteY7446"/>
              </a:cxn>
              <a:cxn ang="0">
                <a:pos x="connsiteX7447" y="connsiteY7447"/>
              </a:cxn>
              <a:cxn ang="0">
                <a:pos x="connsiteX7448" y="connsiteY7448"/>
              </a:cxn>
              <a:cxn ang="0">
                <a:pos x="connsiteX7449" y="connsiteY7449"/>
              </a:cxn>
              <a:cxn ang="0">
                <a:pos x="connsiteX7450" y="connsiteY7450"/>
              </a:cxn>
              <a:cxn ang="0">
                <a:pos x="connsiteX7451" y="connsiteY7451"/>
              </a:cxn>
              <a:cxn ang="0">
                <a:pos x="connsiteX7452" y="connsiteY7452"/>
              </a:cxn>
              <a:cxn ang="0">
                <a:pos x="connsiteX7453" y="connsiteY7453"/>
              </a:cxn>
              <a:cxn ang="0">
                <a:pos x="connsiteX7454" y="connsiteY7454"/>
              </a:cxn>
              <a:cxn ang="0">
                <a:pos x="connsiteX7455" y="connsiteY7455"/>
              </a:cxn>
              <a:cxn ang="0">
                <a:pos x="connsiteX7456" y="connsiteY7456"/>
              </a:cxn>
              <a:cxn ang="0">
                <a:pos x="connsiteX7457" y="connsiteY7457"/>
              </a:cxn>
              <a:cxn ang="0">
                <a:pos x="connsiteX7458" y="connsiteY7458"/>
              </a:cxn>
              <a:cxn ang="0">
                <a:pos x="connsiteX7459" y="connsiteY7459"/>
              </a:cxn>
              <a:cxn ang="0">
                <a:pos x="connsiteX7460" y="connsiteY7460"/>
              </a:cxn>
              <a:cxn ang="0">
                <a:pos x="connsiteX7461" y="connsiteY7461"/>
              </a:cxn>
              <a:cxn ang="0">
                <a:pos x="connsiteX7462" y="connsiteY7462"/>
              </a:cxn>
              <a:cxn ang="0">
                <a:pos x="connsiteX7463" y="connsiteY7463"/>
              </a:cxn>
              <a:cxn ang="0">
                <a:pos x="connsiteX7464" y="connsiteY7464"/>
              </a:cxn>
              <a:cxn ang="0">
                <a:pos x="connsiteX7465" y="connsiteY7465"/>
              </a:cxn>
              <a:cxn ang="0">
                <a:pos x="connsiteX7466" y="connsiteY7466"/>
              </a:cxn>
              <a:cxn ang="0">
                <a:pos x="connsiteX7467" y="connsiteY7467"/>
              </a:cxn>
              <a:cxn ang="0">
                <a:pos x="connsiteX7468" y="connsiteY7468"/>
              </a:cxn>
              <a:cxn ang="0">
                <a:pos x="connsiteX7469" y="connsiteY7469"/>
              </a:cxn>
              <a:cxn ang="0">
                <a:pos x="connsiteX7470" y="connsiteY7470"/>
              </a:cxn>
              <a:cxn ang="0">
                <a:pos x="connsiteX7471" y="connsiteY7471"/>
              </a:cxn>
              <a:cxn ang="0">
                <a:pos x="connsiteX7472" y="connsiteY7472"/>
              </a:cxn>
              <a:cxn ang="0">
                <a:pos x="connsiteX7473" y="connsiteY7473"/>
              </a:cxn>
              <a:cxn ang="0">
                <a:pos x="connsiteX7474" y="connsiteY7474"/>
              </a:cxn>
              <a:cxn ang="0">
                <a:pos x="connsiteX7475" y="connsiteY7475"/>
              </a:cxn>
              <a:cxn ang="0">
                <a:pos x="connsiteX7476" y="connsiteY7476"/>
              </a:cxn>
              <a:cxn ang="0">
                <a:pos x="connsiteX7477" y="connsiteY7477"/>
              </a:cxn>
              <a:cxn ang="0">
                <a:pos x="connsiteX7478" y="connsiteY7478"/>
              </a:cxn>
              <a:cxn ang="0">
                <a:pos x="connsiteX7479" y="connsiteY7479"/>
              </a:cxn>
              <a:cxn ang="0">
                <a:pos x="connsiteX7480" y="connsiteY7480"/>
              </a:cxn>
              <a:cxn ang="0">
                <a:pos x="connsiteX7481" y="connsiteY7481"/>
              </a:cxn>
              <a:cxn ang="0">
                <a:pos x="connsiteX7482" y="connsiteY7482"/>
              </a:cxn>
              <a:cxn ang="0">
                <a:pos x="connsiteX7483" y="connsiteY7483"/>
              </a:cxn>
              <a:cxn ang="0">
                <a:pos x="connsiteX7484" y="connsiteY7484"/>
              </a:cxn>
              <a:cxn ang="0">
                <a:pos x="connsiteX7485" y="connsiteY7485"/>
              </a:cxn>
              <a:cxn ang="0">
                <a:pos x="connsiteX7486" y="connsiteY7486"/>
              </a:cxn>
              <a:cxn ang="0">
                <a:pos x="connsiteX7487" y="connsiteY7487"/>
              </a:cxn>
              <a:cxn ang="0">
                <a:pos x="connsiteX7488" y="connsiteY7488"/>
              </a:cxn>
              <a:cxn ang="0">
                <a:pos x="connsiteX7489" y="connsiteY7489"/>
              </a:cxn>
              <a:cxn ang="0">
                <a:pos x="connsiteX7490" y="connsiteY7490"/>
              </a:cxn>
              <a:cxn ang="0">
                <a:pos x="connsiteX7491" y="connsiteY7491"/>
              </a:cxn>
              <a:cxn ang="0">
                <a:pos x="connsiteX7492" y="connsiteY7492"/>
              </a:cxn>
              <a:cxn ang="0">
                <a:pos x="connsiteX7493" y="connsiteY7493"/>
              </a:cxn>
              <a:cxn ang="0">
                <a:pos x="connsiteX7494" y="connsiteY7494"/>
              </a:cxn>
              <a:cxn ang="0">
                <a:pos x="connsiteX7495" y="connsiteY7495"/>
              </a:cxn>
              <a:cxn ang="0">
                <a:pos x="connsiteX7496" y="connsiteY7496"/>
              </a:cxn>
              <a:cxn ang="0">
                <a:pos x="connsiteX7497" y="connsiteY7497"/>
              </a:cxn>
              <a:cxn ang="0">
                <a:pos x="connsiteX7498" y="connsiteY7498"/>
              </a:cxn>
              <a:cxn ang="0">
                <a:pos x="connsiteX7499" y="connsiteY7499"/>
              </a:cxn>
              <a:cxn ang="0">
                <a:pos x="connsiteX7500" y="connsiteY7500"/>
              </a:cxn>
              <a:cxn ang="0">
                <a:pos x="connsiteX7501" y="connsiteY7501"/>
              </a:cxn>
              <a:cxn ang="0">
                <a:pos x="connsiteX7502" y="connsiteY7502"/>
              </a:cxn>
              <a:cxn ang="0">
                <a:pos x="connsiteX7503" y="connsiteY7503"/>
              </a:cxn>
              <a:cxn ang="0">
                <a:pos x="connsiteX7504" y="connsiteY7504"/>
              </a:cxn>
              <a:cxn ang="0">
                <a:pos x="connsiteX7505" y="connsiteY7505"/>
              </a:cxn>
              <a:cxn ang="0">
                <a:pos x="connsiteX7506" y="connsiteY7506"/>
              </a:cxn>
              <a:cxn ang="0">
                <a:pos x="connsiteX7507" y="connsiteY7507"/>
              </a:cxn>
              <a:cxn ang="0">
                <a:pos x="connsiteX7508" y="connsiteY7508"/>
              </a:cxn>
              <a:cxn ang="0">
                <a:pos x="connsiteX7509" y="connsiteY7509"/>
              </a:cxn>
              <a:cxn ang="0">
                <a:pos x="connsiteX7510" y="connsiteY7510"/>
              </a:cxn>
              <a:cxn ang="0">
                <a:pos x="connsiteX7511" y="connsiteY7511"/>
              </a:cxn>
              <a:cxn ang="0">
                <a:pos x="connsiteX7512" y="connsiteY7512"/>
              </a:cxn>
              <a:cxn ang="0">
                <a:pos x="connsiteX7513" y="connsiteY7513"/>
              </a:cxn>
              <a:cxn ang="0">
                <a:pos x="connsiteX7514" y="connsiteY7514"/>
              </a:cxn>
              <a:cxn ang="0">
                <a:pos x="connsiteX7515" y="connsiteY7515"/>
              </a:cxn>
              <a:cxn ang="0">
                <a:pos x="connsiteX7516" y="connsiteY7516"/>
              </a:cxn>
              <a:cxn ang="0">
                <a:pos x="connsiteX7517" y="connsiteY7517"/>
              </a:cxn>
              <a:cxn ang="0">
                <a:pos x="connsiteX7518" y="connsiteY7518"/>
              </a:cxn>
              <a:cxn ang="0">
                <a:pos x="connsiteX7519" y="connsiteY7519"/>
              </a:cxn>
              <a:cxn ang="0">
                <a:pos x="connsiteX7520" y="connsiteY7520"/>
              </a:cxn>
              <a:cxn ang="0">
                <a:pos x="connsiteX7521" y="connsiteY7521"/>
              </a:cxn>
              <a:cxn ang="0">
                <a:pos x="connsiteX7522" y="connsiteY7522"/>
              </a:cxn>
              <a:cxn ang="0">
                <a:pos x="connsiteX7523" y="connsiteY7523"/>
              </a:cxn>
              <a:cxn ang="0">
                <a:pos x="connsiteX7524" y="connsiteY7524"/>
              </a:cxn>
              <a:cxn ang="0">
                <a:pos x="connsiteX7525" y="connsiteY7525"/>
              </a:cxn>
              <a:cxn ang="0">
                <a:pos x="connsiteX7526" y="connsiteY7526"/>
              </a:cxn>
              <a:cxn ang="0">
                <a:pos x="connsiteX7527" y="connsiteY7527"/>
              </a:cxn>
              <a:cxn ang="0">
                <a:pos x="connsiteX7528" y="connsiteY7528"/>
              </a:cxn>
              <a:cxn ang="0">
                <a:pos x="connsiteX7529" y="connsiteY7529"/>
              </a:cxn>
              <a:cxn ang="0">
                <a:pos x="connsiteX7530" y="connsiteY7530"/>
              </a:cxn>
              <a:cxn ang="0">
                <a:pos x="connsiteX7531" y="connsiteY7531"/>
              </a:cxn>
              <a:cxn ang="0">
                <a:pos x="connsiteX7532" y="connsiteY7532"/>
              </a:cxn>
              <a:cxn ang="0">
                <a:pos x="connsiteX7533" y="connsiteY7533"/>
              </a:cxn>
              <a:cxn ang="0">
                <a:pos x="connsiteX7534" y="connsiteY7534"/>
              </a:cxn>
              <a:cxn ang="0">
                <a:pos x="connsiteX7535" y="connsiteY7535"/>
              </a:cxn>
              <a:cxn ang="0">
                <a:pos x="connsiteX7536" y="connsiteY7536"/>
              </a:cxn>
              <a:cxn ang="0">
                <a:pos x="connsiteX7537" y="connsiteY7537"/>
              </a:cxn>
              <a:cxn ang="0">
                <a:pos x="connsiteX7538" y="connsiteY7538"/>
              </a:cxn>
              <a:cxn ang="0">
                <a:pos x="connsiteX7539" y="connsiteY7539"/>
              </a:cxn>
              <a:cxn ang="0">
                <a:pos x="connsiteX7540" y="connsiteY7540"/>
              </a:cxn>
              <a:cxn ang="0">
                <a:pos x="connsiteX7541" y="connsiteY7541"/>
              </a:cxn>
              <a:cxn ang="0">
                <a:pos x="connsiteX7542" y="connsiteY7542"/>
              </a:cxn>
              <a:cxn ang="0">
                <a:pos x="connsiteX7543" y="connsiteY7543"/>
              </a:cxn>
              <a:cxn ang="0">
                <a:pos x="connsiteX7544" y="connsiteY7544"/>
              </a:cxn>
              <a:cxn ang="0">
                <a:pos x="connsiteX7545" y="connsiteY7545"/>
              </a:cxn>
              <a:cxn ang="0">
                <a:pos x="connsiteX7546" y="connsiteY7546"/>
              </a:cxn>
              <a:cxn ang="0">
                <a:pos x="connsiteX7547" y="connsiteY7547"/>
              </a:cxn>
              <a:cxn ang="0">
                <a:pos x="connsiteX7548" y="connsiteY7548"/>
              </a:cxn>
              <a:cxn ang="0">
                <a:pos x="connsiteX7549" y="connsiteY7549"/>
              </a:cxn>
              <a:cxn ang="0">
                <a:pos x="connsiteX7550" y="connsiteY7550"/>
              </a:cxn>
              <a:cxn ang="0">
                <a:pos x="connsiteX7551" y="connsiteY7551"/>
              </a:cxn>
              <a:cxn ang="0">
                <a:pos x="connsiteX7552" y="connsiteY7552"/>
              </a:cxn>
              <a:cxn ang="0">
                <a:pos x="connsiteX7553" y="connsiteY7553"/>
              </a:cxn>
              <a:cxn ang="0">
                <a:pos x="connsiteX7554" y="connsiteY7554"/>
              </a:cxn>
              <a:cxn ang="0">
                <a:pos x="connsiteX7555" y="connsiteY7555"/>
              </a:cxn>
              <a:cxn ang="0">
                <a:pos x="connsiteX7556" y="connsiteY7556"/>
              </a:cxn>
              <a:cxn ang="0">
                <a:pos x="connsiteX7557" y="connsiteY7557"/>
              </a:cxn>
              <a:cxn ang="0">
                <a:pos x="connsiteX7558" y="connsiteY7558"/>
              </a:cxn>
              <a:cxn ang="0">
                <a:pos x="connsiteX7559" y="connsiteY7559"/>
              </a:cxn>
              <a:cxn ang="0">
                <a:pos x="connsiteX7560" y="connsiteY7560"/>
              </a:cxn>
              <a:cxn ang="0">
                <a:pos x="connsiteX7561" y="connsiteY7561"/>
              </a:cxn>
              <a:cxn ang="0">
                <a:pos x="connsiteX7562" y="connsiteY7562"/>
              </a:cxn>
              <a:cxn ang="0">
                <a:pos x="connsiteX7563" y="connsiteY7563"/>
              </a:cxn>
              <a:cxn ang="0">
                <a:pos x="connsiteX7564" y="connsiteY7564"/>
              </a:cxn>
              <a:cxn ang="0">
                <a:pos x="connsiteX7565" y="connsiteY7565"/>
              </a:cxn>
              <a:cxn ang="0">
                <a:pos x="connsiteX7566" y="connsiteY7566"/>
              </a:cxn>
              <a:cxn ang="0">
                <a:pos x="connsiteX7567" y="connsiteY7567"/>
              </a:cxn>
              <a:cxn ang="0">
                <a:pos x="connsiteX7568" y="connsiteY7568"/>
              </a:cxn>
              <a:cxn ang="0">
                <a:pos x="connsiteX7569" y="connsiteY7569"/>
              </a:cxn>
              <a:cxn ang="0">
                <a:pos x="connsiteX7570" y="connsiteY7570"/>
              </a:cxn>
              <a:cxn ang="0">
                <a:pos x="connsiteX7571" y="connsiteY7571"/>
              </a:cxn>
              <a:cxn ang="0">
                <a:pos x="connsiteX7572" y="connsiteY7572"/>
              </a:cxn>
              <a:cxn ang="0">
                <a:pos x="connsiteX7573" y="connsiteY7573"/>
              </a:cxn>
              <a:cxn ang="0">
                <a:pos x="connsiteX7574" y="connsiteY7574"/>
              </a:cxn>
              <a:cxn ang="0">
                <a:pos x="connsiteX7575" y="connsiteY7575"/>
              </a:cxn>
              <a:cxn ang="0">
                <a:pos x="connsiteX7576" y="connsiteY7576"/>
              </a:cxn>
              <a:cxn ang="0">
                <a:pos x="connsiteX7577" y="connsiteY7577"/>
              </a:cxn>
              <a:cxn ang="0">
                <a:pos x="connsiteX7578" y="connsiteY7578"/>
              </a:cxn>
              <a:cxn ang="0">
                <a:pos x="connsiteX7579" y="connsiteY7579"/>
              </a:cxn>
              <a:cxn ang="0">
                <a:pos x="connsiteX7580" y="connsiteY7580"/>
              </a:cxn>
              <a:cxn ang="0">
                <a:pos x="connsiteX7581" y="connsiteY7581"/>
              </a:cxn>
              <a:cxn ang="0">
                <a:pos x="connsiteX7582" y="connsiteY7582"/>
              </a:cxn>
              <a:cxn ang="0">
                <a:pos x="connsiteX7583" y="connsiteY7583"/>
              </a:cxn>
              <a:cxn ang="0">
                <a:pos x="connsiteX7584" y="connsiteY7584"/>
              </a:cxn>
              <a:cxn ang="0">
                <a:pos x="connsiteX7585" y="connsiteY7585"/>
              </a:cxn>
              <a:cxn ang="0">
                <a:pos x="connsiteX7586" y="connsiteY7586"/>
              </a:cxn>
              <a:cxn ang="0">
                <a:pos x="connsiteX7587" y="connsiteY7587"/>
              </a:cxn>
              <a:cxn ang="0">
                <a:pos x="connsiteX7588" y="connsiteY7588"/>
              </a:cxn>
              <a:cxn ang="0">
                <a:pos x="connsiteX7589" y="connsiteY7589"/>
              </a:cxn>
              <a:cxn ang="0">
                <a:pos x="connsiteX7590" y="connsiteY7590"/>
              </a:cxn>
              <a:cxn ang="0">
                <a:pos x="connsiteX7591" y="connsiteY7591"/>
              </a:cxn>
              <a:cxn ang="0">
                <a:pos x="connsiteX7592" y="connsiteY7592"/>
              </a:cxn>
              <a:cxn ang="0">
                <a:pos x="connsiteX7593" y="connsiteY7593"/>
              </a:cxn>
              <a:cxn ang="0">
                <a:pos x="connsiteX7594" y="connsiteY7594"/>
              </a:cxn>
              <a:cxn ang="0">
                <a:pos x="connsiteX7595" y="connsiteY7595"/>
              </a:cxn>
              <a:cxn ang="0">
                <a:pos x="connsiteX7596" y="connsiteY7596"/>
              </a:cxn>
              <a:cxn ang="0">
                <a:pos x="connsiteX7597" y="connsiteY7597"/>
              </a:cxn>
              <a:cxn ang="0">
                <a:pos x="connsiteX7598" y="connsiteY7598"/>
              </a:cxn>
              <a:cxn ang="0">
                <a:pos x="connsiteX7599" y="connsiteY7599"/>
              </a:cxn>
              <a:cxn ang="0">
                <a:pos x="connsiteX7600" y="connsiteY7600"/>
              </a:cxn>
              <a:cxn ang="0">
                <a:pos x="connsiteX7601" y="connsiteY7601"/>
              </a:cxn>
              <a:cxn ang="0">
                <a:pos x="connsiteX7602" y="connsiteY7602"/>
              </a:cxn>
              <a:cxn ang="0">
                <a:pos x="connsiteX7603" y="connsiteY7603"/>
              </a:cxn>
              <a:cxn ang="0">
                <a:pos x="connsiteX7604" y="connsiteY7604"/>
              </a:cxn>
              <a:cxn ang="0">
                <a:pos x="connsiteX7605" y="connsiteY7605"/>
              </a:cxn>
              <a:cxn ang="0">
                <a:pos x="connsiteX7606" y="connsiteY7606"/>
              </a:cxn>
              <a:cxn ang="0">
                <a:pos x="connsiteX7607" y="connsiteY7607"/>
              </a:cxn>
              <a:cxn ang="0">
                <a:pos x="connsiteX7608" y="connsiteY7608"/>
              </a:cxn>
              <a:cxn ang="0">
                <a:pos x="connsiteX7609" y="connsiteY7609"/>
              </a:cxn>
              <a:cxn ang="0">
                <a:pos x="connsiteX7610" y="connsiteY7610"/>
              </a:cxn>
              <a:cxn ang="0">
                <a:pos x="connsiteX7611" y="connsiteY7611"/>
              </a:cxn>
              <a:cxn ang="0">
                <a:pos x="connsiteX7612" y="connsiteY7612"/>
              </a:cxn>
              <a:cxn ang="0">
                <a:pos x="connsiteX7613" y="connsiteY7613"/>
              </a:cxn>
              <a:cxn ang="0">
                <a:pos x="connsiteX7614" y="connsiteY7614"/>
              </a:cxn>
              <a:cxn ang="0">
                <a:pos x="connsiteX7615" y="connsiteY7615"/>
              </a:cxn>
              <a:cxn ang="0">
                <a:pos x="connsiteX7616" y="connsiteY7616"/>
              </a:cxn>
              <a:cxn ang="0">
                <a:pos x="connsiteX7617" y="connsiteY7617"/>
              </a:cxn>
              <a:cxn ang="0">
                <a:pos x="connsiteX7618" y="connsiteY7618"/>
              </a:cxn>
              <a:cxn ang="0">
                <a:pos x="connsiteX7619" y="connsiteY7619"/>
              </a:cxn>
              <a:cxn ang="0">
                <a:pos x="connsiteX7620" y="connsiteY7620"/>
              </a:cxn>
              <a:cxn ang="0">
                <a:pos x="connsiteX7621" y="connsiteY7621"/>
              </a:cxn>
              <a:cxn ang="0">
                <a:pos x="connsiteX7622" y="connsiteY7622"/>
              </a:cxn>
              <a:cxn ang="0">
                <a:pos x="connsiteX7623" y="connsiteY7623"/>
              </a:cxn>
              <a:cxn ang="0">
                <a:pos x="connsiteX7624" y="connsiteY7624"/>
              </a:cxn>
              <a:cxn ang="0">
                <a:pos x="connsiteX7625" y="connsiteY7625"/>
              </a:cxn>
              <a:cxn ang="0">
                <a:pos x="connsiteX7626" y="connsiteY7626"/>
              </a:cxn>
              <a:cxn ang="0">
                <a:pos x="connsiteX7627" y="connsiteY7627"/>
              </a:cxn>
              <a:cxn ang="0">
                <a:pos x="connsiteX7628" y="connsiteY7628"/>
              </a:cxn>
              <a:cxn ang="0">
                <a:pos x="connsiteX7629" y="connsiteY7629"/>
              </a:cxn>
              <a:cxn ang="0">
                <a:pos x="connsiteX7630" y="connsiteY7630"/>
              </a:cxn>
              <a:cxn ang="0">
                <a:pos x="connsiteX7631" y="connsiteY7631"/>
              </a:cxn>
              <a:cxn ang="0">
                <a:pos x="connsiteX7632" y="connsiteY7632"/>
              </a:cxn>
              <a:cxn ang="0">
                <a:pos x="connsiteX7633" y="connsiteY7633"/>
              </a:cxn>
              <a:cxn ang="0">
                <a:pos x="connsiteX7634" y="connsiteY7634"/>
              </a:cxn>
              <a:cxn ang="0">
                <a:pos x="connsiteX7635" y="connsiteY7635"/>
              </a:cxn>
              <a:cxn ang="0">
                <a:pos x="connsiteX7636" y="connsiteY7636"/>
              </a:cxn>
              <a:cxn ang="0">
                <a:pos x="connsiteX7637" y="connsiteY7637"/>
              </a:cxn>
              <a:cxn ang="0">
                <a:pos x="connsiteX7638" y="connsiteY7638"/>
              </a:cxn>
              <a:cxn ang="0">
                <a:pos x="connsiteX7639" y="connsiteY7639"/>
              </a:cxn>
              <a:cxn ang="0">
                <a:pos x="connsiteX7640" y="connsiteY7640"/>
              </a:cxn>
              <a:cxn ang="0">
                <a:pos x="connsiteX7641" y="connsiteY7641"/>
              </a:cxn>
              <a:cxn ang="0">
                <a:pos x="connsiteX7642" y="connsiteY7642"/>
              </a:cxn>
              <a:cxn ang="0">
                <a:pos x="connsiteX7643" y="connsiteY7643"/>
              </a:cxn>
              <a:cxn ang="0">
                <a:pos x="connsiteX7644" y="connsiteY7644"/>
              </a:cxn>
              <a:cxn ang="0">
                <a:pos x="connsiteX7645" y="connsiteY7645"/>
              </a:cxn>
              <a:cxn ang="0">
                <a:pos x="connsiteX7646" y="connsiteY7646"/>
              </a:cxn>
              <a:cxn ang="0">
                <a:pos x="connsiteX7647" y="connsiteY7647"/>
              </a:cxn>
              <a:cxn ang="0">
                <a:pos x="connsiteX7648" y="connsiteY7648"/>
              </a:cxn>
              <a:cxn ang="0">
                <a:pos x="connsiteX7649" y="connsiteY7649"/>
              </a:cxn>
              <a:cxn ang="0">
                <a:pos x="connsiteX7650" y="connsiteY7650"/>
              </a:cxn>
              <a:cxn ang="0">
                <a:pos x="connsiteX7651" y="connsiteY7651"/>
              </a:cxn>
              <a:cxn ang="0">
                <a:pos x="connsiteX7652" y="connsiteY7652"/>
              </a:cxn>
              <a:cxn ang="0">
                <a:pos x="connsiteX7653" y="connsiteY7653"/>
              </a:cxn>
              <a:cxn ang="0">
                <a:pos x="connsiteX7654" y="connsiteY7654"/>
              </a:cxn>
              <a:cxn ang="0">
                <a:pos x="connsiteX7655" y="connsiteY7655"/>
              </a:cxn>
              <a:cxn ang="0">
                <a:pos x="connsiteX7656" y="connsiteY7656"/>
              </a:cxn>
              <a:cxn ang="0">
                <a:pos x="connsiteX7657" y="connsiteY7657"/>
              </a:cxn>
              <a:cxn ang="0">
                <a:pos x="connsiteX7658" y="connsiteY7658"/>
              </a:cxn>
              <a:cxn ang="0">
                <a:pos x="connsiteX7659" y="connsiteY7659"/>
              </a:cxn>
              <a:cxn ang="0">
                <a:pos x="connsiteX7660" y="connsiteY7660"/>
              </a:cxn>
              <a:cxn ang="0">
                <a:pos x="connsiteX7661" y="connsiteY7661"/>
              </a:cxn>
              <a:cxn ang="0">
                <a:pos x="connsiteX7662" y="connsiteY7662"/>
              </a:cxn>
              <a:cxn ang="0">
                <a:pos x="connsiteX7663" y="connsiteY7663"/>
              </a:cxn>
              <a:cxn ang="0">
                <a:pos x="connsiteX7664" y="connsiteY7664"/>
              </a:cxn>
              <a:cxn ang="0">
                <a:pos x="connsiteX7665" y="connsiteY7665"/>
              </a:cxn>
              <a:cxn ang="0">
                <a:pos x="connsiteX7666" y="connsiteY7666"/>
              </a:cxn>
              <a:cxn ang="0">
                <a:pos x="connsiteX7667" y="connsiteY7667"/>
              </a:cxn>
              <a:cxn ang="0">
                <a:pos x="connsiteX7668" y="connsiteY7668"/>
              </a:cxn>
              <a:cxn ang="0">
                <a:pos x="connsiteX7669" y="connsiteY7669"/>
              </a:cxn>
              <a:cxn ang="0">
                <a:pos x="connsiteX7670" y="connsiteY7670"/>
              </a:cxn>
              <a:cxn ang="0">
                <a:pos x="connsiteX7671" y="connsiteY7671"/>
              </a:cxn>
              <a:cxn ang="0">
                <a:pos x="connsiteX7672" y="connsiteY7672"/>
              </a:cxn>
              <a:cxn ang="0">
                <a:pos x="connsiteX7673" y="connsiteY7673"/>
              </a:cxn>
              <a:cxn ang="0">
                <a:pos x="connsiteX7674" y="connsiteY7674"/>
              </a:cxn>
              <a:cxn ang="0">
                <a:pos x="connsiteX7675" y="connsiteY7675"/>
              </a:cxn>
              <a:cxn ang="0">
                <a:pos x="connsiteX7676" y="connsiteY7676"/>
              </a:cxn>
              <a:cxn ang="0">
                <a:pos x="connsiteX7677" y="connsiteY7677"/>
              </a:cxn>
              <a:cxn ang="0">
                <a:pos x="connsiteX7678" y="connsiteY7678"/>
              </a:cxn>
              <a:cxn ang="0">
                <a:pos x="connsiteX7679" y="connsiteY7679"/>
              </a:cxn>
              <a:cxn ang="0">
                <a:pos x="connsiteX7680" y="connsiteY7680"/>
              </a:cxn>
              <a:cxn ang="0">
                <a:pos x="connsiteX7681" y="connsiteY7681"/>
              </a:cxn>
              <a:cxn ang="0">
                <a:pos x="connsiteX7682" y="connsiteY7682"/>
              </a:cxn>
              <a:cxn ang="0">
                <a:pos x="connsiteX7683" y="connsiteY7683"/>
              </a:cxn>
              <a:cxn ang="0">
                <a:pos x="connsiteX7684" y="connsiteY7684"/>
              </a:cxn>
              <a:cxn ang="0">
                <a:pos x="connsiteX7685" y="connsiteY7685"/>
              </a:cxn>
              <a:cxn ang="0">
                <a:pos x="connsiteX7686" y="connsiteY7686"/>
              </a:cxn>
              <a:cxn ang="0">
                <a:pos x="connsiteX7687" y="connsiteY7687"/>
              </a:cxn>
              <a:cxn ang="0">
                <a:pos x="connsiteX7688" y="connsiteY7688"/>
              </a:cxn>
              <a:cxn ang="0">
                <a:pos x="connsiteX7689" y="connsiteY7689"/>
              </a:cxn>
              <a:cxn ang="0">
                <a:pos x="connsiteX7690" y="connsiteY7690"/>
              </a:cxn>
              <a:cxn ang="0">
                <a:pos x="connsiteX7691" y="connsiteY7691"/>
              </a:cxn>
              <a:cxn ang="0">
                <a:pos x="connsiteX7692" y="connsiteY7692"/>
              </a:cxn>
              <a:cxn ang="0">
                <a:pos x="connsiteX7693" y="connsiteY7693"/>
              </a:cxn>
              <a:cxn ang="0">
                <a:pos x="connsiteX7694" y="connsiteY7694"/>
              </a:cxn>
              <a:cxn ang="0">
                <a:pos x="connsiteX7695" y="connsiteY7695"/>
              </a:cxn>
              <a:cxn ang="0">
                <a:pos x="connsiteX7696" y="connsiteY7696"/>
              </a:cxn>
              <a:cxn ang="0">
                <a:pos x="connsiteX7697" y="connsiteY7697"/>
              </a:cxn>
              <a:cxn ang="0">
                <a:pos x="connsiteX7698" y="connsiteY7698"/>
              </a:cxn>
              <a:cxn ang="0">
                <a:pos x="connsiteX7699" y="connsiteY7699"/>
              </a:cxn>
              <a:cxn ang="0">
                <a:pos x="connsiteX7700" y="connsiteY7700"/>
              </a:cxn>
              <a:cxn ang="0">
                <a:pos x="connsiteX7701" y="connsiteY7701"/>
              </a:cxn>
              <a:cxn ang="0">
                <a:pos x="connsiteX7702" y="connsiteY7702"/>
              </a:cxn>
              <a:cxn ang="0">
                <a:pos x="connsiteX7703" y="connsiteY7703"/>
              </a:cxn>
              <a:cxn ang="0">
                <a:pos x="connsiteX7704" y="connsiteY7704"/>
              </a:cxn>
              <a:cxn ang="0">
                <a:pos x="connsiteX7705" y="connsiteY7705"/>
              </a:cxn>
              <a:cxn ang="0">
                <a:pos x="connsiteX7706" y="connsiteY7706"/>
              </a:cxn>
              <a:cxn ang="0">
                <a:pos x="connsiteX7707" y="connsiteY7707"/>
              </a:cxn>
              <a:cxn ang="0">
                <a:pos x="connsiteX7708" y="connsiteY7708"/>
              </a:cxn>
              <a:cxn ang="0">
                <a:pos x="connsiteX7709" y="connsiteY7709"/>
              </a:cxn>
              <a:cxn ang="0">
                <a:pos x="connsiteX7710" y="connsiteY7710"/>
              </a:cxn>
              <a:cxn ang="0">
                <a:pos x="connsiteX7711" y="connsiteY7711"/>
              </a:cxn>
              <a:cxn ang="0">
                <a:pos x="connsiteX7712" y="connsiteY7712"/>
              </a:cxn>
              <a:cxn ang="0">
                <a:pos x="connsiteX7713" y="connsiteY7713"/>
              </a:cxn>
              <a:cxn ang="0">
                <a:pos x="connsiteX7714" y="connsiteY7714"/>
              </a:cxn>
              <a:cxn ang="0">
                <a:pos x="connsiteX7715" y="connsiteY7715"/>
              </a:cxn>
              <a:cxn ang="0">
                <a:pos x="connsiteX7716" y="connsiteY7716"/>
              </a:cxn>
              <a:cxn ang="0">
                <a:pos x="connsiteX7717" y="connsiteY7717"/>
              </a:cxn>
              <a:cxn ang="0">
                <a:pos x="connsiteX7718" y="connsiteY7718"/>
              </a:cxn>
              <a:cxn ang="0">
                <a:pos x="connsiteX7719" y="connsiteY7719"/>
              </a:cxn>
              <a:cxn ang="0">
                <a:pos x="connsiteX7720" y="connsiteY7720"/>
              </a:cxn>
              <a:cxn ang="0">
                <a:pos x="connsiteX7721" y="connsiteY7721"/>
              </a:cxn>
              <a:cxn ang="0">
                <a:pos x="connsiteX7722" y="connsiteY7722"/>
              </a:cxn>
              <a:cxn ang="0">
                <a:pos x="connsiteX7723" y="connsiteY7723"/>
              </a:cxn>
              <a:cxn ang="0">
                <a:pos x="connsiteX7724" y="connsiteY7724"/>
              </a:cxn>
              <a:cxn ang="0">
                <a:pos x="connsiteX7725" y="connsiteY7725"/>
              </a:cxn>
              <a:cxn ang="0">
                <a:pos x="connsiteX7726" y="connsiteY7726"/>
              </a:cxn>
              <a:cxn ang="0">
                <a:pos x="connsiteX7727" y="connsiteY7727"/>
              </a:cxn>
              <a:cxn ang="0">
                <a:pos x="connsiteX7728" y="connsiteY7728"/>
              </a:cxn>
              <a:cxn ang="0">
                <a:pos x="connsiteX7729" y="connsiteY7729"/>
              </a:cxn>
              <a:cxn ang="0">
                <a:pos x="connsiteX7730" y="connsiteY7730"/>
              </a:cxn>
              <a:cxn ang="0">
                <a:pos x="connsiteX7731" y="connsiteY7731"/>
              </a:cxn>
              <a:cxn ang="0">
                <a:pos x="connsiteX7732" y="connsiteY7732"/>
              </a:cxn>
              <a:cxn ang="0">
                <a:pos x="connsiteX7733" y="connsiteY7733"/>
              </a:cxn>
              <a:cxn ang="0">
                <a:pos x="connsiteX7734" y="connsiteY7734"/>
              </a:cxn>
              <a:cxn ang="0">
                <a:pos x="connsiteX7735" y="connsiteY7735"/>
              </a:cxn>
              <a:cxn ang="0">
                <a:pos x="connsiteX7736" y="connsiteY7736"/>
              </a:cxn>
              <a:cxn ang="0">
                <a:pos x="connsiteX7737" y="connsiteY7737"/>
              </a:cxn>
              <a:cxn ang="0">
                <a:pos x="connsiteX7738" y="connsiteY7738"/>
              </a:cxn>
              <a:cxn ang="0">
                <a:pos x="connsiteX7739" y="connsiteY7739"/>
              </a:cxn>
              <a:cxn ang="0">
                <a:pos x="connsiteX7740" y="connsiteY7740"/>
              </a:cxn>
              <a:cxn ang="0">
                <a:pos x="connsiteX7741" y="connsiteY7741"/>
              </a:cxn>
              <a:cxn ang="0">
                <a:pos x="connsiteX7742" y="connsiteY7742"/>
              </a:cxn>
              <a:cxn ang="0">
                <a:pos x="connsiteX7743" y="connsiteY7743"/>
              </a:cxn>
              <a:cxn ang="0">
                <a:pos x="connsiteX7744" y="connsiteY7744"/>
              </a:cxn>
              <a:cxn ang="0">
                <a:pos x="connsiteX7745" y="connsiteY7745"/>
              </a:cxn>
              <a:cxn ang="0">
                <a:pos x="connsiteX7746" y="connsiteY7746"/>
              </a:cxn>
              <a:cxn ang="0">
                <a:pos x="connsiteX7747" y="connsiteY7747"/>
              </a:cxn>
              <a:cxn ang="0">
                <a:pos x="connsiteX7748" y="connsiteY7748"/>
              </a:cxn>
              <a:cxn ang="0">
                <a:pos x="connsiteX7749" y="connsiteY7749"/>
              </a:cxn>
              <a:cxn ang="0">
                <a:pos x="connsiteX7750" y="connsiteY7750"/>
              </a:cxn>
              <a:cxn ang="0">
                <a:pos x="connsiteX7751" y="connsiteY7751"/>
              </a:cxn>
              <a:cxn ang="0">
                <a:pos x="connsiteX7752" y="connsiteY7752"/>
              </a:cxn>
              <a:cxn ang="0">
                <a:pos x="connsiteX7753" y="connsiteY7753"/>
              </a:cxn>
              <a:cxn ang="0">
                <a:pos x="connsiteX7754" y="connsiteY7754"/>
              </a:cxn>
              <a:cxn ang="0">
                <a:pos x="connsiteX7755" y="connsiteY7755"/>
              </a:cxn>
              <a:cxn ang="0">
                <a:pos x="connsiteX7756" y="connsiteY7756"/>
              </a:cxn>
              <a:cxn ang="0">
                <a:pos x="connsiteX7757" y="connsiteY7757"/>
              </a:cxn>
              <a:cxn ang="0">
                <a:pos x="connsiteX7758" y="connsiteY7758"/>
              </a:cxn>
              <a:cxn ang="0">
                <a:pos x="connsiteX7759" y="connsiteY7759"/>
              </a:cxn>
              <a:cxn ang="0">
                <a:pos x="connsiteX7760" y="connsiteY7760"/>
              </a:cxn>
              <a:cxn ang="0">
                <a:pos x="connsiteX7761" y="connsiteY7761"/>
              </a:cxn>
              <a:cxn ang="0">
                <a:pos x="connsiteX7762" y="connsiteY7762"/>
              </a:cxn>
              <a:cxn ang="0">
                <a:pos x="connsiteX7763" y="connsiteY7763"/>
              </a:cxn>
              <a:cxn ang="0">
                <a:pos x="connsiteX7764" y="connsiteY7764"/>
              </a:cxn>
              <a:cxn ang="0">
                <a:pos x="connsiteX7765" y="connsiteY7765"/>
              </a:cxn>
              <a:cxn ang="0">
                <a:pos x="connsiteX7766" y="connsiteY7766"/>
              </a:cxn>
              <a:cxn ang="0">
                <a:pos x="connsiteX7767" y="connsiteY7767"/>
              </a:cxn>
              <a:cxn ang="0">
                <a:pos x="connsiteX7768" y="connsiteY7768"/>
              </a:cxn>
              <a:cxn ang="0">
                <a:pos x="connsiteX7769" y="connsiteY7769"/>
              </a:cxn>
              <a:cxn ang="0">
                <a:pos x="connsiteX7770" y="connsiteY7770"/>
              </a:cxn>
              <a:cxn ang="0">
                <a:pos x="connsiteX7771" y="connsiteY7771"/>
              </a:cxn>
              <a:cxn ang="0">
                <a:pos x="connsiteX7772" y="connsiteY7772"/>
              </a:cxn>
              <a:cxn ang="0">
                <a:pos x="connsiteX7773" y="connsiteY7773"/>
              </a:cxn>
              <a:cxn ang="0">
                <a:pos x="connsiteX7774" y="connsiteY7774"/>
              </a:cxn>
              <a:cxn ang="0">
                <a:pos x="connsiteX7775" y="connsiteY7775"/>
              </a:cxn>
              <a:cxn ang="0">
                <a:pos x="connsiteX7776" y="connsiteY7776"/>
              </a:cxn>
              <a:cxn ang="0">
                <a:pos x="connsiteX7777" y="connsiteY7777"/>
              </a:cxn>
              <a:cxn ang="0">
                <a:pos x="connsiteX7778" y="connsiteY7778"/>
              </a:cxn>
              <a:cxn ang="0">
                <a:pos x="connsiteX7779" y="connsiteY7779"/>
              </a:cxn>
              <a:cxn ang="0">
                <a:pos x="connsiteX7780" y="connsiteY7780"/>
              </a:cxn>
              <a:cxn ang="0">
                <a:pos x="connsiteX7781" y="connsiteY7781"/>
              </a:cxn>
              <a:cxn ang="0">
                <a:pos x="connsiteX7782" y="connsiteY7782"/>
              </a:cxn>
              <a:cxn ang="0">
                <a:pos x="connsiteX7783" y="connsiteY7783"/>
              </a:cxn>
              <a:cxn ang="0">
                <a:pos x="connsiteX7784" y="connsiteY7784"/>
              </a:cxn>
              <a:cxn ang="0">
                <a:pos x="connsiteX7785" y="connsiteY7785"/>
              </a:cxn>
              <a:cxn ang="0">
                <a:pos x="connsiteX7786" y="connsiteY7786"/>
              </a:cxn>
              <a:cxn ang="0">
                <a:pos x="connsiteX7787" y="connsiteY7787"/>
              </a:cxn>
              <a:cxn ang="0">
                <a:pos x="connsiteX7788" y="connsiteY7788"/>
              </a:cxn>
              <a:cxn ang="0">
                <a:pos x="connsiteX7789" y="connsiteY7789"/>
              </a:cxn>
              <a:cxn ang="0">
                <a:pos x="connsiteX7790" y="connsiteY7790"/>
              </a:cxn>
              <a:cxn ang="0">
                <a:pos x="connsiteX7791" y="connsiteY7791"/>
              </a:cxn>
              <a:cxn ang="0">
                <a:pos x="connsiteX7792" y="connsiteY7792"/>
              </a:cxn>
              <a:cxn ang="0">
                <a:pos x="connsiteX7793" y="connsiteY7793"/>
              </a:cxn>
              <a:cxn ang="0">
                <a:pos x="connsiteX7794" y="connsiteY7794"/>
              </a:cxn>
              <a:cxn ang="0">
                <a:pos x="connsiteX7795" y="connsiteY7795"/>
              </a:cxn>
              <a:cxn ang="0">
                <a:pos x="connsiteX7796" y="connsiteY7796"/>
              </a:cxn>
              <a:cxn ang="0">
                <a:pos x="connsiteX7797" y="connsiteY7797"/>
              </a:cxn>
              <a:cxn ang="0">
                <a:pos x="connsiteX7798" y="connsiteY7798"/>
              </a:cxn>
              <a:cxn ang="0">
                <a:pos x="connsiteX7799" y="connsiteY7799"/>
              </a:cxn>
              <a:cxn ang="0">
                <a:pos x="connsiteX7800" y="connsiteY7800"/>
              </a:cxn>
              <a:cxn ang="0">
                <a:pos x="connsiteX7801" y="connsiteY7801"/>
              </a:cxn>
              <a:cxn ang="0">
                <a:pos x="connsiteX7802" y="connsiteY7802"/>
              </a:cxn>
              <a:cxn ang="0">
                <a:pos x="connsiteX7803" y="connsiteY7803"/>
              </a:cxn>
              <a:cxn ang="0">
                <a:pos x="connsiteX7804" y="connsiteY7804"/>
              </a:cxn>
              <a:cxn ang="0">
                <a:pos x="connsiteX7805" y="connsiteY7805"/>
              </a:cxn>
              <a:cxn ang="0">
                <a:pos x="connsiteX7806" y="connsiteY7806"/>
              </a:cxn>
              <a:cxn ang="0">
                <a:pos x="connsiteX7807" y="connsiteY7807"/>
              </a:cxn>
              <a:cxn ang="0">
                <a:pos x="connsiteX7808" y="connsiteY7808"/>
              </a:cxn>
              <a:cxn ang="0">
                <a:pos x="connsiteX7809" y="connsiteY7809"/>
              </a:cxn>
              <a:cxn ang="0">
                <a:pos x="connsiteX7810" y="connsiteY7810"/>
              </a:cxn>
              <a:cxn ang="0">
                <a:pos x="connsiteX7811" y="connsiteY7811"/>
              </a:cxn>
              <a:cxn ang="0">
                <a:pos x="connsiteX7812" y="connsiteY7812"/>
              </a:cxn>
              <a:cxn ang="0">
                <a:pos x="connsiteX7813" y="connsiteY7813"/>
              </a:cxn>
              <a:cxn ang="0">
                <a:pos x="connsiteX7814" y="connsiteY7814"/>
              </a:cxn>
              <a:cxn ang="0">
                <a:pos x="connsiteX7815" y="connsiteY7815"/>
              </a:cxn>
              <a:cxn ang="0">
                <a:pos x="connsiteX7816" y="connsiteY7816"/>
              </a:cxn>
              <a:cxn ang="0">
                <a:pos x="connsiteX7817" y="connsiteY7817"/>
              </a:cxn>
              <a:cxn ang="0">
                <a:pos x="connsiteX7818" y="connsiteY7818"/>
              </a:cxn>
              <a:cxn ang="0">
                <a:pos x="connsiteX7819" y="connsiteY7819"/>
              </a:cxn>
              <a:cxn ang="0">
                <a:pos x="connsiteX7820" y="connsiteY7820"/>
              </a:cxn>
              <a:cxn ang="0">
                <a:pos x="connsiteX7821" y="connsiteY7821"/>
              </a:cxn>
              <a:cxn ang="0">
                <a:pos x="connsiteX7822" y="connsiteY7822"/>
              </a:cxn>
              <a:cxn ang="0">
                <a:pos x="connsiteX7823" y="connsiteY7823"/>
              </a:cxn>
              <a:cxn ang="0">
                <a:pos x="connsiteX7824" y="connsiteY7824"/>
              </a:cxn>
              <a:cxn ang="0">
                <a:pos x="connsiteX7825" y="connsiteY7825"/>
              </a:cxn>
              <a:cxn ang="0">
                <a:pos x="connsiteX7826" y="connsiteY7826"/>
              </a:cxn>
              <a:cxn ang="0">
                <a:pos x="connsiteX7827" y="connsiteY7827"/>
              </a:cxn>
              <a:cxn ang="0">
                <a:pos x="connsiteX7828" y="connsiteY7828"/>
              </a:cxn>
              <a:cxn ang="0">
                <a:pos x="connsiteX7829" y="connsiteY7829"/>
              </a:cxn>
              <a:cxn ang="0">
                <a:pos x="connsiteX7830" y="connsiteY7830"/>
              </a:cxn>
              <a:cxn ang="0">
                <a:pos x="connsiteX7831" y="connsiteY7831"/>
              </a:cxn>
              <a:cxn ang="0">
                <a:pos x="connsiteX7832" y="connsiteY7832"/>
              </a:cxn>
              <a:cxn ang="0">
                <a:pos x="connsiteX7833" y="connsiteY7833"/>
              </a:cxn>
              <a:cxn ang="0">
                <a:pos x="connsiteX7834" y="connsiteY7834"/>
              </a:cxn>
              <a:cxn ang="0">
                <a:pos x="connsiteX7835" y="connsiteY7835"/>
              </a:cxn>
              <a:cxn ang="0">
                <a:pos x="connsiteX7836" y="connsiteY7836"/>
              </a:cxn>
              <a:cxn ang="0">
                <a:pos x="connsiteX7837" y="connsiteY7837"/>
              </a:cxn>
              <a:cxn ang="0">
                <a:pos x="connsiteX7838" y="connsiteY7838"/>
              </a:cxn>
              <a:cxn ang="0">
                <a:pos x="connsiteX7839" y="connsiteY7839"/>
              </a:cxn>
              <a:cxn ang="0">
                <a:pos x="connsiteX7840" y="connsiteY7840"/>
              </a:cxn>
              <a:cxn ang="0">
                <a:pos x="connsiteX7841" y="connsiteY7841"/>
              </a:cxn>
              <a:cxn ang="0">
                <a:pos x="connsiteX7842" y="connsiteY7842"/>
              </a:cxn>
              <a:cxn ang="0">
                <a:pos x="connsiteX7843" y="connsiteY7843"/>
              </a:cxn>
              <a:cxn ang="0">
                <a:pos x="connsiteX7844" y="connsiteY7844"/>
              </a:cxn>
              <a:cxn ang="0">
                <a:pos x="connsiteX7845" y="connsiteY7845"/>
              </a:cxn>
              <a:cxn ang="0">
                <a:pos x="connsiteX7846" y="connsiteY7846"/>
              </a:cxn>
              <a:cxn ang="0">
                <a:pos x="connsiteX7847" y="connsiteY7847"/>
              </a:cxn>
              <a:cxn ang="0">
                <a:pos x="connsiteX7848" y="connsiteY7848"/>
              </a:cxn>
              <a:cxn ang="0">
                <a:pos x="connsiteX7849" y="connsiteY7849"/>
              </a:cxn>
              <a:cxn ang="0">
                <a:pos x="connsiteX7850" y="connsiteY7850"/>
              </a:cxn>
              <a:cxn ang="0">
                <a:pos x="connsiteX7851" y="connsiteY7851"/>
              </a:cxn>
              <a:cxn ang="0">
                <a:pos x="connsiteX7852" y="connsiteY7852"/>
              </a:cxn>
              <a:cxn ang="0">
                <a:pos x="connsiteX7853" y="connsiteY7853"/>
              </a:cxn>
              <a:cxn ang="0">
                <a:pos x="connsiteX7854" y="connsiteY7854"/>
              </a:cxn>
              <a:cxn ang="0">
                <a:pos x="connsiteX7855" y="connsiteY7855"/>
              </a:cxn>
              <a:cxn ang="0">
                <a:pos x="connsiteX7856" y="connsiteY7856"/>
              </a:cxn>
              <a:cxn ang="0">
                <a:pos x="connsiteX7857" y="connsiteY7857"/>
              </a:cxn>
              <a:cxn ang="0">
                <a:pos x="connsiteX7858" y="connsiteY7858"/>
              </a:cxn>
              <a:cxn ang="0">
                <a:pos x="connsiteX7859" y="connsiteY7859"/>
              </a:cxn>
              <a:cxn ang="0">
                <a:pos x="connsiteX7860" y="connsiteY7860"/>
              </a:cxn>
              <a:cxn ang="0">
                <a:pos x="connsiteX7861" y="connsiteY7861"/>
              </a:cxn>
              <a:cxn ang="0">
                <a:pos x="connsiteX7862" y="connsiteY7862"/>
              </a:cxn>
              <a:cxn ang="0">
                <a:pos x="connsiteX7863" y="connsiteY7863"/>
              </a:cxn>
              <a:cxn ang="0">
                <a:pos x="connsiteX7864" y="connsiteY7864"/>
              </a:cxn>
              <a:cxn ang="0">
                <a:pos x="connsiteX7865" y="connsiteY7865"/>
              </a:cxn>
              <a:cxn ang="0">
                <a:pos x="connsiteX7866" y="connsiteY7866"/>
              </a:cxn>
              <a:cxn ang="0">
                <a:pos x="connsiteX7867" y="connsiteY7867"/>
              </a:cxn>
              <a:cxn ang="0">
                <a:pos x="connsiteX7868" y="connsiteY7868"/>
              </a:cxn>
              <a:cxn ang="0">
                <a:pos x="connsiteX7869" y="connsiteY7869"/>
              </a:cxn>
              <a:cxn ang="0">
                <a:pos x="connsiteX7870" y="connsiteY7870"/>
              </a:cxn>
              <a:cxn ang="0">
                <a:pos x="connsiteX7871" y="connsiteY7871"/>
              </a:cxn>
              <a:cxn ang="0">
                <a:pos x="connsiteX7872" y="connsiteY7872"/>
              </a:cxn>
              <a:cxn ang="0">
                <a:pos x="connsiteX7873" y="connsiteY7873"/>
              </a:cxn>
              <a:cxn ang="0">
                <a:pos x="connsiteX7874" y="connsiteY7874"/>
              </a:cxn>
              <a:cxn ang="0">
                <a:pos x="connsiteX7875" y="connsiteY7875"/>
              </a:cxn>
              <a:cxn ang="0">
                <a:pos x="connsiteX7876" y="connsiteY7876"/>
              </a:cxn>
              <a:cxn ang="0">
                <a:pos x="connsiteX7877" y="connsiteY7877"/>
              </a:cxn>
              <a:cxn ang="0">
                <a:pos x="connsiteX7878" y="connsiteY7878"/>
              </a:cxn>
              <a:cxn ang="0">
                <a:pos x="connsiteX7879" y="connsiteY7879"/>
              </a:cxn>
              <a:cxn ang="0">
                <a:pos x="connsiteX7880" y="connsiteY7880"/>
              </a:cxn>
              <a:cxn ang="0">
                <a:pos x="connsiteX7881" y="connsiteY7881"/>
              </a:cxn>
              <a:cxn ang="0">
                <a:pos x="connsiteX7882" y="connsiteY7882"/>
              </a:cxn>
              <a:cxn ang="0">
                <a:pos x="connsiteX7883" y="connsiteY7883"/>
              </a:cxn>
              <a:cxn ang="0">
                <a:pos x="connsiteX7884" y="connsiteY7884"/>
              </a:cxn>
              <a:cxn ang="0">
                <a:pos x="connsiteX7885" y="connsiteY7885"/>
              </a:cxn>
              <a:cxn ang="0">
                <a:pos x="connsiteX7886" y="connsiteY7886"/>
              </a:cxn>
              <a:cxn ang="0">
                <a:pos x="connsiteX7887" y="connsiteY7887"/>
              </a:cxn>
              <a:cxn ang="0">
                <a:pos x="connsiteX7888" y="connsiteY7888"/>
              </a:cxn>
              <a:cxn ang="0">
                <a:pos x="connsiteX7889" y="connsiteY7889"/>
              </a:cxn>
              <a:cxn ang="0">
                <a:pos x="connsiteX7890" y="connsiteY7890"/>
              </a:cxn>
              <a:cxn ang="0">
                <a:pos x="connsiteX7891" y="connsiteY7891"/>
              </a:cxn>
              <a:cxn ang="0">
                <a:pos x="connsiteX7892" y="connsiteY7892"/>
              </a:cxn>
              <a:cxn ang="0">
                <a:pos x="connsiteX7893" y="connsiteY7893"/>
              </a:cxn>
              <a:cxn ang="0">
                <a:pos x="connsiteX7894" y="connsiteY7894"/>
              </a:cxn>
              <a:cxn ang="0">
                <a:pos x="connsiteX7895" y="connsiteY7895"/>
              </a:cxn>
              <a:cxn ang="0">
                <a:pos x="connsiteX7896" y="connsiteY7896"/>
              </a:cxn>
              <a:cxn ang="0">
                <a:pos x="connsiteX7897" y="connsiteY7897"/>
              </a:cxn>
              <a:cxn ang="0">
                <a:pos x="connsiteX7898" y="connsiteY7898"/>
              </a:cxn>
              <a:cxn ang="0">
                <a:pos x="connsiteX7899" y="connsiteY7899"/>
              </a:cxn>
              <a:cxn ang="0">
                <a:pos x="connsiteX7900" y="connsiteY7900"/>
              </a:cxn>
              <a:cxn ang="0">
                <a:pos x="connsiteX7901" y="connsiteY7901"/>
              </a:cxn>
              <a:cxn ang="0">
                <a:pos x="connsiteX7902" y="connsiteY7902"/>
              </a:cxn>
              <a:cxn ang="0">
                <a:pos x="connsiteX7903" y="connsiteY7903"/>
              </a:cxn>
              <a:cxn ang="0">
                <a:pos x="connsiteX7904" y="connsiteY7904"/>
              </a:cxn>
              <a:cxn ang="0">
                <a:pos x="connsiteX7905" y="connsiteY7905"/>
              </a:cxn>
              <a:cxn ang="0">
                <a:pos x="connsiteX7906" y="connsiteY7906"/>
              </a:cxn>
              <a:cxn ang="0">
                <a:pos x="connsiteX7907" y="connsiteY7907"/>
              </a:cxn>
              <a:cxn ang="0">
                <a:pos x="connsiteX7908" y="connsiteY7908"/>
              </a:cxn>
              <a:cxn ang="0">
                <a:pos x="connsiteX7909" y="connsiteY7909"/>
              </a:cxn>
              <a:cxn ang="0">
                <a:pos x="connsiteX7910" y="connsiteY7910"/>
              </a:cxn>
              <a:cxn ang="0">
                <a:pos x="connsiteX7911" y="connsiteY7911"/>
              </a:cxn>
              <a:cxn ang="0">
                <a:pos x="connsiteX7912" y="connsiteY7912"/>
              </a:cxn>
              <a:cxn ang="0">
                <a:pos x="connsiteX7913" y="connsiteY7913"/>
              </a:cxn>
              <a:cxn ang="0">
                <a:pos x="connsiteX7914" y="connsiteY7914"/>
              </a:cxn>
              <a:cxn ang="0">
                <a:pos x="connsiteX7915" y="connsiteY7915"/>
              </a:cxn>
              <a:cxn ang="0">
                <a:pos x="connsiteX7916" y="connsiteY7916"/>
              </a:cxn>
              <a:cxn ang="0">
                <a:pos x="connsiteX7917" y="connsiteY7917"/>
              </a:cxn>
              <a:cxn ang="0">
                <a:pos x="connsiteX7918" y="connsiteY7918"/>
              </a:cxn>
              <a:cxn ang="0">
                <a:pos x="connsiteX7919" y="connsiteY7919"/>
              </a:cxn>
              <a:cxn ang="0">
                <a:pos x="connsiteX7920" y="connsiteY7920"/>
              </a:cxn>
              <a:cxn ang="0">
                <a:pos x="connsiteX7921" y="connsiteY7921"/>
              </a:cxn>
              <a:cxn ang="0">
                <a:pos x="connsiteX7922" y="connsiteY7922"/>
              </a:cxn>
              <a:cxn ang="0">
                <a:pos x="connsiteX7923" y="connsiteY7923"/>
              </a:cxn>
              <a:cxn ang="0">
                <a:pos x="connsiteX7924" y="connsiteY7924"/>
              </a:cxn>
              <a:cxn ang="0">
                <a:pos x="connsiteX7925" y="connsiteY7925"/>
              </a:cxn>
              <a:cxn ang="0">
                <a:pos x="connsiteX7926" y="connsiteY7926"/>
              </a:cxn>
              <a:cxn ang="0">
                <a:pos x="connsiteX7927" y="connsiteY7927"/>
              </a:cxn>
              <a:cxn ang="0">
                <a:pos x="connsiteX7928" y="connsiteY7928"/>
              </a:cxn>
              <a:cxn ang="0">
                <a:pos x="connsiteX7929" y="connsiteY7929"/>
              </a:cxn>
              <a:cxn ang="0">
                <a:pos x="connsiteX7930" y="connsiteY7930"/>
              </a:cxn>
              <a:cxn ang="0">
                <a:pos x="connsiteX7931" y="connsiteY7931"/>
              </a:cxn>
              <a:cxn ang="0">
                <a:pos x="connsiteX7932" y="connsiteY7932"/>
              </a:cxn>
              <a:cxn ang="0">
                <a:pos x="connsiteX7933" y="connsiteY7933"/>
              </a:cxn>
              <a:cxn ang="0">
                <a:pos x="connsiteX7934" y="connsiteY7934"/>
              </a:cxn>
              <a:cxn ang="0">
                <a:pos x="connsiteX7935" y="connsiteY7935"/>
              </a:cxn>
              <a:cxn ang="0">
                <a:pos x="connsiteX7936" y="connsiteY7936"/>
              </a:cxn>
              <a:cxn ang="0">
                <a:pos x="connsiteX7937" y="connsiteY7937"/>
              </a:cxn>
              <a:cxn ang="0">
                <a:pos x="connsiteX7938" y="connsiteY7938"/>
              </a:cxn>
              <a:cxn ang="0">
                <a:pos x="connsiteX7939" y="connsiteY7939"/>
              </a:cxn>
              <a:cxn ang="0">
                <a:pos x="connsiteX7940" y="connsiteY7940"/>
              </a:cxn>
              <a:cxn ang="0">
                <a:pos x="connsiteX7941" y="connsiteY7941"/>
              </a:cxn>
              <a:cxn ang="0">
                <a:pos x="connsiteX7942" y="connsiteY7942"/>
              </a:cxn>
              <a:cxn ang="0">
                <a:pos x="connsiteX7943" y="connsiteY7943"/>
              </a:cxn>
              <a:cxn ang="0">
                <a:pos x="connsiteX7944" y="connsiteY7944"/>
              </a:cxn>
              <a:cxn ang="0">
                <a:pos x="connsiteX7945" y="connsiteY7945"/>
              </a:cxn>
              <a:cxn ang="0">
                <a:pos x="connsiteX7946" y="connsiteY7946"/>
              </a:cxn>
              <a:cxn ang="0">
                <a:pos x="connsiteX7947" y="connsiteY7947"/>
              </a:cxn>
              <a:cxn ang="0">
                <a:pos x="connsiteX7948" y="connsiteY7948"/>
              </a:cxn>
              <a:cxn ang="0">
                <a:pos x="connsiteX7949" y="connsiteY7949"/>
              </a:cxn>
              <a:cxn ang="0">
                <a:pos x="connsiteX7950" y="connsiteY7950"/>
              </a:cxn>
              <a:cxn ang="0">
                <a:pos x="connsiteX7951" y="connsiteY7951"/>
              </a:cxn>
              <a:cxn ang="0">
                <a:pos x="connsiteX7952" y="connsiteY7952"/>
              </a:cxn>
              <a:cxn ang="0">
                <a:pos x="connsiteX7953" y="connsiteY7953"/>
              </a:cxn>
              <a:cxn ang="0">
                <a:pos x="connsiteX7954" y="connsiteY7954"/>
              </a:cxn>
              <a:cxn ang="0">
                <a:pos x="connsiteX7955" y="connsiteY7955"/>
              </a:cxn>
              <a:cxn ang="0">
                <a:pos x="connsiteX7956" y="connsiteY7956"/>
              </a:cxn>
              <a:cxn ang="0">
                <a:pos x="connsiteX7957" y="connsiteY7957"/>
              </a:cxn>
              <a:cxn ang="0">
                <a:pos x="connsiteX7958" y="connsiteY7958"/>
              </a:cxn>
              <a:cxn ang="0">
                <a:pos x="connsiteX7959" y="connsiteY7959"/>
              </a:cxn>
              <a:cxn ang="0">
                <a:pos x="connsiteX7960" y="connsiteY7960"/>
              </a:cxn>
              <a:cxn ang="0">
                <a:pos x="connsiteX7961" y="connsiteY7961"/>
              </a:cxn>
              <a:cxn ang="0">
                <a:pos x="connsiteX7962" y="connsiteY7962"/>
              </a:cxn>
              <a:cxn ang="0">
                <a:pos x="connsiteX7963" y="connsiteY7963"/>
              </a:cxn>
              <a:cxn ang="0">
                <a:pos x="connsiteX7964" y="connsiteY7964"/>
              </a:cxn>
              <a:cxn ang="0">
                <a:pos x="connsiteX7965" y="connsiteY7965"/>
              </a:cxn>
              <a:cxn ang="0">
                <a:pos x="connsiteX7966" y="connsiteY7966"/>
              </a:cxn>
              <a:cxn ang="0">
                <a:pos x="connsiteX7967" y="connsiteY7967"/>
              </a:cxn>
              <a:cxn ang="0">
                <a:pos x="connsiteX7968" y="connsiteY7968"/>
              </a:cxn>
              <a:cxn ang="0">
                <a:pos x="connsiteX7969" y="connsiteY7969"/>
              </a:cxn>
              <a:cxn ang="0">
                <a:pos x="connsiteX7970" y="connsiteY7970"/>
              </a:cxn>
              <a:cxn ang="0">
                <a:pos x="connsiteX7971" y="connsiteY7971"/>
              </a:cxn>
              <a:cxn ang="0">
                <a:pos x="connsiteX7972" y="connsiteY7972"/>
              </a:cxn>
              <a:cxn ang="0">
                <a:pos x="connsiteX7973" y="connsiteY7973"/>
              </a:cxn>
              <a:cxn ang="0">
                <a:pos x="connsiteX7974" y="connsiteY7974"/>
              </a:cxn>
              <a:cxn ang="0">
                <a:pos x="connsiteX7975" y="connsiteY7975"/>
              </a:cxn>
              <a:cxn ang="0">
                <a:pos x="connsiteX7976" y="connsiteY7976"/>
              </a:cxn>
              <a:cxn ang="0">
                <a:pos x="connsiteX7977" y="connsiteY7977"/>
              </a:cxn>
              <a:cxn ang="0">
                <a:pos x="connsiteX7978" y="connsiteY7978"/>
              </a:cxn>
              <a:cxn ang="0">
                <a:pos x="connsiteX7979" y="connsiteY7979"/>
              </a:cxn>
              <a:cxn ang="0">
                <a:pos x="connsiteX7980" y="connsiteY7980"/>
              </a:cxn>
              <a:cxn ang="0">
                <a:pos x="connsiteX7981" y="connsiteY7981"/>
              </a:cxn>
              <a:cxn ang="0">
                <a:pos x="connsiteX7982" y="connsiteY7982"/>
              </a:cxn>
              <a:cxn ang="0">
                <a:pos x="connsiteX7983" y="connsiteY7983"/>
              </a:cxn>
              <a:cxn ang="0">
                <a:pos x="connsiteX7984" y="connsiteY7984"/>
              </a:cxn>
              <a:cxn ang="0">
                <a:pos x="connsiteX7985" y="connsiteY7985"/>
              </a:cxn>
              <a:cxn ang="0">
                <a:pos x="connsiteX7986" y="connsiteY7986"/>
              </a:cxn>
              <a:cxn ang="0">
                <a:pos x="connsiteX7987" y="connsiteY7987"/>
              </a:cxn>
              <a:cxn ang="0">
                <a:pos x="connsiteX7988" y="connsiteY7988"/>
              </a:cxn>
              <a:cxn ang="0">
                <a:pos x="connsiteX7989" y="connsiteY7989"/>
              </a:cxn>
              <a:cxn ang="0">
                <a:pos x="connsiteX7990" y="connsiteY7990"/>
              </a:cxn>
              <a:cxn ang="0">
                <a:pos x="connsiteX7991" y="connsiteY7991"/>
              </a:cxn>
              <a:cxn ang="0">
                <a:pos x="connsiteX7992" y="connsiteY7992"/>
              </a:cxn>
              <a:cxn ang="0">
                <a:pos x="connsiteX7993" y="connsiteY7993"/>
              </a:cxn>
              <a:cxn ang="0">
                <a:pos x="connsiteX7994" y="connsiteY7994"/>
              </a:cxn>
              <a:cxn ang="0">
                <a:pos x="connsiteX7995" y="connsiteY7995"/>
              </a:cxn>
              <a:cxn ang="0">
                <a:pos x="connsiteX7996" y="connsiteY7996"/>
              </a:cxn>
              <a:cxn ang="0">
                <a:pos x="connsiteX7997" y="connsiteY7997"/>
              </a:cxn>
              <a:cxn ang="0">
                <a:pos x="connsiteX7998" y="connsiteY7998"/>
              </a:cxn>
              <a:cxn ang="0">
                <a:pos x="connsiteX7999" y="connsiteY7999"/>
              </a:cxn>
              <a:cxn ang="0">
                <a:pos x="connsiteX8000" y="connsiteY8000"/>
              </a:cxn>
              <a:cxn ang="0">
                <a:pos x="connsiteX8001" y="connsiteY8001"/>
              </a:cxn>
              <a:cxn ang="0">
                <a:pos x="connsiteX8002" y="connsiteY8002"/>
              </a:cxn>
              <a:cxn ang="0">
                <a:pos x="connsiteX8003" y="connsiteY8003"/>
              </a:cxn>
              <a:cxn ang="0">
                <a:pos x="connsiteX8004" y="connsiteY8004"/>
              </a:cxn>
              <a:cxn ang="0">
                <a:pos x="connsiteX8005" y="connsiteY8005"/>
              </a:cxn>
              <a:cxn ang="0">
                <a:pos x="connsiteX8006" y="connsiteY8006"/>
              </a:cxn>
              <a:cxn ang="0">
                <a:pos x="connsiteX8007" y="connsiteY8007"/>
              </a:cxn>
              <a:cxn ang="0">
                <a:pos x="connsiteX8008" y="connsiteY8008"/>
              </a:cxn>
              <a:cxn ang="0">
                <a:pos x="connsiteX8009" y="connsiteY8009"/>
              </a:cxn>
              <a:cxn ang="0">
                <a:pos x="connsiteX8010" y="connsiteY8010"/>
              </a:cxn>
              <a:cxn ang="0">
                <a:pos x="connsiteX8011" y="connsiteY8011"/>
              </a:cxn>
              <a:cxn ang="0">
                <a:pos x="connsiteX8012" y="connsiteY8012"/>
              </a:cxn>
              <a:cxn ang="0">
                <a:pos x="connsiteX8013" y="connsiteY8013"/>
              </a:cxn>
              <a:cxn ang="0">
                <a:pos x="connsiteX8014" y="connsiteY8014"/>
              </a:cxn>
              <a:cxn ang="0">
                <a:pos x="connsiteX8015" y="connsiteY8015"/>
              </a:cxn>
              <a:cxn ang="0">
                <a:pos x="connsiteX8016" y="connsiteY8016"/>
              </a:cxn>
              <a:cxn ang="0">
                <a:pos x="connsiteX8017" y="connsiteY8017"/>
              </a:cxn>
              <a:cxn ang="0">
                <a:pos x="connsiteX8018" y="connsiteY8018"/>
              </a:cxn>
              <a:cxn ang="0">
                <a:pos x="connsiteX8019" y="connsiteY8019"/>
              </a:cxn>
              <a:cxn ang="0">
                <a:pos x="connsiteX8020" y="connsiteY8020"/>
              </a:cxn>
              <a:cxn ang="0">
                <a:pos x="connsiteX8021" y="connsiteY8021"/>
              </a:cxn>
              <a:cxn ang="0">
                <a:pos x="connsiteX8022" y="connsiteY8022"/>
              </a:cxn>
              <a:cxn ang="0">
                <a:pos x="connsiteX8023" y="connsiteY8023"/>
              </a:cxn>
              <a:cxn ang="0">
                <a:pos x="connsiteX8024" y="connsiteY8024"/>
              </a:cxn>
              <a:cxn ang="0">
                <a:pos x="connsiteX8025" y="connsiteY8025"/>
              </a:cxn>
              <a:cxn ang="0">
                <a:pos x="connsiteX8026" y="connsiteY8026"/>
              </a:cxn>
              <a:cxn ang="0">
                <a:pos x="connsiteX8027" y="connsiteY8027"/>
              </a:cxn>
              <a:cxn ang="0">
                <a:pos x="connsiteX8028" y="connsiteY8028"/>
              </a:cxn>
              <a:cxn ang="0">
                <a:pos x="connsiteX8029" y="connsiteY8029"/>
              </a:cxn>
              <a:cxn ang="0">
                <a:pos x="connsiteX8030" y="connsiteY8030"/>
              </a:cxn>
              <a:cxn ang="0">
                <a:pos x="connsiteX8031" y="connsiteY8031"/>
              </a:cxn>
              <a:cxn ang="0">
                <a:pos x="connsiteX8032" y="connsiteY8032"/>
              </a:cxn>
              <a:cxn ang="0">
                <a:pos x="connsiteX8033" y="connsiteY8033"/>
              </a:cxn>
              <a:cxn ang="0">
                <a:pos x="connsiteX8034" y="connsiteY8034"/>
              </a:cxn>
              <a:cxn ang="0">
                <a:pos x="connsiteX8035" y="connsiteY8035"/>
              </a:cxn>
              <a:cxn ang="0">
                <a:pos x="connsiteX8036" y="connsiteY8036"/>
              </a:cxn>
              <a:cxn ang="0">
                <a:pos x="connsiteX8037" y="connsiteY8037"/>
              </a:cxn>
              <a:cxn ang="0">
                <a:pos x="connsiteX8038" y="connsiteY8038"/>
              </a:cxn>
              <a:cxn ang="0">
                <a:pos x="connsiteX8039" y="connsiteY8039"/>
              </a:cxn>
              <a:cxn ang="0">
                <a:pos x="connsiteX8040" y="connsiteY8040"/>
              </a:cxn>
              <a:cxn ang="0">
                <a:pos x="connsiteX8041" y="connsiteY8041"/>
              </a:cxn>
              <a:cxn ang="0">
                <a:pos x="connsiteX8042" y="connsiteY8042"/>
              </a:cxn>
              <a:cxn ang="0">
                <a:pos x="connsiteX8043" y="connsiteY8043"/>
              </a:cxn>
              <a:cxn ang="0">
                <a:pos x="connsiteX8044" y="connsiteY8044"/>
              </a:cxn>
              <a:cxn ang="0">
                <a:pos x="connsiteX8045" y="connsiteY8045"/>
              </a:cxn>
              <a:cxn ang="0">
                <a:pos x="connsiteX8046" y="connsiteY8046"/>
              </a:cxn>
              <a:cxn ang="0">
                <a:pos x="connsiteX8047" y="connsiteY8047"/>
              </a:cxn>
              <a:cxn ang="0">
                <a:pos x="connsiteX8048" y="connsiteY8048"/>
              </a:cxn>
              <a:cxn ang="0">
                <a:pos x="connsiteX8049" y="connsiteY8049"/>
              </a:cxn>
              <a:cxn ang="0">
                <a:pos x="connsiteX8050" y="connsiteY8050"/>
              </a:cxn>
              <a:cxn ang="0">
                <a:pos x="connsiteX8051" y="connsiteY8051"/>
              </a:cxn>
              <a:cxn ang="0">
                <a:pos x="connsiteX8052" y="connsiteY8052"/>
              </a:cxn>
              <a:cxn ang="0">
                <a:pos x="connsiteX8053" y="connsiteY8053"/>
              </a:cxn>
              <a:cxn ang="0">
                <a:pos x="connsiteX8054" y="connsiteY8054"/>
              </a:cxn>
              <a:cxn ang="0">
                <a:pos x="connsiteX8055" y="connsiteY8055"/>
              </a:cxn>
              <a:cxn ang="0">
                <a:pos x="connsiteX8056" y="connsiteY8056"/>
              </a:cxn>
              <a:cxn ang="0">
                <a:pos x="connsiteX8057" y="connsiteY8057"/>
              </a:cxn>
              <a:cxn ang="0">
                <a:pos x="connsiteX8058" y="connsiteY8058"/>
              </a:cxn>
              <a:cxn ang="0">
                <a:pos x="connsiteX8059" y="connsiteY8059"/>
              </a:cxn>
              <a:cxn ang="0">
                <a:pos x="connsiteX8060" y="connsiteY8060"/>
              </a:cxn>
              <a:cxn ang="0">
                <a:pos x="connsiteX8061" y="connsiteY8061"/>
              </a:cxn>
              <a:cxn ang="0">
                <a:pos x="connsiteX8062" y="connsiteY8062"/>
              </a:cxn>
              <a:cxn ang="0">
                <a:pos x="connsiteX8063" y="connsiteY8063"/>
              </a:cxn>
              <a:cxn ang="0">
                <a:pos x="connsiteX8064" y="connsiteY8064"/>
              </a:cxn>
              <a:cxn ang="0">
                <a:pos x="connsiteX8065" y="connsiteY8065"/>
              </a:cxn>
              <a:cxn ang="0">
                <a:pos x="connsiteX8066" y="connsiteY8066"/>
              </a:cxn>
              <a:cxn ang="0">
                <a:pos x="connsiteX8067" y="connsiteY8067"/>
              </a:cxn>
              <a:cxn ang="0">
                <a:pos x="connsiteX8068" y="connsiteY8068"/>
              </a:cxn>
              <a:cxn ang="0">
                <a:pos x="connsiteX8069" y="connsiteY8069"/>
              </a:cxn>
              <a:cxn ang="0">
                <a:pos x="connsiteX8070" y="connsiteY8070"/>
              </a:cxn>
              <a:cxn ang="0">
                <a:pos x="connsiteX8071" y="connsiteY8071"/>
              </a:cxn>
              <a:cxn ang="0">
                <a:pos x="connsiteX8072" y="connsiteY8072"/>
              </a:cxn>
              <a:cxn ang="0">
                <a:pos x="connsiteX8073" y="connsiteY8073"/>
              </a:cxn>
              <a:cxn ang="0">
                <a:pos x="connsiteX8074" y="connsiteY8074"/>
              </a:cxn>
              <a:cxn ang="0">
                <a:pos x="connsiteX8075" y="connsiteY8075"/>
              </a:cxn>
              <a:cxn ang="0">
                <a:pos x="connsiteX8076" y="connsiteY8076"/>
              </a:cxn>
              <a:cxn ang="0">
                <a:pos x="connsiteX8077" y="connsiteY8077"/>
              </a:cxn>
              <a:cxn ang="0">
                <a:pos x="connsiteX8078" y="connsiteY8078"/>
              </a:cxn>
              <a:cxn ang="0">
                <a:pos x="connsiteX8079" y="connsiteY8079"/>
              </a:cxn>
              <a:cxn ang="0">
                <a:pos x="connsiteX8080" y="connsiteY8080"/>
              </a:cxn>
              <a:cxn ang="0">
                <a:pos x="connsiteX8081" y="connsiteY8081"/>
              </a:cxn>
              <a:cxn ang="0">
                <a:pos x="connsiteX8082" y="connsiteY8082"/>
              </a:cxn>
              <a:cxn ang="0">
                <a:pos x="connsiteX8083" y="connsiteY8083"/>
              </a:cxn>
              <a:cxn ang="0">
                <a:pos x="connsiteX8084" y="connsiteY8084"/>
              </a:cxn>
              <a:cxn ang="0">
                <a:pos x="connsiteX8085" y="connsiteY8085"/>
              </a:cxn>
              <a:cxn ang="0">
                <a:pos x="connsiteX8086" y="connsiteY8086"/>
              </a:cxn>
              <a:cxn ang="0">
                <a:pos x="connsiteX8087" y="connsiteY8087"/>
              </a:cxn>
              <a:cxn ang="0">
                <a:pos x="connsiteX8088" y="connsiteY8088"/>
              </a:cxn>
              <a:cxn ang="0">
                <a:pos x="connsiteX8089" y="connsiteY8089"/>
              </a:cxn>
              <a:cxn ang="0">
                <a:pos x="connsiteX8090" y="connsiteY8090"/>
              </a:cxn>
              <a:cxn ang="0">
                <a:pos x="connsiteX8091" y="connsiteY8091"/>
              </a:cxn>
              <a:cxn ang="0">
                <a:pos x="connsiteX8092" y="connsiteY8092"/>
              </a:cxn>
              <a:cxn ang="0">
                <a:pos x="connsiteX8093" y="connsiteY8093"/>
              </a:cxn>
              <a:cxn ang="0">
                <a:pos x="connsiteX8094" y="connsiteY8094"/>
              </a:cxn>
              <a:cxn ang="0">
                <a:pos x="connsiteX8095" y="connsiteY8095"/>
              </a:cxn>
              <a:cxn ang="0">
                <a:pos x="connsiteX8096" y="connsiteY8096"/>
              </a:cxn>
              <a:cxn ang="0">
                <a:pos x="connsiteX8097" y="connsiteY8097"/>
              </a:cxn>
              <a:cxn ang="0">
                <a:pos x="connsiteX8098" y="connsiteY8098"/>
              </a:cxn>
              <a:cxn ang="0">
                <a:pos x="connsiteX8099" y="connsiteY8099"/>
              </a:cxn>
              <a:cxn ang="0">
                <a:pos x="connsiteX8100" y="connsiteY8100"/>
              </a:cxn>
              <a:cxn ang="0">
                <a:pos x="connsiteX8101" y="connsiteY8101"/>
              </a:cxn>
              <a:cxn ang="0">
                <a:pos x="connsiteX8102" y="connsiteY8102"/>
              </a:cxn>
              <a:cxn ang="0">
                <a:pos x="connsiteX8103" y="connsiteY8103"/>
              </a:cxn>
              <a:cxn ang="0">
                <a:pos x="connsiteX8104" y="connsiteY8104"/>
              </a:cxn>
              <a:cxn ang="0">
                <a:pos x="connsiteX8105" y="connsiteY8105"/>
              </a:cxn>
              <a:cxn ang="0">
                <a:pos x="connsiteX8106" y="connsiteY8106"/>
              </a:cxn>
              <a:cxn ang="0">
                <a:pos x="connsiteX8107" y="connsiteY8107"/>
              </a:cxn>
              <a:cxn ang="0">
                <a:pos x="connsiteX8108" y="connsiteY8108"/>
              </a:cxn>
              <a:cxn ang="0">
                <a:pos x="connsiteX8109" y="connsiteY8109"/>
              </a:cxn>
              <a:cxn ang="0">
                <a:pos x="connsiteX8110" y="connsiteY8110"/>
              </a:cxn>
              <a:cxn ang="0">
                <a:pos x="connsiteX8111" y="connsiteY8111"/>
              </a:cxn>
              <a:cxn ang="0">
                <a:pos x="connsiteX8112" y="connsiteY8112"/>
              </a:cxn>
              <a:cxn ang="0">
                <a:pos x="connsiteX8113" y="connsiteY8113"/>
              </a:cxn>
              <a:cxn ang="0">
                <a:pos x="connsiteX8114" y="connsiteY8114"/>
              </a:cxn>
              <a:cxn ang="0">
                <a:pos x="connsiteX8115" y="connsiteY8115"/>
              </a:cxn>
              <a:cxn ang="0">
                <a:pos x="connsiteX8116" y="connsiteY8116"/>
              </a:cxn>
              <a:cxn ang="0">
                <a:pos x="connsiteX8117" y="connsiteY8117"/>
              </a:cxn>
              <a:cxn ang="0">
                <a:pos x="connsiteX8118" y="connsiteY8118"/>
              </a:cxn>
              <a:cxn ang="0">
                <a:pos x="connsiteX8119" y="connsiteY8119"/>
              </a:cxn>
              <a:cxn ang="0">
                <a:pos x="connsiteX8120" y="connsiteY8120"/>
              </a:cxn>
              <a:cxn ang="0">
                <a:pos x="connsiteX8121" y="connsiteY8121"/>
              </a:cxn>
              <a:cxn ang="0">
                <a:pos x="connsiteX8122" y="connsiteY8122"/>
              </a:cxn>
              <a:cxn ang="0">
                <a:pos x="connsiteX8123" y="connsiteY8123"/>
              </a:cxn>
              <a:cxn ang="0">
                <a:pos x="connsiteX8124" y="connsiteY8124"/>
              </a:cxn>
              <a:cxn ang="0">
                <a:pos x="connsiteX8125" y="connsiteY8125"/>
              </a:cxn>
              <a:cxn ang="0">
                <a:pos x="connsiteX8126" y="connsiteY8126"/>
              </a:cxn>
              <a:cxn ang="0">
                <a:pos x="connsiteX8127" y="connsiteY8127"/>
              </a:cxn>
              <a:cxn ang="0">
                <a:pos x="connsiteX8128" y="connsiteY8128"/>
              </a:cxn>
              <a:cxn ang="0">
                <a:pos x="connsiteX8129" y="connsiteY8129"/>
              </a:cxn>
              <a:cxn ang="0">
                <a:pos x="connsiteX8130" y="connsiteY8130"/>
              </a:cxn>
              <a:cxn ang="0">
                <a:pos x="connsiteX8131" y="connsiteY8131"/>
              </a:cxn>
              <a:cxn ang="0">
                <a:pos x="connsiteX8132" y="connsiteY8132"/>
              </a:cxn>
              <a:cxn ang="0">
                <a:pos x="connsiteX8133" y="connsiteY8133"/>
              </a:cxn>
              <a:cxn ang="0">
                <a:pos x="connsiteX8134" y="connsiteY8134"/>
              </a:cxn>
              <a:cxn ang="0">
                <a:pos x="connsiteX8135" y="connsiteY8135"/>
              </a:cxn>
              <a:cxn ang="0">
                <a:pos x="connsiteX8136" y="connsiteY8136"/>
              </a:cxn>
              <a:cxn ang="0">
                <a:pos x="connsiteX8137" y="connsiteY8137"/>
              </a:cxn>
              <a:cxn ang="0">
                <a:pos x="connsiteX8138" y="connsiteY8138"/>
              </a:cxn>
              <a:cxn ang="0">
                <a:pos x="connsiteX8139" y="connsiteY8139"/>
              </a:cxn>
              <a:cxn ang="0">
                <a:pos x="connsiteX8140" y="connsiteY8140"/>
              </a:cxn>
              <a:cxn ang="0">
                <a:pos x="connsiteX8141" y="connsiteY8141"/>
              </a:cxn>
              <a:cxn ang="0">
                <a:pos x="connsiteX8142" y="connsiteY8142"/>
              </a:cxn>
              <a:cxn ang="0">
                <a:pos x="connsiteX8143" y="connsiteY8143"/>
              </a:cxn>
              <a:cxn ang="0">
                <a:pos x="connsiteX8144" y="connsiteY8144"/>
              </a:cxn>
              <a:cxn ang="0">
                <a:pos x="connsiteX8145" y="connsiteY8145"/>
              </a:cxn>
              <a:cxn ang="0">
                <a:pos x="connsiteX8146" y="connsiteY8146"/>
              </a:cxn>
              <a:cxn ang="0">
                <a:pos x="connsiteX8147" y="connsiteY8147"/>
              </a:cxn>
              <a:cxn ang="0">
                <a:pos x="connsiteX8148" y="connsiteY8148"/>
              </a:cxn>
              <a:cxn ang="0">
                <a:pos x="connsiteX8149" y="connsiteY8149"/>
              </a:cxn>
              <a:cxn ang="0">
                <a:pos x="connsiteX8150" y="connsiteY8150"/>
              </a:cxn>
              <a:cxn ang="0">
                <a:pos x="connsiteX8151" y="connsiteY8151"/>
              </a:cxn>
              <a:cxn ang="0">
                <a:pos x="connsiteX8152" y="connsiteY8152"/>
              </a:cxn>
              <a:cxn ang="0">
                <a:pos x="connsiteX8153" y="connsiteY8153"/>
              </a:cxn>
              <a:cxn ang="0">
                <a:pos x="connsiteX8154" y="connsiteY8154"/>
              </a:cxn>
              <a:cxn ang="0">
                <a:pos x="connsiteX8155" y="connsiteY8155"/>
              </a:cxn>
              <a:cxn ang="0">
                <a:pos x="connsiteX8156" y="connsiteY8156"/>
              </a:cxn>
              <a:cxn ang="0">
                <a:pos x="connsiteX8157" y="connsiteY8157"/>
              </a:cxn>
              <a:cxn ang="0">
                <a:pos x="connsiteX8158" y="connsiteY8158"/>
              </a:cxn>
              <a:cxn ang="0">
                <a:pos x="connsiteX8159" y="connsiteY8159"/>
              </a:cxn>
              <a:cxn ang="0">
                <a:pos x="connsiteX8160" y="connsiteY8160"/>
              </a:cxn>
              <a:cxn ang="0">
                <a:pos x="connsiteX8161" y="connsiteY8161"/>
              </a:cxn>
              <a:cxn ang="0">
                <a:pos x="connsiteX8162" y="connsiteY8162"/>
              </a:cxn>
              <a:cxn ang="0">
                <a:pos x="connsiteX8163" y="connsiteY8163"/>
              </a:cxn>
              <a:cxn ang="0">
                <a:pos x="connsiteX8164" y="connsiteY8164"/>
              </a:cxn>
              <a:cxn ang="0">
                <a:pos x="connsiteX8165" y="connsiteY8165"/>
              </a:cxn>
              <a:cxn ang="0">
                <a:pos x="connsiteX8166" y="connsiteY8166"/>
              </a:cxn>
              <a:cxn ang="0">
                <a:pos x="connsiteX8167" y="connsiteY8167"/>
              </a:cxn>
              <a:cxn ang="0">
                <a:pos x="connsiteX8168" y="connsiteY8168"/>
              </a:cxn>
              <a:cxn ang="0">
                <a:pos x="connsiteX8169" y="connsiteY8169"/>
              </a:cxn>
              <a:cxn ang="0">
                <a:pos x="connsiteX8170" y="connsiteY8170"/>
              </a:cxn>
              <a:cxn ang="0">
                <a:pos x="connsiteX8171" y="connsiteY8171"/>
              </a:cxn>
              <a:cxn ang="0">
                <a:pos x="connsiteX8172" y="connsiteY8172"/>
              </a:cxn>
              <a:cxn ang="0">
                <a:pos x="connsiteX8173" y="connsiteY8173"/>
              </a:cxn>
              <a:cxn ang="0">
                <a:pos x="connsiteX8174" y="connsiteY8174"/>
              </a:cxn>
              <a:cxn ang="0">
                <a:pos x="connsiteX8175" y="connsiteY8175"/>
              </a:cxn>
              <a:cxn ang="0">
                <a:pos x="connsiteX8176" y="connsiteY8176"/>
              </a:cxn>
              <a:cxn ang="0">
                <a:pos x="connsiteX8177" y="connsiteY8177"/>
              </a:cxn>
              <a:cxn ang="0">
                <a:pos x="connsiteX8178" y="connsiteY8178"/>
              </a:cxn>
              <a:cxn ang="0">
                <a:pos x="connsiteX8179" y="connsiteY8179"/>
              </a:cxn>
              <a:cxn ang="0">
                <a:pos x="connsiteX8180" y="connsiteY8180"/>
              </a:cxn>
              <a:cxn ang="0">
                <a:pos x="connsiteX8181" y="connsiteY8181"/>
              </a:cxn>
              <a:cxn ang="0">
                <a:pos x="connsiteX8182" y="connsiteY8182"/>
              </a:cxn>
              <a:cxn ang="0">
                <a:pos x="connsiteX8183" y="connsiteY8183"/>
              </a:cxn>
              <a:cxn ang="0">
                <a:pos x="connsiteX8184" y="connsiteY8184"/>
              </a:cxn>
              <a:cxn ang="0">
                <a:pos x="connsiteX8185" y="connsiteY8185"/>
              </a:cxn>
              <a:cxn ang="0">
                <a:pos x="connsiteX8186" y="connsiteY8186"/>
              </a:cxn>
              <a:cxn ang="0">
                <a:pos x="connsiteX8187" y="connsiteY8187"/>
              </a:cxn>
              <a:cxn ang="0">
                <a:pos x="connsiteX8188" y="connsiteY8188"/>
              </a:cxn>
              <a:cxn ang="0">
                <a:pos x="connsiteX8189" y="connsiteY8189"/>
              </a:cxn>
              <a:cxn ang="0">
                <a:pos x="connsiteX8190" y="connsiteY8190"/>
              </a:cxn>
              <a:cxn ang="0">
                <a:pos x="connsiteX8191" y="connsiteY8191"/>
              </a:cxn>
              <a:cxn ang="0">
                <a:pos x="connsiteX8192" y="connsiteY8192"/>
              </a:cxn>
              <a:cxn ang="0">
                <a:pos x="connsiteX8193" y="connsiteY8193"/>
              </a:cxn>
              <a:cxn ang="0">
                <a:pos x="connsiteX8194" y="connsiteY8194"/>
              </a:cxn>
              <a:cxn ang="0">
                <a:pos x="connsiteX8195" y="connsiteY8195"/>
              </a:cxn>
              <a:cxn ang="0">
                <a:pos x="connsiteX8196" y="connsiteY8196"/>
              </a:cxn>
              <a:cxn ang="0">
                <a:pos x="connsiteX8197" y="connsiteY8197"/>
              </a:cxn>
              <a:cxn ang="0">
                <a:pos x="connsiteX8198" y="connsiteY8198"/>
              </a:cxn>
              <a:cxn ang="0">
                <a:pos x="connsiteX8199" y="connsiteY8199"/>
              </a:cxn>
              <a:cxn ang="0">
                <a:pos x="connsiteX8200" y="connsiteY8200"/>
              </a:cxn>
              <a:cxn ang="0">
                <a:pos x="connsiteX8201" y="connsiteY8201"/>
              </a:cxn>
              <a:cxn ang="0">
                <a:pos x="connsiteX8202" y="connsiteY8202"/>
              </a:cxn>
              <a:cxn ang="0">
                <a:pos x="connsiteX8203" y="connsiteY8203"/>
              </a:cxn>
              <a:cxn ang="0">
                <a:pos x="connsiteX8204" y="connsiteY8204"/>
              </a:cxn>
              <a:cxn ang="0">
                <a:pos x="connsiteX8205" y="connsiteY8205"/>
              </a:cxn>
              <a:cxn ang="0">
                <a:pos x="connsiteX8206" y="connsiteY8206"/>
              </a:cxn>
              <a:cxn ang="0">
                <a:pos x="connsiteX8207" y="connsiteY8207"/>
              </a:cxn>
              <a:cxn ang="0">
                <a:pos x="connsiteX8208" y="connsiteY8208"/>
              </a:cxn>
              <a:cxn ang="0">
                <a:pos x="connsiteX8209" y="connsiteY8209"/>
              </a:cxn>
              <a:cxn ang="0">
                <a:pos x="connsiteX8210" y="connsiteY8210"/>
              </a:cxn>
              <a:cxn ang="0">
                <a:pos x="connsiteX8211" y="connsiteY8211"/>
              </a:cxn>
              <a:cxn ang="0">
                <a:pos x="connsiteX8212" y="connsiteY8212"/>
              </a:cxn>
              <a:cxn ang="0">
                <a:pos x="connsiteX8213" y="connsiteY8213"/>
              </a:cxn>
              <a:cxn ang="0">
                <a:pos x="connsiteX8214" y="connsiteY8214"/>
              </a:cxn>
              <a:cxn ang="0">
                <a:pos x="connsiteX8215" y="connsiteY8215"/>
              </a:cxn>
              <a:cxn ang="0">
                <a:pos x="connsiteX8216" y="connsiteY8216"/>
              </a:cxn>
              <a:cxn ang="0">
                <a:pos x="connsiteX8217" y="connsiteY8217"/>
              </a:cxn>
              <a:cxn ang="0">
                <a:pos x="connsiteX8218" y="connsiteY8218"/>
              </a:cxn>
              <a:cxn ang="0">
                <a:pos x="connsiteX8219" y="connsiteY8219"/>
              </a:cxn>
              <a:cxn ang="0">
                <a:pos x="connsiteX8220" y="connsiteY8220"/>
              </a:cxn>
              <a:cxn ang="0">
                <a:pos x="connsiteX8221" y="connsiteY8221"/>
              </a:cxn>
              <a:cxn ang="0">
                <a:pos x="connsiteX8222" y="connsiteY8222"/>
              </a:cxn>
              <a:cxn ang="0">
                <a:pos x="connsiteX8223" y="connsiteY8223"/>
              </a:cxn>
              <a:cxn ang="0">
                <a:pos x="connsiteX8224" y="connsiteY8224"/>
              </a:cxn>
              <a:cxn ang="0">
                <a:pos x="connsiteX8225" y="connsiteY8225"/>
              </a:cxn>
              <a:cxn ang="0">
                <a:pos x="connsiteX8226" y="connsiteY8226"/>
              </a:cxn>
              <a:cxn ang="0">
                <a:pos x="connsiteX8227" y="connsiteY8227"/>
              </a:cxn>
              <a:cxn ang="0">
                <a:pos x="connsiteX8228" y="connsiteY8228"/>
              </a:cxn>
              <a:cxn ang="0">
                <a:pos x="connsiteX8229" y="connsiteY8229"/>
              </a:cxn>
              <a:cxn ang="0">
                <a:pos x="connsiteX8230" y="connsiteY8230"/>
              </a:cxn>
              <a:cxn ang="0">
                <a:pos x="connsiteX8231" y="connsiteY8231"/>
              </a:cxn>
              <a:cxn ang="0">
                <a:pos x="connsiteX8232" y="connsiteY8232"/>
              </a:cxn>
              <a:cxn ang="0">
                <a:pos x="connsiteX8233" y="connsiteY8233"/>
              </a:cxn>
              <a:cxn ang="0">
                <a:pos x="connsiteX8234" y="connsiteY8234"/>
              </a:cxn>
              <a:cxn ang="0">
                <a:pos x="connsiteX8235" y="connsiteY8235"/>
              </a:cxn>
              <a:cxn ang="0">
                <a:pos x="connsiteX8236" y="connsiteY8236"/>
              </a:cxn>
              <a:cxn ang="0">
                <a:pos x="connsiteX8237" y="connsiteY8237"/>
              </a:cxn>
              <a:cxn ang="0">
                <a:pos x="connsiteX8238" y="connsiteY8238"/>
              </a:cxn>
              <a:cxn ang="0">
                <a:pos x="connsiteX8239" y="connsiteY8239"/>
              </a:cxn>
              <a:cxn ang="0">
                <a:pos x="connsiteX8240" y="connsiteY8240"/>
              </a:cxn>
              <a:cxn ang="0">
                <a:pos x="connsiteX8241" y="connsiteY8241"/>
              </a:cxn>
              <a:cxn ang="0">
                <a:pos x="connsiteX8242" y="connsiteY8242"/>
              </a:cxn>
              <a:cxn ang="0">
                <a:pos x="connsiteX8243" y="connsiteY8243"/>
              </a:cxn>
              <a:cxn ang="0">
                <a:pos x="connsiteX8244" y="connsiteY8244"/>
              </a:cxn>
              <a:cxn ang="0">
                <a:pos x="connsiteX8245" y="connsiteY8245"/>
              </a:cxn>
              <a:cxn ang="0">
                <a:pos x="connsiteX8246" y="connsiteY8246"/>
              </a:cxn>
              <a:cxn ang="0">
                <a:pos x="connsiteX8247" y="connsiteY8247"/>
              </a:cxn>
              <a:cxn ang="0">
                <a:pos x="connsiteX8248" y="connsiteY8248"/>
              </a:cxn>
              <a:cxn ang="0">
                <a:pos x="connsiteX8249" y="connsiteY8249"/>
              </a:cxn>
              <a:cxn ang="0">
                <a:pos x="connsiteX8250" y="connsiteY8250"/>
              </a:cxn>
              <a:cxn ang="0">
                <a:pos x="connsiteX8251" y="connsiteY8251"/>
              </a:cxn>
              <a:cxn ang="0">
                <a:pos x="connsiteX8252" y="connsiteY8252"/>
              </a:cxn>
              <a:cxn ang="0">
                <a:pos x="connsiteX8253" y="connsiteY8253"/>
              </a:cxn>
              <a:cxn ang="0">
                <a:pos x="connsiteX8254" y="connsiteY8254"/>
              </a:cxn>
              <a:cxn ang="0">
                <a:pos x="connsiteX8255" y="connsiteY8255"/>
              </a:cxn>
              <a:cxn ang="0">
                <a:pos x="connsiteX8256" y="connsiteY8256"/>
              </a:cxn>
              <a:cxn ang="0">
                <a:pos x="connsiteX8257" y="connsiteY8257"/>
              </a:cxn>
              <a:cxn ang="0">
                <a:pos x="connsiteX8258" y="connsiteY8258"/>
              </a:cxn>
              <a:cxn ang="0">
                <a:pos x="connsiteX8259" y="connsiteY8259"/>
              </a:cxn>
              <a:cxn ang="0">
                <a:pos x="connsiteX8260" y="connsiteY8260"/>
              </a:cxn>
              <a:cxn ang="0">
                <a:pos x="connsiteX8261" y="connsiteY8261"/>
              </a:cxn>
              <a:cxn ang="0">
                <a:pos x="connsiteX8262" y="connsiteY8262"/>
              </a:cxn>
              <a:cxn ang="0">
                <a:pos x="connsiteX8263" y="connsiteY8263"/>
              </a:cxn>
              <a:cxn ang="0">
                <a:pos x="connsiteX8264" y="connsiteY8264"/>
              </a:cxn>
              <a:cxn ang="0">
                <a:pos x="connsiteX8265" y="connsiteY8265"/>
              </a:cxn>
              <a:cxn ang="0">
                <a:pos x="connsiteX8266" y="connsiteY8266"/>
              </a:cxn>
              <a:cxn ang="0">
                <a:pos x="connsiteX8267" y="connsiteY8267"/>
              </a:cxn>
              <a:cxn ang="0">
                <a:pos x="connsiteX8268" y="connsiteY8268"/>
              </a:cxn>
              <a:cxn ang="0">
                <a:pos x="connsiteX8269" y="connsiteY8269"/>
              </a:cxn>
              <a:cxn ang="0">
                <a:pos x="connsiteX8270" y="connsiteY8270"/>
              </a:cxn>
              <a:cxn ang="0">
                <a:pos x="connsiteX8271" y="connsiteY8271"/>
              </a:cxn>
              <a:cxn ang="0">
                <a:pos x="connsiteX8272" y="connsiteY8272"/>
              </a:cxn>
              <a:cxn ang="0">
                <a:pos x="connsiteX8273" y="connsiteY8273"/>
              </a:cxn>
              <a:cxn ang="0">
                <a:pos x="connsiteX8274" y="connsiteY8274"/>
              </a:cxn>
              <a:cxn ang="0">
                <a:pos x="connsiteX8275" y="connsiteY8275"/>
              </a:cxn>
              <a:cxn ang="0">
                <a:pos x="connsiteX8276" y="connsiteY8276"/>
              </a:cxn>
              <a:cxn ang="0">
                <a:pos x="connsiteX8277" y="connsiteY8277"/>
              </a:cxn>
              <a:cxn ang="0">
                <a:pos x="connsiteX8278" y="connsiteY8278"/>
              </a:cxn>
              <a:cxn ang="0">
                <a:pos x="connsiteX8279" y="connsiteY8279"/>
              </a:cxn>
              <a:cxn ang="0">
                <a:pos x="connsiteX8280" y="connsiteY8280"/>
              </a:cxn>
              <a:cxn ang="0">
                <a:pos x="connsiteX8281" y="connsiteY8281"/>
              </a:cxn>
              <a:cxn ang="0">
                <a:pos x="connsiteX8282" y="connsiteY8282"/>
              </a:cxn>
              <a:cxn ang="0">
                <a:pos x="connsiteX8283" y="connsiteY8283"/>
              </a:cxn>
              <a:cxn ang="0">
                <a:pos x="connsiteX8284" y="connsiteY8284"/>
              </a:cxn>
              <a:cxn ang="0">
                <a:pos x="connsiteX8285" y="connsiteY8285"/>
              </a:cxn>
              <a:cxn ang="0">
                <a:pos x="connsiteX8286" y="connsiteY8286"/>
              </a:cxn>
              <a:cxn ang="0">
                <a:pos x="connsiteX8287" y="connsiteY8287"/>
              </a:cxn>
              <a:cxn ang="0">
                <a:pos x="connsiteX8288" y="connsiteY8288"/>
              </a:cxn>
              <a:cxn ang="0">
                <a:pos x="connsiteX8289" y="connsiteY8289"/>
              </a:cxn>
              <a:cxn ang="0">
                <a:pos x="connsiteX8290" y="connsiteY8290"/>
              </a:cxn>
              <a:cxn ang="0">
                <a:pos x="connsiteX8291" y="connsiteY8291"/>
              </a:cxn>
              <a:cxn ang="0">
                <a:pos x="connsiteX8292" y="connsiteY8292"/>
              </a:cxn>
              <a:cxn ang="0">
                <a:pos x="connsiteX8293" y="connsiteY8293"/>
              </a:cxn>
              <a:cxn ang="0">
                <a:pos x="connsiteX8294" y="connsiteY8294"/>
              </a:cxn>
              <a:cxn ang="0">
                <a:pos x="connsiteX8295" y="connsiteY8295"/>
              </a:cxn>
              <a:cxn ang="0">
                <a:pos x="connsiteX8296" y="connsiteY8296"/>
              </a:cxn>
              <a:cxn ang="0">
                <a:pos x="connsiteX8297" y="connsiteY8297"/>
              </a:cxn>
              <a:cxn ang="0">
                <a:pos x="connsiteX8298" y="connsiteY8298"/>
              </a:cxn>
              <a:cxn ang="0">
                <a:pos x="connsiteX8299" y="connsiteY8299"/>
              </a:cxn>
              <a:cxn ang="0">
                <a:pos x="connsiteX8300" y="connsiteY8300"/>
              </a:cxn>
              <a:cxn ang="0">
                <a:pos x="connsiteX8301" y="connsiteY8301"/>
              </a:cxn>
              <a:cxn ang="0">
                <a:pos x="connsiteX8302" y="connsiteY8302"/>
              </a:cxn>
              <a:cxn ang="0">
                <a:pos x="connsiteX8303" y="connsiteY8303"/>
              </a:cxn>
              <a:cxn ang="0">
                <a:pos x="connsiteX8304" y="connsiteY8304"/>
              </a:cxn>
              <a:cxn ang="0">
                <a:pos x="connsiteX8305" y="connsiteY8305"/>
              </a:cxn>
              <a:cxn ang="0">
                <a:pos x="connsiteX8306" y="connsiteY8306"/>
              </a:cxn>
              <a:cxn ang="0">
                <a:pos x="connsiteX8307" y="connsiteY8307"/>
              </a:cxn>
              <a:cxn ang="0">
                <a:pos x="connsiteX8308" y="connsiteY8308"/>
              </a:cxn>
              <a:cxn ang="0">
                <a:pos x="connsiteX8309" y="connsiteY8309"/>
              </a:cxn>
              <a:cxn ang="0">
                <a:pos x="connsiteX8310" y="connsiteY8310"/>
              </a:cxn>
              <a:cxn ang="0">
                <a:pos x="connsiteX8311" y="connsiteY8311"/>
              </a:cxn>
              <a:cxn ang="0">
                <a:pos x="connsiteX8312" y="connsiteY8312"/>
              </a:cxn>
              <a:cxn ang="0">
                <a:pos x="connsiteX8313" y="connsiteY8313"/>
              </a:cxn>
              <a:cxn ang="0">
                <a:pos x="connsiteX8314" y="connsiteY8314"/>
              </a:cxn>
              <a:cxn ang="0">
                <a:pos x="connsiteX8315" y="connsiteY8315"/>
              </a:cxn>
              <a:cxn ang="0">
                <a:pos x="connsiteX8316" y="connsiteY8316"/>
              </a:cxn>
              <a:cxn ang="0">
                <a:pos x="connsiteX8317" y="connsiteY8317"/>
              </a:cxn>
              <a:cxn ang="0">
                <a:pos x="connsiteX8318" y="connsiteY8318"/>
              </a:cxn>
              <a:cxn ang="0">
                <a:pos x="connsiteX8319" y="connsiteY8319"/>
              </a:cxn>
              <a:cxn ang="0">
                <a:pos x="connsiteX8320" y="connsiteY8320"/>
              </a:cxn>
              <a:cxn ang="0">
                <a:pos x="connsiteX8321" y="connsiteY8321"/>
              </a:cxn>
              <a:cxn ang="0">
                <a:pos x="connsiteX8322" y="connsiteY8322"/>
              </a:cxn>
              <a:cxn ang="0">
                <a:pos x="connsiteX8323" y="connsiteY8323"/>
              </a:cxn>
              <a:cxn ang="0">
                <a:pos x="connsiteX8324" y="connsiteY8324"/>
              </a:cxn>
              <a:cxn ang="0">
                <a:pos x="connsiteX8325" y="connsiteY8325"/>
              </a:cxn>
              <a:cxn ang="0">
                <a:pos x="connsiteX8326" y="connsiteY8326"/>
              </a:cxn>
              <a:cxn ang="0">
                <a:pos x="connsiteX8327" y="connsiteY8327"/>
              </a:cxn>
              <a:cxn ang="0">
                <a:pos x="connsiteX8328" y="connsiteY8328"/>
              </a:cxn>
              <a:cxn ang="0">
                <a:pos x="connsiteX8329" y="connsiteY8329"/>
              </a:cxn>
              <a:cxn ang="0">
                <a:pos x="connsiteX8330" y="connsiteY8330"/>
              </a:cxn>
              <a:cxn ang="0">
                <a:pos x="connsiteX8331" y="connsiteY8331"/>
              </a:cxn>
              <a:cxn ang="0">
                <a:pos x="connsiteX8332" y="connsiteY8332"/>
              </a:cxn>
              <a:cxn ang="0">
                <a:pos x="connsiteX8333" y="connsiteY8333"/>
              </a:cxn>
              <a:cxn ang="0">
                <a:pos x="connsiteX8334" y="connsiteY8334"/>
              </a:cxn>
              <a:cxn ang="0">
                <a:pos x="connsiteX8335" y="connsiteY8335"/>
              </a:cxn>
              <a:cxn ang="0">
                <a:pos x="connsiteX8336" y="connsiteY8336"/>
              </a:cxn>
              <a:cxn ang="0">
                <a:pos x="connsiteX8337" y="connsiteY8337"/>
              </a:cxn>
              <a:cxn ang="0">
                <a:pos x="connsiteX8338" y="connsiteY8338"/>
              </a:cxn>
              <a:cxn ang="0">
                <a:pos x="connsiteX8339" y="connsiteY8339"/>
              </a:cxn>
              <a:cxn ang="0">
                <a:pos x="connsiteX8340" y="connsiteY8340"/>
              </a:cxn>
              <a:cxn ang="0">
                <a:pos x="connsiteX8341" y="connsiteY8341"/>
              </a:cxn>
              <a:cxn ang="0">
                <a:pos x="connsiteX8342" y="connsiteY8342"/>
              </a:cxn>
              <a:cxn ang="0">
                <a:pos x="connsiteX8343" y="connsiteY8343"/>
              </a:cxn>
              <a:cxn ang="0">
                <a:pos x="connsiteX8344" y="connsiteY8344"/>
              </a:cxn>
              <a:cxn ang="0">
                <a:pos x="connsiteX8345" y="connsiteY8345"/>
              </a:cxn>
              <a:cxn ang="0">
                <a:pos x="connsiteX8346" y="connsiteY8346"/>
              </a:cxn>
              <a:cxn ang="0">
                <a:pos x="connsiteX8347" y="connsiteY8347"/>
              </a:cxn>
              <a:cxn ang="0">
                <a:pos x="connsiteX8348" y="connsiteY8348"/>
              </a:cxn>
              <a:cxn ang="0">
                <a:pos x="connsiteX8349" y="connsiteY8349"/>
              </a:cxn>
              <a:cxn ang="0">
                <a:pos x="connsiteX8350" y="connsiteY8350"/>
              </a:cxn>
              <a:cxn ang="0">
                <a:pos x="connsiteX8351" y="connsiteY8351"/>
              </a:cxn>
              <a:cxn ang="0">
                <a:pos x="connsiteX8352" y="connsiteY8352"/>
              </a:cxn>
              <a:cxn ang="0">
                <a:pos x="connsiteX8353" y="connsiteY8353"/>
              </a:cxn>
              <a:cxn ang="0">
                <a:pos x="connsiteX8354" y="connsiteY8354"/>
              </a:cxn>
              <a:cxn ang="0">
                <a:pos x="connsiteX8355" y="connsiteY8355"/>
              </a:cxn>
              <a:cxn ang="0">
                <a:pos x="connsiteX8356" y="connsiteY8356"/>
              </a:cxn>
              <a:cxn ang="0">
                <a:pos x="connsiteX8357" y="connsiteY8357"/>
              </a:cxn>
              <a:cxn ang="0">
                <a:pos x="connsiteX8358" y="connsiteY8358"/>
              </a:cxn>
              <a:cxn ang="0">
                <a:pos x="connsiteX8359" y="connsiteY8359"/>
              </a:cxn>
              <a:cxn ang="0">
                <a:pos x="connsiteX8360" y="connsiteY8360"/>
              </a:cxn>
              <a:cxn ang="0">
                <a:pos x="connsiteX8361" y="connsiteY8361"/>
              </a:cxn>
              <a:cxn ang="0">
                <a:pos x="connsiteX8362" y="connsiteY8362"/>
              </a:cxn>
              <a:cxn ang="0">
                <a:pos x="connsiteX8363" y="connsiteY8363"/>
              </a:cxn>
              <a:cxn ang="0">
                <a:pos x="connsiteX8364" y="connsiteY8364"/>
              </a:cxn>
              <a:cxn ang="0">
                <a:pos x="connsiteX8365" y="connsiteY8365"/>
              </a:cxn>
              <a:cxn ang="0">
                <a:pos x="connsiteX8366" y="connsiteY8366"/>
              </a:cxn>
              <a:cxn ang="0">
                <a:pos x="connsiteX8367" y="connsiteY8367"/>
              </a:cxn>
              <a:cxn ang="0">
                <a:pos x="connsiteX8368" y="connsiteY8368"/>
              </a:cxn>
              <a:cxn ang="0">
                <a:pos x="connsiteX8369" y="connsiteY8369"/>
              </a:cxn>
              <a:cxn ang="0">
                <a:pos x="connsiteX8370" y="connsiteY8370"/>
              </a:cxn>
              <a:cxn ang="0">
                <a:pos x="connsiteX8371" y="connsiteY8371"/>
              </a:cxn>
              <a:cxn ang="0">
                <a:pos x="connsiteX8372" y="connsiteY8372"/>
              </a:cxn>
              <a:cxn ang="0">
                <a:pos x="connsiteX8373" y="connsiteY8373"/>
              </a:cxn>
              <a:cxn ang="0">
                <a:pos x="connsiteX8374" y="connsiteY8374"/>
              </a:cxn>
              <a:cxn ang="0">
                <a:pos x="connsiteX8375" y="connsiteY8375"/>
              </a:cxn>
              <a:cxn ang="0">
                <a:pos x="connsiteX8376" y="connsiteY8376"/>
              </a:cxn>
              <a:cxn ang="0">
                <a:pos x="connsiteX8377" y="connsiteY8377"/>
              </a:cxn>
              <a:cxn ang="0">
                <a:pos x="connsiteX8378" y="connsiteY8378"/>
              </a:cxn>
              <a:cxn ang="0">
                <a:pos x="connsiteX8379" y="connsiteY8379"/>
              </a:cxn>
              <a:cxn ang="0">
                <a:pos x="connsiteX8380" y="connsiteY8380"/>
              </a:cxn>
              <a:cxn ang="0">
                <a:pos x="connsiteX8381" y="connsiteY8381"/>
              </a:cxn>
              <a:cxn ang="0">
                <a:pos x="connsiteX8382" y="connsiteY8382"/>
              </a:cxn>
              <a:cxn ang="0">
                <a:pos x="connsiteX8383" y="connsiteY8383"/>
              </a:cxn>
              <a:cxn ang="0">
                <a:pos x="connsiteX8384" y="connsiteY8384"/>
              </a:cxn>
              <a:cxn ang="0">
                <a:pos x="connsiteX8385" y="connsiteY8385"/>
              </a:cxn>
              <a:cxn ang="0">
                <a:pos x="connsiteX8386" y="connsiteY8386"/>
              </a:cxn>
              <a:cxn ang="0">
                <a:pos x="connsiteX8387" y="connsiteY8387"/>
              </a:cxn>
              <a:cxn ang="0">
                <a:pos x="connsiteX8388" y="connsiteY8388"/>
              </a:cxn>
              <a:cxn ang="0">
                <a:pos x="connsiteX8389" y="connsiteY8389"/>
              </a:cxn>
              <a:cxn ang="0">
                <a:pos x="connsiteX8390" y="connsiteY8390"/>
              </a:cxn>
              <a:cxn ang="0">
                <a:pos x="connsiteX8391" y="connsiteY8391"/>
              </a:cxn>
              <a:cxn ang="0">
                <a:pos x="connsiteX8392" y="connsiteY8392"/>
              </a:cxn>
              <a:cxn ang="0">
                <a:pos x="connsiteX8393" y="connsiteY8393"/>
              </a:cxn>
              <a:cxn ang="0">
                <a:pos x="connsiteX8394" y="connsiteY8394"/>
              </a:cxn>
              <a:cxn ang="0">
                <a:pos x="connsiteX8395" y="connsiteY8395"/>
              </a:cxn>
              <a:cxn ang="0">
                <a:pos x="connsiteX8396" y="connsiteY8396"/>
              </a:cxn>
              <a:cxn ang="0">
                <a:pos x="connsiteX8397" y="connsiteY8397"/>
              </a:cxn>
              <a:cxn ang="0">
                <a:pos x="connsiteX8398" y="connsiteY8398"/>
              </a:cxn>
              <a:cxn ang="0">
                <a:pos x="connsiteX8399" y="connsiteY8399"/>
              </a:cxn>
              <a:cxn ang="0">
                <a:pos x="connsiteX8400" y="connsiteY8400"/>
              </a:cxn>
              <a:cxn ang="0">
                <a:pos x="connsiteX8401" y="connsiteY8401"/>
              </a:cxn>
              <a:cxn ang="0">
                <a:pos x="connsiteX8402" y="connsiteY8402"/>
              </a:cxn>
              <a:cxn ang="0">
                <a:pos x="connsiteX8403" y="connsiteY8403"/>
              </a:cxn>
              <a:cxn ang="0">
                <a:pos x="connsiteX8404" y="connsiteY8404"/>
              </a:cxn>
              <a:cxn ang="0">
                <a:pos x="connsiteX8405" y="connsiteY8405"/>
              </a:cxn>
              <a:cxn ang="0">
                <a:pos x="connsiteX8406" y="connsiteY8406"/>
              </a:cxn>
              <a:cxn ang="0">
                <a:pos x="connsiteX8407" y="connsiteY8407"/>
              </a:cxn>
              <a:cxn ang="0">
                <a:pos x="connsiteX8408" y="connsiteY8408"/>
              </a:cxn>
              <a:cxn ang="0">
                <a:pos x="connsiteX8409" y="connsiteY8409"/>
              </a:cxn>
              <a:cxn ang="0">
                <a:pos x="connsiteX8410" y="connsiteY8410"/>
              </a:cxn>
              <a:cxn ang="0">
                <a:pos x="connsiteX8411" y="connsiteY8411"/>
              </a:cxn>
              <a:cxn ang="0">
                <a:pos x="connsiteX8412" y="connsiteY8412"/>
              </a:cxn>
              <a:cxn ang="0">
                <a:pos x="connsiteX8413" y="connsiteY8413"/>
              </a:cxn>
              <a:cxn ang="0">
                <a:pos x="connsiteX8414" y="connsiteY8414"/>
              </a:cxn>
              <a:cxn ang="0">
                <a:pos x="connsiteX8415" y="connsiteY8415"/>
              </a:cxn>
              <a:cxn ang="0">
                <a:pos x="connsiteX8416" y="connsiteY8416"/>
              </a:cxn>
              <a:cxn ang="0">
                <a:pos x="connsiteX8417" y="connsiteY8417"/>
              </a:cxn>
              <a:cxn ang="0">
                <a:pos x="connsiteX8418" y="connsiteY8418"/>
              </a:cxn>
              <a:cxn ang="0">
                <a:pos x="connsiteX8419" y="connsiteY8419"/>
              </a:cxn>
              <a:cxn ang="0">
                <a:pos x="connsiteX8420" y="connsiteY8420"/>
              </a:cxn>
              <a:cxn ang="0">
                <a:pos x="connsiteX8421" y="connsiteY8421"/>
              </a:cxn>
              <a:cxn ang="0">
                <a:pos x="connsiteX8422" y="connsiteY8422"/>
              </a:cxn>
              <a:cxn ang="0">
                <a:pos x="connsiteX8423" y="connsiteY8423"/>
              </a:cxn>
              <a:cxn ang="0">
                <a:pos x="connsiteX8424" y="connsiteY8424"/>
              </a:cxn>
              <a:cxn ang="0">
                <a:pos x="connsiteX8425" y="connsiteY8425"/>
              </a:cxn>
              <a:cxn ang="0">
                <a:pos x="connsiteX8426" y="connsiteY8426"/>
              </a:cxn>
              <a:cxn ang="0">
                <a:pos x="connsiteX8427" y="connsiteY8427"/>
              </a:cxn>
              <a:cxn ang="0">
                <a:pos x="connsiteX8428" y="connsiteY8428"/>
              </a:cxn>
              <a:cxn ang="0">
                <a:pos x="connsiteX8429" y="connsiteY8429"/>
              </a:cxn>
              <a:cxn ang="0">
                <a:pos x="connsiteX8430" y="connsiteY8430"/>
              </a:cxn>
              <a:cxn ang="0">
                <a:pos x="connsiteX8431" y="connsiteY8431"/>
              </a:cxn>
              <a:cxn ang="0">
                <a:pos x="connsiteX8432" y="connsiteY8432"/>
              </a:cxn>
              <a:cxn ang="0">
                <a:pos x="connsiteX8433" y="connsiteY8433"/>
              </a:cxn>
              <a:cxn ang="0">
                <a:pos x="connsiteX8434" y="connsiteY8434"/>
              </a:cxn>
              <a:cxn ang="0">
                <a:pos x="connsiteX8435" y="connsiteY8435"/>
              </a:cxn>
              <a:cxn ang="0">
                <a:pos x="connsiteX8436" y="connsiteY8436"/>
              </a:cxn>
              <a:cxn ang="0">
                <a:pos x="connsiteX8437" y="connsiteY8437"/>
              </a:cxn>
              <a:cxn ang="0">
                <a:pos x="connsiteX8438" y="connsiteY8438"/>
              </a:cxn>
              <a:cxn ang="0">
                <a:pos x="connsiteX8439" y="connsiteY8439"/>
              </a:cxn>
              <a:cxn ang="0">
                <a:pos x="connsiteX8440" y="connsiteY8440"/>
              </a:cxn>
              <a:cxn ang="0">
                <a:pos x="connsiteX8441" y="connsiteY8441"/>
              </a:cxn>
              <a:cxn ang="0">
                <a:pos x="connsiteX8442" y="connsiteY8442"/>
              </a:cxn>
              <a:cxn ang="0">
                <a:pos x="connsiteX8443" y="connsiteY8443"/>
              </a:cxn>
              <a:cxn ang="0">
                <a:pos x="connsiteX8444" y="connsiteY8444"/>
              </a:cxn>
              <a:cxn ang="0">
                <a:pos x="connsiteX8445" y="connsiteY8445"/>
              </a:cxn>
              <a:cxn ang="0">
                <a:pos x="connsiteX8446" y="connsiteY8446"/>
              </a:cxn>
              <a:cxn ang="0">
                <a:pos x="connsiteX8447" y="connsiteY8447"/>
              </a:cxn>
              <a:cxn ang="0">
                <a:pos x="connsiteX8448" y="connsiteY8448"/>
              </a:cxn>
              <a:cxn ang="0">
                <a:pos x="connsiteX8449" y="connsiteY8449"/>
              </a:cxn>
              <a:cxn ang="0">
                <a:pos x="connsiteX8450" y="connsiteY8450"/>
              </a:cxn>
              <a:cxn ang="0">
                <a:pos x="connsiteX8451" y="connsiteY8451"/>
              </a:cxn>
              <a:cxn ang="0">
                <a:pos x="connsiteX8452" y="connsiteY8452"/>
              </a:cxn>
              <a:cxn ang="0">
                <a:pos x="connsiteX8453" y="connsiteY8453"/>
              </a:cxn>
              <a:cxn ang="0">
                <a:pos x="connsiteX8454" y="connsiteY8454"/>
              </a:cxn>
              <a:cxn ang="0">
                <a:pos x="connsiteX8455" y="connsiteY8455"/>
              </a:cxn>
              <a:cxn ang="0">
                <a:pos x="connsiteX8456" y="connsiteY8456"/>
              </a:cxn>
              <a:cxn ang="0">
                <a:pos x="connsiteX8457" y="connsiteY8457"/>
              </a:cxn>
              <a:cxn ang="0">
                <a:pos x="connsiteX8458" y="connsiteY8458"/>
              </a:cxn>
              <a:cxn ang="0">
                <a:pos x="connsiteX8459" y="connsiteY8459"/>
              </a:cxn>
              <a:cxn ang="0">
                <a:pos x="connsiteX8460" y="connsiteY8460"/>
              </a:cxn>
              <a:cxn ang="0">
                <a:pos x="connsiteX8461" y="connsiteY8461"/>
              </a:cxn>
              <a:cxn ang="0">
                <a:pos x="connsiteX8462" y="connsiteY8462"/>
              </a:cxn>
              <a:cxn ang="0">
                <a:pos x="connsiteX8463" y="connsiteY8463"/>
              </a:cxn>
              <a:cxn ang="0">
                <a:pos x="connsiteX8464" y="connsiteY8464"/>
              </a:cxn>
              <a:cxn ang="0">
                <a:pos x="connsiteX8465" y="connsiteY8465"/>
              </a:cxn>
              <a:cxn ang="0">
                <a:pos x="connsiteX8466" y="connsiteY8466"/>
              </a:cxn>
              <a:cxn ang="0">
                <a:pos x="connsiteX8467" y="connsiteY8467"/>
              </a:cxn>
              <a:cxn ang="0">
                <a:pos x="connsiteX8468" y="connsiteY8468"/>
              </a:cxn>
              <a:cxn ang="0">
                <a:pos x="connsiteX8469" y="connsiteY8469"/>
              </a:cxn>
              <a:cxn ang="0">
                <a:pos x="connsiteX8470" y="connsiteY8470"/>
              </a:cxn>
              <a:cxn ang="0">
                <a:pos x="connsiteX8471" y="connsiteY8471"/>
              </a:cxn>
              <a:cxn ang="0">
                <a:pos x="connsiteX8472" y="connsiteY8472"/>
              </a:cxn>
              <a:cxn ang="0">
                <a:pos x="connsiteX8473" y="connsiteY8473"/>
              </a:cxn>
              <a:cxn ang="0">
                <a:pos x="connsiteX8474" y="connsiteY8474"/>
              </a:cxn>
              <a:cxn ang="0">
                <a:pos x="connsiteX8475" y="connsiteY8475"/>
              </a:cxn>
              <a:cxn ang="0">
                <a:pos x="connsiteX8476" y="connsiteY8476"/>
              </a:cxn>
              <a:cxn ang="0">
                <a:pos x="connsiteX8477" y="connsiteY8477"/>
              </a:cxn>
              <a:cxn ang="0">
                <a:pos x="connsiteX8478" y="connsiteY8478"/>
              </a:cxn>
              <a:cxn ang="0">
                <a:pos x="connsiteX8479" y="connsiteY8479"/>
              </a:cxn>
              <a:cxn ang="0">
                <a:pos x="connsiteX8480" y="connsiteY8480"/>
              </a:cxn>
              <a:cxn ang="0">
                <a:pos x="connsiteX8481" y="connsiteY8481"/>
              </a:cxn>
              <a:cxn ang="0">
                <a:pos x="connsiteX8482" y="connsiteY8482"/>
              </a:cxn>
              <a:cxn ang="0">
                <a:pos x="connsiteX8483" y="connsiteY8483"/>
              </a:cxn>
              <a:cxn ang="0">
                <a:pos x="connsiteX8484" y="connsiteY8484"/>
              </a:cxn>
              <a:cxn ang="0">
                <a:pos x="connsiteX8485" y="connsiteY8485"/>
              </a:cxn>
              <a:cxn ang="0">
                <a:pos x="connsiteX8486" y="connsiteY8486"/>
              </a:cxn>
              <a:cxn ang="0">
                <a:pos x="connsiteX8487" y="connsiteY8487"/>
              </a:cxn>
              <a:cxn ang="0">
                <a:pos x="connsiteX8488" y="connsiteY8488"/>
              </a:cxn>
              <a:cxn ang="0">
                <a:pos x="connsiteX8489" y="connsiteY8489"/>
              </a:cxn>
              <a:cxn ang="0">
                <a:pos x="connsiteX8490" y="connsiteY8490"/>
              </a:cxn>
              <a:cxn ang="0">
                <a:pos x="connsiteX8491" y="connsiteY8491"/>
              </a:cxn>
              <a:cxn ang="0">
                <a:pos x="connsiteX8492" y="connsiteY8492"/>
              </a:cxn>
              <a:cxn ang="0">
                <a:pos x="connsiteX8493" y="connsiteY8493"/>
              </a:cxn>
              <a:cxn ang="0">
                <a:pos x="connsiteX8494" y="connsiteY8494"/>
              </a:cxn>
              <a:cxn ang="0">
                <a:pos x="connsiteX8495" y="connsiteY8495"/>
              </a:cxn>
              <a:cxn ang="0">
                <a:pos x="connsiteX8496" y="connsiteY8496"/>
              </a:cxn>
              <a:cxn ang="0">
                <a:pos x="connsiteX8497" y="connsiteY8497"/>
              </a:cxn>
              <a:cxn ang="0">
                <a:pos x="connsiteX8498" y="connsiteY8498"/>
              </a:cxn>
              <a:cxn ang="0">
                <a:pos x="connsiteX8499" y="connsiteY8499"/>
              </a:cxn>
              <a:cxn ang="0">
                <a:pos x="connsiteX8500" y="connsiteY8500"/>
              </a:cxn>
              <a:cxn ang="0">
                <a:pos x="connsiteX8501" y="connsiteY8501"/>
              </a:cxn>
              <a:cxn ang="0">
                <a:pos x="connsiteX8502" y="connsiteY8502"/>
              </a:cxn>
              <a:cxn ang="0">
                <a:pos x="connsiteX8503" y="connsiteY8503"/>
              </a:cxn>
              <a:cxn ang="0">
                <a:pos x="connsiteX8504" y="connsiteY8504"/>
              </a:cxn>
              <a:cxn ang="0">
                <a:pos x="connsiteX8505" y="connsiteY8505"/>
              </a:cxn>
              <a:cxn ang="0">
                <a:pos x="connsiteX8506" y="connsiteY8506"/>
              </a:cxn>
              <a:cxn ang="0">
                <a:pos x="connsiteX8507" y="connsiteY8507"/>
              </a:cxn>
              <a:cxn ang="0">
                <a:pos x="connsiteX8508" y="connsiteY8508"/>
              </a:cxn>
              <a:cxn ang="0">
                <a:pos x="connsiteX8509" y="connsiteY8509"/>
              </a:cxn>
              <a:cxn ang="0">
                <a:pos x="connsiteX8510" y="connsiteY8510"/>
              </a:cxn>
              <a:cxn ang="0">
                <a:pos x="connsiteX8511" y="connsiteY8511"/>
              </a:cxn>
              <a:cxn ang="0">
                <a:pos x="connsiteX8512" y="connsiteY8512"/>
              </a:cxn>
              <a:cxn ang="0">
                <a:pos x="connsiteX8513" y="connsiteY8513"/>
              </a:cxn>
              <a:cxn ang="0">
                <a:pos x="connsiteX8514" y="connsiteY8514"/>
              </a:cxn>
              <a:cxn ang="0">
                <a:pos x="connsiteX8515" y="connsiteY8515"/>
              </a:cxn>
              <a:cxn ang="0">
                <a:pos x="connsiteX8516" y="connsiteY8516"/>
              </a:cxn>
              <a:cxn ang="0">
                <a:pos x="connsiteX8517" y="connsiteY8517"/>
              </a:cxn>
              <a:cxn ang="0">
                <a:pos x="connsiteX8518" y="connsiteY8518"/>
              </a:cxn>
              <a:cxn ang="0">
                <a:pos x="connsiteX8519" y="connsiteY8519"/>
              </a:cxn>
              <a:cxn ang="0">
                <a:pos x="connsiteX8520" y="connsiteY8520"/>
              </a:cxn>
              <a:cxn ang="0">
                <a:pos x="connsiteX8521" y="connsiteY8521"/>
              </a:cxn>
              <a:cxn ang="0">
                <a:pos x="connsiteX8522" y="connsiteY8522"/>
              </a:cxn>
              <a:cxn ang="0">
                <a:pos x="connsiteX8523" y="connsiteY8523"/>
              </a:cxn>
              <a:cxn ang="0">
                <a:pos x="connsiteX8524" y="connsiteY8524"/>
              </a:cxn>
              <a:cxn ang="0">
                <a:pos x="connsiteX8525" y="connsiteY8525"/>
              </a:cxn>
              <a:cxn ang="0">
                <a:pos x="connsiteX8526" y="connsiteY8526"/>
              </a:cxn>
              <a:cxn ang="0">
                <a:pos x="connsiteX8527" y="connsiteY8527"/>
              </a:cxn>
              <a:cxn ang="0">
                <a:pos x="connsiteX8528" y="connsiteY8528"/>
              </a:cxn>
              <a:cxn ang="0">
                <a:pos x="connsiteX8529" y="connsiteY8529"/>
              </a:cxn>
              <a:cxn ang="0">
                <a:pos x="connsiteX8530" y="connsiteY8530"/>
              </a:cxn>
              <a:cxn ang="0">
                <a:pos x="connsiteX8531" y="connsiteY8531"/>
              </a:cxn>
              <a:cxn ang="0">
                <a:pos x="connsiteX8532" y="connsiteY8532"/>
              </a:cxn>
              <a:cxn ang="0">
                <a:pos x="connsiteX8533" y="connsiteY8533"/>
              </a:cxn>
              <a:cxn ang="0">
                <a:pos x="connsiteX8534" y="connsiteY8534"/>
              </a:cxn>
              <a:cxn ang="0">
                <a:pos x="connsiteX8535" y="connsiteY8535"/>
              </a:cxn>
              <a:cxn ang="0">
                <a:pos x="connsiteX8536" y="connsiteY8536"/>
              </a:cxn>
              <a:cxn ang="0">
                <a:pos x="connsiteX8537" y="connsiteY8537"/>
              </a:cxn>
              <a:cxn ang="0">
                <a:pos x="connsiteX8538" y="connsiteY8538"/>
              </a:cxn>
              <a:cxn ang="0">
                <a:pos x="connsiteX8539" y="connsiteY8539"/>
              </a:cxn>
              <a:cxn ang="0">
                <a:pos x="connsiteX8540" y="connsiteY8540"/>
              </a:cxn>
              <a:cxn ang="0">
                <a:pos x="connsiteX8541" y="connsiteY8541"/>
              </a:cxn>
              <a:cxn ang="0">
                <a:pos x="connsiteX8542" y="connsiteY8542"/>
              </a:cxn>
              <a:cxn ang="0">
                <a:pos x="connsiteX8543" y="connsiteY8543"/>
              </a:cxn>
              <a:cxn ang="0">
                <a:pos x="connsiteX8544" y="connsiteY8544"/>
              </a:cxn>
              <a:cxn ang="0">
                <a:pos x="connsiteX8545" y="connsiteY8545"/>
              </a:cxn>
              <a:cxn ang="0">
                <a:pos x="connsiteX8546" y="connsiteY8546"/>
              </a:cxn>
              <a:cxn ang="0">
                <a:pos x="connsiteX8547" y="connsiteY8547"/>
              </a:cxn>
              <a:cxn ang="0">
                <a:pos x="connsiteX8548" y="connsiteY8548"/>
              </a:cxn>
              <a:cxn ang="0">
                <a:pos x="connsiteX8549" y="connsiteY8549"/>
              </a:cxn>
              <a:cxn ang="0">
                <a:pos x="connsiteX8550" y="connsiteY8550"/>
              </a:cxn>
              <a:cxn ang="0">
                <a:pos x="connsiteX8551" y="connsiteY8551"/>
              </a:cxn>
              <a:cxn ang="0">
                <a:pos x="connsiteX8552" y="connsiteY8552"/>
              </a:cxn>
              <a:cxn ang="0">
                <a:pos x="connsiteX8553" y="connsiteY8553"/>
              </a:cxn>
              <a:cxn ang="0">
                <a:pos x="connsiteX8554" y="connsiteY8554"/>
              </a:cxn>
              <a:cxn ang="0">
                <a:pos x="connsiteX8555" y="connsiteY8555"/>
              </a:cxn>
              <a:cxn ang="0">
                <a:pos x="connsiteX8556" y="connsiteY8556"/>
              </a:cxn>
              <a:cxn ang="0">
                <a:pos x="connsiteX8557" y="connsiteY8557"/>
              </a:cxn>
              <a:cxn ang="0">
                <a:pos x="connsiteX8558" y="connsiteY8558"/>
              </a:cxn>
              <a:cxn ang="0">
                <a:pos x="connsiteX8559" y="connsiteY8559"/>
              </a:cxn>
              <a:cxn ang="0">
                <a:pos x="connsiteX8560" y="connsiteY8560"/>
              </a:cxn>
              <a:cxn ang="0">
                <a:pos x="connsiteX8561" y="connsiteY8561"/>
              </a:cxn>
              <a:cxn ang="0">
                <a:pos x="connsiteX8562" y="connsiteY8562"/>
              </a:cxn>
              <a:cxn ang="0">
                <a:pos x="connsiteX8563" y="connsiteY8563"/>
              </a:cxn>
              <a:cxn ang="0">
                <a:pos x="connsiteX8564" y="connsiteY8564"/>
              </a:cxn>
              <a:cxn ang="0">
                <a:pos x="connsiteX8565" y="connsiteY8565"/>
              </a:cxn>
              <a:cxn ang="0">
                <a:pos x="connsiteX8566" y="connsiteY8566"/>
              </a:cxn>
              <a:cxn ang="0">
                <a:pos x="connsiteX8567" y="connsiteY8567"/>
              </a:cxn>
              <a:cxn ang="0">
                <a:pos x="connsiteX8568" y="connsiteY8568"/>
              </a:cxn>
              <a:cxn ang="0">
                <a:pos x="connsiteX8569" y="connsiteY8569"/>
              </a:cxn>
              <a:cxn ang="0">
                <a:pos x="connsiteX8570" y="connsiteY8570"/>
              </a:cxn>
              <a:cxn ang="0">
                <a:pos x="connsiteX8571" y="connsiteY8571"/>
              </a:cxn>
              <a:cxn ang="0">
                <a:pos x="connsiteX8572" y="connsiteY8572"/>
              </a:cxn>
              <a:cxn ang="0">
                <a:pos x="connsiteX8573" y="connsiteY8573"/>
              </a:cxn>
              <a:cxn ang="0">
                <a:pos x="connsiteX8574" y="connsiteY8574"/>
              </a:cxn>
              <a:cxn ang="0">
                <a:pos x="connsiteX8575" y="connsiteY8575"/>
              </a:cxn>
              <a:cxn ang="0">
                <a:pos x="connsiteX8576" y="connsiteY8576"/>
              </a:cxn>
              <a:cxn ang="0">
                <a:pos x="connsiteX8577" y="connsiteY8577"/>
              </a:cxn>
              <a:cxn ang="0">
                <a:pos x="connsiteX8578" y="connsiteY8578"/>
              </a:cxn>
              <a:cxn ang="0">
                <a:pos x="connsiteX8579" y="connsiteY8579"/>
              </a:cxn>
              <a:cxn ang="0">
                <a:pos x="connsiteX8580" y="connsiteY8580"/>
              </a:cxn>
              <a:cxn ang="0">
                <a:pos x="connsiteX8581" y="connsiteY8581"/>
              </a:cxn>
              <a:cxn ang="0">
                <a:pos x="connsiteX8582" y="connsiteY8582"/>
              </a:cxn>
              <a:cxn ang="0">
                <a:pos x="connsiteX8583" y="connsiteY8583"/>
              </a:cxn>
              <a:cxn ang="0">
                <a:pos x="connsiteX8584" y="connsiteY8584"/>
              </a:cxn>
              <a:cxn ang="0">
                <a:pos x="connsiteX8585" y="connsiteY8585"/>
              </a:cxn>
              <a:cxn ang="0">
                <a:pos x="connsiteX8586" y="connsiteY8586"/>
              </a:cxn>
              <a:cxn ang="0">
                <a:pos x="connsiteX8587" y="connsiteY8587"/>
              </a:cxn>
              <a:cxn ang="0">
                <a:pos x="connsiteX8588" y="connsiteY8588"/>
              </a:cxn>
              <a:cxn ang="0">
                <a:pos x="connsiteX8589" y="connsiteY8589"/>
              </a:cxn>
              <a:cxn ang="0">
                <a:pos x="connsiteX8590" y="connsiteY8590"/>
              </a:cxn>
              <a:cxn ang="0">
                <a:pos x="connsiteX8591" y="connsiteY8591"/>
              </a:cxn>
              <a:cxn ang="0">
                <a:pos x="connsiteX8592" y="connsiteY8592"/>
              </a:cxn>
              <a:cxn ang="0">
                <a:pos x="connsiteX8593" y="connsiteY8593"/>
              </a:cxn>
              <a:cxn ang="0">
                <a:pos x="connsiteX8594" y="connsiteY8594"/>
              </a:cxn>
              <a:cxn ang="0">
                <a:pos x="connsiteX8595" y="connsiteY8595"/>
              </a:cxn>
              <a:cxn ang="0">
                <a:pos x="connsiteX8596" y="connsiteY8596"/>
              </a:cxn>
              <a:cxn ang="0">
                <a:pos x="connsiteX8597" y="connsiteY8597"/>
              </a:cxn>
              <a:cxn ang="0">
                <a:pos x="connsiteX8598" y="connsiteY8598"/>
              </a:cxn>
              <a:cxn ang="0">
                <a:pos x="connsiteX8599" y="connsiteY8599"/>
              </a:cxn>
              <a:cxn ang="0">
                <a:pos x="connsiteX8600" y="connsiteY8600"/>
              </a:cxn>
              <a:cxn ang="0">
                <a:pos x="connsiteX8601" y="connsiteY8601"/>
              </a:cxn>
              <a:cxn ang="0">
                <a:pos x="connsiteX8602" y="connsiteY8602"/>
              </a:cxn>
              <a:cxn ang="0">
                <a:pos x="connsiteX8603" y="connsiteY8603"/>
              </a:cxn>
              <a:cxn ang="0">
                <a:pos x="connsiteX8604" y="connsiteY8604"/>
              </a:cxn>
              <a:cxn ang="0">
                <a:pos x="connsiteX8605" y="connsiteY8605"/>
              </a:cxn>
              <a:cxn ang="0">
                <a:pos x="connsiteX8606" y="connsiteY8606"/>
              </a:cxn>
              <a:cxn ang="0">
                <a:pos x="connsiteX8607" y="connsiteY8607"/>
              </a:cxn>
              <a:cxn ang="0">
                <a:pos x="connsiteX8608" y="connsiteY8608"/>
              </a:cxn>
              <a:cxn ang="0">
                <a:pos x="connsiteX8609" y="connsiteY8609"/>
              </a:cxn>
              <a:cxn ang="0">
                <a:pos x="connsiteX8610" y="connsiteY8610"/>
              </a:cxn>
              <a:cxn ang="0">
                <a:pos x="connsiteX8611" y="connsiteY8611"/>
              </a:cxn>
              <a:cxn ang="0">
                <a:pos x="connsiteX8612" y="connsiteY8612"/>
              </a:cxn>
              <a:cxn ang="0">
                <a:pos x="connsiteX8613" y="connsiteY8613"/>
              </a:cxn>
              <a:cxn ang="0">
                <a:pos x="connsiteX8614" y="connsiteY8614"/>
              </a:cxn>
              <a:cxn ang="0">
                <a:pos x="connsiteX8615" y="connsiteY8615"/>
              </a:cxn>
              <a:cxn ang="0">
                <a:pos x="connsiteX8616" y="connsiteY8616"/>
              </a:cxn>
              <a:cxn ang="0">
                <a:pos x="connsiteX8617" y="connsiteY8617"/>
              </a:cxn>
              <a:cxn ang="0">
                <a:pos x="connsiteX8618" y="connsiteY8618"/>
              </a:cxn>
              <a:cxn ang="0">
                <a:pos x="connsiteX8619" y="connsiteY8619"/>
              </a:cxn>
              <a:cxn ang="0">
                <a:pos x="connsiteX8620" y="connsiteY8620"/>
              </a:cxn>
              <a:cxn ang="0">
                <a:pos x="connsiteX8621" y="connsiteY8621"/>
              </a:cxn>
              <a:cxn ang="0">
                <a:pos x="connsiteX8622" y="connsiteY8622"/>
              </a:cxn>
              <a:cxn ang="0">
                <a:pos x="connsiteX8623" y="connsiteY8623"/>
              </a:cxn>
              <a:cxn ang="0">
                <a:pos x="connsiteX8624" y="connsiteY8624"/>
              </a:cxn>
              <a:cxn ang="0">
                <a:pos x="connsiteX8625" y="connsiteY8625"/>
              </a:cxn>
              <a:cxn ang="0">
                <a:pos x="connsiteX8626" y="connsiteY8626"/>
              </a:cxn>
              <a:cxn ang="0">
                <a:pos x="connsiteX8627" y="connsiteY8627"/>
              </a:cxn>
              <a:cxn ang="0">
                <a:pos x="connsiteX8628" y="connsiteY8628"/>
              </a:cxn>
              <a:cxn ang="0">
                <a:pos x="connsiteX8629" y="connsiteY8629"/>
              </a:cxn>
              <a:cxn ang="0">
                <a:pos x="connsiteX8630" y="connsiteY8630"/>
              </a:cxn>
              <a:cxn ang="0">
                <a:pos x="connsiteX8631" y="connsiteY8631"/>
              </a:cxn>
              <a:cxn ang="0">
                <a:pos x="connsiteX8632" y="connsiteY8632"/>
              </a:cxn>
              <a:cxn ang="0">
                <a:pos x="connsiteX8633" y="connsiteY8633"/>
              </a:cxn>
              <a:cxn ang="0">
                <a:pos x="connsiteX8634" y="connsiteY8634"/>
              </a:cxn>
              <a:cxn ang="0">
                <a:pos x="connsiteX8635" y="connsiteY8635"/>
              </a:cxn>
              <a:cxn ang="0">
                <a:pos x="connsiteX8636" y="connsiteY8636"/>
              </a:cxn>
              <a:cxn ang="0">
                <a:pos x="connsiteX8637" y="connsiteY8637"/>
              </a:cxn>
              <a:cxn ang="0">
                <a:pos x="connsiteX8638" y="connsiteY8638"/>
              </a:cxn>
              <a:cxn ang="0">
                <a:pos x="connsiteX8639" y="connsiteY8639"/>
              </a:cxn>
              <a:cxn ang="0">
                <a:pos x="connsiteX8640" y="connsiteY8640"/>
              </a:cxn>
              <a:cxn ang="0">
                <a:pos x="connsiteX8641" y="connsiteY8641"/>
              </a:cxn>
              <a:cxn ang="0">
                <a:pos x="connsiteX8642" y="connsiteY8642"/>
              </a:cxn>
              <a:cxn ang="0">
                <a:pos x="connsiteX8643" y="connsiteY8643"/>
              </a:cxn>
              <a:cxn ang="0">
                <a:pos x="connsiteX8644" y="connsiteY8644"/>
              </a:cxn>
              <a:cxn ang="0">
                <a:pos x="connsiteX8645" y="connsiteY8645"/>
              </a:cxn>
              <a:cxn ang="0">
                <a:pos x="connsiteX8646" y="connsiteY8646"/>
              </a:cxn>
              <a:cxn ang="0">
                <a:pos x="connsiteX8647" y="connsiteY8647"/>
              </a:cxn>
              <a:cxn ang="0">
                <a:pos x="connsiteX8648" y="connsiteY8648"/>
              </a:cxn>
              <a:cxn ang="0">
                <a:pos x="connsiteX8649" y="connsiteY8649"/>
              </a:cxn>
              <a:cxn ang="0">
                <a:pos x="connsiteX8650" y="connsiteY8650"/>
              </a:cxn>
              <a:cxn ang="0">
                <a:pos x="connsiteX8651" y="connsiteY8651"/>
              </a:cxn>
              <a:cxn ang="0">
                <a:pos x="connsiteX8652" y="connsiteY8652"/>
              </a:cxn>
              <a:cxn ang="0">
                <a:pos x="connsiteX8653" y="connsiteY8653"/>
              </a:cxn>
              <a:cxn ang="0">
                <a:pos x="connsiteX8654" y="connsiteY8654"/>
              </a:cxn>
              <a:cxn ang="0">
                <a:pos x="connsiteX8655" y="connsiteY8655"/>
              </a:cxn>
              <a:cxn ang="0">
                <a:pos x="connsiteX8656" y="connsiteY8656"/>
              </a:cxn>
              <a:cxn ang="0">
                <a:pos x="connsiteX8657" y="connsiteY8657"/>
              </a:cxn>
              <a:cxn ang="0">
                <a:pos x="connsiteX8658" y="connsiteY8658"/>
              </a:cxn>
              <a:cxn ang="0">
                <a:pos x="connsiteX8659" y="connsiteY8659"/>
              </a:cxn>
              <a:cxn ang="0">
                <a:pos x="connsiteX8660" y="connsiteY8660"/>
              </a:cxn>
              <a:cxn ang="0">
                <a:pos x="connsiteX8661" y="connsiteY8661"/>
              </a:cxn>
              <a:cxn ang="0">
                <a:pos x="connsiteX8662" y="connsiteY8662"/>
              </a:cxn>
              <a:cxn ang="0">
                <a:pos x="connsiteX8663" y="connsiteY8663"/>
              </a:cxn>
              <a:cxn ang="0">
                <a:pos x="connsiteX8664" y="connsiteY8664"/>
              </a:cxn>
              <a:cxn ang="0">
                <a:pos x="connsiteX8665" y="connsiteY8665"/>
              </a:cxn>
              <a:cxn ang="0">
                <a:pos x="connsiteX8666" y="connsiteY8666"/>
              </a:cxn>
              <a:cxn ang="0">
                <a:pos x="connsiteX8667" y="connsiteY8667"/>
              </a:cxn>
              <a:cxn ang="0">
                <a:pos x="connsiteX8668" y="connsiteY8668"/>
              </a:cxn>
              <a:cxn ang="0">
                <a:pos x="connsiteX8669" y="connsiteY8669"/>
              </a:cxn>
              <a:cxn ang="0">
                <a:pos x="connsiteX8670" y="connsiteY8670"/>
              </a:cxn>
              <a:cxn ang="0">
                <a:pos x="connsiteX8671" y="connsiteY8671"/>
              </a:cxn>
              <a:cxn ang="0">
                <a:pos x="connsiteX8672" y="connsiteY8672"/>
              </a:cxn>
              <a:cxn ang="0">
                <a:pos x="connsiteX8673" y="connsiteY8673"/>
              </a:cxn>
              <a:cxn ang="0">
                <a:pos x="connsiteX8674" y="connsiteY8674"/>
              </a:cxn>
              <a:cxn ang="0">
                <a:pos x="connsiteX8675" y="connsiteY8675"/>
              </a:cxn>
              <a:cxn ang="0">
                <a:pos x="connsiteX8676" y="connsiteY8676"/>
              </a:cxn>
              <a:cxn ang="0">
                <a:pos x="connsiteX8677" y="connsiteY8677"/>
              </a:cxn>
              <a:cxn ang="0">
                <a:pos x="connsiteX8678" y="connsiteY8678"/>
              </a:cxn>
              <a:cxn ang="0">
                <a:pos x="connsiteX8679" y="connsiteY8679"/>
              </a:cxn>
              <a:cxn ang="0">
                <a:pos x="connsiteX8680" y="connsiteY8680"/>
              </a:cxn>
              <a:cxn ang="0">
                <a:pos x="connsiteX8681" y="connsiteY8681"/>
              </a:cxn>
              <a:cxn ang="0">
                <a:pos x="connsiteX8682" y="connsiteY8682"/>
              </a:cxn>
              <a:cxn ang="0">
                <a:pos x="connsiteX8683" y="connsiteY8683"/>
              </a:cxn>
              <a:cxn ang="0">
                <a:pos x="connsiteX8684" y="connsiteY8684"/>
              </a:cxn>
              <a:cxn ang="0">
                <a:pos x="connsiteX8685" y="connsiteY8685"/>
              </a:cxn>
              <a:cxn ang="0">
                <a:pos x="connsiteX8686" y="connsiteY8686"/>
              </a:cxn>
              <a:cxn ang="0">
                <a:pos x="connsiteX8687" y="connsiteY8687"/>
              </a:cxn>
              <a:cxn ang="0">
                <a:pos x="connsiteX8688" y="connsiteY8688"/>
              </a:cxn>
              <a:cxn ang="0">
                <a:pos x="connsiteX8689" y="connsiteY8689"/>
              </a:cxn>
              <a:cxn ang="0">
                <a:pos x="connsiteX8690" y="connsiteY8690"/>
              </a:cxn>
              <a:cxn ang="0">
                <a:pos x="connsiteX8691" y="connsiteY8691"/>
              </a:cxn>
              <a:cxn ang="0">
                <a:pos x="connsiteX8692" y="connsiteY8692"/>
              </a:cxn>
              <a:cxn ang="0">
                <a:pos x="connsiteX8693" y="connsiteY8693"/>
              </a:cxn>
              <a:cxn ang="0">
                <a:pos x="connsiteX8694" y="connsiteY8694"/>
              </a:cxn>
              <a:cxn ang="0">
                <a:pos x="connsiteX8695" y="connsiteY8695"/>
              </a:cxn>
              <a:cxn ang="0">
                <a:pos x="connsiteX8696" y="connsiteY8696"/>
              </a:cxn>
              <a:cxn ang="0">
                <a:pos x="connsiteX8697" y="connsiteY8697"/>
              </a:cxn>
              <a:cxn ang="0">
                <a:pos x="connsiteX8698" y="connsiteY8698"/>
              </a:cxn>
              <a:cxn ang="0">
                <a:pos x="connsiteX8699" y="connsiteY8699"/>
              </a:cxn>
              <a:cxn ang="0">
                <a:pos x="connsiteX8700" y="connsiteY8700"/>
              </a:cxn>
              <a:cxn ang="0">
                <a:pos x="connsiteX8701" y="connsiteY8701"/>
              </a:cxn>
              <a:cxn ang="0">
                <a:pos x="connsiteX8702" y="connsiteY8702"/>
              </a:cxn>
              <a:cxn ang="0">
                <a:pos x="connsiteX8703" y="connsiteY8703"/>
              </a:cxn>
              <a:cxn ang="0">
                <a:pos x="connsiteX8704" y="connsiteY8704"/>
              </a:cxn>
              <a:cxn ang="0">
                <a:pos x="connsiteX8705" y="connsiteY8705"/>
              </a:cxn>
              <a:cxn ang="0">
                <a:pos x="connsiteX8706" y="connsiteY8706"/>
              </a:cxn>
              <a:cxn ang="0">
                <a:pos x="connsiteX8707" y="connsiteY8707"/>
              </a:cxn>
              <a:cxn ang="0">
                <a:pos x="connsiteX8708" y="connsiteY8708"/>
              </a:cxn>
              <a:cxn ang="0">
                <a:pos x="connsiteX8709" y="connsiteY8709"/>
              </a:cxn>
              <a:cxn ang="0">
                <a:pos x="connsiteX8710" y="connsiteY8710"/>
              </a:cxn>
              <a:cxn ang="0">
                <a:pos x="connsiteX8711" y="connsiteY8711"/>
              </a:cxn>
              <a:cxn ang="0">
                <a:pos x="connsiteX8712" y="connsiteY8712"/>
              </a:cxn>
              <a:cxn ang="0">
                <a:pos x="connsiteX8713" y="connsiteY8713"/>
              </a:cxn>
              <a:cxn ang="0">
                <a:pos x="connsiteX8714" y="connsiteY8714"/>
              </a:cxn>
              <a:cxn ang="0">
                <a:pos x="connsiteX8715" y="connsiteY8715"/>
              </a:cxn>
              <a:cxn ang="0">
                <a:pos x="connsiteX8716" y="connsiteY8716"/>
              </a:cxn>
              <a:cxn ang="0">
                <a:pos x="connsiteX8717" y="connsiteY8717"/>
              </a:cxn>
              <a:cxn ang="0">
                <a:pos x="connsiteX8718" y="connsiteY8718"/>
              </a:cxn>
              <a:cxn ang="0">
                <a:pos x="connsiteX8719" y="connsiteY8719"/>
              </a:cxn>
              <a:cxn ang="0">
                <a:pos x="connsiteX8720" y="connsiteY8720"/>
              </a:cxn>
              <a:cxn ang="0">
                <a:pos x="connsiteX8721" y="connsiteY8721"/>
              </a:cxn>
              <a:cxn ang="0">
                <a:pos x="connsiteX8722" y="connsiteY8722"/>
              </a:cxn>
              <a:cxn ang="0">
                <a:pos x="connsiteX8723" y="connsiteY8723"/>
              </a:cxn>
              <a:cxn ang="0">
                <a:pos x="connsiteX8724" y="connsiteY8724"/>
              </a:cxn>
              <a:cxn ang="0">
                <a:pos x="connsiteX8725" y="connsiteY8725"/>
              </a:cxn>
              <a:cxn ang="0">
                <a:pos x="connsiteX8726" y="connsiteY8726"/>
              </a:cxn>
              <a:cxn ang="0">
                <a:pos x="connsiteX8727" y="connsiteY8727"/>
              </a:cxn>
              <a:cxn ang="0">
                <a:pos x="connsiteX8728" y="connsiteY8728"/>
              </a:cxn>
              <a:cxn ang="0">
                <a:pos x="connsiteX8729" y="connsiteY8729"/>
              </a:cxn>
              <a:cxn ang="0">
                <a:pos x="connsiteX8730" y="connsiteY8730"/>
              </a:cxn>
              <a:cxn ang="0">
                <a:pos x="connsiteX8731" y="connsiteY8731"/>
              </a:cxn>
              <a:cxn ang="0">
                <a:pos x="connsiteX8732" y="connsiteY8732"/>
              </a:cxn>
              <a:cxn ang="0">
                <a:pos x="connsiteX8733" y="connsiteY8733"/>
              </a:cxn>
              <a:cxn ang="0">
                <a:pos x="connsiteX8734" y="connsiteY8734"/>
              </a:cxn>
              <a:cxn ang="0">
                <a:pos x="connsiteX8735" y="connsiteY8735"/>
              </a:cxn>
              <a:cxn ang="0">
                <a:pos x="connsiteX8736" y="connsiteY8736"/>
              </a:cxn>
              <a:cxn ang="0">
                <a:pos x="connsiteX8737" y="connsiteY8737"/>
              </a:cxn>
              <a:cxn ang="0">
                <a:pos x="connsiteX8738" y="connsiteY8738"/>
              </a:cxn>
              <a:cxn ang="0">
                <a:pos x="connsiteX8739" y="connsiteY8739"/>
              </a:cxn>
              <a:cxn ang="0">
                <a:pos x="connsiteX8740" y="connsiteY8740"/>
              </a:cxn>
              <a:cxn ang="0">
                <a:pos x="connsiteX8741" y="connsiteY8741"/>
              </a:cxn>
              <a:cxn ang="0">
                <a:pos x="connsiteX8742" y="connsiteY8742"/>
              </a:cxn>
              <a:cxn ang="0">
                <a:pos x="connsiteX8743" y="connsiteY8743"/>
              </a:cxn>
              <a:cxn ang="0">
                <a:pos x="connsiteX8744" y="connsiteY8744"/>
              </a:cxn>
              <a:cxn ang="0">
                <a:pos x="connsiteX8745" y="connsiteY8745"/>
              </a:cxn>
              <a:cxn ang="0">
                <a:pos x="connsiteX8746" y="connsiteY8746"/>
              </a:cxn>
              <a:cxn ang="0">
                <a:pos x="connsiteX8747" y="connsiteY8747"/>
              </a:cxn>
              <a:cxn ang="0">
                <a:pos x="connsiteX8748" y="connsiteY8748"/>
              </a:cxn>
              <a:cxn ang="0">
                <a:pos x="connsiteX8749" y="connsiteY8749"/>
              </a:cxn>
              <a:cxn ang="0">
                <a:pos x="connsiteX8750" y="connsiteY8750"/>
              </a:cxn>
              <a:cxn ang="0">
                <a:pos x="connsiteX8751" y="connsiteY8751"/>
              </a:cxn>
              <a:cxn ang="0">
                <a:pos x="connsiteX8752" y="connsiteY8752"/>
              </a:cxn>
              <a:cxn ang="0">
                <a:pos x="connsiteX8753" y="connsiteY8753"/>
              </a:cxn>
              <a:cxn ang="0">
                <a:pos x="connsiteX8754" y="connsiteY8754"/>
              </a:cxn>
              <a:cxn ang="0">
                <a:pos x="connsiteX8755" y="connsiteY8755"/>
              </a:cxn>
              <a:cxn ang="0">
                <a:pos x="connsiteX8756" y="connsiteY8756"/>
              </a:cxn>
              <a:cxn ang="0">
                <a:pos x="connsiteX8757" y="connsiteY8757"/>
              </a:cxn>
              <a:cxn ang="0">
                <a:pos x="connsiteX8758" y="connsiteY8758"/>
              </a:cxn>
              <a:cxn ang="0">
                <a:pos x="connsiteX8759" y="connsiteY8759"/>
              </a:cxn>
              <a:cxn ang="0">
                <a:pos x="connsiteX8760" y="connsiteY8760"/>
              </a:cxn>
              <a:cxn ang="0">
                <a:pos x="connsiteX8761" y="connsiteY8761"/>
              </a:cxn>
              <a:cxn ang="0">
                <a:pos x="connsiteX8762" y="connsiteY8762"/>
              </a:cxn>
              <a:cxn ang="0">
                <a:pos x="connsiteX8763" y="connsiteY8763"/>
              </a:cxn>
              <a:cxn ang="0">
                <a:pos x="connsiteX8764" y="connsiteY8764"/>
              </a:cxn>
              <a:cxn ang="0">
                <a:pos x="connsiteX8765" y="connsiteY8765"/>
              </a:cxn>
              <a:cxn ang="0">
                <a:pos x="connsiteX8766" y="connsiteY8766"/>
              </a:cxn>
              <a:cxn ang="0">
                <a:pos x="connsiteX8767" y="connsiteY8767"/>
              </a:cxn>
              <a:cxn ang="0">
                <a:pos x="connsiteX8768" y="connsiteY8768"/>
              </a:cxn>
              <a:cxn ang="0">
                <a:pos x="connsiteX8769" y="connsiteY8769"/>
              </a:cxn>
              <a:cxn ang="0">
                <a:pos x="connsiteX8770" y="connsiteY8770"/>
              </a:cxn>
              <a:cxn ang="0">
                <a:pos x="connsiteX8771" y="connsiteY8771"/>
              </a:cxn>
              <a:cxn ang="0">
                <a:pos x="connsiteX8772" y="connsiteY8772"/>
              </a:cxn>
              <a:cxn ang="0">
                <a:pos x="connsiteX8773" y="connsiteY8773"/>
              </a:cxn>
              <a:cxn ang="0">
                <a:pos x="connsiteX8774" y="connsiteY8774"/>
              </a:cxn>
              <a:cxn ang="0">
                <a:pos x="connsiteX8775" y="connsiteY8775"/>
              </a:cxn>
              <a:cxn ang="0">
                <a:pos x="connsiteX8776" y="connsiteY8776"/>
              </a:cxn>
              <a:cxn ang="0">
                <a:pos x="connsiteX8777" y="connsiteY8777"/>
              </a:cxn>
              <a:cxn ang="0">
                <a:pos x="connsiteX8778" y="connsiteY8778"/>
              </a:cxn>
              <a:cxn ang="0">
                <a:pos x="connsiteX8779" y="connsiteY8779"/>
              </a:cxn>
              <a:cxn ang="0">
                <a:pos x="connsiteX8780" y="connsiteY8780"/>
              </a:cxn>
              <a:cxn ang="0">
                <a:pos x="connsiteX8781" y="connsiteY8781"/>
              </a:cxn>
              <a:cxn ang="0">
                <a:pos x="connsiteX8782" y="connsiteY8782"/>
              </a:cxn>
              <a:cxn ang="0">
                <a:pos x="connsiteX8783" y="connsiteY8783"/>
              </a:cxn>
              <a:cxn ang="0">
                <a:pos x="connsiteX8784" y="connsiteY8784"/>
              </a:cxn>
              <a:cxn ang="0">
                <a:pos x="connsiteX8785" y="connsiteY8785"/>
              </a:cxn>
              <a:cxn ang="0">
                <a:pos x="connsiteX8786" y="connsiteY8786"/>
              </a:cxn>
              <a:cxn ang="0">
                <a:pos x="connsiteX8787" y="connsiteY8787"/>
              </a:cxn>
              <a:cxn ang="0">
                <a:pos x="connsiteX8788" y="connsiteY8788"/>
              </a:cxn>
              <a:cxn ang="0">
                <a:pos x="connsiteX8789" y="connsiteY8789"/>
              </a:cxn>
              <a:cxn ang="0">
                <a:pos x="connsiteX8790" y="connsiteY8790"/>
              </a:cxn>
              <a:cxn ang="0">
                <a:pos x="connsiteX8791" y="connsiteY8791"/>
              </a:cxn>
              <a:cxn ang="0">
                <a:pos x="connsiteX8792" y="connsiteY8792"/>
              </a:cxn>
              <a:cxn ang="0">
                <a:pos x="connsiteX8793" y="connsiteY8793"/>
              </a:cxn>
              <a:cxn ang="0">
                <a:pos x="connsiteX8794" y="connsiteY8794"/>
              </a:cxn>
              <a:cxn ang="0">
                <a:pos x="connsiteX8795" y="connsiteY8795"/>
              </a:cxn>
              <a:cxn ang="0">
                <a:pos x="connsiteX8796" y="connsiteY8796"/>
              </a:cxn>
              <a:cxn ang="0">
                <a:pos x="connsiteX8797" y="connsiteY8797"/>
              </a:cxn>
              <a:cxn ang="0">
                <a:pos x="connsiteX8798" y="connsiteY8798"/>
              </a:cxn>
              <a:cxn ang="0">
                <a:pos x="connsiteX8799" y="connsiteY8799"/>
              </a:cxn>
              <a:cxn ang="0">
                <a:pos x="connsiteX8800" y="connsiteY8800"/>
              </a:cxn>
              <a:cxn ang="0">
                <a:pos x="connsiteX8801" y="connsiteY8801"/>
              </a:cxn>
              <a:cxn ang="0">
                <a:pos x="connsiteX8802" y="connsiteY8802"/>
              </a:cxn>
              <a:cxn ang="0">
                <a:pos x="connsiteX8803" y="connsiteY8803"/>
              </a:cxn>
              <a:cxn ang="0">
                <a:pos x="connsiteX8804" y="connsiteY8804"/>
              </a:cxn>
              <a:cxn ang="0">
                <a:pos x="connsiteX8805" y="connsiteY8805"/>
              </a:cxn>
              <a:cxn ang="0">
                <a:pos x="connsiteX8806" y="connsiteY8806"/>
              </a:cxn>
              <a:cxn ang="0">
                <a:pos x="connsiteX8807" y="connsiteY8807"/>
              </a:cxn>
              <a:cxn ang="0">
                <a:pos x="connsiteX8808" y="connsiteY8808"/>
              </a:cxn>
              <a:cxn ang="0">
                <a:pos x="connsiteX8809" y="connsiteY8809"/>
              </a:cxn>
              <a:cxn ang="0">
                <a:pos x="connsiteX8810" y="connsiteY8810"/>
              </a:cxn>
              <a:cxn ang="0">
                <a:pos x="connsiteX8811" y="connsiteY8811"/>
              </a:cxn>
              <a:cxn ang="0">
                <a:pos x="connsiteX8812" y="connsiteY8812"/>
              </a:cxn>
              <a:cxn ang="0">
                <a:pos x="connsiteX8813" y="connsiteY8813"/>
              </a:cxn>
              <a:cxn ang="0">
                <a:pos x="connsiteX8814" y="connsiteY8814"/>
              </a:cxn>
              <a:cxn ang="0">
                <a:pos x="connsiteX8815" y="connsiteY8815"/>
              </a:cxn>
              <a:cxn ang="0">
                <a:pos x="connsiteX8816" y="connsiteY8816"/>
              </a:cxn>
              <a:cxn ang="0">
                <a:pos x="connsiteX8817" y="connsiteY8817"/>
              </a:cxn>
              <a:cxn ang="0">
                <a:pos x="connsiteX8818" y="connsiteY8818"/>
              </a:cxn>
              <a:cxn ang="0">
                <a:pos x="connsiteX8819" y="connsiteY8819"/>
              </a:cxn>
              <a:cxn ang="0">
                <a:pos x="connsiteX8820" y="connsiteY8820"/>
              </a:cxn>
              <a:cxn ang="0">
                <a:pos x="connsiteX8821" y="connsiteY8821"/>
              </a:cxn>
              <a:cxn ang="0">
                <a:pos x="connsiteX8822" y="connsiteY8822"/>
              </a:cxn>
              <a:cxn ang="0">
                <a:pos x="connsiteX8823" y="connsiteY8823"/>
              </a:cxn>
              <a:cxn ang="0">
                <a:pos x="connsiteX8824" y="connsiteY8824"/>
              </a:cxn>
              <a:cxn ang="0">
                <a:pos x="connsiteX8825" y="connsiteY8825"/>
              </a:cxn>
              <a:cxn ang="0">
                <a:pos x="connsiteX8826" y="connsiteY8826"/>
              </a:cxn>
              <a:cxn ang="0">
                <a:pos x="connsiteX8827" y="connsiteY8827"/>
              </a:cxn>
              <a:cxn ang="0">
                <a:pos x="connsiteX8828" y="connsiteY8828"/>
              </a:cxn>
              <a:cxn ang="0">
                <a:pos x="connsiteX8829" y="connsiteY8829"/>
              </a:cxn>
              <a:cxn ang="0">
                <a:pos x="connsiteX8830" y="connsiteY8830"/>
              </a:cxn>
              <a:cxn ang="0">
                <a:pos x="connsiteX8831" y="connsiteY8831"/>
              </a:cxn>
              <a:cxn ang="0">
                <a:pos x="connsiteX8832" y="connsiteY8832"/>
              </a:cxn>
              <a:cxn ang="0">
                <a:pos x="connsiteX8833" y="connsiteY8833"/>
              </a:cxn>
              <a:cxn ang="0">
                <a:pos x="connsiteX8834" y="connsiteY8834"/>
              </a:cxn>
              <a:cxn ang="0">
                <a:pos x="connsiteX8835" y="connsiteY8835"/>
              </a:cxn>
              <a:cxn ang="0">
                <a:pos x="connsiteX8836" y="connsiteY8836"/>
              </a:cxn>
              <a:cxn ang="0">
                <a:pos x="connsiteX8837" y="connsiteY8837"/>
              </a:cxn>
              <a:cxn ang="0">
                <a:pos x="connsiteX8838" y="connsiteY8838"/>
              </a:cxn>
              <a:cxn ang="0">
                <a:pos x="connsiteX8839" y="connsiteY8839"/>
              </a:cxn>
              <a:cxn ang="0">
                <a:pos x="connsiteX8840" y="connsiteY8840"/>
              </a:cxn>
              <a:cxn ang="0">
                <a:pos x="connsiteX8841" y="connsiteY8841"/>
              </a:cxn>
              <a:cxn ang="0">
                <a:pos x="connsiteX8842" y="connsiteY8842"/>
              </a:cxn>
              <a:cxn ang="0">
                <a:pos x="connsiteX8843" y="connsiteY8843"/>
              </a:cxn>
              <a:cxn ang="0">
                <a:pos x="connsiteX8844" y="connsiteY8844"/>
              </a:cxn>
              <a:cxn ang="0">
                <a:pos x="connsiteX8845" y="connsiteY8845"/>
              </a:cxn>
              <a:cxn ang="0">
                <a:pos x="connsiteX8846" y="connsiteY8846"/>
              </a:cxn>
              <a:cxn ang="0">
                <a:pos x="connsiteX8847" y="connsiteY8847"/>
              </a:cxn>
              <a:cxn ang="0">
                <a:pos x="connsiteX8848" y="connsiteY8848"/>
              </a:cxn>
              <a:cxn ang="0">
                <a:pos x="connsiteX8849" y="connsiteY8849"/>
              </a:cxn>
              <a:cxn ang="0">
                <a:pos x="connsiteX8850" y="connsiteY8850"/>
              </a:cxn>
              <a:cxn ang="0">
                <a:pos x="connsiteX8851" y="connsiteY8851"/>
              </a:cxn>
              <a:cxn ang="0">
                <a:pos x="connsiteX8852" y="connsiteY8852"/>
              </a:cxn>
              <a:cxn ang="0">
                <a:pos x="connsiteX8853" y="connsiteY8853"/>
              </a:cxn>
              <a:cxn ang="0">
                <a:pos x="connsiteX8854" y="connsiteY8854"/>
              </a:cxn>
              <a:cxn ang="0">
                <a:pos x="connsiteX8855" y="connsiteY8855"/>
              </a:cxn>
              <a:cxn ang="0">
                <a:pos x="connsiteX8856" y="connsiteY8856"/>
              </a:cxn>
              <a:cxn ang="0">
                <a:pos x="connsiteX8857" y="connsiteY8857"/>
              </a:cxn>
              <a:cxn ang="0">
                <a:pos x="connsiteX8858" y="connsiteY8858"/>
              </a:cxn>
              <a:cxn ang="0">
                <a:pos x="connsiteX8859" y="connsiteY8859"/>
              </a:cxn>
              <a:cxn ang="0">
                <a:pos x="connsiteX8860" y="connsiteY8860"/>
              </a:cxn>
              <a:cxn ang="0">
                <a:pos x="connsiteX8861" y="connsiteY8861"/>
              </a:cxn>
              <a:cxn ang="0">
                <a:pos x="connsiteX8862" y="connsiteY8862"/>
              </a:cxn>
              <a:cxn ang="0">
                <a:pos x="connsiteX8863" y="connsiteY8863"/>
              </a:cxn>
              <a:cxn ang="0">
                <a:pos x="connsiteX8864" y="connsiteY8864"/>
              </a:cxn>
              <a:cxn ang="0">
                <a:pos x="connsiteX8865" y="connsiteY8865"/>
              </a:cxn>
              <a:cxn ang="0">
                <a:pos x="connsiteX8866" y="connsiteY8866"/>
              </a:cxn>
              <a:cxn ang="0">
                <a:pos x="connsiteX8867" y="connsiteY8867"/>
              </a:cxn>
              <a:cxn ang="0">
                <a:pos x="connsiteX8868" y="connsiteY8868"/>
              </a:cxn>
              <a:cxn ang="0">
                <a:pos x="connsiteX8869" y="connsiteY8869"/>
              </a:cxn>
              <a:cxn ang="0">
                <a:pos x="connsiteX8870" y="connsiteY8870"/>
              </a:cxn>
              <a:cxn ang="0">
                <a:pos x="connsiteX8871" y="connsiteY8871"/>
              </a:cxn>
              <a:cxn ang="0">
                <a:pos x="connsiteX8872" y="connsiteY8872"/>
              </a:cxn>
              <a:cxn ang="0">
                <a:pos x="connsiteX8873" y="connsiteY8873"/>
              </a:cxn>
              <a:cxn ang="0">
                <a:pos x="connsiteX8874" y="connsiteY8874"/>
              </a:cxn>
              <a:cxn ang="0">
                <a:pos x="connsiteX8875" y="connsiteY8875"/>
              </a:cxn>
              <a:cxn ang="0">
                <a:pos x="connsiteX8876" y="connsiteY8876"/>
              </a:cxn>
              <a:cxn ang="0">
                <a:pos x="connsiteX8877" y="connsiteY8877"/>
              </a:cxn>
              <a:cxn ang="0">
                <a:pos x="connsiteX8878" y="connsiteY8878"/>
              </a:cxn>
              <a:cxn ang="0">
                <a:pos x="connsiteX8879" y="connsiteY8879"/>
              </a:cxn>
              <a:cxn ang="0">
                <a:pos x="connsiteX8880" y="connsiteY8880"/>
              </a:cxn>
              <a:cxn ang="0">
                <a:pos x="connsiteX8881" y="connsiteY8881"/>
              </a:cxn>
              <a:cxn ang="0">
                <a:pos x="connsiteX8882" y="connsiteY8882"/>
              </a:cxn>
              <a:cxn ang="0">
                <a:pos x="connsiteX8883" y="connsiteY8883"/>
              </a:cxn>
              <a:cxn ang="0">
                <a:pos x="connsiteX8884" y="connsiteY8884"/>
              </a:cxn>
              <a:cxn ang="0">
                <a:pos x="connsiteX8885" y="connsiteY8885"/>
              </a:cxn>
              <a:cxn ang="0">
                <a:pos x="connsiteX8886" y="connsiteY8886"/>
              </a:cxn>
              <a:cxn ang="0">
                <a:pos x="connsiteX8887" y="connsiteY8887"/>
              </a:cxn>
              <a:cxn ang="0">
                <a:pos x="connsiteX8888" y="connsiteY8888"/>
              </a:cxn>
              <a:cxn ang="0">
                <a:pos x="connsiteX8889" y="connsiteY8889"/>
              </a:cxn>
              <a:cxn ang="0">
                <a:pos x="connsiteX8890" y="connsiteY8890"/>
              </a:cxn>
              <a:cxn ang="0">
                <a:pos x="connsiteX8891" y="connsiteY8891"/>
              </a:cxn>
              <a:cxn ang="0">
                <a:pos x="connsiteX8892" y="connsiteY8892"/>
              </a:cxn>
              <a:cxn ang="0">
                <a:pos x="connsiteX8893" y="connsiteY8893"/>
              </a:cxn>
              <a:cxn ang="0">
                <a:pos x="connsiteX8894" y="connsiteY8894"/>
              </a:cxn>
              <a:cxn ang="0">
                <a:pos x="connsiteX8895" y="connsiteY8895"/>
              </a:cxn>
              <a:cxn ang="0">
                <a:pos x="connsiteX8896" y="connsiteY8896"/>
              </a:cxn>
              <a:cxn ang="0">
                <a:pos x="connsiteX8897" y="connsiteY8897"/>
              </a:cxn>
              <a:cxn ang="0">
                <a:pos x="connsiteX8898" y="connsiteY8898"/>
              </a:cxn>
              <a:cxn ang="0">
                <a:pos x="connsiteX8899" y="connsiteY8899"/>
              </a:cxn>
              <a:cxn ang="0">
                <a:pos x="connsiteX8900" y="connsiteY8900"/>
              </a:cxn>
              <a:cxn ang="0">
                <a:pos x="connsiteX8901" y="connsiteY8901"/>
              </a:cxn>
              <a:cxn ang="0">
                <a:pos x="connsiteX8902" y="connsiteY8902"/>
              </a:cxn>
              <a:cxn ang="0">
                <a:pos x="connsiteX8903" y="connsiteY8903"/>
              </a:cxn>
              <a:cxn ang="0">
                <a:pos x="connsiteX8904" y="connsiteY8904"/>
              </a:cxn>
              <a:cxn ang="0">
                <a:pos x="connsiteX8905" y="connsiteY8905"/>
              </a:cxn>
              <a:cxn ang="0">
                <a:pos x="connsiteX8906" y="connsiteY8906"/>
              </a:cxn>
              <a:cxn ang="0">
                <a:pos x="connsiteX8907" y="connsiteY8907"/>
              </a:cxn>
              <a:cxn ang="0">
                <a:pos x="connsiteX8908" y="connsiteY8908"/>
              </a:cxn>
              <a:cxn ang="0">
                <a:pos x="connsiteX8909" y="connsiteY8909"/>
              </a:cxn>
              <a:cxn ang="0">
                <a:pos x="connsiteX8910" y="connsiteY8910"/>
              </a:cxn>
              <a:cxn ang="0">
                <a:pos x="connsiteX8911" y="connsiteY8911"/>
              </a:cxn>
              <a:cxn ang="0">
                <a:pos x="connsiteX8912" y="connsiteY8912"/>
              </a:cxn>
              <a:cxn ang="0">
                <a:pos x="connsiteX8913" y="connsiteY8913"/>
              </a:cxn>
              <a:cxn ang="0">
                <a:pos x="connsiteX8914" y="connsiteY8914"/>
              </a:cxn>
              <a:cxn ang="0">
                <a:pos x="connsiteX8915" y="connsiteY8915"/>
              </a:cxn>
              <a:cxn ang="0">
                <a:pos x="connsiteX8916" y="connsiteY8916"/>
              </a:cxn>
              <a:cxn ang="0">
                <a:pos x="connsiteX8917" y="connsiteY8917"/>
              </a:cxn>
              <a:cxn ang="0">
                <a:pos x="connsiteX8918" y="connsiteY8918"/>
              </a:cxn>
              <a:cxn ang="0">
                <a:pos x="connsiteX8919" y="connsiteY8919"/>
              </a:cxn>
              <a:cxn ang="0">
                <a:pos x="connsiteX8920" y="connsiteY8920"/>
              </a:cxn>
              <a:cxn ang="0">
                <a:pos x="connsiteX8921" y="connsiteY8921"/>
              </a:cxn>
              <a:cxn ang="0">
                <a:pos x="connsiteX8922" y="connsiteY8922"/>
              </a:cxn>
              <a:cxn ang="0">
                <a:pos x="connsiteX8923" y="connsiteY8923"/>
              </a:cxn>
              <a:cxn ang="0">
                <a:pos x="connsiteX8924" y="connsiteY8924"/>
              </a:cxn>
              <a:cxn ang="0">
                <a:pos x="connsiteX8925" y="connsiteY8925"/>
              </a:cxn>
              <a:cxn ang="0">
                <a:pos x="connsiteX8926" y="connsiteY8926"/>
              </a:cxn>
              <a:cxn ang="0">
                <a:pos x="connsiteX8927" y="connsiteY8927"/>
              </a:cxn>
              <a:cxn ang="0">
                <a:pos x="connsiteX8928" y="connsiteY8928"/>
              </a:cxn>
              <a:cxn ang="0">
                <a:pos x="connsiteX8929" y="connsiteY8929"/>
              </a:cxn>
              <a:cxn ang="0">
                <a:pos x="connsiteX8930" y="connsiteY8930"/>
              </a:cxn>
              <a:cxn ang="0">
                <a:pos x="connsiteX8931" y="connsiteY8931"/>
              </a:cxn>
              <a:cxn ang="0">
                <a:pos x="connsiteX8932" y="connsiteY8932"/>
              </a:cxn>
              <a:cxn ang="0">
                <a:pos x="connsiteX8933" y="connsiteY8933"/>
              </a:cxn>
              <a:cxn ang="0">
                <a:pos x="connsiteX8934" y="connsiteY8934"/>
              </a:cxn>
              <a:cxn ang="0">
                <a:pos x="connsiteX8935" y="connsiteY8935"/>
              </a:cxn>
              <a:cxn ang="0">
                <a:pos x="connsiteX8936" y="connsiteY8936"/>
              </a:cxn>
              <a:cxn ang="0">
                <a:pos x="connsiteX8937" y="connsiteY8937"/>
              </a:cxn>
              <a:cxn ang="0">
                <a:pos x="connsiteX8938" y="connsiteY8938"/>
              </a:cxn>
              <a:cxn ang="0">
                <a:pos x="connsiteX8939" y="connsiteY8939"/>
              </a:cxn>
              <a:cxn ang="0">
                <a:pos x="connsiteX8940" y="connsiteY8940"/>
              </a:cxn>
              <a:cxn ang="0">
                <a:pos x="connsiteX8941" y="connsiteY8941"/>
              </a:cxn>
              <a:cxn ang="0">
                <a:pos x="connsiteX8942" y="connsiteY8942"/>
              </a:cxn>
              <a:cxn ang="0">
                <a:pos x="connsiteX8943" y="connsiteY8943"/>
              </a:cxn>
              <a:cxn ang="0">
                <a:pos x="connsiteX8944" y="connsiteY8944"/>
              </a:cxn>
              <a:cxn ang="0">
                <a:pos x="connsiteX8945" y="connsiteY8945"/>
              </a:cxn>
              <a:cxn ang="0">
                <a:pos x="connsiteX8946" y="connsiteY8946"/>
              </a:cxn>
              <a:cxn ang="0">
                <a:pos x="connsiteX8947" y="connsiteY8947"/>
              </a:cxn>
              <a:cxn ang="0">
                <a:pos x="connsiteX8948" y="connsiteY8948"/>
              </a:cxn>
              <a:cxn ang="0">
                <a:pos x="connsiteX8949" y="connsiteY8949"/>
              </a:cxn>
              <a:cxn ang="0">
                <a:pos x="connsiteX8950" y="connsiteY8950"/>
              </a:cxn>
              <a:cxn ang="0">
                <a:pos x="connsiteX8951" y="connsiteY8951"/>
              </a:cxn>
              <a:cxn ang="0">
                <a:pos x="connsiteX8952" y="connsiteY8952"/>
              </a:cxn>
              <a:cxn ang="0">
                <a:pos x="connsiteX8953" y="connsiteY8953"/>
              </a:cxn>
              <a:cxn ang="0">
                <a:pos x="connsiteX8954" y="connsiteY8954"/>
              </a:cxn>
              <a:cxn ang="0">
                <a:pos x="connsiteX8955" y="connsiteY8955"/>
              </a:cxn>
              <a:cxn ang="0">
                <a:pos x="connsiteX8956" y="connsiteY8956"/>
              </a:cxn>
              <a:cxn ang="0">
                <a:pos x="connsiteX8957" y="connsiteY8957"/>
              </a:cxn>
              <a:cxn ang="0">
                <a:pos x="connsiteX8958" y="connsiteY8958"/>
              </a:cxn>
              <a:cxn ang="0">
                <a:pos x="connsiteX8959" y="connsiteY8959"/>
              </a:cxn>
              <a:cxn ang="0">
                <a:pos x="connsiteX8960" y="connsiteY8960"/>
              </a:cxn>
              <a:cxn ang="0">
                <a:pos x="connsiteX8961" y="connsiteY8961"/>
              </a:cxn>
              <a:cxn ang="0">
                <a:pos x="connsiteX8962" y="connsiteY8962"/>
              </a:cxn>
              <a:cxn ang="0">
                <a:pos x="connsiteX8963" y="connsiteY8963"/>
              </a:cxn>
              <a:cxn ang="0">
                <a:pos x="connsiteX8964" y="connsiteY8964"/>
              </a:cxn>
              <a:cxn ang="0">
                <a:pos x="connsiteX8965" y="connsiteY8965"/>
              </a:cxn>
              <a:cxn ang="0">
                <a:pos x="connsiteX8966" y="connsiteY8966"/>
              </a:cxn>
              <a:cxn ang="0">
                <a:pos x="connsiteX8967" y="connsiteY8967"/>
              </a:cxn>
              <a:cxn ang="0">
                <a:pos x="connsiteX8968" y="connsiteY8968"/>
              </a:cxn>
              <a:cxn ang="0">
                <a:pos x="connsiteX8969" y="connsiteY8969"/>
              </a:cxn>
              <a:cxn ang="0">
                <a:pos x="connsiteX8970" y="connsiteY8970"/>
              </a:cxn>
              <a:cxn ang="0">
                <a:pos x="connsiteX8971" y="connsiteY8971"/>
              </a:cxn>
              <a:cxn ang="0">
                <a:pos x="connsiteX8972" y="connsiteY8972"/>
              </a:cxn>
              <a:cxn ang="0">
                <a:pos x="connsiteX8973" y="connsiteY8973"/>
              </a:cxn>
              <a:cxn ang="0">
                <a:pos x="connsiteX8974" y="connsiteY8974"/>
              </a:cxn>
              <a:cxn ang="0">
                <a:pos x="connsiteX8975" y="connsiteY8975"/>
              </a:cxn>
              <a:cxn ang="0">
                <a:pos x="connsiteX8976" y="connsiteY8976"/>
              </a:cxn>
              <a:cxn ang="0">
                <a:pos x="connsiteX8977" y="connsiteY8977"/>
              </a:cxn>
              <a:cxn ang="0">
                <a:pos x="connsiteX8978" y="connsiteY8978"/>
              </a:cxn>
              <a:cxn ang="0">
                <a:pos x="connsiteX8979" y="connsiteY8979"/>
              </a:cxn>
              <a:cxn ang="0">
                <a:pos x="connsiteX8980" y="connsiteY8980"/>
              </a:cxn>
              <a:cxn ang="0">
                <a:pos x="connsiteX8981" y="connsiteY8981"/>
              </a:cxn>
              <a:cxn ang="0">
                <a:pos x="connsiteX8982" y="connsiteY8982"/>
              </a:cxn>
              <a:cxn ang="0">
                <a:pos x="connsiteX8983" y="connsiteY8983"/>
              </a:cxn>
              <a:cxn ang="0">
                <a:pos x="connsiteX8984" y="connsiteY8984"/>
              </a:cxn>
              <a:cxn ang="0">
                <a:pos x="connsiteX8985" y="connsiteY8985"/>
              </a:cxn>
              <a:cxn ang="0">
                <a:pos x="connsiteX8986" y="connsiteY8986"/>
              </a:cxn>
              <a:cxn ang="0">
                <a:pos x="connsiteX8987" y="connsiteY8987"/>
              </a:cxn>
              <a:cxn ang="0">
                <a:pos x="connsiteX8988" y="connsiteY8988"/>
              </a:cxn>
              <a:cxn ang="0">
                <a:pos x="connsiteX8989" y="connsiteY8989"/>
              </a:cxn>
              <a:cxn ang="0">
                <a:pos x="connsiteX8990" y="connsiteY8990"/>
              </a:cxn>
              <a:cxn ang="0">
                <a:pos x="connsiteX8991" y="connsiteY8991"/>
              </a:cxn>
              <a:cxn ang="0">
                <a:pos x="connsiteX8992" y="connsiteY8992"/>
              </a:cxn>
              <a:cxn ang="0">
                <a:pos x="connsiteX8993" y="connsiteY8993"/>
              </a:cxn>
              <a:cxn ang="0">
                <a:pos x="connsiteX8994" y="connsiteY8994"/>
              </a:cxn>
              <a:cxn ang="0">
                <a:pos x="connsiteX8995" y="connsiteY8995"/>
              </a:cxn>
              <a:cxn ang="0">
                <a:pos x="connsiteX8996" y="connsiteY8996"/>
              </a:cxn>
              <a:cxn ang="0">
                <a:pos x="connsiteX8997" y="connsiteY8997"/>
              </a:cxn>
              <a:cxn ang="0">
                <a:pos x="connsiteX8998" y="connsiteY8998"/>
              </a:cxn>
              <a:cxn ang="0">
                <a:pos x="connsiteX8999" y="connsiteY8999"/>
              </a:cxn>
              <a:cxn ang="0">
                <a:pos x="connsiteX9000" y="connsiteY9000"/>
              </a:cxn>
              <a:cxn ang="0">
                <a:pos x="connsiteX9001" y="connsiteY9001"/>
              </a:cxn>
              <a:cxn ang="0">
                <a:pos x="connsiteX9002" y="connsiteY9002"/>
              </a:cxn>
              <a:cxn ang="0">
                <a:pos x="connsiteX9003" y="connsiteY9003"/>
              </a:cxn>
              <a:cxn ang="0">
                <a:pos x="connsiteX9004" y="connsiteY9004"/>
              </a:cxn>
              <a:cxn ang="0">
                <a:pos x="connsiteX9005" y="connsiteY9005"/>
              </a:cxn>
              <a:cxn ang="0">
                <a:pos x="connsiteX9006" y="connsiteY9006"/>
              </a:cxn>
              <a:cxn ang="0">
                <a:pos x="connsiteX9007" y="connsiteY9007"/>
              </a:cxn>
              <a:cxn ang="0">
                <a:pos x="connsiteX9008" y="connsiteY9008"/>
              </a:cxn>
              <a:cxn ang="0">
                <a:pos x="connsiteX9009" y="connsiteY9009"/>
              </a:cxn>
              <a:cxn ang="0">
                <a:pos x="connsiteX9010" y="connsiteY9010"/>
              </a:cxn>
              <a:cxn ang="0">
                <a:pos x="connsiteX9011" y="connsiteY9011"/>
              </a:cxn>
              <a:cxn ang="0">
                <a:pos x="connsiteX9012" y="connsiteY9012"/>
              </a:cxn>
              <a:cxn ang="0">
                <a:pos x="connsiteX9013" y="connsiteY9013"/>
              </a:cxn>
              <a:cxn ang="0">
                <a:pos x="connsiteX9014" y="connsiteY9014"/>
              </a:cxn>
              <a:cxn ang="0">
                <a:pos x="connsiteX9015" y="connsiteY9015"/>
              </a:cxn>
              <a:cxn ang="0">
                <a:pos x="connsiteX9016" y="connsiteY9016"/>
              </a:cxn>
              <a:cxn ang="0">
                <a:pos x="connsiteX9017" y="connsiteY9017"/>
              </a:cxn>
              <a:cxn ang="0">
                <a:pos x="connsiteX9018" y="connsiteY9018"/>
              </a:cxn>
              <a:cxn ang="0">
                <a:pos x="connsiteX9019" y="connsiteY9019"/>
              </a:cxn>
              <a:cxn ang="0">
                <a:pos x="connsiteX9020" y="connsiteY9020"/>
              </a:cxn>
              <a:cxn ang="0">
                <a:pos x="connsiteX9021" y="connsiteY9021"/>
              </a:cxn>
              <a:cxn ang="0">
                <a:pos x="connsiteX9022" y="connsiteY9022"/>
              </a:cxn>
              <a:cxn ang="0">
                <a:pos x="connsiteX9023" y="connsiteY9023"/>
              </a:cxn>
              <a:cxn ang="0">
                <a:pos x="connsiteX9024" y="connsiteY9024"/>
              </a:cxn>
              <a:cxn ang="0">
                <a:pos x="connsiteX9025" y="connsiteY9025"/>
              </a:cxn>
              <a:cxn ang="0">
                <a:pos x="connsiteX9026" y="connsiteY9026"/>
              </a:cxn>
              <a:cxn ang="0">
                <a:pos x="connsiteX9027" y="connsiteY9027"/>
              </a:cxn>
              <a:cxn ang="0">
                <a:pos x="connsiteX9028" y="connsiteY9028"/>
              </a:cxn>
              <a:cxn ang="0">
                <a:pos x="connsiteX9029" y="connsiteY9029"/>
              </a:cxn>
              <a:cxn ang="0">
                <a:pos x="connsiteX9030" y="connsiteY9030"/>
              </a:cxn>
              <a:cxn ang="0">
                <a:pos x="connsiteX9031" y="connsiteY9031"/>
              </a:cxn>
              <a:cxn ang="0">
                <a:pos x="connsiteX9032" y="connsiteY9032"/>
              </a:cxn>
              <a:cxn ang="0">
                <a:pos x="connsiteX9033" y="connsiteY9033"/>
              </a:cxn>
              <a:cxn ang="0">
                <a:pos x="connsiteX9034" y="connsiteY9034"/>
              </a:cxn>
              <a:cxn ang="0">
                <a:pos x="connsiteX9035" y="connsiteY9035"/>
              </a:cxn>
              <a:cxn ang="0">
                <a:pos x="connsiteX9036" y="connsiteY9036"/>
              </a:cxn>
              <a:cxn ang="0">
                <a:pos x="connsiteX9037" y="connsiteY9037"/>
              </a:cxn>
              <a:cxn ang="0">
                <a:pos x="connsiteX9038" y="connsiteY9038"/>
              </a:cxn>
              <a:cxn ang="0">
                <a:pos x="connsiteX9039" y="connsiteY9039"/>
              </a:cxn>
              <a:cxn ang="0">
                <a:pos x="connsiteX9040" y="connsiteY9040"/>
              </a:cxn>
              <a:cxn ang="0">
                <a:pos x="connsiteX9041" y="connsiteY9041"/>
              </a:cxn>
              <a:cxn ang="0">
                <a:pos x="connsiteX9042" y="connsiteY9042"/>
              </a:cxn>
              <a:cxn ang="0">
                <a:pos x="connsiteX9043" y="connsiteY9043"/>
              </a:cxn>
              <a:cxn ang="0">
                <a:pos x="connsiteX9044" y="connsiteY9044"/>
              </a:cxn>
              <a:cxn ang="0">
                <a:pos x="connsiteX9045" y="connsiteY9045"/>
              </a:cxn>
              <a:cxn ang="0">
                <a:pos x="connsiteX9046" y="connsiteY9046"/>
              </a:cxn>
              <a:cxn ang="0">
                <a:pos x="connsiteX9047" y="connsiteY9047"/>
              </a:cxn>
              <a:cxn ang="0">
                <a:pos x="connsiteX9048" y="connsiteY9048"/>
              </a:cxn>
              <a:cxn ang="0">
                <a:pos x="connsiteX9049" y="connsiteY9049"/>
              </a:cxn>
              <a:cxn ang="0">
                <a:pos x="connsiteX9050" y="connsiteY9050"/>
              </a:cxn>
              <a:cxn ang="0">
                <a:pos x="connsiteX9051" y="connsiteY9051"/>
              </a:cxn>
              <a:cxn ang="0">
                <a:pos x="connsiteX9052" y="connsiteY9052"/>
              </a:cxn>
              <a:cxn ang="0">
                <a:pos x="connsiteX9053" y="connsiteY9053"/>
              </a:cxn>
              <a:cxn ang="0">
                <a:pos x="connsiteX9054" y="connsiteY9054"/>
              </a:cxn>
              <a:cxn ang="0">
                <a:pos x="connsiteX9055" y="connsiteY9055"/>
              </a:cxn>
              <a:cxn ang="0">
                <a:pos x="connsiteX9056" y="connsiteY9056"/>
              </a:cxn>
              <a:cxn ang="0">
                <a:pos x="connsiteX9057" y="connsiteY9057"/>
              </a:cxn>
              <a:cxn ang="0">
                <a:pos x="connsiteX9058" y="connsiteY9058"/>
              </a:cxn>
              <a:cxn ang="0">
                <a:pos x="connsiteX9059" y="connsiteY9059"/>
              </a:cxn>
              <a:cxn ang="0">
                <a:pos x="connsiteX9060" y="connsiteY9060"/>
              </a:cxn>
              <a:cxn ang="0">
                <a:pos x="connsiteX9061" y="connsiteY9061"/>
              </a:cxn>
              <a:cxn ang="0">
                <a:pos x="connsiteX9062" y="connsiteY9062"/>
              </a:cxn>
              <a:cxn ang="0">
                <a:pos x="connsiteX9063" y="connsiteY9063"/>
              </a:cxn>
              <a:cxn ang="0">
                <a:pos x="connsiteX9064" y="connsiteY9064"/>
              </a:cxn>
              <a:cxn ang="0">
                <a:pos x="connsiteX9065" y="connsiteY9065"/>
              </a:cxn>
              <a:cxn ang="0">
                <a:pos x="connsiteX9066" y="connsiteY9066"/>
              </a:cxn>
              <a:cxn ang="0">
                <a:pos x="connsiteX9067" y="connsiteY9067"/>
              </a:cxn>
              <a:cxn ang="0">
                <a:pos x="connsiteX9068" y="connsiteY9068"/>
              </a:cxn>
              <a:cxn ang="0">
                <a:pos x="connsiteX9069" y="connsiteY9069"/>
              </a:cxn>
              <a:cxn ang="0">
                <a:pos x="connsiteX9070" y="connsiteY9070"/>
              </a:cxn>
              <a:cxn ang="0">
                <a:pos x="connsiteX9071" y="connsiteY9071"/>
              </a:cxn>
              <a:cxn ang="0">
                <a:pos x="connsiteX9072" y="connsiteY9072"/>
              </a:cxn>
              <a:cxn ang="0">
                <a:pos x="connsiteX9073" y="connsiteY9073"/>
              </a:cxn>
              <a:cxn ang="0">
                <a:pos x="connsiteX9074" y="connsiteY9074"/>
              </a:cxn>
              <a:cxn ang="0">
                <a:pos x="connsiteX9075" y="connsiteY9075"/>
              </a:cxn>
              <a:cxn ang="0">
                <a:pos x="connsiteX9076" y="connsiteY9076"/>
              </a:cxn>
              <a:cxn ang="0">
                <a:pos x="connsiteX9077" y="connsiteY9077"/>
              </a:cxn>
              <a:cxn ang="0">
                <a:pos x="connsiteX9078" y="connsiteY9078"/>
              </a:cxn>
              <a:cxn ang="0">
                <a:pos x="connsiteX9079" y="connsiteY9079"/>
              </a:cxn>
              <a:cxn ang="0">
                <a:pos x="connsiteX9080" y="connsiteY9080"/>
              </a:cxn>
              <a:cxn ang="0">
                <a:pos x="connsiteX9081" y="connsiteY9081"/>
              </a:cxn>
              <a:cxn ang="0">
                <a:pos x="connsiteX9082" y="connsiteY9082"/>
              </a:cxn>
              <a:cxn ang="0">
                <a:pos x="connsiteX9083" y="connsiteY9083"/>
              </a:cxn>
              <a:cxn ang="0">
                <a:pos x="connsiteX9084" y="connsiteY9084"/>
              </a:cxn>
              <a:cxn ang="0">
                <a:pos x="connsiteX9085" y="connsiteY9085"/>
              </a:cxn>
              <a:cxn ang="0">
                <a:pos x="connsiteX9086" y="connsiteY9086"/>
              </a:cxn>
              <a:cxn ang="0">
                <a:pos x="connsiteX9087" y="connsiteY9087"/>
              </a:cxn>
              <a:cxn ang="0">
                <a:pos x="connsiteX9088" y="connsiteY9088"/>
              </a:cxn>
              <a:cxn ang="0">
                <a:pos x="connsiteX9089" y="connsiteY9089"/>
              </a:cxn>
              <a:cxn ang="0">
                <a:pos x="connsiteX9090" y="connsiteY9090"/>
              </a:cxn>
              <a:cxn ang="0">
                <a:pos x="connsiteX9091" y="connsiteY9091"/>
              </a:cxn>
              <a:cxn ang="0">
                <a:pos x="connsiteX9092" y="connsiteY9092"/>
              </a:cxn>
              <a:cxn ang="0">
                <a:pos x="connsiteX9093" y="connsiteY9093"/>
              </a:cxn>
              <a:cxn ang="0">
                <a:pos x="connsiteX9094" y="connsiteY9094"/>
              </a:cxn>
              <a:cxn ang="0">
                <a:pos x="connsiteX9095" y="connsiteY9095"/>
              </a:cxn>
              <a:cxn ang="0">
                <a:pos x="connsiteX9096" y="connsiteY9096"/>
              </a:cxn>
              <a:cxn ang="0">
                <a:pos x="connsiteX9097" y="connsiteY9097"/>
              </a:cxn>
              <a:cxn ang="0">
                <a:pos x="connsiteX9098" y="connsiteY9098"/>
              </a:cxn>
              <a:cxn ang="0">
                <a:pos x="connsiteX9099" y="connsiteY9099"/>
              </a:cxn>
              <a:cxn ang="0">
                <a:pos x="connsiteX9100" y="connsiteY9100"/>
              </a:cxn>
              <a:cxn ang="0">
                <a:pos x="connsiteX9101" y="connsiteY9101"/>
              </a:cxn>
              <a:cxn ang="0">
                <a:pos x="connsiteX9102" y="connsiteY9102"/>
              </a:cxn>
              <a:cxn ang="0">
                <a:pos x="connsiteX9103" y="connsiteY9103"/>
              </a:cxn>
              <a:cxn ang="0">
                <a:pos x="connsiteX9104" y="connsiteY9104"/>
              </a:cxn>
              <a:cxn ang="0">
                <a:pos x="connsiteX9105" y="connsiteY9105"/>
              </a:cxn>
              <a:cxn ang="0">
                <a:pos x="connsiteX9106" y="connsiteY9106"/>
              </a:cxn>
              <a:cxn ang="0">
                <a:pos x="connsiteX9107" y="connsiteY9107"/>
              </a:cxn>
              <a:cxn ang="0">
                <a:pos x="connsiteX9108" y="connsiteY9108"/>
              </a:cxn>
              <a:cxn ang="0">
                <a:pos x="connsiteX9109" y="connsiteY9109"/>
              </a:cxn>
              <a:cxn ang="0">
                <a:pos x="connsiteX9110" y="connsiteY9110"/>
              </a:cxn>
              <a:cxn ang="0">
                <a:pos x="connsiteX9111" y="connsiteY9111"/>
              </a:cxn>
              <a:cxn ang="0">
                <a:pos x="connsiteX9112" y="connsiteY9112"/>
              </a:cxn>
              <a:cxn ang="0">
                <a:pos x="connsiteX9113" y="connsiteY9113"/>
              </a:cxn>
              <a:cxn ang="0">
                <a:pos x="connsiteX9114" y="connsiteY9114"/>
              </a:cxn>
              <a:cxn ang="0">
                <a:pos x="connsiteX9115" y="connsiteY9115"/>
              </a:cxn>
              <a:cxn ang="0">
                <a:pos x="connsiteX9116" y="connsiteY9116"/>
              </a:cxn>
              <a:cxn ang="0">
                <a:pos x="connsiteX9117" y="connsiteY9117"/>
              </a:cxn>
              <a:cxn ang="0">
                <a:pos x="connsiteX9118" y="connsiteY9118"/>
              </a:cxn>
              <a:cxn ang="0">
                <a:pos x="connsiteX9119" y="connsiteY9119"/>
              </a:cxn>
              <a:cxn ang="0">
                <a:pos x="connsiteX9120" y="connsiteY9120"/>
              </a:cxn>
              <a:cxn ang="0">
                <a:pos x="connsiteX9121" y="connsiteY9121"/>
              </a:cxn>
              <a:cxn ang="0">
                <a:pos x="connsiteX9122" y="connsiteY9122"/>
              </a:cxn>
              <a:cxn ang="0">
                <a:pos x="connsiteX9123" y="connsiteY9123"/>
              </a:cxn>
              <a:cxn ang="0">
                <a:pos x="connsiteX9124" y="connsiteY9124"/>
              </a:cxn>
              <a:cxn ang="0">
                <a:pos x="connsiteX9125" y="connsiteY9125"/>
              </a:cxn>
              <a:cxn ang="0">
                <a:pos x="connsiteX9126" y="connsiteY9126"/>
              </a:cxn>
              <a:cxn ang="0">
                <a:pos x="connsiteX9127" y="connsiteY9127"/>
              </a:cxn>
              <a:cxn ang="0">
                <a:pos x="connsiteX9128" y="connsiteY9128"/>
              </a:cxn>
              <a:cxn ang="0">
                <a:pos x="connsiteX9129" y="connsiteY9129"/>
              </a:cxn>
              <a:cxn ang="0">
                <a:pos x="connsiteX9130" y="connsiteY9130"/>
              </a:cxn>
              <a:cxn ang="0">
                <a:pos x="connsiteX9131" y="connsiteY9131"/>
              </a:cxn>
              <a:cxn ang="0">
                <a:pos x="connsiteX9132" y="connsiteY9132"/>
              </a:cxn>
              <a:cxn ang="0">
                <a:pos x="connsiteX9133" y="connsiteY9133"/>
              </a:cxn>
              <a:cxn ang="0">
                <a:pos x="connsiteX9134" y="connsiteY9134"/>
              </a:cxn>
              <a:cxn ang="0">
                <a:pos x="connsiteX9135" y="connsiteY9135"/>
              </a:cxn>
              <a:cxn ang="0">
                <a:pos x="connsiteX9136" y="connsiteY9136"/>
              </a:cxn>
              <a:cxn ang="0">
                <a:pos x="connsiteX9137" y="connsiteY9137"/>
              </a:cxn>
              <a:cxn ang="0">
                <a:pos x="connsiteX9138" y="connsiteY9138"/>
              </a:cxn>
              <a:cxn ang="0">
                <a:pos x="connsiteX9139" y="connsiteY9139"/>
              </a:cxn>
              <a:cxn ang="0">
                <a:pos x="connsiteX9140" y="connsiteY9140"/>
              </a:cxn>
              <a:cxn ang="0">
                <a:pos x="connsiteX9141" y="connsiteY9141"/>
              </a:cxn>
              <a:cxn ang="0">
                <a:pos x="connsiteX9142" y="connsiteY9142"/>
              </a:cxn>
              <a:cxn ang="0">
                <a:pos x="connsiteX9143" y="connsiteY9143"/>
              </a:cxn>
              <a:cxn ang="0">
                <a:pos x="connsiteX9144" y="connsiteY9144"/>
              </a:cxn>
              <a:cxn ang="0">
                <a:pos x="connsiteX9145" y="connsiteY9145"/>
              </a:cxn>
              <a:cxn ang="0">
                <a:pos x="connsiteX9146" y="connsiteY9146"/>
              </a:cxn>
              <a:cxn ang="0">
                <a:pos x="connsiteX9147" y="connsiteY9147"/>
              </a:cxn>
              <a:cxn ang="0">
                <a:pos x="connsiteX9148" y="connsiteY9148"/>
              </a:cxn>
              <a:cxn ang="0">
                <a:pos x="connsiteX9149" y="connsiteY9149"/>
              </a:cxn>
              <a:cxn ang="0">
                <a:pos x="connsiteX9150" y="connsiteY9150"/>
              </a:cxn>
              <a:cxn ang="0">
                <a:pos x="connsiteX9151" y="connsiteY9151"/>
              </a:cxn>
              <a:cxn ang="0">
                <a:pos x="connsiteX9152" y="connsiteY9152"/>
              </a:cxn>
              <a:cxn ang="0">
                <a:pos x="connsiteX9153" y="connsiteY9153"/>
              </a:cxn>
              <a:cxn ang="0">
                <a:pos x="connsiteX9154" y="connsiteY9154"/>
              </a:cxn>
              <a:cxn ang="0">
                <a:pos x="connsiteX9155" y="connsiteY9155"/>
              </a:cxn>
              <a:cxn ang="0">
                <a:pos x="connsiteX9156" y="connsiteY9156"/>
              </a:cxn>
              <a:cxn ang="0">
                <a:pos x="connsiteX9157" y="connsiteY9157"/>
              </a:cxn>
              <a:cxn ang="0">
                <a:pos x="connsiteX9158" y="connsiteY9158"/>
              </a:cxn>
              <a:cxn ang="0">
                <a:pos x="connsiteX9159" y="connsiteY9159"/>
              </a:cxn>
              <a:cxn ang="0">
                <a:pos x="connsiteX9160" y="connsiteY9160"/>
              </a:cxn>
              <a:cxn ang="0">
                <a:pos x="connsiteX9161" y="connsiteY9161"/>
              </a:cxn>
              <a:cxn ang="0">
                <a:pos x="connsiteX9162" y="connsiteY9162"/>
              </a:cxn>
              <a:cxn ang="0">
                <a:pos x="connsiteX9163" y="connsiteY9163"/>
              </a:cxn>
              <a:cxn ang="0">
                <a:pos x="connsiteX9164" y="connsiteY9164"/>
              </a:cxn>
              <a:cxn ang="0">
                <a:pos x="connsiteX9165" y="connsiteY9165"/>
              </a:cxn>
              <a:cxn ang="0">
                <a:pos x="connsiteX9166" y="connsiteY9166"/>
              </a:cxn>
              <a:cxn ang="0">
                <a:pos x="connsiteX9167" y="connsiteY9167"/>
              </a:cxn>
              <a:cxn ang="0">
                <a:pos x="connsiteX9168" y="connsiteY9168"/>
              </a:cxn>
              <a:cxn ang="0">
                <a:pos x="connsiteX9169" y="connsiteY9169"/>
              </a:cxn>
              <a:cxn ang="0">
                <a:pos x="connsiteX9170" y="connsiteY9170"/>
              </a:cxn>
              <a:cxn ang="0">
                <a:pos x="connsiteX9171" y="connsiteY9171"/>
              </a:cxn>
              <a:cxn ang="0">
                <a:pos x="connsiteX9172" y="connsiteY9172"/>
              </a:cxn>
              <a:cxn ang="0">
                <a:pos x="connsiteX9173" y="connsiteY9173"/>
              </a:cxn>
              <a:cxn ang="0">
                <a:pos x="connsiteX9174" y="connsiteY9174"/>
              </a:cxn>
              <a:cxn ang="0">
                <a:pos x="connsiteX9175" y="connsiteY9175"/>
              </a:cxn>
              <a:cxn ang="0">
                <a:pos x="connsiteX9176" y="connsiteY9176"/>
              </a:cxn>
              <a:cxn ang="0">
                <a:pos x="connsiteX9177" y="connsiteY9177"/>
              </a:cxn>
              <a:cxn ang="0">
                <a:pos x="connsiteX9178" y="connsiteY9178"/>
              </a:cxn>
              <a:cxn ang="0">
                <a:pos x="connsiteX9179" y="connsiteY9179"/>
              </a:cxn>
              <a:cxn ang="0">
                <a:pos x="connsiteX9180" y="connsiteY9180"/>
              </a:cxn>
              <a:cxn ang="0">
                <a:pos x="connsiteX9181" y="connsiteY9181"/>
              </a:cxn>
              <a:cxn ang="0">
                <a:pos x="connsiteX9182" y="connsiteY9182"/>
              </a:cxn>
              <a:cxn ang="0">
                <a:pos x="connsiteX9183" y="connsiteY9183"/>
              </a:cxn>
              <a:cxn ang="0">
                <a:pos x="connsiteX9184" y="connsiteY9184"/>
              </a:cxn>
              <a:cxn ang="0">
                <a:pos x="connsiteX9185" y="connsiteY9185"/>
              </a:cxn>
              <a:cxn ang="0">
                <a:pos x="connsiteX9186" y="connsiteY9186"/>
              </a:cxn>
              <a:cxn ang="0">
                <a:pos x="connsiteX9187" y="connsiteY9187"/>
              </a:cxn>
              <a:cxn ang="0">
                <a:pos x="connsiteX9188" y="connsiteY9188"/>
              </a:cxn>
              <a:cxn ang="0">
                <a:pos x="connsiteX9189" y="connsiteY9189"/>
              </a:cxn>
              <a:cxn ang="0">
                <a:pos x="connsiteX9190" y="connsiteY9190"/>
              </a:cxn>
              <a:cxn ang="0">
                <a:pos x="connsiteX9191" y="connsiteY9191"/>
              </a:cxn>
              <a:cxn ang="0">
                <a:pos x="connsiteX9192" y="connsiteY9192"/>
              </a:cxn>
              <a:cxn ang="0">
                <a:pos x="connsiteX9193" y="connsiteY9193"/>
              </a:cxn>
              <a:cxn ang="0">
                <a:pos x="connsiteX9194" y="connsiteY9194"/>
              </a:cxn>
              <a:cxn ang="0">
                <a:pos x="connsiteX9195" y="connsiteY9195"/>
              </a:cxn>
              <a:cxn ang="0">
                <a:pos x="connsiteX9196" y="connsiteY9196"/>
              </a:cxn>
              <a:cxn ang="0">
                <a:pos x="connsiteX9197" y="connsiteY9197"/>
              </a:cxn>
              <a:cxn ang="0">
                <a:pos x="connsiteX9198" y="connsiteY9198"/>
              </a:cxn>
              <a:cxn ang="0">
                <a:pos x="connsiteX9199" y="connsiteY9199"/>
              </a:cxn>
              <a:cxn ang="0">
                <a:pos x="connsiteX9200" y="connsiteY9200"/>
              </a:cxn>
              <a:cxn ang="0">
                <a:pos x="connsiteX9201" y="connsiteY9201"/>
              </a:cxn>
              <a:cxn ang="0">
                <a:pos x="connsiteX9202" y="connsiteY9202"/>
              </a:cxn>
              <a:cxn ang="0">
                <a:pos x="connsiteX9203" y="connsiteY9203"/>
              </a:cxn>
              <a:cxn ang="0">
                <a:pos x="connsiteX9204" y="connsiteY9204"/>
              </a:cxn>
              <a:cxn ang="0">
                <a:pos x="connsiteX9205" y="connsiteY9205"/>
              </a:cxn>
              <a:cxn ang="0">
                <a:pos x="connsiteX9206" y="connsiteY9206"/>
              </a:cxn>
              <a:cxn ang="0">
                <a:pos x="connsiteX9207" y="connsiteY9207"/>
              </a:cxn>
              <a:cxn ang="0">
                <a:pos x="connsiteX9208" y="connsiteY9208"/>
              </a:cxn>
              <a:cxn ang="0">
                <a:pos x="connsiteX9209" y="connsiteY9209"/>
              </a:cxn>
              <a:cxn ang="0">
                <a:pos x="connsiteX9210" y="connsiteY9210"/>
              </a:cxn>
              <a:cxn ang="0">
                <a:pos x="connsiteX9211" y="connsiteY9211"/>
              </a:cxn>
              <a:cxn ang="0">
                <a:pos x="connsiteX9212" y="connsiteY9212"/>
              </a:cxn>
              <a:cxn ang="0">
                <a:pos x="connsiteX9213" y="connsiteY9213"/>
              </a:cxn>
              <a:cxn ang="0">
                <a:pos x="connsiteX9214" y="connsiteY9214"/>
              </a:cxn>
              <a:cxn ang="0">
                <a:pos x="connsiteX9215" y="connsiteY9215"/>
              </a:cxn>
              <a:cxn ang="0">
                <a:pos x="connsiteX9216" y="connsiteY9216"/>
              </a:cxn>
              <a:cxn ang="0">
                <a:pos x="connsiteX9217" y="connsiteY9217"/>
              </a:cxn>
              <a:cxn ang="0">
                <a:pos x="connsiteX9218" y="connsiteY9218"/>
              </a:cxn>
              <a:cxn ang="0">
                <a:pos x="connsiteX9219" y="connsiteY9219"/>
              </a:cxn>
              <a:cxn ang="0">
                <a:pos x="connsiteX9220" y="connsiteY9220"/>
              </a:cxn>
              <a:cxn ang="0">
                <a:pos x="connsiteX9221" y="connsiteY9221"/>
              </a:cxn>
              <a:cxn ang="0">
                <a:pos x="connsiteX9222" y="connsiteY9222"/>
              </a:cxn>
              <a:cxn ang="0">
                <a:pos x="connsiteX9223" y="connsiteY9223"/>
              </a:cxn>
              <a:cxn ang="0">
                <a:pos x="connsiteX9224" y="connsiteY9224"/>
              </a:cxn>
              <a:cxn ang="0">
                <a:pos x="connsiteX9225" y="connsiteY9225"/>
              </a:cxn>
              <a:cxn ang="0">
                <a:pos x="connsiteX9226" y="connsiteY9226"/>
              </a:cxn>
              <a:cxn ang="0">
                <a:pos x="connsiteX9227" y="connsiteY9227"/>
              </a:cxn>
              <a:cxn ang="0">
                <a:pos x="connsiteX9228" y="connsiteY9228"/>
              </a:cxn>
              <a:cxn ang="0">
                <a:pos x="connsiteX9229" y="connsiteY9229"/>
              </a:cxn>
              <a:cxn ang="0">
                <a:pos x="connsiteX9230" y="connsiteY9230"/>
              </a:cxn>
              <a:cxn ang="0">
                <a:pos x="connsiteX9231" y="connsiteY9231"/>
              </a:cxn>
              <a:cxn ang="0">
                <a:pos x="connsiteX9232" y="connsiteY9232"/>
              </a:cxn>
              <a:cxn ang="0">
                <a:pos x="connsiteX9233" y="connsiteY9233"/>
              </a:cxn>
              <a:cxn ang="0">
                <a:pos x="connsiteX9234" y="connsiteY9234"/>
              </a:cxn>
              <a:cxn ang="0">
                <a:pos x="connsiteX9235" y="connsiteY9235"/>
              </a:cxn>
              <a:cxn ang="0">
                <a:pos x="connsiteX9236" y="connsiteY9236"/>
              </a:cxn>
              <a:cxn ang="0">
                <a:pos x="connsiteX9237" y="connsiteY9237"/>
              </a:cxn>
              <a:cxn ang="0">
                <a:pos x="connsiteX9238" y="connsiteY9238"/>
              </a:cxn>
              <a:cxn ang="0">
                <a:pos x="connsiteX9239" y="connsiteY9239"/>
              </a:cxn>
              <a:cxn ang="0">
                <a:pos x="connsiteX9240" y="connsiteY9240"/>
              </a:cxn>
              <a:cxn ang="0">
                <a:pos x="connsiteX9241" y="connsiteY9241"/>
              </a:cxn>
              <a:cxn ang="0">
                <a:pos x="connsiteX9242" y="connsiteY9242"/>
              </a:cxn>
              <a:cxn ang="0">
                <a:pos x="connsiteX9243" y="connsiteY9243"/>
              </a:cxn>
              <a:cxn ang="0">
                <a:pos x="connsiteX9244" y="connsiteY9244"/>
              </a:cxn>
              <a:cxn ang="0">
                <a:pos x="connsiteX9245" y="connsiteY9245"/>
              </a:cxn>
              <a:cxn ang="0">
                <a:pos x="connsiteX9246" y="connsiteY9246"/>
              </a:cxn>
              <a:cxn ang="0">
                <a:pos x="connsiteX9247" y="connsiteY9247"/>
              </a:cxn>
              <a:cxn ang="0">
                <a:pos x="connsiteX9248" y="connsiteY9248"/>
              </a:cxn>
              <a:cxn ang="0">
                <a:pos x="connsiteX9249" y="connsiteY9249"/>
              </a:cxn>
              <a:cxn ang="0">
                <a:pos x="connsiteX9250" y="connsiteY9250"/>
              </a:cxn>
              <a:cxn ang="0">
                <a:pos x="connsiteX9251" y="connsiteY9251"/>
              </a:cxn>
              <a:cxn ang="0">
                <a:pos x="connsiteX9252" y="connsiteY9252"/>
              </a:cxn>
              <a:cxn ang="0">
                <a:pos x="connsiteX9253" y="connsiteY9253"/>
              </a:cxn>
              <a:cxn ang="0">
                <a:pos x="connsiteX9254" y="connsiteY9254"/>
              </a:cxn>
              <a:cxn ang="0">
                <a:pos x="connsiteX9255" y="connsiteY9255"/>
              </a:cxn>
              <a:cxn ang="0">
                <a:pos x="connsiteX9256" y="connsiteY9256"/>
              </a:cxn>
              <a:cxn ang="0">
                <a:pos x="connsiteX9257" y="connsiteY9257"/>
              </a:cxn>
              <a:cxn ang="0">
                <a:pos x="connsiteX9258" y="connsiteY9258"/>
              </a:cxn>
              <a:cxn ang="0">
                <a:pos x="connsiteX9259" y="connsiteY9259"/>
              </a:cxn>
              <a:cxn ang="0">
                <a:pos x="connsiteX9260" y="connsiteY9260"/>
              </a:cxn>
              <a:cxn ang="0">
                <a:pos x="connsiteX9261" y="connsiteY9261"/>
              </a:cxn>
              <a:cxn ang="0">
                <a:pos x="connsiteX9262" y="connsiteY9262"/>
              </a:cxn>
              <a:cxn ang="0">
                <a:pos x="connsiteX9263" y="connsiteY9263"/>
              </a:cxn>
              <a:cxn ang="0">
                <a:pos x="connsiteX9264" y="connsiteY9264"/>
              </a:cxn>
              <a:cxn ang="0">
                <a:pos x="connsiteX9265" y="connsiteY9265"/>
              </a:cxn>
              <a:cxn ang="0">
                <a:pos x="connsiteX9266" y="connsiteY9266"/>
              </a:cxn>
              <a:cxn ang="0">
                <a:pos x="connsiteX9267" y="connsiteY9267"/>
              </a:cxn>
              <a:cxn ang="0">
                <a:pos x="connsiteX9268" y="connsiteY9268"/>
              </a:cxn>
              <a:cxn ang="0">
                <a:pos x="connsiteX9269" y="connsiteY9269"/>
              </a:cxn>
              <a:cxn ang="0">
                <a:pos x="connsiteX9270" y="connsiteY9270"/>
              </a:cxn>
              <a:cxn ang="0">
                <a:pos x="connsiteX9271" y="connsiteY9271"/>
              </a:cxn>
              <a:cxn ang="0">
                <a:pos x="connsiteX9272" y="connsiteY9272"/>
              </a:cxn>
              <a:cxn ang="0">
                <a:pos x="connsiteX9273" y="connsiteY9273"/>
              </a:cxn>
              <a:cxn ang="0">
                <a:pos x="connsiteX9274" y="connsiteY9274"/>
              </a:cxn>
              <a:cxn ang="0">
                <a:pos x="connsiteX9275" y="connsiteY9275"/>
              </a:cxn>
              <a:cxn ang="0">
                <a:pos x="connsiteX9276" y="connsiteY9276"/>
              </a:cxn>
              <a:cxn ang="0">
                <a:pos x="connsiteX9277" y="connsiteY9277"/>
              </a:cxn>
              <a:cxn ang="0">
                <a:pos x="connsiteX9278" y="connsiteY9278"/>
              </a:cxn>
              <a:cxn ang="0">
                <a:pos x="connsiteX9279" y="connsiteY9279"/>
              </a:cxn>
              <a:cxn ang="0">
                <a:pos x="connsiteX9280" y="connsiteY9280"/>
              </a:cxn>
              <a:cxn ang="0">
                <a:pos x="connsiteX9281" y="connsiteY9281"/>
              </a:cxn>
              <a:cxn ang="0">
                <a:pos x="connsiteX9282" y="connsiteY9282"/>
              </a:cxn>
              <a:cxn ang="0">
                <a:pos x="connsiteX9283" y="connsiteY9283"/>
              </a:cxn>
              <a:cxn ang="0">
                <a:pos x="connsiteX9284" y="connsiteY9284"/>
              </a:cxn>
              <a:cxn ang="0">
                <a:pos x="connsiteX9285" y="connsiteY9285"/>
              </a:cxn>
              <a:cxn ang="0">
                <a:pos x="connsiteX9286" y="connsiteY9286"/>
              </a:cxn>
              <a:cxn ang="0">
                <a:pos x="connsiteX9287" y="connsiteY9287"/>
              </a:cxn>
              <a:cxn ang="0">
                <a:pos x="connsiteX9288" y="connsiteY9288"/>
              </a:cxn>
              <a:cxn ang="0">
                <a:pos x="connsiteX9289" y="connsiteY9289"/>
              </a:cxn>
              <a:cxn ang="0">
                <a:pos x="connsiteX9290" y="connsiteY9290"/>
              </a:cxn>
              <a:cxn ang="0">
                <a:pos x="connsiteX9291" y="connsiteY9291"/>
              </a:cxn>
              <a:cxn ang="0">
                <a:pos x="connsiteX9292" y="connsiteY9292"/>
              </a:cxn>
              <a:cxn ang="0">
                <a:pos x="connsiteX9293" y="connsiteY9293"/>
              </a:cxn>
              <a:cxn ang="0">
                <a:pos x="connsiteX9294" y="connsiteY9294"/>
              </a:cxn>
              <a:cxn ang="0">
                <a:pos x="connsiteX9295" y="connsiteY9295"/>
              </a:cxn>
              <a:cxn ang="0">
                <a:pos x="connsiteX9296" y="connsiteY9296"/>
              </a:cxn>
              <a:cxn ang="0">
                <a:pos x="connsiteX9297" y="connsiteY9297"/>
              </a:cxn>
              <a:cxn ang="0">
                <a:pos x="connsiteX9298" y="connsiteY9298"/>
              </a:cxn>
              <a:cxn ang="0">
                <a:pos x="connsiteX9299" y="connsiteY9299"/>
              </a:cxn>
              <a:cxn ang="0">
                <a:pos x="connsiteX9300" y="connsiteY9300"/>
              </a:cxn>
              <a:cxn ang="0">
                <a:pos x="connsiteX9301" y="connsiteY9301"/>
              </a:cxn>
              <a:cxn ang="0">
                <a:pos x="connsiteX9302" y="connsiteY9302"/>
              </a:cxn>
              <a:cxn ang="0">
                <a:pos x="connsiteX9303" y="connsiteY9303"/>
              </a:cxn>
              <a:cxn ang="0">
                <a:pos x="connsiteX9304" y="connsiteY9304"/>
              </a:cxn>
              <a:cxn ang="0">
                <a:pos x="connsiteX9305" y="connsiteY9305"/>
              </a:cxn>
              <a:cxn ang="0">
                <a:pos x="connsiteX9306" y="connsiteY9306"/>
              </a:cxn>
              <a:cxn ang="0">
                <a:pos x="connsiteX9307" y="connsiteY9307"/>
              </a:cxn>
              <a:cxn ang="0">
                <a:pos x="connsiteX9308" y="connsiteY9308"/>
              </a:cxn>
              <a:cxn ang="0">
                <a:pos x="connsiteX9309" y="connsiteY9309"/>
              </a:cxn>
              <a:cxn ang="0">
                <a:pos x="connsiteX9310" y="connsiteY9310"/>
              </a:cxn>
              <a:cxn ang="0">
                <a:pos x="connsiteX9311" y="connsiteY9311"/>
              </a:cxn>
              <a:cxn ang="0">
                <a:pos x="connsiteX9312" y="connsiteY9312"/>
              </a:cxn>
              <a:cxn ang="0">
                <a:pos x="connsiteX9313" y="connsiteY9313"/>
              </a:cxn>
              <a:cxn ang="0">
                <a:pos x="connsiteX9314" y="connsiteY9314"/>
              </a:cxn>
              <a:cxn ang="0">
                <a:pos x="connsiteX9315" y="connsiteY9315"/>
              </a:cxn>
              <a:cxn ang="0">
                <a:pos x="connsiteX9316" y="connsiteY9316"/>
              </a:cxn>
              <a:cxn ang="0">
                <a:pos x="connsiteX9317" y="connsiteY9317"/>
              </a:cxn>
              <a:cxn ang="0">
                <a:pos x="connsiteX9318" y="connsiteY9318"/>
              </a:cxn>
              <a:cxn ang="0">
                <a:pos x="connsiteX9319" y="connsiteY9319"/>
              </a:cxn>
              <a:cxn ang="0">
                <a:pos x="connsiteX9320" y="connsiteY9320"/>
              </a:cxn>
              <a:cxn ang="0">
                <a:pos x="connsiteX9321" y="connsiteY9321"/>
              </a:cxn>
              <a:cxn ang="0">
                <a:pos x="connsiteX9322" y="connsiteY9322"/>
              </a:cxn>
              <a:cxn ang="0">
                <a:pos x="connsiteX9323" y="connsiteY9323"/>
              </a:cxn>
              <a:cxn ang="0">
                <a:pos x="connsiteX9324" y="connsiteY9324"/>
              </a:cxn>
              <a:cxn ang="0">
                <a:pos x="connsiteX9325" y="connsiteY9325"/>
              </a:cxn>
              <a:cxn ang="0">
                <a:pos x="connsiteX9326" y="connsiteY9326"/>
              </a:cxn>
              <a:cxn ang="0">
                <a:pos x="connsiteX9327" y="connsiteY9327"/>
              </a:cxn>
              <a:cxn ang="0">
                <a:pos x="connsiteX9328" y="connsiteY9328"/>
              </a:cxn>
              <a:cxn ang="0">
                <a:pos x="connsiteX9329" y="connsiteY9329"/>
              </a:cxn>
              <a:cxn ang="0">
                <a:pos x="connsiteX9330" y="connsiteY9330"/>
              </a:cxn>
              <a:cxn ang="0">
                <a:pos x="connsiteX9331" y="connsiteY9331"/>
              </a:cxn>
              <a:cxn ang="0">
                <a:pos x="connsiteX9332" y="connsiteY9332"/>
              </a:cxn>
              <a:cxn ang="0">
                <a:pos x="connsiteX9333" y="connsiteY9333"/>
              </a:cxn>
              <a:cxn ang="0">
                <a:pos x="connsiteX9334" y="connsiteY9334"/>
              </a:cxn>
              <a:cxn ang="0">
                <a:pos x="connsiteX9335" y="connsiteY9335"/>
              </a:cxn>
              <a:cxn ang="0">
                <a:pos x="connsiteX9336" y="connsiteY9336"/>
              </a:cxn>
              <a:cxn ang="0">
                <a:pos x="connsiteX9337" y="connsiteY9337"/>
              </a:cxn>
              <a:cxn ang="0">
                <a:pos x="connsiteX9338" y="connsiteY9338"/>
              </a:cxn>
              <a:cxn ang="0">
                <a:pos x="connsiteX9339" y="connsiteY9339"/>
              </a:cxn>
              <a:cxn ang="0">
                <a:pos x="connsiteX9340" y="connsiteY9340"/>
              </a:cxn>
              <a:cxn ang="0">
                <a:pos x="connsiteX9341" y="connsiteY9341"/>
              </a:cxn>
              <a:cxn ang="0">
                <a:pos x="connsiteX9342" y="connsiteY9342"/>
              </a:cxn>
              <a:cxn ang="0">
                <a:pos x="connsiteX9343" y="connsiteY9343"/>
              </a:cxn>
              <a:cxn ang="0">
                <a:pos x="connsiteX9344" y="connsiteY9344"/>
              </a:cxn>
              <a:cxn ang="0">
                <a:pos x="connsiteX9345" y="connsiteY9345"/>
              </a:cxn>
              <a:cxn ang="0">
                <a:pos x="connsiteX9346" y="connsiteY9346"/>
              </a:cxn>
              <a:cxn ang="0">
                <a:pos x="connsiteX9347" y="connsiteY9347"/>
              </a:cxn>
              <a:cxn ang="0">
                <a:pos x="connsiteX9348" y="connsiteY9348"/>
              </a:cxn>
              <a:cxn ang="0">
                <a:pos x="connsiteX9349" y="connsiteY9349"/>
              </a:cxn>
              <a:cxn ang="0">
                <a:pos x="connsiteX9350" y="connsiteY9350"/>
              </a:cxn>
              <a:cxn ang="0">
                <a:pos x="connsiteX9351" y="connsiteY9351"/>
              </a:cxn>
              <a:cxn ang="0">
                <a:pos x="connsiteX9352" y="connsiteY9352"/>
              </a:cxn>
              <a:cxn ang="0">
                <a:pos x="connsiteX9353" y="connsiteY9353"/>
              </a:cxn>
              <a:cxn ang="0">
                <a:pos x="connsiteX9354" y="connsiteY9354"/>
              </a:cxn>
              <a:cxn ang="0">
                <a:pos x="connsiteX9355" y="connsiteY9355"/>
              </a:cxn>
              <a:cxn ang="0">
                <a:pos x="connsiteX9356" y="connsiteY9356"/>
              </a:cxn>
              <a:cxn ang="0">
                <a:pos x="connsiteX9357" y="connsiteY9357"/>
              </a:cxn>
              <a:cxn ang="0">
                <a:pos x="connsiteX9358" y="connsiteY9358"/>
              </a:cxn>
              <a:cxn ang="0">
                <a:pos x="connsiteX9359" y="connsiteY9359"/>
              </a:cxn>
              <a:cxn ang="0">
                <a:pos x="connsiteX9360" y="connsiteY9360"/>
              </a:cxn>
              <a:cxn ang="0">
                <a:pos x="connsiteX9361" y="connsiteY9361"/>
              </a:cxn>
              <a:cxn ang="0">
                <a:pos x="connsiteX9362" y="connsiteY9362"/>
              </a:cxn>
              <a:cxn ang="0">
                <a:pos x="connsiteX9363" y="connsiteY9363"/>
              </a:cxn>
              <a:cxn ang="0">
                <a:pos x="connsiteX9364" y="connsiteY9364"/>
              </a:cxn>
              <a:cxn ang="0">
                <a:pos x="connsiteX9365" y="connsiteY9365"/>
              </a:cxn>
              <a:cxn ang="0">
                <a:pos x="connsiteX9366" y="connsiteY9366"/>
              </a:cxn>
              <a:cxn ang="0">
                <a:pos x="connsiteX9367" y="connsiteY9367"/>
              </a:cxn>
              <a:cxn ang="0">
                <a:pos x="connsiteX9368" y="connsiteY9368"/>
              </a:cxn>
              <a:cxn ang="0">
                <a:pos x="connsiteX9369" y="connsiteY9369"/>
              </a:cxn>
              <a:cxn ang="0">
                <a:pos x="connsiteX9370" y="connsiteY9370"/>
              </a:cxn>
              <a:cxn ang="0">
                <a:pos x="connsiteX9371" y="connsiteY9371"/>
              </a:cxn>
              <a:cxn ang="0">
                <a:pos x="connsiteX9372" y="connsiteY9372"/>
              </a:cxn>
              <a:cxn ang="0">
                <a:pos x="connsiteX9373" y="connsiteY9373"/>
              </a:cxn>
              <a:cxn ang="0">
                <a:pos x="connsiteX9374" y="connsiteY9374"/>
              </a:cxn>
              <a:cxn ang="0">
                <a:pos x="connsiteX9375" y="connsiteY9375"/>
              </a:cxn>
              <a:cxn ang="0">
                <a:pos x="connsiteX9376" y="connsiteY9376"/>
              </a:cxn>
              <a:cxn ang="0">
                <a:pos x="connsiteX9377" y="connsiteY9377"/>
              </a:cxn>
              <a:cxn ang="0">
                <a:pos x="connsiteX9378" y="connsiteY9378"/>
              </a:cxn>
              <a:cxn ang="0">
                <a:pos x="connsiteX9379" y="connsiteY9379"/>
              </a:cxn>
              <a:cxn ang="0">
                <a:pos x="connsiteX9380" y="connsiteY9380"/>
              </a:cxn>
              <a:cxn ang="0">
                <a:pos x="connsiteX9381" y="connsiteY9381"/>
              </a:cxn>
              <a:cxn ang="0">
                <a:pos x="connsiteX9382" y="connsiteY9382"/>
              </a:cxn>
              <a:cxn ang="0">
                <a:pos x="connsiteX9383" y="connsiteY9383"/>
              </a:cxn>
              <a:cxn ang="0">
                <a:pos x="connsiteX9384" y="connsiteY9384"/>
              </a:cxn>
              <a:cxn ang="0">
                <a:pos x="connsiteX9385" y="connsiteY9385"/>
              </a:cxn>
              <a:cxn ang="0">
                <a:pos x="connsiteX9386" y="connsiteY9386"/>
              </a:cxn>
              <a:cxn ang="0">
                <a:pos x="connsiteX9387" y="connsiteY9387"/>
              </a:cxn>
              <a:cxn ang="0">
                <a:pos x="connsiteX9388" y="connsiteY9388"/>
              </a:cxn>
              <a:cxn ang="0">
                <a:pos x="connsiteX9389" y="connsiteY9389"/>
              </a:cxn>
              <a:cxn ang="0">
                <a:pos x="connsiteX9390" y="connsiteY9390"/>
              </a:cxn>
              <a:cxn ang="0">
                <a:pos x="connsiteX9391" y="connsiteY9391"/>
              </a:cxn>
              <a:cxn ang="0">
                <a:pos x="connsiteX9392" y="connsiteY9392"/>
              </a:cxn>
              <a:cxn ang="0">
                <a:pos x="connsiteX9393" y="connsiteY9393"/>
              </a:cxn>
              <a:cxn ang="0">
                <a:pos x="connsiteX9394" y="connsiteY9394"/>
              </a:cxn>
              <a:cxn ang="0">
                <a:pos x="connsiteX9395" y="connsiteY9395"/>
              </a:cxn>
              <a:cxn ang="0">
                <a:pos x="connsiteX9396" y="connsiteY9396"/>
              </a:cxn>
              <a:cxn ang="0">
                <a:pos x="connsiteX9397" y="connsiteY9397"/>
              </a:cxn>
              <a:cxn ang="0">
                <a:pos x="connsiteX9398" y="connsiteY9398"/>
              </a:cxn>
              <a:cxn ang="0">
                <a:pos x="connsiteX9399" y="connsiteY9399"/>
              </a:cxn>
              <a:cxn ang="0">
                <a:pos x="connsiteX9400" y="connsiteY9400"/>
              </a:cxn>
              <a:cxn ang="0">
                <a:pos x="connsiteX9401" y="connsiteY9401"/>
              </a:cxn>
              <a:cxn ang="0">
                <a:pos x="connsiteX9402" y="connsiteY9402"/>
              </a:cxn>
              <a:cxn ang="0">
                <a:pos x="connsiteX9403" y="connsiteY9403"/>
              </a:cxn>
              <a:cxn ang="0">
                <a:pos x="connsiteX9404" y="connsiteY9404"/>
              </a:cxn>
              <a:cxn ang="0">
                <a:pos x="connsiteX9405" y="connsiteY9405"/>
              </a:cxn>
              <a:cxn ang="0">
                <a:pos x="connsiteX9406" y="connsiteY9406"/>
              </a:cxn>
              <a:cxn ang="0">
                <a:pos x="connsiteX9407" y="connsiteY9407"/>
              </a:cxn>
              <a:cxn ang="0">
                <a:pos x="connsiteX9408" y="connsiteY9408"/>
              </a:cxn>
              <a:cxn ang="0">
                <a:pos x="connsiteX9409" y="connsiteY9409"/>
              </a:cxn>
              <a:cxn ang="0">
                <a:pos x="connsiteX9410" y="connsiteY9410"/>
              </a:cxn>
              <a:cxn ang="0">
                <a:pos x="connsiteX9411" y="connsiteY9411"/>
              </a:cxn>
              <a:cxn ang="0">
                <a:pos x="connsiteX9412" y="connsiteY9412"/>
              </a:cxn>
              <a:cxn ang="0">
                <a:pos x="connsiteX9413" y="connsiteY9413"/>
              </a:cxn>
              <a:cxn ang="0">
                <a:pos x="connsiteX9414" y="connsiteY9414"/>
              </a:cxn>
              <a:cxn ang="0">
                <a:pos x="connsiteX9415" y="connsiteY9415"/>
              </a:cxn>
              <a:cxn ang="0">
                <a:pos x="connsiteX9416" y="connsiteY9416"/>
              </a:cxn>
              <a:cxn ang="0">
                <a:pos x="connsiteX9417" y="connsiteY9417"/>
              </a:cxn>
              <a:cxn ang="0">
                <a:pos x="connsiteX9418" y="connsiteY9418"/>
              </a:cxn>
              <a:cxn ang="0">
                <a:pos x="connsiteX9419" y="connsiteY9419"/>
              </a:cxn>
              <a:cxn ang="0">
                <a:pos x="connsiteX9420" y="connsiteY9420"/>
              </a:cxn>
              <a:cxn ang="0">
                <a:pos x="connsiteX9421" y="connsiteY9421"/>
              </a:cxn>
              <a:cxn ang="0">
                <a:pos x="connsiteX9422" y="connsiteY9422"/>
              </a:cxn>
              <a:cxn ang="0">
                <a:pos x="connsiteX9423" y="connsiteY9423"/>
              </a:cxn>
              <a:cxn ang="0">
                <a:pos x="connsiteX9424" y="connsiteY9424"/>
              </a:cxn>
              <a:cxn ang="0">
                <a:pos x="connsiteX9425" y="connsiteY9425"/>
              </a:cxn>
              <a:cxn ang="0">
                <a:pos x="connsiteX9426" y="connsiteY9426"/>
              </a:cxn>
              <a:cxn ang="0">
                <a:pos x="connsiteX9427" y="connsiteY9427"/>
              </a:cxn>
              <a:cxn ang="0">
                <a:pos x="connsiteX9428" y="connsiteY9428"/>
              </a:cxn>
              <a:cxn ang="0">
                <a:pos x="connsiteX9429" y="connsiteY9429"/>
              </a:cxn>
              <a:cxn ang="0">
                <a:pos x="connsiteX9430" y="connsiteY9430"/>
              </a:cxn>
              <a:cxn ang="0">
                <a:pos x="connsiteX9431" y="connsiteY9431"/>
              </a:cxn>
              <a:cxn ang="0">
                <a:pos x="connsiteX9432" y="connsiteY9432"/>
              </a:cxn>
              <a:cxn ang="0">
                <a:pos x="connsiteX9433" y="connsiteY9433"/>
              </a:cxn>
              <a:cxn ang="0">
                <a:pos x="connsiteX9434" y="connsiteY9434"/>
              </a:cxn>
              <a:cxn ang="0">
                <a:pos x="connsiteX9435" y="connsiteY9435"/>
              </a:cxn>
              <a:cxn ang="0">
                <a:pos x="connsiteX9436" y="connsiteY9436"/>
              </a:cxn>
              <a:cxn ang="0">
                <a:pos x="connsiteX9437" y="connsiteY9437"/>
              </a:cxn>
              <a:cxn ang="0">
                <a:pos x="connsiteX9438" y="connsiteY9438"/>
              </a:cxn>
              <a:cxn ang="0">
                <a:pos x="connsiteX9439" y="connsiteY9439"/>
              </a:cxn>
              <a:cxn ang="0">
                <a:pos x="connsiteX9440" y="connsiteY9440"/>
              </a:cxn>
              <a:cxn ang="0">
                <a:pos x="connsiteX9441" y="connsiteY9441"/>
              </a:cxn>
              <a:cxn ang="0">
                <a:pos x="connsiteX9442" y="connsiteY9442"/>
              </a:cxn>
              <a:cxn ang="0">
                <a:pos x="connsiteX9443" y="connsiteY9443"/>
              </a:cxn>
              <a:cxn ang="0">
                <a:pos x="connsiteX9444" y="connsiteY9444"/>
              </a:cxn>
              <a:cxn ang="0">
                <a:pos x="connsiteX9445" y="connsiteY9445"/>
              </a:cxn>
              <a:cxn ang="0">
                <a:pos x="connsiteX9446" y="connsiteY9446"/>
              </a:cxn>
              <a:cxn ang="0">
                <a:pos x="connsiteX9447" y="connsiteY9447"/>
              </a:cxn>
              <a:cxn ang="0">
                <a:pos x="connsiteX9448" y="connsiteY9448"/>
              </a:cxn>
              <a:cxn ang="0">
                <a:pos x="connsiteX9449" y="connsiteY9449"/>
              </a:cxn>
              <a:cxn ang="0">
                <a:pos x="connsiteX9450" y="connsiteY9450"/>
              </a:cxn>
              <a:cxn ang="0">
                <a:pos x="connsiteX9451" y="connsiteY9451"/>
              </a:cxn>
              <a:cxn ang="0">
                <a:pos x="connsiteX9452" y="connsiteY9452"/>
              </a:cxn>
              <a:cxn ang="0">
                <a:pos x="connsiteX9453" y="connsiteY9453"/>
              </a:cxn>
              <a:cxn ang="0">
                <a:pos x="connsiteX9454" y="connsiteY9454"/>
              </a:cxn>
              <a:cxn ang="0">
                <a:pos x="connsiteX9455" y="connsiteY9455"/>
              </a:cxn>
              <a:cxn ang="0">
                <a:pos x="connsiteX9456" y="connsiteY9456"/>
              </a:cxn>
              <a:cxn ang="0">
                <a:pos x="connsiteX9457" y="connsiteY9457"/>
              </a:cxn>
              <a:cxn ang="0">
                <a:pos x="connsiteX9458" y="connsiteY9458"/>
              </a:cxn>
              <a:cxn ang="0">
                <a:pos x="connsiteX9459" y="connsiteY9459"/>
              </a:cxn>
              <a:cxn ang="0">
                <a:pos x="connsiteX9460" y="connsiteY9460"/>
              </a:cxn>
              <a:cxn ang="0">
                <a:pos x="connsiteX9461" y="connsiteY9461"/>
              </a:cxn>
              <a:cxn ang="0">
                <a:pos x="connsiteX9462" y="connsiteY9462"/>
              </a:cxn>
              <a:cxn ang="0">
                <a:pos x="connsiteX9463" y="connsiteY9463"/>
              </a:cxn>
              <a:cxn ang="0">
                <a:pos x="connsiteX9464" y="connsiteY9464"/>
              </a:cxn>
              <a:cxn ang="0">
                <a:pos x="connsiteX9465" y="connsiteY9465"/>
              </a:cxn>
              <a:cxn ang="0">
                <a:pos x="connsiteX9466" y="connsiteY9466"/>
              </a:cxn>
              <a:cxn ang="0">
                <a:pos x="connsiteX9467" y="connsiteY9467"/>
              </a:cxn>
              <a:cxn ang="0">
                <a:pos x="connsiteX9468" y="connsiteY9468"/>
              </a:cxn>
              <a:cxn ang="0">
                <a:pos x="connsiteX9469" y="connsiteY9469"/>
              </a:cxn>
              <a:cxn ang="0">
                <a:pos x="connsiteX9470" y="connsiteY9470"/>
              </a:cxn>
              <a:cxn ang="0">
                <a:pos x="connsiteX9471" y="connsiteY9471"/>
              </a:cxn>
              <a:cxn ang="0">
                <a:pos x="connsiteX9472" y="connsiteY9472"/>
              </a:cxn>
              <a:cxn ang="0">
                <a:pos x="connsiteX9473" y="connsiteY9473"/>
              </a:cxn>
              <a:cxn ang="0">
                <a:pos x="connsiteX9474" y="connsiteY9474"/>
              </a:cxn>
              <a:cxn ang="0">
                <a:pos x="connsiteX9475" y="connsiteY9475"/>
              </a:cxn>
              <a:cxn ang="0">
                <a:pos x="connsiteX9476" y="connsiteY9476"/>
              </a:cxn>
              <a:cxn ang="0">
                <a:pos x="connsiteX9477" y="connsiteY9477"/>
              </a:cxn>
              <a:cxn ang="0">
                <a:pos x="connsiteX9478" y="connsiteY9478"/>
              </a:cxn>
              <a:cxn ang="0">
                <a:pos x="connsiteX9479" y="connsiteY9479"/>
              </a:cxn>
              <a:cxn ang="0">
                <a:pos x="connsiteX9480" y="connsiteY9480"/>
              </a:cxn>
              <a:cxn ang="0">
                <a:pos x="connsiteX9481" y="connsiteY9481"/>
              </a:cxn>
              <a:cxn ang="0">
                <a:pos x="connsiteX9482" y="connsiteY9482"/>
              </a:cxn>
              <a:cxn ang="0">
                <a:pos x="connsiteX9483" y="connsiteY9483"/>
              </a:cxn>
              <a:cxn ang="0">
                <a:pos x="connsiteX9484" y="connsiteY9484"/>
              </a:cxn>
              <a:cxn ang="0">
                <a:pos x="connsiteX9485" y="connsiteY9485"/>
              </a:cxn>
              <a:cxn ang="0">
                <a:pos x="connsiteX9486" y="connsiteY9486"/>
              </a:cxn>
              <a:cxn ang="0">
                <a:pos x="connsiteX9487" y="connsiteY9487"/>
              </a:cxn>
              <a:cxn ang="0">
                <a:pos x="connsiteX9488" y="connsiteY9488"/>
              </a:cxn>
              <a:cxn ang="0">
                <a:pos x="connsiteX9489" y="connsiteY9489"/>
              </a:cxn>
              <a:cxn ang="0">
                <a:pos x="connsiteX9490" y="connsiteY9490"/>
              </a:cxn>
              <a:cxn ang="0">
                <a:pos x="connsiteX9491" y="connsiteY9491"/>
              </a:cxn>
              <a:cxn ang="0">
                <a:pos x="connsiteX9492" y="connsiteY9492"/>
              </a:cxn>
              <a:cxn ang="0">
                <a:pos x="connsiteX9493" y="connsiteY9493"/>
              </a:cxn>
              <a:cxn ang="0">
                <a:pos x="connsiteX9494" y="connsiteY9494"/>
              </a:cxn>
              <a:cxn ang="0">
                <a:pos x="connsiteX9495" y="connsiteY9495"/>
              </a:cxn>
              <a:cxn ang="0">
                <a:pos x="connsiteX9496" y="connsiteY9496"/>
              </a:cxn>
              <a:cxn ang="0">
                <a:pos x="connsiteX9497" y="connsiteY9497"/>
              </a:cxn>
              <a:cxn ang="0">
                <a:pos x="connsiteX9498" y="connsiteY9498"/>
              </a:cxn>
              <a:cxn ang="0">
                <a:pos x="connsiteX9499" y="connsiteY9499"/>
              </a:cxn>
              <a:cxn ang="0">
                <a:pos x="connsiteX9500" y="connsiteY9500"/>
              </a:cxn>
              <a:cxn ang="0">
                <a:pos x="connsiteX9501" y="connsiteY9501"/>
              </a:cxn>
              <a:cxn ang="0">
                <a:pos x="connsiteX9502" y="connsiteY9502"/>
              </a:cxn>
              <a:cxn ang="0">
                <a:pos x="connsiteX9503" y="connsiteY9503"/>
              </a:cxn>
              <a:cxn ang="0">
                <a:pos x="connsiteX9504" y="connsiteY9504"/>
              </a:cxn>
              <a:cxn ang="0">
                <a:pos x="connsiteX9505" y="connsiteY9505"/>
              </a:cxn>
              <a:cxn ang="0">
                <a:pos x="connsiteX9506" y="connsiteY9506"/>
              </a:cxn>
              <a:cxn ang="0">
                <a:pos x="connsiteX9507" y="connsiteY9507"/>
              </a:cxn>
              <a:cxn ang="0">
                <a:pos x="connsiteX9508" y="connsiteY9508"/>
              </a:cxn>
              <a:cxn ang="0">
                <a:pos x="connsiteX9509" y="connsiteY9509"/>
              </a:cxn>
              <a:cxn ang="0">
                <a:pos x="connsiteX9510" y="connsiteY9510"/>
              </a:cxn>
              <a:cxn ang="0">
                <a:pos x="connsiteX9511" y="connsiteY9511"/>
              </a:cxn>
              <a:cxn ang="0">
                <a:pos x="connsiteX9512" y="connsiteY9512"/>
              </a:cxn>
              <a:cxn ang="0">
                <a:pos x="connsiteX9513" y="connsiteY9513"/>
              </a:cxn>
              <a:cxn ang="0">
                <a:pos x="connsiteX9514" y="connsiteY9514"/>
              </a:cxn>
              <a:cxn ang="0">
                <a:pos x="connsiteX9515" y="connsiteY9515"/>
              </a:cxn>
              <a:cxn ang="0">
                <a:pos x="connsiteX9516" y="connsiteY9516"/>
              </a:cxn>
              <a:cxn ang="0">
                <a:pos x="connsiteX9517" y="connsiteY9517"/>
              </a:cxn>
              <a:cxn ang="0">
                <a:pos x="connsiteX9518" y="connsiteY9518"/>
              </a:cxn>
              <a:cxn ang="0">
                <a:pos x="connsiteX9519" y="connsiteY9519"/>
              </a:cxn>
              <a:cxn ang="0">
                <a:pos x="connsiteX9520" y="connsiteY9520"/>
              </a:cxn>
              <a:cxn ang="0">
                <a:pos x="connsiteX9521" y="connsiteY9521"/>
              </a:cxn>
              <a:cxn ang="0">
                <a:pos x="connsiteX9522" y="connsiteY9522"/>
              </a:cxn>
              <a:cxn ang="0">
                <a:pos x="connsiteX9523" y="connsiteY9523"/>
              </a:cxn>
              <a:cxn ang="0">
                <a:pos x="connsiteX9524" y="connsiteY9524"/>
              </a:cxn>
              <a:cxn ang="0">
                <a:pos x="connsiteX9525" y="connsiteY9525"/>
              </a:cxn>
              <a:cxn ang="0">
                <a:pos x="connsiteX9526" y="connsiteY9526"/>
              </a:cxn>
              <a:cxn ang="0">
                <a:pos x="connsiteX9527" y="connsiteY9527"/>
              </a:cxn>
              <a:cxn ang="0">
                <a:pos x="connsiteX9528" y="connsiteY9528"/>
              </a:cxn>
              <a:cxn ang="0">
                <a:pos x="connsiteX9529" y="connsiteY9529"/>
              </a:cxn>
              <a:cxn ang="0">
                <a:pos x="connsiteX9530" y="connsiteY9530"/>
              </a:cxn>
              <a:cxn ang="0">
                <a:pos x="connsiteX9531" y="connsiteY9531"/>
              </a:cxn>
              <a:cxn ang="0">
                <a:pos x="connsiteX9532" y="connsiteY9532"/>
              </a:cxn>
              <a:cxn ang="0">
                <a:pos x="connsiteX9533" y="connsiteY9533"/>
              </a:cxn>
              <a:cxn ang="0">
                <a:pos x="connsiteX9534" y="connsiteY9534"/>
              </a:cxn>
              <a:cxn ang="0">
                <a:pos x="connsiteX9535" y="connsiteY9535"/>
              </a:cxn>
              <a:cxn ang="0">
                <a:pos x="connsiteX9536" y="connsiteY9536"/>
              </a:cxn>
              <a:cxn ang="0">
                <a:pos x="connsiteX9537" y="connsiteY9537"/>
              </a:cxn>
              <a:cxn ang="0">
                <a:pos x="connsiteX9538" y="connsiteY9538"/>
              </a:cxn>
              <a:cxn ang="0">
                <a:pos x="connsiteX9539" y="connsiteY9539"/>
              </a:cxn>
              <a:cxn ang="0">
                <a:pos x="connsiteX9540" y="connsiteY9540"/>
              </a:cxn>
              <a:cxn ang="0">
                <a:pos x="connsiteX9541" y="connsiteY9541"/>
              </a:cxn>
              <a:cxn ang="0">
                <a:pos x="connsiteX9542" y="connsiteY9542"/>
              </a:cxn>
              <a:cxn ang="0">
                <a:pos x="connsiteX9543" y="connsiteY9543"/>
              </a:cxn>
              <a:cxn ang="0">
                <a:pos x="connsiteX9544" y="connsiteY9544"/>
              </a:cxn>
              <a:cxn ang="0">
                <a:pos x="connsiteX9545" y="connsiteY9545"/>
              </a:cxn>
              <a:cxn ang="0">
                <a:pos x="connsiteX9546" y="connsiteY9546"/>
              </a:cxn>
              <a:cxn ang="0">
                <a:pos x="connsiteX9547" y="connsiteY9547"/>
              </a:cxn>
              <a:cxn ang="0">
                <a:pos x="connsiteX9548" y="connsiteY9548"/>
              </a:cxn>
              <a:cxn ang="0">
                <a:pos x="connsiteX9549" y="connsiteY9549"/>
              </a:cxn>
              <a:cxn ang="0">
                <a:pos x="connsiteX9550" y="connsiteY9550"/>
              </a:cxn>
              <a:cxn ang="0">
                <a:pos x="connsiteX9551" y="connsiteY9551"/>
              </a:cxn>
              <a:cxn ang="0">
                <a:pos x="connsiteX9552" y="connsiteY9552"/>
              </a:cxn>
              <a:cxn ang="0">
                <a:pos x="connsiteX9553" y="connsiteY9553"/>
              </a:cxn>
              <a:cxn ang="0">
                <a:pos x="connsiteX9554" y="connsiteY9554"/>
              </a:cxn>
              <a:cxn ang="0">
                <a:pos x="connsiteX9555" y="connsiteY9555"/>
              </a:cxn>
              <a:cxn ang="0">
                <a:pos x="connsiteX9556" y="connsiteY9556"/>
              </a:cxn>
              <a:cxn ang="0">
                <a:pos x="connsiteX9557" y="connsiteY9557"/>
              </a:cxn>
              <a:cxn ang="0">
                <a:pos x="connsiteX9558" y="connsiteY9558"/>
              </a:cxn>
              <a:cxn ang="0">
                <a:pos x="connsiteX9559" y="connsiteY9559"/>
              </a:cxn>
              <a:cxn ang="0">
                <a:pos x="connsiteX9560" y="connsiteY9560"/>
              </a:cxn>
              <a:cxn ang="0">
                <a:pos x="connsiteX9561" y="connsiteY9561"/>
              </a:cxn>
              <a:cxn ang="0">
                <a:pos x="connsiteX9562" y="connsiteY9562"/>
              </a:cxn>
              <a:cxn ang="0">
                <a:pos x="connsiteX9563" y="connsiteY9563"/>
              </a:cxn>
              <a:cxn ang="0">
                <a:pos x="connsiteX9564" y="connsiteY9564"/>
              </a:cxn>
              <a:cxn ang="0">
                <a:pos x="connsiteX9565" y="connsiteY9565"/>
              </a:cxn>
              <a:cxn ang="0">
                <a:pos x="connsiteX9566" y="connsiteY9566"/>
              </a:cxn>
              <a:cxn ang="0">
                <a:pos x="connsiteX9567" y="connsiteY9567"/>
              </a:cxn>
              <a:cxn ang="0">
                <a:pos x="connsiteX9568" y="connsiteY9568"/>
              </a:cxn>
              <a:cxn ang="0">
                <a:pos x="connsiteX9569" y="connsiteY9569"/>
              </a:cxn>
              <a:cxn ang="0">
                <a:pos x="connsiteX9570" y="connsiteY9570"/>
              </a:cxn>
              <a:cxn ang="0">
                <a:pos x="connsiteX9571" y="connsiteY9571"/>
              </a:cxn>
              <a:cxn ang="0">
                <a:pos x="connsiteX9572" y="connsiteY9572"/>
              </a:cxn>
              <a:cxn ang="0">
                <a:pos x="connsiteX9573" y="connsiteY9573"/>
              </a:cxn>
              <a:cxn ang="0">
                <a:pos x="connsiteX9574" y="connsiteY9574"/>
              </a:cxn>
              <a:cxn ang="0">
                <a:pos x="connsiteX9575" y="connsiteY9575"/>
              </a:cxn>
              <a:cxn ang="0">
                <a:pos x="connsiteX9576" y="connsiteY9576"/>
              </a:cxn>
              <a:cxn ang="0">
                <a:pos x="connsiteX9577" y="connsiteY9577"/>
              </a:cxn>
              <a:cxn ang="0">
                <a:pos x="connsiteX9578" y="connsiteY9578"/>
              </a:cxn>
              <a:cxn ang="0">
                <a:pos x="connsiteX9579" y="connsiteY9579"/>
              </a:cxn>
              <a:cxn ang="0">
                <a:pos x="connsiteX9580" y="connsiteY9580"/>
              </a:cxn>
              <a:cxn ang="0">
                <a:pos x="connsiteX9581" y="connsiteY9581"/>
              </a:cxn>
              <a:cxn ang="0">
                <a:pos x="connsiteX9582" y="connsiteY9582"/>
              </a:cxn>
              <a:cxn ang="0">
                <a:pos x="connsiteX9583" y="connsiteY9583"/>
              </a:cxn>
              <a:cxn ang="0">
                <a:pos x="connsiteX9584" y="connsiteY9584"/>
              </a:cxn>
              <a:cxn ang="0">
                <a:pos x="connsiteX9585" y="connsiteY9585"/>
              </a:cxn>
              <a:cxn ang="0">
                <a:pos x="connsiteX9586" y="connsiteY9586"/>
              </a:cxn>
              <a:cxn ang="0">
                <a:pos x="connsiteX9587" y="connsiteY9587"/>
              </a:cxn>
              <a:cxn ang="0">
                <a:pos x="connsiteX9588" y="connsiteY9588"/>
              </a:cxn>
              <a:cxn ang="0">
                <a:pos x="connsiteX9589" y="connsiteY9589"/>
              </a:cxn>
              <a:cxn ang="0">
                <a:pos x="connsiteX9590" y="connsiteY9590"/>
              </a:cxn>
              <a:cxn ang="0">
                <a:pos x="connsiteX9591" y="connsiteY9591"/>
              </a:cxn>
              <a:cxn ang="0">
                <a:pos x="connsiteX9592" y="connsiteY9592"/>
              </a:cxn>
              <a:cxn ang="0">
                <a:pos x="connsiteX9593" y="connsiteY9593"/>
              </a:cxn>
              <a:cxn ang="0">
                <a:pos x="connsiteX9594" y="connsiteY9594"/>
              </a:cxn>
              <a:cxn ang="0">
                <a:pos x="connsiteX9595" y="connsiteY9595"/>
              </a:cxn>
              <a:cxn ang="0">
                <a:pos x="connsiteX9596" y="connsiteY9596"/>
              </a:cxn>
              <a:cxn ang="0">
                <a:pos x="connsiteX9597" y="connsiteY9597"/>
              </a:cxn>
              <a:cxn ang="0">
                <a:pos x="connsiteX9598" y="connsiteY9598"/>
              </a:cxn>
              <a:cxn ang="0">
                <a:pos x="connsiteX9599" y="connsiteY9599"/>
              </a:cxn>
              <a:cxn ang="0">
                <a:pos x="connsiteX9600" y="connsiteY9600"/>
              </a:cxn>
              <a:cxn ang="0">
                <a:pos x="connsiteX9601" y="connsiteY9601"/>
              </a:cxn>
              <a:cxn ang="0">
                <a:pos x="connsiteX9602" y="connsiteY9602"/>
              </a:cxn>
              <a:cxn ang="0">
                <a:pos x="connsiteX9603" y="connsiteY9603"/>
              </a:cxn>
              <a:cxn ang="0">
                <a:pos x="connsiteX9604" y="connsiteY9604"/>
              </a:cxn>
              <a:cxn ang="0">
                <a:pos x="connsiteX9605" y="connsiteY9605"/>
              </a:cxn>
              <a:cxn ang="0">
                <a:pos x="connsiteX9606" y="connsiteY9606"/>
              </a:cxn>
              <a:cxn ang="0">
                <a:pos x="connsiteX9607" y="connsiteY9607"/>
              </a:cxn>
              <a:cxn ang="0">
                <a:pos x="connsiteX9608" y="connsiteY9608"/>
              </a:cxn>
              <a:cxn ang="0">
                <a:pos x="connsiteX9609" y="connsiteY9609"/>
              </a:cxn>
              <a:cxn ang="0">
                <a:pos x="connsiteX9610" y="connsiteY9610"/>
              </a:cxn>
              <a:cxn ang="0">
                <a:pos x="connsiteX9611" y="connsiteY9611"/>
              </a:cxn>
              <a:cxn ang="0">
                <a:pos x="connsiteX9612" y="connsiteY9612"/>
              </a:cxn>
              <a:cxn ang="0">
                <a:pos x="connsiteX9613" y="connsiteY9613"/>
              </a:cxn>
              <a:cxn ang="0">
                <a:pos x="connsiteX9614" y="connsiteY9614"/>
              </a:cxn>
              <a:cxn ang="0">
                <a:pos x="connsiteX9615" y="connsiteY9615"/>
              </a:cxn>
              <a:cxn ang="0">
                <a:pos x="connsiteX9616" y="connsiteY9616"/>
              </a:cxn>
              <a:cxn ang="0">
                <a:pos x="connsiteX9617" y="connsiteY9617"/>
              </a:cxn>
              <a:cxn ang="0">
                <a:pos x="connsiteX9618" y="connsiteY9618"/>
              </a:cxn>
              <a:cxn ang="0">
                <a:pos x="connsiteX9619" y="connsiteY9619"/>
              </a:cxn>
              <a:cxn ang="0">
                <a:pos x="connsiteX9620" y="connsiteY9620"/>
              </a:cxn>
              <a:cxn ang="0">
                <a:pos x="connsiteX9621" y="connsiteY9621"/>
              </a:cxn>
              <a:cxn ang="0">
                <a:pos x="connsiteX9622" y="connsiteY9622"/>
              </a:cxn>
              <a:cxn ang="0">
                <a:pos x="connsiteX9623" y="connsiteY9623"/>
              </a:cxn>
              <a:cxn ang="0">
                <a:pos x="connsiteX9624" y="connsiteY9624"/>
              </a:cxn>
              <a:cxn ang="0">
                <a:pos x="connsiteX9625" y="connsiteY9625"/>
              </a:cxn>
              <a:cxn ang="0">
                <a:pos x="connsiteX9626" y="connsiteY9626"/>
              </a:cxn>
              <a:cxn ang="0">
                <a:pos x="connsiteX9627" y="connsiteY9627"/>
              </a:cxn>
              <a:cxn ang="0">
                <a:pos x="connsiteX9628" y="connsiteY9628"/>
              </a:cxn>
              <a:cxn ang="0">
                <a:pos x="connsiteX9629" y="connsiteY9629"/>
              </a:cxn>
              <a:cxn ang="0">
                <a:pos x="connsiteX9630" y="connsiteY9630"/>
              </a:cxn>
              <a:cxn ang="0">
                <a:pos x="connsiteX9631" y="connsiteY9631"/>
              </a:cxn>
              <a:cxn ang="0">
                <a:pos x="connsiteX9632" y="connsiteY9632"/>
              </a:cxn>
              <a:cxn ang="0">
                <a:pos x="connsiteX9633" y="connsiteY9633"/>
              </a:cxn>
              <a:cxn ang="0">
                <a:pos x="connsiteX9634" y="connsiteY9634"/>
              </a:cxn>
              <a:cxn ang="0">
                <a:pos x="connsiteX9635" y="connsiteY9635"/>
              </a:cxn>
              <a:cxn ang="0">
                <a:pos x="connsiteX9636" y="connsiteY9636"/>
              </a:cxn>
              <a:cxn ang="0">
                <a:pos x="connsiteX9637" y="connsiteY9637"/>
              </a:cxn>
              <a:cxn ang="0">
                <a:pos x="connsiteX9638" y="connsiteY9638"/>
              </a:cxn>
              <a:cxn ang="0">
                <a:pos x="connsiteX9639" y="connsiteY9639"/>
              </a:cxn>
              <a:cxn ang="0">
                <a:pos x="connsiteX9640" y="connsiteY9640"/>
              </a:cxn>
              <a:cxn ang="0">
                <a:pos x="connsiteX9641" y="connsiteY9641"/>
              </a:cxn>
              <a:cxn ang="0">
                <a:pos x="connsiteX9642" y="connsiteY9642"/>
              </a:cxn>
              <a:cxn ang="0">
                <a:pos x="connsiteX9643" y="connsiteY9643"/>
              </a:cxn>
              <a:cxn ang="0">
                <a:pos x="connsiteX9644" y="connsiteY9644"/>
              </a:cxn>
              <a:cxn ang="0">
                <a:pos x="connsiteX9645" y="connsiteY9645"/>
              </a:cxn>
              <a:cxn ang="0">
                <a:pos x="connsiteX9646" y="connsiteY9646"/>
              </a:cxn>
              <a:cxn ang="0">
                <a:pos x="connsiteX9647" y="connsiteY9647"/>
              </a:cxn>
              <a:cxn ang="0">
                <a:pos x="connsiteX9648" y="connsiteY9648"/>
              </a:cxn>
              <a:cxn ang="0">
                <a:pos x="connsiteX9649" y="connsiteY9649"/>
              </a:cxn>
              <a:cxn ang="0">
                <a:pos x="connsiteX9650" y="connsiteY9650"/>
              </a:cxn>
              <a:cxn ang="0">
                <a:pos x="connsiteX9651" y="connsiteY9651"/>
              </a:cxn>
              <a:cxn ang="0">
                <a:pos x="connsiteX9652" y="connsiteY9652"/>
              </a:cxn>
              <a:cxn ang="0">
                <a:pos x="connsiteX9653" y="connsiteY9653"/>
              </a:cxn>
              <a:cxn ang="0">
                <a:pos x="connsiteX9654" y="connsiteY9654"/>
              </a:cxn>
              <a:cxn ang="0">
                <a:pos x="connsiteX9655" y="connsiteY9655"/>
              </a:cxn>
              <a:cxn ang="0">
                <a:pos x="connsiteX9656" y="connsiteY9656"/>
              </a:cxn>
              <a:cxn ang="0">
                <a:pos x="connsiteX9657" y="connsiteY9657"/>
              </a:cxn>
              <a:cxn ang="0">
                <a:pos x="connsiteX9658" y="connsiteY9658"/>
              </a:cxn>
              <a:cxn ang="0">
                <a:pos x="connsiteX9659" y="connsiteY9659"/>
              </a:cxn>
              <a:cxn ang="0">
                <a:pos x="connsiteX9660" y="connsiteY9660"/>
              </a:cxn>
              <a:cxn ang="0">
                <a:pos x="connsiteX9661" y="connsiteY9661"/>
              </a:cxn>
              <a:cxn ang="0">
                <a:pos x="connsiteX9662" y="connsiteY9662"/>
              </a:cxn>
              <a:cxn ang="0">
                <a:pos x="connsiteX9663" y="connsiteY9663"/>
              </a:cxn>
              <a:cxn ang="0">
                <a:pos x="connsiteX9664" y="connsiteY9664"/>
              </a:cxn>
              <a:cxn ang="0">
                <a:pos x="connsiteX9665" y="connsiteY9665"/>
              </a:cxn>
              <a:cxn ang="0">
                <a:pos x="connsiteX9666" y="connsiteY9666"/>
              </a:cxn>
              <a:cxn ang="0">
                <a:pos x="connsiteX9667" y="connsiteY9667"/>
              </a:cxn>
              <a:cxn ang="0">
                <a:pos x="connsiteX9668" y="connsiteY9668"/>
              </a:cxn>
              <a:cxn ang="0">
                <a:pos x="connsiteX9669" y="connsiteY9669"/>
              </a:cxn>
              <a:cxn ang="0">
                <a:pos x="connsiteX9670" y="connsiteY9670"/>
              </a:cxn>
              <a:cxn ang="0">
                <a:pos x="connsiteX9671" y="connsiteY9671"/>
              </a:cxn>
              <a:cxn ang="0">
                <a:pos x="connsiteX9672" y="connsiteY9672"/>
              </a:cxn>
              <a:cxn ang="0">
                <a:pos x="connsiteX9673" y="connsiteY9673"/>
              </a:cxn>
              <a:cxn ang="0">
                <a:pos x="connsiteX9674" y="connsiteY9674"/>
              </a:cxn>
              <a:cxn ang="0">
                <a:pos x="connsiteX9675" y="connsiteY9675"/>
              </a:cxn>
              <a:cxn ang="0">
                <a:pos x="connsiteX9676" y="connsiteY9676"/>
              </a:cxn>
              <a:cxn ang="0">
                <a:pos x="connsiteX9677" y="connsiteY9677"/>
              </a:cxn>
              <a:cxn ang="0">
                <a:pos x="connsiteX9678" y="connsiteY9678"/>
              </a:cxn>
              <a:cxn ang="0">
                <a:pos x="connsiteX9679" y="connsiteY9679"/>
              </a:cxn>
              <a:cxn ang="0">
                <a:pos x="connsiteX9680" y="connsiteY9680"/>
              </a:cxn>
              <a:cxn ang="0">
                <a:pos x="connsiteX9681" y="connsiteY9681"/>
              </a:cxn>
              <a:cxn ang="0">
                <a:pos x="connsiteX9682" y="connsiteY9682"/>
              </a:cxn>
              <a:cxn ang="0">
                <a:pos x="connsiteX9683" y="connsiteY9683"/>
              </a:cxn>
              <a:cxn ang="0">
                <a:pos x="connsiteX9684" y="connsiteY9684"/>
              </a:cxn>
              <a:cxn ang="0">
                <a:pos x="connsiteX9685" y="connsiteY9685"/>
              </a:cxn>
              <a:cxn ang="0">
                <a:pos x="connsiteX9686" y="connsiteY9686"/>
              </a:cxn>
              <a:cxn ang="0">
                <a:pos x="connsiteX9687" y="connsiteY9687"/>
              </a:cxn>
              <a:cxn ang="0">
                <a:pos x="connsiteX9688" y="connsiteY9688"/>
              </a:cxn>
              <a:cxn ang="0">
                <a:pos x="connsiteX9689" y="connsiteY9689"/>
              </a:cxn>
              <a:cxn ang="0">
                <a:pos x="connsiteX9690" y="connsiteY9690"/>
              </a:cxn>
              <a:cxn ang="0">
                <a:pos x="connsiteX9691" y="connsiteY9691"/>
              </a:cxn>
              <a:cxn ang="0">
                <a:pos x="connsiteX9692" y="connsiteY9692"/>
              </a:cxn>
              <a:cxn ang="0">
                <a:pos x="connsiteX9693" y="connsiteY9693"/>
              </a:cxn>
              <a:cxn ang="0">
                <a:pos x="connsiteX9694" y="connsiteY9694"/>
              </a:cxn>
              <a:cxn ang="0">
                <a:pos x="connsiteX9695" y="connsiteY9695"/>
              </a:cxn>
              <a:cxn ang="0">
                <a:pos x="connsiteX9696" y="connsiteY9696"/>
              </a:cxn>
              <a:cxn ang="0">
                <a:pos x="connsiteX9697" y="connsiteY9697"/>
              </a:cxn>
              <a:cxn ang="0">
                <a:pos x="connsiteX9698" y="connsiteY9698"/>
              </a:cxn>
              <a:cxn ang="0">
                <a:pos x="connsiteX9699" y="connsiteY9699"/>
              </a:cxn>
              <a:cxn ang="0">
                <a:pos x="connsiteX9700" y="connsiteY9700"/>
              </a:cxn>
              <a:cxn ang="0">
                <a:pos x="connsiteX9701" y="connsiteY9701"/>
              </a:cxn>
              <a:cxn ang="0">
                <a:pos x="connsiteX9702" y="connsiteY9702"/>
              </a:cxn>
              <a:cxn ang="0">
                <a:pos x="connsiteX9703" y="connsiteY9703"/>
              </a:cxn>
              <a:cxn ang="0">
                <a:pos x="connsiteX9704" y="connsiteY9704"/>
              </a:cxn>
              <a:cxn ang="0">
                <a:pos x="connsiteX9705" y="connsiteY9705"/>
              </a:cxn>
              <a:cxn ang="0">
                <a:pos x="connsiteX9706" y="connsiteY9706"/>
              </a:cxn>
              <a:cxn ang="0">
                <a:pos x="connsiteX9707" y="connsiteY9707"/>
              </a:cxn>
              <a:cxn ang="0">
                <a:pos x="connsiteX9708" y="connsiteY9708"/>
              </a:cxn>
              <a:cxn ang="0">
                <a:pos x="connsiteX9709" y="connsiteY9709"/>
              </a:cxn>
              <a:cxn ang="0">
                <a:pos x="connsiteX9710" y="connsiteY9710"/>
              </a:cxn>
              <a:cxn ang="0">
                <a:pos x="connsiteX9711" y="connsiteY9711"/>
              </a:cxn>
              <a:cxn ang="0">
                <a:pos x="connsiteX9712" y="connsiteY9712"/>
              </a:cxn>
              <a:cxn ang="0">
                <a:pos x="connsiteX9713" y="connsiteY9713"/>
              </a:cxn>
              <a:cxn ang="0">
                <a:pos x="connsiteX9714" y="connsiteY9714"/>
              </a:cxn>
              <a:cxn ang="0">
                <a:pos x="connsiteX9715" y="connsiteY9715"/>
              </a:cxn>
              <a:cxn ang="0">
                <a:pos x="connsiteX9716" y="connsiteY9716"/>
              </a:cxn>
              <a:cxn ang="0">
                <a:pos x="connsiteX9717" y="connsiteY9717"/>
              </a:cxn>
              <a:cxn ang="0">
                <a:pos x="connsiteX9718" y="connsiteY9718"/>
              </a:cxn>
              <a:cxn ang="0">
                <a:pos x="connsiteX9719" y="connsiteY9719"/>
              </a:cxn>
              <a:cxn ang="0">
                <a:pos x="connsiteX9720" y="connsiteY9720"/>
              </a:cxn>
              <a:cxn ang="0">
                <a:pos x="connsiteX9721" y="connsiteY9721"/>
              </a:cxn>
              <a:cxn ang="0">
                <a:pos x="connsiteX9722" y="connsiteY9722"/>
              </a:cxn>
              <a:cxn ang="0">
                <a:pos x="connsiteX9723" y="connsiteY9723"/>
              </a:cxn>
              <a:cxn ang="0">
                <a:pos x="connsiteX9724" y="connsiteY9724"/>
              </a:cxn>
              <a:cxn ang="0">
                <a:pos x="connsiteX9725" y="connsiteY9725"/>
              </a:cxn>
              <a:cxn ang="0">
                <a:pos x="connsiteX9726" y="connsiteY9726"/>
              </a:cxn>
              <a:cxn ang="0">
                <a:pos x="connsiteX9727" y="connsiteY9727"/>
              </a:cxn>
              <a:cxn ang="0">
                <a:pos x="connsiteX9728" y="connsiteY9728"/>
              </a:cxn>
              <a:cxn ang="0">
                <a:pos x="connsiteX9729" y="connsiteY9729"/>
              </a:cxn>
              <a:cxn ang="0">
                <a:pos x="connsiteX9730" y="connsiteY9730"/>
              </a:cxn>
              <a:cxn ang="0">
                <a:pos x="connsiteX9731" y="connsiteY9731"/>
              </a:cxn>
              <a:cxn ang="0">
                <a:pos x="connsiteX9732" y="connsiteY9732"/>
              </a:cxn>
              <a:cxn ang="0">
                <a:pos x="connsiteX9733" y="connsiteY9733"/>
              </a:cxn>
              <a:cxn ang="0">
                <a:pos x="connsiteX9734" y="connsiteY9734"/>
              </a:cxn>
              <a:cxn ang="0">
                <a:pos x="connsiteX9735" y="connsiteY9735"/>
              </a:cxn>
              <a:cxn ang="0">
                <a:pos x="connsiteX9736" y="connsiteY9736"/>
              </a:cxn>
              <a:cxn ang="0">
                <a:pos x="connsiteX9737" y="connsiteY9737"/>
              </a:cxn>
              <a:cxn ang="0">
                <a:pos x="connsiteX9738" y="connsiteY9738"/>
              </a:cxn>
              <a:cxn ang="0">
                <a:pos x="connsiteX9739" y="connsiteY9739"/>
              </a:cxn>
              <a:cxn ang="0">
                <a:pos x="connsiteX9740" y="connsiteY9740"/>
              </a:cxn>
              <a:cxn ang="0">
                <a:pos x="connsiteX9741" y="connsiteY9741"/>
              </a:cxn>
              <a:cxn ang="0">
                <a:pos x="connsiteX9742" y="connsiteY9742"/>
              </a:cxn>
              <a:cxn ang="0">
                <a:pos x="connsiteX9743" y="connsiteY9743"/>
              </a:cxn>
              <a:cxn ang="0">
                <a:pos x="connsiteX9744" y="connsiteY9744"/>
              </a:cxn>
              <a:cxn ang="0">
                <a:pos x="connsiteX9745" y="connsiteY9745"/>
              </a:cxn>
              <a:cxn ang="0">
                <a:pos x="connsiteX9746" y="connsiteY9746"/>
              </a:cxn>
              <a:cxn ang="0">
                <a:pos x="connsiteX9747" y="connsiteY9747"/>
              </a:cxn>
              <a:cxn ang="0">
                <a:pos x="connsiteX9748" y="connsiteY9748"/>
              </a:cxn>
              <a:cxn ang="0">
                <a:pos x="connsiteX9749" y="connsiteY9749"/>
              </a:cxn>
              <a:cxn ang="0">
                <a:pos x="connsiteX9750" y="connsiteY9750"/>
              </a:cxn>
              <a:cxn ang="0">
                <a:pos x="connsiteX9751" y="connsiteY9751"/>
              </a:cxn>
              <a:cxn ang="0">
                <a:pos x="connsiteX9752" y="connsiteY9752"/>
              </a:cxn>
              <a:cxn ang="0">
                <a:pos x="connsiteX9753" y="connsiteY9753"/>
              </a:cxn>
              <a:cxn ang="0">
                <a:pos x="connsiteX9754" y="connsiteY9754"/>
              </a:cxn>
              <a:cxn ang="0">
                <a:pos x="connsiteX9755" y="connsiteY9755"/>
              </a:cxn>
              <a:cxn ang="0">
                <a:pos x="connsiteX9756" y="connsiteY9756"/>
              </a:cxn>
              <a:cxn ang="0">
                <a:pos x="connsiteX9757" y="connsiteY9757"/>
              </a:cxn>
              <a:cxn ang="0">
                <a:pos x="connsiteX9758" y="connsiteY9758"/>
              </a:cxn>
              <a:cxn ang="0">
                <a:pos x="connsiteX9759" y="connsiteY9759"/>
              </a:cxn>
              <a:cxn ang="0">
                <a:pos x="connsiteX9760" y="connsiteY9760"/>
              </a:cxn>
              <a:cxn ang="0">
                <a:pos x="connsiteX9761" y="connsiteY9761"/>
              </a:cxn>
              <a:cxn ang="0">
                <a:pos x="connsiteX9762" y="connsiteY9762"/>
              </a:cxn>
              <a:cxn ang="0">
                <a:pos x="connsiteX9763" y="connsiteY9763"/>
              </a:cxn>
              <a:cxn ang="0">
                <a:pos x="connsiteX9764" y="connsiteY9764"/>
              </a:cxn>
              <a:cxn ang="0">
                <a:pos x="connsiteX9765" y="connsiteY9765"/>
              </a:cxn>
              <a:cxn ang="0">
                <a:pos x="connsiteX9766" y="connsiteY9766"/>
              </a:cxn>
              <a:cxn ang="0">
                <a:pos x="connsiteX9767" y="connsiteY9767"/>
              </a:cxn>
              <a:cxn ang="0">
                <a:pos x="connsiteX9768" y="connsiteY9768"/>
              </a:cxn>
              <a:cxn ang="0">
                <a:pos x="connsiteX9769" y="connsiteY9769"/>
              </a:cxn>
              <a:cxn ang="0">
                <a:pos x="connsiteX9770" y="connsiteY9770"/>
              </a:cxn>
              <a:cxn ang="0">
                <a:pos x="connsiteX9771" y="connsiteY9771"/>
              </a:cxn>
              <a:cxn ang="0">
                <a:pos x="connsiteX9772" y="connsiteY9772"/>
              </a:cxn>
              <a:cxn ang="0">
                <a:pos x="connsiteX9773" y="connsiteY9773"/>
              </a:cxn>
              <a:cxn ang="0">
                <a:pos x="connsiteX9774" y="connsiteY9774"/>
              </a:cxn>
              <a:cxn ang="0">
                <a:pos x="connsiteX9775" y="connsiteY9775"/>
              </a:cxn>
              <a:cxn ang="0">
                <a:pos x="connsiteX9776" y="connsiteY9776"/>
              </a:cxn>
              <a:cxn ang="0">
                <a:pos x="connsiteX9777" y="connsiteY9777"/>
              </a:cxn>
              <a:cxn ang="0">
                <a:pos x="connsiteX9778" y="connsiteY9778"/>
              </a:cxn>
              <a:cxn ang="0">
                <a:pos x="connsiteX9779" y="connsiteY9779"/>
              </a:cxn>
              <a:cxn ang="0">
                <a:pos x="connsiteX9780" y="connsiteY9780"/>
              </a:cxn>
              <a:cxn ang="0">
                <a:pos x="connsiteX9781" y="connsiteY9781"/>
              </a:cxn>
              <a:cxn ang="0">
                <a:pos x="connsiteX9782" y="connsiteY9782"/>
              </a:cxn>
              <a:cxn ang="0">
                <a:pos x="connsiteX9783" y="connsiteY9783"/>
              </a:cxn>
              <a:cxn ang="0">
                <a:pos x="connsiteX9784" y="connsiteY9784"/>
              </a:cxn>
              <a:cxn ang="0">
                <a:pos x="connsiteX9785" y="connsiteY9785"/>
              </a:cxn>
              <a:cxn ang="0">
                <a:pos x="connsiteX9786" y="connsiteY9786"/>
              </a:cxn>
              <a:cxn ang="0">
                <a:pos x="connsiteX9787" y="connsiteY9787"/>
              </a:cxn>
              <a:cxn ang="0">
                <a:pos x="connsiteX9788" y="connsiteY9788"/>
              </a:cxn>
              <a:cxn ang="0">
                <a:pos x="connsiteX9789" y="connsiteY9789"/>
              </a:cxn>
              <a:cxn ang="0">
                <a:pos x="connsiteX9790" y="connsiteY9790"/>
              </a:cxn>
              <a:cxn ang="0">
                <a:pos x="connsiteX9791" y="connsiteY9791"/>
              </a:cxn>
              <a:cxn ang="0">
                <a:pos x="connsiteX9792" y="connsiteY9792"/>
              </a:cxn>
              <a:cxn ang="0">
                <a:pos x="connsiteX9793" y="connsiteY9793"/>
              </a:cxn>
              <a:cxn ang="0">
                <a:pos x="connsiteX9794" y="connsiteY9794"/>
              </a:cxn>
              <a:cxn ang="0">
                <a:pos x="connsiteX9795" y="connsiteY9795"/>
              </a:cxn>
              <a:cxn ang="0">
                <a:pos x="connsiteX9796" y="connsiteY9796"/>
              </a:cxn>
              <a:cxn ang="0">
                <a:pos x="connsiteX9797" y="connsiteY9797"/>
              </a:cxn>
              <a:cxn ang="0">
                <a:pos x="connsiteX9798" y="connsiteY9798"/>
              </a:cxn>
              <a:cxn ang="0">
                <a:pos x="connsiteX9799" y="connsiteY9799"/>
              </a:cxn>
              <a:cxn ang="0">
                <a:pos x="connsiteX9800" y="connsiteY9800"/>
              </a:cxn>
              <a:cxn ang="0">
                <a:pos x="connsiteX9801" y="connsiteY9801"/>
              </a:cxn>
              <a:cxn ang="0">
                <a:pos x="connsiteX9802" y="connsiteY9802"/>
              </a:cxn>
              <a:cxn ang="0">
                <a:pos x="connsiteX9803" y="connsiteY9803"/>
              </a:cxn>
              <a:cxn ang="0">
                <a:pos x="connsiteX9804" y="connsiteY9804"/>
              </a:cxn>
              <a:cxn ang="0">
                <a:pos x="connsiteX9805" y="connsiteY9805"/>
              </a:cxn>
              <a:cxn ang="0">
                <a:pos x="connsiteX9806" y="connsiteY9806"/>
              </a:cxn>
              <a:cxn ang="0">
                <a:pos x="connsiteX9807" y="connsiteY9807"/>
              </a:cxn>
              <a:cxn ang="0">
                <a:pos x="connsiteX9808" y="connsiteY9808"/>
              </a:cxn>
              <a:cxn ang="0">
                <a:pos x="connsiteX9809" y="connsiteY9809"/>
              </a:cxn>
              <a:cxn ang="0">
                <a:pos x="connsiteX9810" y="connsiteY9810"/>
              </a:cxn>
              <a:cxn ang="0">
                <a:pos x="connsiteX9811" y="connsiteY9811"/>
              </a:cxn>
              <a:cxn ang="0">
                <a:pos x="connsiteX9812" y="connsiteY9812"/>
              </a:cxn>
              <a:cxn ang="0">
                <a:pos x="connsiteX9813" y="connsiteY9813"/>
              </a:cxn>
              <a:cxn ang="0">
                <a:pos x="connsiteX9814" y="connsiteY9814"/>
              </a:cxn>
              <a:cxn ang="0">
                <a:pos x="connsiteX9815" y="connsiteY9815"/>
              </a:cxn>
              <a:cxn ang="0">
                <a:pos x="connsiteX9816" y="connsiteY9816"/>
              </a:cxn>
              <a:cxn ang="0">
                <a:pos x="connsiteX9817" y="connsiteY9817"/>
              </a:cxn>
              <a:cxn ang="0">
                <a:pos x="connsiteX9818" y="connsiteY9818"/>
              </a:cxn>
              <a:cxn ang="0">
                <a:pos x="connsiteX9819" y="connsiteY9819"/>
              </a:cxn>
              <a:cxn ang="0">
                <a:pos x="connsiteX9820" y="connsiteY9820"/>
              </a:cxn>
              <a:cxn ang="0">
                <a:pos x="connsiteX9821" y="connsiteY9821"/>
              </a:cxn>
              <a:cxn ang="0">
                <a:pos x="connsiteX9822" y="connsiteY9822"/>
              </a:cxn>
              <a:cxn ang="0">
                <a:pos x="connsiteX9823" y="connsiteY9823"/>
              </a:cxn>
              <a:cxn ang="0">
                <a:pos x="connsiteX9824" y="connsiteY9824"/>
              </a:cxn>
              <a:cxn ang="0">
                <a:pos x="connsiteX9825" y="connsiteY9825"/>
              </a:cxn>
              <a:cxn ang="0">
                <a:pos x="connsiteX9826" y="connsiteY9826"/>
              </a:cxn>
              <a:cxn ang="0">
                <a:pos x="connsiteX9827" y="connsiteY9827"/>
              </a:cxn>
              <a:cxn ang="0">
                <a:pos x="connsiteX9828" y="connsiteY9828"/>
              </a:cxn>
              <a:cxn ang="0">
                <a:pos x="connsiteX9829" y="connsiteY9829"/>
              </a:cxn>
              <a:cxn ang="0">
                <a:pos x="connsiteX9830" y="connsiteY9830"/>
              </a:cxn>
              <a:cxn ang="0">
                <a:pos x="connsiteX9831" y="connsiteY9831"/>
              </a:cxn>
              <a:cxn ang="0">
                <a:pos x="connsiteX9832" y="connsiteY9832"/>
              </a:cxn>
              <a:cxn ang="0">
                <a:pos x="connsiteX9833" y="connsiteY9833"/>
              </a:cxn>
              <a:cxn ang="0">
                <a:pos x="connsiteX9834" y="connsiteY9834"/>
              </a:cxn>
              <a:cxn ang="0">
                <a:pos x="connsiteX9835" y="connsiteY9835"/>
              </a:cxn>
              <a:cxn ang="0">
                <a:pos x="connsiteX9836" y="connsiteY9836"/>
              </a:cxn>
              <a:cxn ang="0">
                <a:pos x="connsiteX9837" y="connsiteY9837"/>
              </a:cxn>
              <a:cxn ang="0">
                <a:pos x="connsiteX9838" y="connsiteY9838"/>
              </a:cxn>
              <a:cxn ang="0">
                <a:pos x="connsiteX9839" y="connsiteY9839"/>
              </a:cxn>
              <a:cxn ang="0">
                <a:pos x="connsiteX9840" y="connsiteY9840"/>
              </a:cxn>
              <a:cxn ang="0">
                <a:pos x="connsiteX9841" y="connsiteY9841"/>
              </a:cxn>
              <a:cxn ang="0">
                <a:pos x="connsiteX9842" y="connsiteY9842"/>
              </a:cxn>
              <a:cxn ang="0">
                <a:pos x="connsiteX9843" y="connsiteY9843"/>
              </a:cxn>
              <a:cxn ang="0">
                <a:pos x="connsiteX9844" y="connsiteY9844"/>
              </a:cxn>
              <a:cxn ang="0">
                <a:pos x="connsiteX9845" y="connsiteY9845"/>
              </a:cxn>
              <a:cxn ang="0">
                <a:pos x="connsiteX9846" y="connsiteY9846"/>
              </a:cxn>
              <a:cxn ang="0">
                <a:pos x="connsiteX9847" y="connsiteY9847"/>
              </a:cxn>
              <a:cxn ang="0">
                <a:pos x="connsiteX9848" y="connsiteY9848"/>
              </a:cxn>
              <a:cxn ang="0">
                <a:pos x="connsiteX9849" y="connsiteY9849"/>
              </a:cxn>
              <a:cxn ang="0">
                <a:pos x="connsiteX9850" y="connsiteY9850"/>
              </a:cxn>
              <a:cxn ang="0">
                <a:pos x="connsiteX9851" y="connsiteY9851"/>
              </a:cxn>
              <a:cxn ang="0">
                <a:pos x="connsiteX9852" y="connsiteY9852"/>
              </a:cxn>
              <a:cxn ang="0">
                <a:pos x="connsiteX9853" y="connsiteY9853"/>
              </a:cxn>
              <a:cxn ang="0">
                <a:pos x="connsiteX9854" y="connsiteY9854"/>
              </a:cxn>
              <a:cxn ang="0">
                <a:pos x="connsiteX9855" y="connsiteY9855"/>
              </a:cxn>
              <a:cxn ang="0">
                <a:pos x="connsiteX9856" y="connsiteY9856"/>
              </a:cxn>
              <a:cxn ang="0">
                <a:pos x="connsiteX9857" y="connsiteY9857"/>
              </a:cxn>
              <a:cxn ang="0">
                <a:pos x="connsiteX9858" y="connsiteY9858"/>
              </a:cxn>
              <a:cxn ang="0">
                <a:pos x="connsiteX9859" y="connsiteY9859"/>
              </a:cxn>
              <a:cxn ang="0">
                <a:pos x="connsiteX9860" y="connsiteY9860"/>
              </a:cxn>
              <a:cxn ang="0">
                <a:pos x="connsiteX9861" y="connsiteY9861"/>
              </a:cxn>
              <a:cxn ang="0">
                <a:pos x="connsiteX9862" y="connsiteY9862"/>
              </a:cxn>
              <a:cxn ang="0">
                <a:pos x="connsiteX9863" y="connsiteY9863"/>
              </a:cxn>
              <a:cxn ang="0">
                <a:pos x="connsiteX9864" y="connsiteY9864"/>
              </a:cxn>
              <a:cxn ang="0">
                <a:pos x="connsiteX9865" y="connsiteY9865"/>
              </a:cxn>
              <a:cxn ang="0">
                <a:pos x="connsiteX9866" y="connsiteY9866"/>
              </a:cxn>
              <a:cxn ang="0">
                <a:pos x="connsiteX9867" y="connsiteY9867"/>
              </a:cxn>
              <a:cxn ang="0">
                <a:pos x="connsiteX9868" y="connsiteY9868"/>
              </a:cxn>
              <a:cxn ang="0">
                <a:pos x="connsiteX9869" y="connsiteY9869"/>
              </a:cxn>
              <a:cxn ang="0">
                <a:pos x="connsiteX9870" y="connsiteY9870"/>
              </a:cxn>
              <a:cxn ang="0">
                <a:pos x="connsiteX9871" y="connsiteY9871"/>
              </a:cxn>
              <a:cxn ang="0">
                <a:pos x="connsiteX9872" y="connsiteY9872"/>
              </a:cxn>
              <a:cxn ang="0">
                <a:pos x="connsiteX9873" y="connsiteY9873"/>
              </a:cxn>
              <a:cxn ang="0">
                <a:pos x="connsiteX9874" y="connsiteY9874"/>
              </a:cxn>
              <a:cxn ang="0">
                <a:pos x="connsiteX9875" y="connsiteY9875"/>
              </a:cxn>
              <a:cxn ang="0">
                <a:pos x="connsiteX9876" y="connsiteY9876"/>
              </a:cxn>
              <a:cxn ang="0">
                <a:pos x="connsiteX9877" y="connsiteY9877"/>
              </a:cxn>
              <a:cxn ang="0">
                <a:pos x="connsiteX9878" y="connsiteY9878"/>
              </a:cxn>
              <a:cxn ang="0">
                <a:pos x="connsiteX9879" y="connsiteY9879"/>
              </a:cxn>
              <a:cxn ang="0">
                <a:pos x="connsiteX9880" y="connsiteY9880"/>
              </a:cxn>
              <a:cxn ang="0">
                <a:pos x="connsiteX9881" y="connsiteY9881"/>
              </a:cxn>
              <a:cxn ang="0">
                <a:pos x="connsiteX9882" y="connsiteY9882"/>
              </a:cxn>
              <a:cxn ang="0">
                <a:pos x="connsiteX9883" y="connsiteY9883"/>
              </a:cxn>
              <a:cxn ang="0">
                <a:pos x="connsiteX9884" y="connsiteY9884"/>
              </a:cxn>
              <a:cxn ang="0">
                <a:pos x="connsiteX9885" y="connsiteY9885"/>
              </a:cxn>
              <a:cxn ang="0">
                <a:pos x="connsiteX9886" y="connsiteY9886"/>
              </a:cxn>
              <a:cxn ang="0">
                <a:pos x="connsiteX9887" y="connsiteY9887"/>
              </a:cxn>
              <a:cxn ang="0">
                <a:pos x="connsiteX9888" y="connsiteY9888"/>
              </a:cxn>
              <a:cxn ang="0">
                <a:pos x="connsiteX9889" y="connsiteY9889"/>
              </a:cxn>
              <a:cxn ang="0">
                <a:pos x="connsiteX9890" y="connsiteY9890"/>
              </a:cxn>
              <a:cxn ang="0">
                <a:pos x="connsiteX9891" y="connsiteY9891"/>
              </a:cxn>
              <a:cxn ang="0">
                <a:pos x="connsiteX9892" y="connsiteY9892"/>
              </a:cxn>
              <a:cxn ang="0">
                <a:pos x="connsiteX9893" y="connsiteY9893"/>
              </a:cxn>
              <a:cxn ang="0">
                <a:pos x="connsiteX9894" y="connsiteY9894"/>
              </a:cxn>
              <a:cxn ang="0">
                <a:pos x="connsiteX9895" y="connsiteY9895"/>
              </a:cxn>
              <a:cxn ang="0">
                <a:pos x="connsiteX9896" y="connsiteY9896"/>
              </a:cxn>
              <a:cxn ang="0">
                <a:pos x="connsiteX9897" y="connsiteY9897"/>
              </a:cxn>
              <a:cxn ang="0">
                <a:pos x="connsiteX9898" y="connsiteY9898"/>
              </a:cxn>
              <a:cxn ang="0">
                <a:pos x="connsiteX9899" y="connsiteY9899"/>
              </a:cxn>
              <a:cxn ang="0">
                <a:pos x="connsiteX9900" y="connsiteY9900"/>
              </a:cxn>
              <a:cxn ang="0">
                <a:pos x="connsiteX9901" y="connsiteY9901"/>
              </a:cxn>
              <a:cxn ang="0">
                <a:pos x="connsiteX9902" y="connsiteY9902"/>
              </a:cxn>
              <a:cxn ang="0">
                <a:pos x="connsiteX9903" y="connsiteY9903"/>
              </a:cxn>
              <a:cxn ang="0">
                <a:pos x="connsiteX9904" y="connsiteY9904"/>
              </a:cxn>
              <a:cxn ang="0">
                <a:pos x="connsiteX9905" y="connsiteY9905"/>
              </a:cxn>
              <a:cxn ang="0">
                <a:pos x="connsiteX9906" y="connsiteY9906"/>
              </a:cxn>
              <a:cxn ang="0">
                <a:pos x="connsiteX9907" y="connsiteY9907"/>
              </a:cxn>
              <a:cxn ang="0">
                <a:pos x="connsiteX9908" y="connsiteY9908"/>
              </a:cxn>
              <a:cxn ang="0">
                <a:pos x="connsiteX9909" y="connsiteY9909"/>
              </a:cxn>
              <a:cxn ang="0">
                <a:pos x="connsiteX9910" y="connsiteY9910"/>
              </a:cxn>
              <a:cxn ang="0">
                <a:pos x="connsiteX9911" y="connsiteY9911"/>
              </a:cxn>
              <a:cxn ang="0">
                <a:pos x="connsiteX9912" y="connsiteY9912"/>
              </a:cxn>
              <a:cxn ang="0">
                <a:pos x="connsiteX9913" y="connsiteY9913"/>
              </a:cxn>
              <a:cxn ang="0">
                <a:pos x="connsiteX9914" y="connsiteY9914"/>
              </a:cxn>
              <a:cxn ang="0">
                <a:pos x="connsiteX9915" y="connsiteY9915"/>
              </a:cxn>
              <a:cxn ang="0">
                <a:pos x="connsiteX9916" y="connsiteY9916"/>
              </a:cxn>
              <a:cxn ang="0">
                <a:pos x="connsiteX9917" y="connsiteY9917"/>
              </a:cxn>
              <a:cxn ang="0">
                <a:pos x="connsiteX9918" y="connsiteY9918"/>
              </a:cxn>
              <a:cxn ang="0">
                <a:pos x="connsiteX9919" y="connsiteY9919"/>
              </a:cxn>
              <a:cxn ang="0">
                <a:pos x="connsiteX9920" y="connsiteY9920"/>
              </a:cxn>
              <a:cxn ang="0">
                <a:pos x="connsiteX9921" y="connsiteY9921"/>
              </a:cxn>
              <a:cxn ang="0">
                <a:pos x="connsiteX9922" y="connsiteY9922"/>
              </a:cxn>
              <a:cxn ang="0">
                <a:pos x="connsiteX9923" y="connsiteY9923"/>
              </a:cxn>
              <a:cxn ang="0">
                <a:pos x="connsiteX9924" y="connsiteY9924"/>
              </a:cxn>
              <a:cxn ang="0">
                <a:pos x="connsiteX9925" y="connsiteY9925"/>
              </a:cxn>
              <a:cxn ang="0">
                <a:pos x="connsiteX9926" y="connsiteY9926"/>
              </a:cxn>
              <a:cxn ang="0">
                <a:pos x="connsiteX9927" y="connsiteY9927"/>
              </a:cxn>
              <a:cxn ang="0">
                <a:pos x="connsiteX9928" y="connsiteY9928"/>
              </a:cxn>
              <a:cxn ang="0">
                <a:pos x="connsiteX9929" y="connsiteY9929"/>
              </a:cxn>
              <a:cxn ang="0">
                <a:pos x="connsiteX9930" y="connsiteY9930"/>
              </a:cxn>
              <a:cxn ang="0">
                <a:pos x="connsiteX9931" y="connsiteY9931"/>
              </a:cxn>
              <a:cxn ang="0">
                <a:pos x="connsiteX9932" y="connsiteY9932"/>
              </a:cxn>
              <a:cxn ang="0">
                <a:pos x="connsiteX9933" y="connsiteY9933"/>
              </a:cxn>
              <a:cxn ang="0">
                <a:pos x="connsiteX9934" y="connsiteY9934"/>
              </a:cxn>
              <a:cxn ang="0">
                <a:pos x="connsiteX9935" y="connsiteY9935"/>
              </a:cxn>
              <a:cxn ang="0">
                <a:pos x="connsiteX9936" y="connsiteY9936"/>
              </a:cxn>
              <a:cxn ang="0">
                <a:pos x="connsiteX9937" y="connsiteY9937"/>
              </a:cxn>
              <a:cxn ang="0">
                <a:pos x="connsiteX9938" y="connsiteY9938"/>
              </a:cxn>
              <a:cxn ang="0">
                <a:pos x="connsiteX9939" y="connsiteY9939"/>
              </a:cxn>
              <a:cxn ang="0">
                <a:pos x="connsiteX9940" y="connsiteY9940"/>
              </a:cxn>
              <a:cxn ang="0">
                <a:pos x="connsiteX9941" y="connsiteY9941"/>
              </a:cxn>
              <a:cxn ang="0">
                <a:pos x="connsiteX9942" y="connsiteY9942"/>
              </a:cxn>
              <a:cxn ang="0">
                <a:pos x="connsiteX9943" y="connsiteY9943"/>
              </a:cxn>
              <a:cxn ang="0">
                <a:pos x="connsiteX9944" y="connsiteY9944"/>
              </a:cxn>
              <a:cxn ang="0">
                <a:pos x="connsiteX9945" y="connsiteY9945"/>
              </a:cxn>
              <a:cxn ang="0">
                <a:pos x="connsiteX9946" y="connsiteY9946"/>
              </a:cxn>
              <a:cxn ang="0">
                <a:pos x="connsiteX9947" y="connsiteY9947"/>
              </a:cxn>
              <a:cxn ang="0">
                <a:pos x="connsiteX9948" y="connsiteY9948"/>
              </a:cxn>
              <a:cxn ang="0">
                <a:pos x="connsiteX9949" y="connsiteY9949"/>
              </a:cxn>
              <a:cxn ang="0">
                <a:pos x="connsiteX9950" y="connsiteY9950"/>
              </a:cxn>
              <a:cxn ang="0">
                <a:pos x="connsiteX9951" y="connsiteY9951"/>
              </a:cxn>
              <a:cxn ang="0">
                <a:pos x="connsiteX9952" y="connsiteY9952"/>
              </a:cxn>
              <a:cxn ang="0">
                <a:pos x="connsiteX9953" y="connsiteY9953"/>
              </a:cxn>
              <a:cxn ang="0">
                <a:pos x="connsiteX9954" y="connsiteY9954"/>
              </a:cxn>
              <a:cxn ang="0">
                <a:pos x="connsiteX9955" y="connsiteY9955"/>
              </a:cxn>
              <a:cxn ang="0">
                <a:pos x="connsiteX9956" y="connsiteY9956"/>
              </a:cxn>
              <a:cxn ang="0">
                <a:pos x="connsiteX9957" y="connsiteY9957"/>
              </a:cxn>
              <a:cxn ang="0">
                <a:pos x="connsiteX9958" y="connsiteY9958"/>
              </a:cxn>
              <a:cxn ang="0">
                <a:pos x="connsiteX9959" y="connsiteY9959"/>
              </a:cxn>
              <a:cxn ang="0">
                <a:pos x="connsiteX9960" y="connsiteY9960"/>
              </a:cxn>
              <a:cxn ang="0">
                <a:pos x="connsiteX9961" y="connsiteY9961"/>
              </a:cxn>
              <a:cxn ang="0">
                <a:pos x="connsiteX9962" y="connsiteY9962"/>
              </a:cxn>
              <a:cxn ang="0">
                <a:pos x="connsiteX9963" y="connsiteY9963"/>
              </a:cxn>
              <a:cxn ang="0">
                <a:pos x="connsiteX9964" y="connsiteY9964"/>
              </a:cxn>
              <a:cxn ang="0">
                <a:pos x="connsiteX9965" y="connsiteY9965"/>
              </a:cxn>
              <a:cxn ang="0">
                <a:pos x="connsiteX9966" y="connsiteY9966"/>
              </a:cxn>
              <a:cxn ang="0">
                <a:pos x="connsiteX9967" y="connsiteY9967"/>
              </a:cxn>
              <a:cxn ang="0">
                <a:pos x="connsiteX9968" y="connsiteY9968"/>
              </a:cxn>
              <a:cxn ang="0">
                <a:pos x="connsiteX9969" y="connsiteY9969"/>
              </a:cxn>
              <a:cxn ang="0">
                <a:pos x="connsiteX9970" y="connsiteY9970"/>
              </a:cxn>
              <a:cxn ang="0">
                <a:pos x="connsiteX9971" y="connsiteY9971"/>
              </a:cxn>
              <a:cxn ang="0">
                <a:pos x="connsiteX9972" y="connsiteY9972"/>
              </a:cxn>
              <a:cxn ang="0">
                <a:pos x="connsiteX9973" y="connsiteY9973"/>
              </a:cxn>
              <a:cxn ang="0">
                <a:pos x="connsiteX9974" y="connsiteY9974"/>
              </a:cxn>
              <a:cxn ang="0">
                <a:pos x="connsiteX9975" y="connsiteY9975"/>
              </a:cxn>
              <a:cxn ang="0">
                <a:pos x="connsiteX9976" y="connsiteY9976"/>
              </a:cxn>
              <a:cxn ang="0">
                <a:pos x="connsiteX9977" y="connsiteY9977"/>
              </a:cxn>
              <a:cxn ang="0">
                <a:pos x="connsiteX9978" y="connsiteY9978"/>
              </a:cxn>
              <a:cxn ang="0">
                <a:pos x="connsiteX9979" y="connsiteY9979"/>
              </a:cxn>
              <a:cxn ang="0">
                <a:pos x="connsiteX9980" y="connsiteY9980"/>
              </a:cxn>
              <a:cxn ang="0">
                <a:pos x="connsiteX9981" y="connsiteY9981"/>
              </a:cxn>
              <a:cxn ang="0">
                <a:pos x="connsiteX9982" y="connsiteY9982"/>
              </a:cxn>
              <a:cxn ang="0">
                <a:pos x="connsiteX9983" y="connsiteY9983"/>
              </a:cxn>
              <a:cxn ang="0">
                <a:pos x="connsiteX9984" y="connsiteY9984"/>
              </a:cxn>
              <a:cxn ang="0">
                <a:pos x="connsiteX9985" y="connsiteY9985"/>
              </a:cxn>
              <a:cxn ang="0">
                <a:pos x="connsiteX9986" y="connsiteY9986"/>
              </a:cxn>
              <a:cxn ang="0">
                <a:pos x="connsiteX9987" y="connsiteY9987"/>
              </a:cxn>
              <a:cxn ang="0">
                <a:pos x="connsiteX9988" y="connsiteY9988"/>
              </a:cxn>
              <a:cxn ang="0">
                <a:pos x="connsiteX9989" y="connsiteY9989"/>
              </a:cxn>
              <a:cxn ang="0">
                <a:pos x="connsiteX9990" y="connsiteY9990"/>
              </a:cxn>
              <a:cxn ang="0">
                <a:pos x="connsiteX9991" y="connsiteY9991"/>
              </a:cxn>
              <a:cxn ang="0">
                <a:pos x="connsiteX9992" y="connsiteY9992"/>
              </a:cxn>
              <a:cxn ang="0">
                <a:pos x="connsiteX9993" y="connsiteY9993"/>
              </a:cxn>
              <a:cxn ang="0">
                <a:pos x="connsiteX9994" y="connsiteY9994"/>
              </a:cxn>
              <a:cxn ang="0">
                <a:pos x="connsiteX9995" y="connsiteY9995"/>
              </a:cxn>
              <a:cxn ang="0">
                <a:pos x="connsiteX9996" y="connsiteY9996"/>
              </a:cxn>
              <a:cxn ang="0">
                <a:pos x="connsiteX9997" y="connsiteY9997"/>
              </a:cxn>
              <a:cxn ang="0">
                <a:pos x="connsiteX9998" y="connsiteY9998"/>
              </a:cxn>
              <a:cxn ang="0">
                <a:pos x="connsiteX9999" y="connsiteY9999"/>
              </a:cxn>
              <a:cxn ang="0">
                <a:pos x="connsiteX10000" y="connsiteY10000"/>
              </a:cxn>
              <a:cxn ang="0">
                <a:pos x="connsiteX10001" y="connsiteY10001"/>
              </a:cxn>
              <a:cxn ang="0">
                <a:pos x="connsiteX10002" y="connsiteY10002"/>
              </a:cxn>
              <a:cxn ang="0">
                <a:pos x="connsiteX10003" y="connsiteY10003"/>
              </a:cxn>
              <a:cxn ang="0">
                <a:pos x="connsiteX10004" y="connsiteY10004"/>
              </a:cxn>
              <a:cxn ang="0">
                <a:pos x="connsiteX10005" y="connsiteY10005"/>
              </a:cxn>
              <a:cxn ang="0">
                <a:pos x="connsiteX10006" y="connsiteY10006"/>
              </a:cxn>
              <a:cxn ang="0">
                <a:pos x="connsiteX10007" y="connsiteY10007"/>
              </a:cxn>
              <a:cxn ang="0">
                <a:pos x="connsiteX10008" y="connsiteY10008"/>
              </a:cxn>
              <a:cxn ang="0">
                <a:pos x="connsiteX10009" y="connsiteY10009"/>
              </a:cxn>
              <a:cxn ang="0">
                <a:pos x="connsiteX10010" y="connsiteY10010"/>
              </a:cxn>
              <a:cxn ang="0">
                <a:pos x="connsiteX10011" y="connsiteY10011"/>
              </a:cxn>
              <a:cxn ang="0">
                <a:pos x="connsiteX10012" y="connsiteY10012"/>
              </a:cxn>
              <a:cxn ang="0">
                <a:pos x="connsiteX10013" y="connsiteY10013"/>
              </a:cxn>
              <a:cxn ang="0">
                <a:pos x="connsiteX10014" y="connsiteY10014"/>
              </a:cxn>
              <a:cxn ang="0">
                <a:pos x="connsiteX10015" y="connsiteY10015"/>
              </a:cxn>
              <a:cxn ang="0">
                <a:pos x="connsiteX10016" y="connsiteY10016"/>
              </a:cxn>
              <a:cxn ang="0">
                <a:pos x="connsiteX10017" y="connsiteY10017"/>
              </a:cxn>
              <a:cxn ang="0">
                <a:pos x="connsiteX10018" y="connsiteY10018"/>
              </a:cxn>
              <a:cxn ang="0">
                <a:pos x="connsiteX10019" y="connsiteY10019"/>
              </a:cxn>
              <a:cxn ang="0">
                <a:pos x="connsiteX10020" y="connsiteY10020"/>
              </a:cxn>
              <a:cxn ang="0">
                <a:pos x="connsiteX10021" y="connsiteY10021"/>
              </a:cxn>
              <a:cxn ang="0">
                <a:pos x="connsiteX10022" y="connsiteY10022"/>
              </a:cxn>
              <a:cxn ang="0">
                <a:pos x="connsiteX10023" y="connsiteY10023"/>
              </a:cxn>
              <a:cxn ang="0">
                <a:pos x="connsiteX10024" y="connsiteY10024"/>
              </a:cxn>
              <a:cxn ang="0">
                <a:pos x="connsiteX10025" y="connsiteY10025"/>
              </a:cxn>
              <a:cxn ang="0">
                <a:pos x="connsiteX10026" y="connsiteY10026"/>
              </a:cxn>
              <a:cxn ang="0">
                <a:pos x="connsiteX10027" y="connsiteY10027"/>
              </a:cxn>
              <a:cxn ang="0">
                <a:pos x="connsiteX10028" y="connsiteY10028"/>
              </a:cxn>
              <a:cxn ang="0">
                <a:pos x="connsiteX10029" y="connsiteY10029"/>
              </a:cxn>
              <a:cxn ang="0">
                <a:pos x="connsiteX10030" y="connsiteY10030"/>
              </a:cxn>
              <a:cxn ang="0">
                <a:pos x="connsiteX10031" y="connsiteY10031"/>
              </a:cxn>
              <a:cxn ang="0">
                <a:pos x="connsiteX10032" y="connsiteY10032"/>
              </a:cxn>
              <a:cxn ang="0">
                <a:pos x="connsiteX10033" y="connsiteY10033"/>
              </a:cxn>
              <a:cxn ang="0">
                <a:pos x="connsiteX10034" y="connsiteY10034"/>
              </a:cxn>
              <a:cxn ang="0">
                <a:pos x="connsiteX10035" y="connsiteY10035"/>
              </a:cxn>
              <a:cxn ang="0">
                <a:pos x="connsiteX10036" y="connsiteY10036"/>
              </a:cxn>
              <a:cxn ang="0">
                <a:pos x="connsiteX10037" y="connsiteY10037"/>
              </a:cxn>
              <a:cxn ang="0">
                <a:pos x="connsiteX10038" y="connsiteY10038"/>
              </a:cxn>
              <a:cxn ang="0">
                <a:pos x="connsiteX10039" y="connsiteY10039"/>
              </a:cxn>
              <a:cxn ang="0">
                <a:pos x="connsiteX10040" y="connsiteY10040"/>
              </a:cxn>
              <a:cxn ang="0">
                <a:pos x="connsiteX10041" y="connsiteY10041"/>
              </a:cxn>
              <a:cxn ang="0">
                <a:pos x="connsiteX10042" y="connsiteY10042"/>
              </a:cxn>
              <a:cxn ang="0">
                <a:pos x="connsiteX10043" y="connsiteY10043"/>
              </a:cxn>
              <a:cxn ang="0">
                <a:pos x="connsiteX10044" y="connsiteY10044"/>
              </a:cxn>
              <a:cxn ang="0">
                <a:pos x="connsiteX10045" y="connsiteY10045"/>
              </a:cxn>
              <a:cxn ang="0">
                <a:pos x="connsiteX10046" y="connsiteY10046"/>
              </a:cxn>
              <a:cxn ang="0">
                <a:pos x="connsiteX10047" y="connsiteY10047"/>
              </a:cxn>
              <a:cxn ang="0">
                <a:pos x="connsiteX10048" y="connsiteY10048"/>
              </a:cxn>
              <a:cxn ang="0">
                <a:pos x="connsiteX10049" y="connsiteY10049"/>
              </a:cxn>
              <a:cxn ang="0">
                <a:pos x="connsiteX10050" y="connsiteY10050"/>
              </a:cxn>
              <a:cxn ang="0">
                <a:pos x="connsiteX10051" y="connsiteY10051"/>
              </a:cxn>
              <a:cxn ang="0">
                <a:pos x="connsiteX10052" y="connsiteY10052"/>
              </a:cxn>
              <a:cxn ang="0">
                <a:pos x="connsiteX10053" y="connsiteY10053"/>
              </a:cxn>
              <a:cxn ang="0">
                <a:pos x="connsiteX10054" y="connsiteY10054"/>
              </a:cxn>
              <a:cxn ang="0">
                <a:pos x="connsiteX10055" y="connsiteY10055"/>
              </a:cxn>
              <a:cxn ang="0">
                <a:pos x="connsiteX10056" y="connsiteY10056"/>
              </a:cxn>
              <a:cxn ang="0">
                <a:pos x="connsiteX10057" y="connsiteY10057"/>
              </a:cxn>
              <a:cxn ang="0">
                <a:pos x="connsiteX10058" y="connsiteY10058"/>
              </a:cxn>
              <a:cxn ang="0">
                <a:pos x="connsiteX10059" y="connsiteY10059"/>
              </a:cxn>
              <a:cxn ang="0">
                <a:pos x="connsiteX10060" y="connsiteY10060"/>
              </a:cxn>
              <a:cxn ang="0">
                <a:pos x="connsiteX10061" y="connsiteY10061"/>
              </a:cxn>
              <a:cxn ang="0">
                <a:pos x="connsiteX10062" y="connsiteY10062"/>
              </a:cxn>
              <a:cxn ang="0">
                <a:pos x="connsiteX10063" y="connsiteY10063"/>
              </a:cxn>
              <a:cxn ang="0">
                <a:pos x="connsiteX10064" y="connsiteY10064"/>
              </a:cxn>
              <a:cxn ang="0">
                <a:pos x="connsiteX10065" y="connsiteY10065"/>
              </a:cxn>
              <a:cxn ang="0">
                <a:pos x="connsiteX10066" y="connsiteY10066"/>
              </a:cxn>
              <a:cxn ang="0">
                <a:pos x="connsiteX10067" y="connsiteY10067"/>
              </a:cxn>
              <a:cxn ang="0">
                <a:pos x="connsiteX10068" y="connsiteY10068"/>
              </a:cxn>
              <a:cxn ang="0">
                <a:pos x="connsiteX10069" y="connsiteY10069"/>
              </a:cxn>
              <a:cxn ang="0">
                <a:pos x="connsiteX10070" y="connsiteY10070"/>
              </a:cxn>
              <a:cxn ang="0">
                <a:pos x="connsiteX10071" y="connsiteY10071"/>
              </a:cxn>
              <a:cxn ang="0">
                <a:pos x="connsiteX10072" y="connsiteY10072"/>
              </a:cxn>
              <a:cxn ang="0">
                <a:pos x="connsiteX10073" y="connsiteY10073"/>
              </a:cxn>
              <a:cxn ang="0">
                <a:pos x="connsiteX10074" y="connsiteY10074"/>
              </a:cxn>
              <a:cxn ang="0">
                <a:pos x="connsiteX10075" y="connsiteY10075"/>
              </a:cxn>
              <a:cxn ang="0">
                <a:pos x="connsiteX10076" y="connsiteY10076"/>
              </a:cxn>
              <a:cxn ang="0">
                <a:pos x="connsiteX10077" y="connsiteY10077"/>
              </a:cxn>
              <a:cxn ang="0">
                <a:pos x="connsiteX10078" y="connsiteY10078"/>
              </a:cxn>
              <a:cxn ang="0">
                <a:pos x="connsiteX10079" y="connsiteY10079"/>
              </a:cxn>
              <a:cxn ang="0">
                <a:pos x="connsiteX10080" y="connsiteY10080"/>
              </a:cxn>
              <a:cxn ang="0">
                <a:pos x="connsiteX10081" y="connsiteY10081"/>
              </a:cxn>
              <a:cxn ang="0">
                <a:pos x="connsiteX10082" y="connsiteY10082"/>
              </a:cxn>
              <a:cxn ang="0">
                <a:pos x="connsiteX10083" y="connsiteY10083"/>
              </a:cxn>
              <a:cxn ang="0">
                <a:pos x="connsiteX10084" y="connsiteY10084"/>
              </a:cxn>
              <a:cxn ang="0">
                <a:pos x="connsiteX10085" y="connsiteY10085"/>
              </a:cxn>
              <a:cxn ang="0">
                <a:pos x="connsiteX10086" y="connsiteY10086"/>
              </a:cxn>
              <a:cxn ang="0">
                <a:pos x="connsiteX10087" y="connsiteY10087"/>
              </a:cxn>
              <a:cxn ang="0">
                <a:pos x="connsiteX10088" y="connsiteY10088"/>
              </a:cxn>
              <a:cxn ang="0">
                <a:pos x="connsiteX10089" y="connsiteY10089"/>
              </a:cxn>
              <a:cxn ang="0">
                <a:pos x="connsiteX10090" y="connsiteY10090"/>
              </a:cxn>
              <a:cxn ang="0">
                <a:pos x="connsiteX10091" y="connsiteY10091"/>
              </a:cxn>
              <a:cxn ang="0">
                <a:pos x="connsiteX10092" y="connsiteY10092"/>
              </a:cxn>
              <a:cxn ang="0">
                <a:pos x="connsiteX10093" y="connsiteY10093"/>
              </a:cxn>
              <a:cxn ang="0">
                <a:pos x="connsiteX10094" y="connsiteY10094"/>
              </a:cxn>
              <a:cxn ang="0">
                <a:pos x="connsiteX10095" y="connsiteY10095"/>
              </a:cxn>
              <a:cxn ang="0">
                <a:pos x="connsiteX10096" y="connsiteY10096"/>
              </a:cxn>
              <a:cxn ang="0">
                <a:pos x="connsiteX10097" y="connsiteY10097"/>
              </a:cxn>
              <a:cxn ang="0">
                <a:pos x="connsiteX10098" y="connsiteY10098"/>
              </a:cxn>
              <a:cxn ang="0">
                <a:pos x="connsiteX10099" y="connsiteY10099"/>
              </a:cxn>
              <a:cxn ang="0">
                <a:pos x="connsiteX10100" y="connsiteY10100"/>
              </a:cxn>
              <a:cxn ang="0">
                <a:pos x="connsiteX10101" y="connsiteY10101"/>
              </a:cxn>
              <a:cxn ang="0">
                <a:pos x="connsiteX10102" y="connsiteY10102"/>
              </a:cxn>
              <a:cxn ang="0">
                <a:pos x="connsiteX10103" y="connsiteY10103"/>
              </a:cxn>
              <a:cxn ang="0">
                <a:pos x="connsiteX10104" y="connsiteY10104"/>
              </a:cxn>
              <a:cxn ang="0">
                <a:pos x="connsiteX10105" y="connsiteY10105"/>
              </a:cxn>
              <a:cxn ang="0">
                <a:pos x="connsiteX10106" y="connsiteY10106"/>
              </a:cxn>
              <a:cxn ang="0">
                <a:pos x="connsiteX10107" y="connsiteY10107"/>
              </a:cxn>
              <a:cxn ang="0">
                <a:pos x="connsiteX10108" y="connsiteY10108"/>
              </a:cxn>
              <a:cxn ang="0">
                <a:pos x="connsiteX10109" y="connsiteY10109"/>
              </a:cxn>
              <a:cxn ang="0">
                <a:pos x="connsiteX10110" y="connsiteY10110"/>
              </a:cxn>
              <a:cxn ang="0">
                <a:pos x="connsiteX10111" y="connsiteY10111"/>
              </a:cxn>
              <a:cxn ang="0">
                <a:pos x="connsiteX10112" y="connsiteY10112"/>
              </a:cxn>
              <a:cxn ang="0">
                <a:pos x="connsiteX10113" y="connsiteY10113"/>
              </a:cxn>
              <a:cxn ang="0">
                <a:pos x="connsiteX10114" y="connsiteY10114"/>
              </a:cxn>
              <a:cxn ang="0">
                <a:pos x="connsiteX10115" y="connsiteY10115"/>
              </a:cxn>
              <a:cxn ang="0">
                <a:pos x="connsiteX10116" y="connsiteY10116"/>
              </a:cxn>
              <a:cxn ang="0">
                <a:pos x="connsiteX10117" y="connsiteY10117"/>
              </a:cxn>
              <a:cxn ang="0">
                <a:pos x="connsiteX10118" y="connsiteY10118"/>
              </a:cxn>
              <a:cxn ang="0">
                <a:pos x="connsiteX10119" y="connsiteY10119"/>
              </a:cxn>
              <a:cxn ang="0">
                <a:pos x="connsiteX10120" y="connsiteY10120"/>
              </a:cxn>
              <a:cxn ang="0">
                <a:pos x="connsiteX10121" y="connsiteY10121"/>
              </a:cxn>
              <a:cxn ang="0">
                <a:pos x="connsiteX10122" y="connsiteY10122"/>
              </a:cxn>
              <a:cxn ang="0">
                <a:pos x="connsiteX10123" y="connsiteY10123"/>
              </a:cxn>
              <a:cxn ang="0">
                <a:pos x="connsiteX10124" y="connsiteY10124"/>
              </a:cxn>
              <a:cxn ang="0">
                <a:pos x="connsiteX10125" y="connsiteY10125"/>
              </a:cxn>
              <a:cxn ang="0">
                <a:pos x="connsiteX10126" y="connsiteY10126"/>
              </a:cxn>
              <a:cxn ang="0">
                <a:pos x="connsiteX10127" y="connsiteY10127"/>
              </a:cxn>
              <a:cxn ang="0">
                <a:pos x="connsiteX10128" y="connsiteY10128"/>
              </a:cxn>
              <a:cxn ang="0">
                <a:pos x="connsiteX10129" y="connsiteY10129"/>
              </a:cxn>
              <a:cxn ang="0">
                <a:pos x="connsiteX10130" y="connsiteY10130"/>
              </a:cxn>
              <a:cxn ang="0">
                <a:pos x="connsiteX10131" y="connsiteY10131"/>
              </a:cxn>
              <a:cxn ang="0">
                <a:pos x="connsiteX10132" y="connsiteY10132"/>
              </a:cxn>
              <a:cxn ang="0">
                <a:pos x="connsiteX10133" y="connsiteY10133"/>
              </a:cxn>
              <a:cxn ang="0">
                <a:pos x="connsiteX10134" y="connsiteY10134"/>
              </a:cxn>
              <a:cxn ang="0">
                <a:pos x="connsiteX10135" y="connsiteY10135"/>
              </a:cxn>
              <a:cxn ang="0">
                <a:pos x="connsiteX10136" y="connsiteY10136"/>
              </a:cxn>
              <a:cxn ang="0">
                <a:pos x="connsiteX10137" y="connsiteY10137"/>
              </a:cxn>
              <a:cxn ang="0">
                <a:pos x="connsiteX10138" y="connsiteY10138"/>
              </a:cxn>
              <a:cxn ang="0">
                <a:pos x="connsiteX10139" y="connsiteY10139"/>
              </a:cxn>
              <a:cxn ang="0">
                <a:pos x="connsiteX10140" y="connsiteY10140"/>
              </a:cxn>
              <a:cxn ang="0">
                <a:pos x="connsiteX10141" y="connsiteY10141"/>
              </a:cxn>
              <a:cxn ang="0">
                <a:pos x="connsiteX10142" y="connsiteY10142"/>
              </a:cxn>
              <a:cxn ang="0">
                <a:pos x="connsiteX10143" y="connsiteY10143"/>
              </a:cxn>
              <a:cxn ang="0">
                <a:pos x="connsiteX10144" y="connsiteY10144"/>
              </a:cxn>
              <a:cxn ang="0">
                <a:pos x="connsiteX10145" y="connsiteY10145"/>
              </a:cxn>
              <a:cxn ang="0">
                <a:pos x="connsiteX10146" y="connsiteY10146"/>
              </a:cxn>
              <a:cxn ang="0">
                <a:pos x="connsiteX10147" y="connsiteY10147"/>
              </a:cxn>
              <a:cxn ang="0">
                <a:pos x="connsiteX10148" y="connsiteY10148"/>
              </a:cxn>
              <a:cxn ang="0">
                <a:pos x="connsiteX10149" y="connsiteY10149"/>
              </a:cxn>
              <a:cxn ang="0">
                <a:pos x="connsiteX10150" y="connsiteY10150"/>
              </a:cxn>
              <a:cxn ang="0">
                <a:pos x="connsiteX10151" y="connsiteY10151"/>
              </a:cxn>
              <a:cxn ang="0">
                <a:pos x="connsiteX10152" y="connsiteY10152"/>
              </a:cxn>
              <a:cxn ang="0">
                <a:pos x="connsiteX10153" y="connsiteY10153"/>
              </a:cxn>
              <a:cxn ang="0">
                <a:pos x="connsiteX10154" y="connsiteY10154"/>
              </a:cxn>
              <a:cxn ang="0">
                <a:pos x="connsiteX10155" y="connsiteY10155"/>
              </a:cxn>
              <a:cxn ang="0">
                <a:pos x="connsiteX10156" y="connsiteY10156"/>
              </a:cxn>
              <a:cxn ang="0">
                <a:pos x="connsiteX10157" y="connsiteY10157"/>
              </a:cxn>
              <a:cxn ang="0">
                <a:pos x="connsiteX10158" y="connsiteY10158"/>
              </a:cxn>
              <a:cxn ang="0">
                <a:pos x="connsiteX10159" y="connsiteY10159"/>
              </a:cxn>
              <a:cxn ang="0">
                <a:pos x="connsiteX10160" y="connsiteY10160"/>
              </a:cxn>
              <a:cxn ang="0">
                <a:pos x="connsiteX10161" y="connsiteY10161"/>
              </a:cxn>
              <a:cxn ang="0">
                <a:pos x="connsiteX10162" y="connsiteY10162"/>
              </a:cxn>
              <a:cxn ang="0">
                <a:pos x="connsiteX10163" y="connsiteY10163"/>
              </a:cxn>
              <a:cxn ang="0">
                <a:pos x="connsiteX10164" y="connsiteY10164"/>
              </a:cxn>
              <a:cxn ang="0">
                <a:pos x="connsiteX10165" y="connsiteY10165"/>
              </a:cxn>
              <a:cxn ang="0">
                <a:pos x="connsiteX10166" y="connsiteY10166"/>
              </a:cxn>
              <a:cxn ang="0">
                <a:pos x="connsiteX10167" y="connsiteY10167"/>
              </a:cxn>
              <a:cxn ang="0">
                <a:pos x="connsiteX10168" y="connsiteY10168"/>
              </a:cxn>
              <a:cxn ang="0">
                <a:pos x="connsiteX10169" y="connsiteY10169"/>
              </a:cxn>
              <a:cxn ang="0">
                <a:pos x="connsiteX10170" y="connsiteY10170"/>
              </a:cxn>
              <a:cxn ang="0">
                <a:pos x="connsiteX10171" y="connsiteY10171"/>
              </a:cxn>
              <a:cxn ang="0">
                <a:pos x="connsiteX10172" y="connsiteY10172"/>
              </a:cxn>
              <a:cxn ang="0">
                <a:pos x="connsiteX10173" y="connsiteY10173"/>
              </a:cxn>
              <a:cxn ang="0">
                <a:pos x="connsiteX10174" y="connsiteY10174"/>
              </a:cxn>
              <a:cxn ang="0">
                <a:pos x="connsiteX10175" y="connsiteY10175"/>
              </a:cxn>
              <a:cxn ang="0">
                <a:pos x="connsiteX10176" y="connsiteY10176"/>
              </a:cxn>
              <a:cxn ang="0">
                <a:pos x="connsiteX10177" y="connsiteY10177"/>
              </a:cxn>
              <a:cxn ang="0">
                <a:pos x="connsiteX10178" y="connsiteY10178"/>
              </a:cxn>
              <a:cxn ang="0">
                <a:pos x="connsiteX10179" y="connsiteY10179"/>
              </a:cxn>
              <a:cxn ang="0">
                <a:pos x="connsiteX10180" y="connsiteY10180"/>
              </a:cxn>
              <a:cxn ang="0">
                <a:pos x="connsiteX10181" y="connsiteY10181"/>
              </a:cxn>
              <a:cxn ang="0">
                <a:pos x="connsiteX10182" y="connsiteY10182"/>
              </a:cxn>
              <a:cxn ang="0">
                <a:pos x="connsiteX10183" y="connsiteY10183"/>
              </a:cxn>
              <a:cxn ang="0">
                <a:pos x="connsiteX10184" y="connsiteY10184"/>
              </a:cxn>
              <a:cxn ang="0">
                <a:pos x="connsiteX10185" y="connsiteY10185"/>
              </a:cxn>
              <a:cxn ang="0">
                <a:pos x="connsiteX10186" y="connsiteY10186"/>
              </a:cxn>
              <a:cxn ang="0">
                <a:pos x="connsiteX10187" y="connsiteY10187"/>
              </a:cxn>
              <a:cxn ang="0">
                <a:pos x="connsiteX10188" y="connsiteY10188"/>
              </a:cxn>
              <a:cxn ang="0">
                <a:pos x="connsiteX10189" y="connsiteY10189"/>
              </a:cxn>
              <a:cxn ang="0">
                <a:pos x="connsiteX10190" y="connsiteY10190"/>
              </a:cxn>
              <a:cxn ang="0">
                <a:pos x="connsiteX10191" y="connsiteY10191"/>
              </a:cxn>
              <a:cxn ang="0">
                <a:pos x="connsiteX10192" y="connsiteY10192"/>
              </a:cxn>
              <a:cxn ang="0">
                <a:pos x="connsiteX10193" y="connsiteY10193"/>
              </a:cxn>
              <a:cxn ang="0">
                <a:pos x="connsiteX10194" y="connsiteY10194"/>
              </a:cxn>
              <a:cxn ang="0">
                <a:pos x="connsiteX10195" y="connsiteY10195"/>
              </a:cxn>
              <a:cxn ang="0">
                <a:pos x="connsiteX10196" y="connsiteY10196"/>
              </a:cxn>
              <a:cxn ang="0">
                <a:pos x="connsiteX10197" y="connsiteY10197"/>
              </a:cxn>
              <a:cxn ang="0">
                <a:pos x="connsiteX10198" y="connsiteY10198"/>
              </a:cxn>
              <a:cxn ang="0">
                <a:pos x="connsiteX10199" y="connsiteY10199"/>
              </a:cxn>
              <a:cxn ang="0">
                <a:pos x="connsiteX10200" y="connsiteY10200"/>
              </a:cxn>
              <a:cxn ang="0">
                <a:pos x="connsiteX10201" y="connsiteY10201"/>
              </a:cxn>
              <a:cxn ang="0">
                <a:pos x="connsiteX10202" y="connsiteY10202"/>
              </a:cxn>
              <a:cxn ang="0">
                <a:pos x="connsiteX10203" y="connsiteY10203"/>
              </a:cxn>
              <a:cxn ang="0">
                <a:pos x="connsiteX10204" y="connsiteY10204"/>
              </a:cxn>
              <a:cxn ang="0">
                <a:pos x="connsiteX10205" y="connsiteY10205"/>
              </a:cxn>
              <a:cxn ang="0">
                <a:pos x="connsiteX10206" y="connsiteY10206"/>
              </a:cxn>
              <a:cxn ang="0">
                <a:pos x="connsiteX10207" y="connsiteY10207"/>
              </a:cxn>
              <a:cxn ang="0">
                <a:pos x="connsiteX10208" y="connsiteY10208"/>
              </a:cxn>
              <a:cxn ang="0">
                <a:pos x="connsiteX10209" y="connsiteY10209"/>
              </a:cxn>
              <a:cxn ang="0">
                <a:pos x="connsiteX10210" y="connsiteY10210"/>
              </a:cxn>
              <a:cxn ang="0">
                <a:pos x="connsiteX10211" y="connsiteY10211"/>
              </a:cxn>
              <a:cxn ang="0">
                <a:pos x="connsiteX10212" y="connsiteY10212"/>
              </a:cxn>
              <a:cxn ang="0">
                <a:pos x="connsiteX10213" y="connsiteY10213"/>
              </a:cxn>
              <a:cxn ang="0">
                <a:pos x="connsiteX10214" y="connsiteY10214"/>
              </a:cxn>
              <a:cxn ang="0">
                <a:pos x="connsiteX10215" y="connsiteY10215"/>
              </a:cxn>
              <a:cxn ang="0">
                <a:pos x="connsiteX10216" y="connsiteY10216"/>
              </a:cxn>
              <a:cxn ang="0">
                <a:pos x="connsiteX10217" y="connsiteY10217"/>
              </a:cxn>
              <a:cxn ang="0">
                <a:pos x="connsiteX10218" y="connsiteY10218"/>
              </a:cxn>
              <a:cxn ang="0">
                <a:pos x="connsiteX10219" y="connsiteY10219"/>
              </a:cxn>
              <a:cxn ang="0">
                <a:pos x="connsiteX10220" y="connsiteY10220"/>
              </a:cxn>
              <a:cxn ang="0">
                <a:pos x="connsiteX10221" y="connsiteY10221"/>
              </a:cxn>
              <a:cxn ang="0">
                <a:pos x="connsiteX10222" y="connsiteY10222"/>
              </a:cxn>
              <a:cxn ang="0">
                <a:pos x="connsiteX10223" y="connsiteY10223"/>
              </a:cxn>
              <a:cxn ang="0">
                <a:pos x="connsiteX10224" y="connsiteY10224"/>
              </a:cxn>
              <a:cxn ang="0">
                <a:pos x="connsiteX10225" y="connsiteY10225"/>
              </a:cxn>
              <a:cxn ang="0">
                <a:pos x="connsiteX10226" y="connsiteY10226"/>
              </a:cxn>
              <a:cxn ang="0">
                <a:pos x="connsiteX10227" y="connsiteY10227"/>
              </a:cxn>
              <a:cxn ang="0">
                <a:pos x="connsiteX10228" y="connsiteY10228"/>
              </a:cxn>
              <a:cxn ang="0">
                <a:pos x="connsiteX10229" y="connsiteY10229"/>
              </a:cxn>
              <a:cxn ang="0">
                <a:pos x="connsiteX10230" y="connsiteY10230"/>
              </a:cxn>
              <a:cxn ang="0">
                <a:pos x="connsiteX10231" y="connsiteY10231"/>
              </a:cxn>
              <a:cxn ang="0">
                <a:pos x="connsiteX10232" y="connsiteY10232"/>
              </a:cxn>
              <a:cxn ang="0">
                <a:pos x="connsiteX10233" y="connsiteY10233"/>
              </a:cxn>
              <a:cxn ang="0">
                <a:pos x="connsiteX10234" y="connsiteY10234"/>
              </a:cxn>
              <a:cxn ang="0">
                <a:pos x="connsiteX10235" y="connsiteY10235"/>
              </a:cxn>
              <a:cxn ang="0">
                <a:pos x="connsiteX10236" y="connsiteY10236"/>
              </a:cxn>
              <a:cxn ang="0">
                <a:pos x="connsiteX10237" y="connsiteY10237"/>
              </a:cxn>
              <a:cxn ang="0">
                <a:pos x="connsiteX10238" y="connsiteY10238"/>
              </a:cxn>
              <a:cxn ang="0">
                <a:pos x="connsiteX10239" y="connsiteY10239"/>
              </a:cxn>
              <a:cxn ang="0">
                <a:pos x="connsiteX10240" y="connsiteY10240"/>
              </a:cxn>
              <a:cxn ang="0">
                <a:pos x="connsiteX10241" y="connsiteY10241"/>
              </a:cxn>
              <a:cxn ang="0">
                <a:pos x="connsiteX10242" y="connsiteY10242"/>
              </a:cxn>
              <a:cxn ang="0">
                <a:pos x="connsiteX10243" y="connsiteY10243"/>
              </a:cxn>
              <a:cxn ang="0">
                <a:pos x="connsiteX10244" y="connsiteY10244"/>
              </a:cxn>
              <a:cxn ang="0">
                <a:pos x="connsiteX10245" y="connsiteY10245"/>
              </a:cxn>
              <a:cxn ang="0">
                <a:pos x="connsiteX10246" y="connsiteY10246"/>
              </a:cxn>
              <a:cxn ang="0">
                <a:pos x="connsiteX10247" y="connsiteY10247"/>
              </a:cxn>
              <a:cxn ang="0">
                <a:pos x="connsiteX10248" y="connsiteY10248"/>
              </a:cxn>
              <a:cxn ang="0">
                <a:pos x="connsiteX10249" y="connsiteY10249"/>
              </a:cxn>
              <a:cxn ang="0">
                <a:pos x="connsiteX10250" y="connsiteY10250"/>
              </a:cxn>
              <a:cxn ang="0">
                <a:pos x="connsiteX10251" y="connsiteY10251"/>
              </a:cxn>
              <a:cxn ang="0">
                <a:pos x="connsiteX10252" y="connsiteY10252"/>
              </a:cxn>
              <a:cxn ang="0">
                <a:pos x="connsiteX10253" y="connsiteY10253"/>
              </a:cxn>
              <a:cxn ang="0">
                <a:pos x="connsiteX10254" y="connsiteY10254"/>
              </a:cxn>
              <a:cxn ang="0">
                <a:pos x="connsiteX10255" y="connsiteY10255"/>
              </a:cxn>
              <a:cxn ang="0">
                <a:pos x="connsiteX10256" y="connsiteY10256"/>
              </a:cxn>
              <a:cxn ang="0">
                <a:pos x="connsiteX10257" y="connsiteY10257"/>
              </a:cxn>
              <a:cxn ang="0">
                <a:pos x="connsiteX10258" y="connsiteY10258"/>
              </a:cxn>
              <a:cxn ang="0">
                <a:pos x="connsiteX10259" y="connsiteY10259"/>
              </a:cxn>
              <a:cxn ang="0">
                <a:pos x="connsiteX10260" y="connsiteY10260"/>
              </a:cxn>
              <a:cxn ang="0">
                <a:pos x="connsiteX10261" y="connsiteY10261"/>
              </a:cxn>
              <a:cxn ang="0">
                <a:pos x="connsiteX10262" y="connsiteY10262"/>
              </a:cxn>
              <a:cxn ang="0">
                <a:pos x="connsiteX10263" y="connsiteY10263"/>
              </a:cxn>
              <a:cxn ang="0">
                <a:pos x="connsiteX10264" y="connsiteY10264"/>
              </a:cxn>
              <a:cxn ang="0">
                <a:pos x="connsiteX10265" y="connsiteY10265"/>
              </a:cxn>
              <a:cxn ang="0">
                <a:pos x="connsiteX10266" y="connsiteY10266"/>
              </a:cxn>
              <a:cxn ang="0">
                <a:pos x="connsiteX10267" y="connsiteY10267"/>
              </a:cxn>
              <a:cxn ang="0">
                <a:pos x="connsiteX10268" y="connsiteY10268"/>
              </a:cxn>
              <a:cxn ang="0">
                <a:pos x="connsiteX10269" y="connsiteY10269"/>
              </a:cxn>
              <a:cxn ang="0">
                <a:pos x="connsiteX10270" y="connsiteY10270"/>
              </a:cxn>
              <a:cxn ang="0">
                <a:pos x="connsiteX10271" y="connsiteY10271"/>
              </a:cxn>
              <a:cxn ang="0">
                <a:pos x="connsiteX10272" y="connsiteY10272"/>
              </a:cxn>
              <a:cxn ang="0">
                <a:pos x="connsiteX10273" y="connsiteY10273"/>
              </a:cxn>
              <a:cxn ang="0">
                <a:pos x="connsiteX10274" y="connsiteY10274"/>
              </a:cxn>
              <a:cxn ang="0">
                <a:pos x="connsiteX10275" y="connsiteY10275"/>
              </a:cxn>
              <a:cxn ang="0">
                <a:pos x="connsiteX10276" y="connsiteY10276"/>
              </a:cxn>
              <a:cxn ang="0">
                <a:pos x="connsiteX10277" y="connsiteY10277"/>
              </a:cxn>
              <a:cxn ang="0">
                <a:pos x="connsiteX10278" y="connsiteY10278"/>
              </a:cxn>
              <a:cxn ang="0">
                <a:pos x="connsiteX10279" y="connsiteY10279"/>
              </a:cxn>
              <a:cxn ang="0">
                <a:pos x="connsiteX10280" y="connsiteY10280"/>
              </a:cxn>
              <a:cxn ang="0">
                <a:pos x="connsiteX10281" y="connsiteY10281"/>
              </a:cxn>
              <a:cxn ang="0">
                <a:pos x="connsiteX10282" y="connsiteY10282"/>
              </a:cxn>
              <a:cxn ang="0">
                <a:pos x="connsiteX10283" y="connsiteY10283"/>
              </a:cxn>
              <a:cxn ang="0">
                <a:pos x="connsiteX10284" y="connsiteY10284"/>
              </a:cxn>
              <a:cxn ang="0">
                <a:pos x="connsiteX10285" y="connsiteY10285"/>
              </a:cxn>
              <a:cxn ang="0">
                <a:pos x="connsiteX10286" y="connsiteY10286"/>
              </a:cxn>
              <a:cxn ang="0">
                <a:pos x="connsiteX10287" y="connsiteY10287"/>
              </a:cxn>
              <a:cxn ang="0">
                <a:pos x="connsiteX10288" y="connsiteY10288"/>
              </a:cxn>
              <a:cxn ang="0">
                <a:pos x="connsiteX10289" y="connsiteY10289"/>
              </a:cxn>
              <a:cxn ang="0">
                <a:pos x="connsiteX10290" y="connsiteY10290"/>
              </a:cxn>
              <a:cxn ang="0">
                <a:pos x="connsiteX10291" y="connsiteY10291"/>
              </a:cxn>
              <a:cxn ang="0">
                <a:pos x="connsiteX10292" y="connsiteY10292"/>
              </a:cxn>
              <a:cxn ang="0">
                <a:pos x="connsiteX10293" y="connsiteY10293"/>
              </a:cxn>
              <a:cxn ang="0">
                <a:pos x="connsiteX10294" y="connsiteY10294"/>
              </a:cxn>
              <a:cxn ang="0">
                <a:pos x="connsiteX10295" y="connsiteY10295"/>
              </a:cxn>
              <a:cxn ang="0">
                <a:pos x="connsiteX10296" y="connsiteY10296"/>
              </a:cxn>
              <a:cxn ang="0">
                <a:pos x="connsiteX10297" y="connsiteY10297"/>
              </a:cxn>
              <a:cxn ang="0">
                <a:pos x="connsiteX10298" y="connsiteY10298"/>
              </a:cxn>
              <a:cxn ang="0">
                <a:pos x="connsiteX10299" y="connsiteY10299"/>
              </a:cxn>
              <a:cxn ang="0">
                <a:pos x="connsiteX10300" y="connsiteY10300"/>
              </a:cxn>
              <a:cxn ang="0">
                <a:pos x="connsiteX10301" y="connsiteY10301"/>
              </a:cxn>
              <a:cxn ang="0">
                <a:pos x="connsiteX10302" y="connsiteY10302"/>
              </a:cxn>
              <a:cxn ang="0">
                <a:pos x="connsiteX10303" y="connsiteY10303"/>
              </a:cxn>
              <a:cxn ang="0">
                <a:pos x="connsiteX10304" y="connsiteY10304"/>
              </a:cxn>
              <a:cxn ang="0">
                <a:pos x="connsiteX10305" y="connsiteY10305"/>
              </a:cxn>
              <a:cxn ang="0">
                <a:pos x="connsiteX10306" y="connsiteY10306"/>
              </a:cxn>
              <a:cxn ang="0">
                <a:pos x="connsiteX10307" y="connsiteY10307"/>
              </a:cxn>
              <a:cxn ang="0">
                <a:pos x="connsiteX10308" y="connsiteY10308"/>
              </a:cxn>
              <a:cxn ang="0">
                <a:pos x="connsiteX10309" y="connsiteY10309"/>
              </a:cxn>
              <a:cxn ang="0">
                <a:pos x="connsiteX10310" y="connsiteY10310"/>
              </a:cxn>
              <a:cxn ang="0">
                <a:pos x="connsiteX10311" y="connsiteY10311"/>
              </a:cxn>
              <a:cxn ang="0">
                <a:pos x="connsiteX10312" y="connsiteY10312"/>
              </a:cxn>
              <a:cxn ang="0">
                <a:pos x="connsiteX10313" y="connsiteY10313"/>
              </a:cxn>
              <a:cxn ang="0">
                <a:pos x="connsiteX10314" y="connsiteY10314"/>
              </a:cxn>
              <a:cxn ang="0">
                <a:pos x="connsiteX10315" y="connsiteY10315"/>
              </a:cxn>
              <a:cxn ang="0">
                <a:pos x="connsiteX10316" y="connsiteY10316"/>
              </a:cxn>
              <a:cxn ang="0">
                <a:pos x="connsiteX10317" y="connsiteY10317"/>
              </a:cxn>
              <a:cxn ang="0">
                <a:pos x="connsiteX10318" y="connsiteY10318"/>
              </a:cxn>
              <a:cxn ang="0">
                <a:pos x="connsiteX10319" y="connsiteY10319"/>
              </a:cxn>
              <a:cxn ang="0">
                <a:pos x="connsiteX10320" y="connsiteY10320"/>
              </a:cxn>
              <a:cxn ang="0">
                <a:pos x="connsiteX10321" y="connsiteY10321"/>
              </a:cxn>
              <a:cxn ang="0">
                <a:pos x="connsiteX10322" y="connsiteY10322"/>
              </a:cxn>
              <a:cxn ang="0">
                <a:pos x="connsiteX10323" y="connsiteY10323"/>
              </a:cxn>
              <a:cxn ang="0">
                <a:pos x="connsiteX10324" y="connsiteY10324"/>
              </a:cxn>
              <a:cxn ang="0">
                <a:pos x="connsiteX10325" y="connsiteY10325"/>
              </a:cxn>
              <a:cxn ang="0">
                <a:pos x="connsiteX10326" y="connsiteY10326"/>
              </a:cxn>
              <a:cxn ang="0">
                <a:pos x="connsiteX10327" y="connsiteY10327"/>
              </a:cxn>
              <a:cxn ang="0">
                <a:pos x="connsiteX10328" y="connsiteY10328"/>
              </a:cxn>
              <a:cxn ang="0">
                <a:pos x="connsiteX10329" y="connsiteY10329"/>
              </a:cxn>
              <a:cxn ang="0">
                <a:pos x="connsiteX10330" y="connsiteY10330"/>
              </a:cxn>
              <a:cxn ang="0">
                <a:pos x="connsiteX10331" y="connsiteY10331"/>
              </a:cxn>
              <a:cxn ang="0">
                <a:pos x="connsiteX10332" y="connsiteY10332"/>
              </a:cxn>
              <a:cxn ang="0">
                <a:pos x="connsiteX10333" y="connsiteY10333"/>
              </a:cxn>
              <a:cxn ang="0">
                <a:pos x="connsiteX10334" y="connsiteY10334"/>
              </a:cxn>
              <a:cxn ang="0">
                <a:pos x="connsiteX10335" y="connsiteY10335"/>
              </a:cxn>
              <a:cxn ang="0">
                <a:pos x="connsiteX10336" y="connsiteY10336"/>
              </a:cxn>
              <a:cxn ang="0">
                <a:pos x="connsiteX10337" y="connsiteY10337"/>
              </a:cxn>
              <a:cxn ang="0">
                <a:pos x="connsiteX10338" y="connsiteY10338"/>
              </a:cxn>
              <a:cxn ang="0">
                <a:pos x="connsiteX10339" y="connsiteY10339"/>
              </a:cxn>
              <a:cxn ang="0">
                <a:pos x="connsiteX10340" y="connsiteY10340"/>
              </a:cxn>
              <a:cxn ang="0">
                <a:pos x="connsiteX10341" y="connsiteY10341"/>
              </a:cxn>
              <a:cxn ang="0">
                <a:pos x="connsiteX10342" y="connsiteY10342"/>
              </a:cxn>
              <a:cxn ang="0">
                <a:pos x="connsiteX10343" y="connsiteY10343"/>
              </a:cxn>
              <a:cxn ang="0">
                <a:pos x="connsiteX10344" y="connsiteY10344"/>
              </a:cxn>
              <a:cxn ang="0">
                <a:pos x="connsiteX10345" y="connsiteY10345"/>
              </a:cxn>
              <a:cxn ang="0">
                <a:pos x="connsiteX10346" y="connsiteY10346"/>
              </a:cxn>
              <a:cxn ang="0">
                <a:pos x="connsiteX10347" y="connsiteY10347"/>
              </a:cxn>
              <a:cxn ang="0">
                <a:pos x="connsiteX10348" y="connsiteY10348"/>
              </a:cxn>
              <a:cxn ang="0">
                <a:pos x="connsiteX10349" y="connsiteY10349"/>
              </a:cxn>
              <a:cxn ang="0">
                <a:pos x="connsiteX10350" y="connsiteY10350"/>
              </a:cxn>
              <a:cxn ang="0">
                <a:pos x="connsiteX10351" y="connsiteY10351"/>
              </a:cxn>
              <a:cxn ang="0">
                <a:pos x="connsiteX10352" y="connsiteY10352"/>
              </a:cxn>
              <a:cxn ang="0">
                <a:pos x="connsiteX10353" y="connsiteY10353"/>
              </a:cxn>
              <a:cxn ang="0">
                <a:pos x="connsiteX10354" y="connsiteY10354"/>
              </a:cxn>
              <a:cxn ang="0">
                <a:pos x="connsiteX10355" y="connsiteY10355"/>
              </a:cxn>
              <a:cxn ang="0">
                <a:pos x="connsiteX10356" y="connsiteY10356"/>
              </a:cxn>
              <a:cxn ang="0">
                <a:pos x="connsiteX10357" y="connsiteY10357"/>
              </a:cxn>
              <a:cxn ang="0">
                <a:pos x="connsiteX10358" y="connsiteY10358"/>
              </a:cxn>
              <a:cxn ang="0">
                <a:pos x="connsiteX10359" y="connsiteY10359"/>
              </a:cxn>
              <a:cxn ang="0">
                <a:pos x="connsiteX10360" y="connsiteY10360"/>
              </a:cxn>
              <a:cxn ang="0">
                <a:pos x="connsiteX10361" y="connsiteY10361"/>
              </a:cxn>
              <a:cxn ang="0">
                <a:pos x="connsiteX10362" y="connsiteY10362"/>
              </a:cxn>
              <a:cxn ang="0">
                <a:pos x="connsiteX10363" y="connsiteY10363"/>
              </a:cxn>
              <a:cxn ang="0">
                <a:pos x="connsiteX10364" y="connsiteY10364"/>
              </a:cxn>
              <a:cxn ang="0">
                <a:pos x="connsiteX10365" y="connsiteY10365"/>
              </a:cxn>
              <a:cxn ang="0">
                <a:pos x="connsiteX10366" y="connsiteY10366"/>
              </a:cxn>
              <a:cxn ang="0">
                <a:pos x="connsiteX10367" y="connsiteY10367"/>
              </a:cxn>
              <a:cxn ang="0">
                <a:pos x="connsiteX10368" y="connsiteY10368"/>
              </a:cxn>
              <a:cxn ang="0">
                <a:pos x="connsiteX10369" y="connsiteY10369"/>
              </a:cxn>
              <a:cxn ang="0">
                <a:pos x="connsiteX10370" y="connsiteY10370"/>
              </a:cxn>
              <a:cxn ang="0">
                <a:pos x="connsiteX10371" y="connsiteY10371"/>
              </a:cxn>
              <a:cxn ang="0">
                <a:pos x="connsiteX10372" y="connsiteY10372"/>
              </a:cxn>
              <a:cxn ang="0">
                <a:pos x="connsiteX10373" y="connsiteY10373"/>
              </a:cxn>
              <a:cxn ang="0">
                <a:pos x="connsiteX10374" y="connsiteY10374"/>
              </a:cxn>
              <a:cxn ang="0">
                <a:pos x="connsiteX10375" y="connsiteY10375"/>
              </a:cxn>
              <a:cxn ang="0">
                <a:pos x="connsiteX10376" y="connsiteY10376"/>
              </a:cxn>
              <a:cxn ang="0">
                <a:pos x="connsiteX10377" y="connsiteY10377"/>
              </a:cxn>
              <a:cxn ang="0">
                <a:pos x="connsiteX10378" y="connsiteY10378"/>
              </a:cxn>
              <a:cxn ang="0">
                <a:pos x="connsiteX10379" y="connsiteY10379"/>
              </a:cxn>
              <a:cxn ang="0">
                <a:pos x="connsiteX10380" y="connsiteY10380"/>
              </a:cxn>
              <a:cxn ang="0">
                <a:pos x="connsiteX10381" y="connsiteY10381"/>
              </a:cxn>
              <a:cxn ang="0">
                <a:pos x="connsiteX10382" y="connsiteY10382"/>
              </a:cxn>
              <a:cxn ang="0">
                <a:pos x="connsiteX10383" y="connsiteY10383"/>
              </a:cxn>
              <a:cxn ang="0">
                <a:pos x="connsiteX10384" y="connsiteY10384"/>
              </a:cxn>
              <a:cxn ang="0">
                <a:pos x="connsiteX10385" y="connsiteY10385"/>
              </a:cxn>
              <a:cxn ang="0">
                <a:pos x="connsiteX10386" y="connsiteY10386"/>
              </a:cxn>
              <a:cxn ang="0">
                <a:pos x="connsiteX10387" y="connsiteY10387"/>
              </a:cxn>
              <a:cxn ang="0">
                <a:pos x="connsiteX10388" y="connsiteY10388"/>
              </a:cxn>
              <a:cxn ang="0">
                <a:pos x="connsiteX10389" y="connsiteY10389"/>
              </a:cxn>
              <a:cxn ang="0">
                <a:pos x="connsiteX10390" y="connsiteY10390"/>
              </a:cxn>
              <a:cxn ang="0">
                <a:pos x="connsiteX10391" y="connsiteY10391"/>
              </a:cxn>
              <a:cxn ang="0">
                <a:pos x="connsiteX10392" y="connsiteY10392"/>
              </a:cxn>
              <a:cxn ang="0">
                <a:pos x="connsiteX10393" y="connsiteY10393"/>
              </a:cxn>
              <a:cxn ang="0">
                <a:pos x="connsiteX10394" y="connsiteY10394"/>
              </a:cxn>
              <a:cxn ang="0">
                <a:pos x="connsiteX10395" y="connsiteY10395"/>
              </a:cxn>
              <a:cxn ang="0">
                <a:pos x="connsiteX10396" y="connsiteY10396"/>
              </a:cxn>
              <a:cxn ang="0">
                <a:pos x="connsiteX10397" y="connsiteY10397"/>
              </a:cxn>
              <a:cxn ang="0">
                <a:pos x="connsiteX10398" y="connsiteY10398"/>
              </a:cxn>
              <a:cxn ang="0">
                <a:pos x="connsiteX10399" y="connsiteY10399"/>
              </a:cxn>
              <a:cxn ang="0">
                <a:pos x="connsiteX10400" y="connsiteY10400"/>
              </a:cxn>
              <a:cxn ang="0">
                <a:pos x="connsiteX10401" y="connsiteY10401"/>
              </a:cxn>
              <a:cxn ang="0">
                <a:pos x="connsiteX10402" y="connsiteY10402"/>
              </a:cxn>
              <a:cxn ang="0">
                <a:pos x="connsiteX10403" y="connsiteY10403"/>
              </a:cxn>
              <a:cxn ang="0">
                <a:pos x="connsiteX10404" y="connsiteY10404"/>
              </a:cxn>
              <a:cxn ang="0">
                <a:pos x="connsiteX10405" y="connsiteY10405"/>
              </a:cxn>
              <a:cxn ang="0">
                <a:pos x="connsiteX10406" y="connsiteY10406"/>
              </a:cxn>
              <a:cxn ang="0">
                <a:pos x="connsiteX10407" y="connsiteY10407"/>
              </a:cxn>
              <a:cxn ang="0">
                <a:pos x="connsiteX10408" y="connsiteY10408"/>
              </a:cxn>
              <a:cxn ang="0">
                <a:pos x="connsiteX10409" y="connsiteY10409"/>
              </a:cxn>
              <a:cxn ang="0">
                <a:pos x="connsiteX10410" y="connsiteY10410"/>
              </a:cxn>
              <a:cxn ang="0">
                <a:pos x="connsiteX10411" y="connsiteY10411"/>
              </a:cxn>
              <a:cxn ang="0">
                <a:pos x="connsiteX10412" y="connsiteY10412"/>
              </a:cxn>
              <a:cxn ang="0">
                <a:pos x="connsiteX10413" y="connsiteY10413"/>
              </a:cxn>
              <a:cxn ang="0">
                <a:pos x="connsiteX10414" y="connsiteY10414"/>
              </a:cxn>
              <a:cxn ang="0">
                <a:pos x="connsiteX10415" y="connsiteY10415"/>
              </a:cxn>
              <a:cxn ang="0">
                <a:pos x="connsiteX10416" y="connsiteY10416"/>
              </a:cxn>
              <a:cxn ang="0">
                <a:pos x="connsiteX10417" y="connsiteY10417"/>
              </a:cxn>
              <a:cxn ang="0">
                <a:pos x="connsiteX10418" y="connsiteY10418"/>
              </a:cxn>
              <a:cxn ang="0">
                <a:pos x="connsiteX10419" y="connsiteY10419"/>
              </a:cxn>
              <a:cxn ang="0">
                <a:pos x="connsiteX10420" y="connsiteY10420"/>
              </a:cxn>
              <a:cxn ang="0">
                <a:pos x="connsiteX10421" y="connsiteY10421"/>
              </a:cxn>
              <a:cxn ang="0">
                <a:pos x="connsiteX10422" y="connsiteY10422"/>
              </a:cxn>
              <a:cxn ang="0">
                <a:pos x="connsiteX10423" y="connsiteY10423"/>
              </a:cxn>
              <a:cxn ang="0">
                <a:pos x="connsiteX10424" y="connsiteY10424"/>
              </a:cxn>
              <a:cxn ang="0">
                <a:pos x="connsiteX10425" y="connsiteY10425"/>
              </a:cxn>
              <a:cxn ang="0">
                <a:pos x="connsiteX10426" y="connsiteY10426"/>
              </a:cxn>
              <a:cxn ang="0">
                <a:pos x="connsiteX10427" y="connsiteY10427"/>
              </a:cxn>
              <a:cxn ang="0">
                <a:pos x="connsiteX10428" y="connsiteY10428"/>
              </a:cxn>
              <a:cxn ang="0">
                <a:pos x="connsiteX10429" y="connsiteY10429"/>
              </a:cxn>
              <a:cxn ang="0">
                <a:pos x="connsiteX10430" y="connsiteY10430"/>
              </a:cxn>
              <a:cxn ang="0">
                <a:pos x="connsiteX10431" y="connsiteY10431"/>
              </a:cxn>
              <a:cxn ang="0">
                <a:pos x="connsiteX10432" y="connsiteY10432"/>
              </a:cxn>
              <a:cxn ang="0">
                <a:pos x="connsiteX10433" y="connsiteY10433"/>
              </a:cxn>
              <a:cxn ang="0">
                <a:pos x="connsiteX10434" y="connsiteY10434"/>
              </a:cxn>
              <a:cxn ang="0">
                <a:pos x="connsiteX10435" y="connsiteY10435"/>
              </a:cxn>
              <a:cxn ang="0">
                <a:pos x="connsiteX10436" y="connsiteY10436"/>
              </a:cxn>
              <a:cxn ang="0">
                <a:pos x="connsiteX10437" y="connsiteY10437"/>
              </a:cxn>
              <a:cxn ang="0">
                <a:pos x="connsiteX10438" y="connsiteY10438"/>
              </a:cxn>
              <a:cxn ang="0">
                <a:pos x="connsiteX10439" y="connsiteY10439"/>
              </a:cxn>
              <a:cxn ang="0">
                <a:pos x="connsiteX10440" y="connsiteY10440"/>
              </a:cxn>
              <a:cxn ang="0">
                <a:pos x="connsiteX10441" y="connsiteY10441"/>
              </a:cxn>
              <a:cxn ang="0">
                <a:pos x="connsiteX10442" y="connsiteY10442"/>
              </a:cxn>
              <a:cxn ang="0">
                <a:pos x="connsiteX10443" y="connsiteY10443"/>
              </a:cxn>
              <a:cxn ang="0">
                <a:pos x="connsiteX10444" y="connsiteY10444"/>
              </a:cxn>
              <a:cxn ang="0">
                <a:pos x="connsiteX10445" y="connsiteY10445"/>
              </a:cxn>
              <a:cxn ang="0">
                <a:pos x="connsiteX10446" y="connsiteY10446"/>
              </a:cxn>
              <a:cxn ang="0">
                <a:pos x="connsiteX10447" y="connsiteY10447"/>
              </a:cxn>
              <a:cxn ang="0">
                <a:pos x="connsiteX10448" y="connsiteY10448"/>
              </a:cxn>
              <a:cxn ang="0">
                <a:pos x="connsiteX10449" y="connsiteY10449"/>
              </a:cxn>
              <a:cxn ang="0">
                <a:pos x="connsiteX10450" y="connsiteY10450"/>
              </a:cxn>
              <a:cxn ang="0">
                <a:pos x="connsiteX10451" y="connsiteY10451"/>
              </a:cxn>
              <a:cxn ang="0">
                <a:pos x="connsiteX10452" y="connsiteY10452"/>
              </a:cxn>
              <a:cxn ang="0">
                <a:pos x="connsiteX10453" y="connsiteY10453"/>
              </a:cxn>
              <a:cxn ang="0">
                <a:pos x="connsiteX10454" y="connsiteY10454"/>
              </a:cxn>
              <a:cxn ang="0">
                <a:pos x="connsiteX10455" y="connsiteY10455"/>
              </a:cxn>
              <a:cxn ang="0">
                <a:pos x="connsiteX10456" y="connsiteY10456"/>
              </a:cxn>
              <a:cxn ang="0">
                <a:pos x="connsiteX10457" y="connsiteY10457"/>
              </a:cxn>
              <a:cxn ang="0">
                <a:pos x="connsiteX10458" y="connsiteY10458"/>
              </a:cxn>
              <a:cxn ang="0">
                <a:pos x="connsiteX10459" y="connsiteY10459"/>
              </a:cxn>
              <a:cxn ang="0">
                <a:pos x="connsiteX10460" y="connsiteY10460"/>
              </a:cxn>
              <a:cxn ang="0">
                <a:pos x="connsiteX10461" y="connsiteY10461"/>
              </a:cxn>
              <a:cxn ang="0">
                <a:pos x="connsiteX10462" y="connsiteY10462"/>
              </a:cxn>
              <a:cxn ang="0">
                <a:pos x="connsiteX10463" y="connsiteY10463"/>
              </a:cxn>
              <a:cxn ang="0">
                <a:pos x="connsiteX10464" y="connsiteY10464"/>
              </a:cxn>
              <a:cxn ang="0">
                <a:pos x="connsiteX10465" y="connsiteY10465"/>
              </a:cxn>
              <a:cxn ang="0">
                <a:pos x="connsiteX10466" y="connsiteY10466"/>
              </a:cxn>
              <a:cxn ang="0">
                <a:pos x="connsiteX10467" y="connsiteY10467"/>
              </a:cxn>
              <a:cxn ang="0">
                <a:pos x="connsiteX10468" y="connsiteY10468"/>
              </a:cxn>
              <a:cxn ang="0">
                <a:pos x="connsiteX10469" y="connsiteY10469"/>
              </a:cxn>
              <a:cxn ang="0">
                <a:pos x="connsiteX10470" y="connsiteY10470"/>
              </a:cxn>
              <a:cxn ang="0">
                <a:pos x="connsiteX10471" y="connsiteY10471"/>
              </a:cxn>
              <a:cxn ang="0">
                <a:pos x="connsiteX10472" y="connsiteY10472"/>
              </a:cxn>
              <a:cxn ang="0">
                <a:pos x="connsiteX10473" y="connsiteY10473"/>
              </a:cxn>
              <a:cxn ang="0">
                <a:pos x="connsiteX10474" y="connsiteY10474"/>
              </a:cxn>
              <a:cxn ang="0">
                <a:pos x="connsiteX10475" y="connsiteY10475"/>
              </a:cxn>
              <a:cxn ang="0">
                <a:pos x="connsiteX10476" y="connsiteY10476"/>
              </a:cxn>
              <a:cxn ang="0">
                <a:pos x="connsiteX10477" y="connsiteY10477"/>
              </a:cxn>
              <a:cxn ang="0">
                <a:pos x="connsiteX10478" y="connsiteY10478"/>
              </a:cxn>
              <a:cxn ang="0">
                <a:pos x="connsiteX10479" y="connsiteY10479"/>
              </a:cxn>
              <a:cxn ang="0">
                <a:pos x="connsiteX10480" y="connsiteY10480"/>
              </a:cxn>
              <a:cxn ang="0">
                <a:pos x="connsiteX10481" y="connsiteY10481"/>
              </a:cxn>
              <a:cxn ang="0">
                <a:pos x="connsiteX10482" y="connsiteY10482"/>
              </a:cxn>
              <a:cxn ang="0">
                <a:pos x="connsiteX10483" y="connsiteY10483"/>
              </a:cxn>
              <a:cxn ang="0">
                <a:pos x="connsiteX10484" y="connsiteY10484"/>
              </a:cxn>
              <a:cxn ang="0">
                <a:pos x="connsiteX10485" y="connsiteY10485"/>
              </a:cxn>
              <a:cxn ang="0">
                <a:pos x="connsiteX10486" y="connsiteY10486"/>
              </a:cxn>
              <a:cxn ang="0">
                <a:pos x="connsiteX10487" y="connsiteY10487"/>
              </a:cxn>
              <a:cxn ang="0">
                <a:pos x="connsiteX10488" y="connsiteY10488"/>
              </a:cxn>
              <a:cxn ang="0">
                <a:pos x="connsiteX10489" y="connsiteY10489"/>
              </a:cxn>
              <a:cxn ang="0">
                <a:pos x="connsiteX10490" y="connsiteY10490"/>
              </a:cxn>
              <a:cxn ang="0">
                <a:pos x="connsiteX10491" y="connsiteY10491"/>
              </a:cxn>
              <a:cxn ang="0">
                <a:pos x="connsiteX10492" y="connsiteY10492"/>
              </a:cxn>
              <a:cxn ang="0">
                <a:pos x="connsiteX10493" y="connsiteY10493"/>
              </a:cxn>
              <a:cxn ang="0">
                <a:pos x="connsiteX10494" y="connsiteY10494"/>
              </a:cxn>
              <a:cxn ang="0">
                <a:pos x="connsiteX10495" y="connsiteY10495"/>
              </a:cxn>
              <a:cxn ang="0">
                <a:pos x="connsiteX10496" y="connsiteY10496"/>
              </a:cxn>
              <a:cxn ang="0">
                <a:pos x="connsiteX10497" y="connsiteY10497"/>
              </a:cxn>
              <a:cxn ang="0">
                <a:pos x="connsiteX10498" y="connsiteY10498"/>
              </a:cxn>
              <a:cxn ang="0">
                <a:pos x="connsiteX10499" y="connsiteY10499"/>
              </a:cxn>
              <a:cxn ang="0">
                <a:pos x="connsiteX10500" y="connsiteY10500"/>
              </a:cxn>
              <a:cxn ang="0">
                <a:pos x="connsiteX10501" y="connsiteY10501"/>
              </a:cxn>
              <a:cxn ang="0">
                <a:pos x="connsiteX10502" y="connsiteY10502"/>
              </a:cxn>
              <a:cxn ang="0">
                <a:pos x="connsiteX10503" y="connsiteY10503"/>
              </a:cxn>
              <a:cxn ang="0">
                <a:pos x="connsiteX10504" y="connsiteY10504"/>
              </a:cxn>
              <a:cxn ang="0">
                <a:pos x="connsiteX10505" y="connsiteY10505"/>
              </a:cxn>
              <a:cxn ang="0">
                <a:pos x="connsiteX10506" y="connsiteY10506"/>
              </a:cxn>
              <a:cxn ang="0">
                <a:pos x="connsiteX10507" y="connsiteY10507"/>
              </a:cxn>
              <a:cxn ang="0">
                <a:pos x="connsiteX10508" y="connsiteY10508"/>
              </a:cxn>
              <a:cxn ang="0">
                <a:pos x="connsiteX10509" y="connsiteY10509"/>
              </a:cxn>
              <a:cxn ang="0">
                <a:pos x="connsiteX10510" y="connsiteY10510"/>
              </a:cxn>
              <a:cxn ang="0">
                <a:pos x="connsiteX10511" y="connsiteY10511"/>
              </a:cxn>
              <a:cxn ang="0">
                <a:pos x="connsiteX10512" y="connsiteY10512"/>
              </a:cxn>
              <a:cxn ang="0">
                <a:pos x="connsiteX10513" y="connsiteY10513"/>
              </a:cxn>
              <a:cxn ang="0">
                <a:pos x="connsiteX10514" y="connsiteY10514"/>
              </a:cxn>
              <a:cxn ang="0">
                <a:pos x="connsiteX10515" y="connsiteY10515"/>
              </a:cxn>
              <a:cxn ang="0">
                <a:pos x="connsiteX10516" y="connsiteY10516"/>
              </a:cxn>
              <a:cxn ang="0">
                <a:pos x="connsiteX10517" y="connsiteY10517"/>
              </a:cxn>
              <a:cxn ang="0">
                <a:pos x="connsiteX10518" y="connsiteY10518"/>
              </a:cxn>
              <a:cxn ang="0">
                <a:pos x="connsiteX10519" y="connsiteY10519"/>
              </a:cxn>
              <a:cxn ang="0">
                <a:pos x="connsiteX10520" y="connsiteY10520"/>
              </a:cxn>
              <a:cxn ang="0">
                <a:pos x="connsiteX10521" y="connsiteY10521"/>
              </a:cxn>
              <a:cxn ang="0">
                <a:pos x="connsiteX10522" y="connsiteY10522"/>
              </a:cxn>
              <a:cxn ang="0">
                <a:pos x="connsiteX10523" y="connsiteY10523"/>
              </a:cxn>
              <a:cxn ang="0">
                <a:pos x="connsiteX10524" y="connsiteY10524"/>
              </a:cxn>
              <a:cxn ang="0">
                <a:pos x="connsiteX10525" y="connsiteY10525"/>
              </a:cxn>
              <a:cxn ang="0">
                <a:pos x="connsiteX10526" y="connsiteY10526"/>
              </a:cxn>
              <a:cxn ang="0">
                <a:pos x="connsiteX10527" y="connsiteY10527"/>
              </a:cxn>
              <a:cxn ang="0">
                <a:pos x="connsiteX10528" y="connsiteY10528"/>
              </a:cxn>
              <a:cxn ang="0">
                <a:pos x="connsiteX10529" y="connsiteY10529"/>
              </a:cxn>
              <a:cxn ang="0">
                <a:pos x="connsiteX10530" y="connsiteY10530"/>
              </a:cxn>
              <a:cxn ang="0">
                <a:pos x="connsiteX10531" y="connsiteY10531"/>
              </a:cxn>
              <a:cxn ang="0">
                <a:pos x="connsiteX10532" y="connsiteY10532"/>
              </a:cxn>
              <a:cxn ang="0">
                <a:pos x="connsiteX10533" y="connsiteY10533"/>
              </a:cxn>
              <a:cxn ang="0">
                <a:pos x="connsiteX10534" y="connsiteY10534"/>
              </a:cxn>
              <a:cxn ang="0">
                <a:pos x="connsiteX10535" y="connsiteY10535"/>
              </a:cxn>
              <a:cxn ang="0">
                <a:pos x="connsiteX10536" y="connsiteY10536"/>
              </a:cxn>
              <a:cxn ang="0">
                <a:pos x="connsiteX10537" y="connsiteY10537"/>
              </a:cxn>
              <a:cxn ang="0">
                <a:pos x="connsiteX10538" y="connsiteY10538"/>
              </a:cxn>
              <a:cxn ang="0">
                <a:pos x="connsiteX10539" y="connsiteY10539"/>
              </a:cxn>
              <a:cxn ang="0">
                <a:pos x="connsiteX10540" y="connsiteY10540"/>
              </a:cxn>
              <a:cxn ang="0">
                <a:pos x="connsiteX10541" y="connsiteY10541"/>
              </a:cxn>
              <a:cxn ang="0">
                <a:pos x="connsiteX10542" y="connsiteY10542"/>
              </a:cxn>
              <a:cxn ang="0">
                <a:pos x="connsiteX10543" y="connsiteY10543"/>
              </a:cxn>
              <a:cxn ang="0">
                <a:pos x="connsiteX10544" y="connsiteY10544"/>
              </a:cxn>
              <a:cxn ang="0">
                <a:pos x="connsiteX10545" y="connsiteY10545"/>
              </a:cxn>
              <a:cxn ang="0">
                <a:pos x="connsiteX10546" y="connsiteY10546"/>
              </a:cxn>
              <a:cxn ang="0">
                <a:pos x="connsiteX10547" y="connsiteY10547"/>
              </a:cxn>
              <a:cxn ang="0">
                <a:pos x="connsiteX10548" y="connsiteY10548"/>
              </a:cxn>
              <a:cxn ang="0">
                <a:pos x="connsiteX10549" y="connsiteY10549"/>
              </a:cxn>
              <a:cxn ang="0">
                <a:pos x="connsiteX10550" y="connsiteY10550"/>
              </a:cxn>
              <a:cxn ang="0">
                <a:pos x="connsiteX10551" y="connsiteY10551"/>
              </a:cxn>
              <a:cxn ang="0">
                <a:pos x="connsiteX10552" y="connsiteY10552"/>
              </a:cxn>
              <a:cxn ang="0">
                <a:pos x="connsiteX10553" y="connsiteY10553"/>
              </a:cxn>
              <a:cxn ang="0">
                <a:pos x="connsiteX10554" y="connsiteY10554"/>
              </a:cxn>
              <a:cxn ang="0">
                <a:pos x="connsiteX10555" y="connsiteY10555"/>
              </a:cxn>
              <a:cxn ang="0">
                <a:pos x="connsiteX10556" y="connsiteY10556"/>
              </a:cxn>
              <a:cxn ang="0">
                <a:pos x="connsiteX10557" y="connsiteY10557"/>
              </a:cxn>
              <a:cxn ang="0">
                <a:pos x="connsiteX10558" y="connsiteY10558"/>
              </a:cxn>
              <a:cxn ang="0">
                <a:pos x="connsiteX10559" y="connsiteY10559"/>
              </a:cxn>
              <a:cxn ang="0">
                <a:pos x="connsiteX10560" y="connsiteY10560"/>
              </a:cxn>
              <a:cxn ang="0">
                <a:pos x="connsiteX10561" y="connsiteY10561"/>
              </a:cxn>
              <a:cxn ang="0">
                <a:pos x="connsiteX10562" y="connsiteY10562"/>
              </a:cxn>
              <a:cxn ang="0">
                <a:pos x="connsiteX10563" y="connsiteY10563"/>
              </a:cxn>
              <a:cxn ang="0">
                <a:pos x="connsiteX10564" y="connsiteY10564"/>
              </a:cxn>
              <a:cxn ang="0">
                <a:pos x="connsiteX10565" y="connsiteY10565"/>
              </a:cxn>
              <a:cxn ang="0">
                <a:pos x="connsiteX10566" y="connsiteY10566"/>
              </a:cxn>
              <a:cxn ang="0">
                <a:pos x="connsiteX10567" y="connsiteY10567"/>
              </a:cxn>
              <a:cxn ang="0">
                <a:pos x="connsiteX10568" y="connsiteY10568"/>
              </a:cxn>
              <a:cxn ang="0">
                <a:pos x="connsiteX10569" y="connsiteY10569"/>
              </a:cxn>
              <a:cxn ang="0">
                <a:pos x="connsiteX10570" y="connsiteY10570"/>
              </a:cxn>
              <a:cxn ang="0">
                <a:pos x="connsiteX10571" y="connsiteY10571"/>
              </a:cxn>
              <a:cxn ang="0">
                <a:pos x="connsiteX10572" y="connsiteY10572"/>
              </a:cxn>
              <a:cxn ang="0">
                <a:pos x="connsiteX10573" y="connsiteY10573"/>
              </a:cxn>
              <a:cxn ang="0">
                <a:pos x="connsiteX10574" y="connsiteY10574"/>
              </a:cxn>
              <a:cxn ang="0">
                <a:pos x="connsiteX10575" y="connsiteY10575"/>
              </a:cxn>
              <a:cxn ang="0">
                <a:pos x="connsiteX10576" y="connsiteY10576"/>
              </a:cxn>
              <a:cxn ang="0">
                <a:pos x="connsiteX10577" y="connsiteY10577"/>
              </a:cxn>
              <a:cxn ang="0">
                <a:pos x="connsiteX10578" y="connsiteY10578"/>
              </a:cxn>
              <a:cxn ang="0">
                <a:pos x="connsiteX10579" y="connsiteY10579"/>
              </a:cxn>
              <a:cxn ang="0">
                <a:pos x="connsiteX10580" y="connsiteY10580"/>
              </a:cxn>
              <a:cxn ang="0">
                <a:pos x="connsiteX10581" y="connsiteY10581"/>
              </a:cxn>
              <a:cxn ang="0">
                <a:pos x="connsiteX10582" y="connsiteY10582"/>
              </a:cxn>
              <a:cxn ang="0">
                <a:pos x="connsiteX10583" y="connsiteY10583"/>
              </a:cxn>
              <a:cxn ang="0">
                <a:pos x="connsiteX10584" y="connsiteY10584"/>
              </a:cxn>
              <a:cxn ang="0">
                <a:pos x="connsiteX10585" y="connsiteY10585"/>
              </a:cxn>
              <a:cxn ang="0">
                <a:pos x="connsiteX10586" y="connsiteY10586"/>
              </a:cxn>
              <a:cxn ang="0">
                <a:pos x="connsiteX10587" y="connsiteY10587"/>
              </a:cxn>
              <a:cxn ang="0">
                <a:pos x="connsiteX10588" y="connsiteY10588"/>
              </a:cxn>
              <a:cxn ang="0">
                <a:pos x="connsiteX10589" y="connsiteY10589"/>
              </a:cxn>
              <a:cxn ang="0">
                <a:pos x="connsiteX10590" y="connsiteY10590"/>
              </a:cxn>
              <a:cxn ang="0">
                <a:pos x="connsiteX10591" y="connsiteY10591"/>
              </a:cxn>
              <a:cxn ang="0">
                <a:pos x="connsiteX10592" y="connsiteY10592"/>
              </a:cxn>
              <a:cxn ang="0">
                <a:pos x="connsiteX10593" y="connsiteY10593"/>
              </a:cxn>
              <a:cxn ang="0">
                <a:pos x="connsiteX10594" y="connsiteY10594"/>
              </a:cxn>
              <a:cxn ang="0">
                <a:pos x="connsiteX10595" y="connsiteY10595"/>
              </a:cxn>
              <a:cxn ang="0">
                <a:pos x="connsiteX10596" y="connsiteY10596"/>
              </a:cxn>
              <a:cxn ang="0">
                <a:pos x="connsiteX10597" y="connsiteY10597"/>
              </a:cxn>
              <a:cxn ang="0">
                <a:pos x="connsiteX10598" y="connsiteY10598"/>
              </a:cxn>
              <a:cxn ang="0">
                <a:pos x="connsiteX10599" y="connsiteY10599"/>
              </a:cxn>
              <a:cxn ang="0">
                <a:pos x="connsiteX10600" y="connsiteY10600"/>
              </a:cxn>
              <a:cxn ang="0">
                <a:pos x="connsiteX10601" y="connsiteY10601"/>
              </a:cxn>
              <a:cxn ang="0">
                <a:pos x="connsiteX10602" y="connsiteY10602"/>
              </a:cxn>
              <a:cxn ang="0">
                <a:pos x="connsiteX10603" y="connsiteY10603"/>
              </a:cxn>
              <a:cxn ang="0">
                <a:pos x="connsiteX10604" y="connsiteY10604"/>
              </a:cxn>
              <a:cxn ang="0">
                <a:pos x="connsiteX10605" y="connsiteY10605"/>
              </a:cxn>
              <a:cxn ang="0">
                <a:pos x="connsiteX10606" y="connsiteY10606"/>
              </a:cxn>
              <a:cxn ang="0">
                <a:pos x="connsiteX10607" y="connsiteY10607"/>
              </a:cxn>
              <a:cxn ang="0">
                <a:pos x="connsiteX10608" y="connsiteY10608"/>
              </a:cxn>
              <a:cxn ang="0">
                <a:pos x="connsiteX10609" y="connsiteY10609"/>
              </a:cxn>
              <a:cxn ang="0">
                <a:pos x="connsiteX10610" y="connsiteY10610"/>
              </a:cxn>
              <a:cxn ang="0">
                <a:pos x="connsiteX10611" y="connsiteY10611"/>
              </a:cxn>
              <a:cxn ang="0">
                <a:pos x="connsiteX10612" y="connsiteY10612"/>
              </a:cxn>
              <a:cxn ang="0">
                <a:pos x="connsiteX10613" y="connsiteY10613"/>
              </a:cxn>
              <a:cxn ang="0">
                <a:pos x="connsiteX10614" y="connsiteY10614"/>
              </a:cxn>
              <a:cxn ang="0">
                <a:pos x="connsiteX10615" y="connsiteY10615"/>
              </a:cxn>
              <a:cxn ang="0">
                <a:pos x="connsiteX10616" y="connsiteY10616"/>
              </a:cxn>
              <a:cxn ang="0">
                <a:pos x="connsiteX10617" y="connsiteY10617"/>
              </a:cxn>
              <a:cxn ang="0">
                <a:pos x="connsiteX10618" y="connsiteY10618"/>
              </a:cxn>
              <a:cxn ang="0">
                <a:pos x="connsiteX10619" y="connsiteY10619"/>
              </a:cxn>
              <a:cxn ang="0">
                <a:pos x="connsiteX10620" y="connsiteY10620"/>
              </a:cxn>
              <a:cxn ang="0">
                <a:pos x="connsiteX10621" y="connsiteY10621"/>
              </a:cxn>
              <a:cxn ang="0">
                <a:pos x="connsiteX10622" y="connsiteY10622"/>
              </a:cxn>
              <a:cxn ang="0">
                <a:pos x="connsiteX10623" y="connsiteY10623"/>
              </a:cxn>
              <a:cxn ang="0">
                <a:pos x="connsiteX10624" y="connsiteY10624"/>
              </a:cxn>
              <a:cxn ang="0">
                <a:pos x="connsiteX10625" y="connsiteY10625"/>
              </a:cxn>
              <a:cxn ang="0">
                <a:pos x="connsiteX10626" y="connsiteY10626"/>
              </a:cxn>
              <a:cxn ang="0">
                <a:pos x="connsiteX10627" y="connsiteY10627"/>
              </a:cxn>
              <a:cxn ang="0">
                <a:pos x="connsiteX10628" y="connsiteY10628"/>
              </a:cxn>
              <a:cxn ang="0">
                <a:pos x="connsiteX10629" y="connsiteY10629"/>
              </a:cxn>
              <a:cxn ang="0">
                <a:pos x="connsiteX10630" y="connsiteY10630"/>
              </a:cxn>
              <a:cxn ang="0">
                <a:pos x="connsiteX10631" y="connsiteY10631"/>
              </a:cxn>
              <a:cxn ang="0">
                <a:pos x="connsiteX10632" y="connsiteY10632"/>
              </a:cxn>
              <a:cxn ang="0">
                <a:pos x="connsiteX10633" y="connsiteY10633"/>
              </a:cxn>
              <a:cxn ang="0">
                <a:pos x="connsiteX10634" y="connsiteY10634"/>
              </a:cxn>
              <a:cxn ang="0">
                <a:pos x="connsiteX10635" y="connsiteY10635"/>
              </a:cxn>
              <a:cxn ang="0">
                <a:pos x="connsiteX10636" y="connsiteY10636"/>
              </a:cxn>
              <a:cxn ang="0">
                <a:pos x="connsiteX10637" y="connsiteY10637"/>
              </a:cxn>
              <a:cxn ang="0">
                <a:pos x="connsiteX10638" y="connsiteY10638"/>
              </a:cxn>
              <a:cxn ang="0">
                <a:pos x="connsiteX10639" y="connsiteY10639"/>
              </a:cxn>
              <a:cxn ang="0">
                <a:pos x="connsiteX10640" y="connsiteY10640"/>
              </a:cxn>
              <a:cxn ang="0">
                <a:pos x="connsiteX10641" y="connsiteY10641"/>
              </a:cxn>
              <a:cxn ang="0">
                <a:pos x="connsiteX10642" y="connsiteY10642"/>
              </a:cxn>
              <a:cxn ang="0">
                <a:pos x="connsiteX10643" y="connsiteY10643"/>
              </a:cxn>
              <a:cxn ang="0">
                <a:pos x="connsiteX10644" y="connsiteY10644"/>
              </a:cxn>
              <a:cxn ang="0">
                <a:pos x="connsiteX10645" y="connsiteY10645"/>
              </a:cxn>
              <a:cxn ang="0">
                <a:pos x="connsiteX10646" y="connsiteY10646"/>
              </a:cxn>
              <a:cxn ang="0">
                <a:pos x="connsiteX10647" y="connsiteY10647"/>
              </a:cxn>
              <a:cxn ang="0">
                <a:pos x="connsiteX10648" y="connsiteY10648"/>
              </a:cxn>
              <a:cxn ang="0">
                <a:pos x="connsiteX10649" y="connsiteY10649"/>
              </a:cxn>
              <a:cxn ang="0">
                <a:pos x="connsiteX10650" y="connsiteY10650"/>
              </a:cxn>
              <a:cxn ang="0">
                <a:pos x="connsiteX10651" y="connsiteY10651"/>
              </a:cxn>
              <a:cxn ang="0">
                <a:pos x="connsiteX10652" y="connsiteY10652"/>
              </a:cxn>
              <a:cxn ang="0">
                <a:pos x="connsiteX10653" y="connsiteY10653"/>
              </a:cxn>
              <a:cxn ang="0">
                <a:pos x="connsiteX10654" y="connsiteY10654"/>
              </a:cxn>
              <a:cxn ang="0">
                <a:pos x="connsiteX10655" y="connsiteY10655"/>
              </a:cxn>
              <a:cxn ang="0">
                <a:pos x="connsiteX10656" y="connsiteY10656"/>
              </a:cxn>
              <a:cxn ang="0">
                <a:pos x="connsiteX10657" y="connsiteY10657"/>
              </a:cxn>
              <a:cxn ang="0">
                <a:pos x="connsiteX10658" y="connsiteY10658"/>
              </a:cxn>
              <a:cxn ang="0">
                <a:pos x="connsiteX10659" y="connsiteY10659"/>
              </a:cxn>
              <a:cxn ang="0">
                <a:pos x="connsiteX10660" y="connsiteY10660"/>
              </a:cxn>
              <a:cxn ang="0">
                <a:pos x="connsiteX10661" y="connsiteY10661"/>
              </a:cxn>
              <a:cxn ang="0">
                <a:pos x="connsiteX10662" y="connsiteY10662"/>
              </a:cxn>
              <a:cxn ang="0">
                <a:pos x="connsiteX10663" y="connsiteY10663"/>
              </a:cxn>
              <a:cxn ang="0">
                <a:pos x="connsiteX10664" y="connsiteY10664"/>
              </a:cxn>
              <a:cxn ang="0">
                <a:pos x="connsiteX10665" y="connsiteY10665"/>
              </a:cxn>
              <a:cxn ang="0">
                <a:pos x="connsiteX10666" y="connsiteY10666"/>
              </a:cxn>
              <a:cxn ang="0">
                <a:pos x="connsiteX10667" y="connsiteY10667"/>
              </a:cxn>
              <a:cxn ang="0">
                <a:pos x="connsiteX10668" y="connsiteY10668"/>
              </a:cxn>
              <a:cxn ang="0">
                <a:pos x="connsiteX10669" y="connsiteY10669"/>
              </a:cxn>
              <a:cxn ang="0">
                <a:pos x="connsiteX10670" y="connsiteY10670"/>
              </a:cxn>
              <a:cxn ang="0">
                <a:pos x="connsiteX10671" y="connsiteY10671"/>
              </a:cxn>
              <a:cxn ang="0">
                <a:pos x="connsiteX10672" y="connsiteY10672"/>
              </a:cxn>
              <a:cxn ang="0">
                <a:pos x="connsiteX10673" y="connsiteY10673"/>
              </a:cxn>
              <a:cxn ang="0">
                <a:pos x="connsiteX10674" y="connsiteY10674"/>
              </a:cxn>
              <a:cxn ang="0">
                <a:pos x="connsiteX10675" y="connsiteY10675"/>
              </a:cxn>
              <a:cxn ang="0">
                <a:pos x="connsiteX10676" y="connsiteY10676"/>
              </a:cxn>
              <a:cxn ang="0">
                <a:pos x="connsiteX10677" y="connsiteY10677"/>
              </a:cxn>
              <a:cxn ang="0">
                <a:pos x="connsiteX10678" y="connsiteY10678"/>
              </a:cxn>
              <a:cxn ang="0">
                <a:pos x="connsiteX10679" y="connsiteY10679"/>
              </a:cxn>
              <a:cxn ang="0">
                <a:pos x="connsiteX10680" y="connsiteY10680"/>
              </a:cxn>
              <a:cxn ang="0">
                <a:pos x="connsiteX10681" y="connsiteY10681"/>
              </a:cxn>
              <a:cxn ang="0">
                <a:pos x="connsiteX10682" y="connsiteY10682"/>
              </a:cxn>
              <a:cxn ang="0">
                <a:pos x="connsiteX10683" y="connsiteY10683"/>
              </a:cxn>
              <a:cxn ang="0">
                <a:pos x="connsiteX10684" y="connsiteY10684"/>
              </a:cxn>
              <a:cxn ang="0">
                <a:pos x="connsiteX10685" y="connsiteY10685"/>
              </a:cxn>
              <a:cxn ang="0">
                <a:pos x="connsiteX10686" y="connsiteY10686"/>
              </a:cxn>
              <a:cxn ang="0">
                <a:pos x="connsiteX10687" y="connsiteY10687"/>
              </a:cxn>
              <a:cxn ang="0">
                <a:pos x="connsiteX10688" y="connsiteY10688"/>
              </a:cxn>
              <a:cxn ang="0">
                <a:pos x="connsiteX10689" y="connsiteY10689"/>
              </a:cxn>
              <a:cxn ang="0">
                <a:pos x="connsiteX10690" y="connsiteY10690"/>
              </a:cxn>
              <a:cxn ang="0">
                <a:pos x="connsiteX10691" y="connsiteY10691"/>
              </a:cxn>
              <a:cxn ang="0">
                <a:pos x="connsiteX10692" y="connsiteY10692"/>
              </a:cxn>
              <a:cxn ang="0">
                <a:pos x="connsiteX10693" y="connsiteY10693"/>
              </a:cxn>
              <a:cxn ang="0">
                <a:pos x="connsiteX10694" y="connsiteY10694"/>
              </a:cxn>
              <a:cxn ang="0">
                <a:pos x="connsiteX10695" y="connsiteY10695"/>
              </a:cxn>
              <a:cxn ang="0">
                <a:pos x="connsiteX10696" y="connsiteY10696"/>
              </a:cxn>
              <a:cxn ang="0">
                <a:pos x="connsiteX10697" y="connsiteY10697"/>
              </a:cxn>
              <a:cxn ang="0">
                <a:pos x="connsiteX10698" y="connsiteY10698"/>
              </a:cxn>
              <a:cxn ang="0">
                <a:pos x="connsiteX10699" y="connsiteY10699"/>
              </a:cxn>
              <a:cxn ang="0">
                <a:pos x="connsiteX10700" y="connsiteY10700"/>
              </a:cxn>
              <a:cxn ang="0">
                <a:pos x="connsiteX10701" y="connsiteY10701"/>
              </a:cxn>
              <a:cxn ang="0">
                <a:pos x="connsiteX10702" y="connsiteY10702"/>
              </a:cxn>
              <a:cxn ang="0">
                <a:pos x="connsiteX10703" y="connsiteY10703"/>
              </a:cxn>
              <a:cxn ang="0">
                <a:pos x="connsiteX10704" y="connsiteY10704"/>
              </a:cxn>
              <a:cxn ang="0">
                <a:pos x="connsiteX10705" y="connsiteY10705"/>
              </a:cxn>
              <a:cxn ang="0">
                <a:pos x="connsiteX10706" y="connsiteY10706"/>
              </a:cxn>
              <a:cxn ang="0">
                <a:pos x="connsiteX10707" y="connsiteY10707"/>
              </a:cxn>
              <a:cxn ang="0">
                <a:pos x="connsiteX10708" y="connsiteY10708"/>
              </a:cxn>
              <a:cxn ang="0">
                <a:pos x="connsiteX10709" y="connsiteY10709"/>
              </a:cxn>
              <a:cxn ang="0">
                <a:pos x="connsiteX10710" y="connsiteY10710"/>
              </a:cxn>
              <a:cxn ang="0">
                <a:pos x="connsiteX10711" y="connsiteY10711"/>
              </a:cxn>
              <a:cxn ang="0">
                <a:pos x="connsiteX10712" y="connsiteY10712"/>
              </a:cxn>
              <a:cxn ang="0">
                <a:pos x="connsiteX10713" y="connsiteY10713"/>
              </a:cxn>
              <a:cxn ang="0">
                <a:pos x="connsiteX10714" y="connsiteY10714"/>
              </a:cxn>
              <a:cxn ang="0">
                <a:pos x="connsiteX10715" y="connsiteY10715"/>
              </a:cxn>
              <a:cxn ang="0">
                <a:pos x="connsiteX10716" y="connsiteY10716"/>
              </a:cxn>
              <a:cxn ang="0">
                <a:pos x="connsiteX10717" y="connsiteY10717"/>
              </a:cxn>
              <a:cxn ang="0">
                <a:pos x="connsiteX10718" y="connsiteY10718"/>
              </a:cxn>
              <a:cxn ang="0">
                <a:pos x="connsiteX10719" y="connsiteY10719"/>
              </a:cxn>
              <a:cxn ang="0">
                <a:pos x="connsiteX10720" y="connsiteY10720"/>
              </a:cxn>
              <a:cxn ang="0">
                <a:pos x="connsiteX10721" y="connsiteY10721"/>
              </a:cxn>
              <a:cxn ang="0">
                <a:pos x="connsiteX10722" y="connsiteY10722"/>
              </a:cxn>
              <a:cxn ang="0">
                <a:pos x="connsiteX10723" y="connsiteY10723"/>
              </a:cxn>
              <a:cxn ang="0">
                <a:pos x="connsiteX10724" y="connsiteY10724"/>
              </a:cxn>
              <a:cxn ang="0">
                <a:pos x="connsiteX10725" y="connsiteY10725"/>
              </a:cxn>
              <a:cxn ang="0">
                <a:pos x="connsiteX10726" y="connsiteY10726"/>
              </a:cxn>
              <a:cxn ang="0">
                <a:pos x="connsiteX10727" y="connsiteY10727"/>
              </a:cxn>
              <a:cxn ang="0">
                <a:pos x="connsiteX10728" y="connsiteY10728"/>
              </a:cxn>
              <a:cxn ang="0">
                <a:pos x="connsiteX10729" y="connsiteY10729"/>
              </a:cxn>
              <a:cxn ang="0">
                <a:pos x="connsiteX10730" y="connsiteY10730"/>
              </a:cxn>
              <a:cxn ang="0">
                <a:pos x="connsiteX10731" y="connsiteY10731"/>
              </a:cxn>
              <a:cxn ang="0">
                <a:pos x="connsiteX10732" y="connsiteY10732"/>
              </a:cxn>
              <a:cxn ang="0">
                <a:pos x="connsiteX10733" y="connsiteY10733"/>
              </a:cxn>
              <a:cxn ang="0">
                <a:pos x="connsiteX10734" y="connsiteY10734"/>
              </a:cxn>
              <a:cxn ang="0">
                <a:pos x="connsiteX10735" y="connsiteY10735"/>
              </a:cxn>
              <a:cxn ang="0">
                <a:pos x="connsiteX10736" y="connsiteY10736"/>
              </a:cxn>
              <a:cxn ang="0">
                <a:pos x="connsiteX10737" y="connsiteY10737"/>
              </a:cxn>
              <a:cxn ang="0">
                <a:pos x="connsiteX10738" y="connsiteY10738"/>
              </a:cxn>
              <a:cxn ang="0">
                <a:pos x="connsiteX10739" y="connsiteY10739"/>
              </a:cxn>
              <a:cxn ang="0">
                <a:pos x="connsiteX10740" y="connsiteY10740"/>
              </a:cxn>
              <a:cxn ang="0">
                <a:pos x="connsiteX10741" y="connsiteY10741"/>
              </a:cxn>
              <a:cxn ang="0">
                <a:pos x="connsiteX10742" y="connsiteY10742"/>
              </a:cxn>
              <a:cxn ang="0">
                <a:pos x="connsiteX10743" y="connsiteY10743"/>
              </a:cxn>
              <a:cxn ang="0">
                <a:pos x="connsiteX10744" y="connsiteY10744"/>
              </a:cxn>
              <a:cxn ang="0">
                <a:pos x="connsiteX10745" y="connsiteY10745"/>
              </a:cxn>
              <a:cxn ang="0">
                <a:pos x="connsiteX10746" y="connsiteY10746"/>
              </a:cxn>
              <a:cxn ang="0">
                <a:pos x="connsiteX10747" y="connsiteY10747"/>
              </a:cxn>
              <a:cxn ang="0">
                <a:pos x="connsiteX10748" y="connsiteY10748"/>
              </a:cxn>
              <a:cxn ang="0">
                <a:pos x="connsiteX10749" y="connsiteY10749"/>
              </a:cxn>
              <a:cxn ang="0">
                <a:pos x="connsiteX10750" y="connsiteY10750"/>
              </a:cxn>
              <a:cxn ang="0">
                <a:pos x="connsiteX10751" y="connsiteY10751"/>
              </a:cxn>
              <a:cxn ang="0">
                <a:pos x="connsiteX10752" y="connsiteY10752"/>
              </a:cxn>
              <a:cxn ang="0">
                <a:pos x="connsiteX10753" y="connsiteY10753"/>
              </a:cxn>
              <a:cxn ang="0">
                <a:pos x="connsiteX10754" y="connsiteY10754"/>
              </a:cxn>
              <a:cxn ang="0">
                <a:pos x="connsiteX10755" y="connsiteY10755"/>
              </a:cxn>
              <a:cxn ang="0">
                <a:pos x="connsiteX10756" y="connsiteY10756"/>
              </a:cxn>
              <a:cxn ang="0">
                <a:pos x="connsiteX10757" y="connsiteY10757"/>
              </a:cxn>
              <a:cxn ang="0">
                <a:pos x="connsiteX10758" y="connsiteY10758"/>
              </a:cxn>
              <a:cxn ang="0">
                <a:pos x="connsiteX10759" y="connsiteY10759"/>
              </a:cxn>
              <a:cxn ang="0">
                <a:pos x="connsiteX10760" y="connsiteY10760"/>
              </a:cxn>
              <a:cxn ang="0">
                <a:pos x="connsiteX10761" y="connsiteY10761"/>
              </a:cxn>
              <a:cxn ang="0">
                <a:pos x="connsiteX10762" y="connsiteY10762"/>
              </a:cxn>
              <a:cxn ang="0">
                <a:pos x="connsiteX10763" y="connsiteY10763"/>
              </a:cxn>
              <a:cxn ang="0">
                <a:pos x="connsiteX10764" y="connsiteY10764"/>
              </a:cxn>
              <a:cxn ang="0">
                <a:pos x="connsiteX10765" y="connsiteY10765"/>
              </a:cxn>
              <a:cxn ang="0">
                <a:pos x="connsiteX10766" y="connsiteY10766"/>
              </a:cxn>
              <a:cxn ang="0">
                <a:pos x="connsiteX10767" y="connsiteY10767"/>
              </a:cxn>
              <a:cxn ang="0">
                <a:pos x="connsiteX10768" y="connsiteY10768"/>
              </a:cxn>
              <a:cxn ang="0">
                <a:pos x="connsiteX10769" y="connsiteY10769"/>
              </a:cxn>
              <a:cxn ang="0">
                <a:pos x="connsiteX10770" y="connsiteY10770"/>
              </a:cxn>
              <a:cxn ang="0">
                <a:pos x="connsiteX10771" y="connsiteY10771"/>
              </a:cxn>
              <a:cxn ang="0">
                <a:pos x="connsiteX10772" y="connsiteY10772"/>
              </a:cxn>
              <a:cxn ang="0">
                <a:pos x="connsiteX10773" y="connsiteY10773"/>
              </a:cxn>
              <a:cxn ang="0">
                <a:pos x="connsiteX10774" y="connsiteY10774"/>
              </a:cxn>
              <a:cxn ang="0">
                <a:pos x="connsiteX10775" y="connsiteY10775"/>
              </a:cxn>
              <a:cxn ang="0">
                <a:pos x="connsiteX10776" y="connsiteY10776"/>
              </a:cxn>
              <a:cxn ang="0">
                <a:pos x="connsiteX10777" y="connsiteY10777"/>
              </a:cxn>
              <a:cxn ang="0">
                <a:pos x="connsiteX10778" y="connsiteY10778"/>
              </a:cxn>
              <a:cxn ang="0">
                <a:pos x="connsiteX10779" y="connsiteY10779"/>
              </a:cxn>
              <a:cxn ang="0">
                <a:pos x="connsiteX10780" y="connsiteY10780"/>
              </a:cxn>
              <a:cxn ang="0">
                <a:pos x="connsiteX10781" y="connsiteY10781"/>
              </a:cxn>
              <a:cxn ang="0">
                <a:pos x="connsiteX10782" y="connsiteY10782"/>
              </a:cxn>
              <a:cxn ang="0">
                <a:pos x="connsiteX10783" y="connsiteY10783"/>
              </a:cxn>
              <a:cxn ang="0">
                <a:pos x="connsiteX10784" y="connsiteY10784"/>
              </a:cxn>
              <a:cxn ang="0">
                <a:pos x="connsiteX10785" y="connsiteY10785"/>
              </a:cxn>
              <a:cxn ang="0">
                <a:pos x="connsiteX10786" y="connsiteY10786"/>
              </a:cxn>
              <a:cxn ang="0">
                <a:pos x="connsiteX10787" y="connsiteY10787"/>
              </a:cxn>
              <a:cxn ang="0">
                <a:pos x="connsiteX10788" y="connsiteY10788"/>
              </a:cxn>
              <a:cxn ang="0">
                <a:pos x="connsiteX10789" y="connsiteY10789"/>
              </a:cxn>
              <a:cxn ang="0">
                <a:pos x="connsiteX10790" y="connsiteY10790"/>
              </a:cxn>
              <a:cxn ang="0">
                <a:pos x="connsiteX10791" y="connsiteY10791"/>
              </a:cxn>
              <a:cxn ang="0">
                <a:pos x="connsiteX10792" y="connsiteY10792"/>
              </a:cxn>
              <a:cxn ang="0">
                <a:pos x="connsiteX10793" y="connsiteY10793"/>
              </a:cxn>
              <a:cxn ang="0">
                <a:pos x="connsiteX10794" y="connsiteY10794"/>
              </a:cxn>
              <a:cxn ang="0">
                <a:pos x="connsiteX10795" y="connsiteY10795"/>
              </a:cxn>
              <a:cxn ang="0">
                <a:pos x="connsiteX10796" y="connsiteY10796"/>
              </a:cxn>
              <a:cxn ang="0">
                <a:pos x="connsiteX10797" y="connsiteY10797"/>
              </a:cxn>
              <a:cxn ang="0">
                <a:pos x="connsiteX10798" y="connsiteY10798"/>
              </a:cxn>
              <a:cxn ang="0">
                <a:pos x="connsiteX10799" y="connsiteY10799"/>
              </a:cxn>
              <a:cxn ang="0">
                <a:pos x="connsiteX10800" y="connsiteY10800"/>
              </a:cxn>
              <a:cxn ang="0">
                <a:pos x="connsiteX10801" y="connsiteY10801"/>
              </a:cxn>
              <a:cxn ang="0">
                <a:pos x="connsiteX10802" y="connsiteY10802"/>
              </a:cxn>
              <a:cxn ang="0">
                <a:pos x="connsiteX10803" y="connsiteY10803"/>
              </a:cxn>
              <a:cxn ang="0">
                <a:pos x="connsiteX10804" y="connsiteY10804"/>
              </a:cxn>
              <a:cxn ang="0">
                <a:pos x="connsiteX10805" y="connsiteY10805"/>
              </a:cxn>
              <a:cxn ang="0">
                <a:pos x="connsiteX10806" y="connsiteY10806"/>
              </a:cxn>
              <a:cxn ang="0">
                <a:pos x="connsiteX10807" y="connsiteY10807"/>
              </a:cxn>
              <a:cxn ang="0">
                <a:pos x="connsiteX10808" y="connsiteY10808"/>
              </a:cxn>
              <a:cxn ang="0">
                <a:pos x="connsiteX10809" y="connsiteY10809"/>
              </a:cxn>
              <a:cxn ang="0">
                <a:pos x="connsiteX10810" y="connsiteY10810"/>
              </a:cxn>
              <a:cxn ang="0">
                <a:pos x="connsiteX10811" y="connsiteY10811"/>
              </a:cxn>
              <a:cxn ang="0">
                <a:pos x="connsiteX10812" y="connsiteY10812"/>
              </a:cxn>
              <a:cxn ang="0">
                <a:pos x="connsiteX10813" y="connsiteY10813"/>
              </a:cxn>
              <a:cxn ang="0">
                <a:pos x="connsiteX10814" y="connsiteY10814"/>
              </a:cxn>
              <a:cxn ang="0">
                <a:pos x="connsiteX10815" y="connsiteY10815"/>
              </a:cxn>
              <a:cxn ang="0">
                <a:pos x="connsiteX10816" y="connsiteY10816"/>
              </a:cxn>
              <a:cxn ang="0">
                <a:pos x="connsiteX10817" y="connsiteY10817"/>
              </a:cxn>
              <a:cxn ang="0">
                <a:pos x="connsiteX10818" y="connsiteY10818"/>
              </a:cxn>
              <a:cxn ang="0">
                <a:pos x="connsiteX10819" y="connsiteY10819"/>
              </a:cxn>
              <a:cxn ang="0">
                <a:pos x="connsiteX10820" y="connsiteY10820"/>
              </a:cxn>
              <a:cxn ang="0">
                <a:pos x="connsiteX10821" y="connsiteY10821"/>
              </a:cxn>
              <a:cxn ang="0">
                <a:pos x="connsiteX10822" y="connsiteY10822"/>
              </a:cxn>
              <a:cxn ang="0">
                <a:pos x="connsiteX10823" y="connsiteY10823"/>
              </a:cxn>
              <a:cxn ang="0">
                <a:pos x="connsiteX10824" y="connsiteY10824"/>
              </a:cxn>
              <a:cxn ang="0">
                <a:pos x="connsiteX10825" y="connsiteY10825"/>
              </a:cxn>
              <a:cxn ang="0">
                <a:pos x="connsiteX10826" y="connsiteY10826"/>
              </a:cxn>
              <a:cxn ang="0">
                <a:pos x="connsiteX10827" y="connsiteY10827"/>
              </a:cxn>
              <a:cxn ang="0">
                <a:pos x="connsiteX10828" y="connsiteY10828"/>
              </a:cxn>
              <a:cxn ang="0">
                <a:pos x="connsiteX10829" y="connsiteY10829"/>
              </a:cxn>
              <a:cxn ang="0">
                <a:pos x="connsiteX10830" y="connsiteY10830"/>
              </a:cxn>
              <a:cxn ang="0">
                <a:pos x="connsiteX10831" y="connsiteY10831"/>
              </a:cxn>
              <a:cxn ang="0">
                <a:pos x="connsiteX10832" y="connsiteY10832"/>
              </a:cxn>
              <a:cxn ang="0">
                <a:pos x="connsiteX10833" y="connsiteY10833"/>
              </a:cxn>
              <a:cxn ang="0">
                <a:pos x="connsiteX10834" y="connsiteY10834"/>
              </a:cxn>
              <a:cxn ang="0">
                <a:pos x="connsiteX10835" y="connsiteY10835"/>
              </a:cxn>
              <a:cxn ang="0">
                <a:pos x="connsiteX10836" y="connsiteY10836"/>
              </a:cxn>
              <a:cxn ang="0">
                <a:pos x="connsiteX10837" y="connsiteY10837"/>
              </a:cxn>
              <a:cxn ang="0">
                <a:pos x="connsiteX10838" y="connsiteY10838"/>
              </a:cxn>
              <a:cxn ang="0">
                <a:pos x="connsiteX10839" y="connsiteY10839"/>
              </a:cxn>
              <a:cxn ang="0">
                <a:pos x="connsiteX10840" y="connsiteY10840"/>
              </a:cxn>
              <a:cxn ang="0">
                <a:pos x="connsiteX10841" y="connsiteY10841"/>
              </a:cxn>
              <a:cxn ang="0">
                <a:pos x="connsiteX10842" y="connsiteY10842"/>
              </a:cxn>
              <a:cxn ang="0">
                <a:pos x="connsiteX10843" y="connsiteY10843"/>
              </a:cxn>
              <a:cxn ang="0">
                <a:pos x="connsiteX10844" y="connsiteY10844"/>
              </a:cxn>
              <a:cxn ang="0">
                <a:pos x="connsiteX10845" y="connsiteY10845"/>
              </a:cxn>
              <a:cxn ang="0">
                <a:pos x="connsiteX10846" y="connsiteY10846"/>
              </a:cxn>
              <a:cxn ang="0">
                <a:pos x="connsiteX10847" y="connsiteY10847"/>
              </a:cxn>
              <a:cxn ang="0">
                <a:pos x="connsiteX10848" y="connsiteY10848"/>
              </a:cxn>
              <a:cxn ang="0">
                <a:pos x="connsiteX10849" y="connsiteY10849"/>
              </a:cxn>
              <a:cxn ang="0">
                <a:pos x="connsiteX10850" y="connsiteY10850"/>
              </a:cxn>
              <a:cxn ang="0">
                <a:pos x="connsiteX10851" y="connsiteY10851"/>
              </a:cxn>
              <a:cxn ang="0">
                <a:pos x="connsiteX10852" y="connsiteY10852"/>
              </a:cxn>
              <a:cxn ang="0">
                <a:pos x="connsiteX10853" y="connsiteY10853"/>
              </a:cxn>
              <a:cxn ang="0">
                <a:pos x="connsiteX10854" y="connsiteY10854"/>
              </a:cxn>
              <a:cxn ang="0">
                <a:pos x="connsiteX10855" y="connsiteY10855"/>
              </a:cxn>
              <a:cxn ang="0">
                <a:pos x="connsiteX10856" y="connsiteY10856"/>
              </a:cxn>
              <a:cxn ang="0">
                <a:pos x="connsiteX10857" y="connsiteY10857"/>
              </a:cxn>
              <a:cxn ang="0">
                <a:pos x="connsiteX10858" y="connsiteY10858"/>
              </a:cxn>
              <a:cxn ang="0">
                <a:pos x="connsiteX10859" y="connsiteY10859"/>
              </a:cxn>
              <a:cxn ang="0">
                <a:pos x="connsiteX10860" y="connsiteY10860"/>
              </a:cxn>
              <a:cxn ang="0">
                <a:pos x="connsiteX10861" y="connsiteY10861"/>
              </a:cxn>
              <a:cxn ang="0">
                <a:pos x="connsiteX10862" y="connsiteY10862"/>
              </a:cxn>
              <a:cxn ang="0">
                <a:pos x="connsiteX10863" y="connsiteY10863"/>
              </a:cxn>
              <a:cxn ang="0">
                <a:pos x="connsiteX10864" y="connsiteY10864"/>
              </a:cxn>
              <a:cxn ang="0">
                <a:pos x="connsiteX10865" y="connsiteY10865"/>
              </a:cxn>
              <a:cxn ang="0">
                <a:pos x="connsiteX10866" y="connsiteY10866"/>
              </a:cxn>
              <a:cxn ang="0">
                <a:pos x="connsiteX10867" y="connsiteY10867"/>
              </a:cxn>
              <a:cxn ang="0">
                <a:pos x="connsiteX10868" y="connsiteY10868"/>
              </a:cxn>
              <a:cxn ang="0">
                <a:pos x="connsiteX10869" y="connsiteY10869"/>
              </a:cxn>
              <a:cxn ang="0">
                <a:pos x="connsiteX10870" y="connsiteY10870"/>
              </a:cxn>
              <a:cxn ang="0">
                <a:pos x="connsiteX10871" y="connsiteY10871"/>
              </a:cxn>
              <a:cxn ang="0">
                <a:pos x="connsiteX10872" y="connsiteY10872"/>
              </a:cxn>
              <a:cxn ang="0">
                <a:pos x="connsiteX10873" y="connsiteY10873"/>
              </a:cxn>
              <a:cxn ang="0">
                <a:pos x="connsiteX10874" y="connsiteY10874"/>
              </a:cxn>
              <a:cxn ang="0">
                <a:pos x="connsiteX10875" y="connsiteY10875"/>
              </a:cxn>
              <a:cxn ang="0">
                <a:pos x="connsiteX10876" y="connsiteY10876"/>
              </a:cxn>
              <a:cxn ang="0">
                <a:pos x="connsiteX10877" y="connsiteY10877"/>
              </a:cxn>
              <a:cxn ang="0">
                <a:pos x="connsiteX10878" y="connsiteY10878"/>
              </a:cxn>
              <a:cxn ang="0">
                <a:pos x="connsiteX10879" y="connsiteY10879"/>
              </a:cxn>
              <a:cxn ang="0">
                <a:pos x="connsiteX10880" y="connsiteY10880"/>
              </a:cxn>
              <a:cxn ang="0">
                <a:pos x="connsiteX10881" y="connsiteY10881"/>
              </a:cxn>
              <a:cxn ang="0">
                <a:pos x="connsiteX10882" y="connsiteY10882"/>
              </a:cxn>
              <a:cxn ang="0">
                <a:pos x="connsiteX10883" y="connsiteY10883"/>
              </a:cxn>
              <a:cxn ang="0">
                <a:pos x="connsiteX10884" y="connsiteY10884"/>
              </a:cxn>
              <a:cxn ang="0">
                <a:pos x="connsiteX10885" y="connsiteY10885"/>
              </a:cxn>
              <a:cxn ang="0">
                <a:pos x="connsiteX10886" y="connsiteY10886"/>
              </a:cxn>
              <a:cxn ang="0">
                <a:pos x="connsiteX10887" y="connsiteY10887"/>
              </a:cxn>
              <a:cxn ang="0">
                <a:pos x="connsiteX10888" y="connsiteY10888"/>
              </a:cxn>
              <a:cxn ang="0">
                <a:pos x="connsiteX10889" y="connsiteY10889"/>
              </a:cxn>
              <a:cxn ang="0">
                <a:pos x="connsiteX10890" y="connsiteY10890"/>
              </a:cxn>
              <a:cxn ang="0">
                <a:pos x="connsiteX10891" y="connsiteY10891"/>
              </a:cxn>
              <a:cxn ang="0">
                <a:pos x="connsiteX10892" y="connsiteY10892"/>
              </a:cxn>
              <a:cxn ang="0">
                <a:pos x="connsiteX10893" y="connsiteY10893"/>
              </a:cxn>
              <a:cxn ang="0">
                <a:pos x="connsiteX10894" y="connsiteY10894"/>
              </a:cxn>
              <a:cxn ang="0">
                <a:pos x="connsiteX10895" y="connsiteY10895"/>
              </a:cxn>
              <a:cxn ang="0">
                <a:pos x="connsiteX10896" y="connsiteY10896"/>
              </a:cxn>
              <a:cxn ang="0">
                <a:pos x="connsiteX10897" y="connsiteY10897"/>
              </a:cxn>
              <a:cxn ang="0">
                <a:pos x="connsiteX10898" y="connsiteY10898"/>
              </a:cxn>
              <a:cxn ang="0">
                <a:pos x="connsiteX10899" y="connsiteY10899"/>
              </a:cxn>
              <a:cxn ang="0">
                <a:pos x="connsiteX10900" y="connsiteY10900"/>
              </a:cxn>
              <a:cxn ang="0">
                <a:pos x="connsiteX10901" y="connsiteY10901"/>
              </a:cxn>
              <a:cxn ang="0">
                <a:pos x="connsiteX10902" y="connsiteY10902"/>
              </a:cxn>
              <a:cxn ang="0">
                <a:pos x="connsiteX10903" y="connsiteY10903"/>
              </a:cxn>
              <a:cxn ang="0">
                <a:pos x="connsiteX10904" y="connsiteY10904"/>
              </a:cxn>
              <a:cxn ang="0">
                <a:pos x="connsiteX10905" y="connsiteY10905"/>
              </a:cxn>
              <a:cxn ang="0">
                <a:pos x="connsiteX10906" y="connsiteY10906"/>
              </a:cxn>
              <a:cxn ang="0">
                <a:pos x="connsiteX10907" y="connsiteY10907"/>
              </a:cxn>
              <a:cxn ang="0">
                <a:pos x="connsiteX10908" y="connsiteY10908"/>
              </a:cxn>
              <a:cxn ang="0">
                <a:pos x="connsiteX10909" y="connsiteY10909"/>
              </a:cxn>
              <a:cxn ang="0">
                <a:pos x="connsiteX10910" y="connsiteY10910"/>
              </a:cxn>
              <a:cxn ang="0">
                <a:pos x="connsiteX10911" y="connsiteY10911"/>
              </a:cxn>
              <a:cxn ang="0">
                <a:pos x="connsiteX10912" y="connsiteY10912"/>
              </a:cxn>
              <a:cxn ang="0">
                <a:pos x="connsiteX10913" y="connsiteY10913"/>
              </a:cxn>
              <a:cxn ang="0">
                <a:pos x="connsiteX10914" y="connsiteY10914"/>
              </a:cxn>
              <a:cxn ang="0">
                <a:pos x="connsiteX10915" y="connsiteY10915"/>
              </a:cxn>
              <a:cxn ang="0">
                <a:pos x="connsiteX10916" y="connsiteY10916"/>
              </a:cxn>
              <a:cxn ang="0">
                <a:pos x="connsiteX10917" y="connsiteY10917"/>
              </a:cxn>
              <a:cxn ang="0">
                <a:pos x="connsiteX10918" y="connsiteY10918"/>
              </a:cxn>
              <a:cxn ang="0">
                <a:pos x="connsiteX10919" y="connsiteY10919"/>
              </a:cxn>
              <a:cxn ang="0">
                <a:pos x="connsiteX10920" y="connsiteY10920"/>
              </a:cxn>
              <a:cxn ang="0">
                <a:pos x="connsiteX10921" y="connsiteY10921"/>
              </a:cxn>
              <a:cxn ang="0">
                <a:pos x="connsiteX10922" y="connsiteY10922"/>
              </a:cxn>
              <a:cxn ang="0">
                <a:pos x="connsiteX10923" y="connsiteY10923"/>
              </a:cxn>
              <a:cxn ang="0">
                <a:pos x="connsiteX10924" y="connsiteY10924"/>
              </a:cxn>
              <a:cxn ang="0">
                <a:pos x="connsiteX10925" y="connsiteY10925"/>
              </a:cxn>
              <a:cxn ang="0">
                <a:pos x="connsiteX10926" y="connsiteY10926"/>
              </a:cxn>
              <a:cxn ang="0">
                <a:pos x="connsiteX10927" y="connsiteY10927"/>
              </a:cxn>
              <a:cxn ang="0">
                <a:pos x="connsiteX10928" y="connsiteY10928"/>
              </a:cxn>
              <a:cxn ang="0">
                <a:pos x="connsiteX10929" y="connsiteY10929"/>
              </a:cxn>
              <a:cxn ang="0">
                <a:pos x="connsiteX10930" y="connsiteY10930"/>
              </a:cxn>
              <a:cxn ang="0">
                <a:pos x="connsiteX10931" y="connsiteY10931"/>
              </a:cxn>
              <a:cxn ang="0">
                <a:pos x="connsiteX10932" y="connsiteY10932"/>
              </a:cxn>
              <a:cxn ang="0">
                <a:pos x="connsiteX10933" y="connsiteY10933"/>
              </a:cxn>
              <a:cxn ang="0">
                <a:pos x="connsiteX10934" y="connsiteY10934"/>
              </a:cxn>
              <a:cxn ang="0">
                <a:pos x="connsiteX10935" y="connsiteY10935"/>
              </a:cxn>
              <a:cxn ang="0">
                <a:pos x="connsiteX10936" y="connsiteY10936"/>
              </a:cxn>
              <a:cxn ang="0">
                <a:pos x="connsiteX10937" y="connsiteY10937"/>
              </a:cxn>
              <a:cxn ang="0">
                <a:pos x="connsiteX10938" y="connsiteY10938"/>
              </a:cxn>
              <a:cxn ang="0">
                <a:pos x="connsiteX10939" y="connsiteY10939"/>
              </a:cxn>
              <a:cxn ang="0">
                <a:pos x="connsiteX10940" y="connsiteY10940"/>
              </a:cxn>
              <a:cxn ang="0">
                <a:pos x="connsiteX10941" y="connsiteY10941"/>
              </a:cxn>
              <a:cxn ang="0">
                <a:pos x="connsiteX10942" y="connsiteY10942"/>
              </a:cxn>
              <a:cxn ang="0">
                <a:pos x="connsiteX10943" y="connsiteY10943"/>
              </a:cxn>
              <a:cxn ang="0">
                <a:pos x="connsiteX10944" y="connsiteY10944"/>
              </a:cxn>
              <a:cxn ang="0">
                <a:pos x="connsiteX10945" y="connsiteY10945"/>
              </a:cxn>
              <a:cxn ang="0">
                <a:pos x="connsiteX10946" y="connsiteY10946"/>
              </a:cxn>
              <a:cxn ang="0">
                <a:pos x="connsiteX10947" y="connsiteY10947"/>
              </a:cxn>
              <a:cxn ang="0">
                <a:pos x="connsiteX10948" y="connsiteY10948"/>
              </a:cxn>
              <a:cxn ang="0">
                <a:pos x="connsiteX10949" y="connsiteY10949"/>
              </a:cxn>
              <a:cxn ang="0">
                <a:pos x="connsiteX10950" y="connsiteY10950"/>
              </a:cxn>
              <a:cxn ang="0">
                <a:pos x="connsiteX10951" y="connsiteY10951"/>
              </a:cxn>
              <a:cxn ang="0">
                <a:pos x="connsiteX10952" y="connsiteY10952"/>
              </a:cxn>
              <a:cxn ang="0">
                <a:pos x="connsiteX10953" y="connsiteY10953"/>
              </a:cxn>
              <a:cxn ang="0">
                <a:pos x="connsiteX10954" y="connsiteY10954"/>
              </a:cxn>
              <a:cxn ang="0">
                <a:pos x="connsiteX10955" y="connsiteY10955"/>
              </a:cxn>
              <a:cxn ang="0">
                <a:pos x="connsiteX10956" y="connsiteY10956"/>
              </a:cxn>
              <a:cxn ang="0">
                <a:pos x="connsiteX10957" y="connsiteY10957"/>
              </a:cxn>
              <a:cxn ang="0">
                <a:pos x="connsiteX10958" y="connsiteY10958"/>
              </a:cxn>
              <a:cxn ang="0">
                <a:pos x="connsiteX10959" y="connsiteY10959"/>
              </a:cxn>
              <a:cxn ang="0">
                <a:pos x="connsiteX10960" y="connsiteY10960"/>
              </a:cxn>
              <a:cxn ang="0">
                <a:pos x="connsiteX10961" y="connsiteY10961"/>
              </a:cxn>
              <a:cxn ang="0">
                <a:pos x="connsiteX10962" y="connsiteY10962"/>
              </a:cxn>
              <a:cxn ang="0">
                <a:pos x="connsiteX10963" y="connsiteY10963"/>
              </a:cxn>
              <a:cxn ang="0">
                <a:pos x="connsiteX10964" y="connsiteY10964"/>
              </a:cxn>
              <a:cxn ang="0">
                <a:pos x="connsiteX10965" y="connsiteY10965"/>
              </a:cxn>
              <a:cxn ang="0">
                <a:pos x="connsiteX10966" y="connsiteY10966"/>
              </a:cxn>
              <a:cxn ang="0">
                <a:pos x="connsiteX10967" y="connsiteY10967"/>
              </a:cxn>
              <a:cxn ang="0">
                <a:pos x="connsiteX10968" y="connsiteY10968"/>
              </a:cxn>
              <a:cxn ang="0">
                <a:pos x="connsiteX10969" y="connsiteY10969"/>
              </a:cxn>
              <a:cxn ang="0">
                <a:pos x="connsiteX10970" y="connsiteY10970"/>
              </a:cxn>
              <a:cxn ang="0">
                <a:pos x="connsiteX10971" y="connsiteY10971"/>
              </a:cxn>
              <a:cxn ang="0">
                <a:pos x="connsiteX10972" y="connsiteY10972"/>
              </a:cxn>
              <a:cxn ang="0">
                <a:pos x="connsiteX10973" y="connsiteY10973"/>
              </a:cxn>
              <a:cxn ang="0">
                <a:pos x="connsiteX10974" y="connsiteY10974"/>
              </a:cxn>
              <a:cxn ang="0">
                <a:pos x="connsiteX10975" y="connsiteY10975"/>
              </a:cxn>
              <a:cxn ang="0">
                <a:pos x="connsiteX10976" y="connsiteY10976"/>
              </a:cxn>
              <a:cxn ang="0">
                <a:pos x="connsiteX10977" y="connsiteY10977"/>
              </a:cxn>
              <a:cxn ang="0">
                <a:pos x="connsiteX10978" y="connsiteY10978"/>
              </a:cxn>
              <a:cxn ang="0">
                <a:pos x="connsiteX10979" y="connsiteY10979"/>
              </a:cxn>
              <a:cxn ang="0">
                <a:pos x="connsiteX10980" y="connsiteY10980"/>
              </a:cxn>
              <a:cxn ang="0">
                <a:pos x="connsiteX10981" y="connsiteY10981"/>
              </a:cxn>
              <a:cxn ang="0">
                <a:pos x="connsiteX10982" y="connsiteY10982"/>
              </a:cxn>
              <a:cxn ang="0">
                <a:pos x="connsiteX10983" y="connsiteY10983"/>
              </a:cxn>
              <a:cxn ang="0">
                <a:pos x="connsiteX10984" y="connsiteY10984"/>
              </a:cxn>
              <a:cxn ang="0">
                <a:pos x="connsiteX10985" y="connsiteY10985"/>
              </a:cxn>
              <a:cxn ang="0">
                <a:pos x="connsiteX10986" y="connsiteY10986"/>
              </a:cxn>
              <a:cxn ang="0">
                <a:pos x="connsiteX10987" y="connsiteY10987"/>
              </a:cxn>
              <a:cxn ang="0">
                <a:pos x="connsiteX10988" y="connsiteY10988"/>
              </a:cxn>
              <a:cxn ang="0">
                <a:pos x="connsiteX10989" y="connsiteY10989"/>
              </a:cxn>
              <a:cxn ang="0">
                <a:pos x="connsiteX10990" y="connsiteY10990"/>
              </a:cxn>
              <a:cxn ang="0">
                <a:pos x="connsiteX10991" y="connsiteY10991"/>
              </a:cxn>
              <a:cxn ang="0">
                <a:pos x="connsiteX10992" y="connsiteY10992"/>
              </a:cxn>
              <a:cxn ang="0">
                <a:pos x="connsiteX10993" y="connsiteY10993"/>
              </a:cxn>
              <a:cxn ang="0">
                <a:pos x="connsiteX10994" y="connsiteY10994"/>
              </a:cxn>
              <a:cxn ang="0">
                <a:pos x="connsiteX10995" y="connsiteY10995"/>
              </a:cxn>
              <a:cxn ang="0">
                <a:pos x="connsiteX10996" y="connsiteY10996"/>
              </a:cxn>
              <a:cxn ang="0">
                <a:pos x="connsiteX10997" y="connsiteY10997"/>
              </a:cxn>
              <a:cxn ang="0">
                <a:pos x="connsiteX10998" y="connsiteY10998"/>
              </a:cxn>
              <a:cxn ang="0">
                <a:pos x="connsiteX10999" y="connsiteY10999"/>
              </a:cxn>
              <a:cxn ang="0">
                <a:pos x="connsiteX11000" y="connsiteY11000"/>
              </a:cxn>
              <a:cxn ang="0">
                <a:pos x="connsiteX11001" y="connsiteY11001"/>
              </a:cxn>
              <a:cxn ang="0">
                <a:pos x="connsiteX11002" y="connsiteY11002"/>
              </a:cxn>
              <a:cxn ang="0">
                <a:pos x="connsiteX11003" y="connsiteY11003"/>
              </a:cxn>
              <a:cxn ang="0">
                <a:pos x="connsiteX11004" y="connsiteY11004"/>
              </a:cxn>
              <a:cxn ang="0">
                <a:pos x="connsiteX11005" y="connsiteY11005"/>
              </a:cxn>
              <a:cxn ang="0">
                <a:pos x="connsiteX11006" y="connsiteY11006"/>
              </a:cxn>
              <a:cxn ang="0">
                <a:pos x="connsiteX11007" y="connsiteY11007"/>
              </a:cxn>
              <a:cxn ang="0">
                <a:pos x="connsiteX11008" y="connsiteY11008"/>
              </a:cxn>
              <a:cxn ang="0">
                <a:pos x="connsiteX11009" y="connsiteY11009"/>
              </a:cxn>
              <a:cxn ang="0">
                <a:pos x="connsiteX11010" y="connsiteY11010"/>
              </a:cxn>
              <a:cxn ang="0">
                <a:pos x="connsiteX11011" y="connsiteY11011"/>
              </a:cxn>
              <a:cxn ang="0">
                <a:pos x="connsiteX11012" y="connsiteY11012"/>
              </a:cxn>
              <a:cxn ang="0">
                <a:pos x="connsiteX11013" y="connsiteY11013"/>
              </a:cxn>
              <a:cxn ang="0">
                <a:pos x="connsiteX11014" y="connsiteY11014"/>
              </a:cxn>
              <a:cxn ang="0">
                <a:pos x="connsiteX11015" y="connsiteY11015"/>
              </a:cxn>
              <a:cxn ang="0">
                <a:pos x="connsiteX11016" y="connsiteY11016"/>
              </a:cxn>
              <a:cxn ang="0">
                <a:pos x="connsiteX11017" y="connsiteY11017"/>
              </a:cxn>
              <a:cxn ang="0">
                <a:pos x="connsiteX11018" y="connsiteY11018"/>
              </a:cxn>
              <a:cxn ang="0">
                <a:pos x="connsiteX11019" y="connsiteY11019"/>
              </a:cxn>
              <a:cxn ang="0">
                <a:pos x="connsiteX11020" y="connsiteY11020"/>
              </a:cxn>
              <a:cxn ang="0">
                <a:pos x="connsiteX11021" y="connsiteY11021"/>
              </a:cxn>
              <a:cxn ang="0">
                <a:pos x="connsiteX11022" y="connsiteY11022"/>
              </a:cxn>
              <a:cxn ang="0">
                <a:pos x="connsiteX11023" y="connsiteY11023"/>
              </a:cxn>
              <a:cxn ang="0">
                <a:pos x="connsiteX11024" y="connsiteY11024"/>
              </a:cxn>
              <a:cxn ang="0">
                <a:pos x="connsiteX11025" y="connsiteY11025"/>
              </a:cxn>
              <a:cxn ang="0">
                <a:pos x="connsiteX11026" y="connsiteY11026"/>
              </a:cxn>
              <a:cxn ang="0">
                <a:pos x="connsiteX11027" y="connsiteY11027"/>
              </a:cxn>
              <a:cxn ang="0">
                <a:pos x="connsiteX11028" y="connsiteY11028"/>
              </a:cxn>
              <a:cxn ang="0">
                <a:pos x="connsiteX11029" y="connsiteY11029"/>
              </a:cxn>
              <a:cxn ang="0">
                <a:pos x="connsiteX11030" y="connsiteY11030"/>
              </a:cxn>
              <a:cxn ang="0">
                <a:pos x="connsiteX11031" y="connsiteY11031"/>
              </a:cxn>
              <a:cxn ang="0">
                <a:pos x="connsiteX11032" y="connsiteY11032"/>
              </a:cxn>
              <a:cxn ang="0">
                <a:pos x="connsiteX11033" y="connsiteY11033"/>
              </a:cxn>
              <a:cxn ang="0">
                <a:pos x="connsiteX11034" y="connsiteY11034"/>
              </a:cxn>
              <a:cxn ang="0">
                <a:pos x="connsiteX11035" y="connsiteY11035"/>
              </a:cxn>
              <a:cxn ang="0">
                <a:pos x="connsiteX11036" y="connsiteY11036"/>
              </a:cxn>
              <a:cxn ang="0">
                <a:pos x="connsiteX11037" y="connsiteY11037"/>
              </a:cxn>
              <a:cxn ang="0">
                <a:pos x="connsiteX11038" y="connsiteY11038"/>
              </a:cxn>
              <a:cxn ang="0">
                <a:pos x="connsiteX11039" y="connsiteY11039"/>
              </a:cxn>
              <a:cxn ang="0">
                <a:pos x="connsiteX11040" y="connsiteY11040"/>
              </a:cxn>
              <a:cxn ang="0">
                <a:pos x="connsiteX11041" y="connsiteY11041"/>
              </a:cxn>
              <a:cxn ang="0">
                <a:pos x="connsiteX11042" y="connsiteY11042"/>
              </a:cxn>
              <a:cxn ang="0">
                <a:pos x="connsiteX11043" y="connsiteY11043"/>
              </a:cxn>
              <a:cxn ang="0">
                <a:pos x="connsiteX11044" y="connsiteY11044"/>
              </a:cxn>
              <a:cxn ang="0">
                <a:pos x="connsiteX11045" y="connsiteY11045"/>
              </a:cxn>
              <a:cxn ang="0">
                <a:pos x="connsiteX11046" y="connsiteY11046"/>
              </a:cxn>
              <a:cxn ang="0">
                <a:pos x="connsiteX11047" y="connsiteY11047"/>
              </a:cxn>
              <a:cxn ang="0">
                <a:pos x="connsiteX11048" y="connsiteY11048"/>
              </a:cxn>
              <a:cxn ang="0">
                <a:pos x="connsiteX11049" y="connsiteY11049"/>
              </a:cxn>
              <a:cxn ang="0">
                <a:pos x="connsiteX11050" y="connsiteY11050"/>
              </a:cxn>
              <a:cxn ang="0">
                <a:pos x="connsiteX11051" y="connsiteY11051"/>
              </a:cxn>
              <a:cxn ang="0">
                <a:pos x="connsiteX11052" y="connsiteY11052"/>
              </a:cxn>
              <a:cxn ang="0">
                <a:pos x="connsiteX11053" y="connsiteY11053"/>
              </a:cxn>
              <a:cxn ang="0">
                <a:pos x="connsiteX11054" y="connsiteY11054"/>
              </a:cxn>
              <a:cxn ang="0">
                <a:pos x="connsiteX11055" y="connsiteY11055"/>
              </a:cxn>
              <a:cxn ang="0">
                <a:pos x="connsiteX11056" y="connsiteY11056"/>
              </a:cxn>
              <a:cxn ang="0">
                <a:pos x="connsiteX11057" y="connsiteY11057"/>
              </a:cxn>
              <a:cxn ang="0">
                <a:pos x="connsiteX11058" y="connsiteY11058"/>
              </a:cxn>
              <a:cxn ang="0">
                <a:pos x="connsiteX11059" y="connsiteY11059"/>
              </a:cxn>
              <a:cxn ang="0">
                <a:pos x="connsiteX11060" y="connsiteY11060"/>
              </a:cxn>
              <a:cxn ang="0">
                <a:pos x="connsiteX11061" y="connsiteY11061"/>
              </a:cxn>
              <a:cxn ang="0">
                <a:pos x="connsiteX11062" y="connsiteY11062"/>
              </a:cxn>
              <a:cxn ang="0">
                <a:pos x="connsiteX11063" y="connsiteY11063"/>
              </a:cxn>
              <a:cxn ang="0">
                <a:pos x="connsiteX11064" y="connsiteY11064"/>
              </a:cxn>
              <a:cxn ang="0">
                <a:pos x="connsiteX11065" y="connsiteY11065"/>
              </a:cxn>
              <a:cxn ang="0">
                <a:pos x="connsiteX11066" y="connsiteY11066"/>
              </a:cxn>
              <a:cxn ang="0">
                <a:pos x="connsiteX11067" y="connsiteY11067"/>
              </a:cxn>
              <a:cxn ang="0">
                <a:pos x="connsiteX11068" y="connsiteY11068"/>
              </a:cxn>
              <a:cxn ang="0">
                <a:pos x="connsiteX11069" y="connsiteY11069"/>
              </a:cxn>
              <a:cxn ang="0">
                <a:pos x="connsiteX11070" y="connsiteY11070"/>
              </a:cxn>
              <a:cxn ang="0">
                <a:pos x="connsiteX11071" y="connsiteY11071"/>
              </a:cxn>
              <a:cxn ang="0">
                <a:pos x="connsiteX11072" y="connsiteY11072"/>
              </a:cxn>
              <a:cxn ang="0">
                <a:pos x="connsiteX11073" y="connsiteY11073"/>
              </a:cxn>
              <a:cxn ang="0">
                <a:pos x="connsiteX11074" y="connsiteY11074"/>
              </a:cxn>
              <a:cxn ang="0">
                <a:pos x="connsiteX11075" y="connsiteY11075"/>
              </a:cxn>
              <a:cxn ang="0">
                <a:pos x="connsiteX11076" y="connsiteY11076"/>
              </a:cxn>
              <a:cxn ang="0">
                <a:pos x="connsiteX11077" y="connsiteY11077"/>
              </a:cxn>
              <a:cxn ang="0">
                <a:pos x="connsiteX11078" y="connsiteY11078"/>
              </a:cxn>
              <a:cxn ang="0">
                <a:pos x="connsiteX11079" y="connsiteY11079"/>
              </a:cxn>
              <a:cxn ang="0">
                <a:pos x="connsiteX11080" y="connsiteY11080"/>
              </a:cxn>
              <a:cxn ang="0">
                <a:pos x="connsiteX11081" y="connsiteY11081"/>
              </a:cxn>
              <a:cxn ang="0">
                <a:pos x="connsiteX11082" y="connsiteY11082"/>
              </a:cxn>
              <a:cxn ang="0">
                <a:pos x="connsiteX11083" y="connsiteY11083"/>
              </a:cxn>
              <a:cxn ang="0">
                <a:pos x="connsiteX11084" y="connsiteY11084"/>
              </a:cxn>
              <a:cxn ang="0">
                <a:pos x="connsiteX11085" y="connsiteY11085"/>
              </a:cxn>
              <a:cxn ang="0">
                <a:pos x="connsiteX11086" y="connsiteY11086"/>
              </a:cxn>
              <a:cxn ang="0">
                <a:pos x="connsiteX11087" y="connsiteY11087"/>
              </a:cxn>
              <a:cxn ang="0">
                <a:pos x="connsiteX11088" y="connsiteY11088"/>
              </a:cxn>
              <a:cxn ang="0">
                <a:pos x="connsiteX11089" y="connsiteY11089"/>
              </a:cxn>
              <a:cxn ang="0">
                <a:pos x="connsiteX11090" y="connsiteY11090"/>
              </a:cxn>
              <a:cxn ang="0">
                <a:pos x="connsiteX11091" y="connsiteY11091"/>
              </a:cxn>
              <a:cxn ang="0">
                <a:pos x="connsiteX11092" y="connsiteY11092"/>
              </a:cxn>
              <a:cxn ang="0">
                <a:pos x="connsiteX11093" y="connsiteY11093"/>
              </a:cxn>
              <a:cxn ang="0">
                <a:pos x="connsiteX11094" y="connsiteY11094"/>
              </a:cxn>
              <a:cxn ang="0">
                <a:pos x="connsiteX11095" y="connsiteY11095"/>
              </a:cxn>
              <a:cxn ang="0">
                <a:pos x="connsiteX11096" y="connsiteY11096"/>
              </a:cxn>
              <a:cxn ang="0">
                <a:pos x="connsiteX11097" y="connsiteY11097"/>
              </a:cxn>
              <a:cxn ang="0">
                <a:pos x="connsiteX11098" y="connsiteY11098"/>
              </a:cxn>
              <a:cxn ang="0">
                <a:pos x="connsiteX11099" y="connsiteY11099"/>
              </a:cxn>
              <a:cxn ang="0">
                <a:pos x="connsiteX11100" y="connsiteY11100"/>
              </a:cxn>
              <a:cxn ang="0">
                <a:pos x="connsiteX11101" y="connsiteY11101"/>
              </a:cxn>
              <a:cxn ang="0">
                <a:pos x="connsiteX11102" y="connsiteY11102"/>
              </a:cxn>
              <a:cxn ang="0">
                <a:pos x="connsiteX11103" y="connsiteY11103"/>
              </a:cxn>
              <a:cxn ang="0">
                <a:pos x="connsiteX11104" y="connsiteY11104"/>
              </a:cxn>
              <a:cxn ang="0">
                <a:pos x="connsiteX11105" y="connsiteY11105"/>
              </a:cxn>
              <a:cxn ang="0">
                <a:pos x="connsiteX11106" y="connsiteY11106"/>
              </a:cxn>
              <a:cxn ang="0">
                <a:pos x="connsiteX11107" y="connsiteY11107"/>
              </a:cxn>
              <a:cxn ang="0">
                <a:pos x="connsiteX11108" y="connsiteY11108"/>
              </a:cxn>
              <a:cxn ang="0">
                <a:pos x="connsiteX11109" y="connsiteY11109"/>
              </a:cxn>
              <a:cxn ang="0">
                <a:pos x="connsiteX11110" y="connsiteY11110"/>
              </a:cxn>
              <a:cxn ang="0">
                <a:pos x="connsiteX11111" y="connsiteY11111"/>
              </a:cxn>
              <a:cxn ang="0">
                <a:pos x="connsiteX11112" y="connsiteY11112"/>
              </a:cxn>
              <a:cxn ang="0">
                <a:pos x="connsiteX11113" y="connsiteY11113"/>
              </a:cxn>
              <a:cxn ang="0">
                <a:pos x="connsiteX11114" y="connsiteY11114"/>
              </a:cxn>
              <a:cxn ang="0">
                <a:pos x="connsiteX11115" y="connsiteY11115"/>
              </a:cxn>
              <a:cxn ang="0">
                <a:pos x="connsiteX11116" y="connsiteY11116"/>
              </a:cxn>
              <a:cxn ang="0">
                <a:pos x="connsiteX11117" y="connsiteY11117"/>
              </a:cxn>
              <a:cxn ang="0">
                <a:pos x="connsiteX11118" y="connsiteY11118"/>
              </a:cxn>
              <a:cxn ang="0">
                <a:pos x="connsiteX11119" y="connsiteY11119"/>
              </a:cxn>
              <a:cxn ang="0">
                <a:pos x="connsiteX11120" y="connsiteY11120"/>
              </a:cxn>
              <a:cxn ang="0">
                <a:pos x="connsiteX11121" y="connsiteY11121"/>
              </a:cxn>
              <a:cxn ang="0">
                <a:pos x="connsiteX11122" y="connsiteY11122"/>
              </a:cxn>
              <a:cxn ang="0">
                <a:pos x="connsiteX11123" y="connsiteY11123"/>
              </a:cxn>
              <a:cxn ang="0">
                <a:pos x="connsiteX11124" y="connsiteY11124"/>
              </a:cxn>
              <a:cxn ang="0">
                <a:pos x="connsiteX11125" y="connsiteY11125"/>
              </a:cxn>
              <a:cxn ang="0">
                <a:pos x="connsiteX11126" y="connsiteY11126"/>
              </a:cxn>
              <a:cxn ang="0">
                <a:pos x="connsiteX11127" y="connsiteY11127"/>
              </a:cxn>
              <a:cxn ang="0">
                <a:pos x="connsiteX11128" y="connsiteY11128"/>
              </a:cxn>
              <a:cxn ang="0">
                <a:pos x="connsiteX11129" y="connsiteY11129"/>
              </a:cxn>
              <a:cxn ang="0">
                <a:pos x="connsiteX11130" y="connsiteY11130"/>
              </a:cxn>
              <a:cxn ang="0">
                <a:pos x="connsiteX11131" y="connsiteY11131"/>
              </a:cxn>
              <a:cxn ang="0">
                <a:pos x="connsiteX11132" y="connsiteY11132"/>
              </a:cxn>
              <a:cxn ang="0">
                <a:pos x="connsiteX11133" y="connsiteY11133"/>
              </a:cxn>
              <a:cxn ang="0">
                <a:pos x="connsiteX11134" y="connsiteY11134"/>
              </a:cxn>
              <a:cxn ang="0">
                <a:pos x="connsiteX11135" y="connsiteY11135"/>
              </a:cxn>
              <a:cxn ang="0">
                <a:pos x="connsiteX11136" y="connsiteY11136"/>
              </a:cxn>
              <a:cxn ang="0">
                <a:pos x="connsiteX11137" y="connsiteY11137"/>
              </a:cxn>
              <a:cxn ang="0">
                <a:pos x="connsiteX11138" y="connsiteY11138"/>
              </a:cxn>
              <a:cxn ang="0">
                <a:pos x="connsiteX11139" y="connsiteY11139"/>
              </a:cxn>
              <a:cxn ang="0">
                <a:pos x="connsiteX11140" y="connsiteY11140"/>
              </a:cxn>
              <a:cxn ang="0">
                <a:pos x="connsiteX11141" y="connsiteY11141"/>
              </a:cxn>
              <a:cxn ang="0">
                <a:pos x="connsiteX11142" y="connsiteY11142"/>
              </a:cxn>
              <a:cxn ang="0">
                <a:pos x="connsiteX11143" y="connsiteY11143"/>
              </a:cxn>
              <a:cxn ang="0">
                <a:pos x="connsiteX11144" y="connsiteY11144"/>
              </a:cxn>
              <a:cxn ang="0">
                <a:pos x="connsiteX11145" y="connsiteY11145"/>
              </a:cxn>
              <a:cxn ang="0">
                <a:pos x="connsiteX11146" y="connsiteY11146"/>
              </a:cxn>
              <a:cxn ang="0">
                <a:pos x="connsiteX11147" y="connsiteY11147"/>
              </a:cxn>
              <a:cxn ang="0">
                <a:pos x="connsiteX11148" y="connsiteY11148"/>
              </a:cxn>
              <a:cxn ang="0">
                <a:pos x="connsiteX11149" y="connsiteY11149"/>
              </a:cxn>
              <a:cxn ang="0">
                <a:pos x="connsiteX11150" y="connsiteY11150"/>
              </a:cxn>
              <a:cxn ang="0">
                <a:pos x="connsiteX11151" y="connsiteY11151"/>
              </a:cxn>
              <a:cxn ang="0">
                <a:pos x="connsiteX11152" y="connsiteY11152"/>
              </a:cxn>
              <a:cxn ang="0">
                <a:pos x="connsiteX11153" y="connsiteY11153"/>
              </a:cxn>
              <a:cxn ang="0">
                <a:pos x="connsiteX11154" y="connsiteY11154"/>
              </a:cxn>
              <a:cxn ang="0">
                <a:pos x="connsiteX11155" y="connsiteY11155"/>
              </a:cxn>
              <a:cxn ang="0">
                <a:pos x="connsiteX11156" y="connsiteY11156"/>
              </a:cxn>
              <a:cxn ang="0">
                <a:pos x="connsiteX11157" y="connsiteY11157"/>
              </a:cxn>
              <a:cxn ang="0">
                <a:pos x="connsiteX11158" y="connsiteY11158"/>
              </a:cxn>
              <a:cxn ang="0">
                <a:pos x="connsiteX11159" y="connsiteY11159"/>
              </a:cxn>
              <a:cxn ang="0">
                <a:pos x="connsiteX11160" y="connsiteY11160"/>
              </a:cxn>
              <a:cxn ang="0">
                <a:pos x="connsiteX11161" y="connsiteY11161"/>
              </a:cxn>
              <a:cxn ang="0">
                <a:pos x="connsiteX11162" y="connsiteY11162"/>
              </a:cxn>
              <a:cxn ang="0">
                <a:pos x="connsiteX11163" y="connsiteY11163"/>
              </a:cxn>
              <a:cxn ang="0">
                <a:pos x="connsiteX11164" y="connsiteY11164"/>
              </a:cxn>
              <a:cxn ang="0">
                <a:pos x="connsiteX11165" y="connsiteY11165"/>
              </a:cxn>
              <a:cxn ang="0">
                <a:pos x="connsiteX11166" y="connsiteY11166"/>
              </a:cxn>
              <a:cxn ang="0">
                <a:pos x="connsiteX11167" y="connsiteY11167"/>
              </a:cxn>
              <a:cxn ang="0">
                <a:pos x="connsiteX11168" y="connsiteY11168"/>
              </a:cxn>
              <a:cxn ang="0">
                <a:pos x="connsiteX11169" y="connsiteY11169"/>
              </a:cxn>
              <a:cxn ang="0">
                <a:pos x="connsiteX11170" y="connsiteY11170"/>
              </a:cxn>
              <a:cxn ang="0">
                <a:pos x="connsiteX11171" y="connsiteY11171"/>
              </a:cxn>
              <a:cxn ang="0">
                <a:pos x="connsiteX11172" y="connsiteY11172"/>
              </a:cxn>
              <a:cxn ang="0">
                <a:pos x="connsiteX11173" y="connsiteY11173"/>
              </a:cxn>
              <a:cxn ang="0">
                <a:pos x="connsiteX11174" y="connsiteY11174"/>
              </a:cxn>
              <a:cxn ang="0">
                <a:pos x="connsiteX11175" y="connsiteY11175"/>
              </a:cxn>
              <a:cxn ang="0">
                <a:pos x="connsiteX11176" y="connsiteY11176"/>
              </a:cxn>
              <a:cxn ang="0">
                <a:pos x="connsiteX11177" y="connsiteY11177"/>
              </a:cxn>
              <a:cxn ang="0">
                <a:pos x="connsiteX11178" y="connsiteY11178"/>
              </a:cxn>
              <a:cxn ang="0">
                <a:pos x="connsiteX11179" y="connsiteY11179"/>
              </a:cxn>
              <a:cxn ang="0">
                <a:pos x="connsiteX11180" y="connsiteY11180"/>
              </a:cxn>
              <a:cxn ang="0">
                <a:pos x="connsiteX11181" y="connsiteY11181"/>
              </a:cxn>
              <a:cxn ang="0">
                <a:pos x="connsiteX11182" y="connsiteY11182"/>
              </a:cxn>
              <a:cxn ang="0">
                <a:pos x="connsiteX11183" y="connsiteY11183"/>
              </a:cxn>
              <a:cxn ang="0">
                <a:pos x="connsiteX11184" y="connsiteY11184"/>
              </a:cxn>
              <a:cxn ang="0">
                <a:pos x="connsiteX11185" y="connsiteY11185"/>
              </a:cxn>
              <a:cxn ang="0">
                <a:pos x="connsiteX11186" y="connsiteY11186"/>
              </a:cxn>
              <a:cxn ang="0">
                <a:pos x="connsiteX11187" y="connsiteY11187"/>
              </a:cxn>
              <a:cxn ang="0">
                <a:pos x="connsiteX11188" y="connsiteY11188"/>
              </a:cxn>
              <a:cxn ang="0">
                <a:pos x="connsiteX11189" y="connsiteY11189"/>
              </a:cxn>
              <a:cxn ang="0">
                <a:pos x="connsiteX11190" y="connsiteY11190"/>
              </a:cxn>
              <a:cxn ang="0">
                <a:pos x="connsiteX11191" y="connsiteY11191"/>
              </a:cxn>
              <a:cxn ang="0">
                <a:pos x="connsiteX11192" y="connsiteY11192"/>
              </a:cxn>
              <a:cxn ang="0">
                <a:pos x="connsiteX11193" y="connsiteY11193"/>
              </a:cxn>
              <a:cxn ang="0">
                <a:pos x="connsiteX11194" y="connsiteY11194"/>
              </a:cxn>
              <a:cxn ang="0">
                <a:pos x="connsiteX11195" y="connsiteY11195"/>
              </a:cxn>
              <a:cxn ang="0">
                <a:pos x="connsiteX11196" y="connsiteY11196"/>
              </a:cxn>
              <a:cxn ang="0">
                <a:pos x="connsiteX11197" y="connsiteY11197"/>
              </a:cxn>
              <a:cxn ang="0">
                <a:pos x="connsiteX11198" y="connsiteY11198"/>
              </a:cxn>
              <a:cxn ang="0">
                <a:pos x="connsiteX11199" y="connsiteY11199"/>
              </a:cxn>
              <a:cxn ang="0">
                <a:pos x="connsiteX11200" y="connsiteY11200"/>
              </a:cxn>
              <a:cxn ang="0">
                <a:pos x="connsiteX11201" y="connsiteY11201"/>
              </a:cxn>
              <a:cxn ang="0">
                <a:pos x="connsiteX11202" y="connsiteY11202"/>
              </a:cxn>
              <a:cxn ang="0">
                <a:pos x="connsiteX11203" y="connsiteY11203"/>
              </a:cxn>
              <a:cxn ang="0">
                <a:pos x="connsiteX11204" y="connsiteY11204"/>
              </a:cxn>
              <a:cxn ang="0">
                <a:pos x="connsiteX11205" y="connsiteY11205"/>
              </a:cxn>
              <a:cxn ang="0">
                <a:pos x="connsiteX11206" y="connsiteY11206"/>
              </a:cxn>
              <a:cxn ang="0">
                <a:pos x="connsiteX11207" y="connsiteY11207"/>
              </a:cxn>
              <a:cxn ang="0">
                <a:pos x="connsiteX11208" y="connsiteY11208"/>
              </a:cxn>
              <a:cxn ang="0">
                <a:pos x="connsiteX11209" y="connsiteY11209"/>
              </a:cxn>
              <a:cxn ang="0">
                <a:pos x="connsiteX11210" y="connsiteY11210"/>
              </a:cxn>
              <a:cxn ang="0">
                <a:pos x="connsiteX11211" y="connsiteY11211"/>
              </a:cxn>
              <a:cxn ang="0">
                <a:pos x="connsiteX11212" y="connsiteY11212"/>
              </a:cxn>
              <a:cxn ang="0">
                <a:pos x="connsiteX11213" y="connsiteY11213"/>
              </a:cxn>
              <a:cxn ang="0">
                <a:pos x="connsiteX11214" y="connsiteY11214"/>
              </a:cxn>
              <a:cxn ang="0">
                <a:pos x="connsiteX11215" y="connsiteY11215"/>
              </a:cxn>
              <a:cxn ang="0">
                <a:pos x="connsiteX11216" y="connsiteY11216"/>
              </a:cxn>
              <a:cxn ang="0">
                <a:pos x="connsiteX11217" y="connsiteY11217"/>
              </a:cxn>
              <a:cxn ang="0">
                <a:pos x="connsiteX11218" y="connsiteY11218"/>
              </a:cxn>
              <a:cxn ang="0">
                <a:pos x="connsiteX11219" y="connsiteY11219"/>
              </a:cxn>
              <a:cxn ang="0">
                <a:pos x="connsiteX11220" y="connsiteY11220"/>
              </a:cxn>
              <a:cxn ang="0">
                <a:pos x="connsiteX11221" y="connsiteY11221"/>
              </a:cxn>
              <a:cxn ang="0">
                <a:pos x="connsiteX11222" y="connsiteY11222"/>
              </a:cxn>
              <a:cxn ang="0">
                <a:pos x="connsiteX11223" y="connsiteY11223"/>
              </a:cxn>
              <a:cxn ang="0">
                <a:pos x="connsiteX11224" y="connsiteY11224"/>
              </a:cxn>
              <a:cxn ang="0">
                <a:pos x="connsiteX11225" y="connsiteY11225"/>
              </a:cxn>
              <a:cxn ang="0">
                <a:pos x="connsiteX11226" y="connsiteY11226"/>
              </a:cxn>
              <a:cxn ang="0">
                <a:pos x="connsiteX11227" y="connsiteY11227"/>
              </a:cxn>
              <a:cxn ang="0">
                <a:pos x="connsiteX11228" y="connsiteY11228"/>
              </a:cxn>
              <a:cxn ang="0">
                <a:pos x="connsiteX11229" y="connsiteY11229"/>
              </a:cxn>
              <a:cxn ang="0">
                <a:pos x="connsiteX11230" y="connsiteY11230"/>
              </a:cxn>
              <a:cxn ang="0">
                <a:pos x="connsiteX11231" y="connsiteY11231"/>
              </a:cxn>
              <a:cxn ang="0">
                <a:pos x="connsiteX11232" y="connsiteY11232"/>
              </a:cxn>
              <a:cxn ang="0">
                <a:pos x="connsiteX11233" y="connsiteY11233"/>
              </a:cxn>
              <a:cxn ang="0">
                <a:pos x="connsiteX11234" y="connsiteY11234"/>
              </a:cxn>
              <a:cxn ang="0">
                <a:pos x="connsiteX11235" y="connsiteY11235"/>
              </a:cxn>
              <a:cxn ang="0">
                <a:pos x="connsiteX11236" y="connsiteY11236"/>
              </a:cxn>
              <a:cxn ang="0">
                <a:pos x="connsiteX11237" y="connsiteY11237"/>
              </a:cxn>
              <a:cxn ang="0">
                <a:pos x="connsiteX11238" y="connsiteY11238"/>
              </a:cxn>
              <a:cxn ang="0">
                <a:pos x="connsiteX11239" y="connsiteY11239"/>
              </a:cxn>
              <a:cxn ang="0">
                <a:pos x="connsiteX11240" y="connsiteY11240"/>
              </a:cxn>
              <a:cxn ang="0">
                <a:pos x="connsiteX11241" y="connsiteY11241"/>
              </a:cxn>
              <a:cxn ang="0">
                <a:pos x="connsiteX11242" y="connsiteY11242"/>
              </a:cxn>
              <a:cxn ang="0">
                <a:pos x="connsiteX11243" y="connsiteY11243"/>
              </a:cxn>
              <a:cxn ang="0">
                <a:pos x="connsiteX11244" y="connsiteY11244"/>
              </a:cxn>
              <a:cxn ang="0">
                <a:pos x="connsiteX11245" y="connsiteY11245"/>
              </a:cxn>
              <a:cxn ang="0">
                <a:pos x="connsiteX11246" y="connsiteY11246"/>
              </a:cxn>
              <a:cxn ang="0">
                <a:pos x="connsiteX11247" y="connsiteY11247"/>
              </a:cxn>
              <a:cxn ang="0">
                <a:pos x="connsiteX11248" y="connsiteY11248"/>
              </a:cxn>
              <a:cxn ang="0">
                <a:pos x="connsiteX11249" y="connsiteY11249"/>
              </a:cxn>
              <a:cxn ang="0">
                <a:pos x="connsiteX11250" y="connsiteY11250"/>
              </a:cxn>
              <a:cxn ang="0">
                <a:pos x="connsiteX11251" y="connsiteY11251"/>
              </a:cxn>
              <a:cxn ang="0">
                <a:pos x="connsiteX11252" y="connsiteY11252"/>
              </a:cxn>
              <a:cxn ang="0">
                <a:pos x="connsiteX11253" y="connsiteY11253"/>
              </a:cxn>
              <a:cxn ang="0">
                <a:pos x="connsiteX11254" y="connsiteY11254"/>
              </a:cxn>
              <a:cxn ang="0">
                <a:pos x="connsiteX11255" y="connsiteY11255"/>
              </a:cxn>
              <a:cxn ang="0">
                <a:pos x="connsiteX11256" y="connsiteY11256"/>
              </a:cxn>
              <a:cxn ang="0">
                <a:pos x="connsiteX11257" y="connsiteY11257"/>
              </a:cxn>
              <a:cxn ang="0">
                <a:pos x="connsiteX11258" y="connsiteY11258"/>
              </a:cxn>
              <a:cxn ang="0">
                <a:pos x="connsiteX11259" y="connsiteY11259"/>
              </a:cxn>
              <a:cxn ang="0">
                <a:pos x="connsiteX11260" y="connsiteY11260"/>
              </a:cxn>
              <a:cxn ang="0">
                <a:pos x="connsiteX11261" y="connsiteY11261"/>
              </a:cxn>
              <a:cxn ang="0">
                <a:pos x="connsiteX11262" y="connsiteY11262"/>
              </a:cxn>
              <a:cxn ang="0">
                <a:pos x="connsiteX11263" y="connsiteY11263"/>
              </a:cxn>
              <a:cxn ang="0">
                <a:pos x="connsiteX11264" y="connsiteY11264"/>
              </a:cxn>
              <a:cxn ang="0">
                <a:pos x="connsiteX11265" y="connsiteY11265"/>
              </a:cxn>
              <a:cxn ang="0">
                <a:pos x="connsiteX11266" y="connsiteY11266"/>
              </a:cxn>
              <a:cxn ang="0">
                <a:pos x="connsiteX11267" y="connsiteY11267"/>
              </a:cxn>
              <a:cxn ang="0">
                <a:pos x="connsiteX11268" y="connsiteY11268"/>
              </a:cxn>
              <a:cxn ang="0">
                <a:pos x="connsiteX11269" y="connsiteY11269"/>
              </a:cxn>
              <a:cxn ang="0">
                <a:pos x="connsiteX11270" y="connsiteY11270"/>
              </a:cxn>
              <a:cxn ang="0">
                <a:pos x="connsiteX11271" y="connsiteY11271"/>
              </a:cxn>
              <a:cxn ang="0">
                <a:pos x="connsiteX11272" y="connsiteY11272"/>
              </a:cxn>
              <a:cxn ang="0">
                <a:pos x="connsiteX11273" y="connsiteY11273"/>
              </a:cxn>
              <a:cxn ang="0">
                <a:pos x="connsiteX11274" y="connsiteY11274"/>
              </a:cxn>
              <a:cxn ang="0">
                <a:pos x="connsiteX11275" y="connsiteY11275"/>
              </a:cxn>
              <a:cxn ang="0">
                <a:pos x="connsiteX11276" y="connsiteY11276"/>
              </a:cxn>
              <a:cxn ang="0">
                <a:pos x="connsiteX11277" y="connsiteY11277"/>
              </a:cxn>
              <a:cxn ang="0">
                <a:pos x="connsiteX11278" y="connsiteY11278"/>
              </a:cxn>
              <a:cxn ang="0">
                <a:pos x="connsiteX11279" y="connsiteY11279"/>
              </a:cxn>
              <a:cxn ang="0">
                <a:pos x="connsiteX11280" y="connsiteY11280"/>
              </a:cxn>
              <a:cxn ang="0">
                <a:pos x="connsiteX11281" y="connsiteY11281"/>
              </a:cxn>
              <a:cxn ang="0">
                <a:pos x="connsiteX11282" y="connsiteY11282"/>
              </a:cxn>
              <a:cxn ang="0">
                <a:pos x="connsiteX11283" y="connsiteY11283"/>
              </a:cxn>
              <a:cxn ang="0">
                <a:pos x="connsiteX11284" y="connsiteY11284"/>
              </a:cxn>
              <a:cxn ang="0">
                <a:pos x="connsiteX11285" y="connsiteY11285"/>
              </a:cxn>
              <a:cxn ang="0">
                <a:pos x="connsiteX11286" y="connsiteY11286"/>
              </a:cxn>
              <a:cxn ang="0">
                <a:pos x="connsiteX11287" y="connsiteY11287"/>
              </a:cxn>
              <a:cxn ang="0">
                <a:pos x="connsiteX11288" y="connsiteY11288"/>
              </a:cxn>
              <a:cxn ang="0">
                <a:pos x="connsiteX11289" y="connsiteY11289"/>
              </a:cxn>
              <a:cxn ang="0">
                <a:pos x="connsiteX11290" y="connsiteY11290"/>
              </a:cxn>
              <a:cxn ang="0">
                <a:pos x="connsiteX11291" y="connsiteY11291"/>
              </a:cxn>
              <a:cxn ang="0">
                <a:pos x="connsiteX11292" y="connsiteY11292"/>
              </a:cxn>
              <a:cxn ang="0">
                <a:pos x="connsiteX11293" y="connsiteY11293"/>
              </a:cxn>
              <a:cxn ang="0">
                <a:pos x="connsiteX11294" y="connsiteY11294"/>
              </a:cxn>
              <a:cxn ang="0">
                <a:pos x="connsiteX11295" y="connsiteY11295"/>
              </a:cxn>
              <a:cxn ang="0">
                <a:pos x="connsiteX11296" y="connsiteY11296"/>
              </a:cxn>
              <a:cxn ang="0">
                <a:pos x="connsiteX11297" y="connsiteY11297"/>
              </a:cxn>
              <a:cxn ang="0">
                <a:pos x="connsiteX11298" y="connsiteY11298"/>
              </a:cxn>
              <a:cxn ang="0">
                <a:pos x="connsiteX11299" y="connsiteY11299"/>
              </a:cxn>
              <a:cxn ang="0">
                <a:pos x="connsiteX11300" y="connsiteY11300"/>
              </a:cxn>
              <a:cxn ang="0">
                <a:pos x="connsiteX11301" y="connsiteY11301"/>
              </a:cxn>
              <a:cxn ang="0">
                <a:pos x="connsiteX11302" y="connsiteY11302"/>
              </a:cxn>
              <a:cxn ang="0">
                <a:pos x="connsiteX11303" y="connsiteY11303"/>
              </a:cxn>
              <a:cxn ang="0">
                <a:pos x="connsiteX11304" y="connsiteY11304"/>
              </a:cxn>
              <a:cxn ang="0">
                <a:pos x="connsiteX11305" y="connsiteY11305"/>
              </a:cxn>
              <a:cxn ang="0">
                <a:pos x="connsiteX11306" y="connsiteY11306"/>
              </a:cxn>
              <a:cxn ang="0">
                <a:pos x="connsiteX11307" y="connsiteY11307"/>
              </a:cxn>
              <a:cxn ang="0">
                <a:pos x="connsiteX11308" y="connsiteY11308"/>
              </a:cxn>
              <a:cxn ang="0">
                <a:pos x="connsiteX11309" y="connsiteY11309"/>
              </a:cxn>
              <a:cxn ang="0">
                <a:pos x="connsiteX11310" y="connsiteY11310"/>
              </a:cxn>
              <a:cxn ang="0">
                <a:pos x="connsiteX11311" y="connsiteY11311"/>
              </a:cxn>
              <a:cxn ang="0">
                <a:pos x="connsiteX11312" y="connsiteY11312"/>
              </a:cxn>
              <a:cxn ang="0">
                <a:pos x="connsiteX11313" y="connsiteY11313"/>
              </a:cxn>
              <a:cxn ang="0">
                <a:pos x="connsiteX11314" y="connsiteY11314"/>
              </a:cxn>
              <a:cxn ang="0">
                <a:pos x="connsiteX11315" y="connsiteY11315"/>
              </a:cxn>
              <a:cxn ang="0">
                <a:pos x="connsiteX11316" y="connsiteY11316"/>
              </a:cxn>
              <a:cxn ang="0">
                <a:pos x="connsiteX11317" y="connsiteY11317"/>
              </a:cxn>
              <a:cxn ang="0">
                <a:pos x="connsiteX11318" y="connsiteY11318"/>
              </a:cxn>
              <a:cxn ang="0">
                <a:pos x="connsiteX11319" y="connsiteY11319"/>
              </a:cxn>
              <a:cxn ang="0">
                <a:pos x="connsiteX11320" y="connsiteY11320"/>
              </a:cxn>
              <a:cxn ang="0">
                <a:pos x="connsiteX11321" y="connsiteY11321"/>
              </a:cxn>
              <a:cxn ang="0">
                <a:pos x="connsiteX11322" y="connsiteY11322"/>
              </a:cxn>
              <a:cxn ang="0">
                <a:pos x="connsiteX11323" y="connsiteY11323"/>
              </a:cxn>
              <a:cxn ang="0">
                <a:pos x="connsiteX11324" y="connsiteY11324"/>
              </a:cxn>
              <a:cxn ang="0">
                <a:pos x="connsiteX11325" y="connsiteY11325"/>
              </a:cxn>
              <a:cxn ang="0">
                <a:pos x="connsiteX11326" y="connsiteY11326"/>
              </a:cxn>
              <a:cxn ang="0">
                <a:pos x="connsiteX11327" y="connsiteY11327"/>
              </a:cxn>
              <a:cxn ang="0">
                <a:pos x="connsiteX11328" y="connsiteY11328"/>
              </a:cxn>
              <a:cxn ang="0">
                <a:pos x="connsiteX11329" y="connsiteY11329"/>
              </a:cxn>
              <a:cxn ang="0">
                <a:pos x="connsiteX11330" y="connsiteY11330"/>
              </a:cxn>
              <a:cxn ang="0">
                <a:pos x="connsiteX11331" y="connsiteY11331"/>
              </a:cxn>
              <a:cxn ang="0">
                <a:pos x="connsiteX11332" y="connsiteY11332"/>
              </a:cxn>
              <a:cxn ang="0">
                <a:pos x="connsiteX11333" y="connsiteY11333"/>
              </a:cxn>
              <a:cxn ang="0">
                <a:pos x="connsiteX11334" y="connsiteY11334"/>
              </a:cxn>
              <a:cxn ang="0">
                <a:pos x="connsiteX11335" y="connsiteY11335"/>
              </a:cxn>
              <a:cxn ang="0">
                <a:pos x="connsiteX11336" y="connsiteY11336"/>
              </a:cxn>
              <a:cxn ang="0">
                <a:pos x="connsiteX11337" y="connsiteY11337"/>
              </a:cxn>
              <a:cxn ang="0">
                <a:pos x="connsiteX11338" y="connsiteY11338"/>
              </a:cxn>
              <a:cxn ang="0">
                <a:pos x="connsiteX11339" y="connsiteY11339"/>
              </a:cxn>
              <a:cxn ang="0">
                <a:pos x="connsiteX11340" y="connsiteY11340"/>
              </a:cxn>
              <a:cxn ang="0">
                <a:pos x="connsiteX11341" y="connsiteY11341"/>
              </a:cxn>
              <a:cxn ang="0">
                <a:pos x="connsiteX11342" y="connsiteY11342"/>
              </a:cxn>
              <a:cxn ang="0">
                <a:pos x="connsiteX11343" y="connsiteY11343"/>
              </a:cxn>
              <a:cxn ang="0">
                <a:pos x="connsiteX11344" y="connsiteY11344"/>
              </a:cxn>
              <a:cxn ang="0">
                <a:pos x="connsiteX11345" y="connsiteY11345"/>
              </a:cxn>
              <a:cxn ang="0">
                <a:pos x="connsiteX11346" y="connsiteY11346"/>
              </a:cxn>
              <a:cxn ang="0">
                <a:pos x="connsiteX11347" y="connsiteY11347"/>
              </a:cxn>
              <a:cxn ang="0">
                <a:pos x="connsiteX11348" y="connsiteY11348"/>
              </a:cxn>
              <a:cxn ang="0">
                <a:pos x="connsiteX11349" y="connsiteY11349"/>
              </a:cxn>
              <a:cxn ang="0">
                <a:pos x="connsiteX11350" y="connsiteY11350"/>
              </a:cxn>
              <a:cxn ang="0">
                <a:pos x="connsiteX11351" y="connsiteY11351"/>
              </a:cxn>
              <a:cxn ang="0">
                <a:pos x="connsiteX11352" y="connsiteY11352"/>
              </a:cxn>
              <a:cxn ang="0">
                <a:pos x="connsiteX11353" y="connsiteY11353"/>
              </a:cxn>
              <a:cxn ang="0">
                <a:pos x="connsiteX11354" y="connsiteY11354"/>
              </a:cxn>
              <a:cxn ang="0">
                <a:pos x="connsiteX11355" y="connsiteY11355"/>
              </a:cxn>
              <a:cxn ang="0">
                <a:pos x="connsiteX11356" y="connsiteY11356"/>
              </a:cxn>
              <a:cxn ang="0">
                <a:pos x="connsiteX11357" y="connsiteY11357"/>
              </a:cxn>
              <a:cxn ang="0">
                <a:pos x="connsiteX11358" y="connsiteY11358"/>
              </a:cxn>
              <a:cxn ang="0">
                <a:pos x="connsiteX11359" y="connsiteY11359"/>
              </a:cxn>
              <a:cxn ang="0">
                <a:pos x="connsiteX11360" y="connsiteY11360"/>
              </a:cxn>
              <a:cxn ang="0">
                <a:pos x="connsiteX11361" y="connsiteY11361"/>
              </a:cxn>
              <a:cxn ang="0">
                <a:pos x="connsiteX11362" y="connsiteY11362"/>
              </a:cxn>
              <a:cxn ang="0">
                <a:pos x="connsiteX11363" y="connsiteY11363"/>
              </a:cxn>
              <a:cxn ang="0">
                <a:pos x="connsiteX11364" y="connsiteY11364"/>
              </a:cxn>
              <a:cxn ang="0">
                <a:pos x="connsiteX11365" y="connsiteY11365"/>
              </a:cxn>
              <a:cxn ang="0">
                <a:pos x="connsiteX11366" y="connsiteY11366"/>
              </a:cxn>
              <a:cxn ang="0">
                <a:pos x="connsiteX11367" y="connsiteY11367"/>
              </a:cxn>
              <a:cxn ang="0">
                <a:pos x="connsiteX11368" y="connsiteY11368"/>
              </a:cxn>
              <a:cxn ang="0">
                <a:pos x="connsiteX11369" y="connsiteY11369"/>
              </a:cxn>
              <a:cxn ang="0">
                <a:pos x="connsiteX11370" y="connsiteY11370"/>
              </a:cxn>
              <a:cxn ang="0">
                <a:pos x="connsiteX11371" y="connsiteY11371"/>
              </a:cxn>
              <a:cxn ang="0">
                <a:pos x="connsiteX11372" y="connsiteY11372"/>
              </a:cxn>
              <a:cxn ang="0">
                <a:pos x="connsiteX11373" y="connsiteY11373"/>
              </a:cxn>
              <a:cxn ang="0">
                <a:pos x="connsiteX11374" y="connsiteY11374"/>
              </a:cxn>
              <a:cxn ang="0">
                <a:pos x="connsiteX11375" y="connsiteY11375"/>
              </a:cxn>
              <a:cxn ang="0">
                <a:pos x="connsiteX11376" y="connsiteY11376"/>
              </a:cxn>
              <a:cxn ang="0">
                <a:pos x="connsiteX11377" y="connsiteY11377"/>
              </a:cxn>
              <a:cxn ang="0">
                <a:pos x="connsiteX11378" y="connsiteY11378"/>
              </a:cxn>
              <a:cxn ang="0">
                <a:pos x="connsiteX11379" y="connsiteY11379"/>
              </a:cxn>
              <a:cxn ang="0">
                <a:pos x="connsiteX11380" y="connsiteY11380"/>
              </a:cxn>
              <a:cxn ang="0">
                <a:pos x="connsiteX11381" y="connsiteY11381"/>
              </a:cxn>
              <a:cxn ang="0">
                <a:pos x="connsiteX11382" y="connsiteY11382"/>
              </a:cxn>
              <a:cxn ang="0">
                <a:pos x="connsiteX11383" y="connsiteY11383"/>
              </a:cxn>
              <a:cxn ang="0">
                <a:pos x="connsiteX11384" y="connsiteY11384"/>
              </a:cxn>
              <a:cxn ang="0">
                <a:pos x="connsiteX11385" y="connsiteY11385"/>
              </a:cxn>
              <a:cxn ang="0">
                <a:pos x="connsiteX11386" y="connsiteY11386"/>
              </a:cxn>
              <a:cxn ang="0">
                <a:pos x="connsiteX11387" y="connsiteY11387"/>
              </a:cxn>
              <a:cxn ang="0">
                <a:pos x="connsiteX11388" y="connsiteY11388"/>
              </a:cxn>
              <a:cxn ang="0">
                <a:pos x="connsiteX11389" y="connsiteY11389"/>
              </a:cxn>
              <a:cxn ang="0">
                <a:pos x="connsiteX11390" y="connsiteY11390"/>
              </a:cxn>
              <a:cxn ang="0">
                <a:pos x="connsiteX11391" y="connsiteY11391"/>
              </a:cxn>
              <a:cxn ang="0">
                <a:pos x="connsiteX11392" y="connsiteY11392"/>
              </a:cxn>
              <a:cxn ang="0">
                <a:pos x="connsiteX11393" y="connsiteY11393"/>
              </a:cxn>
              <a:cxn ang="0">
                <a:pos x="connsiteX11394" y="connsiteY11394"/>
              </a:cxn>
              <a:cxn ang="0">
                <a:pos x="connsiteX11395" y="connsiteY11395"/>
              </a:cxn>
              <a:cxn ang="0">
                <a:pos x="connsiteX11396" y="connsiteY11396"/>
              </a:cxn>
              <a:cxn ang="0">
                <a:pos x="connsiteX11397" y="connsiteY11397"/>
              </a:cxn>
              <a:cxn ang="0">
                <a:pos x="connsiteX11398" y="connsiteY11398"/>
              </a:cxn>
              <a:cxn ang="0">
                <a:pos x="connsiteX11399" y="connsiteY11399"/>
              </a:cxn>
              <a:cxn ang="0">
                <a:pos x="connsiteX11400" y="connsiteY11400"/>
              </a:cxn>
              <a:cxn ang="0">
                <a:pos x="connsiteX11401" y="connsiteY11401"/>
              </a:cxn>
              <a:cxn ang="0">
                <a:pos x="connsiteX11402" y="connsiteY11402"/>
              </a:cxn>
              <a:cxn ang="0">
                <a:pos x="connsiteX11403" y="connsiteY11403"/>
              </a:cxn>
              <a:cxn ang="0">
                <a:pos x="connsiteX11404" y="connsiteY11404"/>
              </a:cxn>
              <a:cxn ang="0">
                <a:pos x="connsiteX11405" y="connsiteY11405"/>
              </a:cxn>
              <a:cxn ang="0">
                <a:pos x="connsiteX11406" y="connsiteY11406"/>
              </a:cxn>
              <a:cxn ang="0">
                <a:pos x="connsiteX11407" y="connsiteY11407"/>
              </a:cxn>
              <a:cxn ang="0">
                <a:pos x="connsiteX11408" y="connsiteY11408"/>
              </a:cxn>
              <a:cxn ang="0">
                <a:pos x="connsiteX11409" y="connsiteY11409"/>
              </a:cxn>
              <a:cxn ang="0">
                <a:pos x="connsiteX11410" y="connsiteY11410"/>
              </a:cxn>
              <a:cxn ang="0">
                <a:pos x="connsiteX11411" y="connsiteY11411"/>
              </a:cxn>
              <a:cxn ang="0">
                <a:pos x="connsiteX11412" y="connsiteY11412"/>
              </a:cxn>
              <a:cxn ang="0">
                <a:pos x="connsiteX11413" y="connsiteY11413"/>
              </a:cxn>
              <a:cxn ang="0">
                <a:pos x="connsiteX11414" y="connsiteY11414"/>
              </a:cxn>
              <a:cxn ang="0">
                <a:pos x="connsiteX11415" y="connsiteY11415"/>
              </a:cxn>
              <a:cxn ang="0">
                <a:pos x="connsiteX11416" y="connsiteY11416"/>
              </a:cxn>
              <a:cxn ang="0">
                <a:pos x="connsiteX11417" y="connsiteY11417"/>
              </a:cxn>
              <a:cxn ang="0">
                <a:pos x="connsiteX11418" y="connsiteY11418"/>
              </a:cxn>
              <a:cxn ang="0">
                <a:pos x="connsiteX11419" y="connsiteY11419"/>
              </a:cxn>
              <a:cxn ang="0">
                <a:pos x="connsiteX11420" y="connsiteY11420"/>
              </a:cxn>
              <a:cxn ang="0">
                <a:pos x="connsiteX11421" y="connsiteY11421"/>
              </a:cxn>
              <a:cxn ang="0">
                <a:pos x="connsiteX11422" y="connsiteY11422"/>
              </a:cxn>
              <a:cxn ang="0">
                <a:pos x="connsiteX11423" y="connsiteY11423"/>
              </a:cxn>
              <a:cxn ang="0">
                <a:pos x="connsiteX11424" y="connsiteY11424"/>
              </a:cxn>
              <a:cxn ang="0">
                <a:pos x="connsiteX11425" y="connsiteY11425"/>
              </a:cxn>
              <a:cxn ang="0">
                <a:pos x="connsiteX11426" y="connsiteY11426"/>
              </a:cxn>
              <a:cxn ang="0">
                <a:pos x="connsiteX11427" y="connsiteY11427"/>
              </a:cxn>
              <a:cxn ang="0">
                <a:pos x="connsiteX11428" y="connsiteY11428"/>
              </a:cxn>
              <a:cxn ang="0">
                <a:pos x="connsiteX11429" y="connsiteY11429"/>
              </a:cxn>
              <a:cxn ang="0">
                <a:pos x="connsiteX11430" y="connsiteY11430"/>
              </a:cxn>
              <a:cxn ang="0">
                <a:pos x="connsiteX11431" y="connsiteY11431"/>
              </a:cxn>
              <a:cxn ang="0">
                <a:pos x="connsiteX11432" y="connsiteY11432"/>
              </a:cxn>
              <a:cxn ang="0">
                <a:pos x="connsiteX11433" y="connsiteY11433"/>
              </a:cxn>
              <a:cxn ang="0">
                <a:pos x="connsiteX11434" y="connsiteY11434"/>
              </a:cxn>
              <a:cxn ang="0">
                <a:pos x="connsiteX11435" y="connsiteY11435"/>
              </a:cxn>
              <a:cxn ang="0">
                <a:pos x="connsiteX11436" y="connsiteY11436"/>
              </a:cxn>
              <a:cxn ang="0">
                <a:pos x="connsiteX11437" y="connsiteY11437"/>
              </a:cxn>
              <a:cxn ang="0">
                <a:pos x="connsiteX11438" y="connsiteY11438"/>
              </a:cxn>
              <a:cxn ang="0">
                <a:pos x="connsiteX11439" y="connsiteY11439"/>
              </a:cxn>
              <a:cxn ang="0">
                <a:pos x="connsiteX11440" y="connsiteY11440"/>
              </a:cxn>
              <a:cxn ang="0">
                <a:pos x="connsiteX11441" y="connsiteY11441"/>
              </a:cxn>
              <a:cxn ang="0">
                <a:pos x="connsiteX11442" y="connsiteY11442"/>
              </a:cxn>
              <a:cxn ang="0">
                <a:pos x="connsiteX11443" y="connsiteY11443"/>
              </a:cxn>
              <a:cxn ang="0">
                <a:pos x="connsiteX11444" y="connsiteY11444"/>
              </a:cxn>
              <a:cxn ang="0">
                <a:pos x="connsiteX11445" y="connsiteY11445"/>
              </a:cxn>
              <a:cxn ang="0">
                <a:pos x="connsiteX11446" y="connsiteY11446"/>
              </a:cxn>
              <a:cxn ang="0">
                <a:pos x="connsiteX11447" y="connsiteY11447"/>
              </a:cxn>
              <a:cxn ang="0">
                <a:pos x="connsiteX11448" y="connsiteY11448"/>
              </a:cxn>
              <a:cxn ang="0">
                <a:pos x="connsiteX11449" y="connsiteY11449"/>
              </a:cxn>
              <a:cxn ang="0">
                <a:pos x="connsiteX11450" y="connsiteY11450"/>
              </a:cxn>
              <a:cxn ang="0">
                <a:pos x="connsiteX11451" y="connsiteY11451"/>
              </a:cxn>
              <a:cxn ang="0">
                <a:pos x="connsiteX11452" y="connsiteY11452"/>
              </a:cxn>
              <a:cxn ang="0">
                <a:pos x="connsiteX11453" y="connsiteY11453"/>
              </a:cxn>
              <a:cxn ang="0">
                <a:pos x="connsiteX11454" y="connsiteY11454"/>
              </a:cxn>
              <a:cxn ang="0">
                <a:pos x="connsiteX11455" y="connsiteY11455"/>
              </a:cxn>
              <a:cxn ang="0">
                <a:pos x="connsiteX11456" y="connsiteY11456"/>
              </a:cxn>
              <a:cxn ang="0">
                <a:pos x="connsiteX11457" y="connsiteY11457"/>
              </a:cxn>
              <a:cxn ang="0">
                <a:pos x="connsiteX11458" y="connsiteY11458"/>
              </a:cxn>
              <a:cxn ang="0">
                <a:pos x="connsiteX11459" y="connsiteY11459"/>
              </a:cxn>
              <a:cxn ang="0">
                <a:pos x="connsiteX11460" y="connsiteY11460"/>
              </a:cxn>
              <a:cxn ang="0">
                <a:pos x="connsiteX11461" y="connsiteY11461"/>
              </a:cxn>
              <a:cxn ang="0">
                <a:pos x="connsiteX11462" y="connsiteY11462"/>
              </a:cxn>
              <a:cxn ang="0">
                <a:pos x="connsiteX11463" y="connsiteY11463"/>
              </a:cxn>
              <a:cxn ang="0">
                <a:pos x="connsiteX11464" y="connsiteY11464"/>
              </a:cxn>
              <a:cxn ang="0">
                <a:pos x="connsiteX11465" y="connsiteY11465"/>
              </a:cxn>
              <a:cxn ang="0">
                <a:pos x="connsiteX11466" y="connsiteY11466"/>
              </a:cxn>
              <a:cxn ang="0">
                <a:pos x="connsiteX11467" y="connsiteY11467"/>
              </a:cxn>
              <a:cxn ang="0">
                <a:pos x="connsiteX11468" y="connsiteY11468"/>
              </a:cxn>
              <a:cxn ang="0">
                <a:pos x="connsiteX11469" y="connsiteY11469"/>
              </a:cxn>
              <a:cxn ang="0">
                <a:pos x="connsiteX11470" y="connsiteY11470"/>
              </a:cxn>
              <a:cxn ang="0">
                <a:pos x="connsiteX11471" y="connsiteY11471"/>
              </a:cxn>
              <a:cxn ang="0">
                <a:pos x="connsiteX11472" y="connsiteY11472"/>
              </a:cxn>
              <a:cxn ang="0">
                <a:pos x="connsiteX11473" y="connsiteY11473"/>
              </a:cxn>
              <a:cxn ang="0">
                <a:pos x="connsiteX11474" y="connsiteY11474"/>
              </a:cxn>
              <a:cxn ang="0">
                <a:pos x="connsiteX11475" y="connsiteY11475"/>
              </a:cxn>
              <a:cxn ang="0">
                <a:pos x="connsiteX11476" y="connsiteY11476"/>
              </a:cxn>
              <a:cxn ang="0">
                <a:pos x="connsiteX11477" y="connsiteY11477"/>
              </a:cxn>
              <a:cxn ang="0">
                <a:pos x="connsiteX11478" y="connsiteY11478"/>
              </a:cxn>
              <a:cxn ang="0">
                <a:pos x="connsiteX11479" y="connsiteY11479"/>
              </a:cxn>
              <a:cxn ang="0">
                <a:pos x="connsiteX11480" y="connsiteY11480"/>
              </a:cxn>
              <a:cxn ang="0">
                <a:pos x="connsiteX11481" y="connsiteY11481"/>
              </a:cxn>
              <a:cxn ang="0">
                <a:pos x="connsiteX11482" y="connsiteY11482"/>
              </a:cxn>
              <a:cxn ang="0">
                <a:pos x="connsiteX11483" y="connsiteY11483"/>
              </a:cxn>
              <a:cxn ang="0">
                <a:pos x="connsiteX11484" y="connsiteY11484"/>
              </a:cxn>
              <a:cxn ang="0">
                <a:pos x="connsiteX11485" y="connsiteY11485"/>
              </a:cxn>
              <a:cxn ang="0">
                <a:pos x="connsiteX11486" y="connsiteY11486"/>
              </a:cxn>
              <a:cxn ang="0">
                <a:pos x="connsiteX11487" y="connsiteY11487"/>
              </a:cxn>
              <a:cxn ang="0">
                <a:pos x="connsiteX11488" y="connsiteY11488"/>
              </a:cxn>
              <a:cxn ang="0">
                <a:pos x="connsiteX11489" y="connsiteY11489"/>
              </a:cxn>
              <a:cxn ang="0">
                <a:pos x="connsiteX11490" y="connsiteY11490"/>
              </a:cxn>
              <a:cxn ang="0">
                <a:pos x="connsiteX11491" y="connsiteY11491"/>
              </a:cxn>
              <a:cxn ang="0">
                <a:pos x="connsiteX11492" y="connsiteY11492"/>
              </a:cxn>
              <a:cxn ang="0">
                <a:pos x="connsiteX11493" y="connsiteY11493"/>
              </a:cxn>
              <a:cxn ang="0">
                <a:pos x="connsiteX11494" y="connsiteY11494"/>
              </a:cxn>
              <a:cxn ang="0">
                <a:pos x="connsiteX11495" y="connsiteY11495"/>
              </a:cxn>
              <a:cxn ang="0">
                <a:pos x="connsiteX11496" y="connsiteY11496"/>
              </a:cxn>
              <a:cxn ang="0">
                <a:pos x="connsiteX11497" y="connsiteY11497"/>
              </a:cxn>
              <a:cxn ang="0">
                <a:pos x="connsiteX11498" y="connsiteY11498"/>
              </a:cxn>
              <a:cxn ang="0">
                <a:pos x="connsiteX11499" y="connsiteY11499"/>
              </a:cxn>
              <a:cxn ang="0">
                <a:pos x="connsiteX11500" y="connsiteY11500"/>
              </a:cxn>
              <a:cxn ang="0">
                <a:pos x="connsiteX11501" y="connsiteY11501"/>
              </a:cxn>
              <a:cxn ang="0">
                <a:pos x="connsiteX11502" y="connsiteY11502"/>
              </a:cxn>
              <a:cxn ang="0">
                <a:pos x="connsiteX11503" y="connsiteY11503"/>
              </a:cxn>
              <a:cxn ang="0">
                <a:pos x="connsiteX11504" y="connsiteY11504"/>
              </a:cxn>
              <a:cxn ang="0">
                <a:pos x="connsiteX11505" y="connsiteY11505"/>
              </a:cxn>
              <a:cxn ang="0">
                <a:pos x="connsiteX11506" y="connsiteY11506"/>
              </a:cxn>
              <a:cxn ang="0">
                <a:pos x="connsiteX11507" y="connsiteY11507"/>
              </a:cxn>
              <a:cxn ang="0">
                <a:pos x="connsiteX11508" y="connsiteY11508"/>
              </a:cxn>
              <a:cxn ang="0">
                <a:pos x="connsiteX11509" y="connsiteY11509"/>
              </a:cxn>
              <a:cxn ang="0">
                <a:pos x="connsiteX11510" y="connsiteY11510"/>
              </a:cxn>
              <a:cxn ang="0">
                <a:pos x="connsiteX11511" y="connsiteY11511"/>
              </a:cxn>
              <a:cxn ang="0">
                <a:pos x="connsiteX11512" y="connsiteY11512"/>
              </a:cxn>
              <a:cxn ang="0">
                <a:pos x="connsiteX11513" y="connsiteY11513"/>
              </a:cxn>
              <a:cxn ang="0">
                <a:pos x="connsiteX11514" y="connsiteY11514"/>
              </a:cxn>
              <a:cxn ang="0">
                <a:pos x="connsiteX11515" y="connsiteY11515"/>
              </a:cxn>
              <a:cxn ang="0">
                <a:pos x="connsiteX11516" y="connsiteY11516"/>
              </a:cxn>
              <a:cxn ang="0">
                <a:pos x="connsiteX11517" y="connsiteY11517"/>
              </a:cxn>
              <a:cxn ang="0">
                <a:pos x="connsiteX11518" y="connsiteY11518"/>
              </a:cxn>
              <a:cxn ang="0">
                <a:pos x="connsiteX11519" y="connsiteY11519"/>
              </a:cxn>
              <a:cxn ang="0">
                <a:pos x="connsiteX11520" y="connsiteY11520"/>
              </a:cxn>
              <a:cxn ang="0">
                <a:pos x="connsiteX11521" y="connsiteY11521"/>
              </a:cxn>
              <a:cxn ang="0">
                <a:pos x="connsiteX11522" y="connsiteY11522"/>
              </a:cxn>
              <a:cxn ang="0">
                <a:pos x="connsiteX11523" y="connsiteY11523"/>
              </a:cxn>
              <a:cxn ang="0">
                <a:pos x="connsiteX11524" y="connsiteY11524"/>
              </a:cxn>
              <a:cxn ang="0">
                <a:pos x="connsiteX11525" y="connsiteY11525"/>
              </a:cxn>
              <a:cxn ang="0">
                <a:pos x="connsiteX11526" y="connsiteY11526"/>
              </a:cxn>
              <a:cxn ang="0">
                <a:pos x="connsiteX11527" y="connsiteY11527"/>
              </a:cxn>
              <a:cxn ang="0">
                <a:pos x="connsiteX11528" y="connsiteY11528"/>
              </a:cxn>
              <a:cxn ang="0">
                <a:pos x="connsiteX11529" y="connsiteY11529"/>
              </a:cxn>
              <a:cxn ang="0">
                <a:pos x="connsiteX11530" y="connsiteY11530"/>
              </a:cxn>
              <a:cxn ang="0">
                <a:pos x="connsiteX11531" y="connsiteY11531"/>
              </a:cxn>
              <a:cxn ang="0">
                <a:pos x="connsiteX11532" y="connsiteY11532"/>
              </a:cxn>
              <a:cxn ang="0">
                <a:pos x="connsiteX11533" y="connsiteY11533"/>
              </a:cxn>
              <a:cxn ang="0">
                <a:pos x="connsiteX11534" y="connsiteY11534"/>
              </a:cxn>
              <a:cxn ang="0">
                <a:pos x="connsiteX11535" y="connsiteY11535"/>
              </a:cxn>
              <a:cxn ang="0">
                <a:pos x="connsiteX11536" y="connsiteY11536"/>
              </a:cxn>
              <a:cxn ang="0">
                <a:pos x="connsiteX11537" y="connsiteY11537"/>
              </a:cxn>
              <a:cxn ang="0">
                <a:pos x="connsiteX11538" y="connsiteY11538"/>
              </a:cxn>
              <a:cxn ang="0">
                <a:pos x="connsiteX11539" y="connsiteY11539"/>
              </a:cxn>
              <a:cxn ang="0">
                <a:pos x="connsiteX11540" y="connsiteY11540"/>
              </a:cxn>
              <a:cxn ang="0">
                <a:pos x="connsiteX11541" y="connsiteY11541"/>
              </a:cxn>
              <a:cxn ang="0">
                <a:pos x="connsiteX11542" y="connsiteY11542"/>
              </a:cxn>
              <a:cxn ang="0">
                <a:pos x="connsiteX11543" y="connsiteY11543"/>
              </a:cxn>
              <a:cxn ang="0">
                <a:pos x="connsiteX11544" y="connsiteY11544"/>
              </a:cxn>
              <a:cxn ang="0">
                <a:pos x="connsiteX11545" y="connsiteY11545"/>
              </a:cxn>
              <a:cxn ang="0">
                <a:pos x="connsiteX11546" y="connsiteY11546"/>
              </a:cxn>
              <a:cxn ang="0">
                <a:pos x="connsiteX11547" y="connsiteY11547"/>
              </a:cxn>
              <a:cxn ang="0">
                <a:pos x="connsiteX11548" y="connsiteY11548"/>
              </a:cxn>
              <a:cxn ang="0">
                <a:pos x="connsiteX11549" y="connsiteY11549"/>
              </a:cxn>
              <a:cxn ang="0">
                <a:pos x="connsiteX11550" y="connsiteY11550"/>
              </a:cxn>
              <a:cxn ang="0">
                <a:pos x="connsiteX11551" y="connsiteY11551"/>
              </a:cxn>
              <a:cxn ang="0">
                <a:pos x="connsiteX11552" y="connsiteY11552"/>
              </a:cxn>
              <a:cxn ang="0">
                <a:pos x="connsiteX11553" y="connsiteY11553"/>
              </a:cxn>
              <a:cxn ang="0">
                <a:pos x="connsiteX11554" y="connsiteY11554"/>
              </a:cxn>
              <a:cxn ang="0">
                <a:pos x="connsiteX11555" y="connsiteY11555"/>
              </a:cxn>
              <a:cxn ang="0">
                <a:pos x="connsiteX11556" y="connsiteY11556"/>
              </a:cxn>
              <a:cxn ang="0">
                <a:pos x="connsiteX11557" y="connsiteY11557"/>
              </a:cxn>
              <a:cxn ang="0">
                <a:pos x="connsiteX11558" y="connsiteY11558"/>
              </a:cxn>
              <a:cxn ang="0">
                <a:pos x="connsiteX11559" y="connsiteY11559"/>
              </a:cxn>
              <a:cxn ang="0">
                <a:pos x="connsiteX11560" y="connsiteY11560"/>
              </a:cxn>
              <a:cxn ang="0">
                <a:pos x="connsiteX11561" y="connsiteY11561"/>
              </a:cxn>
              <a:cxn ang="0">
                <a:pos x="connsiteX11562" y="connsiteY11562"/>
              </a:cxn>
              <a:cxn ang="0">
                <a:pos x="connsiteX11563" y="connsiteY11563"/>
              </a:cxn>
              <a:cxn ang="0">
                <a:pos x="connsiteX11564" y="connsiteY11564"/>
              </a:cxn>
              <a:cxn ang="0">
                <a:pos x="connsiteX11565" y="connsiteY11565"/>
              </a:cxn>
              <a:cxn ang="0">
                <a:pos x="connsiteX11566" y="connsiteY11566"/>
              </a:cxn>
              <a:cxn ang="0">
                <a:pos x="connsiteX11567" y="connsiteY11567"/>
              </a:cxn>
              <a:cxn ang="0">
                <a:pos x="connsiteX11568" y="connsiteY11568"/>
              </a:cxn>
              <a:cxn ang="0">
                <a:pos x="connsiteX11569" y="connsiteY11569"/>
              </a:cxn>
              <a:cxn ang="0">
                <a:pos x="connsiteX11570" y="connsiteY11570"/>
              </a:cxn>
              <a:cxn ang="0">
                <a:pos x="connsiteX11571" y="connsiteY11571"/>
              </a:cxn>
              <a:cxn ang="0">
                <a:pos x="connsiteX11572" y="connsiteY11572"/>
              </a:cxn>
              <a:cxn ang="0">
                <a:pos x="connsiteX11573" y="connsiteY11573"/>
              </a:cxn>
              <a:cxn ang="0">
                <a:pos x="connsiteX11574" y="connsiteY11574"/>
              </a:cxn>
              <a:cxn ang="0">
                <a:pos x="connsiteX11575" y="connsiteY11575"/>
              </a:cxn>
              <a:cxn ang="0">
                <a:pos x="connsiteX11576" y="connsiteY11576"/>
              </a:cxn>
              <a:cxn ang="0">
                <a:pos x="connsiteX11577" y="connsiteY11577"/>
              </a:cxn>
              <a:cxn ang="0">
                <a:pos x="connsiteX11578" y="connsiteY11578"/>
              </a:cxn>
              <a:cxn ang="0">
                <a:pos x="connsiteX11579" y="connsiteY11579"/>
              </a:cxn>
              <a:cxn ang="0">
                <a:pos x="connsiteX11580" y="connsiteY11580"/>
              </a:cxn>
              <a:cxn ang="0">
                <a:pos x="connsiteX11581" y="connsiteY11581"/>
              </a:cxn>
              <a:cxn ang="0">
                <a:pos x="connsiteX11582" y="connsiteY11582"/>
              </a:cxn>
              <a:cxn ang="0">
                <a:pos x="connsiteX11583" y="connsiteY11583"/>
              </a:cxn>
              <a:cxn ang="0">
                <a:pos x="connsiteX11584" y="connsiteY11584"/>
              </a:cxn>
              <a:cxn ang="0">
                <a:pos x="connsiteX11585" y="connsiteY11585"/>
              </a:cxn>
              <a:cxn ang="0">
                <a:pos x="connsiteX11586" y="connsiteY11586"/>
              </a:cxn>
              <a:cxn ang="0">
                <a:pos x="connsiteX11587" y="connsiteY11587"/>
              </a:cxn>
              <a:cxn ang="0">
                <a:pos x="connsiteX11588" y="connsiteY11588"/>
              </a:cxn>
              <a:cxn ang="0">
                <a:pos x="connsiteX11589" y="connsiteY11589"/>
              </a:cxn>
              <a:cxn ang="0">
                <a:pos x="connsiteX11590" y="connsiteY11590"/>
              </a:cxn>
              <a:cxn ang="0">
                <a:pos x="connsiteX11591" y="connsiteY11591"/>
              </a:cxn>
              <a:cxn ang="0">
                <a:pos x="connsiteX11592" y="connsiteY11592"/>
              </a:cxn>
              <a:cxn ang="0">
                <a:pos x="connsiteX11593" y="connsiteY11593"/>
              </a:cxn>
              <a:cxn ang="0">
                <a:pos x="connsiteX11594" y="connsiteY11594"/>
              </a:cxn>
              <a:cxn ang="0">
                <a:pos x="connsiteX11595" y="connsiteY11595"/>
              </a:cxn>
              <a:cxn ang="0">
                <a:pos x="connsiteX11596" y="connsiteY11596"/>
              </a:cxn>
              <a:cxn ang="0">
                <a:pos x="connsiteX11597" y="connsiteY11597"/>
              </a:cxn>
              <a:cxn ang="0">
                <a:pos x="connsiteX11598" y="connsiteY11598"/>
              </a:cxn>
              <a:cxn ang="0">
                <a:pos x="connsiteX11599" y="connsiteY11599"/>
              </a:cxn>
              <a:cxn ang="0">
                <a:pos x="connsiteX11600" y="connsiteY11600"/>
              </a:cxn>
              <a:cxn ang="0">
                <a:pos x="connsiteX11601" y="connsiteY11601"/>
              </a:cxn>
              <a:cxn ang="0">
                <a:pos x="connsiteX11602" y="connsiteY11602"/>
              </a:cxn>
              <a:cxn ang="0">
                <a:pos x="connsiteX11603" y="connsiteY11603"/>
              </a:cxn>
              <a:cxn ang="0">
                <a:pos x="connsiteX11604" y="connsiteY11604"/>
              </a:cxn>
              <a:cxn ang="0">
                <a:pos x="connsiteX11605" y="connsiteY11605"/>
              </a:cxn>
              <a:cxn ang="0">
                <a:pos x="connsiteX11606" y="connsiteY11606"/>
              </a:cxn>
              <a:cxn ang="0">
                <a:pos x="connsiteX11607" y="connsiteY11607"/>
              </a:cxn>
              <a:cxn ang="0">
                <a:pos x="connsiteX11608" y="connsiteY11608"/>
              </a:cxn>
              <a:cxn ang="0">
                <a:pos x="connsiteX11609" y="connsiteY11609"/>
              </a:cxn>
              <a:cxn ang="0">
                <a:pos x="connsiteX11610" y="connsiteY11610"/>
              </a:cxn>
              <a:cxn ang="0">
                <a:pos x="connsiteX11611" y="connsiteY11611"/>
              </a:cxn>
              <a:cxn ang="0">
                <a:pos x="connsiteX11612" y="connsiteY11612"/>
              </a:cxn>
              <a:cxn ang="0">
                <a:pos x="connsiteX11613" y="connsiteY11613"/>
              </a:cxn>
              <a:cxn ang="0">
                <a:pos x="connsiteX11614" y="connsiteY11614"/>
              </a:cxn>
              <a:cxn ang="0">
                <a:pos x="connsiteX11615" y="connsiteY11615"/>
              </a:cxn>
              <a:cxn ang="0">
                <a:pos x="connsiteX11616" y="connsiteY11616"/>
              </a:cxn>
              <a:cxn ang="0">
                <a:pos x="connsiteX11617" y="connsiteY11617"/>
              </a:cxn>
              <a:cxn ang="0">
                <a:pos x="connsiteX11618" y="connsiteY11618"/>
              </a:cxn>
              <a:cxn ang="0">
                <a:pos x="connsiteX11619" y="connsiteY11619"/>
              </a:cxn>
              <a:cxn ang="0">
                <a:pos x="connsiteX11620" y="connsiteY11620"/>
              </a:cxn>
              <a:cxn ang="0">
                <a:pos x="connsiteX11621" y="connsiteY11621"/>
              </a:cxn>
              <a:cxn ang="0">
                <a:pos x="connsiteX11622" y="connsiteY11622"/>
              </a:cxn>
              <a:cxn ang="0">
                <a:pos x="connsiteX11623" y="connsiteY11623"/>
              </a:cxn>
              <a:cxn ang="0">
                <a:pos x="connsiteX11624" y="connsiteY11624"/>
              </a:cxn>
              <a:cxn ang="0">
                <a:pos x="connsiteX11625" y="connsiteY11625"/>
              </a:cxn>
              <a:cxn ang="0">
                <a:pos x="connsiteX11626" y="connsiteY11626"/>
              </a:cxn>
              <a:cxn ang="0">
                <a:pos x="connsiteX11627" y="connsiteY11627"/>
              </a:cxn>
              <a:cxn ang="0">
                <a:pos x="connsiteX11628" y="connsiteY11628"/>
              </a:cxn>
              <a:cxn ang="0">
                <a:pos x="connsiteX11629" y="connsiteY11629"/>
              </a:cxn>
              <a:cxn ang="0">
                <a:pos x="connsiteX11630" y="connsiteY11630"/>
              </a:cxn>
              <a:cxn ang="0">
                <a:pos x="connsiteX11631" y="connsiteY11631"/>
              </a:cxn>
              <a:cxn ang="0">
                <a:pos x="connsiteX11632" y="connsiteY11632"/>
              </a:cxn>
              <a:cxn ang="0">
                <a:pos x="connsiteX11633" y="connsiteY11633"/>
              </a:cxn>
              <a:cxn ang="0">
                <a:pos x="connsiteX11634" y="connsiteY11634"/>
              </a:cxn>
              <a:cxn ang="0">
                <a:pos x="connsiteX11635" y="connsiteY11635"/>
              </a:cxn>
              <a:cxn ang="0">
                <a:pos x="connsiteX11636" y="connsiteY11636"/>
              </a:cxn>
              <a:cxn ang="0">
                <a:pos x="connsiteX11637" y="connsiteY11637"/>
              </a:cxn>
              <a:cxn ang="0">
                <a:pos x="connsiteX11638" y="connsiteY11638"/>
              </a:cxn>
              <a:cxn ang="0">
                <a:pos x="connsiteX11639" y="connsiteY11639"/>
              </a:cxn>
              <a:cxn ang="0">
                <a:pos x="connsiteX11640" y="connsiteY11640"/>
              </a:cxn>
              <a:cxn ang="0">
                <a:pos x="connsiteX11641" y="connsiteY11641"/>
              </a:cxn>
              <a:cxn ang="0">
                <a:pos x="connsiteX11642" y="connsiteY11642"/>
              </a:cxn>
              <a:cxn ang="0">
                <a:pos x="connsiteX11643" y="connsiteY11643"/>
              </a:cxn>
              <a:cxn ang="0">
                <a:pos x="connsiteX11644" y="connsiteY11644"/>
              </a:cxn>
              <a:cxn ang="0">
                <a:pos x="connsiteX11645" y="connsiteY11645"/>
              </a:cxn>
              <a:cxn ang="0">
                <a:pos x="connsiteX11646" y="connsiteY11646"/>
              </a:cxn>
              <a:cxn ang="0">
                <a:pos x="connsiteX11647" y="connsiteY11647"/>
              </a:cxn>
              <a:cxn ang="0">
                <a:pos x="connsiteX11648" y="connsiteY11648"/>
              </a:cxn>
              <a:cxn ang="0">
                <a:pos x="connsiteX11649" y="connsiteY11649"/>
              </a:cxn>
              <a:cxn ang="0">
                <a:pos x="connsiteX11650" y="connsiteY11650"/>
              </a:cxn>
              <a:cxn ang="0">
                <a:pos x="connsiteX11651" y="connsiteY11651"/>
              </a:cxn>
              <a:cxn ang="0">
                <a:pos x="connsiteX11652" y="connsiteY11652"/>
              </a:cxn>
              <a:cxn ang="0">
                <a:pos x="connsiteX11653" y="connsiteY11653"/>
              </a:cxn>
              <a:cxn ang="0">
                <a:pos x="connsiteX11654" y="connsiteY11654"/>
              </a:cxn>
              <a:cxn ang="0">
                <a:pos x="connsiteX11655" y="connsiteY11655"/>
              </a:cxn>
              <a:cxn ang="0">
                <a:pos x="connsiteX11656" y="connsiteY11656"/>
              </a:cxn>
              <a:cxn ang="0">
                <a:pos x="connsiteX11657" y="connsiteY11657"/>
              </a:cxn>
              <a:cxn ang="0">
                <a:pos x="connsiteX11658" y="connsiteY11658"/>
              </a:cxn>
              <a:cxn ang="0">
                <a:pos x="connsiteX11659" y="connsiteY11659"/>
              </a:cxn>
              <a:cxn ang="0">
                <a:pos x="connsiteX11660" y="connsiteY11660"/>
              </a:cxn>
              <a:cxn ang="0">
                <a:pos x="connsiteX11661" y="connsiteY11661"/>
              </a:cxn>
              <a:cxn ang="0">
                <a:pos x="connsiteX11662" y="connsiteY11662"/>
              </a:cxn>
              <a:cxn ang="0">
                <a:pos x="connsiteX11663" y="connsiteY11663"/>
              </a:cxn>
              <a:cxn ang="0">
                <a:pos x="connsiteX11664" y="connsiteY11664"/>
              </a:cxn>
              <a:cxn ang="0">
                <a:pos x="connsiteX11665" y="connsiteY11665"/>
              </a:cxn>
              <a:cxn ang="0">
                <a:pos x="connsiteX11666" y="connsiteY11666"/>
              </a:cxn>
              <a:cxn ang="0">
                <a:pos x="connsiteX11667" y="connsiteY11667"/>
              </a:cxn>
              <a:cxn ang="0">
                <a:pos x="connsiteX11668" y="connsiteY11668"/>
              </a:cxn>
              <a:cxn ang="0">
                <a:pos x="connsiteX11669" y="connsiteY11669"/>
              </a:cxn>
              <a:cxn ang="0">
                <a:pos x="connsiteX11670" y="connsiteY11670"/>
              </a:cxn>
              <a:cxn ang="0">
                <a:pos x="connsiteX11671" y="connsiteY11671"/>
              </a:cxn>
              <a:cxn ang="0">
                <a:pos x="connsiteX11672" y="connsiteY11672"/>
              </a:cxn>
              <a:cxn ang="0">
                <a:pos x="connsiteX11673" y="connsiteY11673"/>
              </a:cxn>
              <a:cxn ang="0">
                <a:pos x="connsiteX11674" y="connsiteY11674"/>
              </a:cxn>
              <a:cxn ang="0">
                <a:pos x="connsiteX11675" y="connsiteY11675"/>
              </a:cxn>
              <a:cxn ang="0">
                <a:pos x="connsiteX11676" y="connsiteY11676"/>
              </a:cxn>
              <a:cxn ang="0">
                <a:pos x="connsiteX11677" y="connsiteY11677"/>
              </a:cxn>
              <a:cxn ang="0">
                <a:pos x="connsiteX11678" y="connsiteY11678"/>
              </a:cxn>
              <a:cxn ang="0">
                <a:pos x="connsiteX11679" y="connsiteY11679"/>
              </a:cxn>
              <a:cxn ang="0">
                <a:pos x="connsiteX11680" y="connsiteY11680"/>
              </a:cxn>
              <a:cxn ang="0">
                <a:pos x="connsiteX11681" y="connsiteY11681"/>
              </a:cxn>
              <a:cxn ang="0">
                <a:pos x="connsiteX11682" y="connsiteY11682"/>
              </a:cxn>
              <a:cxn ang="0">
                <a:pos x="connsiteX11683" y="connsiteY11683"/>
              </a:cxn>
              <a:cxn ang="0">
                <a:pos x="connsiteX11684" y="connsiteY11684"/>
              </a:cxn>
              <a:cxn ang="0">
                <a:pos x="connsiteX11685" y="connsiteY11685"/>
              </a:cxn>
              <a:cxn ang="0">
                <a:pos x="connsiteX11686" y="connsiteY11686"/>
              </a:cxn>
              <a:cxn ang="0">
                <a:pos x="connsiteX11687" y="connsiteY11687"/>
              </a:cxn>
              <a:cxn ang="0">
                <a:pos x="connsiteX11688" y="connsiteY11688"/>
              </a:cxn>
              <a:cxn ang="0">
                <a:pos x="connsiteX11689" y="connsiteY11689"/>
              </a:cxn>
              <a:cxn ang="0">
                <a:pos x="connsiteX11690" y="connsiteY11690"/>
              </a:cxn>
              <a:cxn ang="0">
                <a:pos x="connsiteX11691" y="connsiteY11691"/>
              </a:cxn>
              <a:cxn ang="0">
                <a:pos x="connsiteX11692" y="connsiteY11692"/>
              </a:cxn>
              <a:cxn ang="0">
                <a:pos x="connsiteX11693" y="connsiteY11693"/>
              </a:cxn>
              <a:cxn ang="0">
                <a:pos x="connsiteX11694" y="connsiteY11694"/>
              </a:cxn>
              <a:cxn ang="0">
                <a:pos x="connsiteX11695" y="connsiteY11695"/>
              </a:cxn>
              <a:cxn ang="0">
                <a:pos x="connsiteX11696" y="connsiteY11696"/>
              </a:cxn>
              <a:cxn ang="0">
                <a:pos x="connsiteX11697" y="connsiteY11697"/>
              </a:cxn>
              <a:cxn ang="0">
                <a:pos x="connsiteX11698" y="connsiteY11698"/>
              </a:cxn>
              <a:cxn ang="0">
                <a:pos x="connsiteX11699" y="connsiteY11699"/>
              </a:cxn>
              <a:cxn ang="0">
                <a:pos x="connsiteX11700" y="connsiteY11700"/>
              </a:cxn>
              <a:cxn ang="0">
                <a:pos x="connsiteX11701" y="connsiteY11701"/>
              </a:cxn>
              <a:cxn ang="0">
                <a:pos x="connsiteX11702" y="connsiteY11702"/>
              </a:cxn>
              <a:cxn ang="0">
                <a:pos x="connsiteX11703" y="connsiteY11703"/>
              </a:cxn>
              <a:cxn ang="0">
                <a:pos x="connsiteX11704" y="connsiteY11704"/>
              </a:cxn>
              <a:cxn ang="0">
                <a:pos x="connsiteX11705" y="connsiteY11705"/>
              </a:cxn>
              <a:cxn ang="0">
                <a:pos x="connsiteX11706" y="connsiteY11706"/>
              </a:cxn>
              <a:cxn ang="0">
                <a:pos x="connsiteX11707" y="connsiteY11707"/>
              </a:cxn>
              <a:cxn ang="0">
                <a:pos x="connsiteX11708" y="connsiteY11708"/>
              </a:cxn>
              <a:cxn ang="0">
                <a:pos x="connsiteX11709" y="connsiteY11709"/>
              </a:cxn>
              <a:cxn ang="0">
                <a:pos x="connsiteX11710" y="connsiteY11710"/>
              </a:cxn>
              <a:cxn ang="0">
                <a:pos x="connsiteX11711" y="connsiteY11711"/>
              </a:cxn>
              <a:cxn ang="0">
                <a:pos x="connsiteX11712" y="connsiteY11712"/>
              </a:cxn>
              <a:cxn ang="0">
                <a:pos x="connsiteX11713" y="connsiteY11713"/>
              </a:cxn>
              <a:cxn ang="0">
                <a:pos x="connsiteX11714" y="connsiteY11714"/>
              </a:cxn>
              <a:cxn ang="0">
                <a:pos x="connsiteX11715" y="connsiteY11715"/>
              </a:cxn>
              <a:cxn ang="0">
                <a:pos x="connsiteX11716" y="connsiteY11716"/>
              </a:cxn>
              <a:cxn ang="0">
                <a:pos x="connsiteX11717" y="connsiteY11717"/>
              </a:cxn>
              <a:cxn ang="0">
                <a:pos x="connsiteX11718" y="connsiteY11718"/>
              </a:cxn>
              <a:cxn ang="0">
                <a:pos x="connsiteX11719" y="connsiteY11719"/>
              </a:cxn>
              <a:cxn ang="0">
                <a:pos x="connsiteX11720" y="connsiteY11720"/>
              </a:cxn>
              <a:cxn ang="0">
                <a:pos x="connsiteX11721" y="connsiteY11721"/>
              </a:cxn>
              <a:cxn ang="0">
                <a:pos x="connsiteX11722" y="connsiteY11722"/>
              </a:cxn>
              <a:cxn ang="0">
                <a:pos x="connsiteX11723" y="connsiteY11723"/>
              </a:cxn>
              <a:cxn ang="0">
                <a:pos x="connsiteX11724" y="connsiteY11724"/>
              </a:cxn>
              <a:cxn ang="0">
                <a:pos x="connsiteX11725" y="connsiteY11725"/>
              </a:cxn>
              <a:cxn ang="0">
                <a:pos x="connsiteX11726" y="connsiteY11726"/>
              </a:cxn>
              <a:cxn ang="0">
                <a:pos x="connsiteX11727" y="connsiteY11727"/>
              </a:cxn>
              <a:cxn ang="0">
                <a:pos x="connsiteX11728" y="connsiteY11728"/>
              </a:cxn>
              <a:cxn ang="0">
                <a:pos x="connsiteX11729" y="connsiteY11729"/>
              </a:cxn>
              <a:cxn ang="0">
                <a:pos x="connsiteX11730" y="connsiteY11730"/>
              </a:cxn>
              <a:cxn ang="0">
                <a:pos x="connsiteX11731" y="connsiteY11731"/>
              </a:cxn>
              <a:cxn ang="0">
                <a:pos x="connsiteX11732" y="connsiteY11732"/>
              </a:cxn>
              <a:cxn ang="0">
                <a:pos x="connsiteX11733" y="connsiteY11733"/>
              </a:cxn>
              <a:cxn ang="0">
                <a:pos x="connsiteX11734" y="connsiteY11734"/>
              </a:cxn>
              <a:cxn ang="0">
                <a:pos x="connsiteX11735" y="connsiteY11735"/>
              </a:cxn>
              <a:cxn ang="0">
                <a:pos x="connsiteX11736" y="connsiteY11736"/>
              </a:cxn>
              <a:cxn ang="0">
                <a:pos x="connsiteX11737" y="connsiteY11737"/>
              </a:cxn>
              <a:cxn ang="0">
                <a:pos x="connsiteX11738" y="connsiteY11738"/>
              </a:cxn>
              <a:cxn ang="0">
                <a:pos x="connsiteX11739" y="connsiteY11739"/>
              </a:cxn>
              <a:cxn ang="0">
                <a:pos x="connsiteX11740" y="connsiteY11740"/>
              </a:cxn>
              <a:cxn ang="0">
                <a:pos x="connsiteX11741" y="connsiteY11741"/>
              </a:cxn>
              <a:cxn ang="0">
                <a:pos x="connsiteX11742" y="connsiteY11742"/>
              </a:cxn>
              <a:cxn ang="0">
                <a:pos x="connsiteX11743" y="connsiteY11743"/>
              </a:cxn>
              <a:cxn ang="0">
                <a:pos x="connsiteX11744" y="connsiteY11744"/>
              </a:cxn>
              <a:cxn ang="0">
                <a:pos x="connsiteX11745" y="connsiteY11745"/>
              </a:cxn>
              <a:cxn ang="0">
                <a:pos x="connsiteX11746" y="connsiteY11746"/>
              </a:cxn>
              <a:cxn ang="0">
                <a:pos x="connsiteX11747" y="connsiteY11747"/>
              </a:cxn>
              <a:cxn ang="0">
                <a:pos x="connsiteX11748" y="connsiteY11748"/>
              </a:cxn>
              <a:cxn ang="0">
                <a:pos x="connsiteX11749" y="connsiteY11749"/>
              </a:cxn>
              <a:cxn ang="0">
                <a:pos x="connsiteX11750" y="connsiteY11750"/>
              </a:cxn>
              <a:cxn ang="0">
                <a:pos x="connsiteX11751" y="connsiteY11751"/>
              </a:cxn>
              <a:cxn ang="0">
                <a:pos x="connsiteX11752" y="connsiteY11752"/>
              </a:cxn>
              <a:cxn ang="0">
                <a:pos x="connsiteX11753" y="connsiteY11753"/>
              </a:cxn>
              <a:cxn ang="0">
                <a:pos x="connsiteX11754" y="connsiteY11754"/>
              </a:cxn>
              <a:cxn ang="0">
                <a:pos x="connsiteX11755" y="connsiteY11755"/>
              </a:cxn>
              <a:cxn ang="0">
                <a:pos x="connsiteX11756" y="connsiteY11756"/>
              </a:cxn>
              <a:cxn ang="0">
                <a:pos x="connsiteX11757" y="connsiteY11757"/>
              </a:cxn>
              <a:cxn ang="0">
                <a:pos x="connsiteX11758" y="connsiteY11758"/>
              </a:cxn>
              <a:cxn ang="0">
                <a:pos x="connsiteX11759" y="connsiteY11759"/>
              </a:cxn>
              <a:cxn ang="0">
                <a:pos x="connsiteX11760" y="connsiteY11760"/>
              </a:cxn>
              <a:cxn ang="0">
                <a:pos x="connsiteX11761" y="connsiteY11761"/>
              </a:cxn>
              <a:cxn ang="0">
                <a:pos x="connsiteX11762" y="connsiteY11762"/>
              </a:cxn>
              <a:cxn ang="0">
                <a:pos x="connsiteX11763" y="connsiteY11763"/>
              </a:cxn>
              <a:cxn ang="0">
                <a:pos x="connsiteX11764" y="connsiteY11764"/>
              </a:cxn>
              <a:cxn ang="0">
                <a:pos x="connsiteX11765" y="connsiteY11765"/>
              </a:cxn>
              <a:cxn ang="0">
                <a:pos x="connsiteX11766" y="connsiteY11766"/>
              </a:cxn>
              <a:cxn ang="0">
                <a:pos x="connsiteX11767" y="connsiteY11767"/>
              </a:cxn>
              <a:cxn ang="0">
                <a:pos x="connsiteX11768" y="connsiteY11768"/>
              </a:cxn>
              <a:cxn ang="0">
                <a:pos x="connsiteX11769" y="connsiteY11769"/>
              </a:cxn>
              <a:cxn ang="0">
                <a:pos x="connsiteX11770" y="connsiteY11770"/>
              </a:cxn>
              <a:cxn ang="0">
                <a:pos x="connsiteX11771" y="connsiteY11771"/>
              </a:cxn>
              <a:cxn ang="0">
                <a:pos x="connsiteX11772" y="connsiteY11772"/>
              </a:cxn>
              <a:cxn ang="0">
                <a:pos x="connsiteX11773" y="connsiteY11773"/>
              </a:cxn>
              <a:cxn ang="0">
                <a:pos x="connsiteX11774" y="connsiteY11774"/>
              </a:cxn>
              <a:cxn ang="0">
                <a:pos x="connsiteX11775" y="connsiteY11775"/>
              </a:cxn>
              <a:cxn ang="0">
                <a:pos x="connsiteX11776" y="connsiteY11776"/>
              </a:cxn>
              <a:cxn ang="0">
                <a:pos x="connsiteX11777" y="connsiteY11777"/>
              </a:cxn>
              <a:cxn ang="0">
                <a:pos x="connsiteX11778" y="connsiteY11778"/>
              </a:cxn>
              <a:cxn ang="0">
                <a:pos x="connsiteX11779" y="connsiteY11779"/>
              </a:cxn>
              <a:cxn ang="0">
                <a:pos x="connsiteX11780" y="connsiteY11780"/>
              </a:cxn>
              <a:cxn ang="0">
                <a:pos x="connsiteX11781" y="connsiteY11781"/>
              </a:cxn>
              <a:cxn ang="0">
                <a:pos x="connsiteX11782" y="connsiteY11782"/>
              </a:cxn>
              <a:cxn ang="0">
                <a:pos x="connsiteX11783" y="connsiteY11783"/>
              </a:cxn>
              <a:cxn ang="0">
                <a:pos x="connsiteX11784" y="connsiteY11784"/>
              </a:cxn>
              <a:cxn ang="0">
                <a:pos x="connsiteX11785" y="connsiteY11785"/>
              </a:cxn>
              <a:cxn ang="0">
                <a:pos x="connsiteX11786" y="connsiteY11786"/>
              </a:cxn>
              <a:cxn ang="0">
                <a:pos x="connsiteX11787" y="connsiteY11787"/>
              </a:cxn>
              <a:cxn ang="0">
                <a:pos x="connsiteX11788" y="connsiteY11788"/>
              </a:cxn>
              <a:cxn ang="0">
                <a:pos x="connsiteX11789" y="connsiteY11789"/>
              </a:cxn>
              <a:cxn ang="0">
                <a:pos x="connsiteX11790" y="connsiteY11790"/>
              </a:cxn>
              <a:cxn ang="0">
                <a:pos x="connsiteX11791" y="connsiteY11791"/>
              </a:cxn>
              <a:cxn ang="0">
                <a:pos x="connsiteX11792" y="connsiteY11792"/>
              </a:cxn>
              <a:cxn ang="0">
                <a:pos x="connsiteX11793" y="connsiteY11793"/>
              </a:cxn>
              <a:cxn ang="0">
                <a:pos x="connsiteX11794" y="connsiteY11794"/>
              </a:cxn>
              <a:cxn ang="0">
                <a:pos x="connsiteX11795" y="connsiteY11795"/>
              </a:cxn>
              <a:cxn ang="0">
                <a:pos x="connsiteX11796" y="connsiteY11796"/>
              </a:cxn>
              <a:cxn ang="0">
                <a:pos x="connsiteX11797" y="connsiteY11797"/>
              </a:cxn>
              <a:cxn ang="0">
                <a:pos x="connsiteX11798" y="connsiteY11798"/>
              </a:cxn>
              <a:cxn ang="0">
                <a:pos x="connsiteX11799" y="connsiteY11799"/>
              </a:cxn>
              <a:cxn ang="0">
                <a:pos x="connsiteX11800" y="connsiteY11800"/>
              </a:cxn>
              <a:cxn ang="0">
                <a:pos x="connsiteX11801" y="connsiteY11801"/>
              </a:cxn>
              <a:cxn ang="0">
                <a:pos x="connsiteX11802" y="connsiteY11802"/>
              </a:cxn>
              <a:cxn ang="0">
                <a:pos x="connsiteX11803" y="connsiteY11803"/>
              </a:cxn>
              <a:cxn ang="0">
                <a:pos x="connsiteX11804" y="connsiteY11804"/>
              </a:cxn>
              <a:cxn ang="0">
                <a:pos x="connsiteX11805" y="connsiteY11805"/>
              </a:cxn>
              <a:cxn ang="0">
                <a:pos x="connsiteX11806" y="connsiteY11806"/>
              </a:cxn>
              <a:cxn ang="0">
                <a:pos x="connsiteX11807" y="connsiteY11807"/>
              </a:cxn>
              <a:cxn ang="0">
                <a:pos x="connsiteX11808" y="connsiteY11808"/>
              </a:cxn>
              <a:cxn ang="0">
                <a:pos x="connsiteX11809" y="connsiteY11809"/>
              </a:cxn>
              <a:cxn ang="0">
                <a:pos x="connsiteX11810" y="connsiteY11810"/>
              </a:cxn>
              <a:cxn ang="0">
                <a:pos x="connsiteX11811" y="connsiteY11811"/>
              </a:cxn>
              <a:cxn ang="0">
                <a:pos x="connsiteX11812" y="connsiteY11812"/>
              </a:cxn>
              <a:cxn ang="0">
                <a:pos x="connsiteX11813" y="connsiteY11813"/>
              </a:cxn>
              <a:cxn ang="0">
                <a:pos x="connsiteX11814" y="connsiteY11814"/>
              </a:cxn>
              <a:cxn ang="0">
                <a:pos x="connsiteX11815" y="connsiteY11815"/>
              </a:cxn>
              <a:cxn ang="0">
                <a:pos x="connsiteX11816" y="connsiteY11816"/>
              </a:cxn>
              <a:cxn ang="0">
                <a:pos x="connsiteX11817" y="connsiteY11817"/>
              </a:cxn>
              <a:cxn ang="0">
                <a:pos x="connsiteX11818" y="connsiteY11818"/>
              </a:cxn>
              <a:cxn ang="0">
                <a:pos x="connsiteX11819" y="connsiteY11819"/>
              </a:cxn>
              <a:cxn ang="0">
                <a:pos x="connsiteX11820" y="connsiteY11820"/>
              </a:cxn>
              <a:cxn ang="0">
                <a:pos x="connsiteX11821" y="connsiteY11821"/>
              </a:cxn>
              <a:cxn ang="0">
                <a:pos x="connsiteX11822" y="connsiteY11822"/>
              </a:cxn>
              <a:cxn ang="0">
                <a:pos x="connsiteX11823" y="connsiteY11823"/>
              </a:cxn>
              <a:cxn ang="0">
                <a:pos x="connsiteX11824" y="connsiteY11824"/>
              </a:cxn>
              <a:cxn ang="0">
                <a:pos x="connsiteX11825" y="connsiteY11825"/>
              </a:cxn>
              <a:cxn ang="0">
                <a:pos x="connsiteX11826" y="connsiteY11826"/>
              </a:cxn>
              <a:cxn ang="0">
                <a:pos x="connsiteX11827" y="connsiteY11827"/>
              </a:cxn>
              <a:cxn ang="0">
                <a:pos x="connsiteX11828" y="connsiteY11828"/>
              </a:cxn>
              <a:cxn ang="0">
                <a:pos x="connsiteX11829" y="connsiteY11829"/>
              </a:cxn>
              <a:cxn ang="0">
                <a:pos x="connsiteX11830" y="connsiteY11830"/>
              </a:cxn>
              <a:cxn ang="0">
                <a:pos x="connsiteX11831" y="connsiteY11831"/>
              </a:cxn>
              <a:cxn ang="0">
                <a:pos x="connsiteX11832" y="connsiteY11832"/>
              </a:cxn>
              <a:cxn ang="0">
                <a:pos x="connsiteX11833" y="connsiteY11833"/>
              </a:cxn>
              <a:cxn ang="0">
                <a:pos x="connsiteX11834" y="connsiteY11834"/>
              </a:cxn>
              <a:cxn ang="0">
                <a:pos x="connsiteX11835" y="connsiteY11835"/>
              </a:cxn>
              <a:cxn ang="0">
                <a:pos x="connsiteX11836" y="connsiteY11836"/>
              </a:cxn>
              <a:cxn ang="0">
                <a:pos x="connsiteX11837" y="connsiteY11837"/>
              </a:cxn>
              <a:cxn ang="0">
                <a:pos x="connsiteX11838" y="connsiteY11838"/>
              </a:cxn>
              <a:cxn ang="0">
                <a:pos x="connsiteX11839" y="connsiteY11839"/>
              </a:cxn>
              <a:cxn ang="0">
                <a:pos x="connsiteX11840" y="connsiteY11840"/>
              </a:cxn>
              <a:cxn ang="0">
                <a:pos x="connsiteX11841" y="connsiteY11841"/>
              </a:cxn>
              <a:cxn ang="0">
                <a:pos x="connsiteX11842" y="connsiteY11842"/>
              </a:cxn>
              <a:cxn ang="0">
                <a:pos x="connsiteX11843" y="connsiteY11843"/>
              </a:cxn>
              <a:cxn ang="0">
                <a:pos x="connsiteX11844" y="connsiteY11844"/>
              </a:cxn>
              <a:cxn ang="0">
                <a:pos x="connsiteX11845" y="connsiteY11845"/>
              </a:cxn>
              <a:cxn ang="0">
                <a:pos x="connsiteX11846" y="connsiteY11846"/>
              </a:cxn>
              <a:cxn ang="0">
                <a:pos x="connsiteX11847" y="connsiteY11847"/>
              </a:cxn>
              <a:cxn ang="0">
                <a:pos x="connsiteX11848" y="connsiteY11848"/>
              </a:cxn>
              <a:cxn ang="0">
                <a:pos x="connsiteX11849" y="connsiteY11849"/>
              </a:cxn>
              <a:cxn ang="0">
                <a:pos x="connsiteX11850" y="connsiteY11850"/>
              </a:cxn>
              <a:cxn ang="0">
                <a:pos x="connsiteX11851" y="connsiteY11851"/>
              </a:cxn>
              <a:cxn ang="0">
                <a:pos x="connsiteX11852" y="connsiteY11852"/>
              </a:cxn>
              <a:cxn ang="0">
                <a:pos x="connsiteX11853" y="connsiteY11853"/>
              </a:cxn>
              <a:cxn ang="0">
                <a:pos x="connsiteX11854" y="connsiteY11854"/>
              </a:cxn>
              <a:cxn ang="0">
                <a:pos x="connsiteX11855" y="connsiteY11855"/>
              </a:cxn>
              <a:cxn ang="0">
                <a:pos x="connsiteX11856" y="connsiteY11856"/>
              </a:cxn>
              <a:cxn ang="0">
                <a:pos x="connsiteX11857" y="connsiteY11857"/>
              </a:cxn>
              <a:cxn ang="0">
                <a:pos x="connsiteX11858" y="connsiteY11858"/>
              </a:cxn>
              <a:cxn ang="0">
                <a:pos x="connsiteX11859" y="connsiteY11859"/>
              </a:cxn>
              <a:cxn ang="0">
                <a:pos x="connsiteX11860" y="connsiteY11860"/>
              </a:cxn>
              <a:cxn ang="0">
                <a:pos x="connsiteX11861" y="connsiteY11861"/>
              </a:cxn>
              <a:cxn ang="0">
                <a:pos x="connsiteX11862" y="connsiteY11862"/>
              </a:cxn>
              <a:cxn ang="0">
                <a:pos x="connsiteX11863" y="connsiteY11863"/>
              </a:cxn>
              <a:cxn ang="0">
                <a:pos x="connsiteX11864" y="connsiteY11864"/>
              </a:cxn>
              <a:cxn ang="0">
                <a:pos x="connsiteX11865" y="connsiteY11865"/>
              </a:cxn>
              <a:cxn ang="0">
                <a:pos x="connsiteX11866" y="connsiteY11866"/>
              </a:cxn>
              <a:cxn ang="0">
                <a:pos x="connsiteX11867" y="connsiteY11867"/>
              </a:cxn>
              <a:cxn ang="0">
                <a:pos x="connsiteX11868" y="connsiteY11868"/>
              </a:cxn>
              <a:cxn ang="0">
                <a:pos x="connsiteX11869" y="connsiteY11869"/>
              </a:cxn>
              <a:cxn ang="0">
                <a:pos x="connsiteX11870" y="connsiteY11870"/>
              </a:cxn>
              <a:cxn ang="0">
                <a:pos x="connsiteX11871" y="connsiteY11871"/>
              </a:cxn>
              <a:cxn ang="0">
                <a:pos x="connsiteX11872" y="connsiteY11872"/>
              </a:cxn>
              <a:cxn ang="0">
                <a:pos x="connsiteX11873" y="connsiteY11873"/>
              </a:cxn>
              <a:cxn ang="0">
                <a:pos x="connsiteX11874" y="connsiteY11874"/>
              </a:cxn>
              <a:cxn ang="0">
                <a:pos x="connsiteX11875" y="connsiteY11875"/>
              </a:cxn>
              <a:cxn ang="0">
                <a:pos x="connsiteX11876" y="connsiteY11876"/>
              </a:cxn>
              <a:cxn ang="0">
                <a:pos x="connsiteX11877" y="connsiteY11877"/>
              </a:cxn>
              <a:cxn ang="0">
                <a:pos x="connsiteX11878" y="connsiteY11878"/>
              </a:cxn>
              <a:cxn ang="0">
                <a:pos x="connsiteX11879" y="connsiteY11879"/>
              </a:cxn>
              <a:cxn ang="0">
                <a:pos x="connsiteX11880" y="connsiteY11880"/>
              </a:cxn>
              <a:cxn ang="0">
                <a:pos x="connsiteX11881" y="connsiteY11881"/>
              </a:cxn>
              <a:cxn ang="0">
                <a:pos x="connsiteX11882" y="connsiteY11882"/>
              </a:cxn>
              <a:cxn ang="0">
                <a:pos x="connsiteX11883" y="connsiteY11883"/>
              </a:cxn>
              <a:cxn ang="0">
                <a:pos x="connsiteX11884" y="connsiteY11884"/>
              </a:cxn>
              <a:cxn ang="0">
                <a:pos x="connsiteX11885" y="connsiteY11885"/>
              </a:cxn>
              <a:cxn ang="0">
                <a:pos x="connsiteX11886" y="connsiteY11886"/>
              </a:cxn>
              <a:cxn ang="0">
                <a:pos x="connsiteX11887" y="connsiteY11887"/>
              </a:cxn>
              <a:cxn ang="0">
                <a:pos x="connsiteX11888" y="connsiteY11888"/>
              </a:cxn>
              <a:cxn ang="0">
                <a:pos x="connsiteX11889" y="connsiteY11889"/>
              </a:cxn>
              <a:cxn ang="0">
                <a:pos x="connsiteX11890" y="connsiteY11890"/>
              </a:cxn>
              <a:cxn ang="0">
                <a:pos x="connsiteX11891" y="connsiteY11891"/>
              </a:cxn>
              <a:cxn ang="0">
                <a:pos x="connsiteX11892" y="connsiteY11892"/>
              </a:cxn>
              <a:cxn ang="0">
                <a:pos x="connsiteX11893" y="connsiteY11893"/>
              </a:cxn>
              <a:cxn ang="0">
                <a:pos x="connsiteX11894" y="connsiteY11894"/>
              </a:cxn>
              <a:cxn ang="0">
                <a:pos x="connsiteX11895" y="connsiteY11895"/>
              </a:cxn>
              <a:cxn ang="0">
                <a:pos x="connsiteX11896" y="connsiteY11896"/>
              </a:cxn>
              <a:cxn ang="0">
                <a:pos x="connsiteX11897" y="connsiteY11897"/>
              </a:cxn>
              <a:cxn ang="0">
                <a:pos x="connsiteX11898" y="connsiteY11898"/>
              </a:cxn>
              <a:cxn ang="0">
                <a:pos x="connsiteX11899" y="connsiteY11899"/>
              </a:cxn>
              <a:cxn ang="0">
                <a:pos x="connsiteX11900" y="connsiteY11900"/>
              </a:cxn>
              <a:cxn ang="0">
                <a:pos x="connsiteX11901" y="connsiteY11901"/>
              </a:cxn>
              <a:cxn ang="0">
                <a:pos x="connsiteX11902" y="connsiteY11902"/>
              </a:cxn>
              <a:cxn ang="0">
                <a:pos x="connsiteX11903" y="connsiteY11903"/>
              </a:cxn>
              <a:cxn ang="0">
                <a:pos x="connsiteX11904" y="connsiteY11904"/>
              </a:cxn>
              <a:cxn ang="0">
                <a:pos x="connsiteX11905" y="connsiteY11905"/>
              </a:cxn>
              <a:cxn ang="0">
                <a:pos x="connsiteX11906" y="connsiteY11906"/>
              </a:cxn>
              <a:cxn ang="0">
                <a:pos x="connsiteX11907" y="connsiteY11907"/>
              </a:cxn>
              <a:cxn ang="0">
                <a:pos x="connsiteX11908" y="connsiteY11908"/>
              </a:cxn>
              <a:cxn ang="0">
                <a:pos x="connsiteX11909" y="connsiteY11909"/>
              </a:cxn>
              <a:cxn ang="0">
                <a:pos x="connsiteX11910" y="connsiteY11910"/>
              </a:cxn>
              <a:cxn ang="0">
                <a:pos x="connsiteX11911" y="connsiteY11911"/>
              </a:cxn>
              <a:cxn ang="0">
                <a:pos x="connsiteX11912" y="connsiteY11912"/>
              </a:cxn>
              <a:cxn ang="0">
                <a:pos x="connsiteX11913" y="connsiteY11913"/>
              </a:cxn>
              <a:cxn ang="0">
                <a:pos x="connsiteX11914" y="connsiteY11914"/>
              </a:cxn>
              <a:cxn ang="0">
                <a:pos x="connsiteX11915" y="connsiteY11915"/>
              </a:cxn>
              <a:cxn ang="0">
                <a:pos x="connsiteX11916" y="connsiteY11916"/>
              </a:cxn>
              <a:cxn ang="0">
                <a:pos x="connsiteX11917" y="connsiteY11917"/>
              </a:cxn>
              <a:cxn ang="0">
                <a:pos x="connsiteX11918" y="connsiteY11918"/>
              </a:cxn>
              <a:cxn ang="0">
                <a:pos x="connsiteX11919" y="connsiteY11919"/>
              </a:cxn>
              <a:cxn ang="0">
                <a:pos x="connsiteX11920" y="connsiteY11920"/>
              </a:cxn>
              <a:cxn ang="0">
                <a:pos x="connsiteX11921" y="connsiteY11921"/>
              </a:cxn>
              <a:cxn ang="0">
                <a:pos x="connsiteX11922" y="connsiteY11922"/>
              </a:cxn>
              <a:cxn ang="0">
                <a:pos x="connsiteX11923" y="connsiteY11923"/>
              </a:cxn>
              <a:cxn ang="0">
                <a:pos x="connsiteX11924" y="connsiteY11924"/>
              </a:cxn>
              <a:cxn ang="0">
                <a:pos x="connsiteX11925" y="connsiteY11925"/>
              </a:cxn>
              <a:cxn ang="0">
                <a:pos x="connsiteX11926" y="connsiteY11926"/>
              </a:cxn>
              <a:cxn ang="0">
                <a:pos x="connsiteX11927" y="connsiteY11927"/>
              </a:cxn>
              <a:cxn ang="0">
                <a:pos x="connsiteX11928" y="connsiteY11928"/>
              </a:cxn>
              <a:cxn ang="0">
                <a:pos x="connsiteX11929" y="connsiteY11929"/>
              </a:cxn>
              <a:cxn ang="0">
                <a:pos x="connsiteX11930" y="connsiteY11930"/>
              </a:cxn>
              <a:cxn ang="0">
                <a:pos x="connsiteX11931" y="connsiteY11931"/>
              </a:cxn>
              <a:cxn ang="0">
                <a:pos x="connsiteX11932" y="connsiteY11932"/>
              </a:cxn>
              <a:cxn ang="0">
                <a:pos x="connsiteX11933" y="connsiteY11933"/>
              </a:cxn>
              <a:cxn ang="0">
                <a:pos x="connsiteX11934" y="connsiteY11934"/>
              </a:cxn>
              <a:cxn ang="0">
                <a:pos x="connsiteX11935" y="connsiteY11935"/>
              </a:cxn>
              <a:cxn ang="0">
                <a:pos x="connsiteX11936" y="connsiteY11936"/>
              </a:cxn>
              <a:cxn ang="0">
                <a:pos x="connsiteX11937" y="connsiteY11937"/>
              </a:cxn>
              <a:cxn ang="0">
                <a:pos x="connsiteX11938" y="connsiteY11938"/>
              </a:cxn>
              <a:cxn ang="0">
                <a:pos x="connsiteX11939" y="connsiteY11939"/>
              </a:cxn>
              <a:cxn ang="0">
                <a:pos x="connsiteX11940" y="connsiteY11940"/>
              </a:cxn>
              <a:cxn ang="0">
                <a:pos x="connsiteX11941" y="connsiteY11941"/>
              </a:cxn>
              <a:cxn ang="0">
                <a:pos x="connsiteX11942" y="connsiteY11942"/>
              </a:cxn>
              <a:cxn ang="0">
                <a:pos x="connsiteX11943" y="connsiteY11943"/>
              </a:cxn>
              <a:cxn ang="0">
                <a:pos x="connsiteX11944" y="connsiteY11944"/>
              </a:cxn>
              <a:cxn ang="0">
                <a:pos x="connsiteX11945" y="connsiteY11945"/>
              </a:cxn>
              <a:cxn ang="0">
                <a:pos x="connsiteX11946" y="connsiteY11946"/>
              </a:cxn>
              <a:cxn ang="0">
                <a:pos x="connsiteX11947" y="connsiteY11947"/>
              </a:cxn>
              <a:cxn ang="0">
                <a:pos x="connsiteX11948" y="connsiteY11948"/>
              </a:cxn>
              <a:cxn ang="0">
                <a:pos x="connsiteX11949" y="connsiteY11949"/>
              </a:cxn>
              <a:cxn ang="0">
                <a:pos x="connsiteX11950" y="connsiteY11950"/>
              </a:cxn>
              <a:cxn ang="0">
                <a:pos x="connsiteX11951" y="connsiteY11951"/>
              </a:cxn>
              <a:cxn ang="0">
                <a:pos x="connsiteX11952" y="connsiteY11952"/>
              </a:cxn>
              <a:cxn ang="0">
                <a:pos x="connsiteX11953" y="connsiteY11953"/>
              </a:cxn>
              <a:cxn ang="0">
                <a:pos x="connsiteX11954" y="connsiteY11954"/>
              </a:cxn>
              <a:cxn ang="0">
                <a:pos x="connsiteX11955" y="connsiteY11955"/>
              </a:cxn>
              <a:cxn ang="0">
                <a:pos x="connsiteX11956" y="connsiteY11956"/>
              </a:cxn>
              <a:cxn ang="0">
                <a:pos x="connsiteX11957" y="connsiteY11957"/>
              </a:cxn>
              <a:cxn ang="0">
                <a:pos x="connsiteX11958" y="connsiteY11958"/>
              </a:cxn>
              <a:cxn ang="0">
                <a:pos x="connsiteX11959" y="connsiteY11959"/>
              </a:cxn>
              <a:cxn ang="0">
                <a:pos x="connsiteX11960" y="connsiteY11960"/>
              </a:cxn>
              <a:cxn ang="0">
                <a:pos x="connsiteX11961" y="connsiteY11961"/>
              </a:cxn>
              <a:cxn ang="0">
                <a:pos x="connsiteX11962" y="connsiteY11962"/>
              </a:cxn>
              <a:cxn ang="0">
                <a:pos x="connsiteX11963" y="connsiteY11963"/>
              </a:cxn>
              <a:cxn ang="0">
                <a:pos x="connsiteX11964" y="connsiteY11964"/>
              </a:cxn>
              <a:cxn ang="0">
                <a:pos x="connsiteX11965" y="connsiteY11965"/>
              </a:cxn>
              <a:cxn ang="0">
                <a:pos x="connsiteX11966" y="connsiteY11966"/>
              </a:cxn>
              <a:cxn ang="0">
                <a:pos x="connsiteX11967" y="connsiteY11967"/>
              </a:cxn>
              <a:cxn ang="0">
                <a:pos x="connsiteX11968" y="connsiteY11968"/>
              </a:cxn>
              <a:cxn ang="0">
                <a:pos x="connsiteX11969" y="connsiteY11969"/>
              </a:cxn>
              <a:cxn ang="0">
                <a:pos x="connsiteX11970" y="connsiteY11970"/>
              </a:cxn>
              <a:cxn ang="0">
                <a:pos x="connsiteX11971" y="connsiteY11971"/>
              </a:cxn>
              <a:cxn ang="0">
                <a:pos x="connsiteX11972" y="connsiteY11972"/>
              </a:cxn>
              <a:cxn ang="0">
                <a:pos x="connsiteX11973" y="connsiteY11973"/>
              </a:cxn>
              <a:cxn ang="0">
                <a:pos x="connsiteX11974" y="connsiteY11974"/>
              </a:cxn>
              <a:cxn ang="0">
                <a:pos x="connsiteX11975" y="connsiteY11975"/>
              </a:cxn>
              <a:cxn ang="0">
                <a:pos x="connsiteX11976" y="connsiteY11976"/>
              </a:cxn>
              <a:cxn ang="0">
                <a:pos x="connsiteX11977" y="connsiteY11977"/>
              </a:cxn>
              <a:cxn ang="0">
                <a:pos x="connsiteX11978" y="connsiteY11978"/>
              </a:cxn>
              <a:cxn ang="0">
                <a:pos x="connsiteX11979" y="connsiteY11979"/>
              </a:cxn>
              <a:cxn ang="0">
                <a:pos x="connsiteX11980" y="connsiteY11980"/>
              </a:cxn>
              <a:cxn ang="0">
                <a:pos x="connsiteX11981" y="connsiteY11981"/>
              </a:cxn>
              <a:cxn ang="0">
                <a:pos x="connsiteX11982" y="connsiteY11982"/>
              </a:cxn>
              <a:cxn ang="0">
                <a:pos x="connsiteX11983" y="connsiteY11983"/>
              </a:cxn>
              <a:cxn ang="0">
                <a:pos x="connsiteX11984" y="connsiteY11984"/>
              </a:cxn>
              <a:cxn ang="0">
                <a:pos x="connsiteX11985" y="connsiteY11985"/>
              </a:cxn>
              <a:cxn ang="0">
                <a:pos x="connsiteX11986" y="connsiteY11986"/>
              </a:cxn>
              <a:cxn ang="0">
                <a:pos x="connsiteX11987" y="connsiteY11987"/>
              </a:cxn>
              <a:cxn ang="0">
                <a:pos x="connsiteX11988" y="connsiteY11988"/>
              </a:cxn>
              <a:cxn ang="0">
                <a:pos x="connsiteX11989" y="connsiteY11989"/>
              </a:cxn>
              <a:cxn ang="0">
                <a:pos x="connsiteX11990" y="connsiteY11990"/>
              </a:cxn>
              <a:cxn ang="0">
                <a:pos x="connsiteX11991" y="connsiteY11991"/>
              </a:cxn>
              <a:cxn ang="0">
                <a:pos x="connsiteX11992" y="connsiteY11992"/>
              </a:cxn>
              <a:cxn ang="0">
                <a:pos x="connsiteX11993" y="connsiteY11993"/>
              </a:cxn>
              <a:cxn ang="0">
                <a:pos x="connsiteX11994" y="connsiteY11994"/>
              </a:cxn>
              <a:cxn ang="0">
                <a:pos x="connsiteX11995" y="connsiteY11995"/>
              </a:cxn>
              <a:cxn ang="0">
                <a:pos x="connsiteX11996" y="connsiteY11996"/>
              </a:cxn>
              <a:cxn ang="0">
                <a:pos x="connsiteX11997" y="connsiteY11997"/>
              </a:cxn>
              <a:cxn ang="0">
                <a:pos x="connsiteX11998" y="connsiteY11998"/>
              </a:cxn>
              <a:cxn ang="0">
                <a:pos x="connsiteX11999" y="connsiteY11999"/>
              </a:cxn>
              <a:cxn ang="0">
                <a:pos x="connsiteX12000" y="connsiteY12000"/>
              </a:cxn>
              <a:cxn ang="0">
                <a:pos x="connsiteX12001" y="connsiteY12001"/>
              </a:cxn>
              <a:cxn ang="0">
                <a:pos x="connsiteX12002" y="connsiteY12002"/>
              </a:cxn>
              <a:cxn ang="0">
                <a:pos x="connsiteX12003" y="connsiteY12003"/>
              </a:cxn>
              <a:cxn ang="0">
                <a:pos x="connsiteX12004" y="connsiteY12004"/>
              </a:cxn>
              <a:cxn ang="0">
                <a:pos x="connsiteX12005" y="connsiteY12005"/>
              </a:cxn>
              <a:cxn ang="0">
                <a:pos x="connsiteX12006" y="connsiteY12006"/>
              </a:cxn>
              <a:cxn ang="0">
                <a:pos x="connsiteX12007" y="connsiteY12007"/>
              </a:cxn>
              <a:cxn ang="0">
                <a:pos x="connsiteX12008" y="connsiteY12008"/>
              </a:cxn>
              <a:cxn ang="0">
                <a:pos x="connsiteX12009" y="connsiteY12009"/>
              </a:cxn>
              <a:cxn ang="0">
                <a:pos x="connsiteX12010" y="connsiteY12010"/>
              </a:cxn>
              <a:cxn ang="0">
                <a:pos x="connsiteX12011" y="connsiteY12011"/>
              </a:cxn>
              <a:cxn ang="0">
                <a:pos x="connsiteX12012" y="connsiteY12012"/>
              </a:cxn>
              <a:cxn ang="0">
                <a:pos x="connsiteX12013" y="connsiteY12013"/>
              </a:cxn>
              <a:cxn ang="0">
                <a:pos x="connsiteX12014" y="connsiteY12014"/>
              </a:cxn>
              <a:cxn ang="0">
                <a:pos x="connsiteX12015" y="connsiteY12015"/>
              </a:cxn>
              <a:cxn ang="0">
                <a:pos x="connsiteX12016" y="connsiteY12016"/>
              </a:cxn>
              <a:cxn ang="0">
                <a:pos x="connsiteX12017" y="connsiteY12017"/>
              </a:cxn>
              <a:cxn ang="0">
                <a:pos x="connsiteX12018" y="connsiteY12018"/>
              </a:cxn>
              <a:cxn ang="0">
                <a:pos x="connsiteX12019" y="connsiteY12019"/>
              </a:cxn>
              <a:cxn ang="0">
                <a:pos x="connsiteX12020" y="connsiteY12020"/>
              </a:cxn>
              <a:cxn ang="0">
                <a:pos x="connsiteX12021" y="connsiteY12021"/>
              </a:cxn>
              <a:cxn ang="0">
                <a:pos x="connsiteX12022" y="connsiteY12022"/>
              </a:cxn>
              <a:cxn ang="0">
                <a:pos x="connsiteX12023" y="connsiteY12023"/>
              </a:cxn>
              <a:cxn ang="0">
                <a:pos x="connsiteX12024" y="connsiteY12024"/>
              </a:cxn>
              <a:cxn ang="0">
                <a:pos x="connsiteX12025" y="connsiteY12025"/>
              </a:cxn>
              <a:cxn ang="0">
                <a:pos x="connsiteX12026" y="connsiteY12026"/>
              </a:cxn>
              <a:cxn ang="0">
                <a:pos x="connsiteX12027" y="connsiteY12027"/>
              </a:cxn>
              <a:cxn ang="0">
                <a:pos x="connsiteX12028" y="connsiteY12028"/>
              </a:cxn>
              <a:cxn ang="0">
                <a:pos x="connsiteX12029" y="connsiteY12029"/>
              </a:cxn>
              <a:cxn ang="0">
                <a:pos x="connsiteX12030" y="connsiteY12030"/>
              </a:cxn>
              <a:cxn ang="0">
                <a:pos x="connsiteX12031" y="connsiteY12031"/>
              </a:cxn>
              <a:cxn ang="0">
                <a:pos x="connsiteX12032" y="connsiteY12032"/>
              </a:cxn>
              <a:cxn ang="0">
                <a:pos x="connsiteX12033" y="connsiteY12033"/>
              </a:cxn>
              <a:cxn ang="0">
                <a:pos x="connsiteX12034" y="connsiteY12034"/>
              </a:cxn>
              <a:cxn ang="0">
                <a:pos x="connsiteX12035" y="connsiteY12035"/>
              </a:cxn>
              <a:cxn ang="0">
                <a:pos x="connsiteX12036" y="connsiteY12036"/>
              </a:cxn>
              <a:cxn ang="0">
                <a:pos x="connsiteX12037" y="connsiteY12037"/>
              </a:cxn>
              <a:cxn ang="0">
                <a:pos x="connsiteX12038" y="connsiteY12038"/>
              </a:cxn>
              <a:cxn ang="0">
                <a:pos x="connsiteX12039" y="connsiteY12039"/>
              </a:cxn>
              <a:cxn ang="0">
                <a:pos x="connsiteX12040" y="connsiteY12040"/>
              </a:cxn>
              <a:cxn ang="0">
                <a:pos x="connsiteX12041" y="connsiteY12041"/>
              </a:cxn>
              <a:cxn ang="0">
                <a:pos x="connsiteX12042" y="connsiteY12042"/>
              </a:cxn>
              <a:cxn ang="0">
                <a:pos x="connsiteX12043" y="connsiteY12043"/>
              </a:cxn>
              <a:cxn ang="0">
                <a:pos x="connsiteX12044" y="connsiteY12044"/>
              </a:cxn>
              <a:cxn ang="0">
                <a:pos x="connsiteX12045" y="connsiteY12045"/>
              </a:cxn>
              <a:cxn ang="0">
                <a:pos x="connsiteX12046" y="connsiteY12046"/>
              </a:cxn>
              <a:cxn ang="0">
                <a:pos x="connsiteX12047" y="connsiteY12047"/>
              </a:cxn>
              <a:cxn ang="0">
                <a:pos x="connsiteX12048" y="connsiteY12048"/>
              </a:cxn>
              <a:cxn ang="0">
                <a:pos x="connsiteX12049" y="connsiteY12049"/>
              </a:cxn>
              <a:cxn ang="0">
                <a:pos x="connsiteX12050" y="connsiteY12050"/>
              </a:cxn>
              <a:cxn ang="0">
                <a:pos x="connsiteX12051" y="connsiteY12051"/>
              </a:cxn>
              <a:cxn ang="0">
                <a:pos x="connsiteX12052" y="connsiteY12052"/>
              </a:cxn>
              <a:cxn ang="0">
                <a:pos x="connsiteX12053" y="connsiteY12053"/>
              </a:cxn>
              <a:cxn ang="0">
                <a:pos x="connsiteX12054" y="connsiteY12054"/>
              </a:cxn>
              <a:cxn ang="0">
                <a:pos x="connsiteX12055" y="connsiteY12055"/>
              </a:cxn>
              <a:cxn ang="0">
                <a:pos x="connsiteX12056" y="connsiteY12056"/>
              </a:cxn>
              <a:cxn ang="0">
                <a:pos x="connsiteX12057" y="connsiteY12057"/>
              </a:cxn>
              <a:cxn ang="0">
                <a:pos x="connsiteX12058" y="connsiteY12058"/>
              </a:cxn>
              <a:cxn ang="0">
                <a:pos x="connsiteX12059" y="connsiteY12059"/>
              </a:cxn>
              <a:cxn ang="0">
                <a:pos x="connsiteX12060" y="connsiteY12060"/>
              </a:cxn>
              <a:cxn ang="0">
                <a:pos x="connsiteX12061" y="connsiteY12061"/>
              </a:cxn>
              <a:cxn ang="0">
                <a:pos x="connsiteX12062" y="connsiteY12062"/>
              </a:cxn>
              <a:cxn ang="0">
                <a:pos x="connsiteX12063" y="connsiteY12063"/>
              </a:cxn>
              <a:cxn ang="0">
                <a:pos x="connsiteX12064" y="connsiteY12064"/>
              </a:cxn>
              <a:cxn ang="0">
                <a:pos x="connsiteX12065" y="connsiteY12065"/>
              </a:cxn>
              <a:cxn ang="0">
                <a:pos x="connsiteX12066" y="connsiteY12066"/>
              </a:cxn>
              <a:cxn ang="0">
                <a:pos x="connsiteX12067" y="connsiteY12067"/>
              </a:cxn>
              <a:cxn ang="0">
                <a:pos x="connsiteX12068" y="connsiteY12068"/>
              </a:cxn>
              <a:cxn ang="0">
                <a:pos x="connsiteX12069" y="connsiteY12069"/>
              </a:cxn>
              <a:cxn ang="0">
                <a:pos x="connsiteX12070" y="connsiteY12070"/>
              </a:cxn>
              <a:cxn ang="0">
                <a:pos x="connsiteX12071" y="connsiteY12071"/>
              </a:cxn>
              <a:cxn ang="0">
                <a:pos x="connsiteX12072" y="connsiteY12072"/>
              </a:cxn>
              <a:cxn ang="0">
                <a:pos x="connsiteX12073" y="connsiteY12073"/>
              </a:cxn>
              <a:cxn ang="0">
                <a:pos x="connsiteX12074" y="connsiteY12074"/>
              </a:cxn>
              <a:cxn ang="0">
                <a:pos x="connsiteX12075" y="connsiteY12075"/>
              </a:cxn>
              <a:cxn ang="0">
                <a:pos x="connsiteX12076" y="connsiteY12076"/>
              </a:cxn>
              <a:cxn ang="0">
                <a:pos x="connsiteX12077" y="connsiteY12077"/>
              </a:cxn>
              <a:cxn ang="0">
                <a:pos x="connsiteX12078" y="connsiteY12078"/>
              </a:cxn>
              <a:cxn ang="0">
                <a:pos x="connsiteX12079" y="connsiteY12079"/>
              </a:cxn>
              <a:cxn ang="0">
                <a:pos x="connsiteX12080" y="connsiteY12080"/>
              </a:cxn>
              <a:cxn ang="0">
                <a:pos x="connsiteX12081" y="connsiteY12081"/>
              </a:cxn>
              <a:cxn ang="0">
                <a:pos x="connsiteX12082" y="connsiteY12082"/>
              </a:cxn>
              <a:cxn ang="0">
                <a:pos x="connsiteX12083" y="connsiteY12083"/>
              </a:cxn>
              <a:cxn ang="0">
                <a:pos x="connsiteX12084" y="connsiteY12084"/>
              </a:cxn>
              <a:cxn ang="0">
                <a:pos x="connsiteX12085" y="connsiteY12085"/>
              </a:cxn>
              <a:cxn ang="0">
                <a:pos x="connsiteX12086" y="connsiteY12086"/>
              </a:cxn>
              <a:cxn ang="0">
                <a:pos x="connsiteX12087" y="connsiteY12087"/>
              </a:cxn>
              <a:cxn ang="0">
                <a:pos x="connsiteX12088" y="connsiteY12088"/>
              </a:cxn>
              <a:cxn ang="0">
                <a:pos x="connsiteX12089" y="connsiteY12089"/>
              </a:cxn>
              <a:cxn ang="0">
                <a:pos x="connsiteX12090" y="connsiteY12090"/>
              </a:cxn>
              <a:cxn ang="0">
                <a:pos x="connsiteX12091" y="connsiteY12091"/>
              </a:cxn>
              <a:cxn ang="0">
                <a:pos x="connsiteX12092" y="connsiteY12092"/>
              </a:cxn>
              <a:cxn ang="0">
                <a:pos x="connsiteX12093" y="connsiteY12093"/>
              </a:cxn>
              <a:cxn ang="0">
                <a:pos x="connsiteX12094" y="connsiteY12094"/>
              </a:cxn>
              <a:cxn ang="0">
                <a:pos x="connsiteX12095" y="connsiteY12095"/>
              </a:cxn>
              <a:cxn ang="0">
                <a:pos x="connsiteX12096" y="connsiteY12096"/>
              </a:cxn>
              <a:cxn ang="0">
                <a:pos x="connsiteX12097" y="connsiteY12097"/>
              </a:cxn>
              <a:cxn ang="0">
                <a:pos x="connsiteX12098" y="connsiteY12098"/>
              </a:cxn>
              <a:cxn ang="0">
                <a:pos x="connsiteX12099" y="connsiteY12099"/>
              </a:cxn>
              <a:cxn ang="0">
                <a:pos x="connsiteX12100" y="connsiteY12100"/>
              </a:cxn>
              <a:cxn ang="0">
                <a:pos x="connsiteX12101" y="connsiteY12101"/>
              </a:cxn>
              <a:cxn ang="0">
                <a:pos x="connsiteX12102" y="connsiteY12102"/>
              </a:cxn>
              <a:cxn ang="0">
                <a:pos x="connsiteX12103" y="connsiteY12103"/>
              </a:cxn>
              <a:cxn ang="0">
                <a:pos x="connsiteX12104" y="connsiteY12104"/>
              </a:cxn>
              <a:cxn ang="0">
                <a:pos x="connsiteX12105" y="connsiteY12105"/>
              </a:cxn>
              <a:cxn ang="0">
                <a:pos x="connsiteX12106" y="connsiteY12106"/>
              </a:cxn>
              <a:cxn ang="0">
                <a:pos x="connsiteX12107" y="connsiteY12107"/>
              </a:cxn>
              <a:cxn ang="0">
                <a:pos x="connsiteX12108" y="connsiteY12108"/>
              </a:cxn>
              <a:cxn ang="0">
                <a:pos x="connsiteX12109" y="connsiteY12109"/>
              </a:cxn>
              <a:cxn ang="0">
                <a:pos x="connsiteX12110" y="connsiteY12110"/>
              </a:cxn>
              <a:cxn ang="0">
                <a:pos x="connsiteX12111" y="connsiteY12111"/>
              </a:cxn>
              <a:cxn ang="0">
                <a:pos x="connsiteX12112" y="connsiteY12112"/>
              </a:cxn>
              <a:cxn ang="0">
                <a:pos x="connsiteX12113" y="connsiteY12113"/>
              </a:cxn>
              <a:cxn ang="0">
                <a:pos x="connsiteX12114" y="connsiteY12114"/>
              </a:cxn>
              <a:cxn ang="0">
                <a:pos x="connsiteX12115" y="connsiteY12115"/>
              </a:cxn>
              <a:cxn ang="0">
                <a:pos x="connsiteX12116" y="connsiteY12116"/>
              </a:cxn>
              <a:cxn ang="0">
                <a:pos x="connsiteX12117" y="connsiteY12117"/>
              </a:cxn>
              <a:cxn ang="0">
                <a:pos x="connsiteX12118" y="connsiteY12118"/>
              </a:cxn>
              <a:cxn ang="0">
                <a:pos x="connsiteX12119" y="connsiteY12119"/>
              </a:cxn>
              <a:cxn ang="0">
                <a:pos x="connsiteX12120" y="connsiteY12120"/>
              </a:cxn>
              <a:cxn ang="0">
                <a:pos x="connsiteX12121" y="connsiteY12121"/>
              </a:cxn>
              <a:cxn ang="0">
                <a:pos x="connsiteX12122" y="connsiteY12122"/>
              </a:cxn>
              <a:cxn ang="0">
                <a:pos x="connsiteX12123" y="connsiteY12123"/>
              </a:cxn>
              <a:cxn ang="0">
                <a:pos x="connsiteX12124" y="connsiteY12124"/>
              </a:cxn>
              <a:cxn ang="0">
                <a:pos x="connsiteX12125" y="connsiteY12125"/>
              </a:cxn>
              <a:cxn ang="0">
                <a:pos x="connsiteX12126" y="connsiteY12126"/>
              </a:cxn>
              <a:cxn ang="0">
                <a:pos x="connsiteX12127" y="connsiteY12127"/>
              </a:cxn>
              <a:cxn ang="0">
                <a:pos x="connsiteX12128" y="connsiteY12128"/>
              </a:cxn>
              <a:cxn ang="0">
                <a:pos x="connsiteX12129" y="connsiteY12129"/>
              </a:cxn>
              <a:cxn ang="0">
                <a:pos x="connsiteX12130" y="connsiteY12130"/>
              </a:cxn>
              <a:cxn ang="0">
                <a:pos x="connsiteX12131" y="connsiteY12131"/>
              </a:cxn>
              <a:cxn ang="0">
                <a:pos x="connsiteX12132" y="connsiteY12132"/>
              </a:cxn>
              <a:cxn ang="0">
                <a:pos x="connsiteX12133" y="connsiteY12133"/>
              </a:cxn>
              <a:cxn ang="0">
                <a:pos x="connsiteX12134" y="connsiteY12134"/>
              </a:cxn>
              <a:cxn ang="0">
                <a:pos x="connsiteX12135" y="connsiteY12135"/>
              </a:cxn>
              <a:cxn ang="0">
                <a:pos x="connsiteX12136" y="connsiteY12136"/>
              </a:cxn>
              <a:cxn ang="0">
                <a:pos x="connsiteX12137" y="connsiteY12137"/>
              </a:cxn>
              <a:cxn ang="0">
                <a:pos x="connsiteX12138" y="connsiteY12138"/>
              </a:cxn>
              <a:cxn ang="0">
                <a:pos x="connsiteX12139" y="connsiteY12139"/>
              </a:cxn>
              <a:cxn ang="0">
                <a:pos x="connsiteX12140" y="connsiteY12140"/>
              </a:cxn>
              <a:cxn ang="0">
                <a:pos x="connsiteX12141" y="connsiteY12141"/>
              </a:cxn>
              <a:cxn ang="0">
                <a:pos x="connsiteX12142" y="connsiteY12142"/>
              </a:cxn>
              <a:cxn ang="0">
                <a:pos x="connsiteX12143" y="connsiteY12143"/>
              </a:cxn>
              <a:cxn ang="0">
                <a:pos x="connsiteX12144" y="connsiteY12144"/>
              </a:cxn>
              <a:cxn ang="0">
                <a:pos x="connsiteX12145" y="connsiteY12145"/>
              </a:cxn>
              <a:cxn ang="0">
                <a:pos x="connsiteX12146" y="connsiteY12146"/>
              </a:cxn>
              <a:cxn ang="0">
                <a:pos x="connsiteX12147" y="connsiteY12147"/>
              </a:cxn>
              <a:cxn ang="0">
                <a:pos x="connsiteX12148" y="connsiteY12148"/>
              </a:cxn>
              <a:cxn ang="0">
                <a:pos x="connsiteX12149" y="connsiteY12149"/>
              </a:cxn>
              <a:cxn ang="0">
                <a:pos x="connsiteX12150" y="connsiteY12150"/>
              </a:cxn>
              <a:cxn ang="0">
                <a:pos x="connsiteX12151" y="connsiteY12151"/>
              </a:cxn>
              <a:cxn ang="0">
                <a:pos x="connsiteX12152" y="connsiteY12152"/>
              </a:cxn>
              <a:cxn ang="0">
                <a:pos x="connsiteX12153" y="connsiteY12153"/>
              </a:cxn>
              <a:cxn ang="0">
                <a:pos x="connsiteX12154" y="connsiteY12154"/>
              </a:cxn>
              <a:cxn ang="0">
                <a:pos x="connsiteX12155" y="connsiteY12155"/>
              </a:cxn>
              <a:cxn ang="0">
                <a:pos x="connsiteX12156" y="connsiteY12156"/>
              </a:cxn>
              <a:cxn ang="0">
                <a:pos x="connsiteX12157" y="connsiteY12157"/>
              </a:cxn>
              <a:cxn ang="0">
                <a:pos x="connsiteX12158" y="connsiteY12158"/>
              </a:cxn>
              <a:cxn ang="0">
                <a:pos x="connsiteX12159" y="connsiteY12159"/>
              </a:cxn>
              <a:cxn ang="0">
                <a:pos x="connsiteX12160" y="connsiteY12160"/>
              </a:cxn>
              <a:cxn ang="0">
                <a:pos x="connsiteX12161" y="connsiteY12161"/>
              </a:cxn>
              <a:cxn ang="0">
                <a:pos x="connsiteX12162" y="connsiteY12162"/>
              </a:cxn>
              <a:cxn ang="0">
                <a:pos x="connsiteX12163" y="connsiteY12163"/>
              </a:cxn>
              <a:cxn ang="0">
                <a:pos x="connsiteX12164" y="connsiteY12164"/>
              </a:cxn>
              <a:cxn ang="0">
                <a:pos x="connsiteX12165" y="connsiteY12165"/>
              </a:cxn>
              <a:cxn ang="0">
                <a:pos x="connsiteX12166" y="connsiteY12166"/>
              </a:cxn>
              <a:cxn ang="0">
                <a:pos x="connsiteX12167" y="connsiteY12167"/>
              </a:cxn>
              <a:cxn ang="0">
                <a:pos x="connsiteX12168" y="connsiteY12168"/>
              </a:cxn>
              <a:cxn ang="0">
                <a:pos x="connsiteX12169" y="connsiteY12169"/>
              </a:cxn>
              <a:cxn ang="0">
                <a:pos x="connsiteX12170" y="connsiteY12170"/>
              </a:cxn>
              <a:cxn ang="0">
                <a:pos x="connsiteX12171" y="connsiteY12171"/>
              </a:cxn>
              <a:cxn ang="0">
                <a:pos x="connsiteX12172" y="connsiteY12172"/>
              </a:cxn>
              <a:cxn ang="0">
                <a:pos x="connsiteX12173" y="connsiteY12173"/>
              </a:cxn>
              <a:cxn ang="0">
                <a:pos x="connsiteX12174" y="connsiteY12174"/>
              </a:cxn>
              <a:cxn ang="0">
                <a:pos x="connsiteX12175" y="connsiteY12175"/>
              </a:cxn>
              <a:cxn ang="0">
                <a:pos x="connsiteX12176" y="connsiteY12176"/>
              </a:cxn>
              <a:cxn ang="0">
                <a:pos x="connsiteX12177" y="connsiteY12177"/>
              </a:cxn>
              <a:cxn ang="0">
                <a:pos x="connsiteX12178" y="connsiteY12178"/>
              </a:cxn>
              <a:cxn ang="0">
                <a:pos x="connsiteX12179" y="connsiteY12179"/>
              </a:cxn>
              <a:cxn ang="0">
                <a:pos x="connsiteX12180" y="connsiteY12180"/>
              </a:cxn>
              <a:cxn ang="0">
                <a:pos x="connsiteX12181" y="connsiteY12181"/>
              </a:cxn>
              <a:cxn ang="0">
                <a:pos x="connsiteX12182" y="connsiteY12182"/>
              </a:cxn>
              <a:cxn ang="0">
                <a:pos x="connsiteX12183" y="connsiteY12183"/>
              </a:cxn>
              <a:cxn ang="0">
                <a:pos x="connsiteX12184" y="connsiteY12184"/>
              </a:cxn>
              <a:cxn ang="0">
                <a:pos x="connsiteX12185" y="connsiteY12185"/>
              </a:cxn>
              <a:cxn ang="0">
                <a:pos x="connsiteX12186" y="connsiteY12186"/>
              </a:cxn>
              <a:cxn ang="0">
                <a:pos x="connsiteX12187" y="connsiteY12187"/>
              </a:cxn>
              <a:cxn ang="0">
                <a:pos x="connsiteX12188" y="connsiteY12188"/>
              </a:cxn>
              <a:cxn ang="0">
                <a:pos x="connsiteX12189" y="connsiteY12189"/>
              </a:cxn>
              <a:cxn ang="0">
                <a:pos x="connsiteX12190" y="connsiteY12190"/>
              </a:cxn>
              <a:cxn ang="0">
                <a:pos x="connsiteX12191" y="connsiteY12191"/>
              </a:cxn>
              <a:cxn ang="0">
                <a:pos x="connsiteX12192" y="connsiteY12192"/>
              </a:cxn>
              <a:cxn ang="0">
                <a:pos x="connsiteX12193" y="connsiteY12193"/>
              </a:cxn>
              <a:cxn ang="0">
                <a:pos x="connsiteX12194" y="connsiteY12194"/>
              </a:cxn>
              <a:cxn ang="0">
                <a:pos x="connsiteX12195" y="connsiteY12195"/>
              </a:cxn>
              <a:cxn ang="0">
                <a:pos x="connsiteX12196" y="connsiteY12196"/>
              </a:cxn>
              <a:cxn ang="0">
                <a:pos x="connsiteX12197" y="connsiteY12197"/>
              </a:cxn>
              <a:cxn ang="0">
                <a:pos x="connsiteX12198" y="connsiteY12198"/>
              </a:cxn>
              <a:cxn ang="0">
                <a:pos x="connsiteX12199" y="connsiteY12199"/>
              </a:cxn>
              <a:cxn ang="0">
                <a:pos x="connsiteX12200" y="connsiteY12200"/>
              </a:cxn>
              <a:cxn ang="0">
                <a:pos x="connsiteX12201" y="connsiteY12201"/>
              </a:cxn>
              <a:cxn ang="0">
                <a:pos x="connsiteX12202" y="connsiteY12202"/>
              </a:cxn>
              <a:cxn ang="0">
                <a:pos x="connsiteX12203" y="connsiteY12203"/>
              </a:cxn>
              <a:cxn ang="0">
                <a:pos x="connsiteX12204" y="connsiteY12204"/>
              </a:cxn>
              <a:cxn ang="0">
                <a:pos x="connsiteX12205" y="connsiteY12205"/>
              </a:cxn>
              <a:cxn ang="0">
                <a:pos x="connsiteX12206" y="connsiteY12206"/>
              </a:cxn>
              <a:cxn ang="0">
                <a:pos x="connsiteX12207" y="connsiteY12207"/>
              </a:cxn>
              <a:cxn ang="0">
                <a:pos x="connsiteX12208" y="connsiteY12208"/>
              </a:cxn>
              <a:cxn ang="0">
                <a:pos x="connsiteX12209" y="connsiteY12209"/>
              </a:cxn>
              <a:cxn ang="0">
                <a:pos x="connsiteX12210" y="connsiteY12210"/>
              </a:cxn>
              <a:cxn ang="0">
                <a:pos x="connsiteX12211" y="connsiteY12211"/>
              </a:cxn>
              <a:cxn ang="0">
                <a:pos x="connsiteX12212" y="connsiteY12212"/>
              </a:cxn>
              <a:cxn ang="0">
                <a:pos x="connsiteX12213" y="connsiteY12213"/>
              </a:cxn>
              <a:cxn ang="0">
                <a:pos x="connsiteX12214" y="connsiteY12214"/>
              </a:cxn>
              <a:cxn ang="0">
                <a:pos x="connsiteX12215" y="connsiteY12215"/>
              </a:cxn>
              <a:cxn ang="0">
                <a:pos x="connsiteX12216" y="connsiteY12216"/>
              </a:cxn>
              <a:cxn ang="0">
                <a:pos x="connsiteX12217" y="connsiteY12217"/>
              </a:cxn>
              <a:cxn ang="0">
                <a:pos x="connsiteX12218" y="connsiteY12218"/>
              </a:cxn>
              <a:cxn ang="0">
                <a:pos x="connsiteX12219" y="connsiteY12219"/>
              </a:cxn>
              <a:cxn ang="0">
                <a:pos x="connsiteX12220" y="connsiteY12220"/>
              </a:cxn>
              <a:cxn ang="0">
                <a:pos x="connsiteX12221" y="connsiteY12221"/>
              </a:cxn>
              <a:cxn ang="0">
                <a:pos x="connsiteX12222" y="connsiteY12222"/>
              </a:cxn>
              <a:cxn ang="0">
                <a:pos x="connsiteX12223" y="connsiteY12223"/>
              </a:cxn>
              <a:cxn ang="0">
                <a:pos x="connsiteX12224" y="connsiteY12224"/>
              </a:cxn>
              <a:cxn ang="0">
                <a:pos x="connsiteX12225" y="connsiteY12225"/>
              </a:cxn>
              <a:cxn ang="0">
                <a:pos x="connsiteX12226" y="connsiteY12226"/>
              </a:cxn>
              <a:cxn ang="0">
                <a:pos x="connsiteX12227" y="connsiteY12227"/>
              </a:cxn>
              <a:cxn ang="0">
                <a:pos x="connsiteX12228" y="connsiteY12228"/>
              </a:cxn>
              <a:cxn ang="0">
                <a:pos x="connsiteX12229" y="connsiteY12229"/>
              </a:cxn>
              <a:cxn ang="0">
                <a:pos x="connsiteX12230" y="connsiteY12230"/>
              </a:cxn>
              <a:cxn ang="0">
                <a:pos x="connsiteX12231" y="connsiteY12231"/>
              </a:cxn>
              <a:cxn ang="0">
                <a:pos x="connsiteX12232" y="connsiteY12232"/>
              </a:cxn>
              <a:cxn ang="0">
                <a:pos x="connsiteX12233" y="connsiteY12233"/>
              </a:cxn>
              <a:cxn ang="0">
                <a:pos x="connsiteX12234" y="connsiteY12234"/>
              </a:cxn>
              <a:cxn ang="0">
                <a:pos x="connsiteX12235" y="connsiteY12235"/>
              </a:cxn>
              <a:cxn ang="0">
                <a:pos x="connsiteX12236" y="connsiteY12236"/>
              </a:cxn>
              <a:cxn ang="0">
                <a:pos x="connsiteX12237" y="connsiteY12237"/>
              </a:cxn>
              <a:cxn ang="0">
                <a:pos x="connsiteX12238" y="connsiteY12238"/>
              </a:cxn>
              <a:cxn ang="0">
                <a:pos x="connsiteX12239" y="connsiteY12239"/>
              </a:cxn>
              <a:cxn ang="0">
                <a:pos x="connsiteX12240" y="connsiteY12240"/>
              </a:cxn>
              <a:cxn ang="0">
                <a:pos x="connsiteX12241" y="connsiteY12241"/>
              </a:cxn>
              <a:cxn ang="0">
                <a:pos x="connsiteX12242" y="connsiteY12242"/>
              </a:cxn>
              <a:cxn ang="0">
                <a:pos x="connsiteX12243" y="connsiteY12243"/>
              </a:cxn>
              <a:cxn ang="0">
                <a:pos x="connsiteX12244" y="connsiteY12244"/>
              </a:cxn>
              <a:cxn ang="0">
                <a:pos x="connsiteX12245" y="connsiteY12245"/>
              </a:cxn>
              <a:cxn ang="0">
                <a:pos x="connsiteX12246" y="connsiteY12246"/>
              </a:cxn>
              <a:cxn ang="0">
                <a:pos x="connsiteX12247" y="connsiteY12247"/>
              </a:cxn>
              <a:cxn ang="0">
                <a:pos x="connsiteX12248" y="connsiteY12248"/>
              </a:cxn>
              <a:cxn ang="0">
                <a:pos x="connsiteX12249" y="connsiteY12249"/>
              </a:cxn>
              <a:cxn ang="0">
                <a:pos x="connsiteX12250" y="connsiteY12250"/>
              </a:cxn>
              <a:cxn ang="0">
                <a:pos x="connsiteX12251" y="connsiteY12251"/>
              </a:cxn>
              <a:cxn ang="0">
                <a:pos x="connsiteX12252" y="connsiteY12252"/>
              </a:cxn>
              <a:cxn ang="0">
                <a:pos x="connsiteX12253" y="connsiteY12253"/>
              </a:cxn>
              <a:cxn ang="0">
                <a:pos x="connsiteX12254" y="connsiteY12254"/>
              </a:cxn>
              <a:cxn ang="0">
                <a:pos x="connsiteX12255" y="connsiteY12255"/>
              </a:cxn>
              <a:cxn ang="0">
                <a:pos x="connsiteX12256" y="connsiteY12256"/>
              </a:cxn>
              <a:cxn ang="0">
                <a:pos x="connsiteX12257" y="connsiteY12257"/>
              </a:cxn>
              <a:cxn ang="0">
                <a:pos x="connsiteX12258" y="connsiteY12258"/>
              </a:cxn>
              <a:cxn ang="0">
                <a:pos x="connsiteX12259" y="connsiteY12259"/>
              </a:cxn>
              <a:cxn ang="0">
                <a:pos x="connsiteX12260" y="connsiteY12260"/>
              </a:cxn>
              <a:cxn ang="0">
                <a:pos x="connsiteX12261" y="connsiteY12261"/>
              </a:cxn>
              <a:cxn ang="0">
                <a:pos x="connsiteX12262" y="connsiteY12262"/>
              </a:cxn>
              <a:cxn ang="0">
                <a:pos x="connsiteX12263" y="connsiteY12263"/>
              </a:cxn>
              <a:cxn ang="0">
                <a:pos x="connsiteX12264" y="connsiteY12264"/>
              </a:cxn>
              <a:cxn ang="0">
                <a:pos x="connsiteX12265" y="connsiteY12265"/>
              </a:cxn>
              <a:cxn ang="0">
                <a:pos x="connsiteX12266" y="connsiteY12266"/>
              </a:cxn>
              <a:cxn ang="0">
                <a:pos x="connsiteX12267" y="connsiteY12267"/>
              </a:cxn>
              <a:cxn ang="0">
                <a:pos x="connsiteX12268" y="connsiteY12268"/>
              </a:cxn>
              <a:cxn ang="0">
                <a:pos x="connsiteX12269" y="connsiteY12269"/>
              </a:cxn>
              <a:cxn ang="0">
                <a:pos x="connsiteX12270" y="connsiteY12270"/>
              </a:cxn>
              <a:cxn ang="0">
                <a:pos x="connsiteX12271" y="connsiteY12271"/>
              </a:cxn>
              <a:cxn ang="0">
                <a:pos x="connsiteX12272" y="connsiteY12272"/>
              </a:cxn>
              <a:cxn ang="0">
                <a:pos x="connsiteX12273" y="connsiteY12273"/>
              </a:cxn>
              <a:cxn ang="0">
                <a:pos x="connsiteX12274" y="connsiteY12274"/>
              </a:cxn>
              <a:cxn ang="0">
                <a:pos x="connsiteX12275" y="connsiteY12275"/>
              </a:cxn>
              <a:cxn ang="0">
                <a:pos x="connsiteX12276" y="connsiteY12276"/>
              </a:cxn>
              <a:cxn ang="0">
                <a:pos x="connsiteX12277" y="connsiteY12277"/>
              </a:cxn>
              <a:cxn ang="0">
                <a:pos x="connsiteX12278" y="connsiteY12278"/>
              </a:cxn>
              <a:cxn ang="0">
                <a:pos x="connsiteX12279" y="connsiteY12279"/>
              </a:cxn>
              <a:cxn ang="0">
                <a:pos x="connsiteX12280" y="connsiteY12280"/>
              </a:cxn>
              <a:cxn ang="0">
                <a:pos x="connsiteX12281" y="connsiteY12281"/>
              </a:cxn>
              <a:cxn ang="0">
                <a:pos x="connsiteX12282" y="connsiteY12282"/>
              </a:cxn>
              <a:cxn ang="0">
                <a:pos x="connsiteX12283" y="connsiteY12283"/>
              </a:cxn>
              <a:cxn ang="0">
                <a:pos x="connsiteX12284" y="connsiteY12284"/>
              </a:cxn>
              <a:cxn ang="0">
                <a:pos x="connsiteX12285" y="connsiteY12285"/>
              </a:cxn>
              <a:cxn ang="0">
                <a:pos x="connsiteX12286" y="connsiteY12286"/>
              </a:cxn>
              <a:cxn ang="0">
                <a:pos x="connsiteX12287" y="connsiteY12287"/>
              </a:cxn>
              <a:cxn ang="0">
                <a:pos x="connsiteX12288" y="connsiteY12288"/>
              </a:cxn>
              <a:cxn ang="0">
                <a:pos x="connsiteX12289" y="connsiteY12289"/>
              </a:cxn>
              <a:cxn ang="0">
                <a:pos x="connsiteX12290" y="connsiteY12290"/>
              </a:cxn>
              <a:cxn ang="0">
                <a:pos x="connsiteX12291" y="connsiteY12291"/>
              </a:cxn>
              <a:cxn ang="0">
                <a:pos x="connsiteX12292" y="connsiteY12292"/>
              </a:cxn>
              <a:cxn ang="0">
                <a:pos x="connsiteX12293" y="connsiteY12293"/>
              </a:cxn>
              <a:cxn ang="0">
                <a:pos x="connsiteX12294" y="connsiteY12294"/>
              </a:cxn>
              <a:cxn ang="0">
                <a:pos x="connsiteX12295" y="connsiteY12295"/>
              </a:cxn>
              <a:cxn ang="0">
                <a:pos x="connsiteX12296" y="connsiteY12296"/>
              </a:cxn>
              <a:cxn ang="0">
                <a:pos x="connsiteX12297" y="connsiteY12297"/>
              </a:cxn>
              <a:cxn ang="0">
                <a:pos x="connsiteX12298" y="connsiteY12298"/>
              </a:cxn>
              <a:cxn ang="0">
                <a:pos x="connsiteX12299" y="connsiteY12299"/>
              </a:cxn>
              <a:cxn ang="0">
                <a:pos x="connsiteX12300" y="connsiteY12300"/>
              </a:cxn>
              <a:cxn ang="0">
                <a:pos x="connsiteX12301" y="connsiteY12301"/>
              </a:cxn>
              <a:cxn ang="0">
                <a:pos x="connsiteX12302" y="connsiteY12302"/>
              </a:cxn>
              <a:cxn ang="0">
                <a:pos x="connsiteX12303" y="connsiteY12303"/>
              </a:cxn>
              <a:cxn ang="0">
                <a:pos x="connsiteX12304" y="connsiteY12304"/>
              </a:cxn>
              <a:cxn ang="0">
                <a:pos x="connsiteX12305" y="connsiteY12305"/>
              </a:cxn>
              <a:cxn ang="0">
                <a:pos x="connsiteX12306" y="connsiteY12306"/>
              </a:cxn>
              <a:cxn ang="0">
                <a:pos x="connsiteX12307" y="connsiteY12307"/>
              </a:cxn>
              <a:cxn ang="0">
                <a:pos x="connsiteX12308" y="connsiteY12308"/>
              </a:cxn>
              <a:cxn ang="0">
                <a:pos x="connsiteX12309" y="connsiteY12309"/>
              </a:cxn>
              <a:cxn ang="0">
                <a:pos x="connsiteX12310" y="connsiteY12310"/>
              </a:cxn>
              <a:cxn ang="0">
                <a:pos x="connsiteX12311" y="connsiteY12311"/>
              </a:cxn>
              <a:cxn ang="0">
                <a:pos x="connsiteX12312" y="connsiteY12312"/>
              </a:cxn>
              <a:cxn ang="0">
                <a:pos x="connsiteX12313" y="connsiteY12313"/>
              </a:cxn>
              <a:cxn ang="0">
                <a:pos x="connsiteX12314" y="connsiteY12314"/>
              </a:cxn>
              <a:cxn ang="0">
                <a:pos x="connsiteX12315" y="connsiteY12315"/>
              </a:cxn>
              <a:cxn ang="0">
                <a:pos x="connsiteX12316" y="connsiteY12316"/>
              </a:cxn>
              <a:cxn ang="0">
                <a:pos x="connsiteX12317" y="connsiteY12317"/>
              </a:cxn>
              <a:cxn ang="0">
                <a:pos x="connsiteX12318" y="connsiteY12318"/>
              </a:cxn>
              <a:cxn ang="0">
                <a:pos x="connsiteX12319" y="connsiteY12319"/>
              </a:cxn>
              <a:cxn ang="0">
                <a:pos x="connsiteX12320" y="connsiteY12320"/>
              </a:cxn>
              <a:cxn ang="0">
                <a:pos x="connsiteX12321" y="connsiteY12321"/>
              </a:cxn>
              <a:cxn ang="0">
                <a:pos x="connsiteX12322" y="connsiteY12322"/>
              </a:cxn>
              <a:cxn ang="0">
                <a:pos x="connsiteX12323" y="connsiteY12323"/>
              </a:cxn>
              <a:cxn ang="0">
                <a:pos x="connsiteX12324" y="connsiteY12324"/>
              </a:cxn>
              <a:cxn ang="0">
                <a:pos x="connsiteX12325" y="connsiteY12325"/>
              </a:cxn>
              <a:cxn ang="0">
                <a:pos x="connsiteX12326" y="connsiteY12326"/>
              </a:cxn>
              <a:cxn ang="0">
                <a:pos x="connsiteX12327" y="connsiteY12327"/>
              </a:cxn>
              <a:cxn ang="0">
                <a:pos x="connsiteX12328" y="connsiteY12328"/>
              </a:cxn>
              <a:cxn ang="0">
                <a:pos x="connsiteX12329" y="connsiteY12329"/>
              </a:cxn>
              <a:cxn ang="0">
                <a:pos x="connsiteX12330" y="connsiteY12330"/>
              </a:cxn>
              <a:cxn ang="0">
                <a:pos x="connsiteX12331" y="connsiteY12331"/>
              </a:cxn>
              <a:cxn ang="0">
                <a:pos x="connsiteX12332" y="connsiteY12332"/>
              </a:cxn>
              <a:cxn ang="0">
                <a:pos x="connsiteX12333" y="connsiteY12333"/>
              </a:cxn>
              <a:cxn ang="0">
                <a:pos x="connsiteX12334" y="connsiteY12334"/>
              </a:cxn>
              <a:cxn ang="0">
                <a:pos x="connsiteX12335" y="connsiteY12335"/>
              </a:cxn>
              <a:cxn ang="0">
                <a:pos x="connsiteX12336" y="connsiteY12336"/>
              </a:cxn>
              <a:cxn ang="0">
                <a:pos x="connsiteX12337" y="connsiteY12337"/>
              </a:cxn>
              <a:cxn ang="0">
                <a:pos x="connsiteX12338" y="connsiteY12338"/>
              </a:cxn>
              <a:cxn ang="0">
                <a:pos x="connsiteX12339" y="connsiteY12339"/>
              </a:cxn>
              <a:cxn ang="0">
                <a:pos x="connsiteX12340" y="connsiteY12340"/>
              </a:cxn>
              <a:cxn ang="0">
                <a:pos x="connsiteX12341" y="connsiteY12341"/>
              </a:cxn>
              <a:cxn ang="0">
                <a:pos x="connsiteX12342" y="connsiteY12342"/>
              </a:cxn>
              <a:cxn ang="0">
                <a:pos x="connsiteX12343" y="connsiteY12343"/>
              </a:cxn>
              <a:cxn ang="0">
                <a:pos x="connsiteX12344" y="connsiteY12344"/>
              </a:cxn>
              <a:cxn ang="0">
                <a:pos x="connsiteX12345" y="connsiteY12345"/>
              </a:cxn>
              <a:cxn ang="0">
                <a:pos x="connsiteX12346" y="connsiteY12346"/>
              </a:cxn>
              <a:cxn ang="0">
                <a:pos x="connsiteX12347" y="connsiteY12347"/>
              </a:cxn>
              <a:cxn ang="0">
                <a:pos x="connsiteX12348" y="connsiteY12348"/>
              </a:cxn>
              <a:cxn ang="0">
                <a:pos x="connsiteX12349" y="connsiteY12349"/>
              </a:cxn>
              <a:cxn ang="0">
                <a:pos x="connsiteX12350" y="connsiteY12350"/>
              </a:cxn>
              <a:cxn ang="0">
                <a:pos x="connsiteX12351" y="connsiteY12351"/>
              </a:cxn>
              <a:cxn ang="0">
                <a:pos x="connsiteX12352" y="connsiteY12352"/>
              </a:cxn>
              <a:cxn ang="0">
                <a:pos x="connsiteX12353" y="connsiteY12353"/>
              </a:cxn>
              <a:cxn ang="0">
                <a:pos x="connsiteX12354" y="connsiteY12354"/>
              </a:cxn>
              <a:cxn ang="0">
                <a:pos x="connsiteX12355" y="connsiteY12355"/>
              </a:cxn>
              <a:cxn ang="0">
                <a:pos x="connsiteX12356" y="connsiteY12356"/>
              </a:cxn>
              <a:cxn ang="0">
                <a:pos x="connsiteX12357" y="connsiteY12357"/>
              </a:cxn>
              <a:cxn ang="0">
                <a:pos x="connsiteX12358" y="connsiteY12358"/>
              </a:cxn>
              <a:cxn ang="0">
                <a:pos x="connsiteX12359" y="connsiteY12359"/>
              </a:cxn>
              <a:cxn ang="0">
                <a:pos x="connsiteX12360" y="connsiteY12360"/>
              </a:cxn>
              <a:cxn ang="0">
                <a:pos x="connsiteX12361" y="connsiteY12361"/>
              </a:cxn>
              <a:cxn ang="0">
                <a:pos x="connsiteX12362" y="connsiteY12362"/>
              </a:cxn>
              <a:cxn ang="0">
                <a:pos x="connsiteX12363" y="connsiteY12363"/>
              </a:cxn>
              <a:cxn ang="0">
                <a:pos x="connsiteX12364" y="connsiteY12364"/>
              </a:cxn>
              <a:cxn ang="0">
                <a:pos x="connsiteX12365" y="connsiteY12365"/>
              </a:cxn>
              <a:cxn ang="0">
                <a:pos x="connsiteX12366" y="connsiteY12366"/>
              </a:cxn>
              <a:cxn ang="0">
                <a:pos x="connsiteX12367" y="connsiteY12367"/>
              </a:cxn>
              <a:cxn ang="0">
                <a:pos x="connsiteX12368" y="connsiteY12368"/>
              </a:cxn>
              <a:cxn ang="0">
                <a:pos x="connsiteX12369" y="connsiteY12369"/>
              </a:cxn>
              <a:cxn ang="0">
                <a:pos x="connsiteX12370" y="connsiteY12370"/>
              </a:cxn>
              <a:cxn ang="0">
                <a:pos x="connsiteX12371" y="connsiteY12371"/>
              </a:cxn>
              <a:cxn ang="0">
                <a:pos x="connsiteX12372" y="connsiteY12372"/>
              </a:cxn>
              <a:cxn ang="0">
                <a:pos x="connsiteX12373" y="connsiteY12373"/>
              </a:cxn>
              <a:cxn ang="0">
                <a:pos x="connsiteX12374" y="connsiteY12374"/>
              </a:cxn>
              <a:cxn ang="0">
                <a:pos x="connsiteX12375" y="connsiteY12375"/>
              </a:cxn>
              <a:cxn ang="0">
                <a:pos x="connsiteX12376" y="connsiteY12376"/>
              </a:cxn>
              <a:cxn ang="0">
                <a:pos x="connsiteX12377" y="connsiteY12377"/>
              </a:cxn>
              <a:cxn ang="0">
                <a:pos x="connsiteX12378" y="connsiteY12378"/>
              </a:cxn>
              <a:cxn ang="0">
                <a:pos x="connsiteX12379" y="connsiteY12379"/>
              </a:cxn>
              <a:cxn ang="0">
                <a:pos x="connsiteX12380" y="connsiteY12380"/>
              </a:cxn>
              <a:cxn ang="0">
                <a:pos x="connsiteX12381" y="connsiteY12381"/>
              </a:cxn>
              <a:cxn ang="0">
                <a:pos x="connsiteX12382" y="connsiteY12382"/>
              </a:cxn>
              <a:cxn ang="0">
                <a:pos x="connsiteX12383" y="connsiteY12383"/>
              </a:cxn>
              <a:cxn ang="0">
                <a:pos x="connsiteX12384" y="connsiteY12384"/>
              </a:cxn>
              <a:cxn ang="0">
                <a:pos x="connsiteX12385" y="connsiteY12385"/>
              </a:cxn>
              <a:cxn ang="0">
                <a:pos x="connsiteX12386" y="connsiteY12386"/>
              </a:cxn>
              <a:cxn ang="0">
                <a:pos x="connsiteX12387" y="connsiteY12387"/>
              </a:cxn>
              <a:cxn ang="0">
                <a:pos x="connsiteX12388" y="connsiteY12388"/>
              </a:cxn>
              <a:cxn ang="0">
                <a:pos x="connsiteX12389" y="connsiteY12389"/>
              </a:cxn>
              <a:cxn ang="0">
                <a:pos x="connsiteX12390" y="connsiteY12390"/>
              </a:cxn>
              <a:cxn ang="0">
                <a:pos x="connsiteX12391" y="connsiteY12391"/>
              </a:cxn>
              <a:cxn ang="0">
                <a:pos x="connsiteX12392" y="connsiteY12392"/>
              </a:cxn>
              <a:cxn ang="0">
                <a:pos x="connsiteX12393" y="connsiteY12393"/>
              </a:cxn>
              <a:cxn ang="0">
                <a:pos x="connsiteX12394" y="connsiteY12394"/>
              </a:cxn>
              <a:cxn ang="0">
                <a:pos x="connsiteX12395" y="connsiteY12395"/>
              </a:cxn>
              <a:cxn ang="0">
                <a:pos x="connsiteX12396" y="connsiteY12396"/>
              </a:cxn>
              <a:cxn ang="0">
                <a:pos x="connsiteX12397" y="connsiteY12397"/>
              </a:cxn>
              <a:cxn ang="0">
                <a:pos x="connsiteX12398" y="connsiteY12398"/>
              </a:cxn>
              <a:cxn ang="0">
                <a:pos x="connsiteX12399" y="connsiteY12399"/>
              </a:cxn>
              <a:cxn ang="0">
                <a:pos x="connsiteX12400" y="connsiteY12400"/>
              </a:cxn>
              <a:cxn ang="0">
                <a:pos x="connsiteX12401" y="connsiteY12401"/>
              </a:cxn>
              <a:cxn ang="0">
                <a:pos x="connsiteX12402" y="connsiteY12402"/>
              </a:cxn>
              <a:cxn ang="0">
                <a:pos x="connsiteX12403" y="connsiteY12403"/>
              </a:cxn>
              <a:cxn ang="0">
                <a:pos x="connsiteX12404" y="connsiteY12404"/>
              </a:cxn>
              <a:cxn ang="0">
                <a:pos x="connsiteX12405" y="connsiteY12405"/>
              </a:cxn>
              <a:cxn ang="0">
                <a:pos x="connsiteX12406" y="connsiteY12406"/>
              </a:cxn>
              <a:cxn ang="0">
                <a:pos x="connsiteX12407" y="connsiteY12407"/>
              </a:cxn>
              <a:cxn ang="0">
                <a:pos x="connsiteX12408" y="connsiteY12408"/>
              </a:cxn>
              <a:cxn ang="0">
                <a:pos x="connsiteX12409" y="connsiteY12409"/>
              </a:cxn>
              <a:cxn ang="0">
                <a:pos x="connsiteX12410" y="connsiteY12410"/>
              </a:cxn>
              <a:cxn ang="0">
                <a:pos x="connsiteX12411" y="connsiteY12411"/>
              </a:cxn>
              <a:cxn ang="0">
                <a:pos x="connsiteX12412" y="connsiteY12412"/>
              </a:cxn>
              <a:cxn ang="0">
                <a:pos x="connsiteX12413" y="connsiteY12413"/>
              </a:cxn>
              <a:cxn ang="0">
                <a:pos x="connsiteX12414" y="connsiteY12414"/>
              </a:cxn>
              <a:cxn ang="0">
                <a:pos x="connsiteX12415" y="connsiteY12415"/>
              </a:cxn>
              <a:cxn ang="0">
                <a:pos x="connsiteX12416" y="connsiteY12416"/>
              </a:cxn>
              <a:cxn ang="0">
                <a:pos x="connsiteX12417" y="connsiteY12417"/>
              </a:cxn>
              <a:cxn ang="0">
                <a:pos x="connsiteX12418" y="connsiteY12418"/>
              </a:cxn>
              <a:cxn ang="0">
                <a:pos x="connsiteX12419" y="connsiteY12419"/>
              </a:cxn>
              <a:cxn ang="0">
                <a:pos x="connsiteX12420" y="connsiteY12420"/>
              </a:cxn>
              <a:cxn ang="0">
                <a:pos x="connsiteX12421" y="connsiteY12421"/>
              </a:cxn>
              <a:cxn ang="0">
                <a:pos x="connsiteX12422" y="connsiteY12422"/>
              </a:cxn>
              <a:cxn ang="0">
                <a:pos x="connsiteX12423" y="connsiteY12423"/>
              </a:cxn>
              <a:cxn ang="0">
                <a:pos x="connsiteX12424" y="connsiteY12424"/>
              </a:cxn>
              <a:cxn ang="0">
                <a:pos x="connsiteX12425" y="connsiteY12425"/>
              </a:cxn>
              <a:cxn ang="0">
                <a:pos x="connsiteX12426" y="connsiteY12426"/>
              </a:cxn>
              <a:cxn ang="0">
                <a:pos x="connsiteX12427" y="connsiteY12427"/>
              </a:cxn>
              <a:cxn ang="0">
                <a:pos x="connsiteX12428" y="connsiteY12428"/>
              </a:cxn>
              <a:cxn ang="0">
                <a:pos x="connsiteX12429" y="connsiteY12429"/>
              </a:cxn>
              <a:cxn ang="0">
                <a:pos x="connsiteX12430" y="connsiteY12430"/>
              </a:cxn>
              <a:cxn ang="0">
                <a:pos x="connsiteX12431" y="connsiteY12431"/>
              </a:cxn>
              <a:cxn ang="0">
                <a:pos x="connsiteX12432" y="connsiteY12432"/>
              </a:cxn>
              <a:cxn ang="0">
                <a:pos x="connsiteX12433" y="connsiteY12433"/>
              </a:cxn>
              <a:cxn ang="0">
                <a:pos x="connsiteX12434" y="connsiteY12434"/>
              </a:cxn>
              <a:cxn ang="0">
                <a:pos x="connsiteX12435" y="connsiteY12435"/>
              </a:cxn>
              <a:cxn ang="0">
                <a:pos x="connsiteX12436" y="connsiteY12436"/>
              </a:cxn>
              <a:cxn ang="0">
                <a:pos x="connsiteX12437" y="connsiteY12437"/>
              </a:cxn>
              <a:cxn ang="0">
                <a:pos x="connsiteX12438" y="connsiteY12438"/>
              </a:cxn>
              <a:cxn ang="0">
                <a:pos x="connsiteX12439" y="connsiteY12439"/>
              </a:cxn>
              <a:cxn ang="0">
                <a:pos x="connsiteX12440" y="connsiteY12440"/>
              </a:cxn>
              <a:cxn ang="0">
                <a:pos x="connsiteX12441" y="connsiteY12441"/>
              </a:cxn>
              <a:cxn ang="0">
                <a:pos x="connsiteX12442" y="connsiteY12442"/>
              </a:cxn>
              <a:cxn ang="0">
                <a:pos x="connsiteX12443" y="connsiteY12443"/>
              </a:cxn>
              <a:cxn ang="0">
                <a:pos x="connsiteX12444" y="connsiteY12444"/>
              </a:cxn>
              <a:cxn ang="0">
                <a:pos x="connsiteX12445" y="connsiteY12445"/>
              </a:cxn>
              <a:cxn ang="0">
                <a:pos x="connsiteX12446" y="connsiteY12446"/>
              </a:cxn>
              <a:cxn ang="0">
                <a:pos x="connsiteX12447" y="connsiteY12447"/>
              </a:cxn>
              <a:cxn ang="0">
                <a:pos x="connsiteX12448" y="connsiteY12448"/>
              </a:cxn>
              <a:cxn ang="0">
                <a:pos x="connsiteX12449" y="connsiteY12449"/>
              </a:cxn>
              <a:cxn ang="0">
                <a:pos x="connsiteX12450" y="connsiteY12450"/>
              </a:cxn>
              <a:cxn ang="0">
                <a:pos x="connsiteX12451" y="connsiteY12451"/>
              </a:cxn>
              <a:cxn ang="0">
                <a:pos x="connsiteX12452" y="connsiteY12452"/>
              </a:cxn>
              <a:cxn ang="0">
                <a:pos x="connsiteX12453" y="connsiteY12453"/>
              </a:cxn>
              <a:cxn ang="0">
                <a:pos x="connsiteX12454" y="connsiteY12454"/>
              </a:cxn>
              <a:cxn ang="0">
                <a:pos x="connsiteX12455" y="connsiteY12455"/>
              </a:cxn>
              <a:cxn ang="0">
                <a:pos x="connsiteX12456" y="connsiteY12456"/>
              </a:cxn>
              <a:cxn ang="0">
                <a:pos x="connsiteX12457" y="connsiteY12457"/>
              </a:cxn>
              <a:cxn ang="0">
                <a:pos x="connsiteX12458" y="connsiteY12458"/>
              </a:cxn>
              <a:cxn ang="0">
                <a:pos x="connsiteX12459" y="connsiteY12459"/>
              </a:cxn>
              <a:cxn ang="0">
                <a:pos x="connsiteX12460" y="connsiteY12460"/>
              </a:cxn>
              <a:cxn ang="0">
                <a:pos x="connsiteX12461" y="connsiteY12461"/>
              </a:cxn>
              <a:cxn ang="0">
                <a:pos x="connsiteX12462" y="connsiteY12462"/>
              </a:cxn>
              <a:cxn ang="0">
                <a:pos x="connsiteX12463" y="connsiteY12463"/>
              </a:cxn>
              <a:cxn ang="0">
                <a:pos x="connsiteX12464" y="connsiteY12464"/>
              </a:cxn>
              <a:cxn ang="0">
                <a:pos x="connsiteX12465" y="connsiteY12465"/>
              </a:cxn>
              <a:cxn ang="0">
                <a:pos x="connsiteX12466" y="connsiteY12466"/>
              </a:cxn>
              <a:cxn ang="0">
                <a:pos x="connsiteX12467" y="connsiteY12467"/>
              </a:cxn>
              <a:cxn ang="0">
                <a:pos x="connsiteX12468" y="connsiteY12468"/>
              </a:cxn>
              <a:cxn ang="0">
                <a:pos x="connsiteX12469" y="connsiteY12469"/>
              </a:cxn>
              <a:cxn ang="0">
                <a:pos x="connsiteX12470" y="connsiteY12470"/>
              </a:cxn>
              <a:cxn ang="0">
                <a:pos x="connsiteX12471" y="connsiteY12471"/>
              </a:cxn>
              <a:cxn ang="0">
                <a:pos x="connsiteX12472" y="connsiteY12472"/>
              </a:cxn>
              <a:cxn ang="0">
                <a:pos x="connsiteX12473" y="connsiteY12473"/>
              </a:cxn>
              <a:cxn ang="0">
                <a:pos x="connsiteX12474" y="connsiteY12474"/>
              </a:cxn>
              <a:cxn ang="0">
                <a:pos x="connsiteX12475" y="connsiteY12475"/>
              </a:cxn>
              <a:cxn ang="0">
                <a:pos x="connsiteX12476" y="connsiteY12476"/>
              </a:cxn>
              <a:cxn ang="0">
                <a:pos x="connsiteX12477" y="connsiteY12477"/>
              </a:cxn>
              <a:cxn ang="0">
                <a:pos x="connsiteX12478" y="connsiteY12478"/>
              </a:cxn>
              <a:cxn ang="0">
                <a:pos x="connsiteX12479" y="connsiteY12479"/>
              </a:cxn>
              <a:cxn ang="0">
                <a:pos x="connsiteX12480" y="connsiteY12480"/>
              </a:cxn>
              <a:cxn ang="0">
                <a:pos x="connsiteX12481" y="connsiteY12481"/>
              </a:cxn>
              <a:cxn ang="0">
                <a:pos x="connsiteX12482" y="connsiteY12482"/>
              </a:cxn>
              <a:cxn ang="0">
                <a:pos x="connsiteX12483" y="connsiteY12483"/>
              </a:cxn>
              <a:cxn ang="0">
                <a:pos x="connsiteX12484" y="connsiteY12484"/>
              </a:cxn>
              <a:cxn ang="0">
                <a:pos x="connsiteX12485" y="connsiteY12485"/>
              </a:cxn>
              <a:cxn ang="0">
                <a:pos x="connsiteX12486" y="connsiteY12486"/>
              </a:cxn>
              <a:cxn ang="0">
                <a:pos x="connsiteX12487" y="connsiteY12487"/>
              </a:cxn>
              <a:cxn ang="0">
                <a:pos x="connsiteX12488" y="connsiteY12488"/>
              </a:cxn>
              <a:cxn ang="0">
                <a:pos x="connsiteX12489" y="connsiteY12489"/>
              </a:cxn>
              <a:cxn ang="0">
                <a:pos x="connsiteX12490" y="connsiteY12490"/>
              </a:cxn>
              <a:cxn ang="0">
                <a:pos x="connsiteX12491" y="connsiteY12491"/>
              </a:cxn>
              <a:cxn ang="0">
                <a:pos x="connsiteX12492" y="connsiteY12492"/>
              </a:cxn>
              <a:cxn ang="0">
                <a:pos x="connsiteX12493" y="connsiteY12493"/>
              </a:cxn>
              <a:cxn ang="0">
                <a:pos x="connsiteX12494" y="connsiteY12494"/>
              </a:cxn>
              <a:cxn ang="0">
                <a:pos x="connsiteX12495" y="connsiteY12495"/>
              </a:cxn>
              <a:cxn ang="0">
                <a:pos x="connsiteX12496" y="connsiteY12496"/>
              </a:cxn>
              <a:cxn ang="0">
                <a:pos x="connsiteX12497" y="connsiteY12497"/>
              </a:cxn>
              <a:cxn ang="0">
                <a:pos x="connsiteX12498" y="connsiteY12498"/>
              </a:cxn>
              <a:cxn ang="0">
                <a:pos x="connsiteX12499" y="connsiteY12499"/>
              </a:cxn>
              <a:cxn ang="0">
                <a:pos x="connsiteX12500" y="connsiteY12500"/>
              </a:cxn>
              <a:cxn ang="0">
                <a:pos x="connsiteX12501" y="connsiteY12501"/>
              </a:cxn>
              <a:cxn ang="0">
                <a:pos x="connsiteX12502" y="connsiteY12502"/>
              </a:cxn>
              <a:cxn ang="0">
                <a:pos x="connsiteX12503" y="connsiteY12503"/>
              </a:cxn>
              <a:cxn ang="0">
                <a:pos x="connsiteX12504" y="connsiteY12504"/>
              </a:cxn>
              <a:cxn ang="0">
                <a:pos x="connsiteX12505" y="connsiteY12505"/>
              </a:cxn>
              <a:cxn ang="0">
                <a:pos x="connsiteX12506" y="connsiteY12506"/>
              </a:cxn>
              <a:cxn ang="0">
                <a:pos x="connsiteX12507" y="connsiteY12507"/>
              </a:cxn>
              <a:cxn ang="0">
                <a:pos x="connsiteX12508" y="connsiteY12508"/>
              </a:cxn>
              <a:cxn ang="0">
                <a:pos x="connsiteX12509" y="connsiteY12509"/>
              </a:cxn>
              <a:cxn ang="0">
                <a:pos x="connsiteX12510" y="connsiteY12510"/>
              </a:cxn>
              <a:cxn ang="0">
                <a:pos x="connsiteX12511" y="connsiteY12511"/>
              </a:cxn>
              <a:cxn ang="0">
                <a:pos x="connsiteX12512" y="connsiteY12512"/>
              </a:cxn>
              <a:cxn ang="0">
                <a:pos x="connsiteX12513" y="connsiteY12513"/>
              </a:cxn>
              <a:cxn ang="0">
                <a:pos x="connsiteX12514" y="connsiteY12514"/>
              </a:cxn>
              <a:cxn ang="0">
                <a:pos x="connsiteX12515" y="connsiteY12515"/>
              </a:cxn>
              <a:cxn ang="0">
                <a:pos x="connsiteX12516" y="connsiteY12516"/>
              </a:cxn>
              <a:cxn ang="0">
                <a:pos x="connsiteX12517" y="connsiteY12517"/>
              </a:cxn>
              <a:cxn ang="0">
                <a:pos x="connsiteX12518" y="connsiteY12518"/>
              </a:cxn>
              <a:cxn ang="0">
                <a:pos x="connsiteX12519" y="connsiteY12519"/>
              </a:cxn>
              <a:cxn ang="0">
                <a:pos x="connsiteX12520" y="connsiteY12520"/>
              </a:cxn>
              <a:cxn ang="0">
                <a:pos x="connsiteX12521" y="connsiteY12521"/>
              </a:cxn>
              <a:cxn ang="0">
                <a:pos x="connsiteX12522" y="connsiteY12522"/>
              </a:cxn>
              <a:cxn ang="0">
                <a:pos x="connsiteX12523" y="connsiteY12523"/>
              </a:cxn>
              <a:cxn ang="0">
                <a:pos x="connsiteX12524" y="connsiteY12524"/>
              </a:cxn>
              <a:cxn ang="0">
                <a:pos x="connsiteX12525" y="connsiteY12525"/>
              </a:cxn>
              <a:cxn ang="0">
                <a:pos x="connsiteX12526" y="connsiteY12526"/>
              </a:cxn>
              <a:cxn ang="0">
                <a:pos x="connsiteX12527" y="connsiteY12527"/>
              </a:cxn>
              <a:cxn ang="0">
                <a:pos x="connsiteX12528" y="connsiteY12528"/>
              </a:cxn>
              <a:cxn ang="0">
                <a:pos x="connsiteX12529" y="connsiteY12529"/>
              </a:cxn>
              <a:cxn ang="0">
                <a:pos x="connsiteX12530" y="connsiteY12530"/>
              </a:cxn>
              <a:cxn ang="0">
                <a:pos x="connsiteX12531" y="connsiteY12531"/>
              </a:cxn>
              <a:cxn ang="0">
                <a:pos x="connsiteX12532" y="connsiteY12532"/>
              </a:cxn>
              <a:cxn ang="0">
                <a:pos x="connsiteX12533" y="connsiteY12533"/>
              </a:cxn>
              <a:cxn ang="0">
                <a:pos x="connsiteX12534" y="connsiteY12534"/>
              </a:cxn>
              <a:cxn ang="0">
                <a:pos x="connsiteX12535" y="connsiteY12535"/>
              </a:cxn>
              <a:cxn ang="0">
                <a:pos x="connsiteX12536" y="connsiteY12536"/>
              </a:cxn>
              <a:cxn ang="0">
                <a:pos x="connsiteX12537" y="connsiteY12537"/>
              </a:cxn>
              <a:cxn ang="0">
                <a:pos x="connsiteX12538" y="connsiteY12538"/>
              </a:cxn>
              <a:cxn ang="0">
                <a:pos x="connsiteX12539" y="connsiteY12539"/>
              </a:cxn>
              <a:cxn ang="0">
                <a:pos x="connsiteX12540" y="connsiteY12540"/>
              </a:cxn>
              <a:cxn ang="0">
                <a:pos x="connsiteX12541" y="connsiteY12541"/>
              </a:cxn>
              <a:cxn ang="0">
                <a:pos x="connsiteX12542" y="connsiteY12542"/>
              </a:cxn>
              <a:cxn ang="0">
                <a:pos x="connsiteX12543" y="connsiteY12543"/>
              </a:cxn>
              <a:cxn ang="0">
                <a:pos x="connsiteX12544" y="connsiteY12544"/>
              </a:cxn>
              <a:cxn ang="0">
                <a:pos x="connsiteX12545" y="connsiteY12545"/>
              </a:cxn>
              <a:cxn ang="0">
                <a:pos x="connsiteX12546" y="connsiteY12546"/>
              </a:cxn>
              <a:cxn ang="0">
                <a:pos x="connsiteX12547" y="connsiteY12547"/>
              </a:cxn>
              <a:cxn ang="0">
                <a:pos x="connsiteX12548" y="connsiteY12548"/>
              </a:cxn>
              <a:cxn ang="0">
                <a:pos x="connsiteX12549" y="connsiteY12549"/>
              </a:cxn>
              <a:cxn ang="0">
                <a:pos x="connsiteX12550" y="connsiteY12550"/>
              </a:cxn>
              <a:cxn ang="0">
                <a:pos x="connsiteX12551" y="connsiteY12551"/>
              </a:cxn>
              <a:cxn ang="0">
                <a:pos x="connsiteX12552" y="connsiteY12552"/>
              </a:cxn>
              <a:cxn ang="0">
                <a:pos x="connsiteX12553" y="connsiteY12553"/>
              </a:cxn>
              <a:cxn ang="0">
                <a:pos x="connsiteX12554" y="connsiteY12554"/>
              </a:cxn>
              <a:cxn ang="0">
                <a:pos x="connsiteX12555" y="connsiteY12555"/>
              </a:cxn>
              <a:cxn ang="0">
                <a:pos x="connsiteX12556" y="connsiteY12556"/>
              </a:cxn>
              <a:cxn ang="0">
                <a:pos x="connsiteX12557" y="connsiteY12557"/>
              </a:cxn>
              <a:cxn ang="0">
                <a:pos x="connsiteX12558" y="connsiteY12558"/>
              </a:cxn>
              <a:cxn ang="0">
                <a:pos x="connsiteX12559" y="connsiteY12559"/>
              </a:cxn>
              <a:cxn ang="0">
                <a:pos x="connsiteX12560" y="connsiteY12560"/>
              </a:cxn>
              <a:cxn ang="0">
                <a:pos x="connsiteX12561" y="connsiteY12561"/>
              </a:cxn>
              <a:cxn ang="0">
                <a:pos x="connsiteX12562" y="connsiteY12562"/>
              </a:cxn>
              <a:cxn ang="0">
                <a:pos x="connsiteX12563" y="connsiteY12563"/>
              </a:cxn>
              <a:cxn ang="0">
                <a:pos x="connsiteX12564" y="connsiteY12564"/>
              </a:cxn>
              <a:cxn ang="0">
                <a:pos x="connsiteX12565" y="connsiteY12565"/>
              </a:cxn>
              <a:cxn ang="0">
                <a:pos x="connsiteX12566" y="connsiteY12566"/>
              </a:cxn>
              <a:cxn ang="0">
                <a:pos x="connsiteX12567" y="connsiteY12567"/>
              </a:cxn>
              <a:cxn ang="0">
                <a:pos x="connsiteX12568" y="connsiteY12568"/>
              </a:cxn>
              <a:cxn ang="0">
                <a:pos x="connsiteX12569" y="connsiteY12569"/>
              </a:cxn>
              <a:cxn ang="0">
                <a:pos x="connsiteX12570" y="connsiteY12570"/>
              </a:cxn>
              <a:cxn ang="0">
                <a:pos x="connsiteX12571" y="connsiteY12571"/>
              </a:cxn>
              <a:cxn ang="0">
                <a:pos x="connsiteX12572" y="connsiteY12572"/>
              </a:cxn>
              <a:cxn ang="0">
                <a:pos x="connsiteX12573" y="connsiteY12573"/>
              </a:cxn>
              <a:cxn ang="0">
                <a:pos x="connsiteX12574" y="connsiteY12574"/>
              </a:cxn>
              <a:cxn ang="0">
                <a:pos x="connsiteX12575" y="connsiteY12575"/>
              </a:cxn>
              <a:cxn ang="0">
                <a:pos x="connsiteX12576" y="connsiteY12576"/>
              </a:cxn>
              <a:cxn ang="0">
                <a:pos x="connsiteX12577" y="connsiteY12577"/>
              </a:cxn>
              <a:cxn ang="0">
                <a:pos x="connsiteX12578" y="connsiteY12578"/>
              </a:cxn>
              <a:cxn ang="0">
                <a:pos x="connsiteX12579" y="connsiteY12579"/>
              </a:cxn>
              <a:cxn ang="0">
                <a:pos x="connsiteX12580" y="connsiteY12580"/>
              </a:cxn>
              <a:cxn ang="0">
                <a:pos x="connsiteX12581" y="connsiteY12581"/>
              </a:cxn>
              <a:cxn ang="0">
                <a:pos x="connsiteX12582" y="connsiteY12582"/>
              </a:cxn>
              <a:cxn ang="0">
                <a:pos x="connsiteX12583" y="connsiteY12583"/>
              </a:cxn>
              <a:cxn ang="0">
                <a:pos x="connsiteX12584" y="connsiteY12584"/>
              </a:cxn>
              <a:cxn ang="0">
                <a:pos x="connsiteX12585" y="connsiteY12585"/>
              </a:cxn>
              <a:cxn ang="0">
                <a:pos x="connsiteX12586" y="connsiteY12586"/>
              </a:cxn>
              <a:cxn ang="0">
                <a:pos x="connsiteX12587" y="connsiteY12587"/>
              </a:cxn>
              <a:cxn ang="0">
                <a:pos x="connsiteX12588" y="connsiteY12588"/>
              </a:cxn>
              <a:cxn ang="0">
                <a:pos x="connsiteX12589" y="connsiteY12589"/>
              </a:cxn>
              <a:cxn ang="0">
                <a:pos x="connsiteX12590" y="connsiteY12590"/>
              </a:cxn>
              <a:cxn ang="0">
                <a:pos x="connsiteX12591" y="connsiteY12591"/>
              </a:cxn>
              <a:cxn ang="0">
                <a:pos x="connsiteX12592" y="connsiteY12592"/>
              </a:cxn>
              <a:cxn ang="0">
                <a:pos x="connsiteX12593" y="connsiteY12593"/>
              </a:cxn>
              <a:cxn ang="0">
                <a:pos x="connsiteX12594" y="connsiteY12594"/>
              </a:cxn>
              <a:cxn ang="0">
                <a:pos x="connsiteX12595" y="connsiteY12595"/>
              </a:cxn>
              <a:cxn ang="0">
                <a:pos x="connsiteX12596" y="connsiteY12596"/>
              </a:cxn>
              <a:cxn ang="0">
                <a:pos x="connsiteX12597" y="connsiteY12597"/>
              </a:cxn>
              <a:cxn ang="0">
                <a:pos x="connsiteX12598" y="connsiteY12598"/>
              </a:cxn>
              <a:cxn ang="0">
                <a:pos x="connsiteX12599" y="connsiteY12599"/>
              </a:cxn>
              <a:cxn ang="0">
                <a:pos x="connsiteX12600" y="connsiteY12600"/>
              </a:cxn>
              <a:cxn ang="0">
                <a:pos x="connsiteX12601" y="connsiteY12601"/>
              </a:cxn>
              <a:cxn ang="0">
                <a:pos x="connsiteX12602" y="connsiteY12602"/>
              </a:cxn>
              <a:cxn ang="0">
                <a:pos x="connsiteX12603" y="connsiteY12603"/>
              </a:cxn>
              <a:cxn ang="0">
                <a:pos x="connsiteX12604" y="connsiteY12604"/>
              </a:cxn>
              <a:cxn ang="0">
                <a:pos x="connsiteX12605" y="connsiteY12605"/>
              </a:cxn>
              <a:cxn ang="0">
                <a:pos x="connsiteX12606" y="connsiteY12606"/>
              </a:cxn>
              <a:cxn ang="0">
                <a:pos x="connsiteX12607" y="connsiteY12607"/>
              </a:cxn>
              <a:cxn ang="0">
                <a:pos x="connsiteX12608" y="connsiteY12608"/>
              </a:cxn>
              <a:cxn ang="0">
                <a:pos x="connsiteX12609" y="connsiteY12609"/>
              </a:cxn>
              <a:cxn ang="0">
                <a:pos x="connsiteX12610" y="connsiteY12610"/>
              </a:cxn>
              <a:cxn ang="0">
                <a:pos x="connsiteX12611" y="connsiteY12611"/>
              </a:cxn>
              <a:cxn ang="0">
                <a:pos x="connsiteX12612" y="connsiteY12612"/>
              </a:cxn>
              <a:cxn ang="0">
                <a:pos x="connsiteX12613" y="connsiteY12613"/>
              </a:cxn>
              <a:cxn ang="0">
                <a:pos x="connsiteX12614" y="connsiteY12614"/>
              </a:cxn>
              <a:cxn ang="0">
                <a:pos x="connsiteX12615" y="connsiteY12615"/>
              </a:cxn>
              <a:cxn ang="0">
                <a:pos x="connsiteX12616" y="connsiteY12616"/>
              </a:cxn>
              <a:cxn ang="0">
                <a:pos x="connsiteX12617" y="connsiteY12617"/>
              </a:cxn>
              <a:cxn ang="0">
                <a:pos x="connsiteX12618" y="connsiteY12618"/>
              </a:cxn>
              <a:cxn ang="0">
                <a:pos x="connsiteX12619" y="connsiteY12619"/>
              </a:cxn>
              <a:cxn ang="0">
                <a:pos x="connsiteX12620" y="connsiteY12620"/>
              </a:cxn>
              <a:cxn ang="0">
                <a:pos x="connsiteX12621" y="connsiteY12621"/>
              </a:cxn>
              <a:cxn ang="0">
                <a:pos x="connsiteX12622" y="connsiteY12622"/>
              </a:cxn>
              <a:cxn ang="0">
                <a:pos x="connsiteX12623" y="connsiteY12623"/>
              </a:cxn>
              <a:cxn ang="0">
                <a:pos x="connsiteX12624" y="connsiteY12624"/>
              </a:cxn>
              <a:cxn ang="0">
                <a:pos x="connsiteX12625" y="connsiteY12625"/>
              </a:cxn>
              <a:cxn ang="0">
                <a:pos x="connsiteX12626" y="connsiteY12626"/>
              </a:cxn>
              <a:cxn ang="0">
                <a:pos x="connsiteX12627" y="connsiteY12627"/>
              </a:cxn>
              <a:cxn ang="0">
                <a:pos x="connsiteX12628" y="connsiteY12628"/>
              </a:cxn>
              <a:cxn ang="0">
                <a:pos x="connsiteX12629" y="connsiteY12629"/>
              </a:cxn>
              <a:cxn ang="0">
                <a:pos x="connsiteX12630" y="connsiteY12630"/>
              </a:cxn>
              <a:cxn ang="0">
                <a:pos x="connsiteX12631" y="connsiteY12631"/>
              </a:cxn>
              <a:cxn ang="0">
                <a:pos x="connsiteX12632" y="connsiteY12632"/>
              </a:cxn>
              <a:cxn ang="0">
                <a:pos x="connsiteX12633" y="connsiteY12633"/>
              </a:cxn>
              <a:cxn ang="0">
                <a:pos x="connsiteX12634" y="connsiteY12634"/>
              </a:cxn>
              <a:cxn ang="0">
                <a:pos x="connsiteX12635" y="connsiteY12635"/>
              </a:cxn>
              <a:cxn ang="0">
                <a:pos x="connsiteX12636" y="connsiteY12636"/>
              </a:cxn>
              <a:cxn ang="0">
                <a:pos x="connsiteX12637" y="connsiteY12637"/>
              </a:cxn>
              <a:cxn ang="0">
                <a:pos x="connsiteX12638" y="connsiteY12638"/>
              </a:cxn>
              <a:cxn ang="0">
                <a:pos x="connsiteX12639" y="connsiteY12639"/>
              </a:cxn>
              <a:cxn ang="0">
                <a:pos x="connsiteX12640" y="connsiteY12640"/>
              </a:cxn>
              <a:cxn ang="0">
                <a:pos x="connsiteX12641" y="connsiteY12641"/>
              </a:cxn>
              <a:cxn ang="0">
                <a:pos x="connsiteX12642" y="connsiteY12642"/>
              </a:cxn>
              <a:cxn ang="0">
                <a:pos x="connsiteX12643" y="connsiteY12643"/>
              </a:cxn>
              <a:cxn ang="0">
                <a:pos x="connsiteX12644" y="connsiteY12644"/>
              </a:cxn>
              <a:cxn ang="0">
                <a:pos x="connsiteX12645" y="connsiteY12645"/>
              </a:cxn>
              <a:cxn ang="0">
                <a:pos x="connsiteX12646" y="connsiteY12646"/>
              </a:cxn>
              <a:cxn ang="0">
                <a:pos x="connsiteX12647" y="connsiteY12647"/>
              </a:cxn>
              <a:cxn ang="0">
                <a:pos x="connsiteX12648" y="connsiteY12648"/>
              </a:cxn>
              <a:cxn ang="0">
                <a:pos x="connsiteX12649" y="connsiteY12649"/>
              </a:cxn>
              <a:cxn ang="0">
                <a:pos x="connsiteX12650" y="connsiteY12650"/>
              </a:cxn>
              <a:cxn ang="0">
                <a:pos x="connsiteX12651" y="connsiteY12651"/>
              </a:cxn>
              <a:cxn ang="0">
                <a:pos x="connsiteX12652" y="connsiteY12652"/>
              </a:cxn>
              <a:cxn ang="0">
                <a:pos x="connsiteX12653" y="connsiteY12653"/>
              </a:cxn>
              <a:cxn ang="0">
                <a:pos x="connsiteX12654" y="connsiteY12654"/>
              </a:cxn>
              <a:cxn ang="0">
                <a:pos x="connsiteX12655" y="connsiteY12655"/>
              </a:cxn>
              <a:cxn ang="0">
                <a:pos x="connsiteX12656" y="connsiteY12656"/>
              </a:cxn>
              <a:cxn ang="0">
                <a:pos x="connsiteX12657" y="connsiteY12657"/>
              </a:cxn>
              <a:cxn ang="0">
                <a:pos x="connsiteX12658" y="connsiteY12658"/>
              </a:cxn>
              <a:cxn ang="0">
                <a:pos x="connsiteX12659" y="connsiteY12659"/>
              </a:cxn>
              <a:cxn ang="0">
                <a:pos x="connsiteX12660" y="connsiteY12660"/>
              </a:cxn>
              <a:cxn ang="0">
                <a:pos x="connsiteX12661" y="connsiteY12661"/>
              </a:cxn>
              <a:cxn ang="0">
                <a:pos x="connsiteX12662" y="connsiteY12662"/>
              </a:cxn>
              <a:cxn ang="0">
                <a:pos x="connsiteX12663" y="connsiteY12663"/>
              </a:cxn>
              <a:cxn ang="0">
                <a:pos x="connsiteX12664" y="connsiteY12664"/>
              </a:cxn>
              <a:cxn ang="0">
                <a:pos x="connsiteX12665" y="connsiteY12665"/>
              </a:cxn>
              <a:cxn ang="0">
                <a:pos x="connsiteX12666" y="connsiteY12666"/>
              </a:cxn>
              <a:cxn ang="0">
                <a:pos x="connsiteX12667" y="connsiteY12667"/>
              </a:cxn>
              <a:cxn ang="0">
                <a:pos x="connsiteX12668" y="connsiteY12668"/>
              </a:cxn>
              <a:cxn ang="0">
                <a:pos x="connsiteX12669" y="connsiteY12669"/>
              </a:cxn>
              <a:cxn ang="0">
                <a:pos x="connsiteX12670" y="connsiteY12670"/>
              </a:cxn>
              <a:cxn ang="0">
                <a:pos x="connsiteX12671" y="connsiteY12671"/>
              </a:cxn>
              <a:cxn ang="0">
                <a:pos x="connsiteX12672" y="connsiteY12672"/>
              </a:cxn>
              <a:cxn ang="0">
                <a:pos x="connsiteX12673" y="connsiteY12673"/>
              </a:cxn>
              <a:cxn ang="0">
                <a:pos x="connsiteX12674" y="connsiteY12674"/>
              </a:cxn>
              <a:cxn ang="0">
                <a:pos x="connsiteX12675" y="connsiteY12675"/>
              </a:cxn>
              <a:cxn ang="0">
                <a:pos x="connsiteX12676" y="connsiteY12676"/>
              </a:cxn>
              <a:cxn ang="0">
                <a:pos x="connsiteX12677" y="connsiteY12677"/>
              </a:cxn>
              <a:cxn ang="0">
                <a:pos x="connsiteX12678" y="connsiteY12678"/>
              </a:cxn>
              <a:cxn ang="0">
                <a:pos x="connsiteX12679" y="connsiteY12679"/>
              </a:cxn>
              <a:cxn ang="0">
                <a:pos x="connsiteX12680" y="connsiteY12680"/>
              </a:cxn>
              <a:cxn ang="0">
                <a:pos x="connsiteX12681" y="connsiteY12681"/>
              </a:cxn>
              <a:cxn ang="0">
                <a:pos x="connsiteX12682" y="connsiteY12682"/>
              </a:cxn>
              <a:cxn ang="0">
                <a:pos x="connsiteX12683" y="connsiteY12683"/>
              </a:cxn>
              <a:cxn ang="0">
                <a:pos x="connsiteX12684" y="connsiteY12684"/>
              </a:cxn>
              <a:cxn ang="0">
                <a:pos x="connsiteX12685" y="connsiteY12685"/>
              </a:cxn>
              <a:cxn ang="0">
                <a:pos x="connsiteX12686" y="connsiteY12686"/>
              </a:cxn>
              <a:cxn ang="0">
                <a:pos x="connsiteX12687" y="connsiteY12687"/>
              </a:cxn>
              <a:cxn ang="0">
                <a:pos x="connsiteX12688" y="connsiteY12688"/>
              </a:cxn>
              <a:cxn ang="0">
                <a:pos x="connsiteX12689" y="connsiteY12689"/>
              </a:cxn>
              <a:cxn ang="0">
                <a:pos x="connsiteX12690" y="connsiteY12690"/>
              </a:cxn>
              <a:cxn ang="0">
                <a:pos x="connsiteX12691" y="connsiteY12691"/>
              </a:cxn>
              <a:cxn ang="0">
                <a:pos x="connsiteX12692" y="connsiteY12692"/>
              </a:cxn>
              <a:cxn ang="0">
                <a:pos x="connsiteX12693" y="connsiteY12693"/>
              </a:cxn>
              <a:cxn ang="0">
                <a:pos x="connsiteX12694" y="connsiteY12694"/>
              </a:cxn>
              <a:cxn ang="0">
                <a:pos x="connsiteX12695" y="connsiteY12695"/>
              </a:cxn>
              <a:cxn ang="0">
                <a:pos x="connsiteX12696" y="connsiteY12696"/>
              </a:cxn>
              <a:cxn ang="0">
                <a:pos x="connsiteX12697" y="connsiteY12697"/>
              </a:cxn>
              <a:cxn ang="0">
                <a:pos x="connsiteX12698" y="connsiteY12698"/>
              </a:cxn>
              <a:cxn ang="0">
                <a:pos x="connsiteX12699" y="connsiteY12699"/>
              </a:cxn>
              <a:cxn ang="0">
                <a:pos x="connsiteX12700" y="connsiteY12700"/>
              </a:cxn>
              <a:cxn ang="0">
                <a:pos x="connsiteX12701" y="connsiteY12701"/>
              </a:cxn>
              <a:cxn ang="0">
                <a:pos x="connsiteX12702" y="connsiteY12702"/>
              </a:cxn>
              <a:cxn ang="0">
                <a:pos x="connsiteX12703" y="connsiteY12703"/>
              </a:cxn>
              <a:cxn ang="0">
                <a:pos x="connsiteX12704" y="connsiteY12704"/>
              </a:cxn>
              <a:cxn ang="0">
                <a:pos x="connsiteX12705" y="connsiteY12705"/>
              </a:cxn>
              <a:cxn ang="0">
                <a:pos x="connsiteX12706" y="connsiteY12706"/>
              </a:cxn>
              <a:cxn ang="0">
                <a:pos x="connsiteX12707" y="connsiteY12707"/>
              </a:cxn>
              <a:cxn ang="0">
                <a:pos x="connsiteX12708" y="connsiteY12708"/>
              </a:cxn>
              <a:cxn ang="0">
                <a:pos x="connsiteX12709" y="connsiteY12709"/>
              </a:cxn>
              <a:cxn ang="0">
                <a:pos x="connsiteX12710" y="connsiteY12710"/>
              </a:cxn>
              <a:cxn ang="0">
                <a:pos x="connsiteX12711" y="connsiteY12711"/>
              </a:cxn>
              <a:cxn ang="0">
                <a:pos x="connsiteX12712" y="connsiteY12712"/>
              </a:cxn>
              <a:cxn ang="0">
                <a:pos x="connsiteX12713" y="connsiteY12713"/>
              </a:cxn>
              <a:cxn ang="0">
                <a:pos x="connsiteX12714" y="connsiteY12714"/>
              </a:cxn>
              <a:cxn ang="0">
                <a:pos x="connsiteX12715" y="connsiteY12715"/>
              </a:cxn>
              <a:cxn ang="0">
                <a:pos x="connsiteX12716" y="connsiteY12716"/>
              </a:cxn>
              <a:cxn ang="0">
                <a:pos x="connsiteX12717" y="connsiteY12717"/>
              </a:cxn>
              <a:cxn ang="0">
                <a:pos x="connsiteX12718" y="connsiteY12718"/>
              </a:cxn>
              <a:cxn ang="0">
                <a:pos x="connsiteX12719" y="connsiteY12719"/>
              </a:cxn>
              <a:cxn ang="0">
                <a:pos x="connsiteX12720" y="connsiteY12720"/>
              </a:cxn>
              <a:cxn ang="0">
                <a:pos x="connsiteX12721" y="connsiteY12721"/>
              </a:cxn>
              <a:cxn ang="0">
                <a:pos x="connsiteX12722" y="connsiteY12722"/>
              </a:cxn>
              <a:cxn ang="0">
                <a:pos x="connsiteX12723" y="connsiteY12723"/>
              </a:cxn>
              <a:cxn ang="0">
                <a:pos x="connsiteX12724" y="connsiteY12724"/>
              </a:cxn>
              <a:cxn ang="0">
                <a:pos x="connsiteX12725" y="connsiteY12725"/>
              </a:cxn>
              <a:cxn ang="0">
                <a:pos x="connsiteX12726" y="connsiteY12726"/>
              </a:cxn>
              <a:cxn ang="0">
                <a:pos x="connsiteX12727" y="connsiteY12727"/>
              </a:cxn>
              <a:cxn ang="0">
                <a:pos x="connsiteX12728" y="connsiteY12728"/>
              </a:cxn>
              <a:cxn ang="0">
                <a:pos x="connsiteX12729" y="connsiteY12729"/>
              </a:cxn>
              <a:cxn ang="0">
                <a:pos x="connsiteX12730" y="connsiteY12730"/>
              </a:cxn>
              <a:cxn ang="0">
                <a:pos x="connsiteX12731" y="connsiteY12731"/>
              </a:cxn>
              <a:cxn ang="0">
                <a:pos x="connsiteX12732" y="connsiteY12732"/>
              </a:cxn>
              <a:cxn ang="0">
                <a:pos x="connsiteX12733" y="connsiteY12733"/>
              </a:cxn>
              <a:cxn ang="0">
                <a:pos x="connsiteX12734" y="connsiteY12734"/>
              </a:cxn>
              <a:cxn ang="0">
                <a:pos x="connsiteX12735" y="connsiteY12735"/>
              </a:cxn>
              <a:cxn ang="0">
                <a:pos x="connsiteX12736" y="connsiteY12736"/>
              </a:cxn>
              <a:cxn ang="0">
                <a:pos x="connsiteX12737" y="connsiteY12737"/>
              </a:cxn>
              <a:cxn ang="0">
                <a:pos x="connsiteX12738" y="connsiteY12738"/>
              </a:cxn>
              <a:cxn ang="0">
                <a:pos x="connsiteX12739" y="connsiteY12739"/>
              </a:cxn>
              <a:cxn ang="0">
                <a:pos x="connsiteX12740" y="connsiteY12740"/>
              </a:cxn>
              <a:cxn ang="0">
                <a:pos x="connsiteX12741" y="connsiteY12741"/>
              </a:cxn>
              <a:cxn ang="0">
                <a:pos x="connsiteX12742" y="connsiteY12742"/>
              </a:cxn>
              <a:cxn ang="0">
                <a:pos x="connsiteX12743" y="connsiteY12743"/>
              </a:cxn>
              <a:cxn ang="0">
                <a:pos x="connsiteX12744" y="connsiteY12744"/>
              </a:cxn>
              <a:cxn ang="0">
                <a:pos x="connsiteX12745" y="connsiteY12745"/>
              </a:cxn>
              <a:cxn ang="0">
                <a:pos x="connsiteX12746" y="connsiteY12746"/>
              </a:cxn>
              <a:cxn ang="0">
                <a:pos x="connsiteX12747" y="connsiteY12747"/>
              </a:cxn>
              <a:cxn ang="0">
                <a:pos x="connsiteX12748" y="connsiteY12748"/>
              </a:cxn>
              <a:cxn ang="0">
                <a:pos x="connsiteX12749" y="connsiteY12749"/>
              </a:cxn>
              <a:cxn ang="0">
                <a:pos x="connsiteX12750" y="connsiteY12750"/>
              </a:cxn>
              <a:cxn ang="0">
                <a:pos x="connsiteX12751" y="connsiteY12751"/>
              </a:cxn>
              <a:cxn ang="0">
                <a:pos x="connsiteX12752" y="connsiteY12752"/>
              </a:cxn>
              <a:cxn ang="0">
                <a:pos x="connsiteX12753" y="connsiteY12753"/>
              </a:cxn>
              <a:cxn ang="0">
                <a:pos x="connsiteX12754" y="connsiteY12754"/>
              </a:cxn>
              <a:cxn ang="0">
                <a:pos x="connsiteX12755" y="connsiteY12755"/>
              </a:cxn>
              <a:cxn ang="0">
                <a:pos x="connsiteX12756" y="connsiteY12756"/>
              </a:cxn>
              <a:cxn ang="0">
                <a:pos x="connsiteX12757" y="connsiteY12757"/>
              </a:cxn>
              <a:cxn ang="0">
                <a:pos x="connsiteX12758" y="connsiteY12758"/>
              </a:cxn>
              <a:cxn ang="0">
                <a:pos x="connsiteX12759" y="connsiteY12759"/>
              </a:cxn>
              <a:cxn ang="0">
                <a:pos x="connsiteX12760" y="connsiteY12760"/>
              </a:cxn>
              <a:cxn ang="0">
                <a:pos x="connsiteX12761" y="connsiteY12761"/>
              </a:cxn>
              <a:cxn ang="0">
                <a:pos x="connsiteX12762" y="connsiteY12762"/>
              </a:cxn>
              <a:cxn ang="0">
                <a:pos x="connsiteX12763" y="connsiteY12763"/>
              </a:cxn>
              <a:cxn ang="0">
                <a:pos x="connsiteX12764" y="connsiteY12764"/>
              </a:cxn>
              <a:cxn ang="0">
                <a:pos x="connsiteX12765" y="connsiteY12765"/>
              </a:cxn>
              <a:cxn ang="0">
                <a:pos x="connsiteX12766" y="connsiteY12766"/>
              </a:cxn>
              <a:cxn ang="0">
                <a:pos x="connsiteX12767" y="connsiteY12767"/>
              </a:cxn>
              <a:cxn ang="0">
                <a:pos x="connsiteX12768" y="connsiteY12768"/>
              </a:cxn>
              <a:cxn ang="0">
                <a:pos x="connsiteX12769" y="connsiteY12769"/>
              </a:cxn>
              <a:cxn ang="0">
                <a:pos x="connsiteX12770" y="connsiteY12770"/>
              </a:cxn>
              <a:cxn ang="0">
                <a:pos x="connsiteX12771" y="connsiteY12771"/>
              </a:cxn>
              <a:cxn ang="0">
                <a:pos x="connsiteX12772" y="connsiteY12772"/>
              </a:cxn>
              <a:cxn ang="0">
                <a:pos x="connsiteX12773" y="connsiteY12773"/>
              </a:cxn>
              <a:cxn ang="0">
                <a:pos x="connsiteX12774" y="connsiteY12774"/>
              </a:cxn>
              <a:cxn ang="0">
                <a:pos x="connsiteX12775" y="connsiteY12775"/>
              </a:cxn>
              <a:cxn ang="0">
                <a:pos x="connsiteX12776" y="connsiteY12776"/>
              </a:cxn>
              <a:cxn ang="0">
                <a:pos x="connsiteX12777" y="connsiteY12777"/>
              </a:cxn>
              <a:cxn ang="0">
                <a:pos x="connsiteX12778" y="connsiteY12778"/>
              </a:cxn>
              <a:cxn ang="0">
                <a:pos x="connsiteX12779" y="connsiteY12779"/>
              </a:cxn>
              <a:cxn ang="0">
                <a:pos x="connsiteX12780" y="connsiteY12780"/>
              </a:cxn>
              <a:cxn ang="0">
                <a:pos x="connsiteX12781" y="connsiteY12781"/>
              </a:cxn>
              <a:cxn ang="0">
                <a:pos x="connsiteX12782" y="connsiteY12782"/>
              </a:cxn>
              <a:cxn ang="0">
                <a:pos x="connsiteX12783" y="connsiteY12783"/>
              </a:cxn>
              <a:cxn ang="0">
                <a:pos x="connsiteX12784" y="connsiteY12784"/>
              </a:cxn>
              <a:cxn ang="0">
                <a:pos x="connsiteX12785" y="connsiteY12785"/>
              </a:cxn>
              <a:cxn ang="0">
                <a:pos x="connsiteX12786" y="connsiteY12786"/>
              </a:cxn>
              <a:cxn ang="0">
                <a:pos x="connsiteX12787" y="connsiteY12787"/>
              </a:cxn>
              <a:cxn ang="0">
                <a:pos x="connsiteX12788" y="connsiteY12788"/>
              </a:cxn>
              <a:cxn ang="0">
                <a:pos x="connsiteX12789" y="connsiteY12789"/>
              </a:cxn>
              <a:cxn ang="0">
                <a:pos x="connsiteX12790" y="connsiteY12790"/>
              </a:cxn>
              <a:cxn ang="0">
                <a:pos x="connsiteX12791" y="connsiteY12791"/>
              </a:cxn>
              <a:cxn ang="0">
                <a:pos x="connsiteX12792" y="connsiteY12792"/>
              </a:cxn>
              <a:cxn ang="0">
                <a:pos x="connsiteX12793" y="connsiteY12793"/>
              </a:cxn>
              <a:cxn ang="0">
                <a:pos x="connsiteX12794" y="connsiteY12794"/>
              </a:cxn>
              <a:cxn ang="0">
                <a:pos x="connsiteX12795" y="connsiteY12795"/>
              </a:cxn>
              <a:cxn ang="0">
                <a:pos x="connsiteX12796" y="connsiteY12796"/>
              </a:cxn>
              <a:cxn ang="0">
                <a:pos x="connsiteX12797" y="connsiteY12797"/>
              </a:cxn>
              <a:cxn ang="0">
                <a:pos x="connsiteX12798" y="connsiteY12798"/>
              </a:cxn>
              <a:cxn ang="0">
                <a:pos x="connsiteX12799" y="connsiteY12799"/>
              </a:cxn>
              <a:cxn ang="0">
                <a:pos x="connsiteX12800" y="connsiteY12800"/>
              </a:cxn>
              <a:cxn ang="0">
                <a:pos x="connsiteX12801" y="connsiteY12801"/>
              </a:cxn>
              <a:cxn ang="0">
                <a:pos x="connsiteX12802" y="connsiteY12802"/>
              </a:cxn>
              <a:cxn ang="0">
                <a:pos x="connsiteX12803" y="connsiteY12803"/>
              </a:cxn>
              <a:cxn ang="0">
                <a:pos x="connsiteX12804" y="connsiteY12804"/>
              </a:cxn>
              <a:cxn ang="0">
                <a:pos x="connsiteX12805" y="connsiteY12805"/>
              </a:cxn>
              <a:cxn ang="0">
                <a:pos x="connsiteX12806" y="connsiteY12806"/>
              </a:cxn>
              <a:cxn ang="0">
                <a:pos x="connsiteX12807" y="connsiteY12807"/>
              </a:cxn>
              <a:cxn ang="0">
                <a:pos x="connsiteX12808" y="connsiteY12808"/>
              </a:cxn>
              <a:cxn ang="0">
                <a:pos x="connsiteX12809" y="connsiteY12809"/>
              </a:cxn>
              <a:cxn ang="0">
                <a:pos x="connsiteX12810" y="connsiteY12810"/>
              </a:cxn>
              <a:cxn ang="0">
                <a:pos x="connsiteX12811" y="connsiteY12811"/>
              </a:cxn>
              <a:cxn ang="0">
                <a:pos x="connsiteX12812" y="connsiteY12812"/>
              </a:cxn>
              <a:cxn ang="0">
                <a:pos x="connsiteX12813" y="connsiteY12813"/>
              </a:cxn>
              <a:cxn ang="0">
                <a:pos x="connsiteX12814" y="connsiteY12814"/>
              </a:cxn>
              <a:cxn ang="0">
                <a:pos x="connsiteX12815" y="connsiteY12815"/>
              </a:cxn>
              <a:cxn ang="0">
                <a:pos x="connsiteX12816" y="connsiteY12816"/>
              </a:cxn>
              <a:cxn ang="0">
                <a:pos x="connsiteX12817" y="connsiteY12817"/>
              </a:cxn>
              <a:cxn ang="0">
                <a:pos x="connsiteX12818" y="connsiteY12818"/>
              </a:cxn>
              <a:cxn ang="0">
                <a:pos x="connsiteX12819" y="connsiteY12819"/>
              </a:cxn>
              <a:cxn ang="0">
                <a:pos x="connsiteX12820" y="connsiteY12820"/>
              </a:cxn>
              <a:cxn ang="0">
                <a:pos x="connsiteX12821" y="connsiteY12821"/>
              </a:cxn>
              <a:cxn ang="0">
                <a:pos x="connsiteX12822" y="connsiteY12822"/>
              </a:cxn>
              <a:cxn ang="0">
                <a:pos x="connsiteX12823" y="connsiteY12823"/>
              </a:cxn>
              <a:cxn ang="0">
                <a:pos x="connsiteX12824" y="connsiteY12824"/>
              </a:cxn>
              <a:cxn ang="0">
                <a:pos x="connsiteX12825" y="connsiteY12825"/>
              </a:cxn>
              <a:cxn ang="0">
                <a:pos x="connsiteX12826" y="connsiteY12826"/>
              </a:cxn>
              <a:cxn ang="0">
                <a:pos x="connsiteX12827" y="connsiteY12827"/>
              </a:cxn>
              <a:cxn ang="0">
                <a:pos x="connsiteX12828" y="connsiteY12828"/>
              </a:cxn>
              <a:cxn ang="0">
                <a:pos x="connsiteX12829" y="connsiteY12829"/>
              </a:cxn>
              <a:cxn ang="0">
                <a:pos x="connsiteX12830" y="connsiteY12830"/>
              </a:cxn>
              <a:cxn ang="0">
                <a:pos x="connsiteX12831" y="connsiteY12831"/>
              </a:cxn>
              <a:cxn ang="0">
                <a:pos x="connsiteX12832" y="connsiteY12832"/>
              </a:cxn>
              <a:cxn ang="0">
                <a:pos x="connsiteX12833" y="connsiteY12833"/>
              </a:cxn>
              <a:cxn ang="0">
                <a:pos x="connsiteX12834" y="connsiteY12834"/>
              </a:cxn>
              <a:cxn ang="0">
                <a:pos x="connsiteX12835" y="connsiteY12835"/>
              </a:cxn>
              <a:cxn ang="0">
                <a:pos x="connsiteX12836" y="connsiteY12836"/>
              </a:cxn>
              <a:cxn ang="0">
                <a:pos x="connsiteX12837" y="connsiteY12837"/>
              </a:cxn>
              <a:cxn ang="0">
                <a:pos x="connsiteX12838" y="connsiteY12838"/>
              </a:cxn>
              <a:cxn ang="0">
                <a:pos x="connsiteX12839" y="connsiteY12839"/>
              </a:cxn>
              <a:cxn ang="0">
                <a:pos x="connsiteX12840" y="connsiteY12840"/>
              </a:cxn>
              <a:cxn ang="0">
                <a:pos x="connsiteX12841" y="connsiteY12841"/>
              </a:cxn>
              <a:cxn ang="0">
                <a:pos x="connsiteX12842" y="connsiteY12842"/>
              </a:cxn>
              <a:cxn ang="0">
                <a:pos x="connsiteX12843" y="connsiteY12843"/>
              </a:cxn>
              <a:cxn ang="0">
                <a:pos x="connsiteX12844" y="connsiteY12844"/>
              </a:cxn>
              <a:cxn ang="0">
                <a:pos x="connsiteX12845" y="connsiteY12845"/>
              </a:cxn>
              <a:cxn ang="0">
                <a:pos x="connsiteX12846" y="connsiteY12846"/>
              </a:cxn>
              <a:cxn ang="0">
                <a:pos x="connsiteX12847" y="connsiteY12847"/>
              </a:cxn>
              <a:cxn ang="0">
                <a:pos x="connsiteX12848" y="connsiteY12848"/>
              </a:cxn>
              <a:cxn ang="0">
                <a:pos x="connsiteX12849" y="connsiteY12849"/>
              </a:cxn>
              <a:cxn ang="0">
                <a:pos x="connsiteX12850" y="connsiteY12850"/>
              </a:cxn>
              <a:cxn ang="0">
                <a:pos x="connsiteX12851" y="connsiteY12851"/>
              </a:cxn>
              <a:cxn ang="0">
                <a:pos x="connsiteX12852" y="connsiteY12852"/>
              </a:cxn>
              <a:cxn ang="0">
                <a:pos x="connsiteX12853" y="connsiteY12853"/>
              </a:cxn>
              <a:cxn ang="0">
                <a:pos x="connsiteX12854" y="connsiteY12854"/>
              </a:cxn>
              <a:cxn ang="0">
                <a:pos x="connsiteX12855" y="connsiteY12855"/>
              </a:cxn>
              <a:cxn ang="0">
                <a:pos x="connsiteX12856" y="connsiteY12856"/>
              </a:cxn>
              <a:cxn ang="0">
                <a:pos x="connsiteX12857" y="connsiteY12857"/>
              </a:cxn>
              <a:cxn ang="0">
                <a:pos x="connsiteX12858" y="connsiteY12858"/>
              </a:cxn>
              <a:cxn ang="0">
                <a:pos x="connsiteX12859" y="connsiteY12859"/>
              </a:cxn>
              <a:cxn ang="0">
                <a:pos x="connsiteX12860" y="connsiteY12860"/>
              </a:cxn>
              <a:cxn ang="0">
                <a:pos x="connsiteX12861" y="connsiteY12861"/>
              </a:cxn>
              <a:cxn ang="0">
                <a:pos x="connsiteX12862" y="connsiteY12862"/>
              </a:cxn>
              <a:cxn ang="0">
                <a:pos x="connsiteX12863" y="connsiteY12863"/>
              </a:cxn>
              <a:cxn ang="0">
                <a:pos x="connsiteX12864" y="connsiteY12864"/>
              </a:cxn>
              <a:cxn ang="0">
                <a:pos x="connsiteX12865" y="connsiteY12865"/>
              </a:cxn>
              <a:cxn ang="0">
                <a:pos x="connsiteX12866" y="connsiteY12866"/>
              </a:cxn>
              <a:cxn ang="0">
                <a:pos x="connsiteX12867" y="connsiteY12867"/>
              </a:cxn>
              <a:cxn ang="0">
                <a:pos x="connsiteX12868" y="connsiteY12868"/>
              </a:cxn>
              <a:cxn ang="0">
                <a:pos x="connsiteX12869" y="connsiteY12869"/>
              </a:cxn>
              <a:cxn ang="0">
                <a:pos x="connsiteX12870" y="connsiteY12870"/>
              </a:cxn>
              <a:cxn ang="0">
                <a:pos x="connsiteX12871" y="connsiteY12871"/>
              </a:cxn>
              <a:cxn ang="0">
                <a:pos x="connsiteX12872" y="connsiteY12872"/>
              </a:cxn>
              <a:cxn ang="0">
                <a:pos x="connsiteX12873" y="connsiteY12873"/>
              </a:cxn>
              <a:cxn ang="0">
                <a:pos x="connsiteX12874" y="connsiteY12874"/>
              </a:cxn>
              <a:cxn ang="0">
                <a:pos x="connsiteX12875" y="connsiteY12875"/>
              </a:cxn>
              <a:cxn ang="0">
                <a:pos x="connsiteX12876" y="connsiteY12876"/>
              </a:cxn>
              <a:cxn ang="0">
                <a:pos x="connsiteX12877" y="connsiteY12877"/>
              </a:cxn>
              <a:cxn ang="0">
                <a:pos x="connsiteX12878" y="connsiteY12878"/>
              </a:cxn>
              <a:cxn ang="0">
                <a:pos x="connsiteX12879" y="connsiteY12879"/>
              </a:cxn>
              <a:cxn ang="0">
                <a:pos x="connsiteX12880" y="connsiteY12880"/>
              </a:cxn>
              <a:cxn ang="0">
                <a:pos x="connsiteX12881" y="connsiteY12881"/>
              </a:cxn>
              <a:cxn ang="0">
                <a:pos x="connsiteX12882" y="connsiteY12882"/>
              </a:cxn>
              <a:cxn ang="0">
                <a:pos x="connsiteX12883" y="connsiteY12883"/>
              </a:cxn>
              <a:cxn ang="0">
                <a:pos x="connsiteX12884" y="connsiteY12884"/>
              </a:cxn>
              <a:cxn ang="0">
                <a:pos x="connsiteX12885" y="connsiteY12885"/>
              </a:cxn>
              <a:cxn ang="0">
                <a:pos x="connsiteX12886" y="connsiteY12886"/>
              </a:cxn>
              <a:cxn ang="0">
                <a:pos x="connsiteX12887" y="connsiteY12887"/>
              </a:cxn>
              <a:cxn ang="0">
                <a:pos x="connsiteX12888" y="connsiteY12888"/>
              </a:cxn>
              <a:cxn ang="0">
                <a:pos x="connsiteX12889" y="connsiteY12889"/>
              </a:cxn>
              <a:cxn ang="0">
                <a:pos x="connsiteX12890" y="connsiteY12890"/>
              </a:cxn>
              <a:cxn ang="0">
                <a:pos x="connsiteX12891" y="connsiteY12891"/>
              </a:cxn>
              <a:cxn ang="0">
                <a:pos x="connsiteX12892" y="connsiteY12892"/>
              </a:cxn>
              <a:cxn ang="0">
                <a:pos x="connsiteX12893" y="connsiteY12893"/>
              </a:cxn>
              <a:cxn ang="0">
                <a:pos x="connsiteX12894" y="connsiteY12894"/>
              </a:cxn>
              <a:cxn ang="0">
                <a:pos x="connsiteX12895" y="connsiteY12895"/>
              </a:cxn>
              <a:cxn ang="0">
                <a:pos x="connsiteX12896" y="connsiteY12896"/>
              </a:cxn>
              <a:cxn ang="0">
                <a:pos x="connsiteX12897" y="connsiteY12897"/>
              </a:cxn>
              <a:cxn ang="0">
                <a:pos x="connsiteX12898" y="connsiteY12898"/>
              </a:cxn>
              <a:cxn ang="0">
                <a:pos x="connsiteX12899" y="connsiteY12899"/>
              </a:cxn>
              <a:cxn ang="0">
                <a:pos x="connsiteX12900" y="connsiteY12900"/>
              </a:cxn>
              <a:cxn ang="0">
                <a:pos x="connsiteX12901" y="connsiteY12901"/>
              </a:cxn>
              <a:cxn ang="0">
                <a:pos x="connsiteX12902" y="connsiteY12902"/>
              </a:cxn>
              <a:cxn ang="0">
                <a:pos x="connsiteX12903" y="connsiteY12903"/>
              </a:cxn>
              <a:cxn ang="0">
                <a:pos x="connsiteX12904" y="connsiteY12904"/>
              </a:cxn>
              <a:cxn ang="0">
                <a:pos x="connsiteX12905" y="connsiteY12905"/>
              </a:cxn>
              <a:cxn ang="0">
                <a:pos x="connsiteX12906" y="connsiteY12906"/>
              </a:cxn>
              <a:cxn ang="0">
                <a:pos x="connsiteX12907" y="connsiteY12907"/>
              </a:cxn>
              <a:cxn ang="0">
                <a:pos x="connsiteX12908" y="connsiteY12908"/>
              </a:cxn>
              <a:cxn ang="0">
                <a:pos x="connsiteX12909" y="connsiteY12909"/>
              </a:cxn>
              <a:cxn ang="0">
                <a:pos x="connsiteX12910" y="connsiteY12910"/>
              </a:cxn>
              <a:cxn ang="0">
                <a:pos x="connsiteX12911" y="connsiteY12911"/>
              </a:cxn>
              <a:cxn ang="0">
                <a:pos x="connsiteX12912" y="connsiteY12912"/>
              </a:cxn>
              <a:cxn ang="0">
                <a:pos x="connsiteX12913" y="connsiteY12913"/>
              </a:cxn>
              <a:cxn ang="0">
                <a:pos x="connsiteX12914" y="connsiteY12914"/>
              </a:cxn>
              <a:cxn ang="0">
                <a:pos x="connsiteX12915" y="connsiteY12915"/>
              </a:cxn>
              <a:cxn ang="0">
                <a:pos x="connsiteX12916" y="connsiteY12916"/>
              </a:cxn>
              <a:cxn ang="0">
                <a:pos x="connsiteX12917" y="connsiteY12917"/>
              </a:cxn>
              <a:cxn ang="0">
                <a:pos x="connsiteX12918" y="connsiteY12918"/>
              </a:cxn>
              <a:cxn ang="0">
                <a:pos x="connsiteX12919" y="connsiteY12919"/>
              </a:cxn>
              <a:cxn ang="0">
                <a:pos x="connsiteX12920" y="connsiteY12920"/>
              </a:cxn>
              <a:cxn ang="0">
                <a:pos x="connsiteX12921" y="connsiteY12921"/>
              </a:cxn>
              <a:cxn ang="0">
                <a:pos x="connsiteX12922" y="connsiteY12922"/>
              </a:cxn>
              <a:cxn ang="0">
                <a:pos x="connsiteX12923" y="connsiteY12923"/>
              </a:cxn>
              <a:cxn ang="0">
                <a:pos x="connsiteX12924" y="connsiteY12924"/>
              </a:cxn>
              <a:cxn ang="0">
                <a:pos x="connsiteX12925" y="connsiteY12925"/>
              </a:cxn>
              <a:cxn ang="0">
                <a:pos x="connsiteX12926" y="connsiteY12926"/>
              </a:cxn>
              <a:cxn ang="0">
                <a:pos x="connsiteX12927" y="connsiteY12927"/>
              </a:cxn>
              <a:cxn ang="0">
                <a:pos x="connsiteX12928" y="connsiteY12928"/>
              </a:cxn>
              <a:cxn ang="0">
                <a:pos x="connsiteX12929" y="connsiteY12929"/>
              </a:cxn>
              <a:cxn ang="0">
                <a:pos x="connsiteX12930" y="connsiteY12930"/>
              </a:cxn>
              <a:cxn ang="0">
                <a:pos x="connsiteX12931" y="connsiteY12931"/>
              </a:cxn>
              <a:cxn ang="0">
                <a:pos x="connsiteX12932" y="connsiteY12932"/>
              </a:cxn>
              <a:cxn ang="0">
                <a:pos x="connsiteX12933" y="connsiteY12933"/>
              </a:cxn>
              <a:cxn ang="0">
                <a:pos x="connsiteX12934" y="connsiteY12934"/>
              </a:cxn>
              <a:cxn ang="0">
                <a:pos x="connsiteX12935" y="connsiteY12935"/>
              </a:cxn>
              <a:cxn ang="0">
                <a:pos x="connsiteX12936" y="connsiteY12936"/>
              </a:cxn>
              <a:cxn ang="0">
                <a:pos x="connsiteX12937" y="connsiteY12937"/>
              </a:cxn>
              <a:cxn ang="0">
                <a:pos x="connsiteX12938" y="connsiteY12938"/>
              </a:cxn>
              <a:cxn ang="0">
                <a:pos x="connsiteX12939" y="connsiteY12939"/>
              </a:cxn>
              <a:cxn ang="0">
                <a:pos x="connsiteX12940" y="connsiteY12940"/>
              </a:cxn>
              <a:cxn ang="0">
                <a:pos x="connsiteX12941" y="connsiteY12941"/>
              </a:cxn>
              <a:cxn ang="0">
                <a:pos x="connsiteX12942" y="connsiteY12942"/>
              </a:cxn>
              <a:cxn ang="0">
                <a:pos x="connsiteX12943" y="connsiteY12943"/>
              </a:cxn>
              <a:cxn ang="0">
                <a:pos x="connsiteX12944" y="connsiteY12944"/>
              </a:cxn>
              <a:cxn ang="0">
                <a:pos x="connsiteX12945" y="connsiteY12945"/>
              </a:cxn>
              <a:cxn ang="0">
                <a:pos x="connsiteX12946" y="connsiteY12946"/>
              </a:cxn>
              <a:cxn ang="0">
                <a:pos x="connsiteX12947" y="connsiteY12947"/>
              </a:cxn>
              <a:cxn ang="0">
                <a:pos x="connsiteX12948" y="connsiteY12948"/>
              </a:cxn>
              <a:cxn ang="0">
                <a:pos x="connsiteX12949" y="connsiteY12949"/>
              </a:cxn>
              <a:cxn ang="0">
                <a:pos x="connsiteX12950" y="connsiteY12950"/>
              </a:cxn>
              <a:cxn ang="0">
                <a:pos x="connsiteX12951" y="connsiteY12951"/>
              </a:cxn>
              <a:cxn ang="0">
                <a:pos x="connsiteX12952" y="connsiteY12952"/>
              </a:cxn>
              <a:cxn ang="0">
                <a:pos x="connsiteX12953" y="connsiteY12953"/>
              </a:cxn>
              <a:cxn ang="0">
                <a:pos x="connsiteX12954" y="connsiteY12954"/>
              </a:cxn>
              <a:cxn ang="0">
                <a:pos x="connsiteX12955" y="connsiteY12955"/>
              </a:cxn>
              <a:cxn ang="0">
                <a:pos x="connsiteX12956" y="connsiteY12956"/>
              </a:cxn>
              <a:cxn ang="0">
                <a:pos x="connsiteX12957" y="connsiteY12957"/>
              </a:cxn>
              <a:cxn ang="0">
                <a:pos x="connsiteX12958" y="connsiteY12958"/>
              </a:cxn>
              <a:cxn ang="0">
                <a:pos x="connsiteX12959" y="connsiteY12959"/>
              </a:cxn>
              <a:cxn ang="0">
                <a:pos x="connsiteX12960" y="connsiteY12960"/>
              </a:cxn>
              <a:cxn ang="0">
                <a:pos x="connsiteX12961" y="connsiteY12961"/>
              </a:cxn>
              <a:cxn ang="0">
                <a:pos x="connsiteX12962" y="connsiteY12962"/>
              </a:cxn>
              <a:cxn ang="0">
                <a:pos x="connsiteX12963" y="connsiteY12963"/>
              </a:cxn>
              <a:cxn ang="0">
                <a:pos x="connsiteX12964" y="connsiteY12964"/>
              </a:cxn>
              <a:cxn ang="0">
                <a:pos x="connsiteX12965" y="connsiteY12965"/>
              </a:cxn>
              <a:cxn ang="0">
                <a:pos x="connsiteX12966" y="connsiteY12966"/>
              </a:cxn>
              <a:cxn ang="0">
                <a:pos x="connsiteX12967" y="connsiteY12967"/>
              </a:cxn>
              <a:cxn ang="0">
                <a:pos x="connsiteX12968" y="connsiteY12968"/>
              </a:cxn>
              <a:cxn ang="0">
                <a:pos x="connsiteX12969" y="connsiteY12969"/>
              </a:cxn>
              <a:cxn ang="0">
                <a:pos x="connsiteX12970" y="connsiteY12970"/>
              </a:cxn>
              <a:cxn ang="0">
                <a:pos x="connsiteX12971" y="connsiteY12971"/>
              </a:cxn>
              <a:cxn ang="0">
                <a:pos x="connsiteX12972" y="connsiteY12972"/>
              </a:cxn>
              <a:cxn ang="0">
                <a:pos x="connsiteX12973" y="connsiteY12973"/>
              </a:cxn>
              <a:cxn ang="0">
                <a:pos x="connsiteX12974" y="connsiteY12974"/>
              </a:cxn>
              <a:cxn ang="0">
                <a:pos x="connsiteX12975" y="connsiteY12975"/>
              </a:cxn>
              <a:cxn ang="0">
                <a:pos x="connsiteX12976" y="connsiteY12976"/>
              </a:cxn>
              <a:cxn ang="0">
                <a:pos x="connsiteX12977" y="connsiteY12977"/>
              </a:cxn>
              <a:cxn ang="0">
                <a:pos x="connsiteX12978" y="connsiteY12978"/>
              </a:cxn>
              <a:cxn ang="0">
                <a:pos x="connsiteX12979" y="connsiteY12979"/>
              </a:cxn>
              <a:cxn ang="0">
                <a:pos x="connsiteX12980" y="connsiteY12980"/>
              </a:cxn>
              <a:cxn ang="0">
                <a:pos x="connsiteX12981" y="connsiteY12981"/>
              </a:cxn>
              <a:cxn ang="0">
                <a:pos x="connsiteX12982" y="connsiteY12982"/>
              </a:cxn>
              <a:cxn ang="0">
                <a:pos x="connsiteX12983" y="connsiteY12983"/>
              </a:cxn>
              <a:cxn ang="0">
                <a:pos x="connsiteX12984" y="connsiteY12984"/>
              </a:cxn>
              <a:cxn ang="0">
                <a:pos x="connsiteX12985" y="connsiteY12985"/>
              </a:cxn>
              <a:cxn ang="0">
                <a:pos x="connsiteX12986" y="connsiteY12986"/>
              </a:cxn>
              <a:cxn ang="0">
                <a:pos x="connsiteX12987" y="connsiteY12987"/>
              </a:cxn>
              <a:cxn ang="0">
                <a:pos x="connsiteX12988" y="connsiteY12988"/>
              </a:cxn>
              <a:cxn ang="0">
                <a:pos x="connsiteX12989" y="connsiteY12989"/>
              </a:cxn>
              <a:cxn ang="0">
                <a:pos x="connsiteX12990" y="connsiteY12990"/>
              </a:cxn>
              <a:cxn ang="0">
                <a:pos x="connsiteX12991" y="connsiteY12991"/>
              </a:cxn>
              <a:cxn ang="0">
                <a:pos x="connsiteX12992" y="connsiteY12992"/>
              </a:cxn>
              <a:cxn ang="0">
                <a:pos x="connsiteX12993" y="connsiteY12993"/>
              </a:cxn>
              <a:cxn ang="0">
                <a:pos x="connsiteX12994" y="connsiteY12994"/>
              </a:cxn>
              <a:cxn ang="0">
                <a:pos x="connsiteX12995" y="connsiteY12995"/>
              </a:cxn>
              <a:cxn ang="0">
                <a:pos x="connsiteX12996" y="connsiteY12996"/>
              </a:cxn>
              <a:cxn ang="0">
                <a:pos x="connsiteX12997" y="connsiteY12997"/>
              </a:cxn>
              <a:cxn ang="0">
                <a:pos x="connsiteX12998" y="connsiteY12998"/>
              </a:cxn>
              <a:cxn ang="0">
                <a:pos x="connsiteX12999" y="connsiteY12999"/>
              </a:cxn>
              <a:cxn ang="0">
                <a:pos x="connsiteX13000" y="connsiteY13000"/>
              </a:cxn>
              <a:cxn ang="0">
                <a:pos x="connsiteX13001" y="connsiteY13001"/>
              </a:cxn>
              <a:cxn ang="0">
                <a:pos x="connsiteX13002" y="connsiteY13002"/>
              </a:cxn>
              <a:cxn ang="0">
                <a:pos x="connsiteX13003" y="connsiteY13003"/>
              </a:cxn>
              <a:cxn ang="0">
                <a:pos x="connsiteX13004" y="connsiteY13004"/>
              </a:cxn>
              <a:cxn ang="0">
                <a:pos x="connsiteX13005" y="connsiteY13005"/>
              </a:cxn>
              <a:cxn ang="0">
                <a:pos x="connsiteX13006" y="connsiteY13006"/>
              </a:cxn>
              <a:cxn ang="0">
                <a:pos x="connsiteX13007" y="connsiteY13007"/>
              </a:cxn>
              <a:cxn ang="0">
                <a:pos x="connsiteX13008" y="connsiteY13008"/>
              </a:cxn>
              <a:cxn ang="0">
                <a:pos x="connsiteX13009" y="connsiteY13009"/>
              </a:cxn>
              <a:cxn ang="0">
                <a:pos x="connsiteX13010" y="connsiteY13010"/>
              </a:cxn>
              <a:cxn ang="0">
                <a:pos x="connsiteX13011" y="connsiteY13011"/>
              </a:cxn>
              <a:cxn ang="0">
                <a:pos x="connsiteX13012" y="connsiteY13012"/>
              </a:cxn>
              <a:cxn ang="0">
                <a:pos x="connsiteX13013" y="connsiteY13013"/>
              </a:cxn>
              <a:cxn ang="0">
                <a:pos x="connsiteX13014" y="connsiteY13014"/>
              </a:cxn>
              <a:cxn ang="0">
                <a:pos x="connsiteX13015" y="connsiteY13015"/>
              </a:cxn>
              <a:cxn ang="0">
                <a:pos x="connsiteX13016" y="connsiteY13016"/>
              </a:cxn>
              <a:cxn ang="0">
                <a:pos x="connsiteX13017" y="connsiteY13017"/>
              </a:cxn>
              <a:cxn ang="0">
                <a:pos x="connsiteX13018" y="connsiteY13018"/>
              </a:cxn>
              <a:cxn ang="0">
                <a:pos x="connsiteX13019" y="connsiteY13019"/>
              </a:cxn>
              <a:cxn ang="0">
                <a:pos x="connsiteX13020" y="connsiteY13020"/>
              </a:cxn>
              <a:cxn ang="0">
                <a:pos x="connsiteX13021" y="connsiteY13021"/>
              </a:cxn>
              <a:cxn ang="0">
                <a:pos x="connsiteX13022" y="connsiteY13022"/>
              </a:cxn>
              <a:cxn ang="0">
                <a:pos x="connsiteX13023" y="connsiteY13023"/>
              </a:cxn>
              <a:cxn ang="0">
                <a:pos x="connsiteX13024" y="connsiteY13024"/>
              </a:cxn>
              <a:cxn ang="0">
                <a:pos x="connsiteX13025" y="connsiteY13025"/>
              </a:cxn>
              <a:cxn ang="0">
                <a:pos x="connsiteX13026" y="connsiteY13026"/>
              </a:cxn>
              <a:cxn ang="0">
                <a:pos x="connsiteX13027" y="connsiteY13027"/>
              </a:cxn>
              <a:cxn ang="0">
                <a:pos x="connsiteX13028" y="connsiteY13028"/>
              </a:cxn>
              <a:cxn ang="0">
                <a:pos x="connsiteX13029" y="connsiteY13029"/>
              </a:cxn>
              <a:cxn ang="0">
                <a:pos x="connsiteX13030" y="connsiteY13030"/>
              </a:cxn>
              <a:cxn ang="0">
                <a:pos x="connsiteX13031" y="connsiteY13031"/>
              </a:cxn>
              <a:cxn ang="0">
                <a:pos x="connsiteX13032" y="connsiteY13032"/>
              </a:cxn>
              <a:cxn ang="0">
                <a:pos x="connsiteX13033" y="connsiteY13033"/>
              </a:cxn>
              <a:cxn ang="0">
                <a:pos x="connsiteX13034" y="connsiteY13034"/>
              </a:cxn>
              <a:cxn ang="0">
                <a:pos x="connsiteX13035" y="connsiteY13035"/>
              </a:cxn>
              <a:cxn ang="0">
                <a:pos x="connsiteX13036" y="connsiteY13036"/>
              </a:cxn>
              <a:cxn ang="0">
                <a:pos x="connsiteX13037" y="connsiteY13037"/>
              </a:cxn>
              <a:cxn ang="0">
                <a:pos x="connsiteX13038" y="connsiteY13038"/>
              </a:cxn>
              <a:cxn ang="0">
                <a:pos x="connsiteX13039" y="connsiteY13039"/>
              </a:cxn>
              <a:cxn ang="0">
                <a:pos x="connsiteX13040" y="connsiteY13040"/>
              </a:cxn>
              <a:cxn ang="0">
                <a:pos x="connsiteX13041" y="connsiteY13041"/>
              </a:cxn>
              <a:cxn ang="0">
                <a:pos x="connsiteX13042" y="connsiteY13042"/>
              </a:cxn>
              <a:cxn ang="0">
                <a:pos x="connsiteX13043" y="connsiteY13043"/>
              </a:cxn>
              <a:cxn ang="0">
                <a:pos x="connsiteX13044" y="connsiteY13044"/>
              </a:cxn>
              <a:cxn ang="0">
                <a:pos x="connsiteX13045" y="connsiteY13045"/>
              </a:cxn>
              <a:cxn ang="0">
                <a:pos x="connsiteX13046" y="connsiteY13046"/>
              </a:cxn>
              <a:cxn ang="0">
                <a:pos x="connsiteX13047" y="connsiteY13047"/>
              </a:cxn>
              <a:cxn ang="0">
                <a:pos x="connsiteX13048" y="connsiteY13048"/>
              </a:cxn>
              <a:cxn ang="0">
                <a:pos x="connsiteX13049" y="connsiteY13049"/>
              </a:cxn>
              <a:cxn ang="0">
                <a:pos x="connsiteX13050" y="connsiteY13050"/>
              </a:cxn>
              <a:cxn ang="0">
                <a:pos x="connsiteX13051" y="connsiteY13051"/>
              </a:cxn>
              <a:cxn ang="0">
                <a:pos x="connsiteX13052" y="connsiteY13052"/>
              </a:cxn>
              <a:cxn ang="0">
                <a:pos x="connsiteX13053" y="connsiteY13053"/>
              </a:cxn>
              <a:cxn ang="0">
                <a:pos x="connsiteX13054" y="connsiteY13054"/>
              </a:cxn>
              <a:cxn ang="0">
                <a:pos x="connsiteX13055" y="connsiteY13055"/>
              </a:cxn>
              <a:cxn ang="0">
                <a:pos x="connsiteX13056" y="connsiteY13056"/>
              </a:cxn>
              <a:cxn ang="0">
                <a:pos x="connsiteX13057" y="connsiteY13057"/>
              </a:cxn>
              <a:cxn ang="0">
                <a:pos x="connsiteX13058" y="connsiteY13058"/>
              </a:cxn>
              <a:cxn ang="0">
                <a:pos x="connsiteX13059" y="connsiteY13059"/>
              </a:cxn>
              <a:cxn ang="0">
                <a:pos x="connsiteX13060" y="connsiteY13060"/>
              </a:cxn>
              <a:cxn ang="0">
                <a:pos x="connsiteX13061" y="connsiteY13061"/>
              </a:cxn>
              <a:cxn ang="0">
                <a:pos x="connsiteX13062" y="connsiteY13062"/>
              </a:cxn>
              <a:cxn ang="0">
                <a:pos x="connsiteX13063" y="connsiteY13063"/>
              </a:cxn>
              <a:cxn ang="0">
                <a:pos x="connsiteX13064" y="connsiteY13064"/>
              </a:cxn>
              <a:cxn ang="0">
                <a:pos x="connsiteX13065" y="connsiteY13065"/>
              </a:cxn>
              <a:cxn ang="0">
                <a:pos x="connsiteX13066" y="connsiteY13066"/>
              </a:cxn>
              <a:cxn ang="0">
                <a:pos x="connsiteX13067" y="connsiteY13067"/>
              </a:cxn>
              <a:cxn ang="0">
                <a:pos x="connsiteX13068" y="connsiteY13068"/>
              </a:cxn>
              <a:cxn ang="0">
                <a:pos x="connsiteX13069" y="connsiteY13069"/>
              </a:cxn>
              <a:cxn ang="0">
                <a:pos x="connsiteX13070" y="connsiteY13070"/>
              </a:cxn>
              <a:cxn ang="0">
                <a:pos x="connsiteX13071" y="connsiteY13071"/>
              </a:cxn>
              <a:cxn ang="0">
                <a:pos x="connsiteX13072" y="connsiteY13072"/>
              </a:cxn>
              <a:cxn ang="0">
                <a:pos x="connsiteX13073" y="connsiteY13073"/>
              </a:cxn>
              <a:cxn ang="0">
                <a:pos x="connsiteX13074" y="connsiteY13074"/>
              </a:cxn>
              <a:cxn ang="0">
                <a:pos x="connsiteX13075" y="connsiteY13075"/>
              </a:cxn>
              <a:cxn ang="0">
                <a:pos x="connsiteX13076" y="connsiteY13076"/>
              </a:cxn>
              <a:cxn ang="0">
                <a:pos x="connsiteX13077" y="connsiteY13077"/>
              </a:cxn>
              <a:cxn ang="0">
                <a:pos x="connsiteX13078" y="connsiteY13078"/>
              </a:cxn>
              <a:cxn ang="0">
                <a:pos x="connsiteX13079" y="connsiteY13079"/>
              </a:cxn>
              <a:cxn ang="0">
                <a:pos x="connsiteX13080" y="connsiteY13080"/>
              </a:cxn>
              <a:cxn ang="0">
                <a:pos x="connsiteX13081" y="connsiteY13081"/>
              </a:cxn>
              <a:cxn ang="0">
                <a:pos x="connsiteX13082" y="connsiteY13082"/>
              </a:cxn>
              <a:cxn ang="0">
                <a:pos x="connsiteX13083" y="connsiteY13083"/>
              </a:cxn>
              <a:cxn ang="0">
                <a:pos x="connsiteX13084" y="connsiteY13084"/>
              </a:cxn>
              <a:cxn ang="0">
                <a:pos x="connsiteX13085" y="connsiteY13085"/>
              </a:cxn>
              <a:cxn ang="0">
                <a:pos x="connsiteX13086" y="connsiteY13086"/>
              </a:cxn>
              <a:cxn ang="0">
                <a:pos x="connsiteX13087" y="connsiteY13087"/>
              </a:cxn>
              <a:cxn ang="0">
                <a:pos x="connsiteX13088" y="connsiteY13088"/>
              </a:cxn>
              <a:cxn ang="0">
                <a:pos x="connsiteX13089" y="connsiteY13089"/>
              </a:cxn>
              <a:cxn ang="0">
                <a:pos x="connsiteX13090" y="connsiteY13090"/>
              </a:cxn>
              <a:cxn ang="0">
                <a:pos x="connsiteX13091" y="connsiteY13091"/>
              </a:cxn>
              <a:cxn ang="0">
                <a:pos x="connsiteX13092" y="connsiteY13092"/>
              </a:cxn>
              <a:cxn ang="0">
                <a:pos x="connsiteX13093" y="connsiteY13093"/>
              </a:cxn>
              <a:cxn ang="0">
                <a:pos x="connsiteX13094" y="connsiteY13094"/>
              </a:cxn>
              <a:cxn ang="0">
                <a:pos x="connsiteX13095" y="connsiteY13095"/>
              </a:cxn>
              <a:cxn ang="0">
                <a:pos x="connsiteX13096" y="connsiteY13096"/>
              </a:cxn>
              <a:cxn ang="0">
                <a:pos x="connsiteX13097" y="connsiteY13097"/>
              </a:cxn>
              <a:cxn ang="0">
                <a:pos x="connsiteX13098" y="connsiteY13098"/>
              </a:cxn>
              <a:cxn ang="0">
                <a:pos x="connsiteX13099" y="connsiteY13099"/>
              </a:cxn>
              <a:cxn ang="0">
                <a:pos x="connsiteX13100" y="connsiteY13100"/>
              </a:cxn>
              <a:cxn ang="0">
                <a:pos x="connsiteX13101" y="connsiteY13101"/>
              </a:cxn>
              <a:cxn ang="0">
                <a:pos x="connsiteX13102" y="connsiteY13102"/>
              </a:cxn>
              <a:cxn ang="0">
                <a:pos x="connsiteX13103" y="connsiteY13103"/>
              </a:cxn>
              <a:cxn ang="0">
                <a:pos x="connsiteX13104" y="connsiteY13104"/>
              </a:cxn>
              <a:cxn ang="0">
                <a:pos x="connsiteX13105" y="connsiteY13105"/>
              </a:cxn>
              <a:cxn ang="0">
                <a:pos x="connsiteX13106" y="connsiteY13106"/>
              </a:cxn>
              <a:cxn ang="0">
                <a:pos x="connsiteX13107" y="connsiteY13107"/>
              </a:cxn>
              <a:cxn ang="0">
                <a:pos x="connsiteX13108" y="connsiteY13108"/>
              </a:cxn>
              <a:cxn ang="0">
                <a:pos x="connsiteX13109" y="connsiteY13109"/>
              </a:cxn>
              <a:cxn ang="0">
                <a:pos x="connsiteX13110" y="connsiteY13110"/>
              </a:cxn>
              <a:cxn ang="0">
                <a:pos x="connsiteX13111" y="connsiteY13111"/>
              </a:cxn>
              <a:cxn ang="0">
                <a:pos x="connsiteX13112" y="connsiteY13112"/>
              </a:cxn>
              <a:cxn ang="0">
                <a:pos x="connsiteX13113" y="connsiteY13113"/>
              </a:cxn>
              <a:cxn ang="0">
                <a:pos x="connsiteX13114" y="connsiteY13114"/>
              </a:cxn>
              <a:cxn ang="0">
                <a:pos x="connsiteX13115" y="connsiteY13115"/>
              </a:cxn>
              <a:cxn ang="0">
                <a:pos x="connsiteX13116" y="connsiteY13116"/>
              </a:cxn>
              <a:cxn ang="0">
                <a:pos x="connsiteX13117" y="connsiteY13117"/>
              </a:cxn>
              <a:cxn ang="0">
                <a:pos x="connsiteX13118" y="connsiteY13118"/>
              </a:cxn>
              <a:cxn ang="0">
                <a:pos x="connsiteX13119" y="connsiteY13119"/>
              </a:cxn>
              <a:cxn ang="0">
                <a:pos x="connsiteX13120" y="connsiteY13120"/>
              </a:cxn>
              <a:cxn ang="0">
                <a:pos x="connsiteX13121" y="connsiteY13121"/>
              </a:cxn>
              <a:cxn ang="0">
                <a:pos x="connsiteX13122" y="connsiteY13122"/>
              </a:cxn>
              <a:cxn ang="0">
                <a:pos x="connsiteX13123" y="connsiteY13123"/>
              </a:cxn>
              <a:cxn ang="0">
                <a:pos x="connsiteX13124" y="connsiteY13124"/>
              </a:cxn>
              <a:cxn ang="0">
                <a:pos x="connsiteX13125" y="connsiteY13125"/>
              </a:cxn>
              <a:cxn ang="0">
                <a:pos x="connsiteX13126" y="connsiteY13126"/>
              </a:cxn>
              <a:cxn ang="0">
                <a:pos x="connsiteX13127" y="connsiteY13127"/>
              </a:cxn>
              <a:cxn ang="0">
                <a:pos x="connsiteX13128" y="connsiteY13128"/>
              </a:cxn>
              <a:cxn ang="0">
                <a:pos x="connsiteX13129" y="connsiteY13129"/>
              </a:cxn>
              <a:cxn ang="0">
                <a:pos x="connsiteX13130" y="connsiteY13130"/>
              </a:cxn>
              <a:cxn ang="0">
                <a:pos x="connsiteX13131" y="connsiteY13131"/>
              </a:cxn>
              <a:cxn ang="0">
                <a:pos x="connsiteX13132" y="connsiteY13132"/>
              </a:cxn>
              <a:cxn ang="0">
                <a:pos x="connsiteX13133" y="connsiteY13133"/>
              </a:cxn>
              <a:cxn ang="0">
                <a:pos x="connsiteX13134" y="connsiteY13134"/>
              </a:cxn>
              <a:cxn ang="0">
                <a:pos x="connsiteX13135" y="connsiteY13135"/>
              </a:cxn>
              <a:cxn ang="0">
                <a:pos x="connsiteX13136" y="connsiteY13136"/>
              </a:cxn>
              <a:cxn ang="0">
                <a:pos x="connsiteX13137" y="connsiteY13137"/>
              </a:cxn>
              <a:cxn ang="0">
                <a:pos x="connsiteX13138" y="connsiteY13138"/>
              </a:cxn>
              <a:cxn ang="0">
                <a:pos x="connsiteX13139" y="connsiteY13139"/>
              </a:cxn>
              <a:cxn ang="0">
                <a:pos x="connsiteX13140" y="connsiteY13140"/>
              </a:cxn>
              <a:cxn ang="0">
                <a:pos x="connsiteX13141" y="connsiteY13141"/>
              </a:cxn>
              <a:cxn ang="0">
                <a:pos x="connsiteX13142" y="connsiteY13142"/>
              </a:cxn>
              <a:cxn ang="0">
                <a:pos x="connsiteX13143" y="connsiteY13143"/>
              </a:cxn>
              <a:cxn ang="0">
                <a:pos x="connsiteX13144" y="connsiteY13144"/>
              </a:cxn>
              <a:cxn ang="0">
                <a:pos x="connsiteX13145" y="connsiteY13145"/>
              </a:cxn>
              <a:cxn ang="0">
                <a:pos x="connsiteX13146" y="connsiteY13146"/>
              </a:cxn>
              <a:cxn ang="0">
                <a:pos x="connsiteX13147" y="connsiteY13147"/>
              </a:cxn>
              <a:cxn ang="0">
                <a:pos x="connsiteX13148" y="connsiteY13148"/>
              </a:cxn>
              <a:cxn ang="0">
                <a:pos x="connsiteX13149" y="connsiteY13149"/>
              </a:cxn>
              <a:cxn ang="0">
                <a:pos x="connsiteX13150" y="connsiteY13150"/>
              </a:cxn>
              <a:cxn ang="0">
                <a:pos x="connsiteX13151" y="connsiteY13151"/>
              </a:cxn>
              <a:cxn ang="0">
                <a:pos x="connsiteX13152" y="connsiteY13152"/>
              </a:cxn>
              <a:cxn ang="0">
                <a:pos x="connsiteX13153" y="connsiteY13153"/>
              </a:cxn>
              <a:cxn ang="0">
                <a:pos x="connsiteX13154" y="connsiteY13154"/>
              </a:cxn>
              <a:cxn ang="0">
                <a:pos x="connsiteX13155" y="connsiteY13155"/>
              </a:cxn>
              <a:cxn ang="0">
                <a:pos x="connsiteX13156" y="connsiteY13156"/>
              </a:cxn>
              <a:cxn ang="0">
                <a:pos x="connsiteX13157" y="connsiteY13157"/>
              </a:cxn>
              <a:cxn ang="0">
                <a:pos x="connsiteX13158" y="connsiteY13158"/>
              </a:cxn>
              <a:cxn ang="0">
                <a:pos x="connsiteX13159" y="connsiteY13159"/>
              </a:cxn>
              <a:cxn ang="0">
                <a:pos x="connsiteX13160" y="connsiteY13160"/>
              </a:cxn>
              <a:cxn ang="0">
                <a:pos x="connsiteX13161" y="connsiteY13161"/>
              </a:cxn>
              <a:cxn ang="0">
                <a:pos x="connsiteX13162" y="connsiteY13162"/>
              </a:cxn>
              <a:cxn ang="0">
                <a:pos x="connsiteX13163" y="connsiteY13163"/>
              </a:cxn>
              <a:cxn ang="0">
                <a:pos x="connsiteX13164" y="connsiteY13164"/>
              </a:cxn>
              <a:cxn ang="0">
                <a:pos x="connsiteX13165" y="connsiteY13165"/>
              </a:cxn>
              <a:cxn ang="0">
                <a:pos x="connsiteX13166" y="connsiteY13166"/>
              </a:cxn>
              <a:cxn ang="0">
                <a:pos x="connsiteX13167" y="connsiteY13167"/>
              </a:cxn>
              <a:cxn ang="0">
                <a:pos x="connsiteX13168" y="connsiteY13168"/>
              </a:cxn>
              <a:cxn ang="0">
                <a:pos x="connsiteX13169" y="connsiteY13169"/>
              </a:cxn>
              <a:cxn ang="0">
                <a:pos x="connsiteX13170" y="connsiteY13170"/>
              </a:cxn>
              <a:cxn ang="0">
                <a:pos x="connsiteX13171" y="connsiteY13171"/>
              </a:cxn>
              <a:cxn ang="0">
                <a:pos x="connsiteX13172" y="connsiteY13172"/>
              </a:cxn>
              <a:cxn ang="0">
                <a:pos x="connsiteX13173" y="connsiteY13173"/>
              </a:cxn>
              <a:cxn ang="0">
                <a:pos x="connsiteX13174" y="connsiteY13174"/>
              </a:cxn>
              <a:cxn ang="0">
                <a:pos x="connsiteX13175" y="connsiteY13175"/>
              </a:cxn>
              <a:cxn ang="0">
                <a:pos x="connsiteX13176" y="connsiteY13176"/>
              </a:cxn>
              <a:cxn ang="0">
                <a:pos x="connsiteX13177" y="connsiteY13177"/>
              </a:cxn>
              <a:cxn ang="0">
                <a:pos x="connsiteX13178" y="connsiteY13178"/>
              </a:cxn>
              <a:cxn ang="0">
                <a:pos x="connsiteX13179" y="connsiteY13179"/>
              </a:cxn>
              <a:cxn ang="0">
                <a:pos x="connsiteX13180" y="connsiteY13180"/>
              </a:cxn>
              <a:cxn ang="0">
                <a:pos x="connsiteX13181" y="connsiteY13181"/>
              </a:cxn>
              <a:cxn ang="0">
                <a:pos x="connsiteX13182" y="connsiteY13182"/>
              </a:cxn>
              <a:cxn ang="0">
                <a:pos x="connsiteX13183" y="connsiteY13183"/>
              </a:cxn>
              <a:cxn ang="0">
                <a:pos x="connsiteX13184" y="connsiteY13184"/>
              </a:cxn>
              <a:cxn ang="0">
                <a:pos x="connsiteX13185" y="connsiteY13185"/>
              </a:cxn>
              <a:cxn ang="0">
                <a:pos x="connsiteX13186" y="connsiteY13186"/>
              </a:cxn>
              <a:cxn ang="0">
                <a:pos x="connsiteX13187" y="connsiteY13187"/>
              </a:cxn>
              <a:cxn ang="0">
                <a:pos x="connsiteX13188" y="connsiteY13188"/>
              </a:cxn>
              <a:cxn ang="0">
                <a:pos x="connsiteX13189" y="connsiteY13189"/>
              </a:cxn>
              <a:cxn ang="0">
                <a:pos x="connsiteX13190" y="connsiteY13190"/>
              </a:cxn>
              <a:cxn ang="0">
                <a:pos x="connsiteX13191" y="connsiteY13191"/>
              </a:cxn>
              <a:cxn ang="0">
                <a:pos x="connsiteX13192" y="connsiteY13192"/>
              </a:cxn>
              <a:cxn ang="0">
                <a:pos x="connsiteX13193" y="connsiteY13193"/>
              </a:cxn>
              <a:cxn ang="0">
                <a:pos x="connsiteX13194" y="connsiteY13194"/>
              </a:cxn>
              <a:cxn ang="0">
                <a:pos x="connsiteX13195" y="connsiteY13195"/>
              </a:cxn>
              <a:cxn ang="0">
                <a:pos x="connsiteX13196" y="connsiteY13196"/>
              </a:cxn>
              <a:cxn ang="0">
                <a:pos x="connsiteX13197" y="connsiteY13197"/>
              </a:cxn>
              <a:cxn ang="0">
                <a:pos x="connsiteX13198" y="connsiteY13198"/>
              </a:cxn>
              <a:cxn ang="0">
                <a:pos x="connsiteX13199" y="connsiteY13199"/>
              </a:cxn>
              <a:cxn ang="0">
                <a:pos x="connsiteX13200" y="connsiteY13200"/>
              </a:cxn>
              <a:cxn ang="0">
                <a:pos x="connsiteX13201" y="connsiteY13201"/>
              </a:cxn>
              <a:cxn ang="0">
                <a:pos x="connsiteX13202" y="connsiteY13202"/>
              </a:cxn>
              <a:cxn ang="0">
                <a:pos x="connsiteX13203" y="connsiteY13203"/>
              </a:cxn>
              <a:cxn ang="0">
                <a:pos x="connsiteX13204" y="connsiteY13204"/>
              </a:cxn>
              <a:cxn ang="0">
                <a:pos x="connsiteX13205" y="connsiteY13205"/>
              </a:cxn>
              <a:cxn ang="0">
                <a:pos x="connsiteX13206" y="connsiteY13206"/>
              </a:cxn>
              <a:cxn ang="0">
                <a:pos x="connsiteX13207" y="connsiteY13207"/>
              </a:cxn>
              <a:cxn ang="0">
                <a:pos x="connsiteX13208" y="connsiteY13208"/>
              </a:cxn>
              <a:cxn ang="0">
                <a:pos x="connsiteX13209" y="connsiteY13209"/>
              </a:cxn>
              <a:cxn ang="0">
                <a:pos x="connsiteX13210" y="connsiteY13210"/>
              </a:cxn>
              <a:cxn ang="0">
                <a:pos x="connsiteX13211" y="connsiteY13211"/>
              </a:cxn>
              <a:cxn ang="0">
                <a:pos x="connsiteX13212" y="connsiteY13212"/>
              </a:cxn>
              <a:cxn ang="0">
                <a:pos x="connsiteX13213" y="connsiteY13213"/>
              </a:cxn>
              <a:cxn ang="0">
                <a:pos x="connsiteX13214" y="connsiteY13214"/>
              </a:cxn>
              <a:cxn ang="0">
                <a:pos x="connsiteX13215" y="connsiteY13215"/>
              </a:cxn>
              <a:cxn ang="0">
                <a:pos x="connsiteX13216" y="connsiteY13216"/>
              </a:cxn>
              <a:cxn ang="0">
                <a:pos x="connsiteX13217" y="connsiteY13217"/>
              </a:cxn>
              <a:cxn ang="0">
                <a:pos x="connsiteX13218" y="connsiteY13218"/>
              </a:cxn>
              <a:cxn ang="0">
                <a:pos x="connsiteX13219" y="connsiteY13219"/>
              </a:cxn>
              <a:cxn ang="0">
                <a:pos x="connsiteX13220" y="connsiteY13220"/>
              </a:cxn>
              <a:cxn ang="0">
                <a:pos x="connsiteX13221" y="connsiteY13221"/>
              </a:cxn>
              <a:cxn ang="0">
                <a:pos x="connsiteX13222" y="connsiteY13222"/>
              </a:cxn>
              <a:cxn ang="0">
                <a:pos x="connsiteX13223" y="connsiteY13223"/>
              </a:cxn>
              <a:cxn ang="0">
                <a:pos x="connsiteX13224" y="connsiteY13224"/>
              </a:cxn>
              <a:cxn ang="0">
                <a:pos x="connsiteX13225" y="connsiteY13225"/>
              </a:cxn>
              <a:cxn ang="0">
                <a:pos x="connsiteX13226" y="connsiteY13226"/>
              </a:cxn>
              <a:cxn ang="0">
                <a:pos x="connsiteX13227" y="connsiteY13227"/>
              </a:cxn>
              <a:cxn ang="0">
                <a:pos x="connsiteX13228" y="connsiteY13228"/>
              </a:cxn>
              <a:cxn ang="0">
                <a:pos x="connsiteX13229" y="connsiteY13229"/>
              </a:cxn>
              <a:cxn ang="0">
                <a:pos x="connsiteX13230" y="connsiteY13230"/>
              </a:cxn>
              <a:cxn ang="0">
                <a:pos x="connsiteX13231" y="connsiteY13231"/>
              </a:cxn>
              <a:cxn ang="0">
                <a:pos x="connsiteX13232" y="connsiteY13232"/>
              </a:cxn>
              <a:cxn ang="0">
                <a:pos x="connsiteX13233" y="connsiteY13233"/>
              </a:cxn>
              <a:cxn ang="0">
                <a:pos x="connsiteX13234" y="connsiteY13234"/>
              </a:cxn>
              <a:cxn ang="0">
                <a:pos x="connsiteX13235" y="connsiteY13235"/>
              </a:cxn>
              <a:cxn ang="0">
                <a:pos x="connsiteX13236" y="connsiteY13236"/>
              </a:cxn>
              <a:cxn ang="0">
                <a:pos x="connsiteX13237" y="connsiteY13237"/>
              </a:cxn>
              <a:cxn ang="0">
                <a:pos x="connsiteX13238" y="connsiteY13238"/>
              </a:cxn>
              <a:cxn ang="0">
                <a:pos x="connsiteX13239" y="connsiteY13239"/>
              </a:cxn>
              <a:cxn ang="0">
                <a:pos x="connsiteX13240" y="connsiteY13240"/>
              </a:cxn>
              <a:cxn ang="0">
                <a:pos x="connsiteX13241" y="connsiteY13241"/>
              </a:cxn>
              <a:cxn ang="0">
                <a:pos x="connsiteX13242" y="connsiteY13242"/>
              </a:cxn>
              <a:cxn ang="0">
                <a:pos x="connsiteX13243" y="connsiteY13243"/>
              </a:cxn>
              <a:cxn ang="0">
                <a:pos x="connsiteX13244" y="connsiteY13244"/>
              </a:cxn>
              <a:cxn ang="0">
                <a:pos x="connsiteX13245" y="connsiteY13245"/>
              </a:cxn>
              <a:cxn ang="0">
                <a:pos x="connsiteX13246" y="connsiteY13246"/>
              </a:cxn>
              <a:cxn ang="0">
                <a:pos x="connsiteX13247" y="connsiteY13247"/>
              </a:cxn>
              <a:cxn ang="0">
                <a:pos x="connsiteX13248" y="connsiteY13248"/>
              </a:cxn>
              <a:cxn ang="0">
                <a:pos x="connsiteX13249" y="connsiteY13249"/>
              </a:cxn>
              <a:cxn ang="0">
                <a:pos x="connsiteX13250" y="connsiteY13250"/>
              </a:cxn>
              <a:cxn ang="0">
                <a:pos x="connsiteX13251" y="connsiteY13251"/>
              </a:cxn>
              <a:cxn ang="0">
                <a:pos x="connsiteX13252" y="connsiteY13252"/>
              </a:cxn>
              <a:cxn ang="0">
                <a:pos x="connsiteX13253" y="connsiteY13253"/>
              </a:cxn>
              <a:cxn ang="0">
                <a:pos x="connsiteX13254" y="connsiteY13254"/>
              </a:cxn>
              <a:cxn ang="0">
                <a:pos x="connsiteX13255" y="connsiteY13255"/>
              </a:cxn>
              <a:cxn ang="0">
                <a:pos x="connsiteX13256" y="connsiteY13256"/>
              </a:cxn>
              <a:cxn ang="0">
                <a:pos x="connsiteX13257" y="connsiteY13257"/>
              </a:cxn>
              <a:cxn ang="0">
                <a:pos x="connsiteX13258" y="connsiteY13258"/>
              </a:cxn>
              <a:cxn ang="0">
                <a:pos x="connsiteX13259" y="connsiteY13259"/>
              </a:cxn>
              <a:cxn ang="0">
                <a:pos x="connsiteX13260" y="connsiteY13260"/>
              </a:cxn>
              <a:cxn ang="0">
                <a:pos x="connsiteX13261" y="connsiteY13261"/>
              </a:cxn>
              <a:cxn ang="0">
                <a:pos x="connsiteX13262" y="connsiteY13262"/>
              </a:cxn>
              <a:cxn ang="0">
                <a:pos x="connsiteX13263" y="connsiteY13263"/>
              </a:cxn>
              <a:cxn ang="0">
                <a:pos x="connsiteX13264" y="connsiteY13264"/>
              </a:cxn>
              <a:cxn ang="0">
                <a:pos x="connsiteX13265" y="connsiteY13265"/>
              </a:cxn>
              <a:cxn ang="0">
                <a:pos x="connsiteX13266" y="connsiteY13266"/>
              </a:cxn>
              <a:cxn ang="0">
                <a:pos x="connsiteX13267" y="connsiteY13267"/>
              </a:cxn>
              <a:cxn ang="0">
                <a:pos x="connsiteX13268" y="connsiteY13268"/>
              </a:cxn>
              <a:cxn ang="0">
                <a:pos x="connsiteX13269" y="connsiteY13269"/>
              </a:cxn>
              <a:cxn ang="0">
                <a:pos x="connsiteX13270" y="connsiteY13270"/>
              </a:cxn>
              <a:cxn ang="0">
                <a:pos x="connsiteX13271" y="connsiteY13271"/>
              </a:cxn>
              <a:cxn ang="0">
                <a:pos x="connsiteX13272" y="connsiteY13272"/>
              </a:cxn>
              <a:cxn ang="0">
                <a:pos x="connsiteX13273" y="connsiteY13273"/>
              </a:cxn>
              <a:cxn ang="0">
                <a:pos x="connsiteX13274" y="connsiteY13274"/>
              </a:cxn>
              <a:cxn ang="0">
                <a:pos x="connsiteX13275" y="connsiteY13275"/>
              </a:cxn>
              <a:cxn ang="0">
                <a:pos x="connsiteX13276" y="connsiteY13276"/>
              </a:cxn>
              <a:cxn ang="0">
                <a:pos x="connsiteX13277" y="connsiteY13277"/>
              </a:cxn>
              <a:cxn ang="0">
                <a:pos x="connsiteX13278" y="connsiteY13278"/>
              </a:cxn>
              <a:cxn ang="0">
                <a:pos x="connsiteX13279" y="connsiteY13279"/>
              </a:cxn>
              <a:cxn ang="0">
                <a:pos x="connsiteX13280" y="connsiteY13280"/>
              </a:cxn>
              <a:cxn ang="0">
                <a:pos x="connsiteX13281" y="connsiteY13281"/>
              </a:cxn>
              <a:cxn ang="0">
                <a:pos x="connsiteX13282" y="connsiteY13282"/>
              </a:cxn>
              <a:cxn ang="0">
                <a:pos x="connsiteX13283" y="connsiteY13283"/>
              </a:cxn>
              <a:cxn ang="0">
                <a:pos x="connsiteX13284" y="connsiteY13284"/>
              </a:cxn>
              <a:cxn ang="0">
                <a:pos x="connsiteX13285" y="connsiteY13285"/>
              </a:cxn>
              <a:cxn ang="0">
                <a:pos x="connsiteX13286" y="connsiteY13286"/>
              </a:cxn>
              <a:cxn ang="0">
                <a:pos x="connsiteX13287" y="connsiteY13287"/>
              </a:cxn>
              <a:cxn ang="0">
                <a:pos x="connsiteX13288" y="connsiteY13288"/>
              </a:cxn>
              <a:cxn ang="0">
                <a:pos x="connsiteX13289" y="connsiteY13289"/>
              </a:cxn>
              <a:cxn ang="0">
                <a:pos x="connsiteX13290" y="connsiteY13290"/>
              </a:cxn>
              <a:cxn ang="0">
                <a:pos x="connsiteX13291" y="connsiteY13291"/>
              </a:cxn>
              <a:cxn ang="0">
                <a:pos x="connsiteX13292" y="connsiteY13292"/>
              </a:cxn>
              <a:cxn ang="0">
                <a:pos x="connsiteX13293" y="connsiteY13293"/>
              </a:cxn>
              <a:cxn ang="0">
                <a:pos x="connsiteX13294" y="connsiteY13294"/>
              </a:cxn>
              <a:cxn ang="0">
                <a:pos x="connsiteX13295" y="connsiteY13295"/>
              </a:cxn>
              <a:cxn ang="0">
                <a:pos x="connsiteX13296" y="connsiteY13296"/>
              </a:cxn>
              <a:cxn ang="0">
                <a:pos x="connsiteX13297" y="connsiteY13297"/>
              </a:cxn>
              <a:cxn ang="0">
                <a:pos x="connsiteX13298" y="connsiteY13298"/>
              </a:cxn>
              <a:cxn ang="0">
                <a:pos x="connsiteX13299" y="connsiteY13299"/>
              </a:cxn>
              <a:cxn ang="0">
                <a:pos x="connsiteX13300" y="connsiteY13300"/>
              </a:cxn>
              <a:cxn ang="0">
                <a:pos x="connsiteX13301" y="connsiteY13301"/>
              </a:cxn>
              <a:cxn ang="0">
                <a:pos x="connsiteX13302" y="connsiteY13302"/>
              </a:cxn>
              <a:cxn ang="0">
                <a:pos x="connsiteX13303" y="connsiteY13303"/>
              </a:cxn>
              <a:cxn ang="0">
                <a:pos x="connsiteX13304" y="connsiteY13304"/>
              </a:cxn>
              <a:cxn ang="0">
                <a:pos x="connsiteX13305" y="connsiteY13305"/>
              </a:cxn>
              <a:cxn ang="0">
                <a:pos x="connsiteX13306" y="connsiteY13306"/>
              </a:cxn>
              <a:cxn ang="0">
                <a:pos x="connsiteX13307" y="connsiteY13307"/>
              </a:cxn>
              <a:cxn ang="0">
                <a:pos x="connsiteX13308" y="connsiteY13308"/>
              </a:cxn>
              <a:cxn ang="0">
                <a:pos x="connsiteX13309" y="connsiteY13309"/>
              </a:cxn>
              <a:cxn ang="0">
                <a:pos x="connsiteX13310" y="connsiteY13310"/>
              </a:cxn>
              <a:cxn ang="0">
                <a:pos x="connsiteX13311" y="connsiteY13311"/>
              </a:cxn>
              <a:cxn ang="0">
                <a:pos x="connsiteX13312" y="connsiteY13312"/>
              </a:cxn>
              <a:cxn ang="0">
                <a:pos x="connsiteX13313" y="connsiteY13313"/>
              </a:cxn>
              <a:cxn ang="0">
                <a:pos x="connsiteX13314" y="connsiteY13314"/>
              </a:cxn>
              <a:cxn ang="0">
                <a:pos x="connsiteX13315" y="connsiteY13315"/>
              </a:cxn>
              <a:cxn ang="0">
                <a:pos x="connsiteX13316" y="connsiteY13316"/>
              </a:cxn>
              <a:cxn ang="0">
                <a:pos x="connsiteX13317" y="connsiteY13317"/>
              </a:cxn>
              <a:cxn ang="0">
                <a:pos x="connsiteX13318" y="connsiteY13318"/>
              </a:cxn>
              <a:cxn ang="0">
                <a:pos x="connsiteX13319" y="connsiteY13319"/>
              </a:cxn>
              <a:cxn ang="0">
                <a:pos x="connsiteX13320" y="connsiteY13320"/>
              </a:cxn>
              <a:cxn ang="0">
                <a:pos x="connsiteX13321" y="connsiteY13321"/>
              </a:cxn>
              <a:cxn ang="0">
                <a:pos x="connsiteX13322" y="connsiteY13322"/>
              </a:cxn>
              <a:cxn ang="0">
                <a:pos x="connsiteX13323" y="connsiteY13323"/>
              </a:cxn>
              <a:cxn ang="0">
                <a:pos x="connsiteX13324" y="connsiteY13324"/>
              </a:cxn>
              <a:cxn ang="0">
                <a:pos x="connsiteX13325" y="connsiteY13325"/>
              </a:cxn>
              <a:cxn ang="0">
                <a:pos x="connsiteX13326" y="connsiteY13326"/>
              </a:cxn>
              <a:cxn ang="0">
                <a:pos x="connsiteX13327" y="connsiteY13327"/>
              </a:cxn>
              <a:cxn ang="0">
                <a:pos x="connsiteX13328" y="connsiteY13328"/>
              </a:cxn>
              <a:cxn ang="0">
                <a:pos x="connsiteX13329" y="connsiteY13329"/>
              </a:cxn>
              <a:cxn ang="0">
                <a:pos x="connsiteX13330" y="connsiteY13330"/>
              </a:cxn>
              <a:cxn ang="0">
                <a:pos x="connsiteX13331" y="connsiteY13331"/>
              </a:cxn>
              <a:cxn ang="0">
                <a:pos x="connsiteX13332" y="connsiteY13332"/>
              </a:cxn>
              <a:cxn ang="0">
                <a:pos x="connsiteX13333" y="connsiteY13333"/>
              </a:cxn>
              <a:cxn ang="0">
                <a:pos x="connsiteX13334" y="connsiteY13334"/>
              </a:cxn>
              <a:cxn ang="0">
                <a:pos x="connsiteX13335" y="connsiteY13335"/>
              </a:cxn>
              <a:cxn ang="0">
                <a:pos x="connsiteX13336" y="connsiteY13336"/>
              </a:cxn>
              <a:cxn ang="0">
                <a:pos x="connsiteX13337" y="connsiteY13337"/>
              </a:cxn>
              <a:cxn ang="0">
                <a:pos x="connsiteX13338" y="connsiteY13338"/>
              </a:cxn>
              <a:cxn ang="0">
                <a:pos x="connsiteX13339" y="connsiteY13339"/>
              </a:cxn>
              <a:cxn ang="0">
                <a:pos x="connsiteX13340" y="connsiteY13340"/>
              </a:cxn>
              <a:cxn ang="0">
                <a:pos x="connsiteX13341" y="connsiteY13341"/>
              </a:cxn>
              <a:cxn ang="0">
                <a:pos x="connsiteX13342" y="connsiteY13342"/>
              </a:cxn>
              <a:cxn ang="0">
                <a:pos x="connsiteX13343" y="connsiteY13343"/>
              </a:cxn>
              <a:cxn ang="0">
                <a:pos x="connsiteX13344" y="connsiteY13344"/>
              </a:cxn>
              <a:cxn ang="0">
                <a:pos x="connsiteX13345" y="connsiteY13345"/>
              </a:cxn>
              <a:cxn ang="0">
                <a:pos x="connsiteX13346" y="connsiteY13346"/>
              </a:cxn>
              <a:cxn ang="0">
                <a:pos x="connsiteX13347" y="connsiteY13347"/>
              </a:cxn>
              <a:cxn ang="0">
                <a:pos x="connsiteX13348" y="connsiteY13348"/>
              </a:cxn>
              <a:cxn ang="0">
                <a:pos x="connsiteX13349" y="connsiteY13349"/>
              </a:cxn>
              <a:cxn ang="0">
                <a:pos x="connsiteX13350" y="connsiteY13350"/>
              </a:cxn>
              <a:cxn ang="0">
                <a:pos x="connsiteX13351" y="connsiteY13351"/>
              </a:cxn>
              <a:cxn ang="0">
                <a:pos x="connsiteX13352" y="connsiteY13352"/>
              </a:cxn>
              <a:cxn ang="0">
                <a:pos x="connsiteX13353" y="connsiteY13353"/>
              </a:cxn>
              <a:cxn ang="0">
                <a:pos x="connsiteX13354" y="connsiteY13354"/>
              </a:cxn>
              <a:cxn ang="0">
                <a:pos x="connsiteX13355" y="connsiteY13355"/>
              </a:cxn>
              <a:cxn ang="0">
                <a:pos x="connsiteX13356" y="connsiteY13356"/>
              </a:cxn>
              <a:cxn ang="0">
                <a:pos x="connsiteX13357" y="connsiteY13357"/>
              </a:cxn>
              <a:cxn ang="0">
                <a:pos x="connsiteX13358" y="connsiteY13358"/>
              </a:cxn>
              <a:cxn ang="0">
                <a:pos x="connsiteX13359" y="connsiteY13359"/>
              </a:cxn>
              <a:cxn ang="0">
                <a:pos x="connsiteX13360" y="connsiteY13360"/>
              </a:cxn>
              <a:cxn ang="0">
                <a:pos x="connsiteX13361" y="connsiteY13361"/>
              </a:cxn>
              <a:cxn ang="0">
                <a:pos x="connsiteX13362" y="connsiteY13362"/>
              </a:cxn>
              <a:cxn ang="0">
                <a:pos x="connsiteX13363" y="connsiteY13363"/>
              </a:cxn>
              <a:cxn ang="0">
                <a:pos x="connsiteX13364" y="connsiteY13364"/>
              </a:cxn>
              <a:cxn ang="0">
                <a:pos x="connsiteX13365" y="connsiteY13365"/>
              </a:cxn>
              <a:cxn ang="0">
                <a:pos x="connsiteX13366" y="connsiteY13366"/>
              </a:cxn>
              <a:cxn ang="0">
                <a:pos x="connsiteX13367" y="connsiteY13367"/>
              </a:cxn>
              <a:cxn ang="0">
                <a:pos x="connsiteX13368" y="connsiteY13368"/>
              </a:cxn>
              <a:cxn ang="0">
                <a:pos x="connsiteX13369" y="connsiteY13369"/>
              </a:cxn>
              <a:cxn ang="0">
                <a:pos x="connsiteX13370" y="connsiteY13370"/>
              </a:cxn>
              <a:cxn ang="0">
                <a:pos x="connsiteX13371" y="connsiteY13371"/>
              </a:cxn>
              <a:cxn ang="0">
                <a:pos x="connsiteX13372" y="connsiteY13372"/>
              </a:cxn>
              <a:cxn ang="0">
                <a:pos x="connsiteX13373" y="connsiteY13373"/>
              </a:cxn>
              <a:cxn ang="0">
                <a:pos x="connsiteX13374" y="connsiteY13374"/>
              </a:cxn>
              <a:cxn ang="0">
                <a:pos x="connsiteX13375" y="connsiteY13375"/>
              </a:cxn>
              <a:cxn ang="0">
                <a:pos x="connsiteX13376" y="connsiteY13376"/>
              </a:cxn>
              <a:cxn ang="0">
                <a:pos x="connsiteX13377" y="connsiteY13377"/>
              </a:cxn>
              <a:cxn ang="0">
                <a:pos x="connsiteX13378" y="connsiteY13378"/>
              </a:cxn>
              <a:cxn ang="0">
                <a:pos x="connsiteX13379" y="connsiteY13379"/>
              </a:cxn>
              <a:cxn ang="0">
                <a:pos x="connsiteX13380" y="connsiteY13380"/>
              </a:cxn>
              <a:cxn ang="0">
                <a:pos x="connsiteX13381" y="connsiteY13381"/>
              </a:cxn>
              <a:cxn ang="0">
                <a:pos x="connsiteX13382" y="connsiteY13382"/>
              </a:cxn>
              <a:cxn ang="0">
                <a:pos x="connsiteX13383" y="connsiteY13383"/>
              </a:cxn>
              <a:cxn ang="0">
                <a:pos x="connsiteX13384" y="connsiteY13384"/>
              </a:cxn>
              <a:cxn ang="0">
                <a:pos x="connsiteX13385" y="connsiteY13385"/>
              </a:cxn>
              <a:cxn ang="0">
                <a:pos x="connsiteX13386" y="connsiteY13386"/>
              </a:cxn>
              <a:cxn ang="0">
                <a:pos x="connsiteX13387" y="connsiteY13387"/>
              </a:cxn>
              <a:cxn ang="0">
                <a:pos x="connsiteX13388" y="connsiteY13388"/>
              </a:cxn>
              <a:cxn ang="0">
                <a:pos x="connsiteX13389" y="connsiteY13389"/>
              </a:cxn>
              <a:cxn ang="0">
                <a:pos x="connsiteX13390" y="connsiteY13390"/>
              </a:cxn>
              <a:cxn ang="0">
                <a:pos x="connsiteX13391" y="connsiteY13391"/>
              </a:cxn>
              <a:cxn ang="0">
                <a:pos x="connsiteX13392" y="connsiteY13392"/>
              </a:cxn>
              <a:cxn ang="0">
                <a:pos x="connsiteX13393" y="connsiteY13393"/>
              </a:cxn>
              <a:cxn ang="0">
                <a:pos x="connsiteX13394" y="connsiteY13394"/>
              </a:cxn>
              <a:cxn ang="0">
                <a:pos x="connsiteX13395" y="connsiteY13395"/>
              </a:cxn>
              <a:cxn ang="0">
                <a:pos x="connsiteX13396" y="connsiteY13396"/>
              </a:cxn>
              <a:cxn ang="0">
                <a:pos x="connsiteX13397" y="connsiteY13397"/>
              </a:cxn>
              <a:cxn ang="0">
                <a:pos x="connsiteX13398" y="connsiteY13398"/>
              </a:cxn>
              <a:cxn ang="0">
                <a:pos x="connsiteX13399" y="connsiteY13399"/>
              </a:cxn>
              <a:cxn ang="0">
                <a:pos x="connsiteX13400" y="connsiteY13400"/>
              </a:cxn>
              <a:cxn ang="0">
                <a:pos x="connsiteX13401" y="connsiteY13401"/>
              </a:cxn>
              <a:cxn ang="0">
                <a:pos x="connsiteX13402" y="connsiteY13402"/>
              </a:cxn>
              <a:cxn ang="0">
                <a:pos x="connsiteX13403" y="connsiteY13403"/>
              </a:cxn>
              <a:cxn ang="0">
                <a:pos x="connsiteX13404" y="connsiteY13404"/>
              </a:cxn>
              <a:cxn ang="0">
                <a:pos x="connsiteX13405" y="connsiteY13405"/>
              </a:cxn>
              <a:cxn ang="0">
                <a:pos x="connsiteX13406" y="connsiteY13406"/>
              </a:cxn>
              <a:cxn ang="0">
                <a:pos x="connsiteX13407" y="connsiteY13407"/>
              </a:cxn>
              <a:cxn ang="0">
                <a:pos x="connsiteX13408" y="connsiteY13408"/>
              </a:cxn>
              <a:cxn ang="0">
                <a:pos x="connsiteX13409" y="connsiteY13409"/>
              </a:cxn>
              <a:cxn ang="0">
                <a:pos x="connsiteX13410" y="connsiteY13410"/>
              </a:cxn>
              <a:cxn ang="0">
                <a:pos x="connsiteX13411" y="connsiteY13411"/>
              </a:cxn>
              <a:cxn ang="0">
                <a:pos x="connsiteX13412" y="connsiteY13412"/>
              </a:cxn>
              <a:cxn ang="0">
                <a:pos x="connsiteX13413" y="connsiteY13413"/>
              </a:cxn>
              <a:cxn ang="0">
                <a:pos x="connsiteX13414" y="connsiteY13414"/>
              </a:cxn>
              <a:cxn ang="0">
                <a:pos x="connsiteX13415" y="connsiteY13415"/>
              </a:cxn>
              <a:cxn ang="0">
                <a:pos x="connsiteX13416" y="connsiteY13416"/>
              </a:cxn>
              <a:cxn ang="0">
                <a:pos x="connsiteX13417" y="connsiteY13417"/>
              </a:cxn>
              <a:cxn ang="0">
                <a:pos x="connsiteX13418" y="connsiteY13418"/>
              </a:cxn>
              <a:cxn ang="0">
                <a:pos x="connsiteX13419" y="connsiteY13419"/>
              </a:cxn>
              <a:cxn ang="0">
                <a:pos x="connsiteX13420" y="connsiteY13420"/>
              </a:cxn>
              <a:cxn ang="0">
                <a:pos x="connsiteX13421" y="connsiteY13421"/>
              </a:cxn>
              <a:cxn ang="0">
                <a:pos x="connsiteX13422" y="connsiteY13422"/>
              </a:cxn>
              <a:cxn ang="0">
                <a:pos x="connsiteX13423" y="connsiteY13423"/>
              </a:cxn>
              <a:cxn ang="0">
                <a:pos x="connsiteX13424" y="connsiteY13424"/>
              </a:cxn>
              <a:cxn ang="0">
                <a:pos x="connsiteX13425" y="connsiteY13425"/>
              </a:cxn>
              <a:cxn ang="0">
                <a:pos x="connsiteX13426" y="connsiteY13426"/>
              </a:cxn>
              <a:cxn ang="0">
                <a:pos x="connsiteX13427" y="connsiteY13427"/>
              </a:cxn>
              <a:cxn ang="0">
                <a:pos x="connsiteX13428" y="connsiteY13428"/>
              </a:cxn>
              <a:cxn ang="0">
                <a:pos x="connsiteX13429" y="connsiteY13429"/>
              </a:cxn>
              <a:cxn ang="0">
                <a:pos x="connsiteX13430" y="connsiteY13430"/>
              </a:cxn>
              <a:cxn ang="0">
                <a:pos x="connsiteX13431" y="connsiteY13431"/>
              </a:cxn>
              <a:cxn ang="0">
                <a:pos x="connsiteX13432" y="connsiteY13432"/>
              </a:cxn>
              <a:cxn ang="0">
                <a:pos x="connsiteX13433" y="connsiteY13433"/>
              </a:cxn>
              <a:cxn ang="0">
                <a:pos x="connsiteX13434" y="connsiteY13434"/>
              </a:cxn>
              <a:cxn ang="0">
                <a:pos x="connsiteX13435" y="connsiteY13435"/>
              </a:cxn>
              <a:cxn ang="0">
                <a:pos x="connsiteX13436" y="connsiteY13436"/>
              </a:cxn>
              <a:cxn ang="0">
                <a:pos x="connsiteX13437" y="connsiteY13437"/>
              </a:cxn>
              <a:cxn ang="0">
                <a:pos x="connsiteX13438" y="connsiteY13438"/>
              </a:cxn>
              <a:cxn ang="0">
                <a:pos x="connsiteX13439" y="connsiteY13439"/>
              </a:cxn>
              <a:cxn ang="0">
                <a:pos x="connsiteX13440" y="connsiteY13440"/>
              </a:cxn>
              <a:cxn ang="0">
                <a:pos x="connsiteX13441" y="connsiteY13441"/>
              </a:cxn>
              <a:cxn ang="0">
                <a:pos x="connsiteX13442" y="connsiteY13442"/>
              </a:cxn>
              <a:cxn ang="0">
                <a:pos x="connsiteX13443" y="connsiteY13443"/>
              </a:cxn>
              <a:cxn ang="0">
                <a:pos x="connsiteX13444" y="connsiteY13444"/>
              </a:cxn>
              <a:cxn ang="0">
                <a:pos x="connsiteX13445" y="connsiteY13445"/>
              </a:cxn>
              <a:cxn ang="0">
                <a:pos x="connsiteX13446" y="connsiteY13446"/>
              </a:cxn>
              <a:cxn ang="0">
                <a:pos x="connsiteX13447" y="connsiteY13447"/>
              </a:cxn>
              <a:cxn ang="0">
                <a:pos x="connsiteX13448" y="connsiteY13448"/>
              </a:cxn>
              <a:cxn ang="0">
                <a:pos x="connsiteX13449" y="connsiteY13449"/>
              </a:cxn>
              <a:cxn ang="0">
                <a:pos x="connsiteX13450" y="connsiteY13450"/>
              </a:cxn>
              <a:cxn ang="0">
                <a:pos x="connsiteX13451" y="connsiteY13451"/>
              </a:cxn>
              <a:cxn ang="0">
                <a:pos x="connsiteX13452" y="connsiteY13452"/>
              </a:cxn>
              <a:cxn ang="0">
                <a:pos x="connsiteX13453" y="connsiteY13453"/>
              </a:cxn>
              <a:cxn ang="0">
                <a:pos x="connsiteX13454" y="connsiteY13454"/>
              </a:cxn>
              <a:cxn ang="0">
                <a:pos x="connsiteX13455" y="connsiteY13455"/>
              </a:cxn>
              <a:cxn ang="0">
                <a:pos x="connsiteX13456" y="connsiteY13456"/>
              </a:cxn>
              <a:cxn ang="0">
                <a:pos x="connsiteX13457" y="connsiteY13457"/>
              </a:cxn>
              <a:cxn ang="0">
                <a:pos x="connsiteX13458" y="connsiteY13458"/>
              </a:cxn>
              <a:cxn ang="0">
                <a:pos x="connsiteX13459" y="connsiteY13459"/>
              </a:cxn>
              <a:cxn ang="0">
                <a:pos x="connsiteX13460" y="connsiteY13460"/>
              </a:cxn>
              <a:cxn ang="0">
                <a:pos x="connsiteX13461" y="connsiteY13461"/>
              </a:cxn>
              <a:cxn ang="0">
                <a:pos x="connsiteX13462" y="connsiteY13462"/>
              </a:cxn>
              <a:cxn ang="0">
                <a:pos x="connsiteX13463" y="connsiteY13463"/>
              </a:cxn>
              <a:cxn ang="0">
                <a:pos x="connsiteX13464" y="connsiteY13464"/>
              </a:cxn>
              <a:cxn ang="0">
                <a:pos x="connsiteX13465" y="connsiteY13465"/>
              </a:cxn>
              <a:cxn ang="0">
                <a:pos x="connsiteX13466" y="connsiteY13466"/>
              </a:cxn>
              <a:cxn ang="0">
                <a:pos x="connsiteX13467" y="connsiteY13467"/>
              </a:cxn>
              <a:cxn ang="0">
                <a:pos x="connsiteX13468" y="connsiteY13468"/>
              </a:cxn>
              <a:cxn ang="0">
                <a:pos x="connsiteX13469" y="connsiteY13469"/>
              </a:cxn>
              <a:cxn ang="0">
                <a:pos x="connsiteX13470" y="connsiteY13470"/>
              </a:cxn>
              <a:cxn ang="0">
                <a:pos x="connsiteX13471" y="connsiteY13471"/>
              </a:cxn>
              <a:cxn ang="0">
                <a:pos x="connsiteX13472" y="connsiteY13472"/>
              </a:cxn>
              <a:cxn ang="0">
                <a:pos x="connsiteX13473" y="connsiteY13473"/>
              </a:cxn>
              <a:cxn ang="0">
                <a:pos x="connsiteX13474" y="connsiteY13474"/>
              </a:cxn>
              <a:cxn ang="0">
                <a:pos x="connsiteX13475" y="connsiteY13475"/>
              </a:cxn>
              <a:cxn ang="0">
                <a:pos x="connsiteX13476" y="connsiteY13476"/>
              </a:cxn>
              <a:cxn ang="0">
                <a:pos x="connsiteX13477" y="connsiteY13477"/>
              </a:cxn>
              <a:cxn ang="0">
                <a:pos x="connsiteX13478" y="connsiteY13478"/>
              </a:cxn>
              <a:cxn ang="0">
                <a:pos x="connsiteX13479" y="connsiteY13479"/>
              </a:cxn>
              <a:cxn ang="0">
                <a:pos x="connsiteX13480" y="connsiteY13480"/>
              </a:cxn>
              <a:cxn ang="0">
                <a:pos x="connsiteX13481" y="connsiteY13481"/>
              </a:cxn>
              <a:cxn ang="0">
                <a:pos x="connsiteX13482" y="connsiteY13482"/>
              </a:cxn>
              <a:cxn ang="0">
                <a:pos x="connsiteX13483" y="connsiteY13483"/>
              </a:cxn>
              <a:cxn ang="0">
                <a:pos x="connsiteX13484" y="connsiteY13484"/>
              </a:cxn>
              <a:cxn ang="0">
                <a:pos x="connsiteX13485" y="connsiteY13485"/>
              </a:cxn>
              <a:cxn ang="0">
                <a:pos x="connsiteX13486" y="connsiteY13486"/>
              </a:cxn>
              <a:cxn ang="0">
                <a:pos x="connsiteX13487" y="connsiteY13487"/>
              </a:cxn>
              <a:cxn ang="0">
                <a:pos x="connsiteX13488" y="connsiteY13488"/>
              </a:cxn>
              <a:cxn ang="0">
                <a:pos x="connsiteX13489" y="connsiteY13489"/>
              </a:cxn>
              <a:cxn ang="0">
                <a:pos x="connsiteX13490" y="connsiteY13490"/>
              </a:cxn>
              <a:cxn ang="0">
                <a:pos x="connsiteX13491" y="connsiteY13491"/>
              </a:cxn>
              <a:cxn ang="0">
                <a:pos x="connsiteX13492" y="connsiteY13492"/>
              </a:cxn>
              <a:cxn ang="0">
                <a:pos x="connsiteX13493" y="connsiteY13493"/>
              </a:cxn>
              <a:cxn ang="0">
                <a:pos x="connsiteX13494" y="connsiteY13494"/>
              </a:cxn>
              <a:cxn ang="0">
                <a:pos x="connsiteX13495" y="connsiteY13495"/>
              </a:cxn>
              <a:cxn ang="0">
                <a:pos x="connsiteX13496" y="connsiteY13496"/>
              </a:cxn>
              <a:cxn ang="0">
                <a:pos x="connsiteX13497" y="connsiteY13497"/>
              </a:cxn>
              <a:cxn ang="0">
                <a:pos x="connsiteX13498" y="connsiteY13498"/>
              </a:cxn>
              <a:cxn ang="0">
                <a:pos x="connsiteX13499" y="connsiteY13499"/>
              </a:cxn>
              <a:cxn ang="0">
                <a:pos x="connsiteX13500" y="connsiteY13500"/>
              </a:cxn>
              <a:cxn ang="0">
                <a:pos x="connsiteX13501" y="connsiteY13501"/>
              </a:cxn>
              <a:cxn ang="0">
                <a:pos x="connsiteX13502" y="connsiteY13502"/>
              </a:cxn>
              <a:cxn ang="0">
                <a:pos x="connsiteX13503" y="connsiteY13503"/>
              </a:cxn>
              <a:cxn ang="0">
                <a:pos x="connsiteX13504" y="connsiteY13504"/>
              </a:cxn>
              <a:cxn ang="0">
                <a:pos x="connsiteX13505" y="connsiteY13505"/>
              </a:cxn>
              <a:cxn ang="0">
                <a:pos x="connsiteX13506" y="connsiteY13506"/>
              </a:cxn>
              <a:cxn ang="0">
                <a:pos x="connsiteX13507" y="connsiteY13507"/>
              </a:cxn>
              <a:cxn ang="0">
                <a:pos x="connsiteX13508" y="connsiteY13508"/>
              </a:cxn>
              <a:cxn ang="0">
                <a:pos x="connsiteX13509" y="connsiteY13509"/>
              </a:cxn>
              <a:cxn ang="0">
                <a:pos x="connsiteX13510" y="connsiteY13510"/>
              </a:cxn>
              <a:cxn ang="0">
                <a:pos x="connsiteX13511" y="connsiteY13511"/>
              </a:cxn>
              <a:cxn ang="0">
                <a:pos x="connsiteX13512" y="connsiteY13512"/>
              </a:cxn>
              <a:cxn ang="0">
                <a:pos x="connsiteX13513" y="connsiteY13513"/>
              </a:cxn>
              <a:cxn ang="0">
                <a:pos x="connsiteX13514" y="connsiteY13514"/>
              </a:cxn>
              <a:cxn ang="0">
                <a:pos x="connsiteX13515" y="connsiteY13515"/>
              </a:cxn>
              <a:cxn ang="0">
                <a:pos x="connsiteX13516" y="connsiteY13516"/>
              </a:cxn>
              <a:cxn ang="0">
                <a:pos x="connsiteX13517" y="connsiteY13517"/>
              </a:cxn>
              <a:cxn ang="0">
                <a:pos x="connsiteX13518" y="connsiteY13518"/>
              </a:cxn>
              <a:cxn ang="0">
                <a:pos x="connsiteX13519" y="connsiteY13519"/>
              </a:cxn>
              <a:cxn ang="0">
                <a:pos x="connsiteX13520" y="connsiteY13520"/>
              </a:cxn>
              <a:cxn ang="0">
                <a:pos x="connsiteX13521" y="connsiteY13521"/>
              </a:cxn>
              <a:cxn ang="0">
                <a:pos x="connsiteX13522" y="connsiteY13522"/>
              </a:cxn>
              <a:cxn ang="0">
                <a:pos x="connsiteX13523" y="connsiteY13523"/>
              </a:cxn>
              <a:cxn ang="0">
                <a:pos x="connsiteX13524" y="connsiteY13524"/>
              </a:cxn>
              <a:cxn ang="0">
                <a:pos x="connsiteX13525" y="connsiteY13525"/>
              </a:cxn>
              <a:cxn ang="0">
                <a:pos x="connsiteX13526" y="connsiteY13526"/>
              </a:cxn>
              <a:cxn ang="0">
                <a:pos x="connsiteX13527" y="connsiteY13527"/>
              </a:cxn>
              <a:cxn ang="0">
                <a:pos x="connsiteX13528" y="connsiteY13528"/>
              </a:cxn>
              <a:cxn ang="0">
                <a:pos x="connsiteX13529" y="connsiteY13529"/>
              </a:cxn>
              <a:cxn ang="0">
                <a:pos x="connsiteX13530" y="connsiteY13530"/>
              </a:cxn>
              <a:cxn ang="0">
                <a:pos x="connsiteX13531" y="connsiteY13531"/>
              </a:cxn>
              <a:cxn ang="0">
                <a:pos x="connsiteX13532" y="connsiteY13532"/>
              </a:cxn>
              <a:cxn ang="0">
                <a:pos x="connsiteX13533" y="connsiteY13533"/>
              </a:cxn>
              <a:cxn ang="0">
                <a:pos x="connsiteX13534" y="connsiteY13534"/>
              </a:cxn>
              <a:cxn ang="0">
                <a:pos x="connsiteX13535" y="connsiteY13535"/>
              </a:cxn>
              <a:cxn ang="0">
                <a:pos x="connsiteX13536" y="connsiteY13536"/>
              </a:cxn>
              <a:cxn ang="0">
                <a:pos x="connsiteX13537" y="connsiteY13537"/>
              </a:cxn>
              <a:cxn ang="0">
                <a:pos x="connsiteX13538" y="connsiteY13538"/>
              </a:cxn>
              <a:cxn ang="0">
                <a:pos x="connsiteX13539" y="connsiteY13539"/>
              </a:cxn>
              <a:cxn ang="0">
                <a:pos x="connsiteX13540" y="connsiteY13540"/>
              </a:cxn>
              <a:cxn ang="0">
                <a:pos x="connsiteX13541" y="connsiteY13541"/>
              </a:cxn>
              <a:cxn ang="0">
                <a:pos x="connsiteX13542" y="connsiteY13542"/>
              </a:cxn>
              <a:cxn ang="0">
                <a:pos x="connsiteX13543" y="connsiteY13543"/>
              </a:cxn>
              <a:cxn ang="0">
                <a:pos x="connsiteX13544" y="connsiteY13544"/>
              </a:cxn>
              <a:cxn ang="0">
                <a:pos x="connsiteX13545" y="connsiteY13545"/>
              </a:cxn>
              <a:cxn ang="0">
                <a:pos x="connsiteX13546" y="connsiteY13546"/>
              </a:cxn>
              <a:cxn ang="0">
                <a:pos x="connsiteX13547" y="connsiteY13547"/>
              </a:cxn>
              <a:cxn ang="0">
                <a:pos x="connsiteX13548" y="connsiteY13548"/>
              </a:cxn>
              <a:cxn ang="0">
                <a:pos x="connsiteX13549" y="connsiteY13549"/>
              </a:cxn>
              <a:cxn ang="0">
                <a:pos x="connsiteX13550" y="connsiteY13550"/>
              </a:cxn>
              <a:cxn ang="0">
                <a:pos x="connsiteX13551" y="connsiteY13551"/>
              </a:cxn>
              <a:cxn ang="0">
                <a:pos x="connsiteX13552" y="connsiteY13552"/>
              </a:cxn>
              <a:cxn ang="0">
                <a:pos x="connsiteX13553" y="connsiteY13553"/>
              </a:cxn>
              <a:cxn ang="0">
                <a:pos x="connsiteX13554" y="connsiteY13554"/>
              </a:cxn>
              <a:cxn ang="0">
                <a:pos x="connsiteX13555" y="connsiteY13555"/>
              </a:cxn>
              <a:cxn ang="0">
                <a:pos x="connsiteX13556" y="connsiteY13556"/>
              </a:cxn>
              <a:cxn ang="0">
                <a:pos x="connsiteX13557" y="connsiteY13557"/>
              </a:cxn>
              <a:cxn ang="0">
                <a:pos x="connsiteX13558" y="connsiteY13558"/>
              </a:cxn>
              <a:cxn ang="0">
                <a:pos x="connsiteX13559" y="connsiteY13559"/>
              </a:cxn>
              <a:cxn ang="0">
                <a:pos x="connsiteX13560" y="connsiteY13560"/>
              </a:cxn>
              <a:cxn ang="0">
                <a:pos x="connsiteX13561" y="connsiteY13561"/>
              </a:cxn>
              <a:cxn ang="0">
                <a:pos x="connsiteX13562" y="connsiteY13562"/>
              </a:cxn>
              <a:cxn ang="0">
                <a:pos x="connsiteX13563" y="connsiteY13563"/>
              </a:cxn>
              <a:cxn ang="0">
                <a:pos x="connsiteX13564" y="connsiteY13564"/>
              </a:cxn>
              <a:cxn ang="0">
                <a:pos x="connsiteX13565" y="connsiteY13565"/>
              </a:cxn>
              <a:cxn ang="0">
                <a:pos x="connsiteX13566" y="connsiteY13566"/>
              </a:cxn>
              <a:cxn ang="0">
                <a:pos x="connsiteX13567" y="connsiteY13567"/>
              </a:cxn>
              <a:cxn ang="0">
                <a:pos x="connsiteX13568" y="connsiteY13568"/>
              </a:cxn>
              <a:cxn ang="0">
                <a:pos x="connsiteX13569" y="connsiteY13569"/>
              </a:cxn>
              <a:cxn ang="0">
                <a:pos x="connsiteX13570" y="connsiteY13570"/>
              </a:cxn>
              <a:cxn ang="0">
                <a:pos x="connsiteX13571" y="connsiteY13571"/>
              </a:cxn>
              <a:cxn ang="0">
                <a:pos x="connsiteX13572" y="connsiteY13572"/>
              </a:cxn>
              <a:cxn ang="0">
                <a:pos x="connsiteX13573" y="connsiteY13573"/>
              </a:cxn>
              <a:cxn ang="0">
                <a:pos x="connsiteX13574" y="connsiteY13574"/>
              </a:cxn>
              <a:cxn ang="0">
                <a:pos x="connsiteX13575" y="connsiteY13575"/>
              </a:cxn>
              <a:cxn ang="0">
                <a:pos x="connsiteX13576" y="connsiteY13576"/>
              </a:cxn>
              <a:cxn ang="0">
                <a:pos x="connsiteX13577" y="connsiteY13577"/>
              </a:cxn>
              <a:cxn ang="0">
                <a:pos x="connsiteX13578" y="connsiteY13578"/>
              </a:cxn>
              <a:cxn ang="0">
                <a:pos x="connsiteX13579" y="connsiteY13579"/>
              </a:cxn>
              <a:cxn ang="0">
                <a:pos x="connsiteX13580" y="connsiteY13580"/>
              </a:cxn>
              <a:cxn ang="0">
                <a:pos x="connsiteX13581" y="connsiteY13581"/>
              </a:cxn>
              <a:cxn ang="0">
                <a:pos x="connsiteX13582" y="connsiteY13582"/>
              </a:cxn>
              <a:cxn ang="0">
                <a:pos x="connsiteX13583" y="connsiteY13583"/>
              </a:cxn>
              <a:cxn ang="0">
                <a:pos x="connsiteX13584" y="connsiteY13584"/>
              </a:cxn>
              <a:cxn ang="0">
                <a:pos x="connsiteX13585" y="connsiteY13585"/>
              </a:cxn>
              <a:cxn ang="0">
                <a:pos x="connsiteX13586" y="connsiteY13586"/>
              </a:cxn>
              <a:cxn ang="0">
                <a:pos x="connsiteX13587" y="connsiteY13587"/>
              </a:cxn>
              <a:cxn ang="0">
                <a:pos x="connsiteX13588" y="connsiteY13588"/>
              </a:cxn>
              <a:cxn ang="0">
                <a:pos x="connsiteX13589" y="connsiteY13589"/>
              </a:cxn>
              <a:cxn ang="0">
                <a:pos x="connsiteX13590" y="connsiteY13590"/>
              </a:cxn>
              <a:cxn ang="0">
                <a:pos x="connsiteX13591" y="connsiteY13591"/>
              </a:cxn>
              <a:cxn ang="0">
                <a:pos x="connsiteX13592" y="connsiteY13592"/>
              </a:cxn>
              <a:cxn ang="0">
                <a:pos x="connsiteX13593" y="connsiteY13593"/>
              </a:cxn>
              <a:cxn ang="0">
                <a:pos x="connsiteX13594" y="connsiteY13594"/>
              </a:cxn>
              <a:cxn ang="0">
                <a:pos x="connsiteX13595" y="connsiteY13595"/>
              </a:cxn>
              <a:cxn ang="0">
                <a:pos x="connsiteX13596" y="connsiteY13596"/>
              </a:cxn>
              <a:cxn ang="0">
                <a:pos x="connsiteX13597" y="connsiteY13597"/>
              </a:cxn>
              <a:cxn ang="0">
                <a:pos x="connsiteX13598" y="connsiteY13598"/>
              </a:cxn>
              <a:cxn ang="0">
                <a:pos x="connsiteX13599" y="connsiteY13599"/>
              </a:cxn>
              <a:cxn ang="0">
                <a:pos x="connsiteX13600" y="connsiteY13600"/>
              </a:cxn>
              <a:cxn ang="0">
                <a:pos x="connsiteX13601" y="connsiteY13601"/>
              </a:cxn>
              <a:cxn ang="0">
                <a:pos x="connsiteX13602" y="connsiteY13602"/>
              </a:cxn>
              <a:cxn ang="0">
                <a:pos x="connsiteX13603" y="connsiteY13603"/>
              </a:cxn>
              <a:cxn ang="0">
                <a:pos x="connsiteX13604" y="connsiteY13604"/>
              </a:cxn>
              <a:cxn ang="0">
                <a:pos x="connsiteX13605" y="connsiteY13605"/>
              </a:cxn>
              <a:cxn ang="0">
                <a:pos x="connsiteX13606" y="connsiteY13606"/>
              </a:cxn>
              <a:cxn ang="0">
                <a:pos x="connsiteX13607" y="connsiteY13607"/>
              </a:cxn>
              <a:cxn ang="0">
                <a:pos x="connsiteX13608" y="connsiteY13608"/>
              </a:cxn>
              <a:cxn ang="0">
                <a:pos x="connsiteX13609" y="connsiteY13609"/>
              </a:cxn>
              <a:cxn ang="0">
                <a:pos x="connsiteX13610" y="connsiteY13610"/>
              </a:cxn>
              <a:cxn ang="0">
                <a:pos x="connsiteX13611" y="connsiteY13611"/>
              </a:cxn>
              <a:cxn ang="0">
                <a:pos x="connsiteX13612" y="connsiteY13612"/>
              </a:cxn>
              <a:cxn ang="0">
                <a:pos x="connsiteX13613" y="connsiteY13613"/>
              </a:cxn>
              <a:cxn ang="0">
                <a:pos x="connsiteX13614" y="connsiteY13614"/>
              </a:cxn>
              <a:cxn ang="0">
                <a:pos x="connsiteX13615" y="connsiteY13615"/>
              </a:cxn>
              <a:cxn ang="0">
                <a:pos x="connsiteX13616" y="connsiteY13616"/>
              </a:cxn>
              <a:cxn ang="0">
                <a:pos x="connsiteX13617" y="connsiteY13617"/>
              </a:cxn>
              <a:cxn ang="0">
                <a:pos x="connsiteX13618" y="connsiteY13618"/>
              </a:cxn>
              <a:cxn ang="0">
                <a:pos x="connsiteX13619" y="connsiteY13619"/>
              </a:cxn>
              <a:cxn ang="0">
                <a:pos x="connsiteX13620" y="connsiteY13620"/>
              </a:cxn>
              <a:cxn ang="0">
                <a:pos x="connsiteX13621" y="connsiteY13621"/>
              </a:cxn>
              <a:cxn ang="0">
                <a:pos x="connsiteX13622" y="connsiteY13622"/>
              </a:cxn>
              <a:cxn ang="0">
                <a:pos x="connsiteX13623" y="connsiteY13623"/>
              </a:cxn>
              <a:cxn ang="0">
                <a:pos x="connsiteX13624" y="connsiteY13624"/>
              </a:cxn>
              <a:cxn ang="0">
                <a:pos x="connsiteX13625" y="connsiteY13625"/>
              </a:cxn>
              <a:cxn ang="0">
                <a:pos x="connsiteX13626" y="connsiteY13626"/>
              </a:cxn>
              <a:cxn ang="0">
                <a:pos x="connsiteX13627" y="connsiteY13627"/>
              </a:cxn>
              <a:cxn ang="0">
                <a:pos x="connsiteX13628" y="connsiteY13628"/>
              </a:cxn>
              <a:cxn ang="0">
                <a:pos x="connsiteX13629" y="connsiteY13629"/>
              </a:cxn>
              <a:cxn ang="0">
                <a:pos x="connsiteX13630" y="connsiteY13630"/>
              </a:cxn>
              <a:cxn ang="0">
                <a:pos x="connsiteX13631" y="connsiteY13631"/>
              </a:cxn>
              <a:cxn ang="0">
                <a:pos x="connsiteX13632" y="connsiteY13632"/>
              </a:cxn>
              <a:cxn ang="0">
                <a:pos x="connsiteX13633" y="connsiteY13633"/>
              </a:cxn>
              <a:cxn ang="0">
                <a:pos x="connsiteX13634" y="connsiteY13634"/>
              </a:cxn>
              <a:cxn ang="0">
                <a:pos x="connsiteX13635" y="connsiteY13635"/>
              </a:cxn>
              <a:cxn ang="0">
                <a:pos x="connsiteX13636" y="connsiteY13636"/>
              </a:cxn>
              <a:cxn ang="0">
                <a:pos x="connsiteX13637" y="connsiteY13637"/>
              </a:cxn>
              <a:cxn ang="0">
                <a:pos x="connsiteX13638" y="connsiteY13638"/>
              </a:cxn>
              <a:cxn ang="0">
                <a:pos x="connsiteX13639" y="connsiteY13639"/>
              </a:cxn>
              <a:cxn ang="0">
                <a:pos x="connsiteX13640" y="connsiteY13640"/>
              </a:cxn>
              <a:cxn ang="0">
                <a:pos x="connsiteX13641" y="connsiteY13641"/>
              </a:cxn>
              <a:cxn ang="0">
                <a:pos x="connsiteX13642" y="connsiteY13642"/>
              </a:cxn>
              <a:cxn ang="0">
                <a:pos x="connsiteX13643" y="connsiteY13643"/>
              </a:cxn>
              <a:cxn ang="0">
                <a:pos x="connsiteX13644" y="connsiteY13644"/>
              </a:cxn>
              <a:cxn ang="0">
                <a:pos x="connsiteX13645" y="connsiteY13645"/>
              </a:cxn>
              <a:cxn ang="0">
                <a:pos x="connsiteX13646" y="connsiteY13646"/>
              </a:cxn>
              <a:cxn ang="0">
                <a:pos x="connsiteX13647" y="connsiteY13647"/>
              </a:cxn>
              <a:cxn ang="0">
                <a:pos x="connsiteX13648" y="connsiteY13648"/>
              </a:cxn>
              <a:cxn ang="0">
                <a:pos x="connsiteX13649" y="connsiteY13649"/>
              </a:cxn>
              <a:cxn ang="0">
                <a:pos x="connsiteX13650" y="connsiteY13650"/>
              </a:cxn>
              <a:cxn ang="0">
                <a:pos x="connsiteX13651" y="connsiteY13651"/>
              </a:cxn>
              <a:cxn ang="0">
                <a:pos x="connsiteX13652" y="connsiteY13652"/>
              </a:cxn>
              <a:cxn ang="0">
                <a:pos x="connsiteX13653" y="connsiteY13653"/>
              </a:cxn>
              <a:cxn ang="0">
                <a:pos x="connsiteX13654" y="connsiteY13654"/>
              </a:cxn>
              <a:cxn ang="0">
                <a:pos x="connsiteX13655" y="connsiteY13655"/>
              </a:cxn>
              <a:cxn ang="0">
                <a:pos x="connsiteX13656" y="connsiteY13656"/>
              </a:cxn>
              <a:cxn ang="0">
                <a:pos x="connsiteX13657" y="connsiteY13657"/>
              </a:cxn>
              <a:cxn ang="0">
                <a:pos x="connsiteX13658" y="connsiteY13658"/>
              </a:cxn>
              <a:cxn ang="0">
                <a:pos x="connsiteX13659" y="connsiteY13659"/>
              </a:cxn>
              <a:cxn ang="0">
                <a:pos x="connsiteX13660" y="connsiteY13660"/>
              </a:cxn>
              <a:cxn ang="0">
                <a:pos x="connsiteX13661" y="connsiteY13661"/>
              </a:cxn>
              <a:cxn ang="0">
                <a:pos x="connsiteX13662" y="connsiteY13662"/>
              </a:cxn>
              <a:cxn ang="0">
                <a:pos x="connsiteX13663" y="connsiteY13663"/>
              </a:cxn>
              <a:cxn ang="0">
                <a:pos x="connsiteX13664" y="connsiteY13664"/>
              </a:cxn>
              <a:cxn ang="0">
                <a:pos x="connsiteX13665" y="connsiteY13665"/>
              </a:cxn>
              <a:cxn ang="0">
                <a:pos x="connsiteX13666" y="connsiteY13666"/>
              </a:cxn>
              <a:cxn ang="0">
                <a:pos x="connsiteX13667" y="connsiteY13667"/>
              </a:cxn>
              <a:cxn ang="0">
                <a:pos x="connsiteX13668" y="connsiteY13668"/>
              </a:cxn>
              <a:cxn ang="0">
                <a:pos x="connsiteX13669" y="connsiteY13669"/>
              </a:cxn>
              <a:cxn ang="0">
                <a:pos x="connsiteX13670" y="connsiteY13670"/>
              </a:cxn>
              <a:cxn ang="0">
                <a:pos x="connsiteX13671" y="connsiteY13671"/>
              </a:cxn>
              <a:cxn ang="0">
                <a:pos x="connsiteX13672" y="connsiteY13672"/>
              </a:cxn>
              <a:cxn ang="0">
                <a:pos x="connsiteX13673" y="connsiteY13673"/>
              </a:cxn>
              <a:cxn ang="0">
                <a:pos x="connsiteX13674" y="connsiteY13674"/>
              </a:cxn>
              <a:cxn ang="0">
                <a:pos x="connsiteX13675" y="connsiteY13675"/>
              </a:cxn>
              <a:cxn ang="0">
                <a:pos x="connsiteX13676" y="connsiteY13676"/>
              </a:cxn>
              <a:cxn ang="0">
                <a:pos x="connsiteX13677" y="connsiteY13677"/>
              </a:cxn>
              <a:cxn ang="0">
                <a:pos x="connsiteX13678" y="connsiteY13678"/>
              </a:cxn>
              <a:cxn ang="0">
                <a:pos x="connsiteX13679" y="connsiteY13679"/>
              </a:cxn>
              <a:cxn ang="0">
                <a:pos x="connsiteX13680" y="connsiteY13680"/>
              </a:cxn>
              <a:cxn ang="0">
                <a:pos x="connsiteX13681" y="connsiteY13681"/>
              </a:cxn>
              <a:cxn ang="0">
                <a:pos x="connsiteX13682" y="connsiteY13682"/>
              </a:cxn>
              <a:cxn ang="0">
                <a:pos x="connsiteX13683" y="connsiteY13683"/>
              </a:cxn>
              <a:cxn ang="0">
                <a:pos x="connsiteX13684" y="connsiteY13684"/>
              </a:cxn>
              <a:cxn ang="0">
                <a:pos x="connsiteX13685" y="connsiteY13685"/>
              </a:cxn>
              <a:cxn ang="0">
                <a:pos x="connsiteX13686" y="connsiteY13686"/>
              </a:cxn>
              <a:cxn ang="0">
                <a:pos x="connsiteX13687" y="connsiteY13687"/>
              </a:cxn>
              <a:cxn ang="0">
                <a:pos x="connsiteX13688" y="connsiteY13688"/>
              </a:cxn>
              <a:cxn ang="0">
                <a:pos x="connsiteX13689" y="connsiteY13689"/>
              </a:cxn>
              <a:cxn ang="0">
                <a:pos x="connsiteX13690" y="connsiteY13690"/>
              </a:cxn>
              <a:cxn ang="0">
                <a:pos x="connsiteX13691" y="connsiteY13691"/>
              </a:cxn>
              <a:cxn ang="0">
                <a:pos x="connsiteX13692" y="connsiteY13692"/>
              </a:cxn>
              <a:cxn ang="0">
                <a:pos x="connsiteX13693" y="connsiteY13693"/>
              </a:cxn>
              <a:cxn ang="0">
                <a:pos x="connsiteX13694" y="connsiteY13694"/>
              </a:cxn>
              <a:cxn ang="0">
                <a:pos x="connsiteX13695" y="connsiteY13695"/>
              </a:cxn>
              <a:cxn ang="0">
                <a:pos x="connsiteX13696" y="connsiteY13696"/>
              </a:cxn>
              <a:cxn ang="0">
                <a:pos x="connsiteX13697" y="connsiteY13697"/>
              </a:cxn>
              <a:cxn ang="0">
                <a:pos x="connsiteX13698" y="connsiteY13698"/>
              </a:cxn>
              <a:cxn ang="0">
                <a:pos x="connsiteX13699" y="connsiteY13699"/>
              </a:cxn>
              <a:cxn ang="0">
                <a:pos x="connsiteX13700" y="connsiteY13700"/>
              </a:cxn>
              <a:cxn ang="0">
                <a:pos x="connsiteX13701" y="connsiteY13701"/>
              </a:cxn>
              <a:cxn ang="0">
                <a:pos x="connsiteX13702" y="connsiteY13702"/>
              </a:cxn>
              <a:cxn ang="0">
                <a:pos x="connsiteX13703" y="connsiteY13703"/>
              </a:cxn>
              <a:cxn ang="0">
                <a:pos x="connsiteX13704" y="connsiteY13704"/>
              </a:cxn>
              <a:cxn ang="0">
                <a:pos x="connsiteX13705" y="connsiteY13705"/>
              </a:cxn>
              <a:cxn ang="0">
                <a:pos x="connsiteX13706" y="connsiteY13706"/>
              </a:cxn>
              <a:cxn ang="0">
                <a:pos x="connsiteX13707" y="connsiteY13707"/>
              </a:cxn>
              <a:cxn ang="0">
                <a:pos x="connsiteX13708" y="connsiteY13708"/>
              </a:cxn>
              <a:cxn ang="0">
                <a:pos x="connsiteX13709" y="connsiteY13709"/>
              </a:cxn>
              <a:cxn ang="0">
                <a:pos x="connsiteX13710" y="connsiteY13710"/>
              </a:cxn>
              <a:cxn ang="0">
                <a:pos x="connsiteX13711" y="connsiteY13711"/>
              </a:cxn>
              <a:cxn ang="0">
                <a:pos x="connsiteX13712" y="connsiteY13712"/>
              </a:cxn>
              <a:cxn ang="0">
                <a:pos x="connsiteX13713" y="connsiteY13713"/>
              </a:cxn>
              <a:cxn ang="0">
                <a:pos x="connsiteX13714" y="connsiteY13714"/>
              </a:cxn>
              <a:cxn ang="0">
                <a:pos x="connsiteX13715" y="connsiteY13715"/>
              </a:cxn>
              <a:cxn ang="0">
                <a:pos x="connsiteX13716" y="connsiteY13716"/>
              </a:cxn>
              <a:cxn ang="0">
                <a:pos x="connsiteX13717" y="connsiteY13717"/>
              </a:cxn>
              <a:cxn ang="0">
                <a:pos x="connsiteX13718" y="connsiteY13718"/>
              </a:cxn>
              <a:cxn ang="0">
                <a:pos x="connsiteX13719" y="connsiteY13719"/>
              </a:cxn>
              <a:cxn ang="0">
                <a:pos x="connsiteX13720" y="connsiteY13720"/>
              </a:cxn>
              <a:cxn ang="0">
                <a:pos x="connsiteX13721" y="connsiteY13721"/>
              </a:cxn>
              <a:cxn ang="0">
                <a:pos x="connsiteX13722" y="connsiteY13722"/>
              </a:cxn>
              <a:cxn ang="0">
                <a:pos x="connsiteX13723" y="connsiteY13723"/>
              </a:cxn>
              <a:cxn ang="0">
                <a:pos x="connsiteX13724" y="connsiteY13724"/>
              </a:cxn>
              <a:cxn ang="0">
                <a:pos x="connsiteX13725" y="connsiteY13725"/>
              </a:cxn>
              <a:cxn ang="0">
                <a:pos x="connsiteX13726" y="connsiteY13726"/>
              </a:cxn>
              <a:cxn ang="0">
                <a:pos x="connsiteX13727" y="connsiteY13727"/>
              </a:cxn>
              <a:cxn ang="0">
                <a:pos x="connsiteX13728" y="connsiteY13728"/>
              </a:cxn>
              <a:cxn ang="0">
                <a:pos x="connsiteX13729" y="connsiteY13729"/>
              </a:cxn>
              <a:cxn ang="0">
                <a:pos x="connsiteX13730" y="connsiteY13730"/>
              </a:cxn>
              <a:cxn ang="0">
                <a:pos x="connsiteX13731" y="connsiteY13731"/>
              </a:cxn>
              <a:cxn ang="0">
                <a:pos x="connsiteX13732" y="connsiteY13732"/>
              </a:cxn>
              <a:cxn ang="0">
                <a:pos x="connsiteX13733" y="connsiteY13733"/>
              </a:cxn>
              <a:cxn ang="0">
                <a:pos x="connsiteX13734" y="connsiteY13734"/>
              </a:cxn>
              <a:cxn ang="0">
                <a:pos x="connsiteX13735" y="connsiteY13735"/>
              </a:cxn>
              <a:cxn ang="0">
                <a:pos x="connsiteX13736" y="connsiteY13736"/>
              </a:cxn>
              <a:cxn ang="0">
                <a:pos x="connsiteX13737" y="connsiteY13737"/>
              </a:cxn>
              <a:cxn ang="0">
                <a:pos x="connsiteX13738" y="connsiteY13738"/>
              </a:cxn>
              <a:cxn ang="0">
                <a:pos x="connsiteX13739" y="connsiteY13739"/>
              </a:cxn>
              <a:cxn ang="0">
                <a:pos x="connsiteX13740" y="connsiteY13740"/>
              </a:cxn>
              <a:cxn ang="0">
                <a:pos x="connsiteX13741" y="connsiteY13741"/>
              </a:cxn>
              <a:cxn ang="0">
                <a:pos x="connsiteX13742" y="connsiteY13742"/>
              </a:cxn>
              <a:cxn ang="0">
                <a:pos x="connsiteX13743" y="connsiteY13743"/>
              </a:cxn>
              <a:cxn ang="0">
                <a:pos x="connsiteX13744" y="connsiteY13744"/>
              </a:cxn>
              <a:cxn ang="0">
                <a:pos x="connsiteX13745" y="connsiteY13745"/>
              </a:cxn>
              <a:cxn ang="0">
                <a:pos x="connsiteX13746" y="connsiteY13746"/>
              </a:cxn>
              <a:cxn ang="0">
                <a:pos x="connsiteX13747" y="connsiteY13747"/>
              </a:cxn>
              <a:cxn ang="0">
                <a:pos x="connsiteX13748" y="connsiteY13748"/>
              </a:cxn>
              <a:cxn ang="0">
                <a:pos x="connsiteX13749" y="connsiteY13749"/>
              </a:cxn>
              <a:cxn ang="0">
                <a:pos x="connsiteX13750" y="connsiteY13750"/>
              </a:cxn>
              <a:cxn ang="0">
                <a:pos x="connsiteX13751" y="connsiteY13751"/>
              </a:cxn>
              <a:cxn ang="0">
                <a:pos x="connsiteX13752" y="connsiteY13752"/>
              </a:cxn>
              <a:cxn ang="0">
                <a:pos x="connsiteX13753" y="connsiteY13753"/>
              </a:cxn>
              <a:cxn ang="0">
                <a:pos x="connsiteX13754" y="connsiteY13754"/>
              </a:cxn>
              <a:cxn ang="0">
                <a:pos x="connsiteX13755" y="connsiteY13755"/>
              </a:cxn>
              <a:cxn ang="0">
                <a:pos x="connsiteX13756" y="connsiteY13756"/>
              </a:cxn>
              <a:cxn ang="0">
                <a:pos x="connsiteX13757" y="connsiteY13757"/>
              </a:cxn>
              <a:cxn ang="0">
                <a:pos x="connsiteX13758" y="connsiteY13758"/>
              </a:cxn>
              <a:cxn ang="0">
                <a:pos x="connsiteX13759" y="connsiteY13759"/>
              </a:cxn>
              <a:cxn ang="0">
                <a:pos x="connsiteX13760" y="connsiteY13760"/>
              </a:cxn>
              <a:cxn ang="0">
                <a:pos x="connsiteX13761" y="connsiteY13761"/>
              </a:cxn>
              <a:cxn ang="0">
                <a:pos x="connsiteX13762" y="connsiteY13762"/>
              </a:cxn>
              <a:cxn ang="0">
                <a:pos x="connsiteX13763" y="connsiteY13763"/>
              </a:cxn>
              <a:cxn ang="0">
                <a:pos x="connsiteX13764" y="connsiteY13764"/>
              </a:cxn>
              <a:cxn ang="0">
                <a:pos x="connsiteX13765" y="connsiteY13765"/>
              </a:cxn>
              <a:cxn ang="0">
                <a:pos x="connsiteX13766" y="connsiteY13766"/>
              </a:cxn>
              <a:cxn ang="0">
                <a:pos x="connsiteX13767" y="connsiteY13767"/>
              </a:cxn>
              <a:cxn ang="0">
                <a:pos x="connsiteX13768" y="connsiteY13768"/>
              </a:cxn>
              <a:cxn ang="0">
                <a:pos x="connsiteX13769" y="connsiteY13769"/>
              </a:cxn>
              <a:cxn ang="0">
                <a:pos x="connsiteX13770" y="connsiteY13770"/>
              </a:cxn>
              <a:cxn ang="0">
                <a:pos x="connsiteX13771" y="connsiteY13771"/>
              </a:cxn>
              <a:cxn ang="0">
                <a:pos x="connsiteX13772" y="connsiteY13772"/>
              </a:cxn>
              <a:cxn ang="0">
                <a:pos x="connsiteX13773" y="connsiteY13773"/>
              </a:cxn>
              <a:cxn ang="0">
                <a:pos x="connsiteX13774" y="connsiteY13774"/>
              </a:cxn>
              <a:cxn ang="0">
                <a:pos x="connsiteX13775" y="connsiteY13775"/>
              </a:cxn>
              <a:cxn ang="0">
                <a:pos x="connsiteX13776" y="connsiteY13776"/>
              </a:cxn>
              <a:cxn ang="0">
                <a:pos x="connsiteX13777" y="connsiteY13777"/>
              </a:cxn>
              <a:cxn ang="0">
                <a:pos x="connsiteX13778" y="connsiteY13778"/>
              </a:cxn>
              <a:cxn ang="0">
                <a:pos x="connsiteX13779" y="connsiteY13779"/>
              </a:cxn>
              <a:cxn ang="0">
                <a:pos x="connsiteX13780" y="connsiteY13780"/>
              </a:cxn>
              <a:cxn ang="0">
                <a:pos x="connsiteX13781" y="connsiteY13781"/>
              </a:cxn>
              <a:cxn ang="0">
                <a:pos x="connsiteX13782" y="connsiteY13782"/>
              </a:cxn>
              <a:cxn ang="0">
                <a:pos x="connsiteX13783" y="connsiteY13783"/>
              </a:cxn>
              <a:cxn ang="0">
                <a:pos x="connsiteX13784" y="connsiteY13784"/>
              </a:cxn>
              <a:cxn ang="0">
                <a:pos x="connsiteX13785" y="connsiteY13785"/>
              </a:cxn>
              <a:cxn ang="0">
                <a:pos x="connsiteX13786" y="connsiteY13786"/>
              </a:cxn>
              <a:cxn ang="0">
                <a:pos x="connsiteX13787" y="connsiteY13787"/>
              </a:cxn>
              <a:cxn ang="0">
                <a:pos x="connsiteX13788" y="connsiteY13788"/>
              </a:cxn>
              <a:cxn ang="0">
                <a:pos x="connsiteX13789" y="connsiteY13789"/>
              </a:cxn>
              <a:cxn ang="0">
                <a:pos x="connsiteX13790" y="connsiteY13790"/>
              </a:cxn>
              <a:cxn ang="0">
                <a:pos x="connsiteX13791" y="connsiteY13791"/>
              </a:cxn>
              <a:cxn ang="0">
                <a:pos x="connsiteX13792" y="connsiteY13792"/>
              </a:cxn>
              <a:cxn ang="0">
                <a:pos x="connsiteX13793" y="connsiteY13793"/>
              </a:cxn>
              <a:cxn ang="0">
                <a:pos x="connsiteX13794" y="connsiteY13794"/>
              </a:cxn>
              <a:cxn ang="0">
                <a:pos x="connsiteX13795" y="connsiteY13795"/>
              </a:cxn>
              <a:cxn ang="0">
                <a:pos x="connsiteX13796" y="connsiteY13796"/>
              </a:cxn>
              <a:cxn ang="0">
                <a:pos x="connsiteX13797" y="connsiteY13797"/>
              </a:cxn>
              <a:cxn ang="0">
                <a:pos x="connsiteX13798" y="connsiteY13798"/>
              </a:cxn>
              <a:cxn ang="0">
                <a:pos x="connsiteX13799" y="connsiteY13799"/>
              </a:cxn>
              <a:cxn ang="0">
                <a:pos x="connsiteX13800" y="connsiteY13800"/>
              </a:cxn>
              <a:cxn ang="0">
                <a:pos x="connsiteX13801" y="connsiteY13801"/>
              </a:cxn>
              <a:cxn ang="0">
                <a:pos x="connsiteX13802" y="connsiteY13802"/>
              </a:cxn>
              <a:cxn ang="0">
                <a:pos x="connsiteX13803" y="connsiteY13803"/>
              </a:cxn>
              <a:cxn ang="0">
                <a:pos x="connsiteX13804" y="connsiteY13804"/>
              </a:cxn>
              <a:cxn ang="0">
                <a:pos x="connsiteX13805" y="connsiteY13805"/>
              </a:cxn>
              <a:cxn ang="0">
                <a:pos x="connsiteX13806" y="connsiteY13806"/>
              </a:cxn>
              <a:cxn ang="0">
                <a:pos x="connsiteX13807" y="connsiteY13807"/>
              </a:cxn>
              <a:cxn ang="0">
                <a:pos x="connsiteX13808" y="connsiteY13808"/>
              </a:cxn>
              <a:cxn ang="0">
                <a:pos x="connsiteX13809" y="connsiteY13809"/>
              </a:cxn>
              <a:cxn ang="0">
                <a:pos x="connsiteX13810" y="connsiteY13810"/>
              </a:cxn>
              <a:cxn ang="0">
                <a:pos x="connsiteX13811" y="connsiteY13811"/>
              </a:cxn>
              <a:cxn ang="0">
                <a:pos x="connsiteX13812" y="connsiteY13812"/>
              </a:cxn>
              <a:cxn ang="0">
                <a:pos x="connsiteX13813" y="connsiteY13813"/>
              </a:cxn>
              <a:cxn ang="0">
                <a:pos x="connsiteX13814" y="connsiteY13814"/>
              </a:cxn>
              <a:cxn ang="0">
                <a:pos x="connsiteX13815" y="connsiteY13815"/>
              </a:cxn>
              <a:cxn ang="0">
                <a:pos x="connsiteX13816" y="connsiteY13816"/>
              </a:cxn>
              <a:cxn ang="0">
                <a:pos x="connsiteX13817" y="connsiteY13817"/>
              </a:cxn>
              <a:cxn ang="0">
                <a:pos x="connsiteX13818" y="connsiteY13818"/>
              </a:cxn>
              <a:cxn ang="0">
                <a:pos x="connsiteX13819" y="connsiteY13819"/>
              </a:cxn>
              <a:cxn ang="0">
                <a:pos x="connsiteX13820" y="connsiteY13820"/>
              </a:cxn>
              <a:cxn ang="0">
                <a:pos x="connsiteX13821" y="connsiteY13821"/>
              </a:cxn>
              <a:cxn ang="0">
                <a:pos x="connsiteX13822" y="connsiteY13822"/>
              </a:cxn>
              <a:cxn ang="0">
                <a:pos x="connsiteX13823" y="connsiteY13823"/>
              </a:cxn>
              <a:cxn ang="0">
                <a:pos x="connsiteX13824" y="connsiteY13824"/>
              </a:cxn>
              <a:cxn ang="0">
                <a:pos x="connsiteX13825" y="connsiteY13825"/>
              </a:cxn>
              <a:cxn ang="0">
                <a:pos x="connsiteX13826" y="connsiteY13826"/>
              </a:cxn>
              <a:cxn ang="0">
                <a:pos x="connsiteX13827" y="connsiteY13827"/>
              </a:cxn>
              <a:cxn ang="0">
                <a:pos x="connsiteX13828" y="connsiteY13828"/>
              </a:cxn>
              <a:cxn ang="0">
                <a:pos x="connsiteX13829" y="connsiteY13829"/>
              </a:cxn>
              <a:cxn ang="0">
                <a:pos x="connsiteX13830" y="connsiteY13830"/>
              </a:cxn>
              <a:cxn ang="0">
                <a:pos x="connsiteX13831" y="connsiteY13831"/>
              </a:cxn>
              <a:cxn ang="0">
                <a:pos x="connsiteX13832" y="connsiteY13832"/>
              </a:cxn>
              <a:cxn ang="0">
                <a:pos x="connsiteX13833" y="connsiteY13833"/>
              </a:cxn>
              <a:cxn ang="0">
                <a:pos x="connsiteX13834" y="connsiteY13834"/>
              </a:cxn>
              <a:cxn ang="0">
                <a:pos x="connsiteX13835" y="connsiteY13835"/>
              </a:cxn>
              <a:cxn ang="0">
                <a:pos x="connsiteX13836" y="connsiteY13836"/>
              </a:cxn>
              <a:cxn ang="0">
                <a:pos x="connsiteX13837" y="connsiteY13837"/>
              </a:cxn>
              <a:cxn ang="0">
                <a:pos x="connsiteX13838" y="connsiteY13838"/>
              </a:cxn>
              <a:cxn ang="0">
                <a:pos x="connsiteX13839" y="connsiteY13839"/>
              </a:cxn>
              <a:cxn ang="0">
                <a:pos x="connsiteX13840" y="connsiteY13840"/>
              </a:cxn>
              <a:cxn ang="0">
                <a:pos x="connsiteX13841" y="connsiteY13841"/>
              </a:cxn>
              <a:cxn ang="0">
                <a:pos x="connsiteX13842" y="connsiteY13842"/>
              </a:cxn>
              <a:cxn ang="0">
                <a:pos x="connsiteX13843" y="connsiteY13843"/>
              </a:cxn>
              <a:cxn ang="0">
                <a:pos x="connsiteX13844" y="connsiteY13844"/>
              </a:cxn>
              <a:cxn ang="0">
                <a:pos x="connsiteX13845" y="connsiteY13845"/>
              </a:cxn>
              <a:cxn ang="0">
                <a:pos x="connsiteX13846" y="connsiteY13846"/>
              </a:cxn>
              <a:cxn ang="0">
                <a:pos x="connsiteX13847" y="connsiteY13847"/>
              </a:cxn>
              <a:cxn ang="0">
                <a:pos x="connsiteX13848" y="connsiteY13848"/>
              </a:cxn>
              <a:cxn ang="0">
                <a:pos x="connsiteX13849" y="connsiteY13849"/>
              </a:cxn>
              <a:cxn ang="0">
                <a:pos x="connsiteX13850" y="connsiteY13850"/>
              </a:cxn>
              <a:cxn ang="0">
                <a:pos x="connsiteX13851" y="connsiteY13851"/>
              </a:cxn>
              <a:cxn ang="0">
                <a:pos x="connsiteX13852" y="connsiteY13852"/>
              </a:cxn>
              <a:cxn ang="0">
                <a:pos x="connsiteX13853" y="connsiteY13853"/>
              </a:cxn>
              <a:cxn ang="0">
                <a:pos x="connsiteX13854" y="connsiteY13854"/>
              </a:cxn>
              <a:cxn ang="0">
                <a:pos x="connsiteX13855" y="connsiteY13855"/>
              </a:cxn>
              <a:cxn ang="0">
                <a:pos x="connsiteX13856" y="connsiteY13856"/>
              </a:cxn>
              <a:cxn ang="0">
                <a:pos x="connsiteX13857" y="connsiteY13857"/>
              </a:cxn>
              <a:cxn ang="0">
                <a:pos x="connsiteX13858" y="connsiteY13858"/>
              </a:cxn>
              <a:cxn ang="0">
                <a:pos x="connsiteX13859" y="connsiteY13859"/>
              </a:cxn>
              <a:cxn ang="0">
                <a:pos x="connsiteX13860" y="connsiteY13860"/>
              </a:cxn>
              <a:cxn ang="0">
                <a:pos x="connsiteX13861" y="connsiteY13861"/>
              </a:cxn>
              <a:cxn ang="0">
                <a:pos x="connsiteX13862" y="connsiteY13862"/>
              </a:cxn>
              <a:cxn ang="0">
                <a:pos x="connsiteX13863" y="connsiteY13863"/>
              </a:cxn>
              <a:cxn ang="0">
                <a:pos x="connsiteX13864" y="connsiteY13864"/>
              </a:cxn>
              <a:cxn ang="0">
                <a:pos x="connsiteX13865" y="connsiteY13865"/>
              </a:cxn>
              <a:cxn ang="0">
                <a:pos x="connsiteX13866" y="connsiteY13866"/>
              </a:cxn>
              <a:cxn ang="0">
                <a:pos x="connsiteX13867" y="connsiteY13867"/>
              </a:cxn>
              <a:cxn ang="0">
                <a:pos x="connsiteX13868" y="connsiteY13868"/>
              </a:cxn>
              <a:cxn ang="0">
                <a:pos x="connsiteX13869" y="connsiteY13869"/>
              </a:cxn>
              <a:cxn ang="0">
                <a:pos x="connsiteX13870" y="connsiteY13870"/>
              </a:cxn>
              <a:cxn ang="0">
                <a:pos x="connsiteX13871" y="connsiteY13871"/>
              </a:cxn>
              <a:cxn ang="0">
                <a:pos x="connsiteX13872" y="connsiteY13872"/>
              </a:cxn>
              <a:cxn ang="0">
                <a:pos x="connsiteX13873" y="connsiteY13873"/>
              </a:cxn>
              <a:cxn ang="0">
                <a:pos x="connsiteX13874" y="connsiteY13874"/>
              </a:cxn>
              <a:cxn ang="0">
                <a:pos x="connsiteX13875" y="connsiteY13875"/>
              </a:cxn>
              <a:cxn ang="0">
                <a:pos x="connsiteX13876" y="connsiteY13876"/>
              </a:cxn>
              <a:cxn ang="0">
                <a:pos x="connsiteX13877" y="connsiteY13877"/>
              </a:cxn>
              <a:cxn ang="0">
                <a:pos x="connsiteX13878" y="connsiteY13878"/>
              </a:cxn>
              <a:cxn ang="0">
                <a:pos x="connsiteX13879" y="connsiteY13879"/>
              </a:cxn>
              <a:cxn ang="0">
                <a:pos x="connsiteX13880" y="connsiteY13880"/>
              </a:cxn>
              <a:cxn ang="0">
                <a:pos x="connsiteX13881" y="connsiteY13881"/>
              </a:cxn>
              <a:cxn ang="0">
                <a:pos x="connsiteX13882" y="connsiteY13882"/>
              </a:cxn>
              <a:cxn ang="0">
                <a:pos x="connsiteX13883" y="connsiteY13883"/>
              </a:cxn>
              <a:cxn ang="0">
                <a:pos x="connsiteX13884" y="connsiteY13884"/>
              </a:cxn>
              <a:cxn ang="0">
                <a:pos x="connsiteX13885" y="connsiteY13885"/>
              </a:cxn>
              <a:cxn ang="0">
                <a:pos x="connsiteX13886" y="connsiteY13886"/>
              </a:cxn>
              <a:cxn ang="0">
                <a:pos x="connsiteX13887" y="connsiteY13887"/>
              </a:cxn>
              <a:cxn ang="0">
                <a:pos x="connsiteX13888" y="connsiteY13888"/>
              </a:cxn>
              <a:cxn ang="0">
                <a:pos x="connsiteX13889" y="connsiteY13889"/>
              </a:cxn>
              <a:cxn ang="0">
                <a:pos x="connsiteX13890" y="connsiteY13890"/>
              </a:cxn>
              <a:cxn ang="0">
                <a:pos x="connsiteX13891" y="connsiteY13891"/>
              </a:cxn>
              <a:cxn ang="0">
                <a:pos x="connsiteX13892" y="connsiteY13892"/>
              </a:cxn>
              <a:cxn ang="0">
                <a:pos x="connsiteX13893" y="connsiteY13893"/>
              </a:cxn>
              <a:cxn ang="0">
                <a:pos x="connsiteX13894" y="connsiteY13894"/>
              </a:cxn>
              <a:cxn ang="0">
                <a:pos x="connsiteX13895" y="connsiteY13895"/>
              </a:cxn>
              <a:cxn ang="0">
                <a:pos x="connsiteX13896" y="connsiteY13896"/>
              </a:cxn>
              <a:cxn ang="0">
                <a:pos x="connsiteX13897" y="connsiteY13897"/>
              </a:cxn>
              <a:cxn ang="0">
                <a:pos x="connsiteX13898" y="connsiteY13898"/>
              </a:cxn>
              <a:cxn ang="0">
                <a:pos x="connsiteX13899" y="connsiteY13899"/>
              </a:cxn>
              <a:cxn ang="0">
                <a:pos x="connsiteX13900" y="connsiteY13900"/>
              </a:cxn>
              <a:cxn ang="0">
                <a:pos x="connsiteX13901" y="connsiteY13901"/>
              </a:cxn>
              <a:cxn ang="0">
                <a:pos x="connsiteX13902" y="connsiteY13902"/>
              </a:cxn>
              <a:cxn ang="0">
                <a:pos x="connsiteX13903" y="connsiteY13903"/>
              </a:cxn>
              <a:cxn ang="0">
                <a:pos x="connsiteX13904" y="connsiteY13904"/>
              </a:cxn>
              <a:cxn ang="0">
                <a:pos x="connsiteX13905" y="connsiteY13905"/>
              </a:cxn>
              <a:cxn ang="0">
                <a:pos x="connsiteX13906" y="connsiteY13906"/>
              </a:cxn>
              <a:cxn ang="0">
                <a:pos x="connsiteX13907" y="connsiteY13907"/>
              </a:cxn>
              <a:cxn ang="0">
                <a:pos x="connsiteX13908" y="connsiteY13908"/>
              </a:cxn>
              <a:cxn ang="0">
                <a:pos x="connsiteX13909" y="connsiteY13909"/>
              </a:cxn>
              <a:cxn ang="0">
                <a:pos x="connsiteX13910" y="connsiteY13910"/>
              </a:cxn>
              <a:cxn ang="0">
                <a:pos x="connsiteX13911" y="connsiteY13911"/>
              </a:cxn>
              <a:cxn ang="0">
                <a:pos x="connsiteX13912" y="connsiteY13912"/>
              </a:cxn>
              <a:cxn ang="0">
                <a:pos x="connsiteX13913" y="connsiteY13913"/>
              </a:cxn>
              <a:cxn ang="0">
                <a:pos x="connsiteX13914" y="connsiteY13914"/>
              </a:cxn>
              <a:cxn ang="0">
                <a:pos x="connsiteX13915" y="connsiteY13915"/>
              </a:cxn>
              <a:cxn ang="0">
                <a:pos x="connsiteX13916" y="connsiteY13916"/>
              </a:cxn>
              <a:cxn ang="0">
                <a:pos x="connsiteX13917" y="connsiteY13917"/>
              </a:cxn>
              <a:cxn ang="0">
                <a:pos x="connsiteX13918" y="connsiteY13918"/>
              </a:cxn>
              <a:cxn ang="0">
                <a:pos x="connsiteX13919" y="connsiteY13919"/>
              </a:cxn>
              <a:cxn ang="0">
                <a:pos x="connsiteX13920" y="connsiteY13920"/>
              </a:cxn>
              <a:cxn ang="0">
                <a:pos x="connsiteX13921" y="connsiteY13921"/>
              </a:cxn>
              <a:cxn ang="0">
                <a:pos x="connsiteX13922" y="connsiteY13922"/>
              </a:cxn>
              <a:cxn ang="0">
                <a:pos x="connsiteX13923" y="connsiteY13923"/>
              </a:cxn>
              <a:cxn ang="0">
                <a:pos x="connsiteX13924" y="connsiteY13924"/>
              </a:cxn>
              <a:cxn ang="0">
                <a:pos x="connsiteX13925" y="connsiteY13925"/>
              </a:cxn>
              <a:cxn ang="0">
                <a:pos x="connsiteX13926" y="connsiteY13926"/>
              </a:cxn>
              <a:cxn ang="0">
                <a:pos x="connsiteX13927" y="connsiteY13927"/>
              </a:cxn>
              <a:cxn ang="0">
                <a:pos x="connsiteX13928" y="connsiteY13928"/>
              </a:cxn>
              <a:cxn ang="0">
                <a:pos x="connsiteX13929" y="connsiteY13929"/>
              </a:cxn>
              <a:cxn ang="0">
                <a:pos x="connsiteX13930" y="connsiteY13930"/>
              </a:cxn>
              <a:cxn ang="0">
                <a:pos x="connsiteX13931" y="connsiteY13931"/>
              </a:cxn>
              <a:cxn ang="0">
                <a:pos x="connsiteX13932" y="connsiteY13932"/>
              </a:cxn>
              <a:cxn ang="0">
                <a:pos x="connsiteX13933" y="connsiteY13933"/>
              </a:cxn>
              <a:cxn ang="0">
                <a:pos x="connsiteX13934" y="connsiteY13934"/>
              </a:cxn>
              <a:cxn ang="0">
                <a:pos x="connsiteX13935" y="connsiteY13935"/>
              </a:cxn>
              <a:cxn ang="0">
                <a:pos x="connsiteX13936" y="connsiteY13936"/>
              </a:cxn>
              <a:cxn ang="0">
                <a:pos x="connsiteX13937" y="connsiteY13937"/>
              </a:cxn>
              <a:cxn ang="0">
                <a:pos x="connsiteX13938" y="connsiteY13938"/>
              </a:cxn>
              <a:cxn ang="0">
                <a:pos x="connsiteX13939" y="connsiteY13939"/>
              </a:cxn>
              <a:cxn ang="0">
                <a:pos x="connsiteX13940" y="connsiteY13940"/>
              </a:cxn>
              <a:cxn ang="0">
                <a:pos x="connsiteX13941" y="connsiteY13941"/>
              </a:cxn>
              <a:cxn ang="0">
                <a:pos x="connsiteX13942" y="connsiteY13942"/>
              </a:cxn>
              <a:cxn ang="0">
                <a:pos x="connsiteX13943" y="connsiteY13943"/>
              </a:cxn>
              <a:cxn ang="0">
                <a:pos x="connsiteX13944" y="connsiteY13944"/>
              </a:cxn>
              <a:cxn ang="0">
                <a:pos x="connsiteX13945" y="connsiteY13945"/>
              </a:cxn>
              <a:cxn ang="0">
                <a:pos x="connsiteX13946" y="connsiteY13946"/>
              </a:cxn>
              <a:cxn ang="0">
                <a:pos x="connsiteX13947" y="connsiteY13947"/>
              </a:cxn>
              <a:cxn ang="0">
                <a:pos x="connsiteX13948" y="connsiteY13948"/>
              </a:cxn>
              <a:cxn ang="0">
                <a:pos x="connsiteX13949" y="connsiteY13949"/>
              </a:cxn>
              <a:cxn ang="0">
                <a:pos x="connsiteX13950" y="connsiteY13950"/>
              </a:cxn>
              <a:cxn ang="0">
                <a:pos x="connsiteX13951" y="connsiteY13951"/>
              </a:cxn>
              <a:cxn ang="0">
                <a:pos x="connsiteX13952" y="connsiteY13952"/>
              </a:cxn>
              <a:cxn ang="0">
                <a:pos x="connsiteX13953" y="connsiteY13953"/>
              </a:cxn>
              <a:cxn ang="0">
                <a:pos x="connsiteX13954" y="connsiteY13954"/>
              </a:cxn>
              <a:cxn ang="0">
                <a:pos x="connsiteX13955" y="connsiteY13955"/>
              </a:cxn>
              <a:cxn ang="0">
                <a:pos x="connsiteX13956" y="connsiteY13956"/>
              </a:cxn>
              <a:cxn ang="0">
                <a:pos x="connsiteX13957" y="connsiteY13957"/>
              </a:cxn>
              <a:cxn ang="0">
                <a:pos x="connsiteX13958" y="connsiteY13958"/>
              </a:cxn>
              <a:cxn ang="0">
                <a:pos x="connsiteX13959" y="connsiteY13959"/>
              </a:cxn>
              <a:cxn ang="0">
                <a:pos x="connsiteX13960" y="connsiteY13960"/>
              </a:cxn>
              <a:cxn ang="0">
                <a:pos x="connsiteX13961" y="connsiteY13961"/>
              </a:cxn>
              <a:cxn ang="0">
                <a:pos x="connsiteX13962" y="connsiteY13962"/>
              </a:cxn>
              <a:cxn ang="0">
                <a:pos x="connsiteX13963" y="connsiteY13963"/>
              </a:cxn>
              <a:cxn ang="0">
                <a:pos x="connsiteX13964" y="connsiteY13964"/>
              </a:cxn>
              <a:cxn ang="0">
                <a:pos x="connsiteX13965" y="connsiteY13965"/>
              </a:cxn>
              <a:cxn ang="0">
                <a:pos x="connsiteX13966" y="connsiteY13966"/>
              </a:cxn>
              <a:cxn ang="0">
                <a:pos x="connsiteX13967" y="connsiteY13967"/>
              </a:cxn>
              <a:cxn ang="0">
                <a:pos x="connsiteX13968" y="connsiteY13968"/>
              </a:cxn>
              <a:cxn ang="0">
                <a:pos x="connsiteX13969" y="connsiteY13969"/>
              </a:cxn>
              <a:cxn ang="0">
                <a:pos x="connsiteX13970" y="connsiteY13970"/>
              </a:cxn>
              <a:cxn ang="0">
                <a:pos x="connsiteX13971" y="connsiteY13971"/>
              </a:cxn>
              <a:cxn ang="0">
                <a:pos x="connsiteX13972" y="connsiteY13972"/>
              </a:cxn>
              <a:cxn ang="0">
                <a:pos x="connsiteX13973" y="connsiteY13973"/>
              </a:cxn>
              <a:cxn ang="0">
                <a:pos x="connsiteX13974" y="connsiteY13974"/>
              </a:cxn>
              <a:cxn ang="0">
                <a:pos x="connsiteX13975" y="connsiteY13975"/>
              </a:cxn>
              <a:cxn ang="0">
                <a:pos x="connsiteX13976" y="connsiteY13976"/>
              </a:cxn>
              <a:cxn ang="0">
                <a:pos x="connsiteX13977" y="connsiteY13977"/>
              </a:cxn>
              <a:cxn ang="0">
                <a:pos x="connsiteX13978" y="connsiteY13978"/>
              </a:cxn>
              <a:cxn ang="0">
                <a:pos x="connsiteX13979" y="connsiteY13979"/>
              </a:cxn>
              <a:cxn ang="0">
                <a:pos x="connsiteX13980" y="connsiteY13980"/>
              </a:cxn>
              <a:cxn ang="0">
                <a:pos x="connsiteX13981" y="connsiteY13981"/>
              </a:cxn>
              <a:cxn ang="0">
                <a:pos x="connsiteX13982" y="connsiteY13982"/>
              </a:cxn>
              <a:cxn ang="0">
                <a:pos x="connsiteX13983" y="connsiteY13983"/>
              </a:cxn>
              <a:cxn ang="0">
                <a:pos x="connsiteX13984" y="connsiteY13984"/>
              </a:cxn>
              <a:cxn ang="0">
                <a:pos x="connsiteX13985" y="connsiteY13985"/>
              </a:cxn>
              <a:cxn ang="0">
                <a:pos x="connsiteX13986" y="connsiteY13986"/>
              </a:cxn>
              <a:cxn ang="0">
                <a:pos x="connsiteX13987" y="connsiteY13987"/>
              </a:cxn>
              <a:cxn ang="0">
                <a:pos x="connsiteX13988" y="connsiteY13988"/>
              </a:cxn>
              <a:cxn ang="0">
                <a:pos x="connsiteX13989" y="connsiteY13989"/>
              </a:cxn>
              <a:cxn ang="0">
                <a:pos x="connsiteX13990" y="connsiteY13990"/>
              </a:cxn>
              <a:cxn ang="0">
                <a:pos x="connsiteX13991" y="connsiteY13991"/>
              </a:cxn>
              <a:cxn ang="0">
                <a:pos x="connsiteX13992" y="connsiteY13992"/>
              </a:cxn>
              <a:cxn ang="0">
                <a:pos x="connsiteX13993" y="connsiteY13993"/>
              </a:cxn>
              <a:cxn ang="0">
                <a:pos x="connsiteX13994" y="connsiteY13994"/>
              </a:cxn>
              <a:cxn ang="0">
                <a:pos x="connsiteX13995" y="connsiteY13995"/>
              </a:cxn>
              <a:cxn ang="0">
                <a:pos x="connsiteX13996" y="connsiteY13996"/>
              </a:cxn>
              <a:cxn ang="0">
                <a:pos x="connsiteX13997" y="connsiteY13997"/>
              </a:cxn>
              <a:cxn ang="0">
                <a:pos x="connsiteX13998" y="connsiteY13998"/>
              </a:cxn>
              <a:cxn ang="0">
                <a:pos x="connsiteX13999" y="connsiteY13999"/>
              </a:cxn>
              <a:cxn ang="0">
                <a:pos x="connsiteX14000" y="connsiteY14000"/>
              </a:cxn>
              <a:cxn ang="0">
                <a:pos x="connsiteX14001" y="connsiteY14001"/>
              </a:cxn>
              <a:cxn ang="0">
                <a:pos x="connsiteX14002" y="connsiteY14002"/>
              </a:cxn>
              <a:cxn ang="0">
                <a:pos x="connsiteX14003" y="connsiteY14003"/>
              </a:cxn>
              <a:cxn ang="0">
                <a:pos x="connsiteX14004" y="connsiteY14004"/>
              </a:cxn>
              <a:cxn ang="0">
                <a:pos x="connsiteX14005" y="connsiteY14005"/>
              </a:cxn>
              <a:cxn ang="0">
                <a:pos x="connsiteX14006" y="connsiteY14006"/>
              </a:cxn>
              <a:cxn ang="0">
                <a:pos x="connsiteX14007" y="connsiteY14007"/>
              </a:cxn>
              <a:cxn ang="0">
                <a:pos x="connsiteX14008" y="connsiteY14008"/>
              </a:cxn>
              <a:cxn ang="0">
                <a:pos x="connsiteX14009" y="connsiteY14009"/>
              </a:cxn>
              <a:cxn ang="0">
                <a:pos x="connsiteX14010" y="connsiteY14010"/>
              </a:cxn>
              <a:cxn ang="0">
                <a:pos x="connsiteX14011" y="connsiteY14011"/>
              </a:cxn>
              <a:cxn ang="0">
                <a:pos x="connsiteX14012" y="connsiteY14012"/>
              </a:cxn>
              <a:cxn ang="0">
                <a:pos x="connsiteX14013" y="connsiteY14013"/>
              </a:cxn>
              <a:cxn ang="0">
                <a:pos x="connsiteX14014" y="connsiteY14014"/>
              </a:cxn>
              <a:cxn ang="0">
                <a:pos x="connsiteX14015" y="connsiteY14015"/>
              </a:cxn>
              <a:cxn ang="0">
                <a:pos x="connsiteX14016" y="connsiteY14016"/>
              </a:cxn>
              <a:cxn ang="0">
                <a:pos x="connsiteX14017" y="connsiteY14017"/>
              </a:cxn>
              <a:cxn ang="0">
                <a:pos x="connsiteX14018" y="connsiteY14018"/>
              </a:cxn>
              <a:cxn ang="0">
                <a:pos x="connsiteX14019" y="connsiteY14019"/>
              </a:cxn>
              <a:cxn ang="0">
                <a:pos x="connsiteX14020" y="connsiteY14020"/>
              </a:cxn>
              <a:cxn ang="0">
                <a:pos x="connsiteX14021" y="connsiteY14021"/>
              </a:cxn>
              <a:cxn ang="0">
                <a:pos x="connsiteX14022" y="connsiteY14022"/>
              </a:cxn>
              <a:cxn ang="0">
                <a:pos x="connsiteX14023" y="connsiteY14023"/>
              </a:cxn>
              <a:cxn ang="0">
                <a:pos x="connsiteX14024" y="connsiteY14024"/>
              </a:cxn>
              <a:cxn ang="0">
                <a:pos x="connsiteX14025" y="connsiteY14025"/>
              </a:cxn>
              <a:cxn ang="0">
                <a:pos x="connsiteX14026" y="connsiteY14026"/>
              </a:cxn>
              <a:cxn ang="0">
                <a:pos x="connsiteX14027" y="connsiteY14027"/>
              </a:cxn>
              <a:cxn ang="0">
                <a:pos x="connsiteX14028" y="connsiteY14028"/>
              </a:cxn>
              <a:cxn ang="0">
                <a:pos x="connsiteX14029" y="connsiteY14029"/>
              </a:cxn>
              <a:cxn ang="0">
                <a:pos x="connsiteX14030" y="connsiteY14030"/>
              </a:cxn>
              <a:cxn ang="0">
                <a:pos x="connsiteX14031" y="connsiteY14031"/>
              </a:cxn>
              <a:cxn ang="0">
                <a:pos x="connsiteX14032" y="connsiteY14032"/>
              </a:cxn>
              <a:cxn ang="0">
                <a:pos x="connsiteX14033" y="connsiteY14033"/>
              </a:cxn>
              <a:cxn ang="0">
                <a:pos x="connsiteX14034" y="connsiteY14034"/>
              </a:cxn>
              <a:cxn ang="0">
                <a:pos x="connsiteX14035" y="connsiteY14035"/>
              </a:cxn>
              <a:cxn ang="0">
                <a:pos x="connsiteX14036" y="connsiteY14036"/>
              </a:cxn>
              <a:cxn ang="0">
                <a:pos x="connsiteX14037" y="connsiteY14037"/>
              </a:cxn>
              <a:cxn ang="0">
                <a:pos x="connsiteX14038" y="connsiteY14038"/>
              </a:cxn>
              <a:cxn ang="0">
                <a:pos x="connsiteX14039" y="connsiteY14039"/>
              </a:cxn>
              <a:cxn ang="0">
                <a:pos x="connsiteX14040" y="connsiteY14040"/>
              </a:cxn>
              <a:cxn ang="0">
                <a:pos x="connsiteX14041" y="connsiteY14041"/>
              </a:cxn>
              <a:cxn ang="0">
                <a:pos x="connsiteX14042" y="connsiteY14042"/>
              </a:cxn>
              <a:cxn ang="0">
                <a:pos x="connsiteX14043" y="connsiteY14043"/>
              </a:cxn>
              <a:cxn ang="0">
                <a:pos x="connsiteX14044" y="connsiteY14044"/>
              </a:cxn>
              <a:cxn ang="0">
                <a:pos x="connsiteX14045" y="connsiteY14045"/>
              </a:cxn>
              <a:cxn ang="0">
                <a:pos x="connsiteX14046" y="connsiteY14046"/>
              </a:cxn>
              <a:cxn ang="0">
                <a:pos x="connsiteX14047" y="connsiteY14047"/>
              </a:cxn>
              <a:cxn ang="0">
                <a:pos x="connsiteX14048" y="connsiteY14048"/>
              </a:cxn>
              <a:cxn ang="0">
                <a:pos x="connsiteX14049" y="connsiteY14049"/>
              </a:cxn>
              <a:cxn ang="0">
                <a:pos x="connsiteX14050" y="connsiteY14050"/>
              </a:cxn>
              <a:cxn ang="0">
                <a:pos x="connsiteX14051" y="connsiteY14051"/>
              </a:cxn>
              <a:cxn ang="0">
                <a:pos x="connsiteX14052" y="connsiteY14052"/>
              </a:cxn>
              <a:cxn ang="0">
                <a:pos x="connsiteX14053" y="connsiteY14053"/>
              </a:cxn>
              <a:cxn ang="0">
                <a:pos x="connsiteX14054" y="connsiteY14054"/>
              </a:cxn>
              <a:cxn ang="0">
                <a:pos x="connsiteX14055" y="connsiteY14055"/>
              </a:cxn>
              <a:cxn ang="0">
                <a:pos x="connsiteX14056" y="connsiteY14056"/>
              </a:cxn>
              <a:cxn ang="0">
                <a:pos x="connsiteX14057" y="connsiteY14057"/>
              </a:cxn>
              <a:cxn ang="0">
                <a:pos x="connsiteX14058" y="connsiteY14058"/>
              </a:cxn>
              <a:cxn ang="0">
                <a:pos x="connsiteX14059" y="connsiteY14059"/>
              </a:cxn>
              <a:cxn ang="0">
                <a:pos x="connsiteX14060" y="connsiteY14060"/>
              </a:cxn>
              <a:cxn ang="0">
                <a:pos x="connsiteX14061" y="connsiteY14061"/>
              </a:cxn>
              <a:cxn ang="0">
                <a:pos x="connsiteX14062" y="connsiteY14062"/>
              </a:cxn>
              <a:cxn ang="0">
                <a:pos x="connsiteX14063" y="connsiteY14063"/>
              </a:cxn>
              <a:cxn ang="0">
                <a:pos x="connsiteX14064" y="connsiteY14064"/>
              </a:cxn>
              <a:cxn ang="0">
                <a:pos x="connsiteX14065" y="connsiteY14065"/>
              </a:cxn>
              <a:cxn ang="0">
                <a:pos x="connsiteX14066" y="connsiteY14066"/>
              </a:cxn>
              <a:cxn ang="0">
                <a:pos x="connsiteX14067" y="connsiteY14067"/>
              </a:cxn>
              <a:cxn ang="0">
                <a:pos x="connsiteX14068" y="connsiteY14068"/>
              </a:cxn>
              <a:cxn ang="0">
                <a:pos x="connsiteX14069" y="connsiteY14069"/>
              </a:cxn>
              <a:cxn ang="0">
                <a:pos x="connsiteX14070" y="connsiteY14070"/>
              </a:cxn>
              <a:cxn ang="0">
                <a:pos x="connsiteX14071" y="connsiteY14071"/>
              </a:cxn>
              <a:cxn ang="0">
                <a:pos x="connsiteX14072" y="connsiteY14072"/>
              </a:cxn>
              <a:cxn ang="0">
                <a:pos x="connsiteX14073" y="connsiteY14073"/>
              </a:cxn>
              <a:cxn ang="0">
                <a:pos x="connsiteX14074" y="connsiteY14074"/>
              </a:cxn>
              <a:cxn ang="0">
                <a:pos x="connsiteX14075" y="connsiteY14075"/>
              </a:cxn>
              <a:cxn ang="0">
                <a:pos x="connsiteX14076" y="connsiteY14076"/>
              </a:cxn>
              <a:cxn ang="0">
                <a:pos x="connsiteX14077" y="connsiteY14077"/>
              </a:cxn>
              <a:cxn ang="0">
                <a:pos x="connsiteX14078" y="connsiteY14078"/>
              </a:cxn>
              <a:cxn ang="0">
                <a:pos x="connsiteX14079" y="connsiteY14079"/>
              </a:cxn>
              <a:cxn ang="0">
                <a:pos x="connsiteX14080" y="connsiteY14080"/>
              </a:cxn>
              <a:cxn ang="0">
                <a:pos x="connsiteX14081" y="connsiteY14081"/>
              </a:cxn>
              <a:cxn ang="0">
                <a:pos x="connsiteX14082" y="connsiteY14082"/>
              </a:cxn>
              <a:cxn ang="0">
                <a:pos x="connsiteX14083" y="connsiteY14083"/>
              </a:cxn>
              <a:cxn ang="0">
                <a:pos x="connsiteX14084" y="connsiteY14084"/>
              </a:cxn>
              <a:cxn ang="0">
                <a:pos x="connsiteX14085" y="connsiteY14085"/>
              </a:cxn>
              <a:cxn ang="0">
                <a:pos x="connsiteX14086" y="connsiteY14086"/>
              </a:cxn>
              <a:cxn ang="0">
                <a:pos x="connsiteX14087" y="connsiteY14087"/>
              </a:cxn>
              <a:cxn ang="0">
                <a:pos x="connsiteX14088" y="connsiteY14088"/>
              </a:cxn>
              <a:cxn ang="0">
                <a:pos x="connsiteX14089" y="connsiteY14089"/>
              </a:cxn>
              <a:cxn ang="0">
                <a:pos x="connsiteX14090" y="connsiteY14090"/>
              </a:cxn>
              <a:cxn ang="0">
                <a:pos x="connsiteX14091" y="connsiteY14091"/>
              </a:cxn>
              <a:cxn ang="0">
                <a:pos x="connsiteX14092" y="connsiteY14092"/>
              </a:cxn>
              <a:cxn ang="0">
                <a:pos x="connsiteX14093" y="connsiteY14093"/>
              </a:cxn>
              <a:cxn ang="0">
                <a:pos x="connsiteX14094" y="connsiteY14094"/>
              </a:cxn>
              <a:cxn ang="0">
                <a:pos x="connsiteX14095" y="connsiteY14095"/>
              </a:cxn>
              <a:cxn ang="0">
                <a:pos x="connsiteX14096" y="connsiteY14096"/>
              </a:cxn>
              <a:cxn ang="0">
                <a:pos x="connsiteX14097" y="connsiteY14097"/>
              </a:cxn>
              <a:cxn ang="0">
                <a:pos x="connsiteX14098" y="connsiteY14098"/>
              </a:cxn>
              <a:cxn ang="0">
                <a:pos x="connsiteX14099" y="connsiteY14099"/>
              </a:cxn>
              <a:cxn ang="0">
                <a:pos x="connsiteX14100" y="connsiteY14100"/>
              </a:cxn>
              <a:cxn ang="0">
                <a:pos x="connsiteX14101" y="connsiteY14101"/>
              </a:cxn>
              <a:cxn ang="0">
                <a:pos x="connsiteX14102" y="connsiteY14102"/>
              </a:cxn>
              <a:cxn ang="0">
                <a:pos x="connsiteX14103" y="connsiteY14103"/>
              </a:cxn>
              <a:cxn ang="0">
                <a:pos x="connsiteX14104" y="connsiteY14104"/>
              </a:cxn>
              <a:cxn ang="0">
                <a:pos x="connsiteX14105" y="connsiteY14105"/>
              </a:cxn>
              <a:cxn ang="0">
                <a:pos x="connsiteX14106" y="connsiteY14106"/>
              </a:cxn>
              <a:cxn ang="0">
                <a:pos x="connsiteX14107" y="connsiteY14107"/>
              </a:cxn>
              <a:cxn ang="0">
                <a:pos x="connsiteX14108" y="connsiteY14108"/>
              </a:cxn>
              <a:cxn ang="0">
                <a:pos x="connsiteX14109" y="connsiteY14109"/>
              </a:cxn>
              <a:cxn ang="0">
                <a:pos x="connsiteX14110" y="connsiteY14110"/>
              </a:cxn>
              <a:cxn ang="0">
                <a:pos x="connsiteX14111" y="connsiteY14111"/>
              </a:cxn>
              <a:cxn ang="0">
                <a:pos x="connsiteX14112" y="connsiteY14112"/>
              </a:cxn>
              <a:cxn ang="0">
                <a:pos x="connsiteX14113" y="connsiteY14113"/>
              </a:cxn>
              <a:cxn ang="0">
                <a:pos x="connsiteX14114" y="connsiteY14114"/>
              </a:cxn>
              <a:cxn ang="0">
                <a:pos x="connsiteX14115" y="connsiteY14115"/>
              </a:cxn>
              <a:cxn ang="0">
                <a:pos x="connsiteX14116" y="connsiteY14116"/>
              </a:cxn>
              <a:cxn ang="0">
                <a:pos x="connsiteX14117" y="connsiteY14117"/>
              </a:cxn>
              <a:cxn ang="0">
                <a:pos x="connsiteX14118" y="connsiteY14118"/>
              </a:cxn>
              <a:cxn ang="0">
                <a:pos x="connsiteX14119" y="connsiteY14119"/>
              </a:cxn>
              <a:cxn ang="0">
                <a:pos x="connsiteX14120" y="connsiteY14120"/>
              </a:cxn>
              <a:cxn ang="0">
                <a:pos x="connsiteX14121" y="connsiteY14121"/>
              </a:cxn>
              <a:cxn ang="0">
                <a:pos x="connsiteX14122" y="connsiteY14122"/>
              </a:cxn>
              <a:cxn ang="0">
                <a:pos x="connsiteX14123" y="connsiteY14123"/>
              </a:cxn>
              <a:cxn ang="0">
                <a:pos x="connsiteX14124" y="connsiteY14124"/>
              </a:cxn>
              <a:cxn ang="0">
                <a:pos x="connsiteX14125" y="connsiteY14125"/>
              </a:cxn>
              <a:cxn ang="0">
                <a:pos x="connsiteX14126" y="connsiteY14126"/>
              </a:cxn>
              <a:cxn ang="0">
                <a:pos x="connsiteX14127" y="connsiteY14127"/>
              </a:cxn>
              <a:cxn ang="0">
                <a:pos x="connsiteX14128" y="connsiteY14128"/>
              </a:cxn>
              <a:cxn ang="0">
                <a:pos x="connsiteX14129" y="connsiteY14129"/>
              </a:cxn>
              <a:cxn ang="0">
                <a:pos x="connsiteX14130" y="connsiteY14130"/>
              </a:cxn>
              <a:cxn ang="0">
                <a:pos x="connsiteX14131" y="connsiteY14131"/>
              </a:cxn>
              <a:cxn ang="0">
                <a:pos x="connsiteX14132" y="connsiteY14132"/>
              </a:cxn>
              <a:cxn ang="0">
                <a:pos x="connsiteX14133" y="connsiteY14133"/>
              </a:cxn>
              <a:cxn ang="0">
                <a:pos x="connsiteX14134" y="connsiteY14134"/>
              </a:cxn>
              <a:cxn ang="0">
                <a:pos x="connsiteX14135" y="connsiteY14135"/>
              </a:cxn>
              <a:cxn ang="0">
                <a:pos x="connsiteX14136" y="connsiteY14136"/>
              </a:cxn>
              <a:cxn ang="0">
                <a:pos x="connsiteX14137" y="connsiteY14137"/>
              </a:cxn>
              <a:cxn ang="0">
                <a:pos x="connsiteX14138" y="connsiteY14138"/>
              </a:cxn>
              <a:cxn ang="0">
                <a:pos x="connsiteX14139" y="connsiteY14139"/>
              </a:cxn>
              <a:cxn ang="0">
                <a:pos x="connsiteX14140" y="connsiteY14140"/>
              </a:cxn>
              <a:cxn ang="0">
                <a:pos x="connsiteX14141" y="connsiteY14141"/>
              </a:cxn>
              <a:cxn ang="0">
                <a:pos x="connsiteX14142" y="connsiteY14142"/>
              </a:cxn>
              <a:cxn ang="0">
                <a:pos x="connsiteX14143" y="connsiteY14143"/>
              </a:cxn>
              <a:cxn ang="0">
                <a:pos x="connsiteX14144" y="connsiteY14144"/>
              </a:cxn>
              <a:cxn ang="0">
                <a:pos x="connsiteX14145" y="connsiteY14145"/>
              </a:cxn>
              <a:cxn ang="0">
                <a:pos x="connsiteX14146" y="connsiteY14146"/>
              </a:cxn>
              <a:cxn ang="0">
                <a:pos x="connsiteX14147" y="connsiteY14147"/>
              </a:cxn>
              <a:cxn ang="0">
                <a:pos x="connsiteX14148" y="connsiteY14148"/>
              </a:cxn>
              <a:cxn ang="0">
                <a:pos x="connsiteX14149" y="connsiteY14149"/>
              </a:cxn>
              <a:cxn ang="0">
                <a:pos x="connsiteX14150" y="connsiteY14150"/>
              </a:cxn>
              <a:cxn ang="0">
                <a:pos x="connsiteX14151" y="connsiteY14151"/>
              </a:cxn>
              <a:cxn ang="0">
                <a:pos x="connsiteX14152" y="connsiteY14152"/>
              </a:cxn>
              <a:cxn ang="0">
                <a:pos x="connsiteX14153" y="connsiteY14153"/>
              </a:cxn>
              <a:cxn ang="0">
                <a:pos x="connsiteX14154" y="connsiteY14154"/>
              </a:cxn>
              <a:cxn ang="0">
                <a:pos x="connsiteX14155" y="connsiteY14155"/>
              </a:cxn>
              <a:cxn ang="0">
                <a:pos x="connsiteX14156" y="connsiteY14156"/>
              </a:cxn>
              <a:cxn ang="0">
                <a:pos x="connsiteX14157" y="connsiteY14157"/>
              </a:cxn>
              <a:cxn ang="0">
                <a:pos x="connsiteX14158" y="connsiteY14158"/>
              </a:cxn>
              <a:cxn ang="0">
                <a:pos x="connsiteX14159" y="connsiteY14159"/>
              </a:cxn>
              <a:cxn ang="0">
                <a:pos x="connsiteX14160" y="connsiteY14160"/>
              </a:cxn>
              <a:cxn ang="0">
                <a:pos x="connsiteX14161" y="connsiteY14161"/>
              </a:cxn>
              <a:cxn ang="0">
                <a:pos x="connsiteX14162" y="connsiteY14162"/>
              </a:cxn>
              <a:cxn ang="0">
                <a:pos x="connsiteX14163" y="connsiteY14163"/>
              </a:cxn>
              <a:cxn ang="0">
                <a:pos x="connsiteX14164" y="connsiteY14164"/>
              </a:cxn>
              <a:cxn ang="0">
                <a:pos x="connsiteX14165" y="connsiteY14165"/>
              </a:cxn>
              <a:cxn ang="0">
                <a:pos x="connsiteX14166" y="connsiteY14166"/>
              </a:cxn>
              <a:cxn ang="0">
                <a:pos x="connsiteX14167" y="connsiteY14167"/>
              </a:cxn>
              <a:cxn ang="0">
                <a:pos x="connsiteX14168" y="connsiteY14168"/>
              </a:cxn>
              <a:cxn ang="0">
                <a:pos x="connsiteX14169" y="connsiteY14169"/>
              </a:cxn>
              <a:cxn ang="0">
                <a:pos x="connsiteX14170" y="connsiteY14170"/>
              </a:cxn>
              <a:cxn ang="0">
                <a:pos x="connsiteX14171" y="connsiteY14171"/>
              </a:cxn>
              <a:cxn ang="0">
                <a:pos x="connsiteX14172" y="connsiteY14172"/>
              </a:cxn>
              <a:cxn ang="0">
                <a:pos x="connsiteX14173" y="connsiteY14173"/>
              </a:cxn>
              <a:cxn ang="0">
                <a:pos x="connsiteX14174" y="connsiteY14174"/>
              </a:cxn>
              <a:cxn ang="0">
                <a:pos x="connsiteX14175" y="connsiteY14175"/>
              </a:cxn>
              <a:cxn ang="0">
                <a:pos x="connsiteX14176" y="connsiteY14176"/>
              </a:cxn>
              <a:cxn ang="0">
                <a:pos x="connsiteX14177" y="connsiteY14177"/>
              </a:cxn>
              <a:cxn ang="0">
                <a:pos x="connsiteX14178" y="connsiteY14178"/>
              </a:cxn>
              <a:cxn ang="0">
                <a:pos x="connsiteX14179" y="connsiteY14179"/>
              </a:cxn>
              <a:cxn ang="0">
                <a:pos x="connsiteX14180" y="connsiteY14180"/>
              </a:cxn>
              <a:cxn ang="0">
                <a:pos x="connsiteX14181" y="connsiteY14181"/>
              </a:cxn>
              <a:cxn ang="0">
                <a:pos x="connsiteX14182" y="connsiteY14182"/>
              </a:cxn>
              <a:cxn ang="0">
                <a:pos x="connsiteX14183" y="connsiteY14183"/>
              </a:cxn>
              <a:cxn ang="0">
                <a:pos x="connsiteX14184" y="connsiteY14184"/>
              </a:cxn>
              <a:cxn ang="0">
                <a:pos x="connsiteX14185" y="connsiteY14185"/>
              </a:cxn>
              <a:cxn ang="0">
                <a:pos x="connsiteX14186" y="connsiteY14186"/>
              </a:cxn>
              <a:cxn ang="0">
                <a:pos x="connsiteX14187" y="connsiteY14187"/>
              </a:cxn>
              <a:cxn ang="0">
                <a:pos x="connsiteX14188" y="connsiteY14188"/>
              </a:cxn>
              <a:cxn ang="0">
                <a:pos x="connsiteX14189" y="connsiteY14189"/>
              </a:cxn>
              <a:cxn ang="0">
                <a:pos x="connsiteX14190" y="connsiteY14190"/>
              </a:cxn>
              <a:cxn ang="0">
                <a:pos x="connsiteX14191" y="connsiteY14191"/>
              </a:cxn>
              <a:cxn ang="0">
                <a:pos x="connsiteX14192" y="connsiteY14192"/>
              </a:cxn>
              <a:cxn ang="0">
                <a:pos x="connsiteX14193" y="connsiteY14193"/>
              </a:cxn>
              <a:cxn ang="0">
                <a:pos x="connsiteX14194" y="connsiteY14194"/>
              </a:cxn>
              <a:cxn ang="0">
                <a:pos x="connsiteX14195" y="connsiteY14195"/>
              </a:cxn>
              <a:cxn ang="0">
                <a:pos x="connsiteX14196" y="connsiteY14196"/>
              </a:cxn>
              <a:cxn ang="0">
                <a:pos x="connsiteX14197" y="connsiteY14197"/>
              </a:cxn>
              <a:cxn ang="0">
                <a:pos x="connsiteX14198" y="connsiteY14198"/>
              </a:cxn>
              <a:cxn ang="0">
                <a:pos x="connsiteX14199" y="connsiteY14199"/>
              </a:cxn>
              <a:cxn ang="0">
                <a:pos x="connsiteX14200" y="connsiteY14200"/>
              </a:cxn>
              <a:cxn ang="0">
                <a:pos x="connsiteX14201" y="connsiteY14201"/>
              </a:cxn>
              <a:cxn ang="0">
                <a:pos x="connsiteX14202" y="connsiteY14202"/>
              </a:cxn>
              <a:cxn ang="0">
                <a:pos x="connsiteX14203" y="connsiteY14203"/>
              </a:cxn>
              <a:cxn ang="0">
                <a:pos x="connsiteX14204" y="connsiteY14204"/>
              </a:cxn>
              <a:cxn ang="0">
                <a:pos x="connsiteX14205" y="connsiteY14205"/>
              </a:cxn>
              <a:cxn ang="0">
                <a:pos x="connsiteX14206" y="connsiteY14206"/>
              </a:cxn>
              <a:cxn ang="0">
                <a:pos x="connsiteX14207" y="connsiteY14207"/>
              </a:cxn>
              <a:cxn ang="0">
                <a:pos x="connsiteX14208" y="connsiteY14208"/>
              </a:cxn>
              <a:cxn ang="0">
                <a:pos x="connsiteX14209" y="connsiteY14209"/>
              </a:cxn>
              <a:cxn ang="0">
                <a:pos x="connsiteX14210" y="connsiteY14210"/>
              </a:cxn>
              <a:cxn ang="0">
                <a:pos x="connsiteX14211" y="connsiteY14211"/>
              </a:cxn>
              <a:cxn ang="0">
                <a:pos x="connsiteX14212" y="connsiteY14212"/>
              </a:cxn>
              <a:cxn ang="0">
                <a:pos x="connsiteX14213" y="connsiteY14213"/>
              </a:cxn>
              <a:cxn ang="0">
                <a:pos x="connsiteX14214" y="connsiteY14214"/>
              </a:cxn>
              <a:cxn ang="0">
                <a:pos x="connsiteX14215" y="connsiteY14215"/>
              </a:cxn>
              <a:cxn ang="0">
                <a:pos x="connsiteX14216" y="connsiteY14216"/>
              </a:cxn>
              <a:cxn ang="0">
                <a:pos x="connsiteX14217" y="connsiteY14217"/>
              </a:cxn>
              <a:cxn ang="0">
                <a:pos x="connsiteX14218" y="connsiteY14218"/>
              </a:cxn>
              <a:cxn ang="0">
                <a:pos x="connsiteX14219" y="connsiteY14219"/>
              </a:cxn>
              <a:cxn ang="0">
                <a:pos x="connsiteX14220" y="connsiteY14220"/>
              </a:cxn>
              <a:cxn ang="0">
                <a:pos x="connsiteX14221" y="connsiteY14221"/>
              </a:cxn>
              <a:cxn ang="0">
                <a:pos x="connsiteX14222" y="connsiteY14222"/>
              </a:cxn>
              <a:cxn ang="0">
                <a:pos x="connsiteX14223" y="connsiteY14223"/>
              </a:cxn>
              <a:cxn ang="0">
                <a:pos x="connsiteX14224" y="connsiteY14224"/>
              </a:cxn>
              <a:cxn ang="0">
                <a:pos x="connsiteX14225" y="connsiteY14225"/>
              </a:cxn>
              <a:cxn ang="0">
                <a:pos x="connsiteX14226" y="connsiteY14226"/>
              </a:cxn>
              <a:cxn ang="0">
                <a:pos x="connsiteX14227" y="connsiteY14227"/>
              </a:cxn>
              <a:cxn ang="0">
                <a:pos x="connsiteX14228" y="connsiteY14228"/>
              </a:cxn>
              <a:cxn ang="0">
                <a:pos x="connsiteX14229" y="connsiteY14229"/>
              </a:cxn>
              <a:cxn ang="0">
                <a:pos x="connsiteX14230" y="connsiteY14230"/>
              </a:cxn>
              <a:cxn ang="0">
                <a:pos x="connsiteX14231" y="connsiteY14231"/>
              </a:cxn>
              <a:cxn ang="0">
                <a:pos x="connsiteX14232" y="connsiteY14232"/>
              </a:cxn>
              <a:cxn ang="0">
                <a:pos x="connsiteX14233" y="connsiteY14233"/>
              </a:cxn>
              <a:cxn ang="0">
                <a:pos x="connsiteX14234" y="connsiteY14234"/>
              </a:cxn>
              <a:cxn ang="0">
                <a:pos x="connsiteX14235" y="connsiteY14235"/>
              </a:cxn>
              <a:cxn ang="0">
                <a:pos x="connsiteX14236" y="connsiteY14236"/>
              </a:cxn>
              <a:cxn ang="0">
                <a:pos x="connsiteX14237" y="connsiteY14237"/>
              </a:cxn>
              <a:cxn ang="0">
                <a:pos x="connsiteX14238" y="connsiteY14238"/>
              </a:cxn>
              <a:cxn ang="0">
                <a:pos x="connsiteX14239" y="connsiteY14239"/>
              </a:cxn>
              <a:cxn ang="0">
                <a:pos x="connsiteX14240" y="connsiteY14240"/>
              </a:cxn>
              <a:cxn ang="0">
                <a:pos x="connsiteX14241" y="connsiteY14241"/>
              </a:cxn>
              <a:cxn ang="0">
                <a:pos x="connsiteX14242" y="connsiteY14242"/>
              </a:cxn>
              <a:cxn ang="0">
                <a:pos x="connsiteX14243" y="connsiteY14243"/>
              </a:cxn>
              <a:cxn ang="0">
                <a:pos x="connsiteX14244" y="connsiteY14244"/>
              </a:cxn>
              <a:cxn ang="0">
                <a:pos x="connsiteX14245" y="connsiteY14245"/>
              </a:cxn>
              <a:cxn ang="0">
                <a:pos x="connsiteX14246" y="connsiteY14246"/>
              </a:cxn>
              <a:cxn ang="0">
                <a:pos x="connsiteX14247" y="connsiteY14247"/>
              </a:cxn>
              <a:cxn ang="0">
                <a:pos x="connsiteX14248" y="connsiteY14248"/>
              </a:cxn>
              <a:cxn ang="0">
                <a:pos x="connsiteX14249" y="connsiteY14249"/>
              </a:cxn>
              <a:cxn ang="0">
                <a:pos x="connsiteX14250" y="connsiteY14250"/>
              </a:cxn>
              <a:cxn ang="0">
                <a:pos x="connsiteX14251" y="connsiteY14251"/>
              </a:cxn>
              <a:cxn ang="0">
                <a:pos x="connsiteX14252" y="connsiteY14252"/>
              </a:cxn>
              <a:cxn ang="0">
                <a:pos x="connsiteX14253" y="connsiteY14253"/>
              </a:cxn>
              <a:cxn ang="0">
                <a:pos x="connsiteX14254" y="connsiteY14254"/>
              </a:cxn>
              <a:cxn ang="0">
                <a:pos x="connsiteX14255" y="connsiteY14255"/>
              </a:cxn>
              <a:cxn ang="0">
                <a:pos x="connsiteX14256" y="connsiteY14256"/>
              </a:cxn>
              <a:cxn ang="0">
                <a:pos x="connsiteX14257" y="connsiteY14257"/>
              </a:cxn>
              <a:cxn ang="0">
                <a:pos x="connsiteX14258" y="connsiteY14258"/>
              </a:cxn>
              <a:cxn ang="0">
                <a:pos x="connsiteX14259" y="connsiteY14259"/>
              </a:cxn>
              <a:cxn ang="0">
                <a:pos x="connsiteX14260" y="connsiteY14260"/>
              </a:cxn>
              <a:cxn ang="0">
                <a:pos x="connsiteX14261" y="connsiteY14261"/>
              </a:cxn>
              <a:cxn ang="0">
                <a:pos x="connsiteX14262" y="connsiteY14262"/>
              </a:cxn>
              <a:cxn ang="0">
                <a:pos x="connsiteX14263" y="connsiteY14263"/>
              </a:cxn>
              <a:cxn ang="0">
                <a:pos x="connsiteX14264" y="connsiteY14264"/>
              </a:cxn>
              <a:cxn ang="0">
                <a:pos x="connsiteX14265" y="connsiteY14265"/>
              </a:cxn>
              <a:cxn ang="0">
                <a:pos x="connsiteX14266" y="connsiteY14266"/>
              </a:cxn>
              <a:cxn ang="0">
                <a:pos x="connsiteX14267" y="connsiteY14267"/>
              </a:cxn>
              <a:cxn ang="0">
                <a:pos x="connsiteX14268" y="connsiteY14268"/>
              </a:cxn>
              <a:cxn ang="0">
                <a:pos x="connsiteX14269" y="connsiteY14269"/>
              </a:cxn>
              <a:cxn ang="0">
                <a:pos x="connsiteX14270" y="connsiteY14270"/>
              </a:cxn>
              <a:cxn ang="0">
                <a:pos x="connsiteX14271" y="connsiteY14271"/>
              </a:cxn>
              <a:cxn ang="0">
                <a:pos x="connsiteX14272" y="connsiteY14272"/>
              </a:cxn>
              <a:cxn ang="0">
                <a:pos x="connsiteX14273" y="connsiteY14273"/>
              </a:cxn>
              <a:cxn ang="0">
                <a:pos x="connsiteX14274" y="connsiteY14274"/>
              </a:cxn>
              <a:cxn ang="0">
                <a:pos x="connsiteX14275" y="connsiteY14275"/>
              </a:cxn>
              <a:cxn ang="0">
                <a:pos x="connsiteX14276" y="connsiteY14276"/>
              </a:cxn>
              <a:cxn ang="0">
                <a:pos x="connsiteX14277" y="connsiteY14277"/>
              </a:cxn>
              <a:cxn ang="0">
                <a:pos x="connsiteX14278" y="connsiteY14278"/>
              </a:cxn>
              <a:cxn ang="0">
                <a:pos x="connsiteX14279" y="connsiteY14279"/>
              </a:cxn>
              <a:cxn ang="0">
                <a:pos x="connsiteX14280" y="connsiteY14280"/>
              </a:cxn>
              <a:cxn ang="0">
                <a:pos x="connsiteX14281" y="connsiteY14281"/>
              </a:cxn>
              <a:cxn ang="0">
                <a:pos x="connsiteX14282" y="connsiteY14282"/>
              </a:cxn>
              <a:cxn ang="0">
                <a:pos x="connsiteX14283" y="connsiteY14283"/>
              </a:cxn>
              <a:cxn ang="0">
                <a:pos x="connsiteX14284" y="connsiteY14284"/>
              </a:cxn>
              <a:cxn ang="0">
                <a:pos x="connsiteX14285" y="connsiteY14285"/>
              </a:cxn>
              <a:cxn ang="0">
                <a:pos x="connsiteX14286" y="connsiteY14286"/>
              </a:cxn>
              <a:cxn ang="0">
                <a:pos x="connsiteX14287" y="connsiteY14287"/>
              </a:cxn>
              <a:cxn ang="0">
                <a:pos x="connsiteX14288" y="connsiteY14288"/>
              </a:cxn>
              <a:cxn ang="0">
                <a:pos x="connsiteX14289" y="connsiteY14289"/>
              </a:cxn>
              <a:cxn ang="0">
                <a:pos x="connsiteX14290" y="connsiteY14290"/>
              </a:cxn>
              <a:cxn ang="0">
                <a:pos x="connsiteX14291" y="connsiteY14291"/>
              </a:cxn>
              <a:cxn ang="0">
                <a:pos x="connsiteX14292" y="connsiteY14292"/>
              </a:cxn>
              <a:cxn ang="0">
                <a:pos x="connsiteX14293" y="connsiteY14293"/>
              </a:cxn>
              <a:cxn ang="0">
                <a:pos x="connsiteX14294" y="connsiteY14294"/>
              </a:cxn>
              <a:cxn ang="0">
                <a:pos x="connsiteX14295" y="connsiteY14295"/>
              </a:cxn>
              <a:cxn ang="0">
                <a:pos x="connsiteX14296" y="connsiteY14296"/>
              </a:cxn>
              <a:cxn ang="0">
                <a:pos x="connsiteX14297" y="connsiteY14297"/>
              </a:cxn>
              <a:cxn ang="0">
                <a:pos x="connsiteX14298" y="connsiteY14298"/>
              </a:cxn>
              <a:cxn ang="0">
                <a:pos x="connsiteX14299" y="connsiteY14299"/>
              </a:cxn>
              <a:cxn ang="0">
                <a:pos x="connsiteX14300" y="connsiteY14300"/>
              </a:cxn>
              <a:cxn ang="0">
                <a:pos x="connsiteX14301" y="connsiteY14301"/>
              </a:cxn>
              <a:cxn ang="0">
                <a:pos x="connsiteX14302" y="connsiteY14302"/>
              </a:cxn>
              <a:cxn ang="0">
                <a:pos x="connsiteX14303" y="connsiteY14303"/>
              </a:cxn>
              <a:cxn ang="0">
                <a:pos x="connsiteX14304" y="connsiteY14304"/>
              </a:cxn>
              <a:cxn ang="0">
                <a:pos x="connsiteX14305" y="connsiteY14305"/>
              </a:cxn>
              <a:cxn ang="0">
                <a:pos x="connsiteX14306" y="connsiteY14306"/>
              </a:cxn>
              <a:cxn ang="0">
                <a:pos x="connsiteX14307" y="connsiteY14307"/>
              </a:cxn>
              <a:cxn ang="0">
                <a:pos x="connsiteX14308" y="connsiteY14308"/>
              </a:cxn>
              <a:cxn ang="0">
                <a:pos x="connsiteX14309" y="connsiteY14309"/>
              </a:cxn>
              <a:cxn ang="0">
                <a:pos x="connsiteX14310" y="connsiteY14310"/>
              </a:cxn>
              <a:cxn ang="0">
                <a:pos x="connsiteX14311" y="connsiteY14311"/>
              </a:cxn>
              <a:cxn ang="0">
                <a:pos x="connsiteX14312" y="connsiteY14312"/>
              </a:cxn>
              <a:cxn ang="0">
                <a:pos x="connsiteX14313" y="connsiteY14313"/>
              </a:cxn>
              <a:cxn ang="0">
                <a:pos x="connsiteX14314" y="connsiteY14314"/>
              </a:cxn>
              <a:cxn ang="0">
                <a:pos x="connsiteX14315" y="connsiteY14315"/>
              </a:cxn>
              <a:cxn ang="0">
                <a:pos x="connsiteX14316" y="connsiteY14316"/>
              </a:cxn>
              <a:cxn ang="0">
                <a:pos x="connsiteX14317" y="connsiteY14317"/>
              </a:cxn>
              <a:cxn ang="0">
                <a:pos x="connsiteX14318" y="connsiteY14318"/>
              </a:cxn>
              <a:cxn ang="0">
                <a:pos x="connsiteX14319" y="connsiteY14319"/>
              </a:cxn>
              <a:cxn ang="0">
                <a:pos x="connsiteX14320" y="connsiteY14320"/>
              </a:cxn>
              <a:cxn ang="0">
                <a:pos x="connsiteX14321" y="connsiteY14321"/>
              </a:cxn>
              <a:cxn ang="0">
                <a:pos x="connsiteX14322" y="connsiteY14322"/>
              </a:cxn>
              <a:cxn ang="0">
                <a:pos x="connsiteX14323" y="connsiteY14323"/>
              </a:cxn>
              <a:cxn ang="0">
                <a:pos x="connsiteX14324" y="connsiteY14324"/>
              </a:cxn>
              <a:cxn ang="0">
                <a:pos x="connsiteX14325" y="connsiteY14325"/>
              </a:cxn>
              <a:cxn ang="0">
                <a:pos x="connsiteX14326" y="connsiteY14326"/>
              </a:cxn>
              <a:cxn ang="0">
                <a:pos x="connsiteX14327" y="connsiteY14327"/>
              </a:cxn>
              <a:cxn ang="0">
                <a:pos x="connsiteX14328" y="connsiteY14328"/>
              </a:cxn>
              <a:cxn ang="0">
                <a:pos x="connsiteX14329" y="connsiteY14329"/>
              </a:cxn>
              <a:cxn ang="0">
                <a:pos x="connsiteX14330" y="connsiteY14330"/>
              </a:cxn>
              <a:cxn ang="0">
                <a:pos x="connsiteX14331" y="connsiteY14331"/>
              </a:cxn>
              <a:cxn ang="0">
                <a:pos x="connsiteX14332" y="connsiteY14332"/>
              </a:cxn>
              <a:cxn ang="0">
                <a:pos x="connsiteX14333" y="connsiteY14333"/>
              </a:cxn>
              <a:cxn ang="0">
                <a:pos x="connsiteX14334" y="connsiteY14334"/>
              </a:cxn>
              <a:cxn ang="0">
                <a:pos x="connsiteX14335" y="connsiteY14335"/>
              </a:cxn>
              <a:cxn ang="0">
                <a:pos x="connsiteX14336" y="connsiteY14336"/>
              </a:cxn>
              <a:cxn ang="0">
                <a:pos x="connsiteX14337" y="connsiteY14337"/>
              </a:cxn>
              <a:cxn ang="0">
                <a:pos x="connsiteX14338" y="connsiteY14338"/>
              </a:cxn>
              <a:cxn ang="0">
                <a:pos x="connsiteX14339" y="connsiteY14339"/>
              </a:cxn>
              <a:cxn ang="0">
                <a:pos x="connsiteX14340" y="connsiteY14340"/>
              </a:cxn>
              <a:cxn ang="0">
                <a:pos x="connsiteX14341" y="connsiteY14341"/>
              </a:cxn>
              <a:cxn ang="0">
                <a:pos x="connsiteX14342" y="connsiteY14342"/>
              </a:cxn>
              <a:cxn ang="0">
                <a:pos x="connsiteX14343" y="connsiteY14343"/>
              </a:cxn>
              <a:cxn ang="0">
                <a:pos x="connsiteX14344" y="connsiteY14344"/>
              </a:cxn>
              <a:cxn ang="0">
                <a:pos x="connsiteX14345" y="connsiteY14345"/>
              </a:cxn>
              <a:cxn ang="0">
                <a:pos x="connsiteX14346" y="connsiteY14346"/>
              </a:cxn>
              <a:cxn ang="0">
                <a:pos x="connsiteX14347" y="connsiteY14347"/>
              </a:cxn>
              <a:cxn ang="0">
                <a:pos x="connsiteX14348" y="connsiteY14348"/>
              </a:cxn>
              <a:cxn ang="0">
                <a:pos x="connsiteX14349" y="connsiteY14349"/>
              </a:cxn>
              <a:cxn ang="0">
                <a:pos x="connsiteX14350" y="connsiteY14350"/>
              </a:cxn>
              <a:cxn ang="0">
                <a:pos x="connsiteX14351" y="connsiteY14351"/>
              </a:cxn>
              <a:cxn ang="0">
                <a:pos x="connsiteX14352" y="connsiteY14352"/>
              </a:cxn>
              <a:cxn ang="0">
                <a:pos x="connsiteX14353" y="connsiteY14353"/>
              </a:cxn>
              <a:cxn ang="0">
                <a:pos x="connsiteX14354" y="connsiteY14354"/>
              </a:cxn>
              <a:cxn ang="0">
                <a:pos x="connsiteX14355" y="connsiteY14355"/>
              </a:cxn>
              <a:cxn ang="0">
                <a:pos x="connsiteX14356" y="connsiteY14356"/>
              </a:cxn>
              <a:cxn ang="0">
                <a:pos x="connsiteX14357" y="connsiteY14357"/>
              </a:cxn>
              <a:cxn ang="0">
                <a:pos x="connsiteX14358" y="connsiteY14358"/>
              </a:cxn>
              <a:cxn ang="0">
                <a:pos x="connsiteX14359" y="connsiteY14359"/>
              </a:cxn>
              <a:cxn ang="0">
                <a:pos x="connsiteX14360" y="connsiteY14360"/>
              </a:cxn>
              <a:cxn ang="0">
                <a:pos x="connsiteX14361" y="connsiteY14361"/>
              </a:cxn>
              <a:cxn ang="0">
                <a:pos x="connsiteX14362" y="connsiteY14362"/>
              </a:cxn>
              <a:cxn ang="0">
                <a:pos x="connsiteX14363" y="connsiteY14363"/>
              </a:cxn>
              <a:cxn ang="0">
                <a:pos x="connsiteX14364" y="connsiteY14364"/>
              </a:cxn>
              <a:cxn ang="0">
                <a:pos x="connsiteX14365" y="connsiteY14365"/>
              </a:cxn>
              <a:cxn ang="0">
                <a:pos x="connsiteX14366" y="connsiteY14366"/>
              </a:cxn>
              <a:cxn ang="0">
                <a:pos x="connsiteX14367" y="connsiteY14367"/>
              </a:cxn>
              <a:cxn ang="0">
                <a:pos x="connsiteX14368" y="connsiteY14368"/>
              </a:cxn>
              <a:cxn ang="0">
                <a:pos x="connsiteX14369" y="connsiteY14369"/>
              </a:cxn>
              <a:cxn ang="0">
                <a:pos x="connsiteX14370" y="connsiteY14370"/>
              </a:cxn>
              <a:cxn ang="0">
                <a:pos x="connsiteX14371" y="connsiteY14371"/>
              </a:cxn>
              <a:cxn ang="0">
                <a:pos x="connsiteX14372" y="connsiteY14372"/>
              </a:cxn>
              <a:cxn ang="0">
                <a:pos x="connsiteX14373" y="connsiteY14373"/>
              </a:cxn>
              <a:cxn ang="0">
                <a:pos x="connsiteX14374" y="connsiteY14374"/>
              </a:cxn>
              <a:cxn ang="0">
                <a:pos x="connsiteX14375" y="connsiteY14375"/>
              </a:cxn>
              <a:cxn ang="0">
                <a:pos x="connsiteX14376" y="connsiteY14376"/>
              </a:cxn>
              <a:cxn ang="0">
                <a:pos x="connsiteX14377" y="connsiteY14377"/>
              </a:cxn>
              <a:cxn ang="0">
                <a:pos x="connsiteX14378" y="connsiteY14378"/>
              </a:cxn>
              <a:cxn ang="0">
                <a:pos x="connsiteX14379" y="connsiteY14379"/>
              </a:cxn>
              <a:cxn ang="0">
                <a:pos x="connsiteX14380" y="connsiteY14380"/>
              </a:cxn>
              <a:cxn ang="0">
                <a:pos x="connsiteX14381" y="connsiteY14381"/>
              </a:cxn>
              <a:cxn ang="0">
                <a:pos x="connsiteX14382" y="connsiteY14382"/>
              </a:cxn>
              <a:cxn ang="0">
                <a:pos x="connsiteX14383" y="connsiteY14383"/>
              </a:cxn>
              <a:cxn ang="0">
                <a:pos x="connsiteX14384" y="connsiteY14384"/>
              </a:cxn>
              <a:cxn ang="0">
                <a:pos x="connsiteX14385" y="connsiteY14385"/>
              </a:cxn>
              <a:cxn ang="0">
                <a:pos x="connsiteX14386" y="connsiteY14386"/>
              </a:cxn>
              <a:cxn ang="0">
                <a:pos x="connsiteX14387" y="connsiteY14387"/>
              </a:cxn>
              <a:cxn ang="0">
                <a:pos x="connsiteX14388" y="connsiteY14388"/>
              </a:cxn>
              <a:cxn ang="0">
                <a:pos x="connsiteX14389" y="connsiteY14389"/>
              </a:cxn>
              <a:cxn ang="0">
                <a:pos x="connsiteX14390" y="connsiteY14390"/>
              </a:cxn>
              <a:cxn ang="0">
                <a:pos x="connsiteX14391" y="connsiteY14391"/>
              </a:cxn>
              <a:cxn ang="0">
                <a:pos x="connsiteX14392" y="connsiteY14392"/>
              </a:cxn>
              <a:cxn ang="0">
                <a:pos x="connsiteX14393" y="connsiteY14393"/>
              </a:cxn>
              <a:cxn ang="0">
                <a:pos x="connsiteX14394" y="connsiteY14394"/>
              </a:cxn>
              <a:cxn ang="0">
                <a:pos x="connsiteX14395" y="connsiteY14395"/>
              </a:cxn>
              <a:cxn ang="0">
                <a:pos x="connsiteX14396" y="connsiteY14396"/>
              </a:cxn>
              <a:cxn ang="0">
                <a:pos x="connsiteX14397" y="connsiteY14397"/>
              </a:cxn>
              <a:cxn ang="0">
                <a:pos x="connsiteX14398" y="connsiteY14398"/>
              </a:cxn>
              <a:cxn ang="0">
                <a:pos x="connsiteX14399" y="connsiteY14399"/>
              </a:cxn>
              <a:cxn ang="0">
                <a:pos x="connsiteX14400" y="connsiteY14400"/>
              </a:cxn>
              <a:cxn ang="0">
                <a:pos x="connsiteX14401" y="connsiteY14401"/>
              </a:cxn>
              <a:cxn ang="0">
                <a:pos x="connsiteX14402" y="connsiteY14402"/>
              </a:cxn>
              <a:cxn ang="0">
                <a:pos x="connsiteX14403" y="connsiteY14403"/>
              </a:cxn>
              <a:cxn ang="0">
                <a:pos x="connsiteX14404" y="connsiteY14404"/>
              </a:cxn>
              <a:cxn ang="0">
                <a:pos x="connsiteX14405" y="connsiteY14405"/>
              </a:cxn>
              <a:cxn ang="0">
                <a:pos x="connsiteX14406" y="connsiteY14406"/>
              </a:cxn>
              <a:cxn ang="0">
                <a:pos x="connsiteX14407" y="connsiteY14407"/>
              </a:cxn>
              <a:cxn ang="0">
                <a:pos x="connsiteX14408" y="connsiteY14408"/>
              </a:cxn>
              <a:cxn ang="0">
                <a:pos x="connsiteX14409" y="connsiteY14409"/>
              </a:cxn>
              <a:cxn ang="0">
                <a:pos x="connsiteX14410" y="connsiteY14410"/>
              </a:cxn>
              <a:cxn ang="0">
                <a:pos x="connsiteX14411" y="connsiteY14411"/>
              </a:cxn>
              <a:cxn ang="0">
                <a:pos x="connsiteX14412" y="connsiteY14412"/>
              </a:cxn>
              <a:cxn ang="0">
                <a:pos x="connsiteX14413" y="connsiteY14413"/>
              </a:cxn>
              <a:cxn ang="0">
                <a:pos x="connsiteX14414" y="connsiteY14414"/>
              </a:cxn>
              <a:cxn ang="0">
                <a:pos x="connsiteX14415" y="connsiteY14415"/>
              </a:cxn>
              <a:cxn ang="0">
                <a:pos x="connsiteX14416" y="connsiteY14416"/>
              </a:cxn>
              <a:cxn ang="0">
                <a:pos x="connsiteX14417" y="connsiteY14417"/>
              </a:cxn>
              <a:cxn ang="0">
                <a:pos x="connsiteX14418" y="connsiteY14418"/>
              </a:cxn>
              <a:cxn ang="0">
                <a:pos x="connsiteX14419" y="connsiteY14419"/>
              </a:cxn>
              <a:cxn ang="0">
                <a:pos x="connsiteX14420" y="connsiteY14420"/>
              </a:cxn>
              <a:cxn ang="0">
                <a:pos x="connsiteX14421" y="connsiteY14421"/>
              </a:cxn>
              <a:cxn ang="0">
                <a:pos x="connsiteX14422" y="connsiteY14422"/>
              </a:cxn>
              <a:cxn ang="0">
                <a:pos x="connsiteX14423" y="connsiteY14423"/>
              </a:cxn>
              <a:cxn ang="0">
                <a:pos x="connsiteX14424" y="connsiteY14424"/>
              </a:cxn>
              <a:cxn ang="0">
                <a:pos x="connsiteX14425" y="connsiteY14425"/>
              </a:cxn>
              <a:cxn ang="0">
                <a:pos x="connsiteX14426" y="connsiteY14426"/>
              </a:cxn>
              <a:cxn ang="0">
                <a:pos x="connsiteX14427" y="connsiteY14427"/>
              </a:cxn>
              <a:cxn ang="0">
                <a:pos x="connsiteX14428" y="connsiteY14428"/>
              </a:cxn>
              <a:cxn ang="0">
                <a:pos x="connsiteX14429" y="connsiteY14429"/>
              </a:cxn>
              <a:cxn ang="0">
                <a:pos x="connsiteX14430" y="connsiteY14430"/>
              </a:cxn>
              <a:cxn ang="0">
                <a:pos x="connsiteX14431" y="connsiteY14431"/>
              </a:cxn>
              <a:cxn ang="0">
                <a:pos x="connsiteX14432" y="connsiteY14432"/>
              </a:cxn>
              <a:cxn ang="0">
                <a:pos x="connsiteX14433" y="connsiteY14433"/>
              </a:cxn>
              <a:cxn ang="0">
                <a:pos x="connsiteX14434" y="connsiteY14434"/>
              </a:cxn>
              <a:cxn ang="0">
                <a:pos x="connsiteX14435" y="connsiteY14435"/>
              </a:cxn>
              <a:cxn ang="0">
                <a:pos x="connsiteX14436" y="connsiteY14436"/>
              </a:cxn>
              <a:cxn ang="0">
                <a:pos x="connsiteX14437" y="connsiteY14437"/>
              </a:cxn>
              <a:cxn ang="0">
                <a:pos x="connsiteX14438" y="connsiteY14438"/>
              </a:cxn>
              <a:cxn ang="0">
                <a:pos x="connsiteX14439" y="connsiteY14439"/>
              </a:cxn>
              <a:cxn ang="0">
                <a:pos x="connsiteX14440" y="connsiteY14440"/>
              </a:cxn>
              <a:cxn ang="0">
                <a:pos x="connsiteX14441" y="connsiteY14441"/>
              </a:cxn>
              <a:cxn ang="0">
                <a:pos x="connsiteX14442" y="connsiteY14442"/>
              </a:cxn>
              <a:cxn ang="0">
                <a:pos x="connsiteX14443" y="connsiteY14443"/>
              </a:cxn>
              <a:cxn ang="0">
                <a:pos x="connsiteX14444" y="connsiteY14444"/>
              </a:cxn>
              <a:cxn ang="0">
                <a:pos x="connsiteX14445" y="connsiteY14445"/>
              </a:cxn>
              <a:cxn ang="0">
                <a:pos x="connsiteX14446" y="connsiteY14446"/>
              </a:cxn>
              <a:cxn ang="0">
                <a:pos x="connsiteX14447" y="connsiteY14447"/>
              </a:cxn>
              <a:cxn ang="0">
                <a:pos x="connsiteX14448" y="connsiteY14448"/>
              </a:cxn>
              <a:cxn ang="0">
                <a:pos x="connsiteX14449" y="connsiteY14449"/>
              </a:cxn>
              <a:cxn ang="0">
                <a:pos x="connsiteX14450" y="connsiteY14450"/>
              </a:cxn>
              <a:cxn ang="0">
                <a:pos x="connsiteX14451" y="connsiteY14451"/>
              </a:cxn>
              <a:cxn ang="0">
                <a:pos x="connsiteX14452" y="connsiteY14452"/>
              </a:cxn>
              <a:cxn ang="0">
                <a:pos x="connsiteX14453" y="connsiteY14453"/>
              </a:cxn>
              <a:cxn ang="0">
                <a:pos x="connsiteX14454" y="connsiteY14454"/>
              </a:cxn>
              <a:cxn ang="0">
                <a:pos x="connsiteX14455" y="connsiteY14455"/>
              </a:cxn>
              <a:cxn ang="0">
                <a:pos x="connsiteX14456" y="connsiteY14456"/>
              </a:cxn>
              <a:cxn ang="0">
                <a:pos x="connsiteX14457" y="connsiteY14457"/>
              </a:cxn>
              <a:cxn ang="0">
                <a:pos x="connsiteX14458" y="connsiteY14458"/>
              </a:cxn>
              <a:cxn ang="0">
                <a:pos x="connsiteX14459" y="connsiteY14459"/>
              </a:cxn>
              <a:cxn ang="0">
                <a:pos x="connsiteX14460" y="connsiteY14460"/>
              </a:cxn>
              <a:cxn ang="0">
                <a:pos x="connsiteX14461" y="connsiteY14461"/>
              </a:cxn>
              <a:cxn ang="0">
                <a:pos x="connsiteX14462" y="connsiteY14462"/>
              </a:cxn>
              <a:cxn ang="0">
                <a:pos x="connsiteX14463" y="connsiteY14463"/>
              </a:cxn>
              <a:cxn ang="0">
                <a:pos x="connsiteX14464" y="connsiteY14464"/>
              </a:cxn>
              <a:cxn ang="0">
                <a:pos x="connsiteX14465" y="connsiteY14465"/>
              </a:cxn>
              <a:cxn ang="0">
                <a:pos x="connsiteX14466" y="connsiteY14466"/>
              </a:cxn>
              <a:cxn ang="0">
                <a:pos x="connsiteX14467" y="connsiteY14467"/>
              </a:cxn>
              <a:cxn ang="0">
                <a:pos x="connsiteX14468" y="connsiteY14468"/>
              </a:cxn>
              <a:cxn ang="0">
                <a:pos x="connsiteX14469" y="connsiteY14469"/>
              </a:cxn>
              <a:cxn ang="0">
                <a:pos x="connsiteX14470" y="connsiteY14470"/>
              </a:cxn>
              <a:cxn ang="0">
                <a:pos x="connsiteX14471" y="connsiteY14471"/>
              </a:cxn>
              <a:cxn ang="0">
                <a:pos x="connsiteX14472" y="connsiteY14472"/>
              </a:cxn>
              <a:cxn ang="0">
                <a:pos x="connsiteX14473" y="connsiteY14473"/>
              </a:cxn>
              <a:cxn ang="0">
                <a:pos x="connsiteX14474" y="connsiteY14474"/>
              </a:cxn>
              <a:cxn ang="0">
                <a:pos x="connsiteX14475" y="connsiteY14475"/>
              </a:cxn>
              <a:cxn ang="0">
                <a:pos x="connsiteX14476" y="connsiteY14476"/>
              </a:cxn>
              <a:cxn ang="0">
                <a:pos x="connsiteX14477" y="connsiteY14477"/>
              </a:cxn>
              <a:cxn ang="0">
                <a:pos x="connsiteX14478" y="connsiteY14478"/>
              </a:cxn>
              <a:cxn ang="0">
                <a:pos x="connsiteX14479" y="connsiteY14479"/>
              </a:cxn>
              <a:cxn ang="0">
                <a:pos x="connsiteX14480" y="connsiteY14480"/>
              </a:cxn>
              <a:cxn ang="0">
                <a:pos x="connsiteX14481" y="connsiteY14481"/>
              </a:cxn>
              <a:cxn ang="0">
                <a:pos x="connsiteX14482" y="connsiteY14482"/>
              </a:cxn>
              <a:cxn ang="0">
                <a:pos x="connsiteX14483" y="connsiteY14483"/>
              </a:cxn>
              <a:cxn ang="0">
                <a:pos x="connsiteX14484" y="connsiteY14484"/>
              </a:cxn>
              <a:cxn ang="0">
                <a:pos x="connsiteX14485" y="connsiteY14485"/>
              </a:cxn>
              <a:cxn ang="0">
                <a:pos x="connsiteX14486" y="connsiteY14486"/>
              </a:cxn>
              <a:cxn ang="0">
                <a:pos x="connsiteX14487" y="connsiteY14487"/>
              </a:cxn>
              <a:cxn ang="0">
                <a:pos x="connsiteX14488" y="connsiteY14488"/>
              </a:cxn>
              <a:cxn ang="0">
                <a:pos x="connsiteX14489" y="connsiteY14489"/>
              </a:cxn>
              <a:cxn ang="0">
                <a:pos x="connsiteX14490" y="connsiteY14490"/>
              </a:cxn>
              <a:cxn ang="0">
                <a:pos x="connsiteX14491" y="connsiteY14491"/>
              </a:cxn>
              <a:cxn ang="0">
                <a:pos x="connsiteX14492" y="connsiteY14492"/>
              </a:cxn>
              <a:cxn ang="0">
                <a:pos x="connsiteX14493" y="connsiteY14493"/>
              </a:cxn>
              <a:cxn ang="0">
                <a:pos x="connsiteX14494" y="connsiteY14494"/>
              </a:cxn>
              <a:cxn ang="0">
                <a:pos x="connsiteX14495" y="connsiteY14495"/>
              </a:cxn>
              <a:cxn ang="0">
                <a:pos x="connsiteX14496" y="connsiteY14496"/>
              </a:cxn>
              <a:cxn ang="0">
                <a:pos x="connsiteX14497" y="connsiteY14497"/>
              </a:cxn>
              <a:cxn ang="0">
                <a:pos x="connsiteX14498" y="connsiteY14498"/>
              </a:cxn>
              <a:cxn ang="0">
                <a:pos x="connsiteX14499" y="connsiteY14499"/>
              </a:cxn>
              <a:cxn ang="0">
                <a:pos x="connsiteX14500" y="connsiteY14500"/>
              </a:cxn>
              <a:cxn ang="0">
                <a:pos x="connsiteX14501" y="connsiteY14501"/>
              </a:cxn>
              <a:cxn ang="0">
                <a:pos x="connsiteX14502" y="connsiteY14502"/>
              </a:cxn>
              <a:cxn ang="0">
                <a:pos x="connsiteX14503" y="connsiteY14503"/>
              </a:cxn>
              <a:cxn ang="0">
                <a:pos x="connsiteX14504" y="connsiteY14504"/>
              </a:cxn>
              <a:cxn ang="0">
                <a:pos x="connsiteX14505" y="connsiteY14505"/>
              </a:cxn>
              <a:cxn ang="0">
                <a:pos x="connsiteX14506" y="connsiteY14506"/>
              </a:cxn>
              <a:cxn ang="0">
                <a:pos x="connsiteX14507" y="connsiteY14507"/>
              </a:cxn>
              <a:cxn ang="0">
                <a:pos x="connsiteX14508" y="connsiteY14508"/>
              </a:cxn>
              <a:cxn ang="0">
                <a:pos x="connsiteX14509" y="connsiteY14509"/>
              </a:cxn>
              <a:cxn ang="0">
                <a:pos x="connsiteX14510" y="connsiteY14510"/>
              </a:cxn>
              <a:cxn ang="0">
                <a:pos x="connsiteX14511" y="connsiteY14511"/>
              </a:cxn>
              <a:cxn ang="0">
                <a:pos x="connsiteX14512" y="connsiteY14512"/>
              </a:cxn>
              <a:cxn ang="0">
                <a:pos x="connsiteX14513" y="connsiteY14513"/>
              </a:cxn>
              <a:cxn ang="0">
                <a:pos x="connsiteX14514" y="connsiteY14514"/>
              </a:cxn>
              <a:cxn ang="0">
                <a:pos x="connsiteX14515" y="connsiteY14515"/>
              </a:cxn>
              <a:cxn ang="0">
                <a:pos x="connsiteX14516" y="connsiteY14516"/>
              </a:cxn>
              <a:cxn ang="0">
                <a:pos x="connsiteX14517" y="connsiteY14517"/>
              </a:cxn>
              <a:cxn ang="0">
                <a:pos x="connsiteX14518" y="connsiteY14518"/>
              </a:cxn>
              <a:cxn ang="0">
                <a:pos x="connsiteX14519" y="connsiteY14519"/>
              </a:cxn>
              <a:cxn ang="0">
                <a:pos x="connsiteX14520" y="connsiteY14520"/>
              </a:cxn>
              <a:cxn ang="0">
                <a:pos x="connsiteX14521" y="connsiteY14521"/>
              </a:cxn>
              <a:cxn ang="0">
                <a:pos x="connsiteX14522" y="connsiteY14522"/>
              </a:cxn>
              <a:cxn ang="0">
                <a:pos x="connsiteX14523" y="connsiteY14523"/>
              </a:cxn>
              <a:cxn ang="0">
                <a:pos x="connsiteX14524" y="connsiteY14524"/>
              </a:cxn>
              <a:cxn ang="0">
                <a:pos x="connsiteX14525" y="connsiteY14525"/>
              </a:cxn>
              <a:cxn ang="0">
                <a:pos x="connsiteX14526" y="connsiteY14526"/>
              </a:cxn>
              <a:cxn ang="0">
                <a:pos x="connsiteX14527" y="connsiteY14527"/>
              </a:cxn>
              <a:cxn ang="0">
                <a:pos x="connsiteX14528" y="connsiteY14528"/>
              </a:cxn>
              <a:cxn ang="0">
                <a:pos x="connsiteX14529" y="connsiteY14529"/>
              </a:cxn>
              <a:cxn ang="0">
                <a:pos x="connsiteX14530" y="connsiteY14530"/>
              </a:cxn>
              <a:cxn ang="0">
                <a:pos x="connsiteX14531" y="connsiteY14531"/>
              </a:cxn>
              <a:cxn ang="0">
                <a:pos x="connsiteX14532" y="connsiteY14532"/>
              </a:cxn>
              <a:cxn ang="0">
                <a:pos x="connsiteX14533" y="connsiteY14533"/>
              </a:cxn>
              <a:cxn ang="0">
                <a:pos x="connsiteX14534" y="connsiteY14534"/>
              </a:cxn>
              <a:cxn ang="0">
                <a:pos x="connsiteX14535" y="connsiteY14535"/>
              </a:cxn>
              <a:cxn ang="0">
                <a:pos x="connsiteX14536" y="connsiteY14536"/>
              </a:cxn>
              <a:cxn ang="0">
                <a:pos x="connsiteX14537" y="connsiteY14537"/>
              </a:cxn>
              <a:cxn ang="0">
                <a:pos x="connsiteX14538" y="connsiteY14538"/>
              </a:cxn>
              <a:cxn ang="0">
                <a:pos x="connsiteX14539" y="connsiteY14539"/>
              </a:cxn>
              <a:cxn ang="0">
                <a:pos x="connsiteX14540" y="connsiteY14540"/>
              </a:cxn>
              <a:cxn ang="0">
                <a:pos x="connsiteX14541" y="connsiteY14541"/>
              </a:cxn>
              <a:cxn ang="0">
                <a:pos x="connsiteX14542" y="connsiteY14542"/>
              </a:cxn>
              <a:cxn ang="0">
                <a:pos x="connsiteX14543" y="connsiteY14543"/>
              </a:cxn>
              <a:cxn ang="0">
                <a:pos x="connsiteX14544" y="connsiteY14544"/>
              </a:cxn>
              <a:cxn ang="0">
                <a:pos x="connsiteX14545" y="connsiteY14545"/>
              </a:cxn>
              <a:cxn ang="0">
                <a:pos x="connsiteX14546" y="connsiteY14546"/>
              </a:cxn>
              <a:cxn ang="0">
                <a:pos x="connsiteX14547" y="connsiteY14547"/>
              </a:cxn>
              <a:cxn ang="0">
                <a:pos x="connsiteX14548" y="connsiteY14548"/>
              </a:cxn>
              <a:cxn ang="0">
                <a:pos x="connsiteX14549" y="connsiteY14549"/>
              </a:cxn>
              <a:cxn ang="0">
                <a:pos x="connsiteX14550" y="connsiteY14550"/>
              </a:cxn>
              <a:cxn ang="0">
                <a:pos x="connsiteX14551" y="connsiteY14551"/>
              </a:cxn>
              <a:cxn ang="0">
                <a:pos x="connsiteX14552" y="connsiteY14552"/>
              </a:cxn>
              <a:cxn ang="0">
                <a:pos x="connsiteX14553" y="connsiteY14553"/>
              </a:cxn>
              <a:cxn ang="0">
                <a:pos x="connsiteX14554" y="connsiteY14554"/>
              </a:cxn>
              <a:cxn ang="0">
                <a:pos x="connsiteX14555" y="connsiteY14555"/>
              </a:cxn>
              <a:cxn ang="0">
                <a:pos x="connsiteX14556" y="connsiteY14556"/>
              </a:cxn>
              <a:cxn ang="0">
                <a:pos x="connsiteX14557" y="connsiteY14557"/>
              </a:cxn>
              <a:cxn ang="0">
                <a:pos x="connsiteX14558" y="connsiteY14558"/>
              </a:cxn>
              <a:cxn ang="0">
                <a:pos x="connsiteX14559" y="connsiteY14559"/>
              </a:cxn>
              <a:cxn ang="0">
                <a:pos x="connsiteX14560" y="connsiteY14560"/>
              </a:cxn>
              <a:cxn ang="0">
                <a:pos x="connsiteX14561" y="connsiteY14561"/>
              </a:cxn>
              <a:cxn ang="0">
                <a:pos x="connsiteX14562" y="connsiteY14562"/>
              </a:cxn>
              <a:cxn ang="0">
                <a:pos x="connsiteX14563" y="connsiteY14563"/>
              </a:cxn>
              <a:cxn ang="0">
                <a:pos x="connsiteX14564" y="connsiteY14564"/>
              </a:cxn>
              <a:cxn ang="0">
                <a:pos x="connsiteX14565" y="connsiteY14565"/>
              </a:cxn>
              <a:cxn ang="0">
                <a:pos x="connsiteX14566" y="connsiteY14566"/>
              </a:cxn>
              <a:cxn ang="0">
                <a:pos x="connsiteX14567" y="connsiteY14567"/>
              </a:cxn>
              <a:cxn ang="0">
                <a:pos x="connsiteX14568" y="connsiteY14568"/>
              </a:cxn>
              <a:cxn ang="0">
                <a:pos x="connsiteX14569" y="connsiteY14569"/>
              </a:cxn>
              <a:cxn ang="0">
                <a:pos x="connsiteX14570" y="connsiteY14570"/>
              </a:cxn>
              <a:cxn ang="0">
                <a:pos x="connsiteX14571" y="connsiteY14571"/>
              </a:cxn>
              <a:cxn ang="0">
                <a:pos x="connsiteX14572" y="connsiteY14572"/>
              </a:cxn>
              <a:cxn ang="0">
                <a:pos x="connsiteX14573" y="connsiteY14573"/>
              </a:cxn>
              <a:cxn ang="0">
                <a:pos x="connsiteX14574" y="connsiteY14574"/>
              </a:cxn>
              <a:cxn ang="0">
                <a:pos x="connsiteX14575" y="connsiteY14575"/>
              </a:cxn>
              <a:cxn ang="0">
                <a:pos x="connsiteX14576" y="connsiteY14576"/>
              </a:cxn>
              <a:cxn ang="0">
                <a:pos x="connsiteX14577" y="connsiteY14577"/>
              </a:cxn>
              <a:cxn ang="0">
                <a:pos x="connsiteX14578" y="connsiteY14578"/>
              </a:cxn>
              <a:cxn ang="0">
                <a:pos x="connsiteX14579" y="connsiteY14579"/>
              </a:cxn>
              <a:cxn ang="0">
                <a:pos x="connsiteX14580" y="connsiteY14580"/>
              </a:cxn>
              <a:cxn ang="0">
                <a:pos x="connsiteX14581" y="connsiteY14581"/>
              </a:cxn>
              <a:cxn ang="0">
                <a:pos x="connsiteX14582" y="connsiteY14582"/>
              </a:cxn>
              <a:cxn ang="0">
                <a:pos x="connsiteX14583" y="connsiteY14583"/>
              </a:cxn>
              <a:cxn ang="0">
                <a:pos x="connsiteX14584" y="connsiteY14584"/>
              </a:cxn>
              <a:cxn ang="0">
                <a:pos x="connsiteX14585" y="connsiteY14585"/>
              </a:cxn>
              <a:cxn ang="0">
                <a:pos x="connsiteX14586" y="connsiteY14586"/>
              </a:cxn>
              <a:cxn ang="0">
                <a:pos x="connsiteX14587" y="connsiteY14587"/>
              </a:cxn>
              <a:cxn ang="0">
                <a:pos x="connsiteX14588" y="connsiteY14588"/>
              </a:cxn>
              <a:cxn ang="0">
                <a:pos x="connsiteX14589" y="connsiteY14589"/>
              </a:cxn>
              <a:cxn ang="0">
                <a:pos x="connsiteX14590" y="connsiteY14590"/>
              </a:cxn>
              <a:cxn ang="0">
                <a:pos x="connsiteX14591" y="connsiteY14591"/>
              </a:cxn>
              <a:cxn ang="0">
                <a:pos x="connsiteX14592" y="connsiteY14592"/>
              </a:cxn>
              <a:cxn ang="0">
                <a:pos x="connsiteX14593" y="connsiteY14593"/>
              </a:cxn>
              <a:cxn ang="0">
                <a:pos x="connsiteX14594" y="connsiteY14594"/>
              </a:cxn>
              <a:cxn ang="0">
                <a:pos x="connsiteX14595" y="connsiteY14595"/>
              </a:cxn>
              <a:cxn ang="0">
                <a:pos x="connsiteX14596" y="connsiteY14596"/>
              </a:cxn>
              <a:cxn ang="0">
                <a:pos x="connsiteX14597" y="connsiteY14597"/>
              </a:cxn>
              <a:cxn ang="0">
                <a:pos x="connsiteX14598" y="connsiteY14598"/>
              </a:cxn>
              <a:cxn ang="0">
                <a:pos x="connsiteX14599" y="connsiteY14599"/>
              </a:cxn>
              <a:cxn ang="0">
                <a:pos x="connsiteX14600" y="connsiteY14600"/>
              </a:cxn>
              <a:cxn ang="0">
                <a:pos x="connsiteX14601" y="connsiteY14601"/>
              </a:cxn>
              <a:cxn ang="0">
                <a:pos x="connsiteX14602" y="connsiteY14602"/>
              </a:cxn>
              <a:cxn ang="0">
                <a:pos x="connsiteX14603" y="connsiteY14603"/>
              </a:cxn>
              <a:cxn ang="0">
                <a:pos x="connsiteX14604" y="connsiteY14604"/>
              </a:cxn>
              <a:cxn ang="0">
                <a:pos x="connsiteX14605" y="connsiteY14605"/>
              </a:cxn>
              <a:cxn ang="0">
                <a:pos x="connsiteX14606" y="connsiteY14606"/>
              </a:cxn>
              <a:cxn ang="0">
                <a:pos x="connsiteX14607" y="connsiteY14607"/>
              </a:cxn>
              <a:cxn ang="0">
                <a:pos x="connsiteX14608" y="connsiteY14608"/>
              </a:cxn>
              <a:cxn ang="0">
                <a:pos x="connsiteX14609" y="connsiteY14609"/>
              </a:cxn>
              <a:cxn ang="0">
                <a:pos x="connsiteX14610" y="connsiteY14610"/>
              </a:cxn>
              <a:cxn ang="0">
                <a:pos x="connsiteX14611" y="connsiteY14611"/>
              </a:cxn>
              <a:cxn ang="0">
                <a:pos x="connsiteX14612" y="connsiteY14612"/>
              </a:cxn>
              <a:cxn ang="0">
                <a:pos x="connsiteX14613" y="connsiteY14613"/>
              </a:cxn>
              <a:cxn ang="0">
                <a:pos x="connsiteX14614" y="connsiteY14614"/>
              </a:cxn>
              <a:cxn ang="0">
                <a:pos x="connsiteX14615" y="connsiteY14615"/>
              </a:cxn>
              <a:cxn ang="0">
                <a:pos x="connsiteX14616" y="connsiteY14616"/>
              </a:cxn>
              <a:cxn ang="0">
                <a:pos x="connsiteX14617" y="connsiteY14617"/>
              </a:cxn>
              <a:cxn ang="0">
                <a:pos x="connsiteX14618" y="connsiteY14618"/>
              </a:cxn>
              <a:cxn ang="0">
                <a:pos x="connsiteX14619" y="connsiteY14619"/>
              </a:cxn>
              <a:cxn ang="0">
                <a:pos x="connsiteX14620" y="connsiteY14620"/>
              </a:cxn>
              <a:cxn ang="0">
                <a:pos x="connsiteX14621" y="connsiteY14621"/>
              </a:cxn>
              <a:cxn ang="0">
                <a:pos x="connsiteX14622" y="connsiteY14622"/>
              </a:cxn>
              <a:cxn ang="0">
                <a:pos x="connsiteX14623" y="connsiteY14623"/>
              </a:cxn>
              <a:cxn ang="0">
                <a:pos x="connsiteX14624" y="connsiteY14624"/>
              </a:cxn>
              <a:cxn ang="0">
                <a:pos x="connsiteX14625" y="connsiteY14625"/>
              </a:cxn>
              <a:cxn ang="0">
                <a:pos x="connsiteX14626" y="connsiteY14626"/>
              </a:cxn>
              <a:cxn ang="0">
                <a:pos x="connsiteX14627" y="connsiteY14627"/>
              </a:cxn>
              <a:cxn ang="0">
                <a:pos x="connsiteX14628" y="connsiteY14628"/>
              </a:cxn>
              <a:cxn ang="0">
                <a:pos x="connsiteX14629" y="connsiteY14629"/>
              </a:cxn>
              <a:cxn ang="0">
                <a:pos x="connsiteX14630" y="connsiteY14630"/>
              </a:cxn>
              <a:cxn ang="0">
                <a:pos x="connsiteX14631" y="connsiteY14631"/>
              </a:cxn>
              <a:cxn ang="0">
                <a:pos x="connsiteX14632" y="connsiteY14632"/>
              </a:cxn>
              <a:cxn ang="0">
                <a:pos x="connsiteX14633" y="connsiteY14633"/>
              </a:cxn>
              <a:cxn ang="0">
                <a:pos x="connsiteX14634" y="connsiteY14634"/>
              </a:cxn>
              <a:cxn ang="0">
                <a:pos x="connsiteX14635" y="connsiteY14635"/>
              </a:cxn>
              <a:cxn ang="0">
                <a:pos x="connsiteX14636" y="connsiteY14636"/>
              </a:cxn>
              <a:cxn ang="0">
                <a:pos x="connsiteX14637" y="connsiteY14637"/>
              </a:cxn>
              <a:cxn ang="0">
                <a:pos x="connsiteX14638" y="connsiteY14638"/>
              </a:cxn>
              <a:cxn ang="0">
                <a:pos x="connsiteX14639" y="connsiteY14639"/>
              </a:cxn>
              <a:cxn ang="0">
                <a:pos x="connsiteX14640" y="connsiteY14640"/>
              </a:cxn>
              <a:cxn ang="0">
                <a:pos x="connsiteX14641" y="connsiteY14641"/>
              </a:cxn>
              <a:cxn ang="0">
                <a:pos x="connsiteX14642" y="connsiteY14642"/>
              </a:cxn>
              <a:cxn ang="0">
                <a:pos x="connsiteX14643" y="connsiteY14643"/>
              </a:cxn>
              <a:cxn ang="0">
                <a:pos x="connsiteX14644" y="connsiteY14644"/>
              </a:cxn>
              <a:cxn ang="0">
                <a:pos x="connsiteX14645" y="connsiteY14645"/>
              </a:cxn>
              <a:cxn ang="0">
                <a:pos x="connsiteX14646" y="connsiteY14646"/>
              </a:cxn>
              <a:cxn ang="0">
                <a:pos x="connsiteX14647" y="connsiteY14647"/>
              </a:cxn>
              <a:cxn ang="0">
                <a:pos x="connsiteX14648" y="connsiteY14648"/>
              </a:cxn>
              <a:cxn ang="0">
                <a:pos x="connsiteX14649" y="connsiteY14649"/>
              </a:cxn>
              <a:cxn ang="0">
                <a:pos x="connsiteX14650" y="connsiteY14650"/>
              </a:cxn>
              <a:cxn ang="0">
                <a:pos x="connsiteX14651" y="connsiteY14651"/>
              </a:cxn>
              <a:cxn ang="0">
                <a:pos x="connsiteX14652" y="connsiteY14652"/>
              </a:cxn>
              <a:cxn ang="0">
                <a:pos x="connsiteX14653" y="connsiteY14653"/>
              </a:cxn>
              <a:cxn ang="0">
                <a:pos x="connsiteX14654" y="connsiteY14654"/>
              </a:cxn>
              <a:cxn ang="0">
                <a:pos x="connsiteX14655" y="connsiteY14655"/>
              </a:cxn>
              <a:cxn ang="0">
                <a:pos x="connsiteX14656" y="connsiteY14656"/>
              </a:cxn>
              <a:cxn ang="0">
                <a:pos x="connsiteX14657" y="connsiteY14657"/>
              </a:cxn>
              <a:cxn ang="0">
                <a:pos x="connsiteX14658" y="connsiteY14658"/>
              </a:cxn>
              <a:cxn ang="0">
                <a:pos x="connsiteX14659" y="connsiteY14659"/>
              </a:cxn>
              <a:cxn ang="0">
                <a:pos x="connsiteX14660" y="connsiteY14660"/>
              </a:cxn>
              <a:cxn ang="0">
                <a:pos x="connsiteX14661" y="connsiteY14661"/>
              </a:cxn>
              <a:cxn ang="0">
                <a:pos x="connsiteX14662" y="connsiteY14662"/>
              </a:cxn>
              <a:cxn ang="0">
                <a:pos x="connsiteX14663" y="connsiteY14663"/>
              </a:cxn>
              <a:cxn ang="0">
                <a:pos x="connsiteX14664" y="connsiteY14664"/>
              </a:cxn>
              <a:cxn ang="0">
                <a:pos x="connsiteX14665" y="connsiteY14665"/>
              </a:cxn>
              <a:cxn ang="0">
                <a:pos x="connsiteX14666" y="connsiteY14666"/>
              </a:cxn>
              <a:cxn ang="0">
                <a:pos x="connsiteX14667" y="connsiteY14667"/>
              </a:cxn>
              <a:cxn ang="0">
                <a:pos x="connsiteX14668" y="connsiteY14668"/>
              </a:cxn>
              <a:cxn ang="0">
                <a:pos x="connsiteX14669" y="connsiteY14669"/>
              </a:cxn>
              <a:cxn ang="0">
                <a:pos x="connsiteX14670" y="connsiteY14670"/>
              </a:cxn>
              <a:cxn ang="0">
                <a:pos x="connsiteX14671" y="connsiteY14671"/>
              </a:cxn>
              <a:cxn ang="0">
                <a:pos x="connsiteX14672" y="connsiteY14672"/>
              </a:cxn>
              <a:cxn ang="0">
                <a:pos x="connsiteX14673" y="connsiteY14673"/>
              </a:cxn>
              <a:cxn ang="0">
                <a:pos x="connsiteX14674" y="connsiteY14674"/>
              </a:cxn>
              <a:cxn ang="0">
                <a:pos x="connsiteX14675" y="connsiteY14675"/>
              </a:cxn>
              <a:cxn ang="0">
                <a:pos x="connsiteX14676" y="connsiteY14676"/>
              </a:cxn>
              <a:cxn ang="0">
                <a:pos x="connsiteX14677" y="connsiteY14677"/>
              </a:cxn>
              <a:cxn ang="0">
                <a:pos x="connsiteX14678" y="connsiteY14678"/>
              </a:cxn>
              <a:cxn ang="0">
                <a:pos x="connsiteX14679" y="connsiteY14679"/>
              </a:cxn>
              <a:cxn ang="0">
                <a:pos x="connsiteX14680" y="connsiteY14680"/>
              </a:cxn>
              <a:cxn ang="0">
                <a:pos x="connsiteX14681" y="connsiteY14681"/>
              </a:cxn>
              <a:cxn ang="0">
                <a:pos x="connsiteX14682" y="connsiteY14682"/>
              </a:cxn>
              <a:cxn ang="0">
                <a:pos x="connsiteX14683" y="connsiteY14683"/>
              </a:cxn>
              <a:cxn ang="0">
                <a:pos x="connsiteX14684" y="connsiteY14684"/>
              </a:cxn>
              <a:cxn ang="0">
                <a:pos x="connsiteX14685" y="connsiteY14685"/>
              </a:cxn>
              <a:cxn ang="0">
                <a:pos x="connsiteX14686" y="connsiteY14686"/>
              </a:cxn>
              <a:cxn ang="0">
                <a:pos x="connsiteX14687" y="connsiteY14687"/>
              </a:cxn>
              <a:cxn ang="0">
                <a:pos x="connsiteX14688" y="connsiteY14688"/>
              </a:cxn>
              <a:cxn ang="0">
                <a:pos x="connsiteX14689" y="connsiteY14689"/>
              </a:cxn>
              <a:cxn ang="0">
                <a:pos x="connsiteX14690" y="connsiteY14690"/>
              </a:cxn>
              <a:cxn ang="0">
                <a:pos x="connsiteX14691" y="connsiteY14691"/>
              </a:cxn>
              <a:cxn ang="0">
                <a:pos x="connsiteX14692" y="connsiteY14692"/>
              </a:cxn>
              <a:cxn ang="0">
                <a:pos x="connsiteX14693" y="connsiteY14693"/>
              </a:cxn>
              <a:cxn ang="0">
                <a:pos x="connsiteX14694" y="connsiteY14694"/>
              </a:cxn>
              <a:cxn ang="0">
                <a:pos x="connsiteX14695" y="connsiteY14695"/>
              </a:cxn>
              <a:cxn ang="0">
                <a:pos x="connsiteX14696" y="connsiteY14696"/>
              </a:cxn>
              <a:cxn ang="0">
                <a:pos x="connsiteX14697" y="connsiteY14697"/>
              </a:cxn>
              <a:cxn ang="0">
                <a:pos x="connsiteX14698" y="connsiteY14698"/>
              </a:cxn>
              <a:cxn ang="0">
                <a:pos x="connsiteX14699" y="connsiteY14699"/>
              </a:cxn>
              <a:cxn ang="0">
                <a:pos x="connsiteX14700" y="connsiteY14700"/>
              </a:cxn>
              <a:cxn ang="0">
                <a:pos x="connsiteX14701" y="connsiteY14701"/>
              </a:cxn>
              <a:cxn ang="0">
                <a:pos x="connsiteX14702" y="connsiteY14702"/>
              </a:cxn>
              <a:cxn ang="0">
                <a:pos x="connsiteX14703" y="connsiteY14703"/>
              </a:cxn>
              <a:cxn ang="0">
                <a:pos x="connsiteX14704" y="connsiteY14704"/>
              </a:cxn>
              <a:cxn ang="0">
                <a:pos x="connsiteX14705" y="connsiteY14705"/>
              </a:cxn>
              <a:cxn ang="0">
                <a:pos x="connsiteX14706" y="connsiteY14706"/>
              </a:cxn>
              <a:cxn ang="0">
                <a:pos x="connsiteX14707" y="connsiteY14707"/>
              </a:cxn>
              <a:cxn ang="0">
                <a:pos x="connsiteX14708" y="connsiteY14708"/>
              </a:cxn>
              <a:cxn ang="0">
                <a:pos x="connsiteX14709" y="connsiteY14709"/>
              </a:cxn>
              <a:cxn ang="0">
                <a:pos x="connsiteX14710" y="connsiteY14710"/>
              </a:cxn>
              <a:cxn ang="0">
                <a:pos x="connsiteX14711" y="connsiteY14711"/>
              </a:cxn>
              <a:cxn ang="0">
                <a:pos x="connsiteX14712" y="connsiteY14712"/>
              </a:cxn>
              <a:cxn ang="0">
                <a:pos x="connsiteX14713" y="connsiteY14713"/>
              </a:cxn>
              <a:cxn ang="0">
                <a:pos x="connsiteX14714" y="connsiteY14714"/>
              </a:cxn>
              <a:cxn ang="0">
                <a:pos x="connsiteX14715" y="connsiteY14715"/>
              </a:cxn>
              <a:cxn ang="0">
                <a:pos x="connsiteX14716" y="connsiteY14716"/>
              </a:cxn>
              <a:cxn ang="0">
                <a:pos x="connsiteX14717" y="connsiteY14717"/>
              </a:cxn>
              <a:cxn ang="0">
                <a:pos x="connsiteX14718" y="connsiteY14718"/>
              </a:cxn>
              <a:cxn ang="0">
                <a:pos x="connsiteX14719" y="connsiteY14719"/>
              </a:cxn>
              <a:cxn ang="0">
                <a:pos x="connsiteX14720" y="connsiteY14720"/>
              </a:cxn>
              <a:cxn ang="0">
                <a:pos x="connsiteX14721" y="connsiteY14721"/>
              </a:cxn>
              <a:cxn ang="0">
                <a:pos x="connsiteX14722" y="connsiteY14722"/>
              </a:cxn>
              <a:cxn ang="0">
                <a:pos x="connsiteX14723" y="connsiteY14723"/>
              </a:cxn>
              <a:cxn ang="0">
                <a:pos x="connsiteX14724" y="connsiteY14724"/>
              </a:cxn>
              <a:cxn ang="0">
                <a:pos x="connsiteX14725" y="connsiteY14725"/>
              </a:cxn>
              <a:cxn ang="0">
                <a:pos x="connsiteX14726" y="connsiteY14726"/>
              </a:cxn>
              <a:cxn ang="0">
                <a:pos x="connsiteX14727" y="connsiteY14727"/>
              </a:cxn>
              <a:cxn ang="0">
                <a:pos x="connsiteX14728" y="connsiteY14728"/>
              </a:cxn>
              <a:cxn ang="0">
                <a:pos x="connsiteX14729" y="connsiteY14729"/>
              </a:cxn>
              <a:cxn ang="0">
                <a:pos x="connsiteX14730" y="connsiteY14730"/>
              </a:cxn>
              <a:cxn ang="0">
                <a:pos x="connsiteX14731" y="connsiteY14731"/>
              </a:cxn>
              <a:cxn ang="0">
                <a:pos x="connsiteX14732" y="connsiteY14732"/>
              </a:cxn>
              <a:cxn ang="0">
                <a:pos x="connsiteX14733" y="connsiteY14733"/>
              </a:cxn>
              <a:cxn ang="0">
                <a:pos x="connsiteX14734" y="connsiteY14734"/>
              </a:cxn>
              <a:cxn ang="0">
                <a:pos x="connsiteX14735" y="connsiteY14735"/>
              </a:cxn>
              <a:cxn ang="0">
                <a:pos x="connsiteX14736" y="connsiteY14736"/>
              </a:cxn>
              <a:cxn ang="0">
                <a:pos x="connsiteX14737" y="connsiteY14737"/>
              </a:cxn>
              <a:cxn ang="0">
                <a:pos x="connsiteX14738" y="connsiteY14738"/>
              </a:cxn>
              <a:cxn ang="0">
                <a:pos x="connsiteX14739" y="connsiteY14739"/>
              </a:cxn>
              <a:cxn ang="0">
                <a:pos x="connsiteX14740" y="connsiteY14740"/>
              </a:cxn>
              <a:cxn ang="0">
                <a:pos x="connsiteX14741" y="connsiteY14741"/>
              </a:cxn>
              <a:cxn ang="0">
                <a:pos x="connsiteX14742" y="connsiteY14742"/>
              </a:cxn>
              <a:cxn ang="0">
                <a:pos x="connsiteX14743" y="connsiteY14743"/>
              </a:cxn>
              <a:cxn ang="0">
                <a:pos x="connsiteX14744" y="connsiteY14744"/>
              </a:cxn>
              <a:cxn ang="0">
                <a:pos x="connsiteX14745" y="connsiteY14745"/>
              </a:cxn>
              <a:cxn ang="0">
                <a:pos x="connsiteX14746" y="connsiteY14746"/>
              </a:cxn>
              <a:cxn ang="0">
                <a:pos x="connsiteX14747" y="connsiteY14747"/>
              </a:cxn>
              <a:cxn ang="0">
                <a:pos x="connsiteX14748" y="connsiteY14748"/>
              </a:cxn>
              <a:cxn ang="0">
                <a:pos x="connsiteX14749" y="connsiteY14749"/>
              </a:cxn>
              <a:cxn ang="0">
                <a:pos x="connsiteX14750" y="connsiteY14750"/>
              </a:cxn>
              <a:cxn ang="0">
                <a:pos x="connsiteX14751" y="connsiteY14751"/>
              </a:cxn>
              <a:cxn ang="0">
                <a:pos x="connsiteX14752" y="connsiteY14752"/>
              </a:cxn>
              <a:cxn ang="0">
                <a:pos x="connsiteX14753" y="connsiteY14753"/>
              </a:cxn>
              <a:cxn ang="0">
                <a:pos x="connsiteX14754" y="connsiteY14754"/>
              </a:cxn>
              <a:cxn ang="0">
                <a:pos x="connsiteX14755" y="connsiteY14755"/>
              </a:cxn>
              <a:cxn ang="0">
                <a:pos x="connsiteX14756" y="connsiteY14756"/>
              </a:cxn>
              <a:cxn ang="0">
                <a:pos x="connsiteX14757" y="connsiteY14757"/>
              </a:cxn>
              <a:cxn ang="0">
                <a:pos x="connsiteX14758" y="connsiteY14758"/>
              </a:cxn>
              <a:cxn ang="0">
                <a:pos x="connsiteX14759" y="connsiteY14759"/>
              </a:cxn>
              <a:cxn ang="0">
                <a:pos x="connsiteX14760" y="connsiteY14760"/>
              </a:cxn>
              <a:cxn ang="0">
                <a:pos x="connsiteX14761" y="connsiteY14761"/>
              </a:cxn>
              <a:cxn ang="0">
                <a:pos x="connsiteX14762" y="connsiteY14762"/>
              </a:cxn>
              <a:cxn ang="0">
                <a:pos x="connsiteX14763" y="connsiteY14763"/>
              </a:cxn>
              <a:cxn ang="0">
                <a:pos x="connsiteX14764" y="connsiteY14764"/>
              </a:cxn>
              <a:cxn ang="0">
                <a:pos x="connsiteX14765" y="connsiteY14765"/>
              </a:cxn>
              <a:cxn ang="0">
                <a:pos x="connsiteX14766" y="connsiteY14766"/>
              </a:cxn>
              <a:cxn ang="0">
                <a:pos x="connsiteX14767" y="connsiteY14767"/>
              </a:cxn>
              <a:cxn ang="0">
                <a:pos x="connsiteX14768" y="connsiteY14768"/>
              </a:cxn>
              <a:cxn ang="0">
                <a:pos x="connsiteX14769" y="connsiteY14769"/>
              </a:cxn>
              <a:cxn ang="0">
                <a:pos x="connsiteX14770" y="connsiteY14770"/>
              </a:cxn>
              <a:cxn ang="0">
                <a:pos x="connsiteX14771" y="connsiteY14771"/>
              </a:cxn>
              <a:cxn ang="0">
                <a:pos x="connsiteX14772" y="connsiteY14772"/>
              </a:cxn>
              <a:cxn ang="0">
                <a:pos x="connsiteX14773" y="connsiteY14773"/>
              </a:cxn>
              <a:cxn ang="0">
                <a:pos x="connsiteX14774" y="connsiteY14774"/>
              </a:cxn>
              <a:cxn ang="0">
                <a:pos x="connsiteX14775" y="connsiteY14775"/>
              </a:cxn>
              <a:cxn ang="0">
                <a:pos x="connsiteX14776" y="connsiteY14776"/>
              </a:cxn>
              <a:cxn ang="0">
                <a:pos x="connsiteX14777" y="connsiteY14777"/>
              </a:cxn>
              <a:cxn ang="0">
                <a:pos x="connsiteX14778" y="connsiteY14778"/>
              </a:cxn>
              <a:cxn ang="0">
                <a:pos x="connsiteX14779" y="connsiteY14779"/>
              </a:cxn>
              <a:cxn ang="0">
                <a:pos x="connsiteX14780" y="connsiteY14780"/>
              </a:cxn>
              <a:cxn ang="0">
                <a:pos x="connsiteX14781" y="connsiteY14781"/>
              </a:cxn>
              <a:cxn ang="0">
                <a:pos x="connsiteX14782" y="connsiteY14782"/>
              </a:cxn>
              <a:cxn ang="0">
                <a:pos x="connsiteX14783" y="connsiteY14783"/>
              </a:cxn>
              <a:cxn ang="0">
                <a:pos x="connsiteX14784" y="connsiteY14784"/>
              </a:cxn>
              <a:cxn ang="0">
                <a:pos x="connsiteX14785" y="connsiteY14785"/>
              </a:cxn>
              <a:cxn ang="0">
                <a:pos x="connsiteX14786" y="connsiteY14786"/>
              </a:cxn>
              <a:cxn ang="0">
                <a:pos x="connsiteX14787" y="connsiteY14787"/>
              </a:cxn>
              <a:cxn ang="0">
                <a:pos x="connsiteX14788" y="connsiteY14788"/>
              </a:cxn>
              <a:cxn ang="0">
                <a:pos x="connsiteX14789" y="connsiteY14789"/>
              </a:cxn>
              <a:cxn ang="0">
                <a:pos x="connsiteX14790" y="connsiteY14790"/>
              </a:cxn>
              <a:cxn ang="0">
                <a:pos x="connsiteX14791" y="connsiteY14791"/>
              </a:cxn>
              <a:cxn ang="0">
                <a:pos x="connsiteX14792" y="connsiteY14792"/>
              </a:cxn>
              <a:cxn ang="0">
                <a:pos x="connsiteX14793" y="connsiteY14793"/>
              </a:cxn>
              <a:cxn ang="0">
                <a:pos x="connsiteX14794" y="connsiteY14794"/>
              </a:cxn>
              <a:cxn ang="0">
                <a:pos x="connsiteX14795" y="connsiteY14795"/>
              </a:cxn>
              <a:cxn ang="0">
                <a:pos x="connsiteX14796" y="connsiteY14796"/>
              </a:cxn>
              <a:cxn ang="0">
                <a:pos x="connsiteX14797" y="connsiteY14797"/>
              </a:cxn>
              <a:cxn ang="0">
                <a:pos x="connsiteX14798" y="connsiteY14798"/>
              </a:cxn>
              <a:cxn ang="0">
                <a:pos x="connsiteX14799" y="connsiteY14799"/>
              </a:cxn>
              <a:cxn ang="0">
                <a:pos x="connsiteX14800" y="connsiteY14800"/>
              </a:cxn>
              <a:cxn ang="0">
                <a:pos x="connsiteX14801" y="connsiteY14801"/>
              </a:cxn>
              <a:cxn ang="0">
                <a:pos x="connsiteX14802" y="connsiteY14802"/>
              </a:cxn>
              <a:cxn ang="0">
                <a:pos x="connsiteX14803" y="connsiteY14803"/>
              </a:cxn>
              <a:cxn ang="0">
                <a:pos x="connsiteX14804" y="connsiteY14804"/>
              </a:cxn>
              <a:cxn ang="0">
                <a:pos x="connsiteX14805" y="connsiteY14805"/>
              </a:cxn>
              <a:cxn ang="0">
                <a:pos x="connsiteX14806" y="connsiteY14806"/>
              </a:cxn>
              <a:cxn ang="0">
                <a:pos x="connsiteX14807" y="connsiteY14807"/>
              </a:cxn>
              <a:cxn ang="0">
                <a:pos x="connsiteX14808" y="connsiteY14808"/>
              </a:cxn>
              <a:cxn ang="0">
                <a:pos x="connsiteX14809" y="connsiteY14809"/>
              </a:cxn>
              <a:cxn ang="0">
                <a:pos x="connsiteX14810" y="connsiteY14810"/>
              </a:cxn>
              <a:cxn ang="0">
                <a:pos x="connsiteX14811" y="connsiteY14811"/>
              </a:cxn>
              <a:cxn ang="0">
                <a:pos x="connsiteX14812" y="connsiteY14812"/>
              </a:cxn>
              <a:cxn ang="0">
                <a:pos x="connsiteX14813" y="connsiteY14813"/>
              </a:cxn>
              <a:cxn ang="0">
                <a:pos x="connsiteX14814" y="connsiteY14814"/>
              </a:cxn>
              <a:cxn ang="0">
                <a:pos x="connsiteX14815" y="connsiteY14815"/>
              </a:cxn>
              <a:cxn ang="0">
                <a:pos x="connsiteX14816" y="connsiteY14816"/>
              </a:cxn>
              <a:cxn ang="0">
                <a:pos x="connsiteX14817" y="connsiteY14817"/>
              </a:cxn>
              <a:cxn ang="0">
                <a:pos x="connsiteX14818" y="connsiteY14818"/>
              </a:cxn>
              <a:cxn ang="0">
                <a:pos x="connsiteX14819" y="connsiteY14819"/>
              </a:cxn>
              <a:cxn ang="0">
                <a:pos x="connsiteX14820" y="connsiteY14820"/>
              </a:cxn>
              <a:cxn ang="0">
                <a:pos x="connsiteX14821" y="connsiteY14821"/>
              </a:cxn>
              <a:cxn ang="0">
                <a:pos x="connsiteX14822" y="connsiteY14822"/>
              </a:cxn>
              <a:cxn ang="0">
                <a:pos x="connsiteX14823" y="connsiteY14823"/>
              </a:cxn>
              <a:cxn ang="0">
                <a:pos x="connsiteX14824" y="connsiteY14824"/>
              </a:cxn>
              <a:cxn ang="0">
                <a:pos x="connsiteX14825" y="connsiteY14825"/>
              </a:cxn>
              <a:cxn ang="0">
                <a:pos x="connsiteX14826" y="connsiteY14826"/>
              </a:cxn>
              <a:cxn ang="0">
                <a:pos x="connsiteX14827" y="connsiteY14827"/>
              </a:cxn>
              <a:cxn ang="0">
                <a:pos x="connsiteX14828" y="connsiteY14828"/>
              </a:cxn>
              <a:cxn ang="0">
                <a:pos x="connsiteX14829" y="connsiteY14829"/>
              </a:cxn>
              <a:cxn ang="0">
                <a:pos x="connsiteX14830" y="connsiteY14830"/>
              </a:cxn>
              <a:cxn ang="0">
                <a:pos x="connsiteX14831" y="connsiteY14831"/>
              </a:cxn>
              <a:cxn ang="0">
                <a:pos x="connsiteX14832" y="connsiteY14832"/>
              </a:cxn>
              <a:cxn ang="0">
                <a:pos x="connsiteX14833" y="connsiteY14833"/>
              </a:cxn>
              <a:cxn ang="0">
                <a:pos x="connsiteX14834" y="connsiteY14834"/>
              </a:cxn>
              <a:cxn ang="0">
                <a:pos x="connsiteX14835" y="connsiteY14835"/>
              </a:cxn>
              <a:cxn ang="0">
                <a:pos x="connsiteX14836" y="connsiteY14836"/>
              </a:cxn>
              <a:cxn ang="0">
                <a:pos x="connsiteX14837" y="connsiteY14837"/>
              </a:cxn>
              <a:cxn ang="0">
                <a:pos x="connsiteX14838" y="connsiteY14838"/>
              </a:cxn>
              <a:cxn ang="0">
                <a:pos x="connsiteX14839" y="connsiteY14839"/>
              </a:cxn>
              <a:cxn ang="0">
                <a:pos x="connsiteX14840" y="connsiteY14840"/>
              </a:cxn>
              <a:cxn ang="0">
                <a:pos x="connsiteX14841" y="connsiteY14841"/>
              </a:cxn>
              <a:cxn ang="0">
                <a:pos x="connsiteX14842" y="connsiteY14842"/>
              </a:cxn>
              <a:cxn ang="0">
                <a:pos x="connsiteX14843" y="connsiteY14843"/>
              </a:cxn>
              <a:cxn ang="0">
                <a:pos x="connsiteX14844" y="connsiteY14844"/>
              </a:cxn>
              <a:cxn ang="0">
                <a:pos x="connsiteX14845" y="connsiteY14845"/>
              </a:cxn>
              <a:cxn ang="0">
                <a:pos x="connsiteX14846" y="connsiteY14846"/>
              </a:cxn>
              <a:cxn ang="0">
                <a:pos x="connsiteX14847" y="connsiteY14847"/>
              </a:cxn>
              <a:cxn ang="0">
                <a:pos x="connsiteX14848" y="connsiteY14848"/>
              </a:cxn>
              <a:cxn ang="0">
                <a:pos x="connsiteX14849" y="connsiteY14849"/>
              </a:cxn>
              <a:cxn ang="0">
                <a:pos x="connsiteX14850" y="connsiteY14850"/>
              </a:cxn>
              <a:cxn ang="0">
                <a:pos x="connsiteX14851" y="connsiteY14851"/>
              </a:cxn>
              <a:cxn ang="0">
                <a:pos x="connsiteX14852" y="connsiteY14852"/>
              </a:cxn>
              <a:cxn ang="0">
                <a:pos x="connsiteX14853" y="connsiteY14853"/>
              </a:cxn>
              <a:cxn ang="0">
                <a:pos x="connsiteX14854" y="connsiteY14854"/>
              </a:cxn>
              <a:cxn ang="0">
                <a:pos x="connsiteX14855" y="connsiteY14855"/>
              </a:cxn>
              <a:cxn ang="0">
                <a:pos x="connsiteX14856" y="connsiteY14856"/>
              </a:cxn>
              <a:cxn ang="0">
                <a:pos x="connsiteX14857" y="connsiteY14857"/>
              </a:cxn>
              <a:cxn ang="0">
                <a:pos x="connsiteX14858" y="connsiteY14858"/>
              </a:cxn>
              <a:cxn ang="0">
                <a:pos x="connsiteX14859" y="connsiteY14859"/>
              </a:cxn>
              <a:cxn ang="0">
                <a:pos x="connsiteX14860" y="connsiteY14860"/>
              </a:cxn>
              <a:cxn ang="0">
                <a:pos x="connsiteX14861" y="connsiteY14861"/>
              </a:cxn>
              <a:cxn ang="0">
                <a:pos x="connsiteX14862" y="connsiteY14862"/>
              </a:cxn>
              <a:cxn ang="0">
                <a:pos x="connsiteX14863" y="connsiteY14863"/>
              </a:cxn>
              <a:cxn ang="0">
                <a:pos x="connsiteX14864" y="connsiteY14864"/>
              </a:cxn>
              <a:cxn ang="0">
                <a:pos x="connsiteX14865" y="connsiteY14865"/>
              </a:cxn>
              <a:cxn ang="0">
                <a:pos x="connsiteX14866" y="connsiteY14866"/>
              </a:cxn>
              <a:cxn ang="0">
                <a:pos x="connsiteX14867" y="connsiteY14867"/>
              </a:cxn>
              <a:cxn ang="0">
                <a:pos x="connsiteX14868" y="connsiteY14868"/>
              </a:cxn>
              <a:cxn ang="0">
                <a:pos x="connsiteX14869" y="connsiteY14869"/>
              </a:cxn>
              <a:cxn ang="0">
                <a:pos x="connsiteX14870" y="connsiteY14870"/>
              </a:cxn>
              <a:cxn ang="0">
                <a:pos x="connsiteX14871" y="connsiteY14871"/>
              </a:cxn>
              <a:cxn ang="0">
                <a:pos x="connsiteX14872" y="connsiteY14872"/>
              </a:cxn>
              <a:cxn ang="0">
                <a:pos x="connsiteX14873" y="connsiteY14873"/>
              </a:cxn>
              <a:cxn ang="0">
                <a:pos x="connsiteX14874" y="connsiteY14874"/>
              </a:cxn>
              <a:cxn ang="0">
                <a:pos x="connsiteX14875" y="connsiteY14875"/>
              </a:cxn>
              <a:cxn ang="0">
                <a:pos x="connsiteX14876" y="connsiteY14876"/>
              </a:cxn>
              <a:cxn ang="0">
                <a:pos x="connsiteX14877" y="connsiteY14877"/>
              </a:cxn>
              <a:cxn ang="0">
                <a:pos x="connsiteX14878" y="connsiteY14878"/>
              </a:cxn>
              <a:cxn ang="0">
                <a:pos x="connsiteX14879" y="connsiteY14879"/>
              </a:cxn>
              <a:cxn ang="0">
                <a:pos x="connsiteX14880" y="connsiteY14880"/>
              </a:cxn>
              <a:cxn ang="0">
                <a:pos x="connsiteX14881" y="connsiteY14881"/>
              </a:cxn>
              <a:cxn ang="0">
                <a:pos x="connsiteX14882" y="connsiteY14882"/>
              </a:cxn>
              <a:cxn ang="0">
                <a:pos x="connsiteX14883" y="connsiteY14883"/>
              </a:cxn>
              <a:cxn ang="0">
                <a:pos x="connsiteX14884" y="connsiteY14884"/>
              </a:cxn>
              <a:cxn ang="0">
                <a:pos x="connsiteX14885" y="connsiteY14885"/>
              </a:cxn>
              <a:cxn ang="0">
                <a:pos x="connsiteX14886" y="connsiteY14886"/>
              </a:cxn>
              <a:cxn ang="0">
                <a:pos x="connsiteX14887" y="connsiteY14887"/>
              </a:cxn>
              <a:cxn ang="0">
                <a:pos x="connsiteX14888" y="connsiteY14888"/>
              </a:cxn>
              <a:cxn ang="0">
                <a:pos x="connsiteX14889" y="connsiteY14889"/>
              </a:cxn>
              <a:cxn ang="0">
                <a:pos x="connsiteX14890" y="connsiteY14890"/>
              </a:cxn>
              <a:cxn ang="0">
                <a:pos x="connsiteX14891" y="connsiteY14891"/>
              </a:cxn>
              <a:cxn ang="0">
                <a:pos x="connsiteX14892" y="connsiteY14892"/>
              </a:cxn>
              <a:cxn ang="0">
                <a:pos x="connsiteX14893" y="connsiteY14893"/>
              </a:cxn>
              <a:cxn ang="0">
                <a:pos x="connsiteX14894" y="connsiteY14894"/>
              </a:cxn>
              <a:cxn ang="0">
                <a:pos x="connsiteX14895" y="connsiteY14895"/>
              </a:cxn>
              <a:cxn ang="0">
                <a:pos x="connsiteX14896" y="connsiteY14896"/>
              </a:cxn>
              <a:cxn ang="0">
                <a:pos x="connsiteX14897" y="connsiteY14897"/>
              </a:cxn>
              <a:cxn ang="0">
                <a:pos x="connsiteX14898" y="connsiteY14898"/>
              </a:cxn>
              <a:cxn ang="0">
                <a:pos x="connsiteX14899" y="connsiteY14899"/>
              </a:cxn>
              <a:cxn ang="0">
                <a:pos x="connsiteX14900" y="connsiteY14900"/>
              </a:cxn>
              <a:cxn ang="0">
                <a:pos x="connsiteX14901" y="connsiteY14901"/>
              </a:cxn>
              <a:cxn ang="0">
                <a:pos x="connsiteX14902" y="connsiteY14902"/>
              </a:cxn>
              <a:cxn ang="0">
                <a:pos x="connsiteX14903" y="connsiteY14903"/>
              </a:cxn>
              <a:cxn ang="0">
                <a:pos x="connsiteX14904" y="connsiteY14904"/>
              </a:cxn>
              <a:cxn ang="0">
                <a:pos x="connsiteX14905" y="connsiteY14905"/>
              </a:cxn>
              <a:cxn ang="0">
                <a:pos x="connsiteX14906" y="connsiteY14906"/>
              </a:cxn>
              <a:cxn ang="0">
                <a:pos x="connsiteX14907" y="connsiteY14907"/>
              </a:cxn>
              <a:cxn ang="0">
                <a:pos x="connsiteX14908" y="connsiteY14908"/>
              </a:cxn>
              <a:cxn ang="0">
                <a:pos x="connsiteX14909" y="connsiteY14909"/>
              </a:cxn>
              <a:cxn ang="0">
                <a:pos x="connsiteX14910" y="connsiteY14910"/>
              </a:cxn>
              <a:cxn ang="0">
                <a:pos x="connsiteX14911" y="connsiteY14911"/>
              </a:cxn>
              <a:cxn ang="0">
                <a:pos x="connsiteX14912" y="connsiteY14912"/>
              </a:cxn>
              <a:cxn ang="0">
                <a:pos x="connsiteX14913" y="connsiteY14913"/>
              </a:cxn>
              <a:cxn ang="0">
                <a:pos x="connsiteX14914" y="connsiteY14914"/>
              </a:cxn>
              <a:cxn ang="0">
                <a:pos x="connsiteX14915" y="connsiteY14915"/>
              </a:cxn>
              <a:cxn ang="0">
                <a:pos x="connsiteX14916" y="connsiteY14916"/>
              </a:cxn>
              <a:cxn ang="0">
                <a:pos x="connsiteX14917" y="connsiteY14917"/>
              </a:cxn>
              <a:cxn ang="0">
                <a:pos x="connsiteX14918" y="connsiteY14918"/>
              </a:cxn>
              <a:cxn ang="0">
                <a:pos x="connsiteX14919" y="connsiteY14919"/>
              </a:cxn>
              <a:cxn ang="0">
                <a:pos x="connsiteX14920" y="connsiteY14920"/>
              </a:cxn>
              <a:cxn ang="0">
                <a:pos x="connsiteX14921" y="connsiteY14921"/>
              </a:cxn>
              <a:cxn ang="0">
                <a:pos x="connsiteX14922" y="connsiteY14922"/>
              </a:cxn>
              <a:cxn ang="0">
                <a:pos x="connsiteX14923" y="connsiteY14923"/>
              </a:cxn>
              <a:cxn ang="0">
                <a:pos x="connsiteX14924" y="connsiteY14924"/>
              </a:cxn>
              <a:cxn ang="0">
                <a:pos x="connsiteX14925" y="connsiteY14925"/>
              </a:cxn>
              <a:cxn ang="0">
                <a:pos x="connsiteX14926" y="connsiteY14926"/>
              </a:cxn>
              <a:cxn ang="0">
                <a:pos x="connsiteX14927" y="connsiteY14927"/>
              </a:cxn>
              <a:cxn ang="0">
                <a:pos x="connsiteX14928" y="connsiteY14928"/>
              </a:cxn>
              <a:cxn ang="0">
                <a:pos x="connsiteX14929" y="connsiteY14929"/>
              </a:cxn>
              <a:cxn ang="0">
                <a:pos x="connsiteX14930" y="connsiteY14930"/>
              </a:cxn>
              <a:cxn ang="0">
                <a:pos x="connsiteX14931" y="connsiteY14931"/>
              </a:cxn>
              <a:cxn ang="0">
                <a:pos x="connsiteX14932" y="connsiteY14932"/>
              </a:cxn>
              <a:cxn ang="0">
                <a:pos x="connsiteX14933" y="connsiteY14933"/>
              </a:cxn>
              <a:cxn ang="0">
                <a:pos x="connsiteX14934" y="connsiteY14934"/>
              </a:cxn>
              <a:cxn ang="0">
                <a:pos x="connsiteX14935" y="connsiteY14935"/>
              </a:cxn>
              <a:cxn ang="0">
                <a:pos x="connsiteX14936" y="connsiteY14936"/>
              </a:cxn>
              <a:cxn ang="0">
                <a:pos x="connsiteX14937" y="connsiteY14937"/>
              </a:cxn>
              <a:cxn ang="0">
                <a:pos x="connsiteX14938" y="connsiteY14938"/>
              </a:cxn>
              <a:cxn ang="0">
                <a:pos x="connsiteX14939" y="connsiteY14939"/>
              </a:cxn>
              <a:cxn ang="0">
                <a:pos x="connsiteX14940" y="connsiteY14940"/>
              </a:cxn>
              <a:cxn ang="0">
                <a:pos x="connsiteX14941" y="connsiteY14941"/>
              </a:cxn>
              <a:cxn ang="0">
                <a:pos x="connsiteX14942" y="connsiteY14942"/>
              </a:cxn>
              <a:cxn ang="0">
                <a:pos x="connsiteX14943" y="connsiteY14943"/>
              </a:cxn>
              <a:cxn ang="0">
                <a:pos x="connsiteX14944" y="connsiteY14944"/>
              </a:cxn>
              <a:cxn ang="0">
                <a:pos x="connsiteX14945" y="connsiteY14945"/>
              </a:cxn>
              <a:cxn ang="0">
                <a:pos x="connsiteX14946" y="connsiteY14946"/>
              </a:cxn>
              <a:cxn ang="0">
                <a:pos x="connsiteX14947" y="connsiteY14947"/>
              </a:cxn>
              <a:cxn ang="0">
                <a:pos x="connsiteX14948" y="connsiteY14948"/>
              </a:cxn>
              <a:cxn ang="0">
                <a:pos x="connsiteX14949" y="connsiteY14949"/>
              </a:cxn>
              <a:cxn ang="0">
                <a:pos x="connsiteX14950" y="connsiteY14950"/>
              </a:cxn>
              <a:cxn ang="0">
                <a:pos x="connsiteX14951" y="connsiteY14951"/>
              </a:cxn>
              <a:cxn ang="0">
                <a:pos x="connsiteX14952" y="connsiteY14952"/>
              </a:cxn>
              <a:cxn ang="0">
                <a:pos x="connsiteX14953" y="connsiteY14953"/>
              </a:cxn>
              <a:cxn ang="0">
                <a:pos x="connsiteX14954" y="connsiteY14954"/>
              </a:cxn>
              <a:cxn ang="0">
                <a:pos x="connsiteX14955" y="connsiteY14955"/>
              </a:cxn>
              <a:cxn ang="0">
                <a:pos x="connsiteX14956" y="connsiteY14956"/>
              </a:cxn>
              <a:cxn ang="0">
                <a:pos x="connsiteX14957" y="connsiteY14957"/>
              </a:cxn>
              <a:cxn ang="0">
                <a:pos x="connsiteX14958" y="connsiteY14958"/>
              </a:cxn>
              <a:cxn ang="0">
                <a:pos x="connsiteX14959" y="connsiteY14959"/>
              </a:cxn>
              <a:cxn ang="0">
                <a:pos x="connsiteX14960" y="connsiteY14960"/>
              </a:cxn>
              <a:cxn ang="0">
                <a:pos x="connsiteX14961" y="connsiteY14961"/>
              </a:cxn>
              <a:cxn ang="0">
                <a:pos x="connsiteX14962" y="connsiteY14962"/>
              </a:cxn>
              <a:cxn ang="0">
                <a:pos x="connsiteX14963" y="connsiteY14963"/>
              </a:cxn>
              <a:cxn ang="0">
                <a:pos x="connsiteX14964" y="connsiteY14964"/>
              </a:cxn>
              <a:cxn ang="0">
                <a:pos x="connsiteX14965" y="connsiteY14965"/>
              </a:cxn>
              <a:cxn ang="0">
                <a:pos x="connsiteX14966" y="connsiteY14966"/>
              </a:cxn>
              <a:cxn ang="0">
                <a:pos x="connsiteX14967" y="connsiteY14967"/>
              </a:cxn>
              <a:cxn ang="0">
                <a:pos x="connsiteX14968" y="connsiteY14968"/>
              </a:cxn>
              <a:cxn ang="0">
                <a:pos x="connsiteX14969" y="connsiteY14969"/>
              </a:cxn>
              <a:cxn ang="0">
                <a:pos x="connsiteX14970" y="connsiteY14970"/>
              </a:cxn>
              <a:cxn ang="0">
                <a:pos x="connsiteX14971" y="connsiteY14971"/>
              </a:cxn>
              <a:cxn ang="0">
                <a:pos x="connsiteX14972" y="connsiteY14972"/>
              </a:cxn>
              <a:cxn ang="0">
                <a:pos x="connsiteX14973" y="connsiteY14973"/>
              </a:cxn>
              <a:cxn ang="0">
                <a:pos x="connsiteX14974" y="connsiteY14974"/>
              </a:cxn>
              <a:cxn ang="0">
                <a:pos x="connsiteX14975" y="connsiteY14975"/>
              </a:cxn>
              <a:cxn ang="0">
                <a:pos x="connsiteX14976" y="connsiteY14976"/>
              </a:cxn>
              <a:cxn ang="0">
                <a:pos x="connsiteX14977" y="connsiteY14977"/>
              </a:cxn>
              <a:cxn ang="0">
                <a:pos x="connsiteX14978" y="connsiteY14978"/>
              </a:cxn>
              <a:cxn ang="0">
                <a:pos x="connsiteX14979" y="connsiteY14979"/>
              </a:cxn>
              <a:cxn ang="0">
                <a:pos x="connsiteX14980" y="connsiteY14980"/>
              </a:cxn>
              <a:cxn ang="0">
                <a:pos x="connsiteX14981" y="connsiteY14981"/>
              </a:cxn>
              <a:cxn ang="0">
                <a:pos x="connsiteX14982" y="connsiteY14982"/>
              </a:cxn>
              <a:cxn ang="0">
                <a:pos x="connsiteX14983" y="connsiteY14983"/>
              </a:cxn>
              <a:cxn ang="0">
                <a:pos x="connsiteX14984" y="connsiteY14984"/>
              </a:cxn>
              <a:cxn ang="0">
                <a:pos x="connsiteX14985" y="connsiteY14985"/>
              </a:cxn>
              <a:cxn ang="0">
                <a:pos x="connsiteX14986" y="connsiteY14986"/>
              </a:cxn>
              <a:cxn ang="0">
                <a:pos x="connsiteX14987" y="connsiteY14987"/>
              </a:cxn>
              <a:cxn ang="0">
                <a:pos x="connsiteX14988" y="connsiteY14988"/>
              </a:cxn>
              <a:cxn ang="0">
                <a:pos x="connsiteX14989" y="connsiteY14989"/>
              </a:cxn>
              <a:cxn ang="0">
                <a:pos x="connsiteX14990" y="connsiteY14990"/>
              </a:cxn>
              <a:cxn ang="0">
                <a:pos x="connsiteX14991" y="connsiteY14991"/>
              </a:cxn>
              <a:cxn ang="0">
                <a:pos x="connsiteX14992" y="connsiteY14992"/>
              </a:cxn>
              <a:cxn ang="0">
                <a:pos x="connsiteX14993" y="connsiteY14993"/>
              </a:cxn>
              <a:cxn ang="0">
                <a:pos x="connsiteX14994" y="connsiteY14994"/>
              </a:cxn>
              <a:cxn ang="0">
                <a:pos x="connsiteX14995" y="connsiteY14995"/>
              </a:cxn>
              <a:cxn ang="0">
                <a:pos x="connsiteX14996" y="connsiteY14996"/>
              </a:cxn>
              <a:cxn ang="0">
                <a:pos x="connsiteX14997" y="connsiteY14997"/>
              </a:cxn>
              <a:cxn ang="0">
                <a:pos x="connsiteX14998" y="connsiteY14998"/>
              </a:cxn>
              <a:cxn ang="0">
                <a:pos x="connsiteX14999" y="connsiteY14999"/>
              </a:cxn>
              <a:cxn ang="0">
                <a:pos x="connsiteX15000" y="connsiteY15000"/>
              </a:cxn>
              <a:cxn ang="0">
                <a:pos x="connsiteX15001" y="connsiteY15001"/>
              </a:cxn>
              <a:cxn ang="0">
                <a:pos x="connsiteX15002" y="connsiteY15002"/>
              </a:cxn>
              <a:cxn ang="0">
                <a:pos x="connsiteX15003" y="connsiteY15003"/>
              </a:cxn>
              <a:cxn ang="0">
                <a:pos x="connsiteX15004" y="connsiteY15004"/>
              </a:cxn>
              <a:cxn ang="0">
                <a:pos x="connsiteX15005" y="connsiteY15005"/>
              </a:cxn>
              <a:cxn ang="0">
                <a:pos x="connsiteX15006" y="connsiteY15006"/>
              </a:cxn>
              <a:cxn ang="0">
                <a:pos x="connsiteX15007" y="connsiteY15007"/>
              </a:cxn>
              <a:cxn ang="0">
                <a:pos x="connsiteX15008" y="connsiteY15008"/>
              </a:cxn>
              <a:cxn ang="0">
                <a:pos x="connsiteX15009" y="connsiteY15009"/>
              </a:cxn>
              <a:cxn ang="0">
                <a:pos x="connsiteX15010" y="connsiteY15010"/>
              </a:cxn>
              <a:cxn ang="0">
                <a:pos x="connsiteX15011" y="connsiteY15011"/>
              </a:cxn>
              <a:cxn ang="0">
                <a:pos x="connsiteX15012" y="connsiteY15012"/>
              </a:cxn>
              <a:cxn ang="0">
                <a:pos x="connsiteX15013" y="connsiteY15013"/>
              </a:cxn>
              <a:cxn ang="0">
                <a:pos x="connsiteX15014" y="connsiteY15014"/>
              </a:cxn>
              <a:cxn ang="0">
                <a:pos x="connsiteX15015" y="connsiteY15015"/>
              </a:cxn>
              <a:cxn ang="0">
                <a:pos x="connsiteX15016" y="connsiteY15016"/>
              </a:cxn>
              <a:cxn ang="0">
                <a:pos x="connsiteX15017" y="connsiteY15017"/>
              </a:cxn>
              <a:cxn ang="0">
                <a:pos x="connsiteX15018" y="connsiteY15018"/>
              </a:cxn>
              <a:cxn ang="0">
                <a:pos x="connsiteX15019" y="connsiteY15019"/>
              </a:cxn>
              <a:cxn ang="0">
                <a:pos x="connsiteX15020" y="connsiteY15020"/>
              </a:cxn>
              <a:cxn ang="0">
                <a:pos x="connsiteX15021" y="connsiteY15021"/>
              </a:cxn>
              <a:cxn ang="0">
                <a:pos x="connsiteX15022" y="connsiteY15022"/>
              </a:cxn>
              <a:cxn ang="0">
                <a:pos x="connsiteX15023" y="connsiteY15023"/>
              </a:cxn>
              <a:cxn ang="0">
                <a:pos x="connsiteX15024" y="connsiteY15024"/>
              </a:cxn>
              <a:cxn ang="0">
                <a:pos x="connsiteX15025" y="connsiteY15025"/>
              </a:cxn>
              <a:cxn ang="0">
                <a:pos x="connsiteX15026" y="connsiteY15026"/>
              </a:cxn>
              <a:cxn ang="0">
                <a:pos x="connsiteX15027" y="connsiteY15027"/>
              </a:cxn>
              <a:cxn ang="0">
                <a:pos x="connsiteX15028" y="connsiteY15028"/>
              </a:cxn>
              <a:cxn ang="0">
                <a:pos x="connsiteX15029" y="connsiteY15029"/>
              </a:cxn>
              <a:cxn ang="0">
                <a:pos x="connsiteX15030" y="connsiteY15030"/>
              </a:cxn>
              <a:cxn ang="0">
                <a:pos x="connsiteX15031" y="connsiteY15031"/>
              </a:cxn>
              <a:cxn ang="0">
                <a:pos x="connsiteX15032" y="connsiteY15032"/>
              </a:cxn>
              <a:cxn ang="0">
                <a:pos x="connsiteX15033" y="connsiteY15033"/>
              </a:cxn>
              <a:cxn ang="0">
                <a:pos x="connsiteX15034" y="connsiteY15034"/>
              </a:cxn>
              <a:cxn ang="0">
                <a:pos x="connsiteX15035" y="connsiteY15035"/>
              </a:cxn>
              <a:cxn ang="0">
                <a:pos x="connsiteX15036" y="connsiteY15036"/>
              </a:cxn>
              <a:cxn ang="0">
                <a:pos x="connsiteX15037" y="connsiteY15037"/>
              </a:cxn>
              <a:cxn ang="0">
                <a:pos x="connsiteX15038" y="connsiteY15038"/>
              </a:cxn>
              <a:cxn ang="0">
                <a:pos x="connsiteX15039" y="connsiteY15039"/>
              </a:cxn>
              <a:cxn ang="0">
                <a:pos x="connsiteX15040" y="connsiteY15040"/>
              </a:cxn>
              <a:cxn ang="0">
                <a:pos x="connsiteX15041" y="connsiteY15041"/>
              </a:cxn>
              <a:cxn ang="0">
                <a:pos x="connsiteX15042" y="connsiteY15042"/>
              </a:cxn>
              <a:cxn ang="0">
                <a:pos x="connsiteX15043" y="connsiteY15043"/>
              </a:cxn>
              <a:cxn ang="0">
                <a:pos x="connsiteX15044" y="connsiteY15044"/>
              </a:cxn>
              <a:cxn ang="0">
                <a:pos x="connsiteX15045" y="connsiteY15045"/>
              </a:cxn>
              <a:cxn ang="0">
                <a:pos x="connsiteX15046" y="connsiteY15046"/>
              </a:cxn>
              <a:cxn ang="0">
                <a:pos x="connsiteX15047" y="connsiteY15047"/>
              </a:cxn>
              <a:cxn ang="0">
                <a:pos x="connsiteX15048" y="connsiteY15048"/>
              </a:cxn>
              <a:cxn ang="0">
                <a:pos x="connsiteX15049" y="connsiteY15049"/>
              </a:cxn>
              <a:cxn ang="0">
                <a:pos x="connsiteX15050" y="connsiteY15050"/>
              </a:cxn>
              <a:cxn ang="0">
                <a:pos x="connsiteX15051" y="connsiteY15051"/>
              </a:cxn>
              <a:cxn ang="0">
                <a:pos x="connsiteX15052" y="connsiteY15052"/>
              </a:cxn>
              <a:cxn ang="0">
                <a:pos x="connsiteX15053" y="connsiteY15053"/>
              </a:cxn>
              <a:cxn ang="0">
                <a:pos x="connsiteX15054" y="connsiteY15054"/>
              </a:cxn>
              <a:cxn ang="0">
                <a:pos x="connsiteX15055" y="connsiteY15055"/>
              </a:cxn>
              <a:cxn ang="0">
                <a:pos x="connsiteX15056" y="connsiteY15056"/>
              </a:cxn>
              <a:cxn ang="0">
                <a:pos x="connsiteX15057" y="connsiteY15057"/>
              </a:cxn>
              <a:cxn ang="0">
                <a:pos x="connsiteX15058" y="connsiteY15058"/>
              </a:cxn>
              <a:cxn ang="0">
                <a:pos x="connsiteX15059" y="connsiteY15059"/>
              </a:cxn>
              <a:cxn ang="0">
                <a:pos x="connsiteX15060" y="connsiteY15060"/>
              </a:cxn>
              <a:cxn ang="0">
                <a:pos x="connsiteX15061" y="connsiteY15061"/>
              </a:cxn>
              <a:cxn ang="0">
                <a:pos x="connsiteX15062" y="connsiteY15062"/>
              </a:cxn>
              <a:cxn ang="0">
                <a:pos x="connsiteX15063" y="connsiteY15063"/>
              </a:cxn>
              <a:cxn ang="0">
                <a:pos x="connsiteX15064" y="connsiteY15064"/>
              </a:cxn>
              <a:cxn ang="0">
                <a:pos x="connsiteX15065" y="connsiteY15065"/>
              </a:cxn>
              <a:cxn ang="0">
                <a:pos x="connsiteX15066" y="connsiteY15066"/>
              </a:cxn>
              <a:cxn ang="0">
                <a:pos x="connsiteX15067" y="connsiteY15067"/>
              </a:cxn>
              <a:cxn ang="0">
                <a:pos x="connsiteX15068" y="connsiteY15068"/>
              </a:cxn>
              <a:cxn ang="0">
                <a:pos x="connsiteX15069" y="connsiteY15069"/>
              </a:cxn>
              <a:cxn ang="0">
                <a:pos x="connsiteX15070" y="connsiteY15070"/>
              </a:cxn>
              <a:cxn ang="0">
                <a:pos x="connsiteX15071" y="connsiteY15071"/>
              </a:cxn>
              <a:cxn ang="0">
                <a:pos x="connsiteX15072" y="connsiteY15072"/>
              </a:cxn>
              <a:cxn ang="0">
                <a:pos x="connsiteX15073" y="connsiteY15073"/>
              </a:cxn>
              <a:cxn ang="0">
                <a:pos x="connsiteX15074" y="connsiteY15074"/>
              </a:cxn>
              <a:cxn ang="0">
                <a:pos x="connsiteX15075" y="connsiteY15075"/>
              </a:cxn>
              <a:cxn ang="0">
                <a:pos x="connsiteX15076" y="connsiteY15076"/>
              </a:cxn>
              <a:cxn ang="0">
                <a:pos x="connsiteX15077" y="connsiteY15077"/>
              </a:cxn>
              <a:cxn ang="0">
                <a:pos x="connsiteX15078" y="connsiteY15078"/>
              </a:cxn>
              <a:cxn ang="0">
                <a:pos x="connsiteX15079" y="connsiteY15079"/>
              </a:cxn>
              <a:cxn ang="0">
                <a:pos x="connsiteX15080" y="connsiteY15080"/>
              </a:cxn>
              <a:cxn ang="0">
                <a:pos x="connsiteX15081" y="connsiteY15081"/>
              </a:cxn>
              <a:cxn ang="0">
                <a:pos x="connsiteX15082" y="connsiteY15082"/>
              </a:cxn>
              <a:cxn ang="0">
                <a:pos x="connsiteX15083" y="connsiteY15083"/>
              </a:cxn>
              <a:cxn ang="0">
                <a:pos x="connsiteX15084" y="connsiteY15084"/>
              </a:cxn>
              <a:cxn ang="0">
                <a:pos x="connsiteX15085" y="connsiteY15085"/>
              </a:cxn>
              <a:cxn ang="0">
                <a:pos x="connsiteX15086" y="connsiteY15086"/>
              </a:cxn>
              <a:cxn ang="0">
                <a:pos x="connsiteX15087" y="connsiteY15087"/>
              </a:cxn>
              <a:cxn ang="0">
                <a:pos x="connsiteX15088" y="connsiteY15088"/>
              </a:cxn>
              <a:cxn ang="0">
                <a:pos x="connsiteX15089" y="connsiteY15089"/>
              </a:cxn>
              <a:cxn ang="0">
                <a:pos x="connsiteX15090" y="connsiteY15090"/>
              </a:cxn>
              <a:cxn ang="0">
                <a:pos x="connsiteX15091" y="connsiteY15091"/>
              </a:cxn>
              <a:cxn ang="0">
                <a:pos x="connsiteX15092" y="connsiteY15092"/>
              </a:cxn>
              <a:cxn ang="0">
                <a:pos x="connsiteX15093" y="connsiteY15093"/>
              </a:cxn>
              <a:cxn ang="0">
                <a:pos x="connsiteX15094" y="connsiteY15094"/>
              </a:cxn>
              <a:cxn ang="0">
                <a:pos x="connsiteX15095" y="connsiteY15095"/>
              </a:cxn>
              <a:cxn ang="0">
                <a:pos x="connsiteX15096" y="connsiteY15096"/>
              </a:cxn>
              <a:cxn ang="0">
                <a:pos x="connsiteX15097" y="connsiteY15097"/>
              </a:cxn>
              <a:cxn ang="0">
                <a:pos x="connsiteX15098" y="connsiteY15098"/>
              </a:cxn>
              <a:cxn ang="0">
                <a:pos x="connsiteX15099" y="connsiteY15099"/>
              </a:cxn>
              <a:cxn ang="0">
                <a:pos x="connsiteX15100" y="connsiteY15100"/>
              </a:cxn>
              <a:cxn ang="0">
                <a:pos x="connsiteX15101" y="connsiteY15101"/>
              </a:cxn>
              <a:cxn ang="0">
                <a:pos x="connsiteX15102" y="connsiteY15102"/>
              </a:cxn>
              <a:cxn ang="0">
                <a:pos x="connsiteX15103" y="connsiteY15103"/>
              </a:cxn>
              <a:cxn ang="0">
                <a:pos x="connsiteX15104" y="connsiteY15104"/>
              </a:cxn>
              <a:cxn ang="0">
                <a:pos x="connsiteX15105" y="connsiteY15105"/>
              </a:cxn>
              <a:cxn ang="0">
                <a:pos x="connsiteX15106" y="connsiteY15106"/>
              </a:cxn>
              <a:cxn ang="0">
                <a:pos x="connsiteX15107" y="connsiteY15107"/>
              </a:cxn>
              <a:cxn ang="0">
                <a:pos x="connsiteX15108" y="connsiteY15108"/>
              </a:cxn>
              <a:cxn ang="0">
                <a:pos x="connsiteX15109" y="connsiteY15109"/>
              </a:cxn>
              <a:cxn ang="0">
                <a:pos x="connsiteX15110" y="connsiteY15110"/>
              </a:cxn>
              <a:cxn ang="0">
                <a:pos x="connsiteX15111" y="connsiteY15111"/>
              </a:cxn>
              <a:cxn ang="0">
                <a:pos x="connsiteX15112" y="connsiteY15112"/>
              </a:cxn>
              <a:cxn ang="0">
                <a:pos x="connsiteX15113" y="connsiteY15113"/>
              </a:cxn>
              <a:cxn ang="0">
                <a:pos x="connsiteX15114" y="connsiteY15114"/>
              </a:cxn>
              <a:cxn ang="0">
                <a:pos x="connsiteX15115" y="connsiteY15115"/>
              </a:cxn>
              <a:cxn ang="0">
                <a:pos x="connsiteX15116" y="connsiteY15116"/>
              </a:cxn>
              <a:cxn ang="0">
                <a:pos x="connsiteX15117" y="connsiteY15117"/>
              </a:cxn>
              <a:cxn ang="0">
                <a:pos x="connsiteX15118" y="connsiteY15118"/>
              </a:cxn>
              <a:cxn ang="0">
                <a:pos x="connsiteX15119" y="connsiteY15119"/>
              </a:cxn>
              <a:cxn ang="0">
                <a:pos x="connsiteX15120" y="connsiteY15120"/>
              </a:cxn>
              <a:cxn ang="0">
                <a:pos x="connsiteX15121" y="connsiteY15121"/>
              </a:cxn>
              <a:cxn ang="0">
                <a:pos x="connsiteX15122" y="connsiteY15122"/>
              </a:cxn>
              <a:cxn ang="0">
                <a:pos x="connsiteX15123" y="connsiteY15123"/>
              </a:cxn>
              <a:cxn ang="0">
                <a:pos x="connsiteX15124" y="connsiteY15124"/>
              </a:cxn>
              <a:cxn ang="0">
                <a:pos x="connsiteX15125" y="connsiteY15125"/>
              </a:cxn>
              <a:cxn ang="0">
                <a:pos x="connsiteX15126" y="connsiteY15126"/>
              </a:cxn>
              <a:cxn ang="0">
                <a:pos x="connsiteX15127" y="connsiteY15127"/>
              </a:cxn>
              <a:cxn ang="0">
                <a:pos x="connsiteX15128" y="connsiteY15128"/>
              </a:cxn>
              <a:cxn ang="0">
                <a:pos x="connsiteX15129" y="connsiteY15129"/>
              </a:cxn>
              <a:cxn ang="0">
                <a:pos x="connsiteX15130" y="connsiteY15130"/>
              </a:cxn>
              <a:cxn ang="0">
                <a:pos x="connsiteX15131" y="connsiteY15131"/>
              </a:cxn>
              <a:cxn ang="0">
                <a:pos x="connsiteX15132" y="connsiteY15132"/>
              </a:cxn>
              <a:cxn ang="0">
                <a:pos x="connsiteX15133" y="connsiteY15133"/>
              </a:cxn>
              <a:cxn ang="0">
                <a:pos x="connsiteX15134" y="connsiteY15134"/>
              </a:cxn>
              <a:cxn ang="0">
                <a:pos x="connsiteX15135" y="connsiteY15135"/>
              </a:cxn>
              <a:cxn ang="0">
                <a:pos x="connsiteX15136" y="connsiteY15136"/>
              </a:cxn>
              <a:cxn ang="0">
                <a:pos x="connsiteX15137" y="connsiteY15137"/>
              </a:cxn>
              <a:cxn ang="0">
                <a:pos x="connsiteX15138" y="connsiteY15138"/>
              </a:cxn>
              <a:cxn ang="0">
                <a:pos x="connsiteX15139" y="connsiteY15139"/>
              </a:cxn>
              <a:cxn ang="0">
                <a:pos x="connsiteX15140" y="connsiteY15140"/>
              </a:cxn>
              <a:cxn ang="0">
                <a:pos x="connsiteX15141" y="connsiteY15141"/>
              </a:cxn>
              <a:cxn ang="0">
                <a:pos x="connsiteX15142" y="connsiteY15142"/>
              </a:cxn>
              <a:cxn ang="0">
                <a:pos x="connsiteX15143" y="connsiteY15143"/>
              </a:cxn>
              <a:cxn ang="0">
                <a:pos x="connsiteX15144" y="connsiteY15144"/>
              </a:cxn>
              <a:cxn ang="0">
                <a:pos x="connsiteX15145" y="connsiteY15145"/>
              </a:cxn>
              <a:cxn ang="0">
                <a:pos x="connsiteX15146" y="connsiteY15146"/>
              </a:cxn>
              <a:cxn ang="0">
                <a:pos x="connsiteX15147" y="connsiteY15147"/>
              </a:cxn>
              <a:cxn ang="0">
                <a:pos x="connsiteX15148" y="connsiteY15148"/>
              </a:cxn>
              <a:cxn ang="0">
                <a:pos x="connsiteX15149" y="connsiteY15149"/>
              </a:cxn>
              <a:cxn ang="0">
                <a:pos x="connsiteX15150" y="connsiteY15150"/>
              </a:cxn>
              <a:cxn ang="0">
                <a:pos x="connsiteX15151" y="connsiteY15151"/>
              </a:cxn>
              <a:cxn ang="0">
                <a:pos x="connsiteX15152" y="connsiteY15152"/>
              </a:cxn>
              <a:cxn ang="0">
                <a:pos x="connsiteX15153" y="connsiteY15153"/>
              </a:cxn>
              <a:cxn ang="0">
                <a:pos x="connsiteX15154" y="connsiteY15154"/>
              </a:cxn>
              <a:cxn ang="0">
                <a:pos x="connsiteX15155" y="connsiteY15155"/>
              </a:cxn>
              <a:cxn ang="0">
                <a:pos x="connsiteX15156" y="connsiteY15156"/>
              </a:cxn>
              <a:cxn ang="0">
                <a:pos x="connsiteX15157" y="connsiteY15157"/>
              </a:cxn>
              <a:cxn ang="0">
                <a:pos x="connsiteX15158" y="connsiteY15158"/>
              </a:cxn>
              <a:cxn ang="0">
                <a:pos x="connsiteX15159" y="connsiteY15159"/>
              </a:cxn>
              <a:cxn ang="0">
                <a:pos x="connsiteX15160" y="connsiteY15160"/>
              </a:cxn>
              <a:cxn ang="0">
                <a:pos x="connsiteX15161" y="connsiteY15161"/>
              </a:cxn>
              <a:cxn ang="0">
                <a:pos x="connsiteX15162" y="connsiteY15162"/>
              </a:cxn>
              <a:cxn ang="0">
                <a:pos x="connsiteX15163" y="connsiteY15163"/>
              </a:cxn>
              <a:cxn ang="0">
                <a:pos x="connsiteX15164" y="connsiteY15164"/>
              </a:cxn>
              <a:cxn ang="0">
                <a:pos x="connsiteX15165" y="connsiteY15165"/>
              </a:cxn>
              <a:cxn ang="0">
                <a:pos x="connsiteX15166" y="connsiteY15166"/>
              </a:cxn>
              <a:cxn ang="0">
                <a:pos x="connsiteX15167" y="connsiteY15167"/>
              </a:cxn>
              <a:cxn ang="0">
                <a:pos x="connsiteX15168" y="connsiteY15168"/>
              </a:cxn>
              <a:cxn ang="0">
                <a:pos x="connsiteX15169" y="connsiteY15169"/>
              </a:cxn>
              <a:cxn ang="0">
                <a:pos x="connsiteX15170" y="connsiteY15170"/>
              </a:cxn>
              <a:cxn ang="0">
                <a:pos x="connsiteX15171" y="connsiteY15171"/>
              </a:cxn>
              <a:cxn ang="0">
                <a:pos x="connsiteX15172" y="connsiteY15172"/>
              </a:cxn>
              <a:cxn ang="0">
                <a:pos x="connsiteX15173" y="connsiteY15173"/>
              </a:cxn>
              <a:cxn ang="0">
                <a:pos x="connsiteX15174" y="connsiteY15174"/>
              </a:cxn>
              <a:cxn ang="0">
                <a:pos x="connsiteX15175" y="connsiteY15175"/>
              </a:cxn>
              <a:cxn ang="0">
                <a:pos x="connsiteX15176" y="connsiteY15176"/>
              </a:cxn>
              <a:cxn ang="0">
                <a:pos x="connsiteX15177" y="connsiteY15177"/>
              </a:cxn>
              <a:cxn ang="0">
                <a:pos x="connsiteX15178" y="connsiteY15178"/>
              </a:cxn>
              <a:cxn ang="0">
                <a:pos x="connsiteX15179" y="connsiteY15179"/>
              </a:cxn>
              <a:cxn ang="0">
                <a:pos x="connsiteX15180" y="connsiteY15180"/>
              </a:cxn>
              <a:cxn ang="0">
                <a:pos x="connsiteX15181" y="connsiteY15181"/>
              </a:cxn>
              <a:cxn ang="0">
                <a:pos x="connsiteX15182" y="connsiteY15182"/>
              </a:cxn>
              <a:cxn ang="0">
                <a:pos x="connsiteX15183" y="connsiteY15183"/>
              </a:cxn>
              <a:cxn ang="0">
                <a:pos x="connsiteX15184" y="connsiteY15184"/>
              </a:cxn>
              <a:cxn ang="0">
                <a:pos x="connsiteX15185" y="connsiteY15185"/>
              </a:cxn>
              <a:cxn ang="0">
                <a:pos x="connsiteX15186" y="connsiteY15186"/>
              </a:cxn>
              <a:cxn ang="0">
                <a:pos x="connsiteX15187" y="connsiteY15187"/>
              </a:cxn>
              <a:cxn ang="0">
                <a:pos x="connsiteX15188" y="connsiteY15188"/>
              </a:cxn>
              <a:cxn ang="0">
                <a:pos x="connsiteX15189" y="connsiteY15189"/>
              </a:cxn>
              <a:cxn ang="0">
                <a:pos x="connsiteX15190" y="connsiteY15190"/>
              </a:cxn>
              <a:cxn ang="0">
                <a:pos x="connsiteX15191" y="connsiteY15191"/>
              </a:cxn>
              <a:cxn ang="0">
                <a:pos x="connsiteX15192" y="connsiteY15192"/>
              </a:cxn>
              <a:cxn ang="0">
                <a:pos x="connsiteX15193" y="connsiteY15193"/>
              </a:cxn>
              <a:cxn ang="0">
                <a:pos x="connsiteX15194" y="connsiteY15194"/>
              </a:cxn>
              <a:cxn ang="0">
                <a:pos x="connsiteX15195" y="connsiteY15195"/>
              </a:cxn>
              <a:cxn ang="0">
                <a:pos x="connsiteX15196" y="connsiteY15196"/>
              </a:cxn>
              <a:cxn ang="0">
                <a:pos x="connsiteX15197" y="connsiteY15197"/>
              </a:cxn>
              <a:cxn ang="0">
                <a:pos x="connsiteX15198" y="connsiteY15198"/>
              </a:cxn>
              <a:cxn ang="0">
                <a:pos x="connsiteX15199" y="connsiteY15199"/>
              </a:cxn>
              <a:cxn ang="0">
                <a:pos x="connsiteX15200" y="connsiteY15200"/>
              </a:cxn>
              <a:cxn ang="0">
                <a:pos x="connsiteX15201" y="connsiteY15201"/>
              </a:cxn>
              <a:cxn ang="0">
                <a:pos x="connsiteX15202" y="connsiteY15202"/>
              </a:cxn>
              <a:cxn ang="0">
                <a:pos x="connsiteX15203" y="connsiteY15203"/>
              </a:cxn>
              <a:cxn ang="0">
                <a:pos x="connsiteX15204" y="connsiteY15204"/>
              </a:cxn>
              <a:cxn ang="0">
                <a:pos x="connsiteX15205" y="connsiteY15205"/>
              </a:cxn>
              <a:cxn ang="0">
                <a:pos x="connsiteX15206" y="connsiteY15206"/>
              </a:cxn>
              <a:cxn ang="0">
                <a:pos x="connsiteX15207" y="connsiteY15207"/>
              </a:cxn>
              <a:cxn ang="0">
                <a:pos x="connsiteX15208" y="connsiteY15208"/>
              </a:cxn>
              <a:cxn ang="0">
                <a:pos x="connsiteX15209" y="connsiteY15209"/>
              </a:cxn>
              <a:cxn ang="0">
                <a:pos x="connsiteX15210" y="connsiteY15210"/>
              </a:cxn>
              <a:cxn ang="0">
                <a:pos x="connsiteX15211" y="connsiteY15211"/>
              </a:cxn>
              <a:cxn ang="0">
                <a:pos x="connsiteX15212" y="connsiteY15212"/>
              </a:cxn>
              <a:cxn ang="0">
                <a:pos x="connsiteX15213" y="connsiteY15213"/>
              </a:cxn>
              <a:cxn ang="0">
                <a:pos x="connsiteX15214" y="connsiteY15214"/>
              </a:cxn>
              <a:cxn ang="0">
                <a:pos x="connsiteX15215" y="connsiteY15215"/>
              </a:cxn>
              <a:cxn ang="0">
                <a:pos x="connsiteX15216" y="connsiteY15216"/>
              </a:cxn>
              <a:cxn ang="0">
                <a:pos x="connsiteX15217" y="connsiteY15217"/>
              </a:cxn>
              <a:cxn ang="0">
                <a:pos x="connsiteX15218" y="connsiteY15218"/>
              </a:cxn>
              <a:cxn ang="0">
                <a:pos x="connsiteX15219" y="connsiteY15219"/>
              </a:cxn>
              <a:cxn ang="0">
                <a:pos x="connsiteX15220" y="connsiteY15220"/>
              </a:cxn>
              <a:cxn ang="0">
                <a:pos x="connsiteX15221" y="connsiteY15221"/>
              </a:cxn>
              <a:cxn ang="0">
                <a:pos x="connsiteX15222" y="connsiteY15222"/>
              </a:cxn>
              <a:cxn ang="0">
                <a:pos x="connsiteX15223" y="connsiteY15223"/>
              </a:cxn>
              <a:cxn ang="0">
                <a:pos x="connsiteX15224" y="connsiteY15224"/>
              </a:cxn>
              <a:cxn ang="0">
                <a:pos x="connsiteX15225" y="connsiteY15225"/>
              </a:cxn>
              <a:cxn ang="0">
                <a:pos x="connsiteX15226" y="connsiteY15226"/>
              </a:cxn>
              <a:cxn ang="0">
                <a:pos x="connsiteX15227" y="connsiteY15227"/>
              </a:cxn>
              <a:cxn ang="0">
                <a:pos x="connsiteX15228" y="connsiteY15228"/>
              </a:cxn>
              <a:cxn ang="0">
                <a:pos x="connsiteX15229" y="connsiteY15229"/>
              </a:cxn>
              <a:cxn ang="0">
                <a:pos x="connsiteX15230" y="connsiteY15230"/>
              </a:cxn>
              <a:cxn ang="0">
                <a:pos x="connsiteX15231" y="connsiteY15231"/>
              </a:cxn>
              <a:cxn ang="0">
                <a:pos x="connsiteX15232" y="connsiteY15232"/>
              </a:cxn>
              <a:cxn ang="0">
                <a:pos x="connsiteX15233" y="connsiteY15233"/>
              </a:cxn>
              <a:cxn ang="0">
                <a:pos x="connsiteX15234" y="connsiteY15234"/>
              </a:cxn>
              <a:cxn ang="0">
                <a:pos x="connsiteX15235" y="connsiteY15235"/>
              </a:cxn>
              <a:cxn ang="0">
                <a:pos x="connsiteX15236" y="connsiteY15236"/>
              </a:cxn>
              <a:cxn ang="0">
                <a:pos x="connsiteX15237" y="connsiteY15237"/>
              </a:cxn>
              <a:cxn ang="0">
                <a:pos x="connsiteX15238" y="connsiteY15238"/>
              </a:cxn>
              <a:cxn ang="0">
                <a:pos x="connsiteX15239" y="connsiteY15239"/>
              </a:cxn>
              <a:cxn ang="0">
                <a:pos x="connsiteX15240" y="connsiteY15240"/>
              </a:cxn>
              <a:cxn ang="0">
                <a:pos x="connsiteX15241" y="connsiteY15241"/>
              </a:cxn>
              <a:cxn ang="0">
                <a:pos x="connsiteX15242" y="connsiteY15242"/>
              </a:cxn>
              <a:cxn ang="0">
                <a:pos x="connsiteX15243" y="connsiteY15243"/>
              </a:cxn>
              <a:cxn ang="0">
                <a:pos x="connsiteX15244" y="connsiteY15244"/>
              </a:cxn>
              <a:cxn ang="0">
                <a:pos x="connsiteX15245" y="connsiteY15245"/>
              </a:cxn>
              <a:cxn ang="0">
                <a:pos x="connsiteX15246" y="connsiteY15246"/>
              </a:cxn>
              <a:cxn ang="0">
                <a:pos x="connsiteX15247" y="connsiteY15247"/>
              </a:cxn>
              <a:cxn ang="0">
                <a:pos x="connsiteX15248" y="connsiteY15248"/>
              </a:cxn>
              <a:cxn ang="0">
                <a:pos x="connsiteX15249" y="connsiteY15249"/>
              </a:cxn>
              <a:cxn ang="0">
                <a:pos x="connsiteX15250" y="connsiteY15250"/>
              </a:cxn>
              <a:cxn ang="0">
                <a:pos x="connsiteX15251" y="connsiteY15251"/>
              </a:cxn>
              <a:cxn ang="0">
                <a:pos x="connsiteX15252" y="connsiteY15252"/>
              </a:cxn>
              <a:cxn ang="0">
                <a:pos x="connsiteX15253" y="connsiteY15253"/>
              </a:cxn>
              <a:cxn ang="0">
                <a:pos x="connsiteX15254" y="connsiteY15254"/>
              </a:cxn>
              <a:cxn ang="0">
                <a:pos x="connsiteX15255" y="connsiteY15255"/>
              </a:cxn>
              <a:cxn ang="0">
                <a:pos x="connsiteX15256" y="connsiteY15256"/>
              </a:cxn>
              <a:cxn ang="0">
                <a:pos x="connsiteX15257" y="connsiteY15257"/>
              </a:cxn>
              <a:cxn ang="0">
                <a:pos x="connsiteX15258" y="connsiteY15258"/>
              </a:cxn>
              <a:cxn ang="0">
                <a:pos x="connsiteX15259" y="connsiteY15259"/>
              </a:cxn>
              <a:cxn ang="0">
                <a:pos x="connsiteX15260" y="connsiteY15260"/>
              </a:cxn>
              <a:cxn ang="0">
                <a:pos x="connsiteX15261" y="connsiteY15261"/>
              </a:cxn>
              <a:cxn ang="0">
                <a:pos x="connsiteX15262" y="connsiteY15262"/>
              </a:cxn>
              <a:cxn ang="0">
                <a:pos x="connsiteX15263" y="connsiteY15263"/>
              </a:cxn>
              <a:cxn ang="0">
                <a:pos x="connsiteX15264" y="connsiteY15264"/>
              </a:cxn>
              <a:cxn ang="0">
                <a:pos x="connsiteX15265" y="connsiteY15265"/>
              </a:cxn>
              <a:cxn ang="0">
                <a:pos x="connsiteX15266" y="connsiteY15266"/>
              </a:cxn>
              <a:cxn ang="0">
                <a:pos x="connsiteX15267" y="connsiteY15267"/>
              </a:cxn>
              <a:cxn ang="0">
                <a:pos x="connsiteX15268" y="connsiteY15268"/>
              </a:cxn>
              <a:cxn ang="0">
                <a:pos x="connsiteX15269" y="connsiteY15269"/>
              </a:cxn>
              <a:cxn ang="0">
                <a:pos x="connsiteX15270" y="connsiteY15270"/>
              </a:cxn>
              <a:cxn ang="0">
                <a:pos x="connsiteX15271" y="connsiteY15271"/>
              </a:cxn>
              <a:cxn ang="0">
                <a:pos x="connsiteX15272" y="connsiteY15272"/>
              </a:cxn>
              <a:cxn ang="0">
                <a:pos x="connsiteX15273" y="connsiteY15273"/>
              </a:cxn>
              <a:cxn ang="0">
                <a:pos x="connsiteX15274" y="connsiteY15274"/>
              </a:cxn>
              <a:cxn ang="0">
                <a:pos x="connsiteX15275" y="connsiteY15275"/>
              </a:cxn>
              <a:cxn ang="0">
                <a:pos x="connsiteX15276" y="connsiteY15276"/>
              </a:cxn>
              <a:cxn ang="0">
                <a:pos x="connsiteX15277" y="connsiteY15277"/>
              </a:cxn>
              <a:cxn ang="0">
                <a:pos x="connsiteX15278" y="connsiteY15278"/>
              </a:cxn>
              <a:cxn ang="0">
                <a:pos x="connsiteX15279" y="connsiteY15279"/>
              </a:cxn>
              <a:cxn ang="0">
                <a:pos x="connsiteX15280" y="connsiteY15280"/>
              </a:cxn>
              <a:cxn ang="0">
                <a:pos x="connsiteX15281" y="connsiteY15281"/>
              </a:cxn>
              <a:cxn ang="0">
                <a:pos x="connsiteX15282" y="connsiteY15282"/>
              </a:cxn>
              <a:cxn ang="0">
                <a:pos x="connsiteX15283" y="connsiteY15283"/>
              </a:cxn>
              <a:cxn ang="0">
                <a:pos x="connsiteX15284" y="connsiteY15284"/>
              </a:cxn>
              <a:cxn ang="0">
                <a:pos x="connsiteX15285" y="connsiteY15285"/>
              </a:cxn>
              <a:cxn ang="0">
                <a:pos x="connsiteX15286" y="connsiteY15286"/>
              </a:cxn>
              <a:cxn ang="0">
                <a:pos x="connsiteX15287" y="connsiteY15287"/>
              </a:cxn>
              <a:cxn ang="0">
                <a:pos x="connsiteX15288" y="connsiteY15288"/>
              </a:cxn>
              <a:cxn ang="0">
                <a:pos x="connsiteX15289" y="connsiteY15289"/>
              </a:cxn>
              <a:cxn ang="0">
                <a:pos x="connsiteX15290" y="connsiteY15290"/>
              </a:cxn>
              <a:cxn ang="0">
                <a:pos x="connsiteX15291" y="connsiteY15291"/>
              </a:cxn>
              <a:cxn ang="0">
                <a:pos x="connsiteX15292" y="connsiteY15292"/>
              </a:cxn>
              <a:cxn ang="0">
                <a:pos x="connsiteX15293" y="connsiteY15293"/>
              </a:cxn>
              <a:cxn ang="0">
                <a:pos x="connsiteX15294" y="connsiteY15294"/>
              </a:cxn>
              <a:cxn ang="0">
                <a:pos x="connsiteX15295" y="connsiteY15295"/>
              </a:cxn>
              <a:cxn ang="0">
                <a:pos x="connsiteX15296" y="connsiteY15296"/>
              </a:cxn>
              <a:cxn ang="0">
                <a:pos x="connsiteX15297" y="connsiteY15297"/>
              </a:cxn>
              <a:cxn ang="0">
                <a:pos x="connsiteX15298" y="connsiteY15298"/>
              </a:cxn>
              <a:cxn ang="0">
                <a:pos x="connsiteX15299" y="connsiteY15299"/>
              </a:cxn>
              <a:cxn ang="0">
                <a:pos x="connsiteX15300" y="connsiteY15300"/>
              </a:cxn>
              <a:cxn ang="0">
                <a:pos x="connsiteX15301" y="connsiteY15301"/>
              </a:cxn>
              <a:cxn ang="0">
                <a:pos x="connsiteX15302" y="connsiteY15302"/>
              </a:cxn>
              <a:cxn ang="0">
                <a:pos x="connsiteX15303" y="connsiteY15303"/>
              </a:cxn>
              <a:cxn ang="0">
                <a:pos x="connsiteX15304" y="connsiteY15304"/>
              </a:cxn>
              <a:cxn ang="0">
                <a:pos x="connsiteX15305" y="connsiteY15305"/>
              </a:cxn>
              <a:cxn ang="0">
                <a:pos x="connsiteX15306" y="connsiteY15306"/>
              </a:cxn>
              <a:cxn ang="0">
                <a:pos x="connsiteX15307" y="connsiteY15307"/>
              </a:cxn>
              <a:cxn ang="0">
                <a:pos x="connsiteX15308" y="connsiteY15308"/>
              </a:cxn>
              <a:cxn ang="0">
                <a:pos x="connsiteX15309" y="connsiteY15309"/>
              </a:cxn>
              <a:cxn ang="0">
                <a:pos x="connsiteX15310" y="connsiteY15310"/>
              </a:cxn>
              <a:cxn ang="0">
                <a:pos x="connsiteX15311" y="connsiteY15311"/>
              </a:cxn>
              <a:cxn ang="0">
                <a:pos x="connsiteX15312" y="connsiteY15312"/>
              </a:cxn>
              <a:cxn ang="0">
                <a:pos x="connsiteX15313" y="connsiteY15313"/>
              </a:cxn>
              <a:cxn ang="0">
                <a:pos x="connsiteX15314" y="connsiteY15314"/>
              </a:cxn>
              <a:cxn ang="0">
                <a:pos x="connsiteX15315" y="connsiteY15315"/>
              </a:cxn>
              <a:cxn ang="0">
                <a:pos x="connsiteX15316" y="connsiteY15316"/>
              </a:cxn>
              <a:cxn ang="0">
                <a:pos x="connsiteX15317" y="connsiteY15317"/>
              </a:cxn>
              <a:cxn ang="0">
                <a:pos x="connsiteX15318" y="connsiteY15318"/>
              </a:cxn>
              <a:cxn ang="0">
                <a:pos x="connsiteX15319" y="connsiteY15319"/>
              </a:cxn>
              <a:cxn ang="0">
                <a:pos x="connsiteX15320" y="connsiteY15320"/>
              </a:cxn>
              <a:cxn ang="0">
                <a:pos x="connsiteX15321" y="connsiteY15321"/>
              </a:cxn>
              <a:cxn ang="0">
                <a:pos x="connsiteX15322" y="connsiteY15322"/>
              </a:cxn>
              <a:cxn ang="0">
                <a:pos x="connsiteX15323" y="connsiteY15323"/>
              </a:cxn>
              <a:cxn ang="0">
                <a:pos x="connsiteX15324" y="connsiteY15324"/>
              </a:cxn>
              <a:cxn ang="0">
                <a:pos x="connsiteX15325" y="connsiteY15325"/>
              </a:cxn>
              <a:cxn ang="0">
                <a:pos x="connsiteX15326" y="connsiteY15326"/>
              </a:cxn>
              <a:cxn ang="0">
                <a:pos x="connsiteX15327" y="connsiteY15327"/>
              </a:cxn>
              <a:cxn ang="0">
                <a:pos x="connsiteX15328" y="connsiteY15328"/>
              </a:cxn>
              <a:cxn ang="0">
                <a:pos x="connsiteX15329" y="connsiteY15329"/>
              </a:cxn>
              <a:cxn ang="0">
                <a:pos x="connsiteX15330" y="connsiteY15330"/>
              </a:cxn>
              <a:cxn ang="0">
                <a:pos x="connsiteX15331" y="connsiteY15331"/>
              </a:cxn>
              <a:cxn ang="0">
                <a:pos x="connsiteX15332" y="connsiteY15332"/>
              </a:cxn>
              <a:cxn ang="0">
                <a:pos x="connsiteX15333" y="connsiteY15333"/>
              </a:cxn>
              <a:cxn ang="0">
                <a:pos x="connsiteX15334" y="connsiteY15334"/>
              </a:cxn>
              <a:cxn ang="0">
                <a:pos x="connsiteX15335" y="connsiteY15335"/>
              </a:cxn>
              <a:cxn ang="0">
                <a:pos x="connsiteX15336" y="connsiteY15336"/>
              </a:cxn>
              <a:cxn ang="0">
                <a:pos x="connsiteX15337" y="connsiteY15337"/>
              </a:cxn>
              <a:cxn ang="0">
                <a:pos x="connsiteX15338" y="connsiteY15338"/>
              </a:cxn>
              <a:cxn ang="0">
                <a:pos x="connsiteX15339" y="connsiteY15339"/>
              </a:cxn>
              <a:cxn ang="0">
                <a:pos x="connsiteX15340" y="connsiteY15340"/>
              </a:cxn>
              <a:cxn ang="0">
                <a:pos x="connsiteX15341" y="connsiteY15341"/>
              </a:cxn>
              <a:cxn ang="0">
                <a:pos x="connsiteX15342" y="connsiteY15342"/>
              </a:cxn>
              <a:cxn ang="0">
                <a:pos x="connsiteX15343" y="connsiteY15343"/>
              </a:cxn>
              <a:cxn ang="0">
                <a:pos x="connsiteX15344" y="connsiteY15344"/>
              </a:cxn>
              <a:cxn ang="0">
                <a:pos x="connsiteX15345" y="connsiteY15345"/>
              </a:cxn>
              <a:cxn ang="0">
                <a:pos x="connsiteX15346" y="connsiteY15346"/>
              </a:cxn>
              <a:cxn ang="0">
                <a:pos x="connsiteX15347" y="connsiteY15347"/>
              </a:cxn>
              <a:cxn ang="0">
                <a:pos x="connsiteX15348" y="connsiteY15348"/>
              </a:cxn>
              <a:cxn ang="0">
                <a:pos x="connsiteX15349" y="connsiteY15349"/>
              </a:cxn>
              <a:cxn ang="0">
                <a:pos x="connsiteX15350" y="connsiteY15350"/>
              </a:cxn>
              <a:cxn ang="0">
                <a:pos x="connsiteX15351" y="connsiteY15351"/>
              </a:cxn>
              <a:cxn ang="0">
                <a:pos x="connsiteX15352" y="connsiteY15352"/>
              </a:cxn>
              <a:cxn ang="0">
                <a:pos x="connsiteX15353" y="connsiteY15353"/>
              </a:cxn>
              <a:cxn ang="0">
                <a:pos x="connsiteX15354" y="connsiteY15354"/>
              </a:cxn>
              <a:cxn ang="0">
                <a:pos x="connsiteX15355" y="connsiteY15355"/>
              </a:cxn>
              <a:cxn ang="0">
                <a:pos x="connsiteX15356" y="connsiteY15356"/>
              </a:cxn>
              <a:cxn ang="0">
                <a:pos x="connsiteX15357" y="connsiteY15357"/>
              </a:cxn>
              <a:cxn ang="0">
                <a:pos x="connsiteX15358" y="connsiteY15358"/>
              </a:cxn>
              <a:cxn ang="0">
                <a:pos x="connsiteX15359" y="connsiteY15359"/>
              </a:cxn>
              <a:cxn ang="0">
                <a:pos x="connsiteX15360" y="connsiteY15360"/>
              </a:cxn>
              <a:cxn ang="0">
                <a:pos x="connsiteX15361" y="connsiteY15361"/>
              </a:cxn>
              <a:cxn ang="0">
                <a:pos x="connsiteX15362" y="connsiteY15362"/>
              </a:cxn>
              <a:cxn ang="0">
                <a:pos x="connsiteX15363" y="connsiteY15363"/>
              </a:cxn>
              <a:cxn ang="0">
                <a:pos x="connsiteX15364" y="connsiteY15364"/>
              </a:cxn>
              <a:cxn ang="0">
                <a:pos x="connsiteX15365" y="connsiteY15365"/>
              </a:cxn>
              <a:cxn ang="0">
                <a:pos x="connsiteX15366" y="connsiteY15366"/>
              </a:cxn>
              <a:cxn ang="0">
                <a:pos x="connsiteX15367" y="connsiteY15367"/>
              </a:cxn>
              <a:cxn ang="0">
                <a:pos x="connsiteX15368" y="connsiteY15368"/>
              </a:cxn>
              <a:cxn ang="0">
                <a:pos x="connsiteX15369" y="connsiteY15369"/>
              </a:cxn>
              <a:cxn ang="0">
                <a:pos x="connsiteX15370" y="connsiteY15370"/>
              </a:cxn>
              <a:cxn ang="0">
                <a:pos x="connsiteX15371" y="connsiteY15371"/>
              </a:cxn>
              <a:cxn ang="0">
                <a:pos x="connsiteX15372" y="connsiteY15372"/>
              </a:cxn>
              <a:cxn ang="0">
                <a:pos x="connsiteX15373" y="connsiteY15373"/>
              </a:cxn>
              <a:cxn ang="0">
                <a:pos x="connsiteX15374" y="connsiteY15374"/>
              </a:cxn>
              <a:cxn ang="0">
                <a:pos x="connsiteX15375" y="connsiteY15375"/>
              </a:cxn>
              <a:cxn ang="0">
                <a:pos x="connsiteX15376" y="connsiteY15376"/>
              </a:cxn>
              <a:cxn ang="0">
                <a:pos x="connsiteX15377" y="connsiteY15377"/>
              </a:cxn>
              <a:cxn ang="0">
                <a:pos x="connsiteX15378" y="connsiteY15378"/>
              </a:cxn>
              <a:cxn ang="0">
                <a:pos x="connsiteX15379" y="connsiteY15379"/>
              </a:cxn>
              <a:cxn ang="0">
                <a:pos x="connsiteX15380" y="connsiteY15380"/>
              </a:cxn>
              <a:cxn ang="0">
                <a:pos x="connsiteX15381" y="connsiteY15381"/>
              </a:cxn>
              <a:cxn ang="0">
                <a:pos x="connsiteX15382" y="connsiteY15382"/>
              </a:cxn>
              <a:cxn ang="0">
                <a:pos x="connsiteX15383" y="connsiteY15383"/>
              </a:cxn>
              <a:cxn ang="0">
                <a:pos x="connsiteX15384" y="connsiteY15384"/>
              </a:cxn>
              <a:cxn ang="0">
                <a:pos x="connsiteX15385" y="connsiteY15385"/>
              </a:cxn>
              <a:cxn ang="0">
                <a:pos x="connsiteX15386" y="connsiteY15386"/>
              </a:cxn>
              <a:cxn ang="0">
                <a:pos x="connsiteX15387" y="connsiteY15387"/>
              </a:cxn>
              <a:cxn ang="0">
                <a:pos x="connsiteX15388" y="connsiteY15388"/>
              </a:cxn>
              <a:cxn ang="0">
                <a:pos x="connsiteX15389" y="connsiteY15389"/>
              </a:cxn>
              <a:cxn ang="0">
                <a:pos x="connsiteX15390" y="connsiteY15390"/>
              </a:cxn>
              <a:cxn ang="0">
                <a:pos x="connsiteX15391" y="connsiteY15391"/>
              </a:cxn>
              <a:cxn ang="0">
                <a:pos x="connsiteX15392" y="connsiteY15392"/>
              </a:cxn>
              <a:cxn ang="0">
                <a:pos x="connsiteX15393" y="connsiteY15393"/>
              </a:cxn>
              <a:cxn ang="0">
                <a:pos x="connsiteX15394" y="connsiteY15394"/>
              </a:cxn>
              <a:cxn ang="0">
                <a:pos x="connsiteX15395" y="connsiteY15395"/>
              </a:cxn>
              <a:cxn ang="0">
                <a:pos x="connsiteX15396" y="connsiteY15396"/>
              </a:cxn>
              <a:cxn ang="0">
                <a:pos x="connsiteX15397" y="connsiteY15397"/>
              </a:cxn>
              <a:cxn ang="0">
                <a:pos x="connsiteX15398" y="connsiteY15398"/>
              </a:cxn>
              <a:cxn ang="0">
                <a:pos x="connsiteX15399" y="connsiteY15399"/>
              </a:cxn>
              <a:cxn ang="0">
                <a:pos x="connsiteX15400" y="connsiteY15400"/>
              </a:cxn>
              <a:cxn ang="0">
                <a:pos x="connsiteX15401" y="connsiteY15401"/>
              </a:cxn>
              <a:cxn ang="0">
                <a:pos x="connsiteX15402" y="connsiteY15402"/>
              </a:cxn>
              <a:cxn ang="0">
                <a:pos x="connsiteX15403" y="connsiteY15403"/>
              </a:cxn>
              <a:cxn ang="0">
                <a:pos x="connsiteX15404" y="connsiteY15404"/>
              </a:cxn>
              <a:cxn ang="0">
                <a:pos x="connsiteX15405" y="connsiteY15405"/>
              </a:cxn>
              <a:cxn ang="0">
                <a:pos x="connsiteX15406" y="connsiteY15406"/>
              </a:cxn>
              <a:cxn ang="0">
                <a:pos x="connsiteX15407" y="connsiteY15407"/>
              </a:cxn>
              <a:cxn ang="0">
                <a:pos x="connsiteX15408" y="connsiteY15408"/>
              </a:cxn>
              <a:cxn ang="0">
                <a:pos x="connsiteX15409" y="connsiteY15409"/>
              </a:cxn>
              <a:cxn ang="0">
                <a:pos x="connsiteX15410" y="connsiteY15410"/>
              </a:cxn>
              <a:cxn ang="0">
                <a:pos x="connsiteX15411" y="connsiteY15411"/>
              </a:cxn>
              <a:cxn ang="0">
                <a:pos x="connsiteX15412" y="connsiteY15412"/>
              </a:cxn>
              <a:cxn ang="0">
                <a:pos x="connsiteX15413" y="connsiteY15413"/>
              </a:cxn>
              <a:cxn ang="0">
                <a:pos x="connsiteX15414" y="connsiteY15414"/>
              </a:cxn>
              <a:cxn ang="0">
                <a:pos x="connsiteX15415" y="connsiteY15415"/>
              </a:cxn>
              <a:cxn ang="0">
                <a:pos x="connsiteX15416" y="connsiteY15416"/>
              </a:cxn>
              <a:cxn ang="0">
                <a:pos x="connsiteX15417" y="connsiteY15417"/>
              </a:cxn>
              <a:cxn ang="0">
                <a:pos x="connsiteX15418" y="connsiteY15418"/>
              </a:cxn>
              <a:cxn ang="0">
                <a:pos x="connsiteX15419" y="connsiteY15419"/>
              </a:cxn>
              <a:cxn ang="0">
                <a:pos x="connsiteX15420" y="connsiteY15420"/>
              </a:cxn>
              <a:cxn ang="0">
                <a:pos x="connsiteX15421" y="connsiteY15421"/>
              </a:cxn>
              <a:cxn ang="0">
                <a:pos x="connsiteX15422" y="connsiteY15422"/>
              </a:cxn>
              <a:cxn ang="0">
                <a:pos x="connsiteX15423" y="connsiteY15423"/>
              </a:cxn>
              <a:cxn ang="0">
                <a:pos x="connsiteX15424" y="connsiteY15424"/>
              </a:cxn>
              <a:cxn ang="0">
                <a:pos x="connsiteX15425" y="connsiteY15425"/>
              </a:cxn>
              <a:cxn ang="0">
                <a:pos x="connsiteX15426" y="connsiteY15426"/>
              </a:cxn>
              <a:cxn ang="0">
                <a:pos x="connsiteX15427" y="connsiteY15427"/>
              </a:cxn>
              <a:cxn ang="0">
                <a:pos x="connsiteX15428" y="connsiteY15428"/>
              </a:cxn>
              <a:cxn ang="0">
                <a:pos x="connsiteX15429" y="connsiteY15429"/>
              </a:cxn>
              <a:cxn ang="0">
                <a:pos x="connsiteX15430" y="connsiteY15430"/>
              </a:cxn>
              <a:cxn ang="0">
                <a:pos x="connsiteX15431" y="connsiteY15431"/>
              </a:cxn>
              <a:cxn ang="0">
                <a:pos x="connsiteX15432" y="connsiteY15432"/>
              </a:cxn>
              <a:cxn ang="0">
                <a:pos x="connsiteX15433" y="connsiteY15433"/>
              </a:cxn>
              <a:cxn ang="0">
                <a:pos x="connsiteX15434" y="connsiteY15434"/>
              </a:cxn>
              <a:cxn ang="0">
                <a:pos x="connsiteX15435" y="connsiteY15435"/>
              </a:cxn>
              <a:cxn ang="0">
                <a:pos x="connsiteX15436" y="connsiteY15436"/>
              </a:cxn>
              <a:cxn ang="0">
                <a:pos x="connsiteX15437" y="connsiteY15437"/>
              </a:cxn>
              <a:cxn ang="0">
                <a:pos x="connsiteX15438" y="connsiteY15438"/>
              </a:cxn>
              <a:cxn ang="0">
                <a:pos x="connsiteX15439" y="connsiteY15439"/>
              </a:cxn>
              <a:cxn ang="0">
                <a:pos x="connsiteX15440" y="connsiteY15440"/>
              </a:cxn>
              <a:cxn ang="0">
                <a:pos x="connsiteX15441" y="connsiteY15441"/>
              </a:cxn>
              <a:cxn ang="0">
                <a:pos x="connsiteX15442" y="connsiteY15442"/>
              </a:cxn>
              <a:cxn ang="0">
                <a:pos x="connsiteX15443" y="connsiteY15443"/>
              </a:cxn>
              <a:cxn ang="0">
                <a:pos x="connsiteX15444" y="connsiteY15444"/>
              </a:cxn>
              <a:cxn ang="0">
                <a:pos x="connsiteX15445" y="connsiteY15445"/>
              </a:cxn>
              <a:cxn ang="0">
                <a:pos x="connsiteX15446" y="connsiteY15446"/>
              </a:cxn>
              <a:cxn ang="0">
                <a:pos x="connsiteX15447" y="connsiteY15447"/>
              </a:cxn>
              <a:cxn ang="0">
                <a:pos x="connsiteX15448" y="connsiteY15448"/>
              </a:cxn>
              <a:cxn ang="0">
                <a:pos x="connsiteX15449" y="connsiteY15449"/>
              </a:cxn>
              <a:cxn ang="0">
                <a:pos x="connsiteX15450" y="connsiteY15450"/>
              </a:cxn>
              <a:cxn ang="0">
                <a:pos x="connsiteX15451" y="connsiteY15451"/>
              </a:cxn>
              <a:cxn ang="0">
                <a:pos x="connsiteX15452" y="connsiteY15452"/>
              </a:cxn>
              <a:cxn ang="0">
                <a:pos x="connsiteX15453" y="connsiteY15453"/>
              </a:cxn>
              <a:cxn ang="0">
                <a:pos x="connsiteX15454" y="connsiteY15454"/>
              </a:cxn>
              <a:cxn ang="0">
                <a:pos x="connsiteX15455" y="connsiteY15455"/>
              </a:cxn>
              <a:cxn ang="0">
                <a:pos x="connsiteX15456" y="connsiteY15456"/>
              </a:cxn>
              <a:cxn ang="0">
                <a:pos x="connsiteX15457" y="connsiteY15457"/>
              </a:cxn>
              <a:cxn ang="0">
                <a:pos x="connsiteX15458" y="connsiteY15458"/>
              </a:cxn>
              <a:cxn ang="0">
                <a:pos x="connsiteX15459" y="connsiteY15459"/>
              </a:cxn>
              <a:cxn ang="0">
                <a:pos x="connsiteX15460" y="connsiteY15460"/>
              </a:cxn>
              <a:cxn ang="0">
                <a:pos x="connsiteX15461" y="connsiteY15461"/>
              </a:cxn>
              <a:cxn ang="0">
                <a:pos x="connsiteX15462" y="connsiteY15462"/>
              </a:cxn>
              <a:cxn ang="0">
                <a:pos x="connsiteX15463" y="connsiteY15463"/>
              </a:cxn>
              <a:cxn ang="0">
                <a:pos x="connsiteX15464" y="connsiteY15464"/>
              </a:cxn>
              <a:cxn ang="0">
                <a:pos x="connsiteX15465" y="connsiteY15465"/>
              </a:cxn>
              <a:cxn ang="0">
                <a:pos x="connsiteX15466" y="connsiteY15466"/>
              </a:cxn>
              <a:cxn ang="0">
                <a:pos x="connsiteX15467" y="connsiteY15467"/>
              </a:cxn>
              <a:cxn ang="0">
                <a:pos x="connsiteX15468" y="connsiteY15468"/>
              </a:cxn>
              <a:cxn ang="0">
                <a:pos x="connsiteX15469" y="connsiteY15469"/>
              </a:cxn>
              <a:cxn ang="0">
                <a:pos x="connsiteX15470" y="connsiteY15470"/>
              </a:cxn>
              <a:cxn ang="0">
                <a:pos x="connsiteX15471" y="connsiteY15471"/>
              </a:cxn>
              <a:cxn ang="0">
                <a:pos x="connsiteX15472" y="connsiteY15472"/>
              </a:cxn>
              <a:cxn ang="0">
                <a:pos x="connsiteX15473" y="connsiteY15473"/>
              </a:cxn>
              <a:cxn ang="0">
                <a:pos x="connsiteX15474" y="connsiteY15474"/>
              </a:cxn>
              <a:cxn ang="0">
                <a:pos x="connsiteX15475" y="connsiteY15475"/>
              </a:cxn>
              <a:cxn ang="0">
                <a:pos x="connsiteX15476" y="connsiteY15476"/>
              </a:cxn>
              <a:cxn ang="0">
                <a:pos x="connsiteX15477" y="connsiteY15477"/>
              </a:cxn>
              <a:cxn ang="0">
                <a:pos x="connsiteX15478" y="connsiteY15478"/>
              </a:cxn>
              <a:cxn ang="0">
                <a:pos x="connsiteX15479" y="connsiteY15479"/>
              </a:cxn>
              <a:cxn ang="0">
                <a:pos x="connsiteX15480" y="connsiteY15480"/>
              </a:cxn>
              <a:cxn ang="0">
                <a:pos x="connsiteX15481" y="connsiteY15481"/>
              </a:cxn>
              <a:cxn ang="0">
                <a:pos x="connsiteX15482" y="connsiteY15482"/>
              </a:cxn>
              <a:cxn ang="0">
                <a:pos x="connsiteX15483" y="connsiteY15483"/>
              </a:cxn>
              <a:cxn ang="0">
                <a:pos x="connsiteX15484" y="connsiteY15484"/>
              </a:cxn>
              <a:cxn ang="0">
                <a:pos x="connsiteX15485" y="connsiteY15485"/>
              </a:cxn>
              <a:cxn ang="0">
                <a:pos x="connsiteX15486" y="connsiteY15486"/>
              </a:cxn>
              <a:cxn ang="0">
                <a:pos x="connsiteX15487" y="connsiteY15487"/>
              </a:cxn>
              <a:cxn ang="0">
                <a:pos x="connsiteX15488" y="connsiteY15488"/>
              </a:cxn>
              <a:cxn ang="0">
                <a:pos x="connsiteX15489" y="connsiteY15489"/>
              </a:cxn>
              <a:cxn ang="0">
                <a:pos x="connsiteX15490" y="connsiteY15490"/>
              </a:cxn>
              <a:cxn ang="0">
                <a:pos x="connsiteX15491" y="connsiteY15491"/>
              </a:cxn>
              <a:cxn ang="0">
                <a:pos x="connsiteX15492" y="connsiteY15492"/>
              </a:cxn>
              <a:cxn ang="0">
                <a:pos x="connsiteX15493" y="connsiteY15493"/>
              </a:cxn>
              <a:cxn ang="0">
                <a:pos x="connsiteX15494" y="connsiteY15494"/>
              </a:cxn>
              <a:cxn ang="0">
                <a:pos x="connsiteX15495" y="connsiteY15495"/>
              </a:cxn>
              <a:cxn ang="0">
                <a:pos x="connsiteX15496" y="connsiteY15496"/>
              </a:cxn>
              <a:cxn ang="0">
                <a:pos x="connsiteX15497" y="connsiteY15497"/>
              </a:cxn>
              <a:cxn ang="0">
                <a:pos x="connsiteX15498" y="connsiteY15498"/>
              </a:cxn>
              <a:cxn ang="0">
                <a:pos x="connsiteX15499" y="connsiteY15499"/>
              </a:cxn>
              <a:cxn ang="0">
                <a:pos x="connsiteX15500" y="connsiteY15500"/>
              </a:cxn>
              <a:cxn ang="0">
                <a:pos x="connsiteX15501" y="connsiteY15501"/>
              </a:cxn>
              <a:cxn ang="0">
                <a:pos x="connsiteX15502" y="connsiteY15502"/>
              </a:cxn>
              <a:cxn ang="0">
                <a:pos x="connsiteX15503" y="connsiteY15503"/>
              </a:cxn>
              <a:cxn ang="0">
                <a:pos x="connsiteX15504" y="connsiteY15504"/>
              </a:cxn>
              <a:cxn ang="0">
                <a:pos x="connsiteX15505" y="connsiteY15505"/>
              </a:cxn>
              <a:cxn ang="0">
                <a:pos x="connsiteX15506" y="connsiteY15506"/>
              </a:cxn>
              <a:cxn ang="0">
                <a:pos x="connsiteX15507" y="connsiteY15507"/>
              </a:cxn>
              <a:cxn ang="0">
                <a:pos x="connsiteX15508" y="connsiteY15508"/>
              </a:cxn>
              <a:cxn ang="0">
                <a:pos x="connsiteX15509" y="connsiteY15509"/>
              </a:cxn>
              <a:cxn ang="0">
                <a:pos x="connsiteX15510" y="connsiteY15510"/>
              </a:cxn>
              <a:cxn ang="0">
                <a:pos x="connsiteX15511" y="connsiteY15511"/>
              </a:cxn>
              <a:cxn ang="0">
                <a:pos x="connsiteX15512" y="connsiteY15512"/>
              </a:cxn>
              <a:cxn ang="0">
                <a:pos x="connsiteX15513" y="connsiteY15513"/>
              </a:cxn>
              <a:cxn ang="0">
                <a:pos x="connsiteX15514" y="connsiteY15514"/>
              </a:cxn>
              <a:cxn ang="0">
                <a:pos x="connsiteX15515" y="connsiteY15515"/>
              </a:cxn>
              <a:cxn ang="0">
                <a:pos x="connsiteX15516" y="connsiteY15516"/>
              </a:cxn>
              <a:cxn ang="0">
                <a:pos x="connsiteX15517" y="connsiteY15517"/>
              </a:cxn>
              <a:cxn ang="0">
                <a:pos x="connsiteX15518" y="connsiteY15518"/>
              </a:cxn>
              <a:cxn ang="0">
                <a:pos x="connsiteX15519" y="connsiteY15519"/>
              </a:cxn>
              <a:cxn ang="0">
                <a:pos x="connsiteX15520" y="connsiteY15520"/>
              </a:cxn>
              <a:cxn ang="0">
                <a:pos x="connsiteX15521" y="connsiteY15521"/>
              </a:cxn>
              <a:cxn ang="0">
                <a:pos x="connsiteX15522" y="connsiteY15522"/>
              </a:cxn>
              <a:cxn ang="0">
                <a:pos x="connsiteX15523" y="connsiteY15523"/>
              </a:cxn>
              <a:cxn ang="0">
                <a:pos x="connsiteX15524" y="connsiteY15524"/>
              </a:cxn>
              <a:cxn ang="0">
                <a:pos x="connsiteX15525" y="connsiteY15525"/>
              </a:cxn>
              <a:cxn ang="0">
                <a:pos x="connsiteX15526" y="connsiteY15526"/>
              </a:cxn>
              <a:cxn ang="0">
                <a:pos x="connsiteX15527" y="connsiteY15527"/>
              </a:cxn>
              <a:cxn ang="0">
                <a:pos x="connsiteX15528" y="connsiteY15528"/>
              </a:cxn>
              <a:cxn ang="0">
                <a:pos x="connsiteX15529" y="connsiteY15529"/>
              </a:cxn>
              <a:cxn ang="0">
                <a:pos x="connsiteX15530" y="connsiteY15530"/>
              </a:cxn>
              <a:cxn ang="0">
                <a:pos x="connsiteX15531" y="connsiteY15531"/>
              </a:cxn>
              <a:cxn ang="0">
                <a:pos x="connsiteX15532" y="connsiteY15532"/>
              </a:cxn>
              <a:cxn ang="0">
                <a:pos x="connsiteX15533" y="connsiteY15533"/>
              </a:cxn>
              <a:cxn ang="0">
                <a:pos x="connsiteX15534" y="connsiteY15534"/>
              </a:cxn>
              <a:cxn ang="0">
                <a:pos x="connsiteX15535" y="connsiteY15535"/>
              </a:cxn>
              <a:cxn ang="0">
                <a:pos x="connsiteX15536" y="connsiteY15536"/>
              </a:cxn>
              <a:cxn ang="0">
                <a:pos x="connsiteX15537" y="connsiteY15537"/>
              </a:cxn>
              <a:cxn ang="0">
                <a:pos x="connsiteX15538" y="connsiteY15538"/>
              </a:cxn>
              <a:cxn ang="0">
                <a:pos x="connsiteX15539" y="connsiteY15539"/>
              </a:cxn>
              <a:cxn ang="0">
                <a:pos x="connsiteX15540" y="connsiteY15540"/>
              </a:cxn>
              <a:cxn ang="0">
                <a:pos x="connsiteX15541" y="connsiteY15541"/>
              </a:cxn>
              <a:cxn ang="0">
                <a:pos x="connsiteX15542" y="connsiteY15542"/>
              </a:cxn>
              <a:cxn ang="0">
                <a:pos x="connsiteX15543" y="connsiteY15543"/>
              </a:cxn>
              <a:cxn ang="0">
                <a:pos x="connsiteX15544" y="connsiteY15544"/>
              </a:cxn>
              <a:cxn ang="0">
                <a:pos x="connsiteX15545" y="connsiteY15545"/>
              </a:cxn>
              <a:cxn ang="0">
                <a:pos x="connsiteX15546" y="connsiteY15546"/>
              </a:cxn>
              <a:cxn ang="0">
                <a:pos x="connsiteX15547" y="connsiteY15547"/>
              </a:cxn>
              <a:cxn ang="0">
                <a:pos x="connsiteX15548" y="connsiteY15548"/>
              </a:cxn>
              <a:cxn ang="0">
                <a:pos x="connsiteX15549" y="connsiteY15549"/>
              </a:cxn>
              <a:cxn ang="0">
                <a:pos x="connsiteX15550" y="connsiteY15550"/>
              </a:cxn>
              <a:cxn ang="0">
                <a:pos x="connsiteX15551" y="connsiteY15551"/>
              </a:cxn>
              <a:cxn ang="0">
                <a:pos x="connsiteX15552" y="connsiteY15552"/>
              </a:cxn>
              <a:cxn ang="0">
                <a:pos x="connsiteX15553" y="connsiteY15553"/>
              </a:cxn>
              <a:cxn ang="0">
                <a:pos x="connsiteX15554" y="connsiteY15554"/>
              </a:cxn>
              <a:cxn ang="0">
                <a:pos x="connsiteX15555" y="connsiteY15555"/>
              </a:cxn>
              <a:cxn ang="0">
                <a:pos x="connsiteX15556" y="connsiteY15556"/>
              </a:cxn>
              <a:cxn ang="0">
                <a:pos x="connsiteX15557" y="connsiteY15557"/>
              </a:cxn>
              <a:cxn ang="0">
                <a:pos x="connsiteX15558" y="connsiteY15558"/>
              </a:cxn>
              <a:cxn ang="0">
                <a:pos x="connsiteX15559" y="connsiteY15559"/>
              </a:cxn>
              <a:cxn ang="0">
                <a:pos x="connsiteX15560" y="connsiteY15560"/>
              </a:cxn>
              <a:cxn ang="0">
                <a:pos x="connsiteX15561" y="connsiteY15561"/>
              </a:cxn>
              <a:cxn ang="0">
                <a:pos x="connsiteX15562" y="connsiteY15562"/>
              </a:cxn>
              <a:cxn ang="0">
                <a:pos x="connsiteX15563" y="connsiteY15563"/>
              </a:cxn>
              <a:cxn ang="0">
                <a:pos x="connsiteX15564" y="connsiteY15564"/>
              </a:cxn>
              <a:cxn ang="0">
                <a:pos x="connsiteX15565" y="connsiteY15565"/>
              </a:cxn>
              <a:cxn ang="0">
                <a:pos x="connsiteX15566" y="connsiteY15566"/>
              </a:cxn>
              <a:cxn ang="0">
                <a:pos x="connsiteX15567" y="connsiteY15567"/>
              </a:cxn>
              <a:cxn ang="0">
                <a:pos x="connsiteX15568" y="connsiteY15568"/>
              </a:cxn>
              <a:cxn ang="0">
                <a:pos x="connsiteX15569" y="connsiteY15569"/>
              </a:cxn>
              <a:cxn ang="0">
                <a:pos x="connsiteX15570" y="connsiteY15570"/>
              </a:cxn>
              <a:cxn ang="0">
                <a:pos x="connsiteX15571" y="connsiteY15571"/>
              </a:cxn>
              <a:cxn ang="0">
                <a:pos x="connsiteX15572" y="connsiteY15572"/>
              </a:cxn>
              <a:cxn ang="0">
                <a:pos x="connsiteX15573" y="connsiteY15573"/>
              </a:cxn>
              <a:cxn ang="0">
                <a:pos x="connsiteX15574" y="connsiteY15574"/>
              </a:cxn>
              <a:cxn ang="0">
                <a:pos x="connsiteX15575" y="connsiteY15575"/>
              </a:cxn>
              <a:cxn ang="0">
                <a:pos x="connsiteX15576" y="connsiteY15576"/>
              </a:cxn>
              <a:cxn ang="0">
                <a:pos x="connsiteX15577" y="connsiteY15577"/>
              </a:cxn>
              <a:cxn ang="0">
                <a:pos x="connsiteX15578" y="connsiteY15578"/>
              </a:cxn>
              <a:cxn ang="0">
                <a:pos x="connsiteX15579" y="connsiteY15579"/>
              </a:cxn>
              <a:cxn ang="0">
                <a:pos x="connsiteX15580" y="connsiteY15580"/>
              </a:cxn>
              <a:cxn ang="0">
                <a:pos x="connsiteX15581" y="connsiteY15581"/>
              </a:cxn>
              <a:cxn ang="0">
                <a:pos x="connsiteX15582" y="connsiteY15582"/>
              </a:cxn>
              <a:cxn ang="0">
                <a:pos x="connsiteX15583" y="connsiteY15583"/>
              </a:cxn>
              <a:cxn ang="0">
                <a:pos x="connsiteX15584" y="connsiteY15584"/>
              </a:cxn>
              <a:cxn ang="0">
                <a:pos x="connsiteX15585" y="connsiteY15585"/>
              </a:cxn>
              <a:cxn ang="0">
                <a:pos x="connsiteX15586" y="connsiteY15586"/>
              </a:cxn>
              <a:cxn ang="0">
                <a:pos x="connsiteX15587" y="connsiteY15587"/>
              </a:cxn>
              <a:cxn ang="0">
                <a:pos x="connsiteX15588" y="connsiteY15588"/>
              </a:cxn>
              <a:cxn ang="0">
                <a:pos x="connsiteX15589" y="connsiteY15589"/>
              </a:cxn>
              <a:cxn ang="0">
                <a:pos x="connsiteX15590" y="connsiteY15590"/>
              </a:cxn>
              <a:cxn ang="0">
                <a:pos x="connsiteX15591" y="connsiteY15591"/>
              </a:cxn>
              <a:cxn ang="0">
                <a:pos x="connsiteX15592" y="connsiteY15592"/>
              </a:cxn>
              <a:cxn ang="0">
                <a:pos x="connsiteX15593" y="connsiteY15593"/>
              </a:cxn>
              <a:cxn ang="0">
                <a:pos x="connsiteX15594" y="connsiteY15594"/>
              </a:cxn>
              <a:cxn ang="0">
                <a:pos x="connsiteX15595" y="connsiteY15595"/>
              </a:cxn>
              <a:cxn ang="0">
                <a:pos x="connsiteX15596" y="connsiteY15596"/>
              </a:cxn>
              <a:cxn ang="0">
                <a:pos x="connsiteX15597" y="connsiteY15597"/>
              </a:cxn>
              <a:cxn ang="0">
                <a:pos x="connsiteX15598" y="connsiteY15598"/>
              </a:cxn>
              <a:cxn ang="0">
                <a:pos x="connsiteX15599" y="connsiteY15599"/>
              </a:cxn>
              <a:cxn ang="0">
                <a:pos x="connsiteX15600" y="connsiteY15600"/>
              </a:cxn>
              <a:cxn ang="0">
                <a:pos x="connsiteX15601" y="connsiteY15601"/>
              </a:cxn>
              <a:cxn ang="0">
                <a:pos x="connsiteX15602" y="connsiteY15602"/>
              </a:cxn>
              <a:cxn ang="0">
                <a:pos x="connsiteX15603" y="connsiteY15603"/>
              </a:cxn>
              <a:cxn ang="0">
                <a:pos x="connsiteX15604" y="connsiteY15604"/>
              </a:cxn>
              <a:cxn ang="0">
                <a:pos x="connsiteX15605" y="connsiteY15605"/>
              </a:cxn>
              <a:cxn ang="0">
                <a:pos x="connsiteX15606" y="connsiteY15606"/>
              </a:cxn>
              <a:cxn ang="0">
                <a:pos x="connsiteX15607" y="connsiteY15607"/>
              </a:cxn>
              <a:cxn ang="0">
                <a:pos x="connsiteX15608" y="connsiteY15608"/>
              </a:cxn>
              <a:cxn ang="0">
                <a:pos x="connsiteX15609" y="connsiteY15609"/>
              </a:cxn>
              <a:cxn ang="0">
                <a:pos x="connsiteX15610" y="connsiteY15610"/>
              </a:cxn>
              <a:cxn ang="0">
                <a:pos x="connsiteX15611" y="connsiteY15611"/>
              </a:cxn>
              <a:cxn ang="0">
                <a:pos x="connsiteX15612" y="connsiteY15612"/>
              </a:cxn>
              <a:cxn ang="0">
                <a:pos x="connsiteX15613" y="connsiteY15613"/>
              </a:cxn>
              <a:cxn ang="0">
                <a:pos x="connsiteX15614" y="connsiteY15614"/>
              </a:cxn>
              <a:cxn ang="0">
                <a:pos x="connsiteX15615" y="connsiteY15615"/>
              </a:cxn>
              <a:cxn ang="0">
                <a:pos x="connsiteX15616" y="connsiteY15616"/>
              </a:cxn>
              <a:cxn ang="0">
                <a:pos x="connsiteX15617" y="connsiteY15617"/>
              </a:cxn>
              <a:cxn ang="0">
                <a:pos x="connsiteX15618" y="connsiteY15618"/>
              </a:cxn>
              <a:cxn ang="0">
                <a:pos x="connsiteX15619" y="connsiteY15619"/>
              </a:cxn>
              <a:cxn ang="0">
                <a:pos x="connsiteX15620" y="connsiteY15620"/>
              </a:cxn>
              <a:cxn ang="0">
                <a:pos x="connsiteX15621" y="connsiteY15621"/>
              </a:cxn>
              <a:cxn ang="0">
                <a:pos x="connsiteX15622" y="connsiteY15622"/>
              </a:cxn>
              <a:cxn ang="0">
                <a:pos x="connsiteX15623" y="connsiteY15623"/>
              </a:cxn>
              <a:cxn ang="0">
                <a:pos x="connsiteX15624" y="connsiteY15624"/>
              </a:cxn>
              <a:cxn ang="0">
                <a:pos x="connsiteX15625" y="connsiteY15625"/>
              </a:cxn>
              <a:cxn ang="0">
                <a:pos x="connsiteX15626" y="connsiteY15626"/>
              </a:cxn>
              <a:cxn ang="0">
                <a:pos x="connsiteX15627" y="connsiteY15627"/>
              </a:cxn>
              <a:cxn ang="0">
                <a:pos x="connsiteX15628" y="connsiteY15628"/>
              </a:cxn>
              <a:cxn ang="0">
                <a:pos x="connsiteX15629" y="connsiteY15629"/>
              </a:cxn>
              <a:cxn ang="0">
                <a:pos x="connsiteX15630" y="connsiteY15630"/>
              </a:cxn>
              <a:cxn ang="0">
                <a:pos x="connsiteX15631" y="connsiteY15631"/>
              </a:cxn>
              <a:cxn ang="0">
                <a:pos x="connsiteX15632" y="connsiteY15632"/>
              </a:cxn>
              <a:cxn ang="0">
                <a:pos x="connsiteX15633" y="connsiteY15633"/>
              </a:cxn>
              <a:cxn ang="0">
                <a:pos x="connsiteX15634" y="connsiteY15634"/>
              </a:cxn>
              <a:cxn ang="0">
                <a:pos x="connsiteX15635" y="connsiteY15635"/>
              </a:cxn>
              <a:cxn ang="0">
                <a:pos x="connsiteX15636" y="connsiteY15636"/>
              </a:cxn>
              <a:cxn ang="0">
                <a:pos x="connsiteX15637" y="connsiteY15637"/>
              </a:cxn>
              <a:cxn ang="0">
                <a:pos x="connsiteX15638" y="connsiteY15638"/>
              </a:cxn>
              <a:cxn ang="0">
                <a:pos x="connsiteX15639" y="connsiteY15639"/>
              </a:cxn>
              <a:cxn ang="0">
                <a:pos x="connsiteX15640" y="connsiteY15640"/>
              </a:cxn>
              <a:cxn ang="0">
                <a:pos x="connsiteX15641" y="connsiteY15641"/>
              </a:cxn>
              <a:cxn ang="0">
                <a:pos x="connsiteX15642" y="connsiteY15642"/>
              </a:cxn>
              <a:cxn ang="0">
                <a:pos x="connsiteX15643" y="connsiteY15643"/>
              </a:cxn>
              <a:cxn ang="0">
                <a:pos x="connsiteX15644" y="connsiteY15644"/>
              </a:cxn>
              <a:cxn ang="0">
                <a:pos x="connsiteX15645" y="connsiteY15645"/>
              </a:cxn>
              <a:cxn ang="0">
                <a:pos x="connsiteX15646" y="connsiteY15646"/>
              </a:cxn>
              <a:cxn ang="0">
                <a:pos x="connsiteX15647" y="connsiteY15647"/>
              </a:cxn>
              <a:cxn ang="0">
                <a:pos x="connsiteX15648" y="connsiteY15648"/>
              </a:cxn>
              <a:cxn ang="0">
                <a:pos x="connsiteX15649" y="connsiteY15649"/>
              </a:cxn>
              <a:cxn ang="0">
                <a:pos x="connsiteX15650" y="connsiteY15650"/>
              </a:cxn>
              <a:cxn ang="0">
                <a:pos x="connsiteX15651" y="connsiteY15651"/>
              </a:cxn>
              <a:cxn ang="0">
                <a:pos x="connsiteX15652" y="connsiteY15652"/>
              </a:cxn>
              <a:cxn ang="0">
                <a:pos x="connsiteX15653" y="connsiteY15653"/>
              </a:cxn>
              <a:cxn ang="0">
                <a:pos x="connsiteX15654" y="connsiteY15654"/>
              </a:cxn>
              <a:cxn ang="0">
                <a:pos x="connsiteX15655" y="connsiteY15655"/>
              </a:cxn>
              <a:cxn ang="0">
                <a:pos x="connsiteX15656" y="connsiteY15656"/>
              </a:cxn>
              <a:cxn ang="0">
                <a:pos x="connsiteX15657" y="connsiteY15657"/>
              </a:cxn>
              <a:cxn ang="0">
                <a:pos x="connsiteX15658" y="connsiteY15658"/>
              </a:cxn>
              <a:cxn ang="0">
                <a:pos x="connsiteX15659" y="connsiteY15659"/>
              </a:cxn>
              <a:cxn ang="0">
                <a:pos x="connsiteX15660" y="connsiteY15660"/>
              </a:cxn>
              <a:cxn ang="0">
                <a:pos x="connsiteX15661" y="connsiteY15661"/>
              </a:cxn>
              <a:cxn ang="0">
                <a:pos x="connsiteX15662" y="connsiteY15662"/>
              </a:cxn>
              <a:cxn ang="0">
                <a:pos x="connsiteX15663" y="connsiteY15663"/>
              </a:cxn>
              <a:cxn ang="0">
                <a:pos x="connsiteX15664" y="connsiteY15664"/>
              </a:cxn>
              <a:cxn ang="0">
                <a:pos x="connsiteX15665" y="connsiteY15665"/>
              </a:cxn>
              <a:cxn ang="0">
                <a:pos x="connsiteX15666" y="connsiteY15666"/>
              </a:cxn>
              <a:cxn ang="0">
                <a:pos x="connsiteX15667" y="connsiteY15667"/>
              </a:cxn>
              <a:cxn ang="0">
                <a:pos x="connsiteX15668" y="connsiteY15668"/>
              </a:cxn>
              <a:cxn ang="0">
                <a:pos x="connsiteX15669" y="connsiteY15669"/>
              </a:cxn>
              <a:cxn ang="0">
                <a:pos x="connsiteX15670" y="connsiteY15670"/>
              </a:cxn>
              <a:cxn ang="0">
                <a:pos x="connsiteX15671" y="connsiteY15671"/>
              </a:cxn>
              <a:cxn ang="0">
                <a:pos x="connsiteX15672" y="connsiteY15672"/>
              </a:cxn>
              <a:cxn ang="0">
                <a:pos x="connsiteX15673" y="connsiteY15673"/>
              </a:cxn>
              <a:cxn ang="0">
                <a:pos x="connsiteX15674" y="connsiteY15674"/>
              </a:cxn>
              <a:cxn ang="0">
                <a:pos x="connsiteX15675" y="connsiteY15675"/>
              </a:cxn>
              <a:cxn ang="0">
                <a:pos x="connsiteX15676" y="connsiteY15676"/>
              </a:cxn>
              <a:cxn ang="0">
                <a:pos x="connsiteX15677" y="connsiteY15677"/>
              </a:cxn>
              <a:cxn ang="0">
                <a:pos x="connsiteX15678" y="connsiteY15678"/>
              </a:cxn>
              <a:cxn ang="0">
                <a:pos x="connsiteX15679" y="connsiteY15679"/>
              </a:cxn>
              <a:cxn ang="0">
                <a:pos x="connsiteX15680" y="connsiteY15680"/>
              </a:cxn>
              <a:cxn ang="0">
                <a:pos x="connsiteX15681" y="connsiteY15681"/>
              </a:cxn>
              <a:cxn ang="0">
                <a:pos x="connsiteX15682" y="connsiteY15682"/>
              </a:cxn>
              <a:cxn ang="0">
                <a:pos x="connsiteX15683" y="connsiteY15683"/>
              </a:cxn>
              <a:cxn ang="0">
                <a:pos x="connsiteX15684" y="connsiteY15684"/>
              </a:cxn>
              <a:cxn ang="0">
                <a:pos x="connsiteX15685" y="connsiteY15685"/>
              </a:cxn>
              <a:cxn ang="0">
                <a:pos x="connsiteX15686" y="connsiteY15686"/>
              </a:cxn>
              <a:cxn ang="0">
                <a:pos x="connsiteX15687" y="connsiteY15687"/>
              </a:cxn>
              <a:cxn ang="0">
                <a:pos x="connsiteX15688" y="connsiteY15688"/>
              </a:cxn>
              <a:cxn ang="0">
                <a:pos x="connsiteX15689" y="connsiteY15689"/>
              </a:cxn>
              <a:cxn ang="0">
                <a:pos x="connsiteX15690" y="connsiteY15690"/>
              </a:cxn>
              <a:cxn ang="0">
                <a:pos x="connsiteX15691" y="connsiteY15691"/>
              </a:cxn>
              <a:cxn ang="0">
                <a:pos x="connsiteX15692" y="connsiteY15692"/>
              </a:cxn>
              <a:cxn ang="0">
                <a:pos x="connsiteX15693" y="connsiteY15693"/>
              </a:cxn>
              <a:cxn ang="0">
                <a:pos x="connsiteX15694" y="connsiteY15694"/>
              </a:cxn>
              <a:cxn ang="0">
                <a:pos x="connsiteX15695" y="connsiteY15695"/>
              </a:cxn>
              <a:cxn ang="0">
                <a:pos x="connsiteX15696" y="connsiteY15696"/>
              </a:cxn>
              <a:cxn ang="0">
                <a:pos x="connsiteX15697" y="connsiteY15697"/>
              </a:cxn>
              <a:cxn ang="0">
                <a:pos x="connsiteX15698" y="connsiteY15698"/>
              </a:cxn>
              <a:cxn ang="0">
                <a:pos x="connsiteX15699" y="connsiteY15699"/>
              </a:cxn>
              <a:cxn ang="0">
                <a:pos x="connsiteX15700" y="connsiteY15700"/>
              </a:cxn>
              <a:cxn ang="0">
                <a:pos x="connsiteX15701" y="connsiteY15701"/>
              </a:cxn>
              <a:cxn ang="0">
                <a:pos x="connsiteX15702" y="connsiteY15702"/>
              </a:cxn>
              <a:cxn ang="0">
                <a:pos x="connsiteX15703" y="connsiteY15703"/>
              </a:cxn>
              <a:cxn ang="0">
                <a:pos x="connsiteX15704" y="connsiteY15704"/>
              </a:cxn>
              <a:cxn ang="0">
                <a:pos x="connsiteX15705" y="connsiteY15705"/>
              </a:cxn>
              <a:cxn ang="0">
                <a:pos x="connsiteX15706" y="connsiteY15706"/>
              </a:cxn>
              <a:cxn ang="0">
                <a:pos x="connsiteX15707" y="connsiteY15707"/>
              </a:cxn>
              <a:cxn ang="0">
                <a:pos x="connsiteX15708" y="connsiteY15708"/>
              </a:cxn>
              <a:cxn ang="0">
                <a:pos x="connsiteX15709" y="connsiteY15709"/>
              </a:cxn>
              <a:cxn ang="0">
                <a:pos x="connsiteX15710" y="connsiteY15710"/>
              </a:cxn>
              <a:cxn ang="0">
                <a:pos x="connsiteX15711" y="connsiteY15711"/>
              </a:cxn>
              <a:cxn ang="0">
                <a:pos x="connsiteX15712" y="connsiteY15712"/>
              </a:cxn>
              <a:cxn ang="0">
                <a:pos x="connsiteX15713" y="connsiteY15713"/>
              </a:cxn>
              <a:cxn ang="0">
                <a:pos x="connsiteX15714" y="connsiteY15714"/>
              </a:cxn>
              <a:cxn ang="0">
                <a:pos x="connsiteX15715" y="connsiteY15715"/>
              </a:cxn>
              <a:cxn ang="0">
                <a:pos x="connsiteX15716" y="connsiteY15716"/>
              </a:cxn>
              <a:cxn ang="0">
                <a:pos x="connsiteX15717" y="connsiteY15717"/>
              </a:cxn>
              <a:cxn ang="0">
                <a:pos x="connsiteX15718" y="connsiteY15718"/>
              </a:cxn>
              <a:cxn ang="0">
                <a:pos x="connsiteX15719" y="connsiteY15719"/>
              </a:cxn>
              <a:cxn ang="0">
                <a:pos x="connsiteX15720" y="connsiteY15720"/>
              </a:cxn>
              <a:cxn ang="0">
                <a:pos x="connsiteX15721" y="connsiteY15721"/>
              </a:cxn>
              <a:cxn ang="0">
                <a:pos x="connsiteX15722" y="connsiteY15722"/>
              </a:cxn>
              <a:cxn ang="0">
                <a:pos x="connsiteX15723" y="connsiteY15723"/>
              </a:cxn>
              <a:cxn ang="0">
                <a:pos x="connsiteX15724" y="connsiteY15724"/>
              </a:cxn>
              <a:cxn ang="0">
                <a:pos x="connsiteX15725" y="connsiteY15725"/>
              </a:cxn>
              <a:cxn ang="0">
                <a:pos x="connsiteX15726" y="connsiteY15726"/>
              </a:cxn>
              <a:cxn ang="0">
                <a:pos x="connsiteX15727" y="connsiteY15727"/>
              </a:cxn>
              <a:cxn ang="0">
                <a:pos x="connsiteX15728" y="connsiteY15728"/>
              </a:cxn>
              <a:cxn ang="0">
                <a:pos x="connsiteX15729" y="connsiteY15729"/>
              </a:cxn>
              <a:cxn ang="0">
                <a:pos x="connsiteX15730" y="connsiteY15730"/>
              </a:cxn>
              <a:cxn ang="0">
                <a:pos x="connsiteX15731" y="connsiteY15731"/>
              </a:cxn>
              <a:cxn ang="0">
                <a:pos x="connsiteX15732" y="connsiteY15732"/>
              </a:cxn>
              <a:cxn ang="0">
                <a:pos x="connsiteX15733" y="connsiteY15733"/>
              </a:cxn>
              <a:cxn ang="0">
                <a:pos x="connsiteX15734" y="connsiteY15734"/>
              </a:cxn>
              <a:cxn ang="0">
                <a:pos x="connsiteX15735" y="connsiteY15735"/>
              </a:cxn>
              <a:cxn ang="0">
                <a:pos x="connsiteX15736" y="connsiteY15736"/>
              </a:cxn>
              <a:cxn ang="0">
                <a:pos x="connsiteX15737" y="connsiteY15737"/>
              </a:cxn>
              <a:cxn ang="0">
                <a:pos x="connsiteX15738" y="connsiteY15738"/>
              </a:cxn>
              <a:cxn ang="0">
                <a:pos x="connsiteX15739" y="connsiteY15739"/>
              </a:cxn>
              <a:cxn ang="0">
                <a:pos x="connsiteX15740" y="connsiteY15740"/>
              </a:cxn>
              <a:cxn ang="0">
                <a:pos x="connsiteX15741" y="connsiteY15741"/>
              </a:cxn>
              <a:cxn ang="0">
                <a:pos x="connsiteX15742" y="connsiteY15742"/>
              </a:cxn>
              <a:cxn ang="0">
                <a:pos x="connsiteX15743" y="connsiteY15743"/>
              </a:cxn>
              <a:cxn ang="0">
                <a:pos x="connsiteX15744" y="connsiteY15744"/>
              </a:cxn>
              <a:cxn ang="0">
                <a:pos x="connsiteX15745" y="connsiteY15745"/>
              </a:cxn>
              <a:cxn ang="0">
                <a:pos x="connsiteX15746" y="connsiteY15746"/>
              </a:cxn>
              <a:cxn ang="0">
                <a:pos x="connsiteX15747" y="connsiteY15747"/>
              </a:cxn>
              <a:cxn ang="0">
                <a:pos x="connsiteX15748" y="connsiteY15748"/>
              </a:cxn>
              <a:cxn ang="0">
                <a:pos x="connsiteX15749" y="connsiteY15749"/>
              </a:cxn>
              <a:cxn ang="0">
                <a:pos x="connsiteX15750" y="connsiteY15750"/>
              </a:cxn>
              <a:cxn ang="0">
                <a:pos x="connsiteX15751" y="connsiteY15751"/>
              </a:cxn>
              <a:cxn ang="0">
                <a:pos x="connsiteX15752" y="connsiteY15752"/>
              </a:cxn>
              <a:cxn ang="0">
                <a:pos x="connsiteX15753" y="connsiteY15753"/>
              </a:cxn>
              <a:cxn ang="0">
                <a:pos x="connsiteX15754" y="connsiteY15754"/>
              </a:cxn>
              <a:cxn ang="0">
                <a:pos x="connsiteX15755" y="connsiteY15755"/>
              </a:cxn>
              <a:cxn ang="0">
                <a:pos x="connsiteX15756" y="connsiteY15756"/>
              </a:cxn>
              <a:cxn ang="0">
                <a:pos x="connsiteX15757" y="connsiteY15757"/>
              </a:cxn>
              <a:cxn ang="0">
                <a:pos x="connsiteX15758" y="connsiteY15758"/>
              </a:cxn>
              <a:cxn ang="0">
                <a:pos x="connsiteX15759" y="connsiteY15759"/>
              </a:cxn>
              <a:cxn ang="0">
                <a:pos x="connsiteX15760" y="connsiteY15760"/>
              </a:cxn>
              <a:cxn ang="0">
                <a:pos x="connsiteX15761" y="connsiteY15761"/>
              </a:cxn>
              <a:cxn ang="0">
                <a:pos x="connsiteX15762" y="connsiteY15762"/>
              </a:cxn>
              <a:cxn ang="0">
                <a:pos x="connsiteX15763" y="connsiteY15763"/>
              </a:cxn>
              <a:cxn ang="0">
                <a:pos x="connsiteX15764" y="connsiteY15764"/>
              </a:cxn>
              <a:cxn ang="0">
                <a:pos x="connsiteX15765" y="connsiteY15765"/>
              </a:cxn>
              <a:cxn ang="0">
                <a:pos x="connsiteX15766" y="connsiteY15766"/>
              </a:cxn>
              <a:cxn ang="0">
                <a:pos x="connsiteX15767" y="connsiteY15767"/>
              </a:cxn>
              <a:cxn ang="0">
                <a:pos x="connsiteX15768" y="connsiteY15768"/>
              </a:cxn>
              <a:cxn ang="0">
                <a:pos x="connsiteX15769" y="connsiteY15769"/>
              </a:cxn>
              <a:cxn ang="0">
                <a:pos x="connsiteX15770" y="connsiteY15770"/>
              </a:cxn>
              <a:cxn ang="0">
                <a:pos x="connsiteX15771" y="connsiteY15771"/>
              </a:cxn>
              <a:cxn ang="0">
                <a:pos x="connsiteX15772" y="connsiteY15772"/>
              </a:cxn>
              <a:cxn ang="0">
                <a:pos x="connsiteX15773" y="connsiteY15773"/>
              </a:cxn>
              <a:cxn ang="0">
                <a:pos x="connsiteX15774" y="connsiteY15774"/>
              </a:cxn>
              <a:cxn ang="0">
                <a:pos x="connsiteX15775" y="connsiteY15775"/>
              </a:cxn>
              <a:cxn ang="0">
                <a:pos x="connsiteX15776" y="connsiteY15776"/>
              </a:cxn>
              <a:cxn ang="0">
                <a:pos x="connsiteX15777" y="connsiteY15777"/>
              </a:cxn>
              <a:cxn ang="0">
                <a:pos x="connsiteX15778" y="connsiteY15778"/>
              </a:cxn>
              <a:cxn ang="0">
                <a:pos x="connsiteX15779" y="connsiteY15779"/>
              </a:cxn>
              <a:cxn ang="0">
                <a:pos x="connsiteX15780" y="connsiteY15780"/>
              </a:cxn>
              <a:cxn ang="0">
                <a:pos x="connsiteX15781" y="connsiteY15781"/>
              </a:cxn>
              <a:cxn ang="0">
                <a:pos x="connsiteX15782" y="connsiteY15782"/>
              </a:cxn>
              <a:cxn ang="0">
                <a:pos x="connsiteX15783" y="connsiteY15783"/>
              </a:cxn>
              <a:cxn ang="0">
                <a:pos x="connsiteX15784" y="connsiteY15784"/>
              </a:cxn>
              <a:cxn ang="0">
                <a:pos x="connsiteX15785" y="connsiteY15785"/>
              </a:cxn>
              <a:cxn ang="0">
                <a:pos x="connsiteX15786" y="connsiteY15786"/>
              </a:cxn>
              <a:cxn ang="0">
                <a:pos x="connsiteX15787" y="connsiteY15787"/>
              </a:cxn>
              <a:cxn ang="0">
                <a:pos x="connsiteX15788" y="connsiteY15788"/>
              </a:cxn>
              <a:cxn ang="0">
                <a:pos x="connsiteX15789" y="connsiteY15789"/>
              </a:cxn>
              <a:cxn ang="0">
                <a:pos x="connsiteX15790" y="connsiteY15790"/>
              </a:cxn>
              <a:cxn ang="0">
                <a:pos x="connsiteX15791" y="connsiteY15791"/>
              </a:cxn>
              <a:cxn ang="0">
                <a:pos x="connsiteX15792" y="connsiteY15792"/>
              </a:cxn>
              <a:cxn ang="0">
                <a:pos x="connsiteX15793" y="connsiteY15793"/>
              </a:cxn>
              <a:cxn ang="0">
                <a:pos x="connsiteX15794" y="connsiteY15794"/>
              </a:cxn>
              <a:cxn ang="0">
                <a:pos x="connsiteX15795" y="connsiteY15795"/>
              </a:cxn>
              <a:cxn ang="0">
                <a:pos x="connsiteX15796" y="connsiteY15796"/>
              </a:cxn>
              <a:cxn ang="0">
                <a:pos x="connsiteX15797" y="connsiteY15797"/>
              </a:cxn>
              <a:cxn ang="0">
                <a:pos x="connsiteX15798" y="connsiteY15798"/>
              </a:cxn>
              <a:cxn ang="0">
                <a:pos x="connsiteX15799" y="connsiteY15799"/>
              </a:cxn>
              <a:cxn ang="0">
                <a:pos x="connsiteX15800" y="connsiteY15800"/>
              </a:cxn>
              <a:cxn ang="0">
                <a:pos x="connsiteX15801" y="connsiteY15801"/>
              </a:cxn>
              <a:cxn ang="0">
                <a:pos x="connsiteX15802" y="connsiteY15802"/>
              </a:cxn>
              <a:cxn ang="0">
                <a:pos x="connsiteX15803" y="connsiteY15803"/>
              </a:cxn>
              <a:cxn ang="0">
                <a:pos x="connsiteX15804" y="connsiteY15804"/>
              </a:cxn>
              <a:cxn ang="0">
                <a:pos x="connsiteX15805" y="connsiteY15805"/>
              </a:cxn>
              <a:cxn ang="0">
                <a:pos x="connsiteX15806" y="connsiteY15806"/>
              </a:cxn>
              <a:cxn ang="0">
                <a:pos x="connsiteX15807" y="connsiteY15807"/>
              </a:cxn>
              <a:cxn ang="0">
                <a:pos x="connsiteX15808" y="connsiteY15808"/>
              </a:cxn>
              <a:cxn ang="0">
                <a:pos x="connsiteX15809" y="connsiteY15809"/>
              </a:cxn>
              <a:cxn ang="0">
                <a:pos x="connsiteX15810" y="connsiteY15810"/>
              </a:cxn>
              <a:cxn ang="0">
                <a:pos x="connsiteX15811" y="connsiteY15811"/>
              </a:cxn>
              <a:cxn ang="0">
                <a:pos x="connsiteX15812" y="connsiteY15812"/>
              </a:cxn>
              <a:cxn ang="0">
                <a:pos x="connsiteX15813" y="connsiteY15813"/>
              </a:cxn>
              <a:cxn ang="0">
                <a:pos x="connsiteX15814" y="connsiteY15814"/>
              </a:cxn>
              <a:cxn ang="0">
                <a:pos x="connsiteX15815" y="connsiteY15815"/>
              </a:cxn>
              <a:cxn ang="0">
                <a:pos x="connsiteX15816" y="connsiteY15816"/>
              </a:cxn>
              <a:cxn ang="0">
                <a:pos x="connsiteX15817" y="connsiteY15817"/>
              </a:cxn>
              <a:cxn ang="0">
                <a:pos x="connsiteX15818" y="connsiteY15818"/>
              </a:cxn>
              <a:cxn ang="0">
                <a:pos x="connsiteX15819" y="connsiteY15819"/>
              </a:cxn>
              <a:cxn ang="0">
                <a:pos x="connsiteX15820" y="connsiteY15820"/>
              </a:cxn>
              <a:cxn ang="0">
                <a:pos x="connsiteX15821" y="connsiteY15821"/>
              </a:cxn>
              <a:cxn ang="0">
                <a:pos x="connsiteX15822" y="connsiteY15822"/>
              </a:cxn>
              <a:cxn ang="0">
                <a:pos x="connsiteX15823" y="connsiteY15823"/>
              </a:cxn>
              <a:cxn ang="0">
                <a:pos x="connsiteX15824" y="connsiteY15824"/>
              </a:cxn>
              <a:cxn ang="0">
                <a:pos x="connsiteX15825" y="connsiteY15825"/>
              </a:cxn>
              <a:cxn ang="0">
                <a:pos x="connsiteX15826" y="connsiteY15826"/>
              </a:cxn>
              <a:cxn ang="0">
                <a:pos x="connsiteX15827" y="connsiteY15827"/>
              </a:cxn>
              <a:cxn ang="0">
                <a:pos x="connsiteX15828" y="connsiteY15828"/>
              </a:cxn>
              <a:cxn ang="0">
                <a:pos x="connsiteX15829" y="connsiteY15829"/>
              </a:cxn>
              <a:cxn ang="0">
                <a:pos x="connsiteX15830" y="connsiteY15830"/>
              </a:cxn>
              <a:cxn ang="0">
                <a:pos x="connsiteX15831" y="connsiteY15831"/>
              </a:cxn>
              <a:cxn ang="0">
                <a:pos x="connsiteX15832" y="connsiteY15832"/>
              </a:cxn>
              <a:cxn ang="0">
                <a:pos x="connsiteX15833" y="connsiteY15833"/>
              </a:cxn>
              <a:cxn ang="0">
                <a:pos x="connsiteX15834" y="connsiteY15834"/>
              </a:cxn>
              <a:cxn ang="0">
                <a:pos x="connsiteX15835" y="connsiteY15835"/>
              </a:cxn>
              <a:cxn ang="0">
                <a:pos x="connsiteX15836" y="connsiteY15836"/>
              </a:cxn>
              <a:cxn ang="0">
                <a:pos x="connsiteX15837" y="connsiteY15837"/>
              </a:cxn>
              <a:cxn ang="0">
                <a:pos x="connsiteX15838" y="connsiteY15838"/>
              </a:cxn>
              <a:cxn ang="0">
                <a:pos x="connsiteX15839" y="connsiteY15839"/>
              </a:cxn>
              <a:cxn ang="0">
                <a:pos x="connsiteX15840" y="connsiteY15840"/>
              </a:cxn>
              <a:cxn ang="0">
                <a:pos x="connsiteX15841" y="connsiteY15841"/>
              </a:cxn>
              <a:cxn ang="0">
                <a:pos x="connsiteX15842" y="connsiteY15842"/>
              </a:cxn>
              <a:cxn ang="0">
                <a:pos x="connsiteX15843" y="connsiteY15843"/>
              </a:cxn>
              <a:cxn ang="0">
                <a:pos x="connsiteX15844" y="connsiteY15844"/>
              </a:cxn>
              <a:cxn ang="0">
                <a:pos x="connsiteX15845" y="connsiteY15845"/>
              </a:cxn>
              <a:cxn ang="0">
                <a:pos x="connsiteX15846" y="connsiteY15846"/>
              </a:cxn>
              <a:cxn ang="0">
                <a:pos x="connsiteX15847" y="connsiteY15847"/>
              </a:cxn>
              <a:cxn ang="0">
                <a:pos x="connsiteX15848" y="connsiteY15848"/>
              </a:cxn>
              <a:cxn ang="0">
                <a:pos x="connsiteX15849" y="connsiteY15849"/>
              </a:cxn>
              <a:cxn ang="0">
                <a:pos x="connsiteX15850" y="connsiteY15850"/>
              </a:cxn>
              <a:cxn ang="0">
                <a:pos x="connsiteX15851" y="connsiteY15851"/>
              </a:cxn>
              <a:cxn ang="0">
                <a:pos x="connsiteX15852" y="connsiteY15852"/>
              </a:cxn>
              <a:cxn ang="0">
                <a:pos x="connsiteX15853" y="connsiteY15853"/>
              </a:cxn>
              <a:cxn ang="0">
                <a:pos x="connsiteX15854" y="connsiteY15854"/>
              </a:cxn>
              <a:cxn ang="0">
                <a:pos x="connsiteX15855" y="connsiteY15855"/>
              </a:cxn>
              <a:cxn ang="0">
                <a:pos x="connsiteX15856" y="connsiteY15856"/>
              </a:cxn>
              <a:cxn ang="0">
                <a:pos x="connsiteX15857" y="connsiteY15857"/>
              </a:cxn>
              <a:cxn ang="0">
                <a:pos x="connsiteX15858" y="connsiteY15858"/>
              </a:cxn>
              <a:cxn ang="0">
                <a:pos x="connsiteX15859" y="connsiteY15859"/>
              </a:cxn>
              <a:cxn ang="0">
                <a:pos x="connsiteX15860" y="connsiteY15860"/>
              </a:cxn>
              <a:cxn ang="0">
                <a:pos x="connsiteX15861" y="connsiteY15861"/>
              </a:cxn>
              <a:cxn ang="0">
                <a:pos x="connsiteX15862" y="connsiteY15862"/>
              </a:cxn>
              <a:cxn ang="0">
                <a:pos x="connsiteX15863" y="connsiteY15863"/>
              </a:cxn>
              <a:cxn ang="0">
                <a:pos x="connsiteX15864" y="connsiteY15864"/>
              </a:cxn>
              <a:cxn ang="0">
                <a:pos x="connsiteX15865" y="connsiteY15865"/>
              </a:cxn>
              <a:cxn ang="0">
                <a:pos x="connsiteX15866" y="connsiteY15866"/>
              </a:cxn>
              <a:cxn ang="0">
                <a:pos x="connsiteX15867" y="connsiteY15867"/>
              </a:cxn>
              <a:cxn ang="0">
                <a:pos x="connsiteX15868" y="connsiteY15868"/>
              </a:cxn>
              <a:cxn ang="0">
                <a:pos x="connsiteX15869" y="connsiteY15869"/>
              </a:cxn>
              <a:cxn ang="0">
                <a:pos x="connsiteX15870" y="connsiteY15870"/>
              </a:cxn>
              <a:cxn ang="0">
                <a:pos x="connsiteX15871" y="connsiteY15871"/>
              </a:cxn>
              <a:cxn ang="0">
                <a:pos x="connsiteX15872" y="connsiteY15872"/>
              </a:cxn>
              <a:cxn ang="0">
                <a:pos x="connsiteX15873" y="connsiteY15873"/>
              </a:cxn>
              <a:cxn ang="0">
                <a:pos x="connsiteX15874" y="connsiteY15874"/>
              </a:cxn>
              <a:cxn ang="0">
                <a:pos x="connsiteX15875" y="connsiteY15875"/>
              </a:cxn>
              <a:cxn ang="0">
                <a:pos x="connsiteX15876" y="connsiteY15876"/>
              </a:cxn>
              <a:cxn ang="0">
                <a:pos x="connsiteX15877" y="connsiteY15877"/>
              </a:cxn>
              <a:cxn ang="0">
                <a:pos x="connsiteX15878" y="connsiteY15878"/>
              </a:cxn>
              <a:cxn ang="0">
                <a:pos x="connsiteX15879" y="connsiteY15879"/>
              </a:cxn>
              <a:cxn ang="0">
                <a:pos x="connsiteX15880" y="connsiteY15880"/>
              </a:cxn>
              <a:cxn ang="0">
                <a:pos x="connsiteX15881" y="connsiteY15881"/>
              </a:cxn>
              <a:cxn ang="0">
                <a:pos x="connsiteX15882" y="connsiteY15882"/>
              </a:cxn>
              <a:cxn ang="0">
                <a:pos x="connsiteX15883" y="connsiteY15883"/>
              </a:cxn>
              <a:cxn ang="0">
                <a:pos x="connsiteX15884" y="connsiteY15884"/>
              </a:cxn>
              <a:cxn ang="0">
                <a:pos x="connsiteX15885" y="connsiteY15885"/>
              </a:cxn>
              <a:cxn ang="0">
                <a:pos x="connsiteX15886" y="connsiteY15886"/>
              </a:cxn>
              <a:cxn ang="0">
                <a:pos x="connsiteX15887" y="connsiteY15887"/>
              </a:cxn>
              <a:cxn ang="0">
                <a:pos x="connsiteX15888" y="connsiteY15888"/>
              </a:cxn>
              <a:cxn ang="0">
                <a:pos x="connsiteX15889" y="connsiteY15889"/>
              </a:cxn>
              <a:cxn ang="0">
                <a:pos x="connsiteX15890" y="connsiteY15890"/>
              </a:cxn>
              <a:cxn ang="0">
                <a:pos x="connsiteX15891" y="connsiteY15891"/>
              </a:cxn>
              <a:cxn ang="0">
                <a:pos x="connsiteX15892" y="connsiteY15892"/>
              </a:cxn>
              <a:cxn ang="0">
                <a:pos x="connsiteX15893" y="connsiteY15893"/>
              </a:cxn>
              <a:cxn ang="0">
                <a:pos x="connsiteX15894" y="connsiteY15894"/>
              </a:cxn>
              <a:cxn ang="0">
                <a:pos x="connsiteX15895" y="connsiteY15895"/>
              </a:cxn>
              <a:cxn ang="0">
                <a:pos x="connsiteX15896" y="connsiteY15896"/>
              </a:cxn>
              <a:cxn ang="0">
                <a:pos x="connsiteX15897" y="connsiteY15897"/>
              </a:cxn>
              <a:cxn ang="0">
                <a:pos x="connsiteX15898" y="connsiteY15898"/>
              </a:cxn>
              <a:cxn ang="0">
                <a:pos x="connsiteX15899" y="connsiteY15899"/>
              </a:cxn>
              <a:cxn ang="0">
                <a:pos x="connsiteX15900" y="connsiteY15900"/>
              </a:cxn>
              <a:cxn ang="0">
                <a:pos x="connsiteX15901" y="connsiteY15901"/>
              </a:cxn>
              <a:cxn ang="0">
                <a:pos x="connsiteX15902" y="connsiteY15902"/>
              </a:cxn>
              <a:cxn ang="0">
                <a:pos x="connsiteX15903" y="connsiteY15903"/>
              </a:cxn>
              <a:cxn ang="0">
                <a:pos x="connsiteX15904" y="connsiteY15904"/>
              </a:cxn>
              <a:cxn ang="0">
                <a:pos x="connsiteX15905" y="connsiteY15905"/>
              </a:cxn>
              <a:cxn ang="0">
                <a:pos x="connsiteX15906" y="connsiteY15906"/>
              </a:cxn>
              <a:cxn ang="0">
                <a:pos x="connsiteX15907" y="connsiteY15907"/>
              </a:cxn>
              <a:cxn ang="0">
                <a:pos x="connsiteX15908" y="connsiteY15908"/>
              </a:cxn>
              <a:cxn ang="0">
                <a:pos x="connsiteX15909" y="connsiteY15909"/>
              </a:cxn>
              <a:cxn ang="0">
                <a:pos x="connsiteX15910" y="connsiteY15910"/>
              </a:cxn>
              <a:cxn ang="0">
                <a:pos x="connsiteX15911" y="connsiteY15911"/>
              </a:cxn>
              <a:cxn ang="0">
                <a:pos x="connsiteX15912" y="connsiteY15912"/>
              </a:cxn>
              <a:cxn ang="0">
                <a:pos x="connsiteX15913" y="connsiteY15913"/>
              </a:cxn>
              <a:cxn ang="0">
                <a:pos x="connsiteX15914" y="connsiteY15914"/>
              </a:cxn>
              <a:cxn ang="0">
                <a:pos x="connsiteX15915" y="connsiteY15915"/>
              </a:cxn>
              <a:cxn ang="0">
                <a:pos x="connsiteX15916" y="connsiteY15916"/>
              </a:cxn>
              <a:cxn ang="0">
                <a:pos x="connsiteX15917" y="connsiteY15917"/>
              </a:cxn>
              <a:cxn ang="0">
                <a:pos x="connsiteX15918" y="connsiteY15918"/>
              </a:cxn>
              <a:cxn ang="0">
                <a:pos x="connsiteX15919" y="connsiteY15919"/>
              </a:cxn>
              <a:cxn ang="0">
                <a:pos x="connsiteX15920" y="connsiteY15920"/>
              </a:cxn>
              <a:cxn ang="0">
                <a:pos x="connsiteX15921" y="connsiteY15921"/>
              </a:cxn>
              <a:cxn ang="0">
                <a:pos x="connsiteX15922" y="connsiteY15922"/>
              </a:cxn>
              <a:cxn ang="0">
                <a:pos x="connsiteX15923" y="connsiteY15923"/>
              </a:cxn>
              <a:cxn ang="0">
                <a:pos x="connsiteX15924" y="connsiteY15924"/>
              </a:cxn>
              <a:cxn ang="0">
                <a:pos x="connsiteX15925" y="connsiteY15925"/>
              </a:cxn>
              <a:cxn ang="0">
                <a:pos x="connsiteX15926" y="connsiteY15926"/>
              </a:cxn>
              <a:cxn ang="0">
                <a:pos x="connsiteX15927" y="connsiteY15927"/>
              </a:cxn>
              <a:cxn ang="0">
                <a:pos x="connsiteX15928" y="connsiteY15928"/>
              </a:cxn>
              <a:cxn ang="0">
                <a:pos x="connsiteX15929" y="connsiteY15929"/>
              </a:cxn>
              <a:cxn ang="0">
                <a:pos x="connsiteX15930" y="connsiteY15930"/>
              </a:cxn>
              <a:cxn ang="0">
                <a:pos x="connsiteX15931" y="connsiteY15931"/>
              </a:cxn>
              <a:cxn ang="0">
                <a:pos x="connsiteX15932" y="connsiteY15932"/>
              </a:cxn>
              <a:cxn ang="0">
                <a:pos x="connsiteX15933" y="connsiteY15933"/>
              </a:cxn>
              <a:cxn ang="0">
                <a:pos x="connsiteX15934" y="connsiteY15934"/>
              </a:cxn>
              <a:cxn ang="0">
                <a:pos x="connsiteX15935" y="connsiteY15935"/>
              </a:cxn>
              <a:cxn ang="0">
                <a:pos x="connsiteX15936" y="connsiteY15936"/>
              </a:cxn>
              <a:cxn ang="0">
                <a:pos x="connsiteX15937" y="connsiteY15937"/>
              </a:cxn>
              <a:cxn ang="0">
                <a:pos x="connsiteX15938" y="connsiteY15938"/>
              </a:cxn>
              <a:cxn ang="0">
                <a:pos x="connsiteX15939" y="connsiteY15939"/>
              </a:cxn>
              <a:cxn ang="0">
                <a:pos x="connsiteX15940" y="connsiteY15940"/>
              </a:cxn>
              <a:cxn ang="0">
                <a:pos x="connsiteX15941" y="connsiteY15941"/>
              </a:cxn>
              <a:cxn ang="0">
                <a:pos x="connsiteX15942" y="connsiteY15942"/>
              </a:cxn>
              <a:cxn ang="0">
                <a:pos x="connsiteX15943" y="connsiteY15943"/>
              </a:cxn>
              <a:cxn ang="0">
                <a:pos x="connsiteX15944" y="connsiteY15944"/>
              </a:cxn>
              <a:cxn ang="0">
                <a:pos x="connsiteX15945" y="connsiteY15945"/>
              </a:cxn>
              <a:cxn ang="0">
                <a:pos x="connsiteX15946" y="connsiteY15946"/>
              </a:cxn>
              <a:cxn ang="0">
                <a:pos x="connsiteX15947" y="connsiteY15947"/>
              </a:cxn>
              <a:cxn ang="0">
                <a:pos x="connsiteX15948" y="connsiteY15948"/>
              </a:cxn>
              <a:cxn ang="0">
                <a:pos x="connsiteX15949" y="connsiteY15949"/>
              </a:cxn>
              <a:cxn ang="0">
                <a:pos x="connsiteX15950" y="connsiteY15950"/>
              </a:cxn>
              <a:cxn ang="0">
                <a:pos x="connsiteX15951" y="connsiteY15951"/>
              </a:cxn>
              <a:cxn ang="0">
                <a:pos x="connsiteX15952" y="connsiteY15952"/>
              </a:cxn>
              <a:cxn ang="0">
                <a:pos x="connsiteX15953" y="connsiteY15953"/>
              </a:cxn>
              <a:cxn ang="0">
                <a:pos x="connsiteX15954" y="connsiteY15954"/>
              </a:cxn>
              <a:cxn ang="0">
                <a:pos x="connsiteX15955" y="connsiteY15955"/>
              </a:cxn>
              <a:cxn ang="0">
                <a:pos x="connsiteX15956" y="connsiteY15956"/>
              </a:cxn>
              <a:cxn ang="0">
                <a:pos x="connsiteX15957" y="connsiteY15957"/>
              </a:cxn>
              <a:cxn ang="0">
                <a:pos x="connsiteX15958" y="connsiteY15958"/>
              </a:cxn>
              <a:cxn ang="0">
                <a:pos x="connsiteX15959" y="connsiteY15959"/>
              </a:cxn>
              <a:cxn ang="0">
                <a:pos x="connsiteX15960" y="connsiteY15960"/>
              </a:cxn>
              <a:cxn ang="0">
                <a:pos x="connsiteX15961" y="connsiteY15961"/>
              </a:cxn>
              <a:cxn ang="0">
                <a:pos x="connsiteX15962" y="connsiteY15962"/>
              </a:cxn>
              <a:cxn ang="0">
                <a:pos x="connsiteX15963" y="connsiteY15963"/>
              </a:cxn>
              <a:cxn ang="0">
                <a:pos x="connsiteX15964" y="connsiteY15964"/>
              </a:cxn>
              <a:cxn ang="0">
                <a:pos x="connsiteX15965" y="connsiteY15965"/>
              </a:cxn>
              <a:cxn ang="0">
                <a:pos x="connsiteX15966" y="connsiteY15966"/>
              </a:cxn>
              <a:cxn ang="0">
                <a:pos x="connsiteX15967" y="connsiteY15967"/>
              </a:cxn>
              <a:cxn ang="0">
                <a:pos x="connsiteX15968" y="connsiteY15968"/>
              </a:cxn>
              <a:cxn ang="0">
                <a:pos x="connsiteX15969" y="connsiteY15969"/>
              </a:cxn>
              <a:cxn ang="0">
                <a:pos x="connsiteX15970" y="connsiteY15970"/>
              </a:cxn>
              <a:cxn ang="0">
                <a:pos x="connsiteX15971" y="connsiteY15971"/>
              </a:cxn>
              <a:cxn ang="0">
                <a:pos x="connsiteX15972" y="connsiteY15972"/>
              </a:cxn>
              <a:cxn ang="0">
                <a:pos x="connsiteX15973" y="connsiteY15973"/>
              </a:cxn>
              <a:cxn ang="0">
                <a:pos x="connsiteX15974" y="connsiteY15974"/>
              </a:cxn>
              <a:cxn ang="0">
                <a:pos x="connsiteX15975" y="connsiteY15975"/>
              </a:cxn>
              <a:cxn ang="0">
                <a:pos x="connsiteX15976" y="connsiteY15976"/>
              </a:cxn>
              <a:cxn ang="0">
                <a:pos x="connsiteX15977" y="connsiteY15977"/>
              </a:cxn>
              <a:cxn ang="0">
                <a:pos x="connsiteX15978" y="connsiteY15978"/>
              </a:cxn>
              <a:cxn ang="0">
                <a:pos x="connsiteX15979" y="connsiteY15979"/>
              </a:cxn>
              <a:cxn ang="0">
                <a:pos x="connsiteX15980" y="connsiteY15980"/>
              </a:cxn>
              <a:cxn ang="0">
                <a:pos x="connsiteX15981" y="connsiteY15981"/>
              </a:cxn>
              <a:cxn ang="0">
                <a:pos x="connsiteX15982" y="connsiteY15982"/>
              </a:cxn>
              <a:cxn ang="0">
                <a:pos x="connsiteX15983" y="connsiteY15983"/>
              </a:cxn>
              <a:cxn ang="0">
                <a:pos x="connsiteX15984" y="connsiteY15984"/>
              </a:cxn>
              <a:cxn ang="0">
                <a:pos x="connsiteX15985" y="connsiteY15985"/>
              </a:cxn>
              <a:cxn ang="0">
                <a:pos x="connsiteX15986" y="connsiteY15986"/>
              </a:cxn>
              <a:cxn ang="0">
                <a:pos x="connsiteX15987" y="connsiteY15987"/>
              </a:cxn>
              <a:cxn ang="0">
                <a:pos x="connsiteX15988" y="connsiteY15988"/>
              </a:cxn>
              <a:cxn ang="0">
                <a:pos x="connsiteX15989" y="connsiteY15989"/>
              </a:cxn>
              <a:cxn ang="0">
                <a:pos x="connsiteX15990" y="connsiteY15990"/>
              </a:cxn>
              <a:cxn ang="0">
                <a:pos x="connsiteX15991" y="connsiteY15991"/>
              </a:cxn>
              <a:cxn ang="0">
                <a:pos x="connsiteX15992" y="connsiteY15992"/>
              </a:cxn>
              <a:cxn ang="0">
                <a:pos x="connsiteX15993" y="connsiteY15993"/>
              </a:cxn>
              <a:cxn ang="0">
                <a:pos x="connsiteX15994" y="connsiteY15994"/>
              </a:cxn>
              <a:cxn ang="0">
                <a:pos x="connsiteX15995" y="connsiteY15995"/>
              </a:cxn>
              <a:cxn ang="0">
                <a:pos x="connsiteX15996" y="connsiteY15996"/>
              </a:cxn>
              <a:cxn ang="0">
                <a:pos x="connsiteX15997" y="connsiteY15997"/>
              </a:cxn>
              <a:cxn ang="0">
                <a:pos x="connsiteX15998" y="connsiteY15998"/>
              </a:cxn>
              <a:cxn ang="0">
                <a:pos x="connsiteX15999" y="connsiteY15999"/>
              </a:cxn>
              <a:cxn ang="0">
                <a:pos x="connsiteX16000" y="connsiteY16000"/>
              </a:cxn>
              <a:cxn ang="0">
                <a:pos x="connsiteX16001" y="connsiteY16001"/>
              </a:cxn>
              <a:cxn ang="0">
                <a:pos x="connsiteX16002" y="connsiteY16002"/>
              </a:cxn>
              <a:cxn ang="0">
                <a:pos x="connsiteX16003" y="connsiteY16003"/>
              </a:cxn>
              <a:cxn ang="0">
                <a:pos x="connsiteX16004" y="connsiteY16004"/>
              </a:cxn>
              <a:cxn ang="0">
                <a:pos x="connsiteX16005" y="connsiteY16005"/>
              </a:cxn>
              <a:cxn ang="0">
                <a:pos x="connsiteX16006" y="connsiteY16006"/>
              </a:cxn>
              <a:cxn ang="0">
                <a:pos x="connsiteX16007" y="connsiteY16007"/>
              </a:cxn>
              <a:cxn ang="0">
                <a:pos x="connsiteX16008" y="connsiteY16008"/>
              </a:cxn>
              <a:cxn ang="0">
                <a:pos x="connsiteX16009" y="connsiteY16009"/>
              </a:cxn>
              <a:cxn ang="0">
                <a:pos x="connsiteX16010" y="connsiteY16010"/>
              </a:cxn>
              <a:cxn ang="0">
                <a:pos x="connsiteX16011" y="connsiteY16011"/>
              </a:cxn>
              <a:cxn ang="0">
                <a:pos x="connsiteX16012" y="connsiteY16012"/>
              </a:cxn>
              <a:cxn ang="0">
                <a:pos x="connsiteX16013" y="connsiteY16013"/>
              </a:cxn>
              <a:cxn ang="0">
                <a:pos x="connsiteX16014" y="connsiteY16014"/>
              </a:cxn>
              <a:cxn ang="0">
                <a:pos x="connsiteX16015" y="connsiteY16015"/>
              </a:cxn>
              <a:cxn ang="0">
                <a:pos x="connsiteX16016" y="connsiteY16016"/>
              </a:cxn>
              <a:cxn ang="0">
                <a:pos x="connsiteX16017" y="connsiteY16017"/>
              </a:cxn>
              <a:cxn ang="0">
                <a:pos x="connsiteX16018" y="connsiteY16018"/>
              </a:cxn>
              <a:cxn ang="0">
                <a:pos x="connsiteX16019" y="connsiteY16019"/>
              </a:cxn>
              <a:cxn ang="0">
                <a:pos x="connsiteX16020" y="connsiteY16020"/>
              </a:cxn>
              <a:cxn ang="0">
                <a:pos x="connsiteX16021" y="connsiteY16021"/>
              </a:cxn>
              <a:cxn ang="0">
                <a:pos x="connsiteX16022" y="connsiteY16022"/>
              </a:cxn>
              <a:cxn ang="0">
                <a:pos x="connsiteX16023" y="connsiteY16023"/>
              </a:cxn>
              <a:cxn ang="0">
                <a:pos x="connsiteX16024" y="connsiteY16024"/>
              </a:cxn>
              <a:cxn ang="0">
                <a:pos x="connsiteX16025" y="connsiteY16025"/>
              </a:cxn>
              <a:cxn ang="0">
                <a:pos x="connsiteX16026" y="connsiteY16026"/>
              </a:cxn>
              <a:cxn ang="0">
                <a:pos x="connsiteX16027" y="connsiteY16027"/>
              </a:cxn>
              <a:cxn ang="0">
                <a:pos x="connsiteX16028" y="connsiteY16028"/>
              </a:cxn>
              <a:cxn ang="0">
                <a:pos x="connsiteX16029" y="connsiteY16029"/>
              </a:cxn>
              <a:cxn ang="0">
                <a:pos x="connsiteX16030" y="connsiteY16030"/>
              </a:cxn>
              <a:cxn ang="0">
                <a:pos x="connsiteX16031" y="connsiteY16031"/>
              </a:cxn>
              <a:cxn ang="0">
                <a:pos x="connsiteX16032" y="connsiteY16032"/>
              </a:cxn>
              <a:cxn ang="0">
                <a:pos x="connsiteX16033" y="connsiteY16033"/>
              </a:cxn>
              <a:cxn ang="0">
                <a:pos x="connsiteX16034" y="connsiteY16034"/>
              </a:cxn>
              <a:cxn ang="0">
                <a:pos x="connsiteX16035" y="connsiteY16035"/>
              </a:cxn>
              <a:cxn ang="0">
                <a:pos x="connsiteX16036" y="connsiteY16036"/>
              </a:cxn>
              <a:cxn ang="0">
                <a:pos x="connsiteX16037" y="connsiteY16037"/>
              </a:cxn>
              <a:cxn ang="0">
                <a:pos x="connsiteX16038" y="connsiteY16038"/>
              </a:cxn>
              <a:cxn ang="0">
                <a:pos x="connsiteX16039" y="connsiteY16039"/>
              </a:cxn>
              <a:cxn ang="0">
                <a:pos x="connsiteX16040" y="connsiteY16040"/>
              </a:cxn>
              <a:cxn ang="0">
                <a:pos x="connsiteX16041" y="connsiteY16041"/>
              </a:cxn>
              <a:cxn ang="0">
                <a:pos x="connsiteX16042" y="connsiteY16042"/>
              </a:cxn>
              <a:cxn ang="0">
                <a:pos x="connsiteX16043" y="connsiteY16043"/>
              </a:cxn>
              <a:cxn ang="0">
                <a:pos x="connsiteX16044" y="connsiteY16044"/>
              </a:cxn>
              <a:cxn ang="0">
                <a:pos x="connsiteX16045" y="connsiteY16045"/>
              </a:cxn>
              <a:cxn ang="0">
                <a:pos x="connsiteX16046" y="connsiteY16046"/>
              </a:cxn>
              <a:cxn ang="0">
                <a:pos x="connsiteX16047" y="connsiteY16047"/>
              </a:cxn>
              <a:cxn ang="0">
                <a:pos x="connsiteX16048" y="connsiteY16048"/>
              </a:cxn>
              <a:cxn ang="0">
                <a:pos x="connsiteX16049" y="connsiteY16049"/>
              </a:cxn>
              <a:cxn ang="0">
                <a:pos x="connsiteX16050" y="connsiteY16050"/>
              </a:cxn>
              <a:cxn ang="0">
                <a:pos x="connsiteX16051" y="connsiteY16051"/>
              </a:cxn>
              <a:cxn ang="0">
                <a:pos x="connsiteX16052" y="connsiteY16052"/>
              </a:cxn>
              <a:cxn ang="0">
                <a:pos x="connsiteX16053" y="connsiteY16053"/>
              </a:cxn>
              <a:cxn ang="0">
                <a:pos x="connsiteX16054" y="connsiteY16054"/>
              </a:cxn>
              <a:cxn ang="0">
                <a:pos x="connsiteX16055" y="connsiteY16055"/>
              </a:cxn>
              <a:cxn ang="0">
                <a:pos x="connsiteX16056" y="connsiteY16056"/>
              </a:cxn>
              <a:cxn ang="0">
                <a:pos x="connsiteX16057" y="connsiteY16057"/>
              </a:cxn>
              <a:cxn ang="0">
                <a:pos x="connsiteX16058" y="connsiteY16058"/>
              </a:cxn>
              <a:cxn ang="0">
                <a:pos x="connsiteX16059" y="connsiteY16059"/>
              </a:cxn>
              <a:cxn ang="0">
                <a:pos x="connsiteX16060" y="connsiteY16060"/>
              </a:cxn>
              <a:cxn ang="0">
                <a:pos x="connsiteX16061" y="connsiteY16061"/>
              </a:cxn>
              <a:cxn ang="0">
                <a:pos x="connsiteX16062" y="connsiteY16062"/>
              </a:cxn>
              <a:cxn ang="0">
                <a:pos x="connsiteX16063" y="connsiteY16063"/>
              </a:cxn>
              <a:cxn ang="0">
                <a:pos x="connsiteX16064" y="connsiteY16064"/>
              </a:cxn>
              <a:cxn ang="0">
                <a:pos x="connsiteX16065" y="connsiteY16065"/>
              </a:cxn>
              <a:cxn ang="0">
                <a:pos x="connsiteX16066" y="connsiteY16066"/>
              </a:cxn>
              <a:cxn ang="0">
                <a:pos x="connsiteX16067" y="connsiteY16067"/>
              </a:cxn>
              <a:cxn ang="0">
                <a:pos x="connsiteX16068" y="connsiteY16068"/>
              </a:cxn>
              <a:cxn ang="0">
                <a:pos x="connsiteX16069" y="connsiteY16069"/>
              </a:cxn>
              <a:cxn ang="0">
                <a:pos x="connsiteX16070" y="connsiteY16070"/>
              </a:cxn>
              <a:cxn ang="0">
                <a:pos x="connsiteX16071" y="connsiteY16071"/>
              </a:cxn>
              <a:cxn ang="0">
                <a:pos x="connsiteX16072" y="connsiteY16072"/>
              </a:cxn>
              <a:cxn ang="0">
                <a:pos x="connsiteX16073" y="connsiteY16073"/>
              </a:cxn>
              <a:cxn ang="0">
                <a:pos x="connsiteX16074" y="connsiteY16074"/>
              </a:cxn>
              <a:cxn ang="0">
                <a:pos x="connsiteX16075" y="connsiteY16075"/>
              </a:cxn>
              <a:cxn ang="0">
                <a:pos x="connsiteX16076" y="connsiteY16076"/>
              </a:cxn>
              <a:cxn ang="0">
                <a:pos x="connsiteX16077" y="connsiteY16077"/>
              </a:cxn>
              <a:cxn ang="0">
                <a:pos x="connsiteX16078" y="connsiteY16078"/>
              </a:cxn>
              <a:cxn ang="0">
                <a:pos x="connsiteX16079" y="connsiteY16079"/>
              </a:cxn>
              <a:cxn ang="0">
                <a:pos x="connsiteX16080" y="connsiteY16080"/>
              </a:cxn>
              <a:cxn ang="0">
                <a:pos x="connsiteX16081" y="connsiteY16081"/>
              </a:cxn>
              <a:cxn ang="0">
                <a:pos x="connsiteX16082" y="connsiteY16082"/>
              </a:cxn>
              <a:cxn ang="0">
                <a:pos x="connsiteX16083" y="connsiteY16083"/>
              </a:cxn>
              <a:cxn ang="0">
                <a:pos x="connsiteX16084" y="connsiteY16084"/>
              </a:cxn>
              <a:cxn ang="0">
                <a:pos x="connsiteX16085" y="connsiteY16085"/>
              </a:cxn>
              <a:cxn ang="0">
                <a:pos x="connsiteX16086" y="connsiteY16086"/>
              </a:cxn>
              <a:cxn ang="0">
                <a:pos x="connsiteX16087" y="connsiteY16087"/>
              </a:cxn>
              <a:cxn ang="0">
                <a:pos x="connsiteX16088" y="connsiteY16088"/>
              </a:cxn>
              <a:cxn ang="0">
                <a:pos x="connsiteX16089" y="connsiteY16089"/>
              </a:cxn>
              <a:cxn ang="0">
                <a:pos x="connsiteX16090" y="connsiteY16090"/>
              </a:cxn>
              <a:cxn ang="0">
                <a:pos x="connsiteX16091" y="connsiteY16091"/>
              </a:cxn>
              <a:cxn ang="0">
                <a:pos x="connsiteX16092" y="connsiteY16092"/>
              </a:cxn>
              <a:cxn ang="0">
                <a:pos x="connsiteX16093" y="connsiteY16093"/>
              </a:cxn>
              <a:cxn ang="0">
                <a:pos x="connsiteX16094" y="connsiteY16094"/>
              </a:cxn>
              <a:cxn ang="0">
                <a:pos x="connsiteX16095" y="connsiteY16095"/>
              </a:cxn>
              <a:cxn ang="0">
                <a:pos x="connsiteX16096" y="connsiteY16096"/>
              </a:cxn>
              <a:cxn ang="0">
                <a:pos x="connsiteX16097" y="connsiteY16097"/>
              </a:cxn>
              <a:cxn ang="0">
                <a:pos x="connsiteX16098" y="connsiteY16098"/>
              </a:cxn>
              <a:cxn ang="0">
                <a:pos x="connsiteX16099" y="connsiteY16099"/>
              </a:cxn>
              <a:cxn ang="0">
                <a:pos x="connsiteX16100" y="connsiteY16100"/>
              </a:cxn>
              <a:cxn ang="0">
                <a:pos x="connsiteX16101" y="connsiteY16101"/>
              </a:cxn>
              <a:cxn ang="0">
                <a:pos x="connsiteX16102" y="connsiteY16102"/>
              </a:cxn>
              <a:cxn ang="0">
                <a:pos x="connsiteX16103" y="connsiteY16103"/>
              </a:cxn>
              <a:cxn ang="0">
                <a:pos x="connsiteX16104" y="connsiteY16104"/>
              </a:cxn>
              <a:cxn ang="0">
                <a:pos x="connsiteX16105" y="connsiteY16105"/>
              </a:cxn>
              <a:cxn ang="0">
                <a:pos x="connsiteX16106" y="connsiteY16106"/>
              </a:cxn>
              <a:cxn ang="0">
                <a:pos x="connsiteX16107" y="connsiteY16107"/>
              </a:cxn>
              <a:cxn ang="0">
                <a:pos x="connsiteX16108" y="connsiteY16108"/>
              </a:cxn>
              <a:cxn ang="0">
                <a:pos x="connsiteX16109" y="connsiteY16109"/>
              </a:cxn>
              <a:cxn ang="0">
                <a:pos x="connsiteX16110" y="connsiteY16110"/>
              </a:cxn>
              <a:cxn ang="0">
                <a:pos x="connsiteX16111" y="connsiteY16111"/>
              </a:cxn>
              <a:cxn ang="0">
                <a:pos x="connsiteX16112" y="connsiteY16112"/>
              </a:cxn>
              <a:cxn ang="0">
                <a:pos x="connsiteX16113" y="connsiteY16113"/>
              </a:cxn>
              <a:cxn ang="0">
                <a:pos x="connsiteX16114" y="connsiteY16114"/>
              </a:cxn>
              <a:cxn ang="0">
                <a:pos x="connsiteX16115" y="connsiteY16115"/>
              </a:cxn>
              <a:cxn ang="0">
                <a:pos x="connsiteX16116" y="connsiteY16116"/>
              </a:cxn>
              <a:cxn ang="0">
                <a:pos x="connsiteX16117" y="connsiteY16117"/>
              </a:cxn>
              <a:cxn ang="0">
                <a:pos x="connsiteX16118" y="connsiteY16118"/>
              </a:cxn>
              <a:cxn ang="0">
                <a:pos x="connsiteX16119" y="connsiteY16119"/>
              </a:cxn>
              <a:cxn ang="0">
                <a:pos x="connsiteX16120" y="connsiteY16120"/>
              </a:cxn>
              <a:cxn ang="0">
                <a:pos x="connsiteX16121" y="connsiteY16121"/>
              </a:cxn>
              <a:cxn ang="0">
                <a:pos x="connsiteX16122" y="connsiteY16122"/>
              </a:cxn>
              <a:cxn ang="0">
                <a:pos x="connsiteX16123" y="connsiteY16123"/>
              </a:cxn>
              <a:cxn ang="0">
                <a:pos x="connsiteX16124" y="connsiteY16124"/>
              </a:cxn>
              <a:cxn ang="0">
                <a:pos x="connsiteX16125" y="connsiteY16125"/>
              </a:cxn>
              <a:cxn ang="0">
                <a:pos x="connsiteX16126" y="connsiteY16126"/>
              </a:cxn>
              <a:cxn ang="0">
                <a:pos x="connsiteX16127" y="connsiteY16127"/>
              </a:cxn>
              <a:cxn ang="0">
                <a:pos x="connsiteX16128" y="connsiteY16128"/>
              </a:cxn>
              <a:cxn ang="0">
                <a:pos x="connsiteX16129" y="connsiteY16129"/>
              </a:cxn>
              <a:cxn ang="0">
                <a:pos x="connsiteX16130" y="connsiteY16130"/>
              </a:cxn>
              <a:cxn ang="0">
                <a:pos x="connsiteX16131" y="connsiteY16131"/>
              </a:cxn>
              <a:cxn ang="0">
                <a:pos x="connsiteX16132" y="connsiteY16132"/>
              </a:cxn>
              <a:cxn ang="0">
                <a:pos x="connsiteX16133" y="connsiteY16133"/>
              </a:cxn>
              <a:cxn ang="0">
                <a:pos x="connsiteX16134" y="connsiteY16134"/>
              </a:cxn>
              <a:cxn ang="0">
                <a:pos x="connsiteX16135" y="connsiteY16135"/>
              </a:cxn>
              <a:cxn ang="0">
                <a:pos x="connsiteX16136" y="connsiteY16136"/>
              </a:cxn>
              <a:cxn ang="0">
                <a:pos x="connsiteX16137" y="connsiteY16137"/>
              </a:cxn>
              <a:cxn ang="0">
                <a:pos x="connsiteX16138" y="connsiteY16138"/>
              </a:cxn>
              <a:cxn ang="0">
                <a:pos x="connsiteX16139" y="connsiteY16139"/>
              </a:cxn>
              <a:cxn ang="0">
                <a:pos x="connsiteX16140" y="connsiteY16140"/>
              </a:cxn>
              <a:cxn ang="0">
                <a:pos x="connsiteX16141" y="connsiteY16141"/>
              </a:cxn>
              <a:cxn ang="0">
                <a:pos x="connsiteX16142" y="connsiteY16142"/>
              </a:cxn>
              <a:cxn ang="0">
                <a:pos x="connsiteX16143" y="connsiteY16143"/>
              </a:cxn>
              <a:cxn ang="0">
                <a:pos x="connsiteX16144" y="connsiteY16144"/>
              </a:cxn>
              <a:cxn ang="0">
                <a:pos x="connsiteX16145" y="connsiteY16145"/>
              </a:cxn>
              <a:cxn ang="0">
                <a:pos x="connsiteX16146" y="connsiteY16146"/>
              </a:cxn>
              <a:cxn ang="0">
                <a:pos x="connsiteX16147" y="connsiteY16147"/>
              </a:cxn>
              <a:cxn ang="0">
                <a:pos x="connsiteX16148" y="connsiteY16148"/>
              </a:cxn>
              <a:cxn ang="0">
                <a:pos x="connsiteX16149" y="connsiteY16149"/>
              </a:cxn>
              <a:cxn ang="0">
                <a:pos x="connsiteX16150" y="connsiteY16150"/>
              </a:cxn>
              <a:cxn ang="0">
                <a:pos x="connsiteX16151" y="connsiteY16151"/>
              </a:cxn>
              <a:cxn ang="0">
                <a:pos x="connsiteX16152" y="connsiteY16152"/>
              </a:cxn>
              <a:cxn ang="0">
                <a:pos x="connsiteX16153" y="connsiteY16153"/>
              </a:cxn>
              <a:cxn ang="0">
                <a:pos x="connsiteX16154" y="connsiteY16154"/>
              </a:cxn>
              <a:cxn ang="0">
                <a:pos x="connsiteX16155" y="connsiteY16155"/>
              </a:cxn>
              <a:cxn ang="0">
                <a:pos x="connsiteX16156" y="connsiteY16156"/>
              </a:cxn>
              <a:cxn ang="0">
                <a:pos x="connsiteX16157" y="connsiteY16157"/>
              </a:cxn>
              <a:cxn ang="0">
                <a:pos x="connsiteX16158" y="connsiteY16158"/>
              </a:cxn>
              <a:cxn ang="0">
                <a:pos x="connsiteX16159" y="connsiteY16159"/>
              </a:cxn>
              <a:cxn ang="0">
                <a:pos x="connsiteX16160" y="connsiteY16160"/>
              </a:cxn>
              <a:cxn ang="0">
                <a:pos x="connsiteX16161" y="connsiteY16161"/>
              </a:cxn>
              <a:cxn ang="0">
                <a:pos x="connsiteX16162" y="connsiteY16162"/>
              </a:cxn>
              <a:cxn ang="0">
                <a:pos x="connsiteX16163" y="connsiteY16163"/>
              </a:cxn>
              <a:cxn ang="0">
                <a:pos x="connsiteX16164" y="connsiteY16164"/>
              </a:cxn>
              <a:cxn ang="0">
                <a:pos x="connsiteX16165" y="connsiteY16165"/>
              </a:cxn>
              <a:cxn ang="0">
                <a:pos x="connsiteX16166" y="connsiteY16166"/>
              </a:cxn>
              <a:cxn ang="0">
                <a:pos x="connsiteX16167" y="connsiteY16167"/>
              </a:cxn>
              <a:cxn ang="0">
                <a:pos x="connsiteX16168" y="connsiteY16168"/>
              </a:cxn>
              <a:cxn ang="0">
                <a:pos x="connsiteX16169" y="connsiteY16169"/>
              </a:cxn>
              <a:cxn ang="0">
                <a:pos x="connsiteX16170" y="connsiteY16170"/>
              </a:cxn>
              <a:cxn ang="0">
                <a:pos x="connsiteX16171" y="connsiteY16171"/>
              </a:cxn>
              <a:cxn ang="0">
                <a:pos x="connsiteX16172" y="connsiteY16172"/>
              </a:cxn>
              <a:cxn ang="0">
                <a:pos x="connsiteX16173" y="connsiteY16173"/>
              </a:cxn>
              <a:cxn ang="0">
                <a:pos x="connsiteX16174" y="connsiteY16174"/>
              </a:cxn>
              <a:cxn ang="0">
                <a:pos x="connsiteX16175" y="connsiteY16175"/>
              </a:cxn>
              <a:cxn ang="0">
                <a:pos x="connsiteX16176" y="connsiteY16176"/>
              </a:cxn>
              <a:cxn ang="0">
                <a:pos x="connsiteX16177" y="connsiteY16177"/>
              </a:cxn>
              <a:cxn ang="0">
                <a:pos x="connsiteX16178" y="connsiteY16178"/>
              </a:cxn>
              <a:cxn ang="0">
                <a:pos x="connsiteX16179" y="connsiteY16179"/>
              </a:cxn>
              <a:cxn ang="0">
                <a:pos x="connsiteX16180" y="connsiteY16180"/>
              </a:cxn>
              <a:cxn ang="0">
                <a:pos x="connsiteX16181" y="connsiteY16181"/>
              </a:cxn>
              <a:cxn ang="0">
                <a:pos x="connsiteX16182" y="connsiteY16182"/>
              </a:cxn>
              <a:cxn ang="0">
                <a:pos x="connsiteX16183" y="connsiteY16183"/>
              </a:cxn>
              <a:cxn ang="0">
                <a:pos x="connsiteX16184" y="connsiteY16184"/>
              </a:cxn>
              <a:cxn ang="0">
                <a:pos x="connsiteX16185" y="connsiteY16185"/>
              </a:cxn>
              <a:cxn ang="0">
                <a:pos x="connsiteX16186" y="connsiteY16186"/>
              </a:cxn>
              <a:cxn ang="0">
                <a:pos x="connsiteX16187" y="connsiteY16187"/>
              </a:cxn>
              <a:cxn ang="0">
                <a:pos x="connsiteX16188" y="connsiteY16188"/>
              </a:cxn>
              <a:cxn ang="0">
                <a:pos x="connsiteX16189" y="connsiteY16189"/>
              </a:cxn>
              <a:cxn ang="0">
                <a:pos x="connsiteX16190" y="connsiteY16190"/>
              </a:cxn>
              <a:cxn ang="0">
                <a:pos x="connsiteX16191" y="connsiteY16191"/>
              </a:cxn>
              <a:cxn ang="0">
                <a:pos x="connsiteX16192" y="connsiteY16192"/>
              </a:cxn>
              <a:cxn ang="0">
                <a:pos x="connsiteX16193" y="connsiteY16193"/>
              </a:cxn>
              <a:cxn ang="0">
                <a:pos x="connsiteX16194" y="connsiteY16194"/>
              </a:cxn>
              <a:cxn ang="0">
                <a:pos x="connsiteX16195" y="connsiteY16195"/>
              </a:cxn>
              <a:cxn ang="0">
                <a:pos x="connsiteX16196" y="connsiteY16196"/>
              </a:cxn>
              <a:cxn ang="0">
                <a:pos x="connsiteX16197" y="connsiteY16197"/>
              </a:cxn>
              <a:cxn ang="0">
                <a:pos x="connsiteX16198" y="connsiteY16198"/>
              </a:cxn>
              <a:cxn ang="0">
                <a:pos x="connsiteX16199" y="connsiteY16199"/>
              </a:cxn>
              <a:cxn ang="0">
                <a:pos x="connsiteX16200" y="connsiteY16200"/>
              </a:cxn>
              <a:cxn ang="0">
                <a:pos x="connsiteX16201" y="connsiteY16201"/>
              </a:cxn>
              <a:cxn ang="0">
                <a:pos x="connsiteX16202" y="connsiteY16202"/>
              </a:cxn>
              <a:cxn ang="0">
                <a:pos x="connsiteX16203" y="connsiteY16203"/>
              </a:cxn>
              <a:cxn ang="0">
                <a:pos x="connsiteX16204" y="connsiteY16204"/>
              </a:cxn>
              <a:cxn ang="0">
                <a:pos x="connsiteX16205" y="connsiteY16205"/>
              </a:cxn>
              <a:cxn ang="0">
                <a:pos x="connsiteX16206" y="connsiteY16206"/>
              </a:cxn>
              <a:cxn ang="0">
                <a:pos x="connsiteX16207" y="connsiteY16207"/>
              </a:cxn>
              <a:cxn ang="0">
                <a:pos x="connsiteX16208" y="connsiteY16208"/>
              </a:cxn>
              <a:cxn ang="0">
                <a:pos x="connsiteX16209" y="connsiteY16209"/>
              </a:cxn>
              <a:cxn ang="0">
                <a:pos x="connsiteX16210" y="connsiteY16210"/>
              </a:cxn>
              <a:cxn ang="0">
                <a:pos x="connsiteX16211" y="connsiteY16211"/>
              </a:cxn>
              <a:cxn ang="0">
                <a:pos x="connsiteX16212" y="connsiteY16212"/>
              </a:cxn>
              <a:cxn ang="0">
                <a:pos x="connsiteX16213" y="connsiteY16213"/>
              </a:cxn>
              <a:cxn ang="0">
                <a:pos x="connsiteX16214" y="connsiteY16214"/>
              </a:cxn>
              <a:cxn ang="0">
                <a:pos x="connsiteX16215" y="connsiteY16215"/>
              </a:cxn>
              <a:cxn ang="0">
                <a:pos x="connsiteX16216" y="connsiteY16216"/>
              </a:cxn>
              <a:cxn ang="0">
                <a:pos x="connsiteX16217" y="connsiteY16217"/>
              </a:cxn>
              <a:cxn ang="0">
                <a:pos x="connsiteX16218" y="connsiteY16218"/>
              </a:cxn>
              <a:cxn ang="0">
                <a:pos x="connsiteX16219" y="connsiteY16219"/>
              </a:cxn>
              <a:cxn ang="0">
                <a:pos x="connsiteX16220" y="connsiteY16220"/>
              </a:cxn>
              <a:cxn ang="0">
                <a:pos x="connsiteX16221" y="connsiteY16221"/>
              </a:cxn>
              <a:cxn ang="0">
                <a:pos x="connsiteX16222" y="connsiteY16222"/>
              </a:cxn>
              <a:cxn ang="0">
                <a:pos x="connsiteX16223" y="connsiteY16223"/>
              </a:cxn>
              <a:cxn ang="0">
                <a:pos x="connsiteX16224" y="connsiteY16224"/>
              </a:cxn>
              <a:cxn ang="0">
                <a:pos x="connsiteX16225" y="connsiteY16225"/>
              </a:cxn>
              <a:cxn ang="0">
                <a:pos x="connsiteX16226" y="connsiteY16226"/>
              </a:cxn>
              <a:cxn ang="0">
                <a:pos x="connsiteX16227" y="connsiteY16227"/>
              </a:cxn>
              <a:cxn ang="0">
                <a:pos x="connsiteX16228" y="connsiteY16228"/>
              </a:cxn>
              <a:cxn ang="0">
                <a:pos x="connsiteX16229" y="connsiteY16229"/>
              </a:cxn>
              <a:cxn ang="0">
                <a:pos x="connsiteX16230" y="connsiteY16230"/>
              </a:cxn>
              <a:cxn ang="0">
                <a:pos x="connsiteX16231" y="connsiteY16231"/>
              </a:cxn>
              <a:cxn ang="0">
                <a:pos x="connsiteX16232" y="connsiteY16232"/>
              </a:cxn>
              <a:cxn ang="0">
                <a:pos x="connsiteX16233" y="connsiteY16233"/>
              </a:cxn>
              <a:cxn ang="0">
                <a:pos x="connsiteX16234" y="connsiteY16234"/>
              </a:cxn>
              <a:cxn ang="0">
                <a:pos x="connsiteX16235" y="connsiteY16235"/>
              </a:cxn>
              <a:cxn ang="0">
                <a:pos x="connsiteX16236" y="connsiteY16236"/>
              </a:cxn>
              <a:cxn ang="0">
                <a:pos x="connsiteX16237" y="connsiteY16237"/>
              </a:cxn>
              <a:cxn ang="0">
                <a:pos x="connsiteX16238" y="connsiteY16238"/>
              </a:cxn>
              <a:cxn ang="0">
                <a:pos x="connsiteX16239" y="connsiteY16239"/>
              </a:cxn>
              <a:cxn ang="0">
                <a:pos x="connsiteX16240" y="connsiteY16240"/>
              </a:cxn>
              <a:cxn ang="0">
                <a:pos x="connsiteX16241" y="connsiteY16241"/>
              </a:cxn>
              <a:cxn ang="0">
                <a:pos x="connsiteX16242" y="connsiteY16242"/>
              </a:cxn>
              <a:cxn ang="0">
                <a:pos x="connsiteX16243" y="connsiteY16243"/>
              </a:cxn>
              <a:cxn ang="0">
                <a:pos x="connsiteX16244" y="connsiteY16244"/>
              </a:cxn>
              <a:cxn ang="0">
                <a:pos x="connsiteX16245" y="connsiteY16245"/>
              </a:cxn>
              <a:cxn ang="0">
                <a:pos x="connsiteX16246" y="connsiteY16246"/>
              </a:cxn>
              <a:cxn ang="0">
                <a:pos x="connsiteX16247" y="connsiteY16247"/>
              </a:cxn>
              <a:cxn ang="0">
                <a:pos x="connsiteX16248" y="connsiteY16248"/>
              </a:cxn>
              <a:cxn ang="0">
                <a:pos x="connsiteX16249" y="connsiteY16249"/>
              </a:cxn>
              <a:cxn ang="0">
                <a:pos x="connsiteX16250" y="connsiteY16250"/>
              </a:cxn>
              <a:cxn ang="0">
                <a:pos x="connsiteX16251" y="connsiteY16251"/>
              </a:cxn>
              <a:cxn ang="0">
                <a:pos x="connsiteX16252" y="connsiteY16252"/>
              </a:cxn>
              <a:cxn ang="0">
                <a:pos x="connsiteX16253" y="connsiteY16253"/>
              </a:cxn>
              <a:cxn ang="0">
                <a:pos x="connsiteX16254" y="connsiteY16254"/>
              </a:cxn>
              <a:cxn ang="0">
                <a:pos x="connsiteX16255" y="connsiteY16255"/>
              </a:cxn>
              <a:cxn ang="0">
                <a:pos x="connsiteX16256" y="connsiteY16256"/>
              </a:cxn>
              <a:cxn ang="0">
                <a:pos x="connsiteX16257" y="connsiteY16257"/>
              </a:cxn>
              <a:cxn ang="0">
                <a:pos x="connsiteX16258" y="connsiteY16258"/>
              </a:cxn>
              <a:cxn ang="0">
                <a:pos x="connsiteX16259" y="connsiteY16259"/>
              </a:cxn>
              <a:cxn ang="0">
                <a:pos x="connsiteX16260" y="connsiteY16260"/>
              </a:cxn>
              <a:cxn ang="0">
                <a:pos x="connsiteX16261" y="connsiteY16261"/>
              </a:cxn>
              <a:cxn ang="0">
                <a:pos x="connsiteX16262" y="connsiteY16262"/>
              </a:cxn>
              <a:cxn ang="0">
                <a:pos x="connsiteX16263" y="connsiteY16263"/>
              </a:cxn>
              <a:cxn ang="0">
                <a:pos x="connsiteX16264" y="connsiteY16264"/>
              </a:cxn>
              <a:cxn ang="0">
                <a:pos x="connsiteX16265" y="connsiteY16265"/>
              </a:cxn>
              <a:cxn ang="0">
                <a:pos x="connsiteX16266" y="connsiteY16266"/>
              </a:cxn>
              <a:cxn ang="0">
                <a:pos x="connsiteX16267" y="connsiteY16267"/>
              </a:cxn>
              <a:cxn ang="0">
                <a:pos x="connsiteX16268" y="connsiteY16268"/>
              </a:cxn>
              <a:cxn ang="0">
                <a:pos x="connsiteX16269" y="connsiteY16269"/>
              </a:cxn>
              <a:cxn ang="0">
                <a:pos x="connsiteX16270" y="connsiteY16270"/>
              </a:cxn>
              <a:cxn ang="0">
                <a:pos x="connsiteX16271" y="connsiteY16271"/>
              </a:cxn>
              <a:cxn ang="0">
                <a:pos x="connsiteX16272" y="connsiteY16272"/>
              </a:cxn>
              <a:cxn ang="0">
                <a:pos x="connsiteX16273" y="connsiteY16273"/>
              </a:cxn>
              <a:cxn ang="0">
                <a:pos x="connsiteX16274" y="connsiteY16274"/>
              </a:cxn>
              <a:cxn ang="0">
                <a:pos x="connsiteX16275" y="connsiteY16275"/>
              </a:cxn>
              <a:cxn ang="0">
                <a:pos x="connsiteX16276" y="connsiteY16276"/>
              </a:cxn>
              <a:cxn ang="0">
                <a:pos x="connsiteX16277" y="connsiteY16277"/>
              </a:cxn>
              <a:cxn ang="0">
                <a:pos x="connsiteX16278" y="connsiteY16278"/>
              </a:cxn>
              <a:cxn ang="0">
                <a:pos x="connsiteX16279" y="connsiteY16279"/>
              </a:cxn>
              <a:cxn ang="0">
                <a:pos x="connsiteX16280" y="connsiteY16280"/>
              </a:cxn>
              <a:cxn ang="0">
                <a:pos x="connsiteX16281" y="connsiteY16281"/>
              </a:cxn>
              <a:cxn ang="0">
                <a:pos x="connsiteX16282" y="connsiteY16282"/>
              </a:cxn>
              <a:cxn ang="0">
                <a:pos x="connsiteX16283" y="connsiteY16283"/>
              </a:cxn>
              <a:cxn ang="0">
                <a:pos x="connsiteX16284" y="connsiteY16284"/>
              </a:cxn>
              <a:cxn ang="0">
                <a:pos x="connsiteX16285" y="connsiteY16285"/>
              </a:cxn>
              <a:cxn ang="0">
                <a:pos x="connsiteX16286" y="connsiteY16286"/>
              </a:cxn>
              <a:cxn ang="0">
                <a:pos x="connsiteX16287" y="connsiteY16287"/>
              </a:cxn>
              <a:cxn ang="0">
                <a:pos x="connsiteX16288" y="connsiteY16288"/>
              </a:cxn>
              <a:cxn ang="0">
                <a:pos x="connsiteX16289" y="connsiteY16289"/>
              </a:cxn>
              <a:cxn ang="0">
                <a:pos x="connsiteX16290" y="connsiteY16290"/>
              </a:cxn>
              <a:cxn ang="0">
                <a:pos x="connsiteX16291" y="connsiteY16291"/>
              </a:cxn>
              <a:cxn ang="0">
                <a:pos x="connsiteX16292" y="connsiteY16292"/>
              </a:cxn>
              <a:cxn ang="0">
                <a:pos x="connsiteX16293" y="connsiteY16293"/>
              </a:cxn>
              <a:cxn ang="0">
                <a:pos x="connsiteX16294" y="connsiteY16294"/>
              </a:cxn>
              <a:cxn ang="0">
                <a:pos x="connsiteX16295" y="connsiteY16295"/>
              </a:cxn>
              <a:cxn ang="0">
                <a:pos x="connsiteX16296" y="connsiteY16296"/>
              </a:cxn>
              <a:cxn ang="0">
                <a:pos x="connsiteX16297" y="connsiteY16297"/>
              </a:cxn>
              <a:cxn ang="0">
                <a:pos x="connsiteX16298" y="connsiteY16298"/>
              </a:cxn>
              <a:cxn ang="0">
                <a:pos x="connsiteX16299" y="connsiteY16299"/>
              </a:cxn>
              <a:cxn ang="0">
                <a:pos x="connsiteX16300" y="connsiteY16300"/>
              </a:cxn>
              <a:cxn ang="0">
                <a:pos x="connsiteX16301" y="connsiteY16301"/>
              </a:cxn>
              <a:cxn ang="0">
                <a:pos x="connsiteX16302" y="connsiteY16302"/>
              </a:cxn>
              <a:cxn ang="0">
                <a:pos x="connsiteX16303" y="connsiteY16303"/>
              </a:cxn>
              <a:cxn ang="0">
                <a:pos x="connsiteX16304" y="connsiteY16304"/>
              </a:cxn>
              <a:cxn ang="0">
                <a:pos x="connsiteX16305" y="connsiteY16305"/>
              </a:cxn>
              <a:cxn ang="0">
                <a:pos x="connsiteX16306" y="connsiteY16306"/>
              </a:cxn>
              <a:cxn ang="0">
                <a:pos x="connsiteX16307" y="connsiteY16307"/>
              </a:cxn>
              <a:cxn ang="0">
                <a:pos x="connsiteX16308" y="connsiteY16308"/>
              </a:cxn>
              <a:cxn ang="0">
                <a:pos x="connsiteX16309" y="connsiteY16309"/>
              </a:cxn>
              <a:cxn ang="0">
                <a:pos x="connsiteX16310" y="connsiteY16310"/>
              </a:cxn>
              <a:cxn ang="0">
                <a:pos x="connsiteX16311" y="connsiteY16311"/>
              </a:cxn>
              <a:cxn ang="0">
                <a:pos x="connsiteX16312" y="connsiteY16312"/>
              </a:cxn>
              <a:cxn ang="0">
                <a:pos x="connsiteX16313" y="connsiteY16313"/>
              </a:cxn>
              <a:cxn ang="0">
                <a:pos x="connsiteX16314" y="connsiteY16314"/>
              </a:cxn>
              <a:cxn ang="0">
                <a:pos x="connsiteX16315" y="connsiteY16315"/>
              </a:cxn>
              <a:cxn ang="0">
                <a:pos x="connsiteX16316" y="connsiteY16316"/>
              </a:cxn>
              <a:cxn ang="0">
                <a:pos x="connsiteX16317" y="connsiteY16317"/>
              </a:cxn>
              <a:cxn ang="0">
                <a:pos x="connsiteX16318" y="connsiteY16318"/>
              </a:cxn>
              <a:cxn ang="0">
                <a:pos x="connsiteX16319" y="connsiteY16319"/>
              </a:cxn>
              <a:cxn ang="0">
                <a:pos x="connsiteX16320" y="connsiteY16320"/>
              </a:cxn>
              <a:cxn ang="0">
                <a:pos x="connsiteX16321" y="connsiteY16321"/>
              </a:cxn>
              <a:cxn ang="0">
                <a:pos x="connsiteX16322" y="connsiteY16322"/>
              </a:cxn>
              <a:cxn ang="0">
                <a:pos x="connsiteX16323" y="connsiteY16323"/>
              </a:cxn>
              <a:cxn ang="0">
                <a:pos x="connsiteX16324" y="connsiteY16324"/>
              </a:cxn>
              <a:cxn ang="0">
                <a:pos x="connsiteX16325" y="connsiteY16325"/>
              </a:cxn>
              <a:cxn ang="0">
                <a:pos x="connsiteX16326" y="connsiteY16326"/>
              </a:cxn>
              <a:cxn ang="0">
                <a:pos x="connsiteX16327" y="connsiteY16327"/>
              </a:cxn>
              <a:cxn ang="0">
                <a:pos x="connsiteX16328" y="connsiteY16328"/>
              </a:cxn>
              <a:cxn ang="0">
                <a:pos x="connsiteX16329" y="connsiteY16329"/>
              </a:cxn>
              <a:cxn ang="0">
                <a:pos x="connsiteX16330" y="connsiteY16330"/>
              </a:cxn>
              <a:cxn ang="0">
                <a:pos x="connsiteX16331" y="connsiteY16331"/>
              </a:cxn>
              <a:cxn ang="0">
                <a:pos x="connsiteX16332" y="connsiteY16332"/>
              </a:cxn>
              <a:cxn ang="0">
                <a:pos x="connsiteX16333" y="connsiteY16333"/>
              </a:cxn>
              <a:cxn ang="0">
                <a:pos x="connsiteX16334" y="connsiteY16334"/>
              </a:cxn>
              <a:cxn ang="0">
                <a:pos x="connsiteX16335" y="connsiteY16335"/>
              </a:cxn>
              <a:cxn ang="0">
                <a:pos x="connsiteX16336" y="connsiteY16336"/>
              </a:cxn>
              <a:cxn ang="0">
                <a:pos x="connsiteX16337" y="connsiteY16337"/>
              </a:cxn>
              <a:cxn ang="0">
                <a:pos x="connsiteX16338" y="connsiteY16338"/>
              </a:cxn>
              <a:cxn ang="0">
                <a:pos x="connsiteX16339" y="connsiteY16339"/>
              </a:cxn>
              <a:cxn ang="0">
                <a:pos x="connsiteX16340" y="connsiteY16340"/>
              </a:cxn>
              <a:cxn ang="0">
                <a:pos x="connsiteX16341" y="connsiteY16341"/>
              </a:cxn>
              <a:cxn ang="0">
                <a:pos x="connsiteX16342" y="connsiteY16342"/>
              </a:cxn>
              <a:cxn ang="0">
                <a:pos x="connsiteX16343" y="connsiteY16343"/>
              </a:cxn>
              <a:cxn ang="0">
                <a:pos x="connsiteX16344" y="connsiteY16344"/>
              </a:cxn>
              <a:cxn ang="0">
                <a:pos x="connsiteX16345" y="connsiteY16345"/>
              </a:cxn>
              <a:cxn ang="0">
                <a:pos x="connsiteX16346" y="connsiteY16346"/>
              </a:cxn>
              <a:cxn ang="0">
                <a:pos x="connsiteX16347" y="connsiteY16347"/>
              </a:cxn>
              <a:cxn ang="0">
                <a:pos x="connsiteX16348" y="connsiteY16348"/>
              </a:cxn>
              <a:cxn ang="0">
                <a:pos x="connsiteX16349" y="connsiteY16349"/>
              </a:cxn>
              <a:cxn ang="0">
                <a:pos x="connsiteX16350" y="connsiteY16350"/>
              </a:cxn>
              <a:cxn ang="0">
                <a:pos x="connsiteX16351" y="connsiteY16351"/>
              </a:cxn>
              <a:cxn ang="0">
                <a:pos x="connsiteX16352" y="connsiteY16352"/>
              </a:cxn>
              <a:cxn ang="0">
                <a:pos x="connsiteX16353" y="connsiteY16353"/>
              </a:cxn>
              <a:cxn ang="0">
                <a:pos x="connsiteX16354" y="connsiteY16354"/>
              </a:cxn>
              <a:cxn ang="0">
                <a:pos x="connsiteX16355" y="connsiteY16355"/>
              </a:cxn>
              <a:cxn ang="0">
                <a:pos x="connsiteX16356" y="connsiteY16356"/>
              </a:cxn>
              <a:cxn ang="0">
                <a:pos x="connsiteX16357" y="connsiteY16357"/>
              </a:cxn>
              <a:cxn ang="0">
                <a:pos x="connsiteX16358" y="connsiteY16358"/>
              </a:cxn>
              <a:cxn ang="0">
                <a:pos x="connsiteX16359" y="connsiteY16359"/>
              </a:cxn>
              <a:cxn ang="0">
                <a:pos x="connsiteX16360" y="connsiteY16360"/>
              </a:cxn>
              <a:cxn ang="0">
                <a:pos x="connsiteX16361" y="connsiteY16361"/>
              </a:cxn>
              <a:cxn ang="0">
                <a:pos x="connsiteX16362" y="connsiteY16362"/>
              </a:cxn>
              <a:cxn ang="0">
                <a:pos x="connsiteX16363" y="connsiteY16363"/>
              </a:cxn>
              <a:cxn ang="0">
                <a:pos x="connsiteX16364" y="connsiteY16364"/>
              </a:cxn>
              <a:cxn ang="0">
                <a:pos x="connsiteX16365" y="connsiteY16365"/>
              </a:cxn>
              <a:cxn ang="0">
                <a:pos x="connsiteX16366" y="connsiteY16366"/>
              </a:cxn>
              <a:cxn ang="0">
                <a:pos x="connsiteX16367" y="connsiteY16367"/>
              </a:cxn>
              <a:cxn ang="0">
                <a:pos x="connsiteX16368" y="connsiteY16368"/>
              </a:cxn>
              <a:cxn ang="0">
                <a:pos x="connsiteX16369" y="connsiteY16369"/>
              </a:cxn>
              <a:cxn ang="0">
                <a:pos x="connsiteX16370" y="connsiteY16370"/>
              </a:cxn>
              <a:cxn ang="0">
                <a:pos x="connsiteX16371" y="connsiteY16371"/>
              </a:cxn>
              <a:cxn ang="0">
                <a:pos x="connsiteX16372" y="connsiteY16372"/>
              </a:cxn>
              <a:cxn ang="0">
                <a:pos x="connsiteX16373" y="connsiteY16373"/>
              </a:cxn>
              <a:cxn ang="0">
                <a:pos x="connsiteX16374" y="connsiteY16374"/>
              </a:cxn>
              <a:cxn ang="0">
                <a:pos x="connsiteX16375" y="connsiteY16375"/>
              </a:cxn>
              <a:cxn ang="0">
                <a:pos x="connsiteX16376" y="connsiteY16376"/>
              </a:cxn>
              <a:cxn ang="0">
                <a:pos x="connsiteX16377" y="connsiteY16377"/>
              </a:cxn>
              <a:cxn ang="0">
                <a:pos x="connsiteX16378" y="connsiteY16378"/>
              </a:cxn>
              <a:cxn ang="0">
                <a:pos x="connsiteX16379" y="connsiteY16379"/>
              </a:cxn>
              <a:cxn ang="0">
                <a:pos x="connsiteX16380" y="connsiteY16380"/>
              </a:cxn>
              <a:cxn ang="0">
                <a:pos x="connsiteX16381" y="connsiteY16381"/>
              </a:cxn>
              <a:cxn ang="0">
                <a:pos x="connsiteX16382" y="connsiteY16382"/>
              </a:cxn>
              <a:cxn ang="0">
                <a:pos x="connsiteX16383" y="connsiteY16383"/>
              </a:cxn>
              <a:cxn ang="0">
                <a:pos x="connsiteX16384" y="connsiteY16384"/>
              </a:cxn>
              <a:cxn ang="0">
                <a:pos x="connsiteX16385" y="connsiteY16385"/>
              </a:cxn>
              <a:cxn ang="0">
                <a:pos x="connsiteX16386" y="connsiteY16386"/>
              </a:cxn>
              <a:cxn ang="0">
                <a:pos x="connsiteX16387" y="connsiteY16387"/>
              </a:cxn>
              <a:cxn ang="0">
                <a:pos x="connsiteX16388" y="connsiteY16388"/>
              </a:cxn>
              <a:cxn ang="0">
                <a:pos x="connsiteX16389" y="connsiteY16389"/>
              </a:cxn>
              <a:cxn ang="0">
                <a:pos x="connsiteX16390" y="connsiteY16390"/>
              </a:cxn>
              <a:cxn ang="0">
                <a:pos x="connsiteX16391" y="connsiteY16391"/>
              </a:cxn>
              <a:cxn ang="0">
                <a:pos x="connsiteX16392" y="connsiteY16392"/>
              </a:cxn>
              <a:cxn ang="0">
                <a:pos x="connsiteX16393" y="connsiteY16393"/>
              </a:cxn>
              <a:cxn ang="0">
                <a:pos x="connsiteX16394" y="connsiteY16394"/>
              </a:cxn>
              <a:cxn ang="0">
                <a:pos x="connsiteX16395" y="connsiteY16395"/>
              </a:cxn>
              <a:cxn ang="0">
                <a:pos x="connsiteX16396" y="connsiteY16396"/>
              </a:cxn>
              <a:cxn ang="0">
                <a:pos x="connsiteX16397" y="connsiteY16397"/>
              </a:cxn>
              <a:cxn ang="0">
                <a:pos x="connsiteX16398" y="connsiteY16398"/>
              </a:cxn>
              <a:cxn ang="0">
                <a:pos x="connsiteX16399" y="connsiteY16399"/>
              </a:cxn>
              <a:cxn ang="0">
                <a:pos x="connsiteX16400" y="connsiteY16400"/>
              </a:cxn>
              <a:cxn ang="0">
                <a:pos x="connsiteX16401" y="connsiteY16401"/>
              </a:cxn>
              <a:cxn ang="0">
                <a:pos x="connsiteX16402" y="connsiteY16402"/>
              </a:cxn>
              <a:cxn ang="0">
                <a:pos x="connsiteX16403" y="connsiteY16403"/>
              </a:cxn>
              <a:cxn ang="0">
                <a:pos x="connsiteX16404" y="connsiteY16404"/>
              </a:cxn>
              <a:cxn ang="0">
                <a:pos x="connsiteX16405" y="connsiteY16405"/>
              </a:cxn>
              <a:cxn ang="0">
                <a:pos x="connsiteX16406" y="connsiteY16406"/>
              </a:cxn>
              <a:cxn ang="0">
                <a:pos x="connsiteX16407" y="connsiteY16407"/>
              </a:cxn>
              <a:cxn ang="0">
                <a:pos x="connsiteX16408" y="connsiteY16408"/>
              </a:cxn>
              <a:cxn ang="0">
                <a:pos x="connsiteX16409" y="connsiteY16409"/>
              </a:cxn>
              <a:cxn ang="0">
                <a:pos x="connsiteX16410" y="connsiteY16410"/>
              </a:cxn>
              <a:cxn ang="0">
                <a:pos x="connsiteX16411" y="connsiteY16411"/>
              </a:cxn>
              <a:cxn ang="0">
                <a:pos x="connsiteX16412" y="connsiteY16412"/>
              </a:cxn>
              <a:cxn ang="0">
                <a:pos x="connsiteX16413" y="connsiteY16413"/>
              </a:cxn>
              <a:cxn ang="0">
                <a:pos x="connsiteX16414" y="connsiteY16414"/>
              </a:cxn>
              <a:cxn ang="0">
                <a:pos x="connsiteX16415" y="connsiteY16415"/>
              </a:cxn>
              <a:cxn ang="0">
                <a:pos x="connsiteX16416" y="connsiteY16416"/>
              </a:cxn>
              <a:cxn ang="0">
                <a:pos x="connsiteX16417" y="connsiteY16417"/>
              </a:cxn>
              <a:cxn ang="0">
                <a:pos x="connsiteX16418" y="connsiteY16418"/>
              </a:cxn>
              <a:cxn ang="0">
                <a:pos x="connsiteX16419" y="connsiteY16419"/>
              </a:cxn>
              <a:cxn ang="0">
                <a:pos x="connsiteX16420" y="connsiteY16420"/>
              </a:cxn>
              <a:cxn ang="0">
                <a:pos x="connsiteX16421" y="connsiteY16421"/>
              </a:cxn>
              <a:cxn ang="0">
                <a:pos x="connsiteX16422" y="connsiteY16422"/>
              </a:cxn>
              <a:cxn ang="0">
                <a:pos x="connsiteX16423" y="connsiteY16423"/>
              </a:cxn>
              <a:cxn ang="0">
                <a:pos x="connsiteX16424" y="connsiteY16424"/>
              </a:cxn>
              <a:cxn ang="0">
                <a:pos x="connsiteX16425" y="connsiteY16425"/>
              </a:cxn>
              <a:cxn ang="0">
                <a:pos x="connsiteX16426" y="connsiteY16426"/>
              </a:cxn>
              <a:cxn ang="0">
                <a:pos x="connsiteX16427" y="connsiteY16427"/>
              </a:cxn>
              <a:cxn ang="0">
                <a:pos x="connsiteX16428" y="connsiteY16428"/>
              </a:cxn>
              <a:cxn ang="0">
                <a:pos x="connsiteX16429" y="connsiteY16429"/>
              </a:cxn>
              <a:cxn ang="0">
                <a:pos x="connsiteX16430" y="connsiteY16430"/>
              </a:cxn>
              <a:cxn ang="0">
                <a:pos x="connsiteX16431" y="connsiteY16431"/>
              </a:cxn>
              <a:cxn ang="0">
                <a:pos x="connsiteX16432" y="connsiteY16432"/>
              </a:cxn>
              <a:cxn ang="0">
                <a:pos x="connsiteX16433" y="connsiteY16433"/>
              </a:cxn>
              <a:cxn ang="0">
                <a:pos x="connsiteX16434" y="connsiteY16434"/>
              </a:cxn>
              <a:cxn ang="0">
                <a:pos x="connsiteX16435" y="connsiteY16435"/>
              </a:cxn>
              <a:cxn ang="0">
                <a:pos x="connsiteX16436" y="connsiteY16436"/>
              </a:cxn>
              <a:cxn ang="0">
                <a:pos x="connsiteX16437" y="connsiteY16437"/>
              </a:cxn>
              <a:cxn ang="0">
                <a:pos x="connsiteX16438" y="connsiteY16438"/>
              </a:cxn>
              <a:cxn ang="0">
                <a:pos x="connsiteX16439" y="connsiteY16439"/>
              </a:cxn>
              <a:cxn ang="0">
                <a:pos x="connsiteX16440" y="connsiteY16440"/>
              </a:cxn>
              <a:cxn ang="0">
                <a:pos x="connsiteX16441" y="connsiteY16441"/>
              </a:cxn>
              <a:cxn ang="0">
                <a:pos x="connsiteX16442" y="connsiteY16442"/>
              </a:cxn>
              <a:cxn ang="0">
                <a:pos x="connsiteX16443" y="connsiteY16443"/>
              </a:cxn>
              <a:cxn ang="0">
                <a:pos x="connsiteX16444" y="connsiteY16444"/>
              </a:cxn>
              <a:cxn ang="0">
                <a:pos x="connsiteX16445" y="connsiteY16445"/>
              </a:cxn>
              <a:cxn ang="0">
                <a:pos x="connsiteX16446" y="connsiteY16446"/>
              </a:cxn>
              <a:cxn ang="0">
                <a:pos x="connsiteX16447" y="connsiteY16447"/>
              </a:cxn>
              <a:cxn ang="0">
                <a:pos x="connsiteX16448" y="connsiteY16448"/>
              </a:cxn>
              <a:cxn ang="0">
                <a:pos x="connsiteX16449" y="connsiteY16449"/>
              </a:cxn>
              <a:cxn ang="0">
                <a:pos x="connsiteX16450" y="connsiteY16450"/>
              </a:cxn>
              <a:cxn ang="0">
                <a:pos x="connsiteX16451" y="connsiteY16451"/>
              </a:cxn>
              <a:cxn ang="0">
                <a:pos x="connsiteX16452" y="connsiteY16452"/>
              </a:cxn>
              <a:cxn ang="0">
                <a:pos x="connsiteX16453" y="connsiteY16453"/>
              </a:cxn>
              <a:cxn ang="0">
                <a:pos x="connsiteX16454" y="connsiteY16454"/>
              </a:cxn>
              <a:cxn ang="0">
                <a:pos x="connsiteX16455" y="connsiteY16455"/>
              </a:cxn>
              <a:cxn ang="0">
                <a:pos x="connsiteX16456" y="connsiteY16456"/>
              </a:cxn>
              <a:cxn ang="0">
                <a:pos x="connsiteX16457" y="connsiteY16457"/>
              </a:cxn>
              <a:cxn ang="0">
                <a:pos x="connsiteX16458" y="connsiteY16458"/>
              </a:cxn>
              <a:cxn ang="0">
                <a:pos x="connsiteX16459" y="connsiteY16459"/>
              </a:cxn>
              <a:cxn ang="0">
                <a:pos x="connsiteX16460" y="connsiteY16460"/>
              </a:cxn>
              <a:cxn ang="0">
                <a:pos x="connsiteX16461" y="connsiteY16461"/>
              </a:cxn>
              <a:cxn ang="0">
                <a:pos x="connsiteX16462" y="connsiteY16462"/>
              </a:cxn>
              <a:cxn ang="0">
                <a:pos x="connsiteX16463" y="connsiteY16463"/>
              </a:cxn>
              <a:cxn ang="0">
                <a:pos x="connsiteX16464" y="connsiteY16464"/>
              </a:cxn>
              <a:cxn ang="0">
                <a:pos x="connsiteX16465" y="connsiteY16465"/>
              </a:cxn>
              <a:cxn ang="0">
                <a:pos x="connsiteX16466" y="connsiteY16466"/>
              </a:cxn>
              <a:cxn ang="0">
                <a:pos x="connsiteX16467" y="connsiteY16467"/>
              </a:cxn>
              <a:cxn ang="0">
                <a:pos x="connsiteX16468" y="connsiteY16468"/>
              </a:cxn>
              <a:cxn ang="0">
                <a:pos x="connsiteX16469" y="connsiteY16469"/>
              </a:cxn>
              <a:cxn ang="0">
                <a:pos x="connsiteX16470" y="connsiteY16470"/>
              </a:cxn>
              <a:cxn ang="0">
                <a:pos x="connsiteX16471" y="connsiteY16471"/>
              </a:cxn>
              <a:cxn ang="0">
                <a:pos x="connsiteX16472" y="connsiteY16472"/>
              </a:cxn>
              <a:cxn ang="0">
                <a:pos x="connsiteX16473" y="connsiteY16473"/>
              </a:cxn>
              <a:cxn ang="0">
                <a:pos x="connsiteX16474" y="connsiteY16474"/>
              </a:cxn>
              <a:cxn ang="0">
                <a:pos x="connsiteX16475" y="connsiteY16475"/>
              </a:cxn>
              <a:cxn ang="0">
                <a:pos x="connsiteX16476" y="connsiteY16476"/>
              </a:cxn>
              <a:cxn ang="0">
                <a:pos x="connsiteX16477" y="connsiteY16477"/>
              </a:cxn>
              <a:cxn ang="0">
                <a:pos x="connsiteX16478" y="connsiteY16478"/>
              </a:cxn>
              <a:cxn ang="0">
                <a:pos x="connsiteX16479" y="connsiteY16479"/>
              </a:cxn>
              <a:cxn ang="0">
                <a:pos x="connsiteX16480" y="connsiteY16480"/>
              </a:cxn>
              <a:cxn ang="0">
                <a:pos x="connsiteX16481" y="connsiteY16481"/>
              </a:cxn>
              <a:cxn ang="0">
                <a:pos x="connsiteX16482" y="connsiteY16482"/>
              </a:cxn>
              <a:cxn ang="0">
                <a:pos x="connsiteX16483" y="connsiteY16483"/>
              </a:cxn>
              <a:cxn ang="0">
                <a:pos x="connsiteX16484" y="connsiteY16484"/>
              </a:cxn>
              <a:cxn ang="0">
                <a:pos x="connsiteX16485" y="connsiteY16485"/>
              </a:cxn>
              <a:cxn ang="0">
                <a:pos x="connsiteX16486" y="connsiteY16486"/>
              </a:cxn>
              <a:cxn ang="0">
                <a:pos x="connsiteX16487" y="connsiteY16487"/>
              </a:cxn>
              <a:cxn ang="0">
                <a:pos x="connsiteX16488" y="connsiteY16488"/>
              </a:cxn>
              <a:cxn ang="0">
                <a:pos x="connsiteX16489" y="connsiteY16489"/>
              </a:cxn>
              <a:cxn ang="0">
                <a:pos x="connsiteX16490" y="connsiteY16490"/>
              </a:cxn>
              <a:cxn ang="0">
                <a:pos x="connsiteX16491" y="connsiteY16491"/>
              </a:cxn>
              <a:cxn ang="0">
                <a:pos x="connsiteX16492" y="connsiteY16492"/>
              </a:cxn>
              <a:cxn ang="0">
                <a:pos x="connsiteX16493" y="connsiteY16493"/>
              </a:cxn>
              <a:cxn ang="0">
                <a:pos x="connsiteX16494" y="connsiteY16494"/>
              </a:cxn>
              <a:cxn ang="0">
                <a:pos x="connsiteX16495" y="connsiteY16495"/>
              </a:cxn>
              <a:cxn ang="0">
                <a:pos x="connsiteX16496" y="connsiteY16496"/>
              </a:cxn>
              <a:cxn ang="0">
                <a:pos x="connsiteX16497" y="connsiteY16497"/>
              </a:cxn>
              <a:cxn ang="0">
                <a:pos x="connsiteX16498" y="connsiteY16498"/>
              </a:cxn>
              <a:cxn ang="0">
                <a:pos x="connsiteX16499" y="connsiteY16499"/>
              </a:cxn>
              <a:cxn ang="0">
                <a:pos x="connsiteX16500" y="connsiteY16500"/>
              </a:cxn>
              <a:cxn ang="0">
                <a:pos x="connsiteX16501" y="connsiteY16501"/>
              </a:cxn>
              <a:cxn ang="0">
                <a:pos x="connsiteX16502" y="connsiteY16502"/>
              </a:cxn>
              <a:cxn ang="0">
                <a:pos x="connsiteX16503" y="connsiteY16503"/>
              </a:cxn>
              <a:cxn ang="0">
                <a:pos x="connsiteX16504" y="connsiteY16504"/>
              </a:cxn>
              <a:cxn ang="0">
                <a:pos x="connsiteX16505" y="connsiteY16505"/>
              </a:cxn>
              <a:cxn ang="0">
                <a:pos x="connsiteX16506" y="connsiteY16506"/>
              </a:cxn>
              <a:cxn ang="0">
                <a:pos x="connsiteX16507" y="connsiteY16507"/>
              </a:cxn>
              <a:cxn ang="0">
                <a:pos x="connsiteX16508" y="connsiteY16508"/>
              </a:cxn>
              <a:cxn ang="0">
                <a:pos x="connsiteX16509" y="connsiteY16509"/>
              </a:cxn>
              <a:cxn ang="0">
                <a:pos x="connsiteX16510" y="connsiteY16510"/>
              </a:cxn>
              <a:cxn ang="0">
                <a:pos x="connsiteX16511" y="connsiteY16511"/>
              </a:cxn>
              <a:cxn ang="0">
                <a:pos x="connsiteX16512" y="connsiteY16512"/>
              </a:cxn>
              <a:cxn ang="0">
                <a:pos x="connsiteX16513" y="connsiteY16513"/>
              </a:cxn>
              <a:cxn ang="0">
                <a:pos x="connsiteX16514" y="connsiteY16514"/>
              </a:cxn>
              <a:cxn ang="0">
                <a:pos x="connsiteX16515" y="connsiteY16515"/>
              </a:cxn>
              <a:cxn ang="0">
                <a:pos x="connsiteX16516" y="connsiteY16516"/>
              </a:cxn>
              <a:cxn ang="0">
                <a:pos x="connsiteX16517" y="connsiteY16517"/>
              </a:cxn>
              <a:cxn ang="0">
                <a:pos x="connsiteX16518" y="connsiteY16518"/>
              </a:cxn>
              <a:cxn ang="0">
                <a:pos x="connsiteX16519" y="connsiteY16519"/>
              </a:cxn>
              <a:cxn ang="0">
                <a:pos x="connsiteX16520" y="connsiteY16520"/>
              </a:cxn>
              <a:cxn ang="0">
                <a:pos x="connsiteX16521" y="connsiteY16521"/>
              </a:cxn>
              <a:cxn ang="0">
                <a:pos x="connsiteX16522" y="connsiteY16522"/>
              </a:cxn>
              <a:cxn ang="0">
                <a:pos x="connsiteX16523" y="connsiteY16523"/>
              </a:cxn>
              <a:cxn ang="0">
                <a:pos x="connsiteX16524" y="connsiteY16524"/>
              </a:cxn>
              <a:cxn ang="0">
                <a:pos x="connsiteX16525" y="connsiteY16525"/>
              </a:cxn>
              <a:cxn ang="0">
                <a:pos x="connsiteX16526" y="connsiteY16526"/>
              </a:cxn>
              <a:cxn ang="0">
                <a:pos x="connsiteX16527" y="connsiteY16527"/>
              </a:cxn>
              <a:cxn ang="0">
                <a:pos x="connsiteX16528" y="connsiteY16528"/>
              </a:cxn>
              <a:cxn ang="0">
                <a:pos x="connsiteX16529" y="connsiteY16529"/>
              </a:cxn>
              <a:cxn ang="0">
                <a:pos x="connsiteX16530" y="connsiteY16530"/>
              </a:cxn>
              <a:cxn ang="0">
                <a:pos x="connsiteX16531" y="connsiteY16531"/>
              </a:cxn>
              <a:cxn ang="0">
                <a:pos x="connsiteX16532" y="connsiteY16532"/>
              </a:cxn>
              <a:cxn ang="0">
                <a:pos x="connsiteX16533" y="connsiteY16533"/>
              </a:cxn>
              <a:cxn ang="0">
                <a:pos x="connsiteX16534" y="connsiteY16534"/>
              </a:cxn>
              <a:cxn ang="0">
                <a:pos x="connsiteX16535" y="connsiteY16535"/>
              </a:cxn>
              <a:cxn ang="0">
                <a:pos x="connsiteX16536" y="connsiteY16536"/>
              </a:cxn>
              <a:cxn ang="0">
                <a:pos x="connsiteX16537" y="connsiteY16537"/>
              </a:cxn>
              <a:cxn ang="0">
                <a:pos x="connsiteX16538" y="connsiteY16538"/>
              </a:cxn>
              <a:cxn ang="0">
                <a:pos x="connsiteX16539" y="connsiteY16539"/>
              </a:cxn>
              <a:cxn ang="0">
                <a:pos x="connsiteX16540" y="connsiteY16540"/>
              </a:cxn>
              <a:cxn ang="0">
                <a:pos x="connsiteX16541" y="connsiteY16541"/>
              </a:cxn>
              <a:cxn ang="0">
                <a:pos x="connsiteX16542" y="connsiteY16542"/>
              </a:cxn>
              <a:cxn ang="0">
                <a:pos x="connsiteX16543" y="connsiteY16543"/>
              </a:cxn>
              <a:cxn ang="0">
                <a:pos x="connsiteX16544" y="connsiteY16544"/>
              </a:cxn>
              <a:cxn ang="0">
                <a:pos x="connsiteX16545" y="connsiteY16545"/>
              </a:cxn>
              <a:cxn ang="0">
                <a:pos x="connsiteX16546" y="connsiteY16546"/>
              </a:cxn>
              <a:cxn ang="0">
                <a:pos x="connsiteX16547" y="connsiteY16547"/>
              </a:cxn>
              <a:cxn ang="0">
                <a:pos x="connsiteX16548" y="connsiteY16548"/>
              </a:cxn>
              <a:cxn ang="0">
                <a:pos x="connsiteX16549" y="connsiteY16549"/>
              </a:cxn>
              <a:cxn ang="0">
                <a:pos x="connsiteX16550" y="connsiteY16550"/>
              </a:cxn>
              <a:cxn ang="0">
                <a:pos x="connsiteX16551" y="connsiteY16551"/>
              </a:cxn>
              <a:cxn ang="0">
                <a:pos x="connsiteX16552" y="connsiteY16552"/>
              </a:cxn>
              <a:cxn ang="0">
                <a:pos x="connsiteX16553" y="connsiteY16553"/>
              </a:cxn>
              <a:cxn ang="0">
                <a:pos x="connsiteX16554" y="connsiteY16554"/>
              </a:cxn>
              <a:cxn ang="0">
                <a:pos x="connsiteX16555" y="connsiteY16555"/>
              </a:cxn>
              <a:cxn ang="0">
                <a:pos x="connsiteX16556" y="connsiteY16556"/>
              </a:cxn>
              <a:cxn ang="0">
                <a:pos x="connsiteX16557" y="connsiteY16557"/>
              </a:cxn>
              <a:cxn ang="0">
                <a:pos x="connsiteX16558" y="connsiteY16558"/>
              </a:cxn>
              <a:cxn ang="0">
                <a:pos x="connsiteX16559" y="connsiteY16559"/>
              </a:cxn>
              <a:cxn ang="0">
                <a:pos x="connsiteX16560" y="connsiteY16560"/>
              </a:cxn>
              <a:cxn ang="0">
                <a:pos x="connsiteX16561" y="connsiteY16561"/>
              </a:cxn>
              <a:cxn ang="0">
                <a:pos x="connsiteX16562" y="connsiteY16562"/>
              </a:cxn>
              <a:cxn ang="0">
                <a:pos x="connsiteX16563" y="connsiteY16563"/>
              </a:cxn>
              <a:cxn ang="0">
                <a:pos x="connsiteX16564" y="connsiteY16564"/>
              </a:cxn>
              <a:cxn ang="0">
                <a:pos x="connsiteX16565" y="connsiteY16565"/>
              </a:cxn>
              <a:cxn ang="0">
                <a:pos x="connsiteX16566" y="connsiteY16566"/>
              </a:cxn>
              <a:cxn ang="0">
                <a:pos x="connsiteX16567" y="connsiteY16567"/>
              </a:cxn>
              <a:cxn ang="0">
                <a:pos x="connsiteX16568" y="connsiteY16568"/>
              </a:cxn>
              <a:cxn ang="0">
                <a:pos x="connsiteX16569" y="connsiteY16569"/>
              </a:cxn>
              <a:cxn ang="0">
                <a:pos x="connsiteX16570" y="connsiteY16570"/>
              </a:cxn>
              <a:cxn ang="0">
                <a:pos x="connsiteX16571" y="connsiteY16571"/>
              </a:cxn>
              <a:cxn ang="0">
                <a:pos x="connsiteX16572" y="connsiteY16572"/>
              </a:cxn>
              <a:cxn ang="0">
                <a:pos x="connsiteX16573" y="connsiteY16573"/>
              </a:cxn>
              <a:cxn ang="0">
                <a:pos x="connsiteX16574" y="connsiteY16574"/>
              </a:cxn>
              <a:cxn ang="0">
                <a:pos x="connsiteX16575" y="connsiteY16575"/>
              </a:cxn>
              <a:cxn ang="0">
                <a:pos x="connsiteX16576" y="connsiteY16576"/>
              </a:cxn>
              <a:cxn ang="0">
                <a:pos x="connsiteX16577" y="connsiteY16577"/>
              </a:cxn>
              <a:cxn ang="0">
                <a:pos x="connsiteX16578" y="connsiteY16578"/>
              </a:cxn>
              <a:cxn ang="0">
                <a:pos x="connsiteX16579" y="connsiteY16579"/>
              </a:cxn>
              <a:cxn ang="0">
                <a:pos x="connsiteX16580" y="connsiteY16580"/>
              </a:cxn>
              <a:cxn ang="0">
                <a:pos x="connsiteX16581" y="connsiteY16581"/>
              </a:cxn>
              <a:cxn ang="0">
                <a:pos x="connsiteX16582" y="connsiteY16582"/>
              </a:cxn>
              <a:cxn ang="0">
                <a:pos x="connsiteX16583" y="connsiteY16583"/>
              </a:cxn>
              <a:cxn ang="0">
                <a:pos x="connsiteX16584" y="connsiteY16584"/>
              </a:cxn>
              <a:cxn ang="0">
                <a:pos x="connsiteX16585" y="connsiteY16585"/>
              </a:cxn>
              <a:cxn ang="0">
                <a:pos x="connsiteX16586" y="connsiteY16586"/>
              </a:cxn>
              <a:cxn ang="0">
                <a:pos x="connsiteX16587" y="connsiteY16587"/>
              </a:cxn>
              <a:cxn ang="0">
                <a:pos x="connsiteX16588" y="connsiteY16588"/>
              </a:cxn>
              <a:cxn ang="0">
                <a:pos x="connsiteX16589" y="connsiteY16589"/>
              </a:cxn>
              <a:cxn ang="0">
                <a:pos x="connsiteX16590" y="connsiteY16590"/>
              </a:cxn>
              <a:cxn ang="0">
                <a:pos x="connsiteX16591" y="connsiteY16591"/>
              </a:cxn>
              <a:cxn ang="0">
                <a:pos x="connsiteX16592" y="connsiteY16592"/>
              </a:cxn>
              <a:cxn ang="0">
                <a:pos x="connsiteX16593" y="connsiteY16593"/>
              </a:cxn>
              <a:cxn ang="0">
                <a:pos x="connsiteX16594" y="connsiteY16594"/>
              </a:cxn>
              <a:cxn ang="0">
                <a:pos x="connsiteX16595" y="connsiteY16595"/>
              </a:cxn>
              <a:cxn ang="0">
                <a:pos x="connsiteX16596" y="connsiteY16596"/>
              </a:cxn>
              <a:cxn ang="0">
                <a:pos x="connsiteX16597" y="connsiteY16597"/>
              </a:cxn>
              <a:cxn ang="0">
                <a:pos x="connsiteX16598" y="connsiteY16598"/>
              </a:cxn>
              <a:cxn ang="0">
                <a:pos x="connsiteX16599" y="connsiteY16599"/>
              </a:cxn>
              <a:cxn ang="0">
                <a:pos x="connsiteX16600" y="connsiteY16600"/>
              </a:cxn>
              <a:cxn ang="0">
                <a:pos x="connsiteX16601" y="connsiteY16601"/>
              </a:cxn>
              <a:cxn ang="0">
                <a:pos x="connsiteX16602" y="connsiteY16602"/>
              </a:cxn>
              <a:cxn ang="0">
                <a:pos x="connsiteX16603" y="connsiteY16603"/>
              </a:cxn>
              <a:cxn ang="0">
                <a:pos x="connsiteX16604" y="connsiteY16604"/>
              </a:cxn>
              <a:cxn ang="0">
                <a:pos x="connsiteX16605" y="connsiteY16605"/>
              </a:cxn>
              <a:cxn ang="0">
                <a:pos x="connsiteX16606" y="connsiteY16606"/>
              </a:cxn>
              <a:cxn ang="0">
                <a:pos x="connsiteX16607" y="connsiteY16607"/>
              </a:cxn>
              <a:cxn ang="0">
                <a:pos x="connsiteX16608" y="connsiteY16608"/>
              </a:cxn>
              <a:cxn ang="0">
                <a:pos x="connsiteX16609" y="connsiteY16609"/>
              </a:cxn>
              <a:cxn ang="0">
                <a:pos x="connsiteX16610" y="connsiteY16610"/>
              </a:cxn>
              <a:cxn ang="0">
                <a:pos x="connsiteX16611" y="connsiteY16611"/>
              </a:cxn>
              <a:cxn ang="0">
                <a:pos x="connsiteX16612" y="connsiteY16612"/>
              </a:cxn>
              <a:cxn ang="0">
                <a:pos x="connsiteX16613" y="connsiteY16613"/>
              </a:cxn>
              <a:cxn ang="0">
                <a:pos x="connsiteX16614" y="connsiteY16614"/>
              </a:cxn>
              <a:cxn ang="0">
                <a:pos x="connsiteX16615" y="connsiteY16615"/>
              </a:cxn>
              <a:cxn ang="0">
                <a:pos x="connsiteX16616" y="connsiteY16616"/>
              </a:cxn>
              <a:cxn ang="0">
                <a:pos x="connsiteX16617" y="connsiteY16617"/>
              </a:cxn>
              <a:cxn ang="0">
                <a:pos x="connsiteX16618" y="connsiteY16618"/>
              </a:cxn>
              <a:cxn ang="0">
                <a:pos x="connsiteX16619" y="connsiteY16619"/>
              </a:cxn>
              <a:cxn ang="0">
                <a:pos x="connsiteX16620" y="connsiteY16620"/>
              </a:cxn>
              <a:cxn ang="0">
                <a:pos x="connsiteX16621" y="connsiteY16621"/>
              </a:cxn>
              <a:cxn ang="0">
                <a:pos x="connsiteX16622" y="connsiteY16622"/>
              </a:cxn>
              <a:cxn ang="0">
                <a:pos x="connsiteX16623" y="connsiteY16623"/>
              </a:cxn>
              <a:cxn ang="0">
                <a:pos x="connsiteX16624" y="connsiteY16624"/>
              </a:cxn>
              <a:cxn ang="0">
                <a:pos x="connsiteX16625" y="connsiteY16625"/>
              </a:cxn>
              <a:cxn ang="0">
                <a:pos x="connsiteX16626" y="connsiteY16626"/>
              </a:cxn>
              <a:cxn ang="0">
                <a:pos x="connsiteX16627" y="connsiteY16627"/>
              </a:cxn>
              <a:cxn ang="0">
                <a:pos x="connsiteX16628" y="connsiteY16628"/>
              </a:cxn>
              <a:cxn ang="0">
                <a:pos x="connsiteX16629" y="connsiteY16629"/>
              </a:cxn>
              <a:cxn ang="0">
                <a:pos x="connsiteX16630" y="connsiteY16630"/>
              </a:cxn>
              <a:cxn ang="0">
                <a:pos x="connsiteX16631" y="connsiteY16631"/>
              </a:cxn>
              <a:cxn ang="0">
                <a:pos x="connsiteX16632" y="connsiteY16632"/>
              </a:cxn>
              <a:cxn ang="0">
                <a:pos x="connsiteX16633" y="connsiteY16633"/>
              </a:cxn>
              <a:cxn ang="0">
                <a:pos x="connsiteX16634" y="connsiteY16634"/>
              </a:cxn>
              <a:cxn ang="0">
                <a:pos x="connsiteX16635" y="connsiteY16635"/>
              </a:cxn>
              <a:cxn ang="0">
                <a:pos x="connsiteX16636" y="connsiteY16636"/>
              </a:cxn>
              <a:cxn ang="0">
                <a:pos x="connsiteX16637" y="connsiteY16637"/>
              </a:cxn>
              <a:cxn ang="0">
                <a:pos x="connsiteX16638" y="connsiteY16638"/>
              </a:cxn>
              <a:cxn ang="0">
                <a:pos x="connsiteX16639" y="connsiteY16639"/>
              </a:cxn>
              <a:cxn ang="0">
                <a:pos x="connsiteX16640" y="connsiteY16640"/>
              </a:cxn>
              <a:cxn ang="0">
                <a:pos x="connsiteX16641" y="connsiteY16641"/>
              </a:cxn>
              <a:cxn ang="0">
                <a:pos x="connsiteX16642" y="connsiteY16642"/>
              </a:cxn>
              <a:cxn ang="0">
                <a:pos x="connsiteX16643" y="connsiteY16643"/>
              </a:cxn>
              <a:cxn ang="0">
                <a:pos x="connsiteX16644" y="connsiteY16644"/>
              </a:cxn>
              <a:cxn ang="0">
                <a:pos x="connsiteX16645" y="connsiteY16645"/>
              </a:cxn>
              <a:cxn ang="0">
                <a:pos x="connsiteX16646" y="connsiteY16646"/>
              </a:cxn>
              <a:cxn ang="0">
                <a:pos x="connsiteX16647" y="connsiteY16647"/>
              </a:cxn>
              <a:cxn ang="0">
                <a:pos x="connsiteX16648" y="connsiteY16648"/>
              </a:cxn>
              <a:cxn ang="0">
                <a:pos x="connsiteX16649" y="connsiteY16649"/>
              </a:cxn>
              <a:cxn ang="0">
                <a:pos x="connsiteX16650" y="connsiteY16650"/>
              </a:cxn>
              <a:cxn ang="0">
                <a:pos x="connsiteX16651" y="connsiteY16651"/>
              </a:cxn>
              <a:cxn ang="0">
                <a:pos x="connsiteX16652" y="connsiteY16652"/>
              </a:cxn>
              <a:cxn ang="0">
                <a:pos x="connsiteX16653" y="connsiteY16653"/>
              </a:cxn>
              <a:cxn ang="0">
                <a:pos x="connsiteX16654" y="connsiteY16654"/>
              </a:cxn>
              <a:cxn ang="0">
                <a:pos x="connsiteX16655" y="connsiteY16655"/>
              </a:cxn>
              <a:cxn ang="0">
                <a:pos x="connsiteX16656" y="connsiteY16656"/>
              </a:cxn>
              <a:cxn ang="0">
                <a:pos x="connsiteX16657" y="connsiteY16657"/>
              </a:cxn>
              <a:cxn ang="0">
                <a:pos x="connsiteX16658" y="connsiteY16658"/>
              </a:cxn>
              <a:cxn ang="0">
                <a:pos x="connsiteX16659" y="connsiteY16659"/>
              </a:cxn>
              <a:cxn ang="0">
                <a:pos x="connsiteX16660" y="connsiteY16660"/>
              </a:cxn>
              <a:cxn ang="0">
                <a:pos x="connsiteX16661" y="connsiteY16661"/>
              </a:cxn>
              <a:cxn ang="0">
                <a:pos x="connsiteX16662" y="connsiteY16662"/>
              </a:cxn>
              <a:cxn ang="0">
                <a:pos x="connsiteX16663" y="connsiteY16663"/>
              </a:cxn>
              <a:cxn ang="0">
                <a:pos x="connsiteX16664" y="connsiteY16664"/>
              </a:cxn>
              <a:cxn ang="0">
                <a:pos x="connsiteX16665" y="connsiteY16665"/>
              </a:cxn>
              <a:cxn ang="0">
                <a:pos x="connsiteX16666" y="connsiteY16666"/>
              </a:cxn>
              <a:cxn ang="0">
                <a:pos x="connsiteX16667" y="connsiteY16667"/>
              </a:cxn>
              <a:cxn ang="0">
                <a:pos x="connsiteX16668" y="connsiteY16668"/>
              </a:cxn>
              <a:cxn ang="0">
                <a:pos x="connsiteX16669" y="connsiteY16669"/>
              </a:cxn>
              <a:cxn ang="0">
                <a:pos x="connsiteX16670" y="connsiteY16670"/>
              </a:cxn>
              <a:cxn ang="0">
                <a:pos x="connsiteX16671" y="connsiteY16671"/>
              </a:cxn>
              <a:cxn ang="0">
                <a:pos x="connsiteX16672" y="connsiteY16672"/>
              </a:cxn>
              <a:cxn ang="0">
                <a:pos x="connsiteX16673" y="connsiteY16673"/>
              </a:cxn>
              <a:cxn ang="0">
                <a:pos x="connsiteX16674" y="connsiteY16674"/>
              </a:cxn>
              <a:cxn ang="0">
                <a:pos x="connsiteX16675" y="connsiteY16675"/>
              </a:cxn>
              <a:cxn ang="0">
                <a:pos x="connsiteX16676" y="connsiteY16676"/>
              </a:cxn>
              <a:cxn ang="0">
                <a:pos x="connsiteX16677" y="connsiteY16677"/>
              </a:cxn>
              <a:cxn ang="0">
                <a:pos x="connsiteX16678" y="connsiteY16678"/>
              </a:cxn>
              <a:cxn ang="0">
                <a:pos x="connsiteX16679" y="connsiteY16679"/>
              </a:cxn>
              <a:cxn ang="0">
                <a:pos x="connsiteX16680" y="connsiteY16680"/>
              </a:cxn>
              <a:cxn ang="0">
                <a:pos x="connsiteX16681" y="connsiteY16681"/>
              </a:cxn>
              <a:cxn ang="0">
                <a:pos x="connsiteX16682" y="connsiteY16682"/>
              </a:cxn>
              <a:cxn ang="0">
                <a:pos x="connsiteX16683" y="connsiteY16683"/>
              </a:cxn>
              <a:cxn ang="0">
                <a:pos x="connsiteX16684" y="connsiteY16684"/>
              </a:cxn>
              <a:cxn ang="0">
                <a:pos x="connsiteX16685" y="connsiteY16685"/>
              </a:cxn>
              <a:cxn ang="0">
                <a:pos x="connsiteX16686" y="connsiteY16686"/>
              </a:cxn>
              <a:cxn ang="0">
                <a:pos x="connsiteX16687" y="connsiteY16687"/>
              </a:cxn>
              <a:cxn ang="0">
                <a:pos x="connsiteX16688" y="connsiteY16688"/>
              </a:cxn>
              <a:cxn ang="0">
                <a:pos x="connsiteX16689" y="connsiteY16689"/>
              </a:cxn>
              <a:cxn ang="0">
                <a:pos x="connsiteX16690" y="connsiteY16690"/>
              </a:cxn>
              <a:cxn ang="0">
                <a:pos x="connsiteX16691" y="connsiteY16691"/>
              </a:cxn>
              <a:cxn ang="0">
                <a:pos x="connsiteX16692" y="connsiteY16692"/>
              </a:cxn>
              <a:cxn ang="0">
                <a:pos x="connsiteX16693" y="connsiteY16693"/>
              </a:cxn>
              <a:cxn ang="0">
                <a:pos x="connsiteX16694" y="connsiteY16694"/>
              </a:cxn>
              <a:cxn ang="0">
                <a:pos x="connsiteX16695" y="connsiteY16695"/>
              </a:cxn>
              <a:cxn ang="0">
                <a:pos x="connsiteX16696" y="connsiteY16696"/>
              </a:cxn>
              <a:cxn ang="0">
                <a:pos x="connsiteX16697" y="connsiteY16697"/>
              </a:cxn>
              <a:cxn ang="0">
                <a:pos x="connsiteX16698" y="connsiteY16698"/>
              </a:cxn>
              <a:cxn ang="0">
                <a:pos x="connsiteX16699" y="connsiteY16699"/>
              </a:cxn>
              <a:cxn ang="0">
                <a:pos x="connsiteX16700" y="connsiteY16700"/>
              </a:cxn>
              <a:cxn ang="0">
                <a:pos x="connsiteX16701" y="connsiteY16701"/>
              </a:cxn>
              <a:cxn ang="0">
                <a:pos x="connsiteX16702" y="connsiteY16702"/>
              </a:cxn>
              <a:cxn ang="0">
                <a:pos x="connsiteX16703" y="connsiteY16703"/>
              </a:cxn>
              <a:cxn ang="0">
                <a:pos x="connsiteX16704" y="connsiteY16704"/>
              </a:cxn>
              <a:cxn ang="0">
                <a:pos x="connsiteX16705" y="connsiteY16705"/>
              </a:cxn>
              <a:cxn ang="0">
                <a:pos x="connsiteX16706" y="connsiteY16706"/>
              </a:cxn>
              <a:cxn ang="0">
                <a:pos x="connsiteX16707" y="connsiteY16707"/>
              </a:cxn>
              <a:cxn ang="0">
                <a:pos x="connsiteX16708" y="connsiteY16708"/>
              </a:cxn>
              <a:cxn ang="0">
                <a:pos x="connsiteX16709" y="connsiteY16709"/>
              </a:cxn>
              <a:cxn ang="0">
                <a:pos x="connsiteX16710" y="connsiteY16710"/>
              </a:cxn>
              <a:cxn ang="0">
                <a:pos x="connsiteX16711" y="connsiteY16711"/>
              </a:cxn>
              <a:cxn ang="0">
                <a:pos x="connsiteX16712" y="connsiteY16712"/>
              </a:cxn>
              <a:cxn ang="0">
                <a:pos x="connsiteX16713" y="connsiteY16713"/>
              </a:cxn>
              <a:cxn ang="0">
                <a:pos x="connsiteX16714" y="connsiteY16714"/>
              </a:cxn>
              <a:cxn ang="0">
                <a:pos x="connsiteX16715" y="connsiteY16715"/>
              </a:cxn>
              <a:cxn ang="0">
                <a:pos x="connsiteX16716" y="connsiteY16716"/>
              </a:cxn>
              <a:cxn ang="0">
                <a:pos x="connsiteX16717" y="connsiteY16717"/>
              </a:cxn>
              <a:cxn ang="0">
                <a:pos x="connsiteX16718" y="connsiteY16718"/>
              </a:cxn>
              <a:cxn ang="0">
                <a:pos x="connsiteX16719" y="connsiteY16719"/>
              </a:cxn>
              <a:cxn ang="0">
                <a:pos x="connsiteX16720" y="connsiteY16720"/>
              </a:cxn>
              <a:cxn ang="0">
                <a:pos x="connsiteX16721" y="connsiteY16721"/>
              </a:cxn>
              <a:cxn ang="0">
                <a:pos x="connsiteX16722" y="connsiteY16722"/>
              </a:cxn>
              <a:cxn ang="0">
                <a:pos x="connsiteX16723" y="connsiteY16723"/>
              </a:cxn>
              <a:cxn ang="0">
                <a:pos x="connsiteX16724" y="connsiteY16724"/>
              </a:cxn>
              <a:cxn ang="0">
                <a:pos x="connsiteX16725" y="connsiteY16725"/>
              </a:cxn>
              <a:cxn ang="0">
                <a:pos x="connsiteX16726" y="connsiteY16726"/>
              </a:cxn>
              <a:cxn ang="0">
                <a:pos x="connsiteX16727" y="connsiteY16727"/>
              </a:cxn>
              <a:cxn ang="0">
                <a:pos x="connsiteX16728" y="connsiteY16728"/>
              </a:cxn>
              <a:cxn ang="0">
                <a:pos x="connsiteX16729" y="connsiteY16729"/>
              </a:cxn>
              <a:cxn ang="0">
                <a:pos x="connsiteX16730" y="connsiteY16730"/>
              </a:cxn>
              <a:cxn ang="0">
                <a:pos x="connsiteX16731" y="connsiteY16731"/>
              </a:cxn>
              <a:cxn ang="0">
                <a:pos x="connsiteX16732" y="connsiteY16732"/>
              </a:cxn>
              <a:cxn ang="0">
                <a:pos x="connsiteX16733" y="connsiteY16733"/>
              </a:cxn>
              <a:cxn ang="0">
                <a:pos x="connsiteX16734" y="connsiteY16734"/>
              </a:cxn>
              <a:cxn ang="0">
                <a:pos x="connsiteX16735" y="connsiteY16735"/>
              </a:cxn>
              <a:cxn ang="0">
                <a:pos x="connsiteX16736" y="connsiteY16736"/>
              </a:cxn>
              <a:cxn ang="0">
                <a:pos x="connsiteX16737" y="connsiteY16737"/>
              </a:cxn>
              <a:cxn ang="0">
                <a:pos x="connsiteX16738" y="connsiteY16738"/>
              </a:cxn>
              <a:cxn ang="0">
                <a:pos x="connsiteX16739" y="connsiteY16739"/>
              </a:cxn>
              <a:cxn ang="0">
                <a:pos x="connsiteX16740" y="connsiteY16740"/>
              </a:cxn>
              <a:cxn ang="0">
                <a:pos x="connsiteX16741" y="connsiteY16741"/>
              </a:cxn>
              <a:cxn ang="0">
                <a:pos x="connsiteX16742" y="connsiteY16742"/>
              </a:cxn>
              <a:cxn ang="0">
                <a:pos x="connsiteX16743" y="connsiteY16743"/>
              </a:cxn>
              <a:cxn ang="0">
                <a:pos x="connsiteX16744" y="connsiteY16744"/>
              </a:cxn>
              <a:cxn ang="0">
                <a:pos x="connsiteX16745" y="connsiteY16745"/>
              </a:cxn>
              <a:cxn ang="0">
                <a:pos x="connsiteX16746" y="connsiteY16746"/>
              </a:cxn>
              <a:cxn ang="0">
                <a:pos x="connsiteX16747" y="connsiteY16747"/>
              </a:cxn>
              <a:cxn ang="0">
                <a:pos x="connsiteX16748" y="connsiteY16748"/>
              </a:cxn>
              <a:cxn ang="0">
                <a:pos x="connsiteX16749" y="connsiteY16749"/>
              </a:cxn>
              <a:cxn ang="0">
                <a:pos x="connsiteX16750" y="connsiteY16750"/>
              </a:cxn>
              <a:cxn ang="0">
                <a:pos x="connsiteX16751" y="connsiteY16751"/>
              </a:cxn>
              <a:cxn ang="0">
                <a:pos x="connsiteX16752" y="connsiteY16752"/>
              </a:cxn>
              <a:cxn ang="0">
                <a:pos x="connsiteX16753" y="connsiteY16753"/>
              </a:cxn>
              <a:cxn ang="0">
                <a:pos x="connsiteX16754" y="connsiteY16754"/>
              </a:cxn>
              <a:cxn ang="0">
                <a:pos x="connsiteX16755" y="connsiteY16755"/>
              </a:cxn>
              <a:cxn ang="0">
                <a:pos x="connsiteX16756" y="connsiteY16756"/>
              </a:cxn>
              <a:cxn ang="0">
                <a:pos x="connsiteX16757" y="connsiteY16757"/>
              </a:cxn>
              <a:cxn ang="0">
                <a:pos x="connsiteX16758" y="connsiteY16758"/>
              </a:cxn>
              <a:cxn ang="0">
                <a:pos x="connsiteX16759" y="connsiteY16759"/>
              </a:cxn>
              <a:cxn ang="0">
                <a:pos x="connsiteX16760" y="connsiteY16760"/>
              </a:cxn>
              <a:cxn ang="0">
                <a:pos x="connsiteX16761" y="connsiteY16761"/>
              </a:cxn>
              <a:cxn ang="0">
                <a:pos x="connsiteX16762" y="connsiteY16762"/>
              </a:cxn>
              <a:cxn ang="0">
                <a:pos x="connsiteX16763" y="connsiteY16763"/>
              </a:cxn>
              <a:cxn ang="0">
                <a:pos x="connsiteX16764" y="connsiteY16764"/>
              </a:cxn>
              <a:cxn ang="0">
                <a:pos x="connsiteX16765" y="connsiteY16765"/>
              </a:cxn>
              <a:cxn ang="0">
                <a:pos x="connsiteX16766" y="connsiteY16766"/>
              </a:cxn>
              <a:cxn ang="0">
                <a:pos x="connsiteX16767" y="connsiteY16767"/>
              </a:cxn>
              <a:cxn ang="0">
                <a:pos x="connsiteX16768" y="connsiteY16768"/>
              </a:cxn>
              <a:cxn ang="0">
                <a:pos x="connsiteX16769" y="connsiteY16769"/>
              </a:cxn>
              <a:cxn ang="0">
                <a:pos x="connsiteX16770" y="connsiteY16770"/>
              </a:cxn>
              <a:cxn ang="0">
                <a:pos x="connsiteX16771" y="connsiteY16771"/>
              </a:cxn>
              <a:cxn ang="0">
                <a:pos x="connsiteX16772" y="connsiteY16772"/>
              </a:cxn>
              <a:cxn ang="0">
                <a:pos x="connsiteX16773" y="connsiteY16773"/>
              </a:cxn>
              <a:cxn ang="0">
                <a:pos x="connsiteX16774" y="connsiteY16774"/>
              </a:cxn>
              <a:cxn ang="0">
                <a:pos x="connsiteX16775" y="connsiteY16775"/>
              </a:cxn>
              <a:cxn ang="0">
                <a:pos x="connsiteX16776" y="connsiteY16776"/>
              </a:cxn>
              <a:cxn ang="0">
                <a:pos x="connsiteX16777" y="connsiteY16777"/>
              </a:cxn>
              <a:cxn ang="0">
                <a:pos x="connsiteX16778" y="connsiteY16778"/>
              </a:cxn>
              <a:cxn ang="0">
                <a:pos x="connsiteX16779" y="connsiteY16779"/>
              </a:cxn>
              <a:cxn ang="0">
                <a:pos x="connsiteX16780" y="connsiteY16780"/>
              </a:cxn>
              <a:cxn ang="0">
                <a:pos x="connsiteX16781" y="connsiteY16781"/>
              </a:cxn>
              <a:cxn ang="0">
                <a:pos x="connsiteX16782" y="connsiteY16782"/>
              </a:cxn>
              <a:cxn ang="0">
                <a:pos x="connsiteX16783" y="connsiteY16783"/>
              </a:cxn>
              <a:cxn ang="0">
                <a:pos x="connsiteX16784" y="connsiteY16784"/>
              </a:cxn>
              <a:cxn ang="0">
                <a:pos x="connsiteX16785" y="connsiteY16785"/>
              </a:cxn>
              <a:cxn ang="0">
                <a:pos x="connsiteX16786" y="connsiteY16786"/>
              </a:cxn>
              <a:cxn ang="0">
                <a:pos x="connsiteX16787" y="connsiteY16787"/>
              </a:cxn>
              <a:cxn ang="0">
                <a:pos x="connsiteX16788" y="connsiteY16788"/>
              </a:cxn>
              <a:cxn ang="0">
                <a:pos x="connsiteX16789" y="connsiteY16789"/>
              </a:cxn>
              <a:cxn ang="0">
                <a:pos x="connsiteX16790" y="connsiteY16790"/>
              </a:cxn>
              <a:cxn ang="0">
                <a:pos x="connsiteX16791" y="connsiteY16791"/>
              </a:cxn>
              <a:cxn ang="0">
                <a:pos x="connsiteX16792" y="connsiteY16792"/>
              </a:cxn>
              <a:cxn ang="0">
                <a:pos x="connsiteX16793" y="connsiteY16793"/>
              </a:cxn>
              <a:cxn ang="0">
                <a:pos x="connsiteX16794" y="connsiteY16794"/>
              </a:cxn>
              <a:cxn ang="0">
                <a:pos x="connsiteX16795" y="connsiteY16795"/>
              </a:cxn>
              <a:cxn ang="0">
                <a:pos x="connsiteX16796" y="connsiteY16796"/>
              </a:cxn>
              <a:cxn ang="0">
                <a:pos x="connsiteX16797" y="connsiteY16797"/>
              </a:cxn>
              <a:cxn ang="0">
                <a:pos x="connsiteX16798" y="connsiteY16798"/>
              </a:cxn>
              <a:cxn ang="0">
                <a:pos x="connsiteX16799" y="connsiteY16799"/>
              </a:cxn>
              <a:cxn ang="0">
                <a:pos x="connsiteX16800" y="connsiteY16800"/>
              </a:cxn>
              <a:cxn ang="0">
                <a:pos x="connsiteX16801" y="connsiteY16801"/>
              </a:cxn>
              <a:cxn ang="0">
                <a:pos x="connsiteX16802" y="connsiteY16802"/>
              </a:cxn>
              <a:cxn ang="0">
                <a:pos x="connsiteX16803" y="connsiteY16803"/>
              </a:cxn>
              <a:cxn ang="0">
                <a:pos x="connsiteX16804" y="connsiteY16804"/>
              </a:cxn>
              <a:cxn ang="0">
                <a:pos x="connsiteX16805" y="connsiteY16805"/>
              </a:cxn>
              <a:cxn ang="0">
                <a:pos x="connsiteX16806" y="connsiteY16806"/>
              </a:cxn>
              <a:cxn ang="0">
                <a:pos x="connsiteX16807" y="connsiteY16807"/>
              </a:cxn>
              <a:cxn ang="0">
                <a:pos x="connsiteX16808" y="connsiteY16808"/>
              </a:cxn>
              <a:cxn ang="0">
                <a:pos x="connsiteX16809" y="connsiteY16809"/>
              </a:cxn>
              <a:cxn ang="0">
                <a:pos x="connsiteX16810" y="connsiteY16810"/>
              </a:cxn>
              <a:cxn ang="0">
                <a:pos x="connsiteX16811" y="connsiteY16811"/>
              </a:cxn>
              <a:cxn ang="0">
                <a:pos x="connsiteX16812" y="connsiteY16812"/>
              </a:cxn>
              <a:cxn ang="0">
                <a:pos x="connsiteX16813" y="connsiteY16813"/>
              </a:cxn>
              <a:cxn ang="0">
                <a:pos x="connsiteX16814" y="connsiteY16814"/>
              </a:cxn>
              <a:cxn ang="0">
                <a:pos x="connsiteX16815" y="connsiteY16815"/>
              </a:cxn>
              <a:cxn ang="0">
                <a:pos x="connsiteX16816" y="connsiteY16816"/>
              </a:cxn>
              <a:cxn ang="0">
                <a:pos x="connsiteX16817" y="connsiteY16817"/>
              </a:cxn>
              <a:cxn ang="0">
                <a:pos x="connsiteX16818" y="connsiteY16818"/>
              </a:cxn>
              <a:cxn ang="0">
                <a:pos x="connsiteX16819" y="connsiteY16819"/>
              </a:cxn>
              <a:cxn ang="0">
                <a:pos x="connsiteX16820" y="connsiteY16820"/>
              </a:cxn>
              <a:cxn ang="0">
                <a:pos x="connsiteX16821" y="connsiteY16821"/>
              </a:cxn>
              <a:cxn ang="0">
                <a:pos x="connsiteX16822" y="connsiteY16822"/>
              </a:cxn>
              <a:cxn ang="0">
                <a:pos x="connsiteX16823" y="connsiteY16823"/>
              </a:cxn>
              <a:cxn ang="0">
                <a:pos x="connsiteX16824" y="connsiteY16824"/>
              </a:cxn>
              <a:cxn ang="0">
                <a:pos x="connsiteX16825" y="connsiteY16825"/>
              </a:cxn>
              <a:cxn ang="0">
                <a:pos x="connsiteX16826" y="connsiteY16826"/>
              </a:cxn>
              <a:cxn ang="0">
                <a:pos x="connsiteX16827" y="connsiteY16827"/>
              </a:cxn>
              <a:cxn ang="0">
                <a:pos x="connsiteX16828" y="connsiteY16828"/>
              </a:cxn>
              <a:cxn ang="0">
                <a:pos x="connsiteX16829" y="connsiteY16829"/>
              </a:cxn>
              <a:cxn ang="0">
                <a:pos x="connsiteX16830" y="connsiteY16830"/>
              </a:cxn>
              <a:cxn ang="0">
                <a:pos x="connsiteX16831" y="connsiteY16831"/>
              </a:cxn>
              <a:cxn ang="0">
                <a:pos x="connsiteX16832" y="connsiteY16832"/>
              </a:cxn>
              <a:cxn ang="0">
                <a:pos x="connsiteX16833" y="connsiteY16833"/>
              </a:cxn>
              <a:cxn ang="0">
                <a:pos x="connsiteX16834" y="connsiteY16834"/>
              </a:cxn>
              <a:cxn ang="0">
                <a:pos x="connsiteX16835" y="connsiteY16835"/>
              </a:cxn>
              <a:cxn ang="0">
                <a:pos x="connsiteX16836" y="connsiteY16836"/>
              </a:cxn>
              <a:cxn ang="0">
                <a:pos x="connsiteX16837" y="connsiteY16837"/>
              </a:cxn>
              <a:cxn ang="0">
                <a:pos x="connsiteX16838" y="connsiteY16838"/>
              </a:cxn>
              <a:cxn ang="0">
                <a:pos x="connsiteX16839" y="connsiteY16839"/>
              </a:cxn>
              <a:cxn ang="0">
                <a:pos x="connsiteX16840" y="connsiteY16840"/>
              </a:cxn>
              <a:cxn ang="0">
                <a:pos x="connsiteX16841" y="connsiteY16841"/>
              </a:cxn>
              <a:cxn ang="0">
                <a:pos x="connsiteX16842" y="connsiteY16842"/>
              </a:cxn>
              <a:cxn ang="0">
                <a:pos x="connsiteX16843" y="connsiteY16843"/>
              </a:cxn>
              <a:cxn ang="0">
                <a:pos x="connsiteX16844" y="connsiteY16844"/>
              </a:cxn>
              <a:cxn ang="0">
                <a:pos x="connsiteX16845" y="connsiteY16845"/>
              </a:cxn>
              <a:cxn ang="0">
                <a:pos x="connsiteX16846" y="connsiteY16846"/>
              </a:cxn>
              <a:cxn ang="0">
                <a:pos x="connsiteX16847" y="connsiteY16847"/>
              </a:cxn>
              <a:cxn ang="0">
                <a:pos x="connsiteX16848" y="connsiteY16848"/>
              </a:cxn>
              <a:cxn ang="0">
                <a:pos x="connsiteX16849" y="connsiteY16849"/>
              </a:cxn>
              <a:cxn ang="0">
                <a:pos x="connsiteX16850" y="connsiteY16850"/>
              </a:cxn>
              <a:cxn ang="0">
                <a:pos x="connsiteX16851" y="connsiteY16851"/>
              </a:cxn>
              <a:cxn ang="0">
                <a:pos x="connsiteX16852" y="connsiteY16852"/>
              </a:cxn>
              <a:cxn ang="0">
                <a:pos x="connsiteX16853" y="connsiteY16853"/>
              </a:cxn>
              <a:cxn ang="0">
                <a:pos x="connsiteX16854" y="connsiteY16854"/>
              </a:cxn>
              <a:cxn ang="0">
                <a:pos x="connsiteX16855" y="connsiteY16855"/>
              </a:cxn>
              <a:cxn ang="0">
                <a:pos x="connsiteX16856" y="connsiteY16856"/>
              </a:cxn>
              <a:cxn ang="0">
                <a:pos x="connsiteX16857" y="connsiteY16857"/>
              </a:cxn>
              <a:cxn ang="0">
                <a:pos x="connsiteX16858" y="connsiteY16858"/>
              </a:cxn>
              <a:cxn ang="0">
                <a:pos x="connsiteX16859" y="connsiteY16859"/>
              </a:cxn>
              <a:cxn ang="0">
                <a:pos x="connsiteX16860" y="connsiteY16860"/>
              </a:cxn>
              <a:cxn ang="0">
                <a:pos x="connsiteX16861" y="connsiteY16861"/>
              </a:cxn>
              <a:cxn ang="0">
                <a:pos x="connsiteX16862" y="connsiteY16862"/>
              </a:cxn>
              <a:cxn ang="0">
                <a:pos x="connsiteX16863" y="connsiteY16863"/>
              </a:cxn>
              <a:cxn ang="0">
                <a:pos x="connsiteX16864" y="connsiteY16864"/>
              </a:cxn>
              <a:cxn ang="0">
                <a:pos x="connsiteX16865" y="connsiteY16865"/>
              </a:cxn>
              <a:cxn ang="0">
                <a:pos x="connsiteX16866" y="connsiteY16866"/>
              </a:cxn>
              <a:cxn ang="0">
                <a:pos x="connsiteX16867" y="connsiteY16867"/>
              </a:cxn>
              <a:cxn ang="0">
                <a:pos x="connsiteX16868" y="connsiteY16868"/>
              </a:cxn>
              <a:cxn ang="0">
                <a:pos x="connsiteX16869" y="connsiteY16869"/>
              </a:cxn>
              <a:cxn ang="0">
                <a:pos x="connsiteX16870" y="connsiteY16870"/>
              </a:cxn>
              <a:cxn ang="0">
                <a:pos x="connsiteX16871" y="connsiteY16871"/>
              </a:cxn>
              <a:cxn ang="0">
                <a:pos x="connsiteX16872" y="connsiteY16872"/>
              </a:cxn>
              <a:cxn ang="0">
                <a:pos x="connsiteX16873" y="connsiteY16873"/>
              </a:cxn>
              <a:cxn ang="0">
                <a:pos x="connsiteX16874" y="connsiteY16874"/>
              </a:cxn>
              <a:cxn ang="0">
                <a:pos x="connsiteX16875" y="connsiteY16875"/>
              </a:cxn>
              <a:cxn ang="0">
                <a:pos x="connsiteX16876" y="connsiteY16876"/>
              </a:cxn>
              <a:cxn ang="0">
                <a:pos x="connsiteX16877" y="connsiteY16877"/>
              </a:cxn>
              <a:cxn ang="0">
                <a:pos x="connsiteX16878" y="connsiteY16878"/>
              </a:cxn>
              <a:cxn ang="0">
                <a:pos x="connsiteX16879" y="connsiteY16879"/>
              </a:cxn>
              <a:cxn ang="0">
                <a:pos x="connsiteX16880" y="connsiteY16880"/>
              </a:cxn>
              <a:cxn ang="0">
                <a:pos x="connsiteX16881" y="connsiteY16881"/>
              </a:cxn>
              <a:cxn ang="0">
                <a:pos x="connsiteX16882" y="connsiteY16882"/>
              </a:cxn>
              <a:cxn ang="0">
                <a:pos x="connsiteX16883" y="connsiteY16883"/>
              </a:cxn>
              <a:cxn ang="0">
                <a:pos x="connsiteX16884" y="connsiteY16884"/>
              </a:cxn>
              <a:cxn ang="0">
                <a:pos x="connsiteX16885" y="connsiteY16885"/>
              </a:cxn>
              <a:cxn ang="0">
                <a:pos x="connsiteX16886" y="connsiteY16886"/>
              </a:cxn>
              <a:cxn ang="0">
                <a:pos x="connsiteX16887" y="connsiteY16887"/>
              </a:cxn>
              <a:cxn ang="0">
                <a:pos x="connsiteX16888" y="connsiteY16888"/>
              </a:cxn>
              <a:cxn ang="0">
                <a:pos x="connsiteX16889" y="connsiteY16889"/>
              </a:cxn>
              <a:cxn ang="0">
                <a:pos x="connsiteX16890" y="connsiteY16890"/>
              </a:cxn>
              <a:cxn ang="0">
                <a:pos x="connsiteX16891" y="connsiteY16891"/>
              </a:cxn>
              <a:cxn ang="0">
                <a:pos x="connsiteX16892" y="connsiteY16892"/>
              </a:cxn>
              <a:cxn ang="0">
                <a:pos x="connsiteX16893" y="connsiteY16893"/>
              </a:cxn>
              <a:cxn ang="0">
                <a:pos x="connsiteX16894" y="connsiteY16894"/>
              </a:cxn>
              <a:cxn ang="0">
                <a:pos x="connsiteX16895" y="connsiteY16895"/>
              </a:cxn>
              <a:cxn ang="0">
                <a:pos x="connsiteX16896" y="connsiteY16896"/>
              </a:cxn>
              <a:cxn ang="0">
                <a:pos x="connsiteX16897" y="connsiteY16897"/>
              </a:cxn>
              <a:cxn ang="0">
                <a:pos x="connsiteX16898" y="connsiteY16898"/>
              </a:cxn>
              <a:cxn ang="0">
                <a:pos x="connsiteX16899" y="connsiteY16899"/>
              </a:cxn>
              <a:cxn ang="0">
                <a:pos x="connsiteX16900" y="connsiteY16900"/>
              </a:cxn>
              <a:cxn ang="0">
                <a:pos x="connsiteX16901" y="connsiteY16901"/>
              </a:cxn>
              <a:cxn ang="0">
                <a:pos x="connsiteX16902" y="connsiteY16902"/>
              </a:cxn>
              <a:cxn ang="0">
                <a:pos x="connsiteX16903" y="connsiteY16903"/>
              </a:cxn>
              <a:cxn ang="0">
                <a:pos x="connsiteX16904" y="connsiteY16904"/>
              </a:cxn>
              <a:cxn ang="0">
                <a:pos x="connsiteX16905" y="connsiteY16905"/>
              </a:cxn>
              <a:cxn ang="0">
                <a:pos x="connsiteX16906" y="connsiteY16906"/>
              </a:cxn>
              <a:cxn ang="0">
                <a:pos x="connsiteX16907" y="connsiteY16907"/>
              </a:cxn>
              <a:cxn ang="0">
                <a:pos x="connsiteX16908" y="connsiteY16908"/>
              </a:cxn>
              <a:cxn ang="0">
                <a:pos x="connsiteX16909" y="connsiteY16909"/>
              </a:cxn>
              <a:cxn ang="0">
                <a:pos x="connsiteX16910" y="connsiteY16910"/>
              </a:cxn>
              <a:cxn ang="0">
                <a:pos x="connsiteX16911" y="connsiteY16911"/>
              </a:cxn>
              <a:cxn ang="0">
                <a:pos x="connsiteX16912" y="connsiteY16912"/>
              </a:cxn>
              <a:cxn ang="0">
                <a:pos x="connsiteX16913" y="connsiteY16913"/>
              </a:cxn>
              <a:cxn ang="0">
                <a:pos x="connsiteX16914" y="connsiteY16914"/>
              </a:cxn>
              <a:cxn ang="0">
                <a:pos x="connsiteX16915" y="connsiteY16915"/>
              </a:cxn>
              <a:cxn ang="0">
                <a:pos x="connsiteX16916" y="connsiteY16916"/>
              </a:cxn>
              <a:cxn ang="0">
                <a:pos x="connsiteX16917" y="connsiteY16917"/>
              </a:cxn>
              <a:cxn ang="0">
                <a:pos x="connsiteX16918" y="connsiteY16918"/>
              </a:cxn>
              <a:cxn ang="0">
                <a:pos x="connsiteX16919" y="connsiteY16919"/>
              </a:cxn>
              <a:cxn ang="0">
                <a:pos x="connsiteX16920" y="connsiteY16920"/>
              </a:cxn>
              <a:cxn ang="0">
                <a:pos x="connsiteX16921" y="connsiteY16921"/>
              </a:cxn>
              <a:cxn ang="0">
                <a:pos x="connsiteX16922" y="connsiteY16922"/>
              </a:cxn>
              <a:cxn ang="0">
                <a:pos x="connsiteX16923" y="connsiteY16923"/>
              </a:cxn>
              <a:cxn ang="0">
                <a:pos x="connsiteX16924" y="connsiteY16924"/>
              </a:cxn>
              <a:cxn ang="0">
                <a:pos x="connsiteX16925" y="connsiteY16925"/>
              </a:cxn>
              <a:cxn ang="0">
                <a:pos x="connsiteX16926" y="connsiteY16926"/>
              </a:cxn>
              <a:cxn ang="0">
                <a:pos x="connsiteX16927" y="connsiteY16927"/>
              </a:cxn>
              <a:cxn ang="0">
                <a:pos x="connsiteX16928" y="connsiteY16928"/>
              </a:cxn>
              <a:cxn ang="0">
                <a:pos x="connsiteX16929" y="connsiteY16929"/>
              </a:cxn>
              <a:cxn ang="0">
                <a:pos x="connsiteX16930" y="connsiteY16930"/>
              </a:cxn>
              <a:cxn ang="0">
                <a:pos x="connsiteX16931" y="connsiteY16931"/>
              </a:cxn>
              <a:cxn ang="0">
                <a:pos x="connsiteX16932" y="connsiteY16932"/>
              </a:cxn>
              <a:cxn ang="0">
                <a:pos x="connsiteX16933" y="connsiteY16933"/>
              </a:cxn>
              <a:cxn ang="0">
                <a:pos x="connsiteX16934" y="connsiteY16934"/>
              </a:cxn>
              <a:cxn ang="0">
                <a:pos x="connsiteX16935" y="connsiteY16935"/>
              </a:cxn>
              <a:cxn ang="0">
                <a:pos x="connsiteX16936" y="connsiteY16936"/>
              </a:cxn>
              <a:cxn ang="0">
                <a:pos x="connsiteX16937" y="connsiteY16937"/>
              </a:cxn>
              <a:cxn ang="0">
                <a:pos x="connsiteX16938" y="connsiteY16938"/>
              </a:cxn>
              <a:cxn ang="0">
                <a:pos x="connsiteX16939" y="connsiteY16939"/>
              </a:cxn>
              <a:cxn ang="0">
                <a:pos x="connsiteX16940" y="connsiteY16940"/>
              </a:cxn>
              <a:cxn ang="0">
                <a:pos x="connsiteX16941" y="connsiteY16941"/>
              </a:cxn>
              <a:cxn ang="0">
                <a:pos x="connsiteX16942" y="connsiteY16942"/>
              </a:cxn>
              <a:cxn ang="0">
                <a:pos x="connsiteX16943" y="connsiteY16943"/>
              </a:cxn>
              <a:cxn ang="0">
                <a:pos x="connsiteX16944" y="connsiteY16944"/>
              </a:cxn>
              <a:cxn ang="0">
                <a:pos x="connsiteX16945" y="connsiteY16945"/>
              </a:cxn>
              <a:cxn ang="0">
                <a:pos x="connsiteX16946" y="connsiteY16946"/>
              </a:cxn>
              <a:cxn ang="0">
                <a:pos x="connsiteX16947" y="connsiteY16947"/>
              </a:cxn>
              <a:cxn ang="0">
                <a:pos x="connsiteX16948" y="connsiteY16948"/>
              </a:cxn>
              <a:cxn ang="0">
                <a:pos x="connsiteX16949" y="connsiteY16949"/>
              </a:cxn>
              <a:cxn ang="0">
                <a:pos x="connsiteX16950" y="connsiteY16950"/>
              </a:cxn>
              <a:cxn ang="0">
                <a:pos x="connsiteX16951" y="connsiteY16951"/>
              </a:cxn>
              <a:cxn ang="0">
                <a:pos x="connsiteX16952" y="connsiteY16952"/>
              </a:cxn>
              <a:cxn ang="0">
                <a:pos x="connsiteX16953" y="connsiteY16953"/>
              </a:cxn>
              <a:cxn ang="0">
                <a:pos x="connsiteX16954" y="connsiteY16954"/>
              </a:cxn>
              <a:cxn ang="0">
                <a:pos x="connsiteX16955" y="connsiteY16955"/>
              </a:cxn>
              <a:cxn ang="0">
                <a:pos x="connsiteX16956" y="connsiteY16956"/>
              </a:cxn>
              <a:cxn ang="0">
                <a:pos x="connsiteX16957" y="connsiteY16957"/>
              </a:cxn>
              <a:cxn ang="0">
                <a:pos x="connsiteX16958" y="connsiteY16958"/>
              </a:cxn>
              <a:cxn ang="0">
                <a:pos x="connsiteX16959" y="connsiteY16959"/>
              </a:cxn>
              <a:cxn ang="0">
                <a:pos x="connsiteX16960" y="connsiteY16960"/>
              </a:cxn>
              <a:cxn ang="0">
                <a:pos x="connsiteX16961" y="connsiteY16961"/>
              </a:cxn>
              <a:cxn ang="0">
                <a:pos x="connsiteX16962" y="connsiteY16962"/>
              </a:cxn>
              <a:cxn ang="0">
                <a:pos x="connsiteX16963" y="connsiteY16963"/>
              </a:cxn>
              <a:cxn ang="0">
                <a:pos x="connsiteX16964" y="connsiteY16964"/>
              </a:cxn>
              <a:cxn ang="0">
                <a:pos x="connsiteX16965" y="connsiteY16965"/>
              </a:cxn>
              <a:cxn ang="0">
                <a:pos x="connsiteX16966" y="connsiteY16966"/>
              </a:cxn>
              <a:cxn ang="0">
                <a:pos x="connsiteX16967" y="connsiteY16967"/>
              </a:cxn>
              <a:cxn ang="0">
                <a:pos x="connsiteX16968" y="connsiteY16968"/>
              </a:cxn>
              <a:cxn ang="0">
                <a:pos x="connsiteX16969" y="connsiteY16969"/>
              </a:cxn>
              <a:cxn ang="0">
                <a:pos x="connsiteX16970" y="connsiteY16970"/>
              </a:cxn>
              <a:cxn ang="0">
                <a:pos x="connsiteX16971" y="connsiteY16971"/>
              </a:cxn>
              <a:cxn ang="0">
                <a:pos x="connsiteX16972" y="connsiteY16972"/>
              </a:cxn>
              <a:cxn ang="0">
                <a:pos x="connsiteX16973" y="connsiteY16973"/>
              </a:cxn>
              <a:cxn ang="0">
                <a:pos x="connsiteX16974" y="connsiteY16974"/>
              </a:cxn>
              <a:cxn ang="0">
                <a:pos x="connsiteX16975" y="connsiteY16975"/>
              </a:cxn>
              <a:cxn ang="0">
                <a:pos x="connsiteX16976" y="connsiteY16976"/>
              </a:cxn>
              <a:cxn ang="0">
                <a:pos x="connsiteX16977" y="connsiteY16977"/>
              </a:cxn>
              <a:cxn ang="0">
                <a:pos x="connsiteX16978" y="connsiteY16978"/>
              </a:cxn>
              <a:cxn ang="0">
                <a:pos x="connsiteX16979" y="connsiteY16979"/>
              </a:cxn>
              <a:cxn ang="0">
                <a:pos x="connsiteX16980" y="connsiteY16980"/>
              </a:cxn>
              <a:cxn ang="0">
                <a:pos x="connsiteX16981" y="connsiteY16981"/>
              </a:cxn>
              <a:cxn ang="0">
                <a:pos x="connsiteX16982" y="connsiteY16982"/>
              </a:cxn>
              <a:cxn ang="0">
                <a:pos x="connsiteX16983" y="connsiteY16983"/>
              </a:cxn>
              <a:cxn ang="0">
                <a:pos x="connsiteX16984" y="connsiteY16984"/>
              </a:cxn>
              <a:cxn ang="0">
                <a:pos x="connsiteX16985" y="connsiteY16985"/>
              </a:cxn>
              <a:cxn ang="0">
                <a:pos x="connsiteX16986" y="connsiteY16986"/>
              </a:cxn>
              <a:cxn ang="0">
                <a:pos x="connsiteX16987" y="connsiteY16987"/>
              </a:cxn>
              <a:cxn ang="0">
                <a:pos x="connsiteX16988" y="connsiteY16988"/>
              </a:cxn>
              <a:cxn ang="0">
                <a:pos x="connsiteX16989" y="connsiteY16989"/>
              </a:cxn>
              <a:cxn ang="0">
                <a:pos x="connsiteX16990" y="connsiteY16990"/>
              </a:cxn>
              <a:cxn ang="0">
                <a:pos x="connsiteX16991" y="connsiteY16991"/>
              </a:cxn>
              <a:cxn ang="0">
                <a:pos x="connsiteX16992" y="connsiteY16992"/>
              </a:cxn>
              <a:cxn ang="0">
                <a:pos x="connsiteX16993" y="connsiteY16993"/>
              </a:cxn>
              <a:cxn ang="0">
                <a:pos x="connsiteX16994" y="connsiteY16994"/>
              </a:cxn>
              <a:cxn ang="0">
                <a:pos x="connsiteX16995" y="connsiteY16995"/>
              </a:cxn>
              <a:cxn ang="0">
                <a:pos x="connsiteX16996" y="connsiteY16996"/>
              </a:cxn>
              <a:cxn ang="0">
                <a:pos x="connsiteX16997" y="connsiteY16997"/>
              </a:cxn>
              <a:cxn ang="0">
                <a:pos x="connsiteX16998" y="connsiteY16998"/>
              </a:cxn>
              <a:cxn ang="0">
                <a:pos x="connsiteX16999" y="connsiteY16999"/>
              </a:cxn>
              <a:cxn ang="0">
                <a:pos x="connsiteX17000" y="connsiteY17000"/>
              </a:cxn>
              <a:cxn ang="0">
                <a:pos x="connsiteX17001" y="connsiteY17001"/>
              </a:cxn>
              <a:cxn ang="0">
                <a:pos x="connsiteX17002" y="connsiteY17002"/>
              </a:cxn>
              <a:cxn ang="0">
                <a:pos x="connsiteX17003" y="connsiteY17003"/>
              </a:cxn>
              <a:cxn ang="0">
                <a:pos x="connsiteX17004" y="connsiteY17004"/>
              </a:cxn>
              <a:cxn ang="0">
                <a:pos x="connsiteX17005" y="connsiteY17005"/>
              </a:cxn>
              <a:cxn ang="0">
                <a:pos x="connsiteX17006" y="connsiteY17006"/>
              </a:cxn>
              <a:cxn ang="0">
                <a:pos x="connsiteX17007" y="connsiteY17007"/>
              </a:cxn>
              <a:cxn ang="0">
                <a:pos x="connsiteX17008" y="connsiteY17008"/>
              </a:cxn>
              <a:cxn ang="0">
                <a:pos x="connsiteX17009" y="connsiteY17009"/>
              </a:cxn>
              <a:cxn ang="0">
                <a:pos x="connsiteX17010" y="connsiteY17010"/>
              </a:cxn>
              <a:cxn ang="0">
                <a:pos x="connsiteX17011" y="connsiteY17011"/>
              </a:cxn>
              <a:cxn ang="0">
                <a:pos x="connsiteX17012" y="connsiteY17012"/>
              </a:cxn>
              <a:cxn ang="0">
                <a:pos x="connsiteX17013" y="connsiteY17013"/>
              </a:cxn>
              <a:cxn ang="0">
                <a:pos x="connsiteX17014" y="connsiteY17014"/>
              </a:cxn>
              <a:cxn ang="0">
                <a:pos x="connsiteX17015" y="connsiteY17015"/>
              </a:cxn>
              <a:cxn ang="0">
                <a:pos x="connsiteX17016" y="connsiteY17016"/>
              </a:cxn>
              <a:cxn ang="0">
                <a:pos x="connsiteX17017" y="connsiteY17017"/>
              </a:cxn>
              <a:cxn ang="0">
                <a:pos x="connsiteX17018" y="connsiteY17018"/>
              </a:cxn>
              <a:cxn ang="0">
                <a:pos x="connsiteX17019" y="connsiteY17019"/>
              </a:cxn>
              <a:cxn ang="0">
                <a:pos x="connsiteX17020" y="connsiteY17020"/>
              </a:cxn>
              <a:cxn ang="0">
                <a:pos x="connsiteX17021" y="connsiteY17021"/>
              </a:cxn>
              <a:cxn ang="0">
                <a:pos x="connsiteX17022" y="connsiteY17022"/>
              </a:cxn>
              <a:cxn ang="0">
                <a:pos x="connsiteX17023" y="connsiteY17023"/>
              </a:cxn>
              <a:cxn ang="0">
                <a:pos x="connsiteX17024" y="connsiteY17024"/>
              </a:cxn>
              <a:cxn ang="0">
                <a:pos x="connsiteX17025" y="connsiteY17025"/>
              </a:cxn>
              <a:cxn ang="0">
                <a:pos x="connsiteX17026" y="connsiteY17026"/>
              </a:cxn>
              <a:cxn ang="0">
                <a:pos x="connsiteX17027" y="connsiteY17027"/>
              </a:cxn>
              <a:cxn ang="0">
                <a:pos x="connsiteX17028" y="connsiteY17028"/>
              </a:cxn>
              <a:cxn ang="0">
                <a:pos x="connsiteX17029" y="connsiteY17029"/>
              </a:cxn>
              <a:cxn ang="0">
                <a:pos x="connsiteX17030" y="connsiteY17030"/>
              </a:cxn>
              <a:cxn ang="0">
                <a:pos x="connsiteX17031" y="connsiteY17031"/>
              </a:cxn>
              <a:cxn ang="0">
                <a:pos x="connsiteX17032" y="connsiteY17032"/>
              </a:cxn>
              <a:cxn ang="0">
                <a:pos x="connsiteX17033" y="connsiteY17033"/>
              </a:cxn>
              <a:cxn ang="0">
                <a:pos x="connsiteX17034" y="connsiteY17034"/>
              </a:cxn>
              <a:cxn ang="0">
                <a:pos x="connsiteX17035" y="connsiteY17035"/>
              </a:cxn>
              <a:cxn ang="0">
                <a:pos x="connsiteX17036" y="connsiteY17036"/>
              </a:cxn>
              <a:cxn ang="0">
                <a:pos x="connsiteX17037" y="connsiteY17037"/>
              </a:cxn>
              <a:cxn ang="0">
                <a:pos x="connsiteX17038" y="connsiteY17038"/>
              </a:cxn>
              <a:cxn ang="0">
                <a:pos x="connsiteX17039" y="connsiteY17039"/>
              </a:cxn>
              <a:cxn ang="0">
                <a:pos x="connsiteX17040" y="connsiteY17040"/>
              </a:cxn>
              <a:cxn ang="0">
                <a:pos x="connsiteX17041" y="connsiteY17041"/>
              </a:cxn>
              <a:cxn ang="0">
                <a:pos x="connsiteX17042" y="connsiteY17042"/>
              </a:cxn>
              <a:cxn ang="0">
                <a:pos x="connsiteX17043" y="connsiteY17043"/>
              </a:cxn>
              <a:cxn ang="0">
                <a:pos x="connsiteX17044" y="connsiteY17044"/>
              </a:cxn>
              <a:cxn ang="0">
                <a:pos x="connsiteX17045" y="connsiteY17045"/>
              </a:cxn>
              <a:cxn ang="0">
                <a:pos x="connsiteX17046" y="connsiteY17046"/>
              </a:cxn>
              <a:cxn ang="0">
                <a:pos x="connsiteX17047" y="connsiteY17047"/>
              </a:cxn>
              <a:cxn ang="0">
                <a:pos x="connsiteX17048" y="connsiteY17048"/>
              </a:cxn>
              <a:cxn ang="0">
                <a:pos x="connsiteX17049" y="connsiteY17049"/>
              </a:cxn>
              <a:cxn ang="0">
                <a:pos x="connsiteX17050" y="connsiteY17050"/>
              </a:cxn>
              <a:cxn ang="0">
                <a:pos x="connsiteX17051" y="connsiteY17051"/>
              </a:cxn>
              <a:cxn ang="0">
                <a:pos x="connsiteX17052" y="connsiteY17052"/>
              </a:cxn>
              <a:cxn ang="0">
                <a:pos x="connsiteX17053" y="connsiteY17053"/>
              </a:cxn>
              <a:cxn ang="0">
                <a:pos x="connsiteX17054" y="connsiteY17054"/>
              </a:cxn>
              <a:cxn ang="0">
                <a:pos x="connsiteX17055" y="connsiteY17055"/>
              </a:cxn>
              <a:cxn ang="0">
                <a:pos x="connsiteX17056" y="connsiteY17056"/>
              </a:cxn>
              <a:cxn ang="0">
                <a:pos x="connsiteX17057" y="connsiteY17057"/>
              </a:cxn>
              <a:cxn ang="0">
                <a:pos x="connsiteX17058" y="connsiteY17058"/>
              </a:cxn>
              <a:cxn ang="0">
                <a:pos x="connsiteX17059" y="connsiteY17059"/>
              </a:cxn>
              <a:cxn ang="0">
                <a:pos x="connsiteX17060" y="connsiteY17060"/>
              </a:cxn>
              <a:cxn ang="0">
                <a:pos x="connsiteX17061" y="connsiteY17061"/>
              </a:cxn>
              <a:cxn ang="0">
                <a:pos x="connsiteX17062" y="connsiteY17062"/>
              </a:cxn>
              <a:cxn ang="0">
                <a:pos x="connsiteX17063" y="connsiteY17063"/>
              </a:cxn>
              <a:cxn ang="0">
                <a:pos x="connsiteX17064" y="connsiteY17064"/>
              </a:cxn>
              <a:cxn ang="0">
                <a:pos x="connsiteX17065" y="connsiteY17065"/>
              </a:cxn>
              <a:cxn ang="0">
                <a:pos x="connsiteX17066" y="connsiteY17066"/>
              </a:cxn>
              <a:cxn ang="0">
                <a:pos x="connsiteX17067" y="connsiteY17067"/>
              </a:cxn>
              <a:cxn ang="0">
                <a:pos x="connsiteX17068" y="connsiteY17068"/>
              </a:cxn>
              <a:cxn ang="0">
                <a:pos x="connsiteX17069" y="connsiteY17069"/>
              </a:cxn>
              <a:cxn ang="0">
                <a:pos x="connsiteX17070" y="connsiteY17070"/>
              </a:cxn>
              <a:cxn ang="0">
                <a:pos x="connsiteX17071" y="connsiteY17071"/>
              </a:cxn>
              <a:cxn ang="0">
                <a:pos x="connsiteX17072" y="connsiteY17072"/>
              </a:cxn>
              <a:cxn ang="0">
                <a:pos x="connsiteX17073" y="connsiteY17073"/>
              </a:cxn>
              <a:cxn ang="0">
                <a:pos x="connsiteX17074" y="connsiteY17074"/>
              </a:cxn>
              <a:cxn ang="0">
                <a:pos x="connsiteX17075" y="connsiteY17075"/>
              </a:cxn>
              <a:cxn ang="0">
                <a:pos x="connsiteX17076" y="connsiteY17076"/>
              </a:cxn>
              <a:cxn ang="0">
                <a:pos x="connsiteX17077" y="connsiteY17077"/>
              </a:cxn>
              <a:cxn ang="0">
                <a:pos x="connsiteX17078" y="connsiteY17078"/>
              </a:cxn>
              <a:cxn ang="0">
                <a:pos x="connsiteX17079" y="connsiteY17079"/>
              </a:cxn>
              <a:cxn ang="0">
                <a:pos x="connsiteX17080" y="connsiteY17080"/>
              </a:cxn>
              <a:cxn ang="0">
                <a:pos x="connsiteX17081" y="connsiteY17081"/>
              </a:cxn>
              <a:cxn ang="0">
                <a:pos x="connsiteX17082" y="connsiteY17082"/>
              </a:cxn>
              <a:cxn ang="0">
                <a:pos x="connsiteX17083" y="connsiteY17083"/>
              </a:cxn>
              <a:cxn ang="0">
                <a:pos x="connsiteX17084" y="connsiteY17084"/>
              </a:cxn>
              <a:cxn ang="0">
                <a:pos x="connsiteX17085" y="connsiteY17085"/>
              </a:cxn>
              <a:cxn ang="0">
                <a:pos x="connsiteX17086" y="connsiteY17086"/>
              </a:cxn>
              <a:cxn ang="0">
                <a:pos x="connsiteX17087" y="connsiteY17087"/>
              </a:cxn>
              <a:cxn ang="0">
                <a:pos x="connsiteX17088" y="connsiteY17088"/>
              </a:cxn>
              <a:cxn ang="0">
                <a:pos x="connsiteX17089" y="connsiteY17089"/>
              </a:cxn>
              <a:cxn ang="0">
                <a:pos x="connsiteX17090" y="connsiteY17090"/>
              </a:cxn>
              <a:cxn ang="0">
                <a:pos x="connsiteX17091" y="connsiteY17091"/>
              </a:cxn>
              <a:cxn ang="0">
                <a:pos x="connsiteX17092" y="connsiteY17092"/>
              </a:cxn>
              <a:cxn ang="0">
                <a:pos x="connsiteX17093" y="connsiteY17093"/>
              </a:cxn>
              <a:cxn ang="0">
                <a:pos x="connsiteX17094" y="connsiteY17094"/>
              </a:cxn>
              <a:cxn ang="0">
                <a:pos x="connsiteX17095" y="connsiteY17095"/>
              </a:cxn>
              <a:cxn ang="0">
                <a:pos x="connsiteX17096" y="connsiteY17096"/>
              </a:cxn>
              <a:cxn ang="0">
                <a:pos x="connsiteX17097" y="connsiteY17097"/>
              </a:cxn>
              <a:cxn ang="0">
                <a:pos x="connsiteX17098" y="connsiteY17098"/>
              </a:cxn>
              <a:cxn ang="0">
                <a:pos x="connsiteX17099" y="connsiteY17099"/>
              </a:cxn>
              <a:cxn ang="0">
                <a:pos x="connsiteX17100" y="connsiteY17100"/>
              </a:cxn>
              <a:cxn ang="0">
                <a:pos x="connsiteX17101" y="connsiteY17101"/>
              </a:cxn>
              <a:cxn ang="0">
                <a:pos x="connsiteX17102" y="connsiteY17102"/>
              </a:cxn>
              <a:cxn ang="0">
                <a:pos x="connsiteX17103" y="connsiteY17103"/>
              </a:cxn>
              <a:cxn ang="0">
                <a:pos x="connsiteX17104" y="connsiteY17104"/>
              </a:cxn>
              <a:cxn ang="0">
                <a:pos x="connsiteX17105" y="connsiteY17105"/>
              </a:cxn>
              <a:cxn ang="0">
                <a:pos x="connsiteX17106" y="connsiteY17106"/>
              </a:cxn>
              <a:cxn ang="0">
                <a:pos x="connsiteX17107" y="connsiteY17107"/>
              </a:cxn>
              <a:cxn ang="0">
                <a:pos x="connsiteX17108" y="connsiteY17108"/>
              </a:cxn>
              <a:cxn ang="0">
                <a:pos x="connsiteX17109" y="connsiteY17109"/>
              </a:cxn>
              <a:cxn ang="0">
                <a:pos x="connsiteX17110" y="connsiteY17110"/>
              </a:cxn>
              <a:cxn ang="0">
                <a:pos x="connsiteX17111" y="connsiteY17111"/>
              </a:cxn>
              <a:cxn ang="0">
                <a:pos x="connsiteX17112" y="connsiteY17112"/>
              </a:cxn>
              <a:cxn ang="0">
                <a:pos x="connsiteX17113" y="connsiteY17113"/>
              </a:cxn>
              <a:cxn ang="0">
                <a:pos x="connsiteX17114" y="connsiteY17114"/>
              </a:cxn>
              <a:cxn ang="0">
                <a:pos x="connsiteX17115" y="connsiteY17115"/>
              </a:cxn>
              <a:cxn ang="0">
                <a:pos x="connsiteX17116" y="connsiteY17116"/>
              </a:cxn>
              <a:cxn ang="0">
                <a:pos x="connsiteX17117" y="connsiteY17117"/>
              </a:cxn>
              <a:cxn ang="0">
                <a:pos x="connsiteX17118" y="connsiteY17118"/>
              </a:cxn>
              <a:cxn ang="0">
                <a:pos x="connsiteX17119" y="connsiteY17119"/>
              </a:cxn>
              <a:cxn ang="0">
                <a:pos x="connsiteX17120" y="connsiteY17120"/>
              </a:cxn>
              <a:cxn ang="0">
                <a:pos x="connsiteX17121" y="connsiteY17121"/>
              </a:cxn>
              <a:cxn ang="0">
                <a:pos x="connsiteX17122" y="connsiteY17122"/>
              </a:cxn>
              <a:cxn ang="0">
                <a:pos x="connsiteX17123" y="connsiteY17123"/>
              </a:cxn>
              <a:cxn ang="0">
                <a:pos x="connsiteX17124" y="connsiteY17124"/>
              </a:cxn>
              <a:cxn ang="0">
                <a:pos x="connsiteX17125" y="connsiteY17125"/>
              </a:cxn>
              <a:cxn ang="0">
                <a:pos x="connsiteX17126" y="connsiteY17126"/>
              </a:cxn>
              <a:cxn ang="0">
                <a:pos x="connsiteX17127" y="connsiteY17127"/>
              </a:cxn>
              <a:cxn ang="0">
                <a:pos x="connsiteX17128" y="connsiteY17128"/>
              </a:cxn>
              <a:cxn ang="0">
                <a:pos x="connsiteX17129" y="connsiteY17129"/>
              </a:cxn>
              <a:cxn ang="0">
                <a:pos x="connsiteX17130" y="connsiteY17130"/>
              </a:cxn>
              <a:cxn ang="0">
                <a:pos x="connsiteX17131" y="connsiteY17131"/>
              </a:cxn>
              <a:cxn ang="0">
                <a:pos x="connsiteX17132" y="connsiteY17132"/>
              </a:cxn>
              <a:cxn ang="0">
                <a:pos x="connsiteX17133" y="connsiteY17133"/>
              </a:cxn>
              <a:cxn ang="0">
                <a:pos x="connsiteX17134" y="connsiteY17134"/>
              </a:cxn>
              <a:cxn ang="0">
                <a:pos x="connsiteX17135" y="connsiteY17135"/>
              </a:cxn>
              <a:cxn ang="0">
                <a:pos x="connsiteX17136" y="connsiteY17136"/>
              </a:cxn>
              <a:cxn ang="0">
                <a:pos x="connsiteX17137" y="connsiteY17137"/>
              </a:cxn>
              <a:cxn ang="0">
                <a:pos x="connsiteX17138" y="connsiteY17138"/>
              </a:cxn>
              <a:cxn ang="0">
                <a:pos x="connsiteX17139" y="connsiteY17139"/>
              </a:cxn>
              <a:cxn ang="0">
                <a:pos x="connsiteX17140" y="connsiteY17140"/>
              </a:cxn>
              <a:cxn ang="0">
                <a:pos x="connsiteX17141" y="connsiteY17141"/>
              </a:cxn>
              <a:cxn ang="0">
                <a:pos x="connsiteX17142" y="connsiteY17142"/>
              </a:cxn>
              <a:cxn ang="0">
                <a:pos x="connsiteX17143" y="connsiteY17143"/>
              </a:cxn>
              <a:cxn ang="0">
                <a:pos x="connsiteX17144" y="connsiteY17144"/>
              </a:cxn>
              <a:cxn ang="0">
                <a:pos x="connsiteX17145" y="connsiteY17145"/>
              </a:cxn>
              <a:cxn ang="0">
                <a:pos x="connsiteX17146" y="connsiteY17146"/>
              </a:cxn>
              <a:cxn ang="0">
                <a:pos x="connsiteX17147" y="connsiteY17147"/>
              </a:cxn>
              <a:cxn ang="0">
                <a:pos x="connsiteX17148" y="connsiteY17148"/>
              </a:cxn>
              <a:cxn ang="0">
                <a:pos x="connsiteX17149" y="connsiteY17149"/>
              </a:cxn>
              <a:cxn ang="0">
                <a:pos x="connsiteX17150" y="connsiteY17150"/>
              </a:cxn>
              <a:cxn ang="0">
                <a:pos x="connsiteX17151" y="connsiteY17151"/>
              </a:cxn>
              <a:cxn ang="0">
                <a:pos x="connsiteX17152" y="connsiteY17152"/>
              </a:cxn>
              <a:cxn ang="0">
                <a:pos x="connsiteX17153" y="connsiteY17153"/>
              </a:cxn>
              <a:cxn ang="0">
                <a:pos x="connsiteX17154" y="connsiteY17154"/>
              </a:cxn>
              <a:cxn ang="0">
                <a:pos x="connsiteX17155" y="connsiteY17155"/>
              </a:cxn>
              <a:cxn ang="0">
                <a:pos x="connsiteX17156" y="connsiteY17156"/>
              </a:cxn>
              <a:cxn ang="0">
                <a:pos x="connsiteX17157" y="connsiteY17157"/>
              </a:cxn>
              <a:cxn ang="0">
                <a:pos x="connsiteX17158" y="connsiteY17158"/>
              </a:cxn>
              <a:cxn ang="0">
                <a:pos x="connsiteX17159" y="connsiteY17159"/>
              </a:cxn>
              <a:cxn ang="0">
                <a:pos x="connsiteX17160" y="connsiteY17160"/>
              </a:cxn>
              <a:cxn ang="0">
                <a:pos x="connsiteX17161" y="connsiteY17161"/>
              </a:cxn>
              <a:cxn ang="0">
                <a:pos x="connsiteX17162" y="connsiteY17162"/>
              </a:cxn>
              <a:cxn ang="0">
                <a:pos x="connsiteX17163" y="connsiteY17163"/>
              </a:cxn>
              <a:cxn ang="0">
                <a:pos x="connsiteX17164" y="connsiteY17164"/>
              </a:cxn>
              <a:cxn ang="0">
                <a:pos x="connsiteX17165" y="connsiteY17165"/>
              </a:cxn>
              <a:cxn ang="0">
                <a:pos x="connsiteX17166" y="connsiteY17166"/>
              </a:cxn>
              <a:cxn ang="0">
                <a:pos x="connsiteX17167" y="connsiteY17167"/>
              </a:cxn>
              <a:cxn ang="0">
                <a:pos x="connsiteX17168" y="connsiteY17168"/>
              </a:cxn>
              <a:cxn ang="0">
                <a:pos x="connsiteX17169" y="connsiteY17169"/>
              </a:cxn>
              <a:cxn ang="0">
                <a:pos x="connsiteX17170" y="connsiteY17170"/>
              </a:cxn>
              <a:cxn ang="0">
                <a:pos x="connsiteX17171" y="connsiteY17171"/>
              </a:cxn>
              <a:cxn ang="0">
                <a:pos x="connsiteX17172" y="connsiteY17172"/>
              </a:cxn>
              <a:cxn ang="0">
                <a:pos x="connsiteX17173" y="connsiteY17173"/>
              </a:cxn>
              <a:cxn ang="0">
                <a:pos x="connsiteX17174" y="connsiteY17174"/>
              </a:cxn>
              <a:cxn ang="0">
                <a:pos x="connsiteX17175" y="connsiteY17175"/>
              </a:cxn>
              <a:cxn ang="0">
                <a:pos x="connsiteX17176" y="connsiteY17176"/>
              </a:cxn>
              <a:cxn ang="0">
                <a:pos x="connsiteX17177" y="connsiteY17177"/>
              </a:cxn>
              <a:cxn ang="0">
                <a:pos x="connsiteX17178" y="connsiteY17178"/>
              </a:cxn>
              <a:cxn ang="0">
                <a:pos x="connsiteX17179" y="connsiteY17179"/>
              </a:cxn>
              <a:cxn ang="0">
                <a:pos x="connsiteX17180" y="connsiteY17180"/>
              </a:cxn>
              <a:cxn ang="0">
                <a:pos x="connsiteX17181" y="connsiteY17181"/>
              </a:cxn>
              <a:cxn ang="0">
                <a:pos x="connsiteX17182" y="connsiteY17182"/>
              </a:cxn>
              <a:cxn ang="0">
                <a:pos x="connsiteX17183" y="connsiteY17183"/>
              </a:cxn>
              <a:cxn ang="0">
                <a:pos x="connsiteX17184" y="connsiteY17184"/>
              </a:cxn>
              <a:cxn ang="0">
                <a:pos x="connsiteX17185" y="connsiteY17185"/>
              </a:cxn>
              <a:cxn ang="0">
                <a:pos x="connsiteX17186" y="connsiteY17186"/>
              </a:cxn>
              <a:cxn ang="0">
                <a:pos x="connsiteX17187" y="connsiteY17187"/>
              </a:cxn>
              <a:cxn ang="0">
                <a:pos x="connsiteX17188" y="connsiteY17188"/>
              </a:cxn>
              <a:cxn ang="0">
                <a:pos x="connsiteX17189" y="connsiteY17189"/>
              </a:cxn>
              <a:cxn ang="0">
                <a:pos x="connsiteX17190" y="connsiteY17190"/>
              </a:cxn>
              <a:cxn ang="0">
                <a:pos x="connsiteX17191" y="connsiteY17191"/>
              </a:cxn>
              <a:cxn ang="0">
                <a:pos x="connsiteX17192" y="connsiteY17192"/>
              </a:cxn>
              <a:cxn ang="0">
                <a:pos x="connsiteX17193" y="connsiteY17193"/>
              </a:cxn>
              <a:cxn ang="0">
                <a:pos x="connsiteX17194" y="connsiteY17194"/>
              </a:cxn>
              <a:cxn ang="0">
                <a:pos x="connsiteX17195" y="connsiteY17195"/>
              </a:cxn>
              <a:cxn ang="0">
                <a:pos x="connsiteX17196" y="connsiteY17196"/>
              </a:cxn>
              <a:cxn ang="0">
                <a:pos x="connsiteX17197" y="connsiteY17197"/>
              </a:cxn>
              <a:cxn ang="0">
                <a:pos x="connsiteX17198" y="connsiteY17198"/>
              </a:cxn>
              <a:cxn ang="0">
                <a:pos x="connsiteX17199" y="connsiteY17199"/>
              </a:cxn>
              <a:cxn ang="0">
                <a:pos x="connsiteX17200" y="connsiteY17200"/>
              </a:cxn>
              <a:cxn ang="0">
                <a:pos x="connsiteX17201" y="connsiteY17201"/>
              </a:cxn>
              <a:cxn ang="0">
                <a:pos x="connsiteX17202" y="connsiteY17202"/>
              </a:cxn>
              <a:cxn ang="0">
                <a:pos x="connsiteX17203" y="connsiteY17203"/>
              </a:cxn>
              <a:cxn ang="0">
                <a:pos x="connsiteX17204" y="connsiteY17204"/>
              </a:cxn>
              <a:cxn ang="0">
                <a:pos x="connsiteX17205" y="connsiteY17205"/>
              </a:cxn>
              <a:cxn ang="0">
                <a:pos x="connsiteX17206" y="connsiteY17206"/>
              </a:cxn>
              <a:cxn ang="0">
                <a:pos x="connsiteX17207" y="connsiteY17207"/>
              </a:cxn>
              <a:cxn ang="0">
                <a:pos x="connsiteX17208" y="connsiteY17208"/>
              </a:cxn>
              <a:cxn ang="0">
                <a:pos x="connsiteX17209" y="connsiteY17209"/>
              </a:cxn>
              <a:cxn ang="0">
                <a:pos x="connsiteX17210" y="connsiteY17210"/>
              </a:cxn>
              <a:cxn ang="0">
                <a:pos x="connsiteX17211" y="connsiteY17211"/>
              </a:cxn>
              <a:cxn ang="0">
                <a:pos x="connsiteX17212" y="connsiteY17212"/>
              </a:cxn>
              <a:cxn ang="0">
                <a:pos x="connsiteX17213" y="connsiteY17213"/>
              </a:cxn>
              <a:cxn ang="0">
                <a:pos x="connsiteX17214" y="connsiteY17214"/>
              </a:cxn>
              <a:cxn ang="0">
                <a:pos x="connsiteX17215" y="connsiteY17215"/>
              </a:cxn>
              <a:cxn ang="0">
                <a:pos x="connsiteX17216" y="connsiteY17216"/>
              </a:cxn>
              <a:cxn ang="0">
                <a:pos x="connsiteX17217" y="connsiteY17217"/>
              </a:cxn>
              <a:cxn ang="0">
                <a:pos x="connsiteX17218" y="connsiteY17218"/>
              </a:cxn>
              <a:cxn ang="0">
                <a:pos x="connsiteX17219" y="connsiteY17219"/>
              </a:cxn>
              <a:cxn ang="0">
                <a:pos x="connsiteX17220" y="connsiteY17220"/>
              </a:cxn>
              <a:cxn ang="0">
                <a:pos x="connsiteX17221" y="connsiteY17221"/>
              </a:cxn>
              <a:cxn ang="0">
                <a:pos x="connsiteX17222" y="connsiteY17222"/>
              </a:cxn>
              <a:cxn ang="0">
                <a:pos x="connsiteX17223" y="connsiteY17223"/>
              </a:cxn>
              <a:cxn ang="0">
                <a:pos x="connsiteX17224" y="connsiteY17224"/>
              </a:cxn>
              <a:cxn ang="0">
                <a:pos x="connsiteX17225" y="connsiteY17225"/>
              </a:cxn>
              <a:cxn ang="0">
                <a:pos x="connsiteX17226" y="connsiteY17226"/>
              </a:cxn>
              <a:cxn ang="0">
                <a:pos x="connsiteX17227" y="connsiteY17227"/>
              </a:cxn>
              <a:cxn ang="0">
                <a:pos x="connsiteX17228" y="connsiteY17228"/>
              </a:cxn>
              <a:cxn ang="0">
                <a:pos x="connsiteX17229" y="connsiteY17229"/>
              </a:cxn>
              <a:cxn ang="0">
                <a:pos x="connsiteX17230" y="connsiteY17230"/>
              </a:cxn>
              <a:cxn ang="0">
                <a:pos x="connsiteX17231" y="connsiteY17231"/>
              </a:cxn>
              <a:cxn ang="0">
                <a:pos x="connsiteX17232" y="connsiteY17232"/>
              </a:cxn>
              <a:cxn ang="0">
                <a:pos x="connsiteX17233" y="connsiteY17233"/>
              </a:cxn>
              <a:cxn ang="0">
                <a:pos x="connsiteX17234" y="connsiteY17234"/>
              </a:cxn>
              <a:cxn ang="0">
                <a:pos x="connsiteX17235" y="connsiteY17235"/>
              </a:cxn>
              <a:cxn ang="0">
                <a:pos x="connsiteX17236" y="connsiteY17236"/>
              </a:cxn>
              <a:cxn ang="0">
                <a:pos x="connsiteX17237" y="connsiteY17237"/>
              </a:cxn>
              <a:cxn ang="0">
                <a:pos x="connsiteX17238" y="connsiteY17238"/>
              </a:cxn>
              <a:cxn ang="0">
                <a:pos x="connsiteX17239" y="connsiteY17239"/>
              </a:cxn>
              <a:cxn ang="0">
                <a:pos x="connsiteX17240" y="connsiteY17240"/>
              </a:cxn>
              <a:cxn ang="0">
                <a:pos x="connsiteX17241" y="connsiteY17241"/>
              </a:cxn>
              <a:cxn ang="0">
                <a:pos x="connsiteX17242" y="connsiteY17242"/>
              </a:cxn>
              <a:cxn ang="0">
                <a:pos x="connsiteX17243" y="connsiteY17243"/>
              </a:cxn>
              <a:cxn ang="0">
                <a:pos x="connsiteX17244" y="connsiteY17244"/>
              </a:cxn>
              <a:cxn ang="0">
                <a:pos x="connsiteX17245" y="connsiteY17245"/>
              </a:cxn>
              <a:cxn ang="0">
                <a:pos x="connsiteX17246" y="connsiteY17246"/>
              </a:cxn>
              <a:cxn ang="0">
                <a:pos x="connsiteX17247" y="connsiteY17247"/>
              </a:cxn>
              <a:cxn ang="0">
                <a:pos x="connsiteX17248" y="connsiteY17248"/>
              </a:cxn>
              <a:cxn ang="0">
                <a:pos x="connsiteX17249" y="connsiteY17249"/>
              </a:cxn>
              <a:cxn ang="0">
                <a:pos x="connsiteX17250" y="connsiteY17250"/>
              </a:cxn>
              <a:cxn ang="0">
                <a:pos x="connsiteX17251" y="connsiteY17251"/>
              </a:cxn>
              <a:cxn ang="0">
                <a:pos x="connsiteX17252" y="connsiteY17252"/>
              </a:cxn>
              <a:cxn ang="0">
                <a:pos x="connsiteX17253" y="connsiteY17253"/>
              </a:cxn>
              <a:cxn ang="0">
                <a:pos x="connsiteX17254" y="connsiteY17254"/>
              </a:cxn>
              <a:cxn ang="0">
                <a:pos x="connsiteX17255" y="connsiteY17255"/>
              </a:cxn>
              <a:cxn ang="0">
                <a:pos x="connsiteX17256" y="connsiteY17256"/>
              </a:cxn>
              <a:cxn ang="0">
                <a:pos x="connsiteX17257" y="connsiteY17257"/>
              </a:cxn>
              <a:cxn ang="0">
                <a:pos x="connsiteX17258" y="connsiteY17258"/>
              </a:cxn>
              <a:cxn ang="0">
                <a:pos x="connsiteX17259" y="connsiteY17259"/>
              </a:cxn>
              <a:cxn ang="0">
                <a:pos x="connsiteX17260" y="connsiteY17260"/>
              </a:cxn>
              <a:cxn ang="0">
                <a:pos x="connsiteX17261" y="connsiteY17261"/>
              </a:cxn>
              <a:cxn ang="0">
                <a:pos x="connsiteX17262" y="connsiteY17262"/>
              </a:cxn>
              <a:cxn ang="0">
                <a:pos x="connsiteX17263" y="connsiteY17263"/>
              </a:cxn>
              <a:cxn ang="0">
                <a:pos x="connsiteX17264" y="connsiteY17264"/>
              </a:cxn>
              <a:cxn ang="0">
                <a:pos x="connsiteX17265" y="connsiteY17265"/>
              </a:cxn>
              <a:cxn ang="0">
                <a:pos x="connsiteX17266" y="connsiteY17266"/>
              </a:cxn>
              <a:cxn ang="0">
                <a:pos x="connsiteX17267" y="connsiteY17267"/>
              </a:cxn>
              <a:cxn ang="0">
                <a:pos x="connsiteX17268" y="connsiteY17268"/>
              </a:cxn>
              <a:cxn ang="0">
                <a:pos x="connsiteX17269" y="connsiteY17269"/>
              </a:cxn>
              <a:cxn ang="0">
                <a:pos x="connsiteX17270" y="connsiteY17270"/>
              </a:cxn>
              <a:cxn ang="0">
                <a:pos x="connsiteX17271" y="connsiteY17271"/>
              </a:cxn>
              <a:cxn ang="0">
                <a:pos x="connsiteX17272" y="connsiteY17272"/>
              </a:cxn>
              <a:cxn ang="0">
                <a:pos x="connsiteX17273" y="connsiteY17273"/>
              </a:cxn>
              <a:cxn ang="0">
                <a:pos x="connsiteX17274" y="connsiteY17274"/>
              </a:cxn>
              <a:cxn ang="0">
                <a:pos x="connsiteX17275" y="connsiteY17275"/>
              </a:cxn>
              <a:cxn ang="0">
                <a:pos x="connsiteX17276" y="connsiteY17276"/>
              </a:cxn>
              <a:cxn ang="0">
                <a:pos x="connsiteX17277" y="connsiteY17277"/>
              </a:cxn>
              <a:cxn ang="0">
                <a:pos x="connsiteX17278" y="connsiteY17278"/>
              </a:cxn>
              <a:cxn ang="0">
                <a:pos x="connsiteX17279" y="connsiteY17279"/>
              </a:cxn>
              <a:cxn ang="0">
                <a:pos x="connsiteX17280" y="connsiteY17280"/>
              </a:cxn>
              <a:cxn ang="0">
                <a:pos x="connsiteX17281" y="connsiteY17281"/>
              </a:cxn>
              <a:cxn ang="0">
                <a:pos x="connsiteX17282" y="connsiteY17282"/>
              </a:cxn>
              <a:cxn ang="0">
                <a:pos x="connsiteX17283" y="connsiteY17283"/>
              </a:cxn>
              <a:cxn ang="0">
                <a:pos x="connsiteX17284" y="connsiteY17284"/>
              </a:cxn>
              <a:cxn ang="0">
                <a:pos x="connsiteX17285" y="connsiteY17285"/>
              </a:cxn>
              <a:cxn ang="0">
                <a:pos x="connsiteX17286" y="connsiteY17286"/>
              </a:cxn>
              <a:cxn ang="0">
                <a:pos x="connsiteX17287" y="connsiteY17287"/>
              </a:cxn>
              <a:cxn ang="0">
                <a:pos x="connsiteX17288" y="connsiteY17288"/>
              </a:cxn>
              <a:cxn ang="0">
                <a:pos x="connsiteX17289" y="connsiteY17289"/>
              </a:cxn>
              <a:cxn ang="0">
                <a:pos x="connsiteX17290" y="connsiteY17290"/>
              </a:cxn>
              <a:cxn ang="0">
                <a:pos x="connsiteX17291" y="connsiteY17291"/>
              </a:cxn>
              <a:cxn ang="0">
                <a:pos x="connsiteX17292" y="connsiteY17292"/>
              </a:cxn>
              <a:cxn ang="0">
                <a:pos x="connsiteX17293" y="connsiteY17293"/>
              </a:cxn>
              <a:cxn ang="0">
                <a:pos x="connsiteX17294" y="connsiteY17294"/>
              </a:cxn>
              <a:cxn ang="0">
                <a:pos x="connsiteX17295" y="connsiteY17295"/>
              </a:cxn>
              <a:cxn ang="0">
                <a:pos x="connsiteX17296" y="connsiteY17296"/>
              </a:cxn>
              <a:cxn ang="0">
                <a:pos x="connsiteX17297" y="connsiteY17297"/>
              </a:cxn>
              <a:cxn ang="0">
                <a:pos x="connsiteX17298" y="connsiteY17298"/>
              </a:cxn>
              <a:cxn ang="0">
                <a:pos x="connsiteX17299" y="connsiteY17299"/>
              </a:cxn>
              <a:cxn ang="0">
                <a:pos x="connsiteX17300" y="connsiteY17300"/>
              </a:cxn>
              <a:cxn ang="0">
                <a:pos x="connsiteX17301" y="connsiteY17301"/>
              </a:cxn>
              <a:cxn ang="0">
                <a:pos x="connsiteX17302" y="connsiteY17302"/>
              </a:cxn>
              <a:cxn ang="0">
                <a:pos x="connsiteX17303" y="connsiteY17303"/>
              </a:cxn>
              <a:cxn ang="0">
                <a:pos x="connsiteX17304" y="connsiteY17304"/>
              </a:cxn>
              <a:cxn ang="0">
                <a:pos x="connsiteX17305" y="connsiteY17305"/>
              </a:cxn>
              <a:cxn ang="0">
                <a:pos x="connsiteX17306" y="connsiteY17306"/>
              </a:cxn>
              <a:cxn ang="0">
                <a:pos x="connsiteX17307" y="connsiteY17307"/>
              </a:cxn>
              <a:cxn ang="0">
                <a:pos x="connsiteX17308" y="connsiteY17308"/>
              </a:cxn>
              <a:cxn ang="0">
                <a:pos x="connsiteX17309" y="connsiteY17309"/>
              </a:cxn>
              <a:cxn ang="0">
                <a:pos x="connsiteX17310" y="connsiteY17310"/>
              </a:cxn>
              <a:cxn ang="0">
                <a:pos x="connsiteX17311" y="connsiteY17311"/>
              </a:cxn>
              <a:cxn ang="0">
                <a:pos x="connsiteX17312" y="connsiteY17312"/>
              </a:cxn>
              <a:cxn ang="0">
                <a:pos x="connsiteX17313" y="connsiteY17313"/>
              </a:cxn>
              <a:cxn ang="0">
                <a:pos x="connsiteX17314" y="connsiteY17314"/>
              </a:cxn>
              <a:cxn ang="0">
                <a:pos x="connsiteX17315" y="connsiteY17315"/>
              </a:cxn>
              <a:cxn ang="0">
                <a:pos x="connsiteX17316" y="connsiteY17316"/>
              </a:cxn>
              <a:cxn ang="0">
                <a:pos x="connsiteX17317" y="connsiteY17317"/>
              </a:cxn>
              <a:cxn ang="0">
                <a:pos x="connsiteX17318" y="connsiteY17318"/>
              </a:cxn>
              <a:cxn ang="0">
                <a:pos x="connsiteX17319" y="connsiteY17319"/>
              </a:cxn>
              <a:cxn ang="0">
                <a:pos x="connsiteX17320" y="connsiteY17320"/>
              </a:cxn>
              <a:cxn ang="0">
                <a:pos x="connsiteX17321" y="connsiteY17321"/>
              </a:cxn>
              <a:cxn ang="0">
                <a:pos x="connsiteX17322" y="connsiteY17322"/>
              </a:cxn>
              <a:cxn ang="0">
                <a:pos x="connsiteX17323" y="connsiteY17323"/>
              </a:cxn>
              <a:cxn ang="0">
                <a:pos x="connsiteX17324" y="connsiteY17324"/>
              </a:cxn>
              <a:cxn ang="0">
                <a:pos x="connsiteX17325" y="connsiteY17325"/>
              </a:cxn>
              <a:cxn ang="0">
                <a:pos x="connsiteX17326" y="connsiteY17326"/>
              </a:cxn>
              <a:cxn ang="0">
                <a:pos x="connsiteX17327" y="connsiteY17327"/>
              </a:cxn>
              <a:cxn ang="0">
                <a:pos x="connsiteX17328" y="connsiteY17328"/>
              </a:cxn>
              <a:cxn ang="0">
                <a:pos x="connsiteX17329" y="connsiteY17329"/>
              </a:cxn>
              <a:cxn ang="0">
                <a:pos x="connsiteX17330" y="connsiteY17330"/>
              </a:cxn>
              <a:cxn ang="0">
                <a:pos x="connsiteX17331" y="connsiteY17331"/>
              </a:cxn>
              <a:cxn ang="0">
                <a:pos x="connsiteX17332" y="connsiteY17332"/>
              </a:cxn>
              <a:cxn ang="0">
                <a:pos x="connsiteX17333" y="connsiteY17333"/>
              </a:cxn>
              <a:cxn ang="0">
                <a:pos x="connsiteX17334" y="connsiteY17334"/>
              </a:cxn>
              <a:cxn ang="0">
                <a:pos x="connsiteX17335" y="connsiteY17335"/>
              </a:cxn>
              <a:cxn ang="0">
                <a:pos x="connsiteX17336" y="connsiteY17336"/>
              </a:cxn>
              <a:cxn ang="0">
                <a:pos x="connsiteX17337" y="connsiteY17337"/>
              </a:cxn>
              <a:cxn ang="0">
                <a:pos x="connsiteX17338" y="connsiteY17338"/>
              </a:cxn>
              <a:cxn ang="0">
                <a:pos x="connsiteX17339" y="connsiteY17339"/>
              </a:cxn>
              <a:cxn ang="0">
                <a:pos x="connsiteX17340" y="connsiteY17340"/>
              </a:cxn>
              <a:cxn ang="0">
                <a:pos x="connsiteX17341" y="connsiteY17341"/>
              </a:cxn>
              <a:cxn ang="0">
                <a:pos x="connsiteX17342" y="connsiteY17342"/>
              </a:cxn>
              <a:cxn ang="0">
                <a:pos x="connsiteX17343" y="connsiteY17343"/>
              </a:cxn>
              <a:cxn ang="0">
                <a:pos x="connsiteX17344" y="connsiteY17344"/>
              </a:cxn>
              <a:cxn ang="0">
                <a:pos x="connsiteX17345" y="connsiteY17345"/>
              </a:cxn>
              <a:cxn ang="0">
                <a:pos x="connsiteX17346" y="connsiteY17346"/>
              </a:cxn>
              <a:cxn ang="0">
                <a:pos x="connsiteX17347" y="connsiteY17347"/>
              </a:cxn>
              <a:cxn ang="0">
                <a:pos x="connsiteX17348" y="connsiteY17348"/>
              </a:cxn>
              <a:cxn ang="0">
                <a:pos x="connsiteX17349" y="connsiteY17349"/>
              </a:cxn>
              <a:cxn ang="0">
                <a:pos x="connsiteX17350" y="connsiteY17350"/>
              </a:cxn>
              <a:cxn ang="0">
                <a:pos x="connsiteX17351" y="connsiteY17351"/>
              </a:cxn>
              <a:cxn ang="0">
                <a:pos x="connsiteX17352" y="connsiteY17352"/>
              </a:cxn>
              <a:cxn ang="0">
                <a:pos x="connsiteX17353" y="connsiteY17353"/>
              </a:cxn>
              <a:cxn ang="0">
                <a:pos x="connsiteX17354" y="connsiteY17354"/>
              </a:cxn>
              <a:cxn ang="0">
                <a:pos x="connsiteX17355" y="connsiteY17355"/>
              </a:cxn>
              <a:cxn ang="0">
                <a:pos x="connsiteX17356" y="connsiteY17356"/>
              </a:cxn>
              <a:cxn ang="0">
                <a:pos x="connsiteX17357" y="connsiteY17357"/>
              </a:cxn>
              <a:cxn ang="0">
                <a:pos x="connsiteX17358" y="connsiteY17358"/>
              </a:cxn>
              <a:cxn ang="0">
                <a:pos x="connsiteX17359" y="connsiteY17359"/>
              </a:cxn>
              <a:cxn ang="0">
                <a:pos x="connsiteX17360" y="connsiteY17360"/>
              </a:cxn>
              <a:cxn ang="0">
                <a:pos x="connsiteX17361" y="connsiteY17361"/>
              </a:cxn>
              <a:cxn ang="0">
                <a:pos x="connsiteX17362" y="connsiteY17362"/>
              </a:cxn>
              <a:cxn ang="0">
                <a:pos x="connsiteX17363" y="connsiteY17363"/>
              </a:cxn>
              <a:cxn ang="0">
                <a:pos x="connsiteX17364" y="connsiteY17364"/>
              </a:cxn>
              <a:cxn ang="0">
                <a:pos x="connsiteX17365" y="connsiteY17365"/>
              </a:cxn>
              <a:cxn ang="0">
                <a:pos x="connsiteX17366" y="connsiteY17366"/>
              </a:cxn>
              <a:cxn ang="0">
                <a:pos x="connsiteX17367" y="connsiteY17367"/>
              </a:cxn>
              <a:cxn ang="0">
                <a:pos x="connsiteX17368" y="connsiteY17368"/>
              </a:cxn>
              <a:cxn ang="0">
                <a:pos x="connsiteX17369" y="connsiteY17369"/>
              </a:cxn>
              <a:cxn ang="0">
                <a:pos x="connsiteX17370" y="connsiteY17370"/>
              </a:cxn>
              <a:cxn ang="0">
                <a:pos x="connsiteX17371" y="connsiteY17371"/>
              </a:cxn>
              <a:cxn ang="0">
                <a:pos x="connsiteX17372" y="connsiteY17372"/>
              </a:cxn>
              <a:cxn ang="0">
                <a:pos x="connsiteX17373" y="connsiteY17373"/>
              </a:cxn>
              <a:cxn ang="0">
                <a:pos x="connsiteX17374" y="connsiteY17374"/>
              </a:cxn>
              <a:cxn ang="0">
                <a:pos x="connsiteX17375" y="connsiteY17375"/>
              </a:cxn>
              <a:cxn ang="0">
                <a:pos x="connsiteX17376" y="connsiteY17376"/>
              </a:cxn>
              <a:cxn ang="0">
                <a:pos x="connsiteX17377" y="connsiteY17377"/>
              </a:cxn>
              <a:cxn ang="0">
                <a:pos x="connsiteX17378" y="connsiteY17378"/>
              </a:cxn>
              <a:cxn ang="0">
                <a:pos x="connsiteX17379" y="connsiteY17379"/>
              </a:cxn>
              <a:cxn ang="0">
                <a:pos x="connsiteX17380" y="connsiteY17380"/>
              </a:cxn>
              <a:cxn ang="0">
                <a:pos x="connsiteX17381" y="connsiteY17381"/>
              </a:cxn>
              <a:cxn ang="0">
                <a:pos x="connsiteX17382" y="connsiteY17382"/>
              </a:cxn>
              <a:cxn ang="0">
                <a:pos x="connsiteX17383" y="connsiteY17383"/>
              </a:cxn>
              <a:cxn ang="0">
                <a:pos x="connsiteX17384" y="connsiteY17384"/>
              </a:cxn>
              <a:cxn ang="0">
                <a:pos x="connsiteX17385" y="connsiteY17385"/>
              </a:cxn>
              <a:cxn ang="0">
                <a:pos x="connsiteX17386" y="connsiteY17386"/>
              </a:cxn>
              <a:cxn ang="0">
                <a:pos x="connsiteX17387" y="connsiteY17387"/>
              </a:cxn>
              <a:cxn ang="0">
                <a:pos x="connsiteX17388" y="connsiteY17388"/>
              </a:cxn>
              <a:cxn ang="0">
                <a:pos x="connsiteX17389" y="connsiteY17389"/>
              </a:cxn>
              <a:cxn ang="0">
                <a:pos x="connsiteX17390" y="connsiteY17390"/>
              </a:cxn>
              <a:cxn ang="0">
                <a:pos x="connsiteX17391" y="connsiteY17391"/>
              </a:cxn>
              <a:cxn ang="0">
                <a:pos x="connsiteX17392" y="connsiteY17392"/>
              </a:cxn>
              <a:cxn ang="0">
                <a:pos x="connsiteX17393" y="connsiteY17393"/>
              </a:cxn>
              <a:cxn ang="0">
                <a:pos x="connsiteX17394" y="connsiteY17394"/>
              </a:cxn>
              <a:cxn ang="0">
                <a:pos x="connsiteX17395" y="connsiteY17395"/>
              </a:cxn>
              <a:cxn ang="0">
                <a:pos x="connsiteX17396" y="connsiteY17396"/>
              </a:cxn>
              <a:cxn ang="0">
                <a:pos x="connsiteX17397" y="connsiteY17397"/>
              </a:cxn>
              <a:cxn ang="0">
                <a:pos x="connsiteX17398" y="connsiteY17398"/>
              </a:cxn>
              <a:cxn ang="0">
                <a:pos x="connsiteX17399" y="connsiteY17399"/>
              </a:cxn>
              <a:cxn ang="0">
                <a:pos x="connsiteX17400" y="connsiteY17400"/>
              </a:cxn>
              <a:cxn ang="0">
                <a:pos x="connsiteX17401" y="connsiteY17401"/>
              </a:cxn>
              <a:cxn ang="0">
                <a:pos x="connsiteX17402" y="connsiteY17402"/>
              </a:cxn>
              <a:cxn ang="0">
                <a:pos x="connsiteX17403" y="connsiteY17403"/>
              </a:cxn>
              <a:cxn ang="0">
                <a:pos x="connsiteX17404" y="connsiteY17404"/>
              </a:cxn>
              <a:cxn ang="0">
                <a:pos x="connsiteX17405" y="connsiteY17405"/>
              </a:cxn>
              <a:cxn ang="0">
                <a:pos x="connsiteX17406" y="connsiteY17406"/>
              </a:cxn>
              <a:cxn ang="0">
                <a:pos x="connsiteX17407" y="connsiteY17407"/>
              </a:cxn>
              <a:cxn ang="0">
                <a:pos x="connsiteX17408" y="connsiteY17408"/>
              </a:cxn>
              <a:cxn ang="0">
                <a:pos x="connsiteX17409" y="connsiteY17409"/>
              </a:cxn>
              <a:cxn ang="0">
                <a:pos x="connsiteX17410" y="connsiteY17410"/>
              </a:cxn>
              <a:cxn ang="0">
                <a:pos x="connsiteX17411" y="connsiteY17411"/>
              </a:cxn>
              <a:cxn ang="0">
                <a:pos x="connsiteX17412" y="connsiteY17412"/>
              </a:cxn>
              <a:cxn ang="0">
                <a:pos x="connsiteX17413" y="connsiteY17413"/>
              </a:cxn>
              <a:cxn ang="0">
                <a:pos x="connsiteX17414" y="connsiteY17414"/>
              </a:cxn>
              <a:cxn ang="0">
                <a:pos x="connsiteX17415" y="connsiteY17415"/>
              </a:cxn>
              <a:cxn ang="0">
                <a:pos x="connsiteX17416" y="connsiteY17416"/>
              </a:cxn>
              <a:cxn ang="0">
                <a:pos x="connsiteX17417" y="connsiteY17417"/>
              </a:cxn>
              <a:cxn ang="0">
                <a:pos x="connsiteX17418" y="connsiteY17418"/>
              </a:cxn>
              <a:cxn ang="0">
                <a:pos x="connsiteX17419" y="connsiteY17419"/>
              </a:cxn>
              <a:cxn ang="0">
                <a:pos x="connsiteX17420" y="connsiteY17420"/>
              </a:cxn>
              <a:cxn ang="0">
                <a:pos x="connsiteX17421" y="connsiteY17421"/>
              </a:cxn>
              <a:cxn ang="0">
                <a:pos x="connsiteX17422" y="connsiteY17422"/>
              </a:cxn>
              <a:cxn ang="0">
                <a:pos x="connsiteX17423" y="connsiteY17423"/>
              </a:cxn>
              <a:cxn ang="0">
                <a:pos x="connsiteX17424" y="connsiteY17424"/>
              </a:cxn>
              <a:cxn ang="0">
                <a:pos x="connsiteX17425" y="connsiteY17425"/>
              </a:cxn>
              <a:cxn ang="0">
                <a:pos x="connsiteX17426" y="connsiteY17426"/>
              </a:cxn>
              <a:cxn ang="0">
                <a:pos x="connsiteX17427" y="connsiteY17427"/>
              </a:cxn>
              <a:cxn ang="0">
                <a:pos x="connsiteX17428" y="connsiteY17428"/>
              </a:cxn>
              <a:cxn ang="0">
                <a:pos x="connsiteX17429" y="connsiteY17429"/>
              </a:cxn>
              <a:cxn ang="0">
                <a:pos x="connsiteX17430" y="connsiteY17430"/>
              </a:cxn>
              <a:cxn ang="0">
                <a:pos x="connsiteX17431" y="connsiteY17431"/>
              </a:cxn>
              <a:cxn ang="0">
                <a:pos x="connsiteX17432" y="connsiteY17432"/>
              </a:cxn>
              <a:cxn ang="0">
                <a:pos x="connsiteX17433" y="connsiteY17433"/>
              </a:cxn>
              <a:cxn ang="0">
                <a:pos x="connsiteX17434" y="connsiteY17434"/>
              </a:cxn>
              <a:cxn ang="0">
                <a:pos x="connsiteX17435" y="connsiteY17435"/>
              </a:cxn>
              <a:cxn ang="0">
                <a:pos x="connsiteX17436" y="connsiteY17436"/>
              </a:cxn>
              <a:cxn ang="0">
                <a:pos x="connsiteX17437" y="connsiteY17437"/>
              </a:cxn>
              <a:cxn ang="0">
                <a:pos x="connsiteX17438" y="connsiteY17438"/>
              </a:cxn>
              <a:cxn ang="0">
                <a:pos x="connsiteX17439" y="connsiteY17439"/>
              </a:cxn>
              <a:cxn ang="0">
                <a:pos x="connsiteX17440" y="connsiteY17440"/>
              </a:cxn>
              <a:cxn ang="0">
                <a:pos x="connsiteX17441" y="connsiteY17441"/>
              </a:cxn>
              <a:cxn ang="0">
                <a:pos x="connsiteX17442" y="connsiteY17442"/>
              </a:cxn>
              <a:cxn ang="0">
                <a:pos x="connsiteX17443" y="connsiteY17443"/>
              </a:cxn>
              <a:cxn ang="0">
                <a:pos x="connsiteX17444" y="connsiteY17444"/>
              </a:cxn>
              <a:cxn ang="0">
                <a:pos x="connsiteX17445" y="connsiteY17445"/>
              </a:cxn>
              <a:cxn ang="0">
                <a:pos x="connsiteX17446" y="connsiteY17446"/>
              </a:cxn>
              <a:cxn ang="0">
                <a:pos x="connsiteX17447" y="connsiteY17447"/>
              </a:cxn>
              <a:cxn ang="0">
                <a:pos x="connsiteX17448" y="connsiteY17448"/>
              </a:cxn>
              <a:cxn ang="0">
                <a:pos x="connsiteX17449" y="connsiteY17449"/>
              </a:cxn>
              <a:cxn ang="0">
                <a:pos x="connsiteX17450" y="connsiteY17450"/>
              </a:cxn>
              <a:cxn ang="0">
                <a:pos x="connsiteX17451" y="connsiteY17451"/>
              </a:cxn>
              <a:cxn ang="0">
                <a:pos x="connsiteX17452" y="connsiteY17452"/>
              </a:cxn>
              <a:cxn ang="0">
                <a:pos x="connsiteX17453" y="connsiteY17453"/>
              </a:cxn>
              <a:cxn ang="0">
                <a:pos x="connsiteX17454" y="connsiteY17454"/>
              </a:cxn>
              <a:cxn ang="0">
                <a:pos x="connsiteX17455" y="connsiteY17455"/>
              </a:cxn>
              <a:cxn ang="0">
                <a:pos x="connsiteX17456" y="connsiteY17456"/>
              </a:cxn>
              <a:cxn ang="0">
                <a:pos x="connsiteX17457" y="connsiteY17457"/>
              </a:cxn>
              <a:cxn ang="0">
                <a:pos x="connsiteX17458" y="connsiteY17458"/>
              </a:cxn>
              <a:cxn ang="0">
                <a:pos x="connsiteX17459" y="connsiteY17459"/>
              </a:cxn>
              <a:cxn ang="0">
                <a:pos x="connsiteX17460" y="connsiteY17460"/>
              </a:cxn>
              <a:cxn ang="0">
                <a:pos x="connsiteX17461" y="connsiteY17461"/>
              </a:cxn>
              <a:cxn ang="0">
                <a:pos x="connsiteX17462" y="connsiteY17462"/>
              </a:cxn>
              <a:cxn ang="0">
                <a:pos x="connsiteX17463" y="connsiteY17463"/>
              </a:cxn>
              <a:cxn ang="0">
                <a:pos x="connsiteX17464" y="connsiteY17464"/>
              </a:cxn>
              <a:cxn ang="0">
                <a:pos x="connsiteX17465" y="connsiteY17465"/>
              </a:cxn>
              <a:cxn ang="0">
                <a:pos x="connsiteX17466" y="connsiteY17466"/>
              </a:cxn>
              <a:cxn ang="0">
                <a:pos x="connsiteX17467" y="connsiteY17467"/>
              </a:cxn>
              <a:cxn ang="0">
                <a:pos x="connsiteX17468" y="connsiteY17468"/>
              </a:cxn>
              <a:cxn ang="0">
                <a:pos x="connsiteX17469" y="connsiteY17469"/>
              </a:cxn>
              <a:cxn ang="0">
                <a:pos x="connsiteX17470" y="connsiteY17470"/>
              </a:cxn>
              <a:cxn ang="0">
                <a:pos x="connsiteX17471" y="connsiteY17471"/>
              </a:cxn>
              <a:cxn ang="0">
                <a:pos x="connsiteX17472" y="connsiteY17472"/>
              </a:cxn>
              <a:cxn ang="0">
                <a:pos x="connsiteX17473" y="connsiteY17473"/>
              </a:cxn>
              <a:cxn ang="0">
                <a:pos x="connsiteX17474" y="connsiteY17474"/>
              </a:cxn>
              <a:cxn ang="0">
                <a:pos x="connsiteX17475" y="connsiteY17475"/>
              </a:cxn>
              <a:cxn ang="0">
                <a:pos x="connsiteX17476" y="connsiteY17476"/>
              </a:cxn>
              <a:cxn ang="0">
                <a:pos x="connsiteX17477" y="connsiteY17477"/>
              </a:cxn>
              <a:cxn ang="0">
                <a:pos x="connsiteX17478" y="connsiteY17478"/>
              </a:cxn>
              <a:cxn ang="0">
                <a:pos x="connsiteX17479" y="connsiteY17479"/>
              </a:cxn>
              <a:cxn ang="0">
                <a:pos x="connsiteX17480" y="connsiteY17480"/>
              </a:cxn>
              <a:cxn ang="0">
                <a:pos x="connsiteX17481" y="connsiteY17481"/>
              </a:cxn>
              <a:cxn ang="0">
                <a:pos x="connsiteX17482" y="connsiteY17482"/>
              </a:cxn>
              <a:cxn ang="0">
                <a:pos x="connsiteX17483" y="connsiteY17483"/>
              </a:cxn>
              <a:cxn ang="0">
                <a:pos x="connsiteX17484" y="connsiteY17484"/>
              </a:cxn>
              <a:cxn ang="0">
                <a:pos x="connsiteX17485" y="connsiteY17485"/>
              </a:cxn>
              <a:cxn ang="0">
                <a:pos x="connsiteX17486" y="connsiteY17486"/>
              </a:cxn>
              <a:cxn ang="0">
                <a:pos x="connsiteX17487" y="connsiteY17487"/>
              </a:cxn>
              <a:cxn ang="0">
                <a:pos x="connsiteX17488" y="connsiteY17488"/>
              </a:cxn>
              <a:cxn ang="0">
                <a:pos x="connsiteX17489" y="connsiteY17489"/>
              </a:cxn>
              <a:cxn ang="0">
                <a:pos x="connsiteX17490" y="connsiteY17490"/>
              </a:cxn>
              <a:cxn ang="0">
                <a:pos x="connsiteX17491" y="connsiteY17491"/>
              </a:cxn>
              <a:cxn ang="0">
                <a:pos x="connsiteX17492" y="connsiteY17492"/>
              </a:cxn>
              <a:cxn ang="0">
                <a:pos x="connsiteX17493" y="connsiteY17493"/>
              </a:cxn>
              <a:cxn ang="0">
                <a:pos x="connsiteX17494" y="connsiteY17494"/>
              </a:cxn>
              <a:cxn ang="0">
                <a:pos x="connsiteX17495" y="connsiteY17495"/>
              </a:cxn>
              <a:cxn ang="0">
                <a:pos x="connsiteX17496" y="connsiteY17496"/>
              </a:cxn>
              <a:cxn ang="0">
                <a:pos x="connsiteX17497" y="connsiteY17497"/>
              </a:cxn>
              <a:cxn ang="0">
                <a:pos x="connsiteX17498" y="connsiteY17498"/>
              </a:cxn>
              <a:cxn ang="0">
                <a:pos x="connsiteX17499" y="connsiteY17499"/>
              </a:cxn>
              <a:cxn ang="0">
                <a:pos x="connsiteX17500" y="connsiteY17500"/>
              </a:cxn>
              <a:cxn ang="0">
                <a:pos x="connsiteX17501" y="connsiteY17501"/>
              </a:cxn>
              <a:cxn ang="0">
                <a:pos x="connsiteX17502" y="connsiteY17502"/>
              </a:cxn>
              <a:cxn ang="0">
                <a:pos x="connsiteX17503" y="connsiteY17503"/>
              </a:cxn>
              <a:cxn ang="0">
                <a:pos x="connsiteX17504" y="connsiteY17504"/>
              </a:cxn>
              <a:cxn ang="0">
                <a:pos x="connsiteX17505" y="connsiteY17505"/>
              </a:cxn>
              <a:cxn ang="0">
                <a:pos x="connsiteX17506" y="connsiteY17506"/>
              </a:cxn>
              <a:cxn ang="0">
                <a:pos x="connsiteX17507" y="connsiteY17507"/>
              </a:cxn>
              <a:cxn ang="0">
                <a:pos x="connsiteX17508" y="connsiteY17508"/>
              </a:cxn>
              <a:cxn ang="0">
                <a:pos x="connsiteX17509" y="connsiteY17509"/>
              </a:cxn>
              <a:cxn ang="0">
                <a:pos x="connsiteX17510" y="connsiteY17510"/>
              </a:cxn>
              <a:cxn ang="0">
                <a:pos x="connsiteX17511" y="connsiteY17511"/>
              </a:cxn>
              <a:cxn ang="0">
                <a:pos x="connsiteX17512" y="connsiteY17512"/>
              </a:cxn>
              <a:cxn ang="0">
                <a:pos x="connsiteX17513" y="connsiteY17513"/>
              </a:cxn>
              <a:cxn ang="0">
                <a:pos x="connsiteX17514" y="connsiteY17514"/>
              </a:cxn>
              <a:cxn ang="0">
                <a:pos x="connsiteX17515" y="connsiteY17515"/>
              </a:cxn>
              <a:cxn ang="0">
                <a:pos x="connsiteX17516" y="connsiteY17516"/>
              </a:cxn>
              <a:cxn ang="0">
                <a:pos x="connsiteX17517" y="connsiteY17517"/>
              </a:cxn>
              <a:cxn ang="0">
                <a:pos x="connsiteX17518" y="connsiteY17518"/>
              </a:cxn>
              <a:cxn ang="0">
                <a:pos x="connsiteX17519" y="connsiteY17519"/>
              </a:cxn>
              <a:cxn ang="0">
                <a:pos x="connsiteX17520" y="connsiteY17520"/>
              </a:cxn>
              <a:cxn ang="0">
                <a:pos x="connsiteX17521" y="connsiteY17521"/>
              </a:cxn>
              <a:cxn ang="0">
                <a:pos x="connsiteX17522" y="connsiteY17522"/>
              </a:cxn>
              <a:cxn ang="0">
                <a:pos x="connsiteX17523" y="connsiteY17523"/>
              </a:cxn>
              <a:cxn ang="0">
                <a:pos x="connsiteX17524" y="connsiteY17524"/>
              </a:cxn>
              <a:cxn ang="0">
                <a:pos x="connsiteX17525" y="connsiteY17525"/>
              </a:cxn>
              <a:cxn ang="0">
                <a:pos x="connsiteX17526" y="connsiteY17526"/>
              </a:cxn>
              <a:cxn ang="0">
                <a:pos x="connsiteX17527" y="connsiteY17527"/>
              </a:cxn>
              <a:cxn ang="0">
                <a:pos x="connsiteX17528" y="connsiteY17528"/>
              </a:cxn>
              <a:cxn ang="0">
                <a:pos x="connsiteX17529" y="connsiteY17529"/>
              </a:cxn>
              <a:cxn ang="0">
                <a:pos x="connsiteX17530" y="connsiteY17530"/>
              </a:cxn>
              <a:cxn ang="0">
                <a:pos x="connsiteX17531" y="connsiteY17531"/>
              </a:cxn>
              <a:cxn ang="0">
                <a:pos x="connsiteX17532" y="connsiteY17532"/>
              </a:cxn>
              <a:cxn ang="0">
                <a:pos x="connsiteX17533" y="connsiteY17533"/>
              </a:cxn>
              <a:cxn ang="0">
                <a:pos x="connsiteX17534" y="connsiteY17534"/>
              </a:cxn>
              <a:cxn ang="0">
                <a:pos x="connsiteX17535" y="connsiteY17535"/>
              </a:cxn>
              <a:cxn ang="0">
                <a:pos x="connsiteX17536" y="connsiteY17536"/>
              </a:cxn>
              <a:cxn ang="0">
                <a:pos x="connsiteX17537" y="connsiteY17537"/>
              </a:cxn>
              <a:cxn ang="0">
                <a:pos x="connsiteX17538" y="connsiteY17538"/>
              </a:cxn>
              <a:cxn ang="0">
                <a:pos x="connsiteX17539" y="connsiteY17539"/>
              </a:cxn>
              <a:cxn ang="0">
                <a:pos x="connsiteX17540" y="connsiteY17540"/>
              </a:cxn>
              <a:cxn ang="0">
                <a:pos x="connsiteX17541" y="connsiteY17541"/>
              </a:cxn>
              <a:cxn ang="0">
                <a:pos x="connsiteX17542" y="connsiteY17542"/>
              </a:cxn>
              <a:cxn ang="0">
                <a:pos x="connsiteX17543" y="connsiteY17543"/>
              </a:cxn>
              <a:cxn ang="0">
                <a:pos x="connsiteX17544" y="connsiteY17544"/>
              </a:cxn>
              <a:cxn ang="0">
                <a:pos x="connsiteX17545" y="connsiteY17545"/>
              </a:cxn>
              <a:cxn ang="0">
                <a:pos x="connsiteX17546" y="connsiteY17546"/>
              </a:cxn>
              <a:cxn ang="0">
                <a:pos x="connsiteX17547" y="connsiteY17547"/>
              </a:cxn>
              <a:cxn ang="0">
                <a:pos x="connsiteX17548" y="connsiteY17548"/>
              </a:cxn>
              <a:cxn ang="0">
                <a:pos x="connsiteX17549" y="connsiteY17549"/>
              </a:cxn>
              <a:cxn ang="0">
                <a:pos x="connsiteX17550" y="connsiteY17550"/>
              </a:cxn>
              <a:cxn ang="0">
                <a:pos x="connsiteX17551" y="connsiteY17551"/>
              </a:cxn>
              <a:cxn ang="0">
                <a:pos x="connsiteX17552" y="connsiteY17552"/>
              </a:cxn>
              <a:cxn ang="0">
                <a:pos x="connsiteX17553" y="connsiteY17553"/>
              </a:cxn>
              <a:cxn ang="0">
                <a:pos x="connsiteX17554" y="connsiteY17554"/>
              </a:cxn>
              <a:cxn ang="0">
                <a:pos x="connsiteX17555" y="connsiteY17555"/>
              </a:cxn>
              <a:cxn ang="0">
                <a:pos x="connsiteX17556" y="connsiteY17556"/>
              </a:cxn>
              <a:cxn ang="0">
                <a:pos x="connsiteX17557" y="connsiteY17557"/>
              </a:cxn>
              <a:cxn ang="0">
                <a:pos x="connsiteX17558" y="connsiteY17558"/>
              </a:cxn>
              <a:cxn ang="0">
                <a:pos x="connsiteX17559" y="connsiteY17559"/>
              </a:cxn>
              <a:cxn ang="0">
                <a:pos x="connsiteX17560" y="connsiteY17560"/>
              </a:cxn>
              <a:cxn ang="0">
                <a:pos x="connsiteX17561" y="connsiteY17561"/>
              </a:cxn>
              <a:cxn ang="0">
                <a:pos x="connsiteX17562" y="connsiteY17562"/>
              </a:cxn>
              <a:cxn ang="0">
                <a:pos x="connsiteX17563" y="connsiteY17563"/>
              </a:cxn>
              <a:cxn ang="0">
                <a:pos x="connsiteX17564" y="connsiteY17564"/>
              </a:cxn>
              <a:cxn ang="0">
                <a:pos x="connsiteX17565" y="connsiteY17565"/>
              </a:cxn>
              <a:cxn ang="0">
                <a:pos x="connsiteX17566" y="connsiteY17566"/>
              </a:cxn>
              <a:cxn ang="0">
                <a:pos x="connsiteX17567" y="connsiteY17567"/>
              </a:cxn>
              <a:cxn ang="0">
                <a:pos x="connsiteX17568" y="connsiteY17568"/>
              </a:cxn>
              <a:cxn ang="0">
                <a:pos x="connsiteX17569" y="connsiteY17569"/>
              </a:cxn>
              <a:cxn ang="0">
                <a:pos x="connsiteX17570" y="connsiteY17570"/>
              </a:cxn>
              <a:cxn ang="0">
                <a:pos x="connsiteX17571" y="connsiteY17571"/>
              </a:cxn>
              <a:cxn ang="0">
                <a:pos x="connsiteX17572" y="connsiteY17572"/>
              </a:cxn>
              <a:cxn ang="0">
                <a:pos x="connsiteX17573" y="connsiteY17573"/>
              </a:cxn>
              <a:cxn ang="0">
                <a:pos x="connsiteX17574" y="connsiteY17574"/>
              </a:cxn>
              <a:cxn ang="0">
                <a:pos x="connsiteX17575" y="connsiteY17575"/>
              </a:cxn>
              <a:cxn ang="0">
                <a:pos x="connsiteX17576" y="connsiteY17576"/>
              </a:cxn>
              <a:cxn ang="0">
                <a:pos x="connsiteX17577" y="connsiteY17577"/>
              </a:cxn>
              <a:cxn ang="0">
                <a:pos x="connsiteX17578" y="connsiteY17578"/>
              </a:cxn>
              <a:cxn ang="0">
                <a:pos x="connsiteX17579" y="connsiteY17579"/>
              </a:cxn>
              <a:cxn ang="0">
                <a:pos x="connsiteX17580" y="connsiteY17580"/>
              </a:cxn>
              <a:cxn ang="0">
                <a:pos x="connsiteX17581" y="connsiteY17581"/>
              </a:cxn>
              <a:cxn ang="0">
                <a:pos x="connsiteX17582" y="connsiteY17582"/>
              </a:cxn>
              <a:cxn ang="0">
                <a:pos x="connsiteX17583" y="connsiteY17583"/>
              </a:cxn>
              <a:cxn ang="0">
                <a:pos x="connsiteX17584" y="connsiteY17584"/>
              </a:cxn>
              <a:cxn ang="0">
                <a:pos x="connsiteX17585" y="connsiteY17585"/>
              </a:cxn>
              <a:cxn ang="0">
                <a:pos x="connsiteX17586" y="connsiteY17586"/>
              </a:cxn>
              <a:cxn ang="0">
                <a:pos x="connsiteX17587" y="connsiteY17587"/>
              </a:cxn>
              <a:cxn ang="0">
                <a:pos x="connsiteX17588" y="connsiteY17588"/>
              </a:cxn>
              <a:cxn ang="0">
                <a:pos x="connsiteX17589" y="connsiteY17589"/>
              </a:cxn>
              <a:cxn ang="0">
                <a:pos x="connsiteX17590" y="connsiteY17590"/>
              </a:cxn>
              <a:cxn ang="0">
                <a:pos x="connsiteX17591" y="connsiteY17591"/>
              </a:cxn>
              <a:cxn ang="0">
                <a:pos x="connsiteX17592" y="connsiteY17592"/>
              </a:cxn>
              <a:cxn ang="0">
                <a:pos x="connsiteX17593" y="connsiteY17593"/>
              </a:cxn>
              <a:cxn ang="0">
                <a:pos x="connsiteX17594" y="connsiteY17594"/>
              </a:cxn>
              <a:cxn ang="0">
                <a:pos x="connsiteX17595" y="connsiteY17595"/>
              </a:cxn>
              <a:cxn ang="0">
                <a:pos x="connsiteX17596" y="connsiteY17596"/>
              </a:cxn>
              <a:cxn ang="0">
                <a:pos x="connsiteX17597" y="connsiteY17597"/>
              </a:cxn>
              <a:cxn ang="0">
                <a:pos x="connsiteX17598" y="connsiteY17598"/>
              </a:cxn>
              <a:cxn ang="0">
                <a:pos x="connsiteX17599" y="connsiteY17599"/>
              </a:cxn>
              <a:cxn ang="0">
                <a:pos x="connsiteX17600" y="connsiteY17600"/>
              </a:cxn>
              <a:cxn ang="0">
                <a:pos x="connsiteX17601" y="connsiteY17601"/>
              </a:cxn>
              <a:cxn ang="0">
                <a:pos x="connsiteX17602" y="connsiteY17602"/>
              </a:cxn>
              <a:cxn ang="0">
                <a:pos x="connsiteX17603" y="connsiteY17603"/>
              </a:cxn>
              <a:cxn ang="0">
                <a:pos x="connsiteX17604" y="connsiteY17604"/>
              </a:cxn>
              <a:cxn ang="0">
                <a:pos x="connsiteX17605" y="connsiteY17605"/>
              </a:cxn>
              <a:cxn ang="0">
                <a:pos x="connsiteX17606" y="connsiteY17606"/>
              </a:cxn>
              <a:cxn ang="0">
                <a:pos x="connsiteX17607" y="connsiteY17607"/>
              </a:cxn>
              <a:cxn ang="0">
                <a:pos x="connsiteX17608" y="connsiteY17608"/>
              </a:cxn>
              <a:cxn ang="0">
                <a:pos x="connsiteX17609" y="connsiteY17609"/>
              </a:cxn>
              <a:cxn ang="0">
                <a:pos x="connsiteX17610" y="connsiteY17610"/>
              </a:cxn>
              <a:cxn ang="0">
                <a:pos x="connsiteX17611" y="connsiteY17611"/>
              </a:cxn>
              <a:cxn ang="0">
                <a:pos x="connsiteX17612" y="connsiteY17612"/>
              </a:cxn>
              <a:cxn ang="0">
                <a:pos x="connsiteX17613" y="connsiteY17613"/>
              </a:cxn>
              <a:cxn ang="0">
                <a:pos x="connsiteX17614" y="connsiteY17614"/>
              </a:cxn>
              <a:cxn ang="0">
                <a:pos x="connsiteX17615" y="connsiteY17615"/>
              </a:cxn>
              <a:cxn ang="0">
                <a:pos x="connsiteX17616" y="connsiteY17616"/>
              </a:cxn>
              <a:cxn ang="0">
                <a:pos x="connsiteX17617" y="connsiteY17617"/>
              </a:cxn>
              <a:cxn ang="0">
                <a:pos x="connsiteX17618" y="connsiteY17618"/>
              </a:cxn>
              <a:cxn ang="0">
                <a:pos x="connsiteX17619" y="connsiteY17619"/>
              </a:cxn>
              <a:cxn ang="0">
                <a:pos x="connsiteX17620" y="connsiteY17620"/>
              </a:cxn>
              <a:cxn ang="0">
                <a:pos x="connsiteX17621" y="connsiteY17621"/>
              </a:cxn>
              <a:cxn ang="0">
                <a:pos x="connsiteX17622" y="connsiteY17622"/>
              </a:cxn>
              <a:cxn ang="0">
                <a:pos x="connsiteX17623" y="connsiteY17623"/>
              </a:cxn>
              <a:cxn ang="0">
                <a:pos x="connsiteX17624" y="connsiteY17624"/>
              </a:cxn>
              <a:cxn ang="0">
                <a:pos x="connsiteX17625" y="connsiteY17625"/>
              </a:cxn>
              <a:cxn ang="0">
                <a:pos x="connsiteX17626" y="connsiteY17626"/>
              </a:cxn>
              <a:cxn ang="0">
                <a:pos x="connsiteX17627" y="connsiteY17627"/>
              </a:cxn>
              <a:cxn ang="0">
                <a:pos x="connsiteX17628" y="connsiteY17628"/>
              </a:cxn>
              <a:cxn ang="0">
                <a:pos x="connsiteX17629" y="connsiteY17629"/>
              </a:cxn>
              <a:cxn ang="0">
                <a:pos x="connsiteX17630" y="connsiteY17630"/>
              </a:cxn>
              <a:cxn ang="0">
                <a:pos x="connsiteX17631" y="connsiteY17631"/>
              </a:cxn>
              <a:cxn ang="0">
                <a:pos x="connsiteX17632" y="connsiteY17632"/>
              </a:cxn>
              <a:cxn ang="0">
                <a:pos x="connsiteX17633" y="connsiteY17633"/>
              </a:cxn>
              <a:cxn ang="0">
                <a:pos x="connsiteX17634" y="connsiteY17634"/>
              </a:cxn>
              <a:cxn ang="0">
                <a:pos x="connsiteX17635" y="connsiteY17635"/>
              </a:cxn>
              <a:cxn ang="0">
                <a:pos x="connsiteX17636" y="connsiteY17636"/>
              </a:cxn>
              <a:cxn ang="0">
                <a:pos x="connsiteX17637" y="connsiteY17637"/>
              </a:cxn>
              <a:cxn ang="0">
                <a:pos x="connsiteX17638" y="connsiteY17638"/>
              </a:cxn>
              <a:cxn ang="0">
                <a:pos x="connsiteX17639" y="connsiteY17639"/>
              </a:cxn>
              <a:cxn ang="0">
                <a:pos x="connsiteX17640" y="connsiteY17640"/>
              </a:cxn>
              <a:cxn ang="0">
                <a:pos x="connsiteX17641" y="connsiteY17641"/>
              </a:cxn>
              <a:cxn ang="0">
                <a:pos x="connsiteX17642" y="connsiteY17642"/>
              </a:cxn>
              <a:cxn ang="0">
                <a:pos x="connsiteX17643" y="connsiteY17643"/>
              </a:cxn>
              <a:cxn ang="0">
                <a:pos x="connsiteX17644" y="connsiteY17644"/>
              </a:cxn>
              <a:cxn ang="0">
                <a:pos x="connsiteX17645" y="connsiteY17645"/>
              </a:cxn>
              <a:cxn ang="0">
                <a:pos x="connsiteX17646" y="connsiteY17646"/>
              </a:cxn>
              <a:cxn ang="0">
                <a:pos x="connsiteX17647" y="connsiteY17647"/>
              </a:cxn>
              <a:cxn ang="0">
                <a:pos x="connsiteX17648" y="connsiteY17648"/>
              </a:cxn>
              <a:cxn ang="0">
                <a:pos x="connsiteX17649" y="connsiteY17649"/>
              </a:cxn>
              <a:cxn ang="0">
                <a:pos x="connsiteX17650" y="connsiteY17650"/>
              </a:cxn>
              <a:cxn ang="0">
                <a:pos x="connsiteX17651" y="connsiteY17651"/>
              </a:cxn>
              <a:cxn ang="0">
                <a:pos x="connsiteX17652" y="connsiteY17652"/>
              </a:cxn>
              <a:cxn ang="0">
                <a:pos x="connsiteX17653" y="connsiteY17653"/>
              </a:cxn>
              <a:cxn ang="0">
                <a:pos x="connsiteX17654" y="connsiteY17654"/>
              </a:cxn>
              <a:cxn ang="0">
                <a:pos x="connsiteX17655" y="connsiteY17655"/>
              </a:cxn>
              <a:cxn ang="0">
                <a:pos x="connsiteX17656" y="connsiteY17656"/>
              </a:cxn>
              <a:cxn ang="0">
                <a:pos x="connsiteX17657" y="connsiteY17657"/>
              </a:cxn>
              <a:cxn ang="0">
                <a:pos x="connsiteX17658" y="connsiteY17658"/>
              </a:cxn>
              <a:cxn ang="0">
                <a:pos x="connsiteX17659" y="connsiteY17659"/>
              </a:cxn>
              <a:cxn ang="0">
                <a:pos x="connsiteX17660" y="connsiteY17660"/>
              </a:cxn>
              <a:cxn ang="0">
                <a:pos x="connsiteX17661" y="connsiteY17661"/>
              </a:cxn>
              <a:cxn ang="0">
                <a:pos x="connsiteX17662" y="connsiteY17662"/>
              </a:cxn>
              <a:cxn ang="0">
                <a:pos x="connsiteX17663" y="connsiteY17663"/>
              </a:cxn>
              <a:cxn ang="0">
                <a:pos x="connsiteX17664" y="connsiteY17664"/>
              </a:cxn>
              <a:cxn ang="0">
                <a:pos x="connsiteX17665" y="connsiteY17665"/>
              </a:cxn>
              <a:cxn ang="0">
                <a:pos x="connsiteX17666" y="connsiteY17666"/>
              </a:cxn>
              <a:cxn ang="0">
                <a:pos x="connsiteX17667" y="connsiteY17667"/>
              </a:cxn>
              <a:cxn ang="0">
                <a:pos x="connsiteX17668" y="connsiteY17668"/>
              </a:cxn>
              <a:cxn ang="0">
                <a:pos x="connsiteX17669" y="connsiteY17669"/>
              </a:cxn>
              <a:cxn ang="0">
                <a:pos x="connsiteX17670" y="connsiteY17670"/>
              </a:cxn>
              <a:cxn ang="0">
                <a:pos x="connsiteX17671" y="connsiteY17671"/>
              </a:cxn>
              <a:cxn ang="0">
                <a:pos x="connsiteX17672" y="connsiteY17672"/>
              </a:cxn>
              <a:cxn ang="0">
                <a:pos x="connsiteX17673" y="connsiteY17673"/>
              </a:cxn>
              <a:cxn ang="0">
                <a:pos x="connsiteX17674" y="connsiteY17674"/>
              </a:cxn>
              <a:cxn ang="0">
                <a:pos x="connsiteX17675" y="connsiteY17675"/>
              </a:cxn>
              <a:cxn ang="0">
                <a:pos x="connsiteX17676" y="connsiteY17676"/>
              </a:cxn>
              <a:cxn ang="0">
                <a:pos x="connsiteX17677" y="connsiteY17677"/>
              </a:cxn>
              <a:cxn ang="0">
                <a:pos x="connsiteX17678" y="connsiteY17678"/>
              </a:cxn>
              <a:cxn ang="0">
                <a:pos x="connsiteX17679" y="connsiteY17679"/>
              </a:cxn>
              <a:cxn ang="0">
                <a:pos x="connsiteX17680" y="connsiteY17680"/>
              </a:cxn>
              <a:cxn ang="0">
                <a:pos x="connsiteX17681" y="connsiteY17681"/>
              </a:cxn>
              <a:cxn ang="0">
                <a:pos x="connsiteX17682" y="connsiteY17682"/>
              </a:cxn>
              <a:cxn ang="0">
                <a:pos x="connsiteX17683" y="connsiteY17683"/>
              </a:cxn>
              <a:cxn ang="0">
                <a:pos x="connsiteX17684" y="connsiteY17684"/>
              </a:cxn>
              <a:cxn ang="0">
                <a:pos x="connsiteX17685" y="connsiteY17685"/>
              </a:cxn>
              <a:cxn ang="0">
                <a:pos x="connsiteX17686" y="connsiteY17686"/>
              </a:cxn>
              <a:cxn ang="0">
                <a:pos x="connsiteX17687" y="connsiteY17687"/>
              </a:cxn>
              <a:cxn ang="0">
                <a:pos x="connsiteX17688" y="connsiteY17688"/>
              </a:cxn>
              <a:cxn ang="0">
                <a:pos x="connsiteX17689" y="connsiteY17689"/>
              </a:cxn>
              <a:cxn ang="0">
                <a:pos x="connsiteX17690" y="connsiteY17690"/>
              </a:cxn>
              <a:cxn ang="0">
                <a:pos x="connsiteX17691" y="connsiteY17691"/>
              </a:cxn>
              <a:cxn ang="0">
                <a:pos x="connsiteX17692" y="connsiteY17692"/>
              </a:cxn>
              <a:cxn ang="0">
                <a:pos x="connsiteX17693" y="connsiteY17693"/>
              </a:cxn>
              <a:cxn ang="0">
                <a:pos x="connsiteX17694" y="connsiteY17694"/>
              </a:cxn>
              <a:cxn ang="0">
                <a:pos x="connsiteX17695" y="connsiteY17695"/>
              </a:cxn>
              <a:cxn ang="0">
                <a:pos x="connsiteX17696" y="connsiteY17696"/>
              </a:cxn>
              <a:cxn ang="0">
                <a:pos x="connsiteX17697" y="connsiteY17697"/>
              </a:cxn>
              <a:cxn ang="0">
                <a:pos x="connsiteX17698" y="connsiteY17698"/>
              </a:cxn>
              <a:cxn ang="0">
                <a:pos x="connsiteX17699" y="connsiteY17699"/>
              </a:cxn>
              <a:cxn ang="0">
                <a:pos x="connsiteX17700" y="connsiteY17700"/>
              </a:cxn>
              <a:cxn ang="0">
                <a:pos x="connsiteX17701" y="connsiteY17701"/>
              </a:cxn>
              <a:cxn ang="0">
                <a:pos x="connsiteX17702" y="connsiteY17702"/>
              </a:cxn>
              <a:cxn ang="0">
                <a:pos x="connsiteX17703" y="connsiteY17703"/>
              </a:cxn>
              <a:cxn ang="0">
                <a:pos x="connsiteX17704" y="connsiteY17704"/>
              </a:cxn>
              <a:cxn ang="0">
                <a:pos x="connsiteX17705" y="connsiteY17705"/>
              </a:cxn>
              <a:cxn ang="0">
                <a:pos x="connsiteX17706" y="connsiteY17706"/>
              </a:cxn>
              <a:cxn ang="0">
                <a:pos x="connsiteX17707" y="connsiteY17707"/>
              </a:cxn>
              <a:cxn ang="0">
                <a:pos x="connsiteX17708" y="connsiteY17708"/>
              </a:cxn>
              <a:cxn ang="0">
                <a:pos x="connsiteX17709" y="connsiteY17709"/>
              </a:cxn>
              <a:cxn ang="0">
                <a:pos x="connsiteX17710" y="connsiteY17710"/>
              </a:cxn>
              <a:cxn ang="0">
                <a:pos x="connsiteX17711" y="connsiteY17711"/>
              </a:cxn>
              <a:cxn ang="0">
                <a:pos x="connsiteX17712" y="connsiteY17712"/>
              </a:cxn>
              <a:cxn ang="0">
                <a:pos x="connsiteX17713" y="connsiteY17713"/>
              </a:cxn>
              <a:cxn ang="0">
                <a:pos x="connsiteX17714" y="connsiteY17714"/>
              </a:cxn>
              <a:cxn ang="0">
                <a:pos x="connsiteX17715" y="connsiteY17715"/>
              </a:cxn>
              <a:cxn ang="0">
                <a:pos x="connsiteX17716" y="connsiteY17716"/>
              </a:cxn>
              <a:cxn ang="0">
                <a:pos x="connsiteX17717" y="connsiteY17717"/>
              </a:cxn>
              <a:cxn ang="0">
                <a:pos x="connsiteX17718" y="connsiteY17718"/>
              </a:cxn>
              <a:cxn ang="0">
                <a:pos x="connsiteX17719" y="connsiteY17719"/>
              </a:cxn>
              <a:cxn ang="0">
                <a:pos x="connsiteX17720" y="connsiteY17720"/>
              </a:cxn>
              <a:cxn ang="0">
                <a:pos x="connsiteX17721" y="connsiteY17721"/>
              </a:cxn>
              <a:cxn ang="0">
                <a:pos x="connsiteX17722" y="connsiteY17722"/>
              </a:cxn>
              <a:cxn ang="0">
                <a:pos x="connsiteX17723" y="connsiteY17723"/>
              </a:cxn>
              <a:cxn ang="0">
                <a:pos x="connsiteX17724" y="connsiteY17724"/>
              </a:cxn>
              <a:cxn ang="0">
                <a:pos x="connsiteX17725" y="connsiteY17725"/>
              </a:cxn>
              <a:cxn ang="0">
                <a:pos x="connsiteX17726" y="connsiteY17726"/>
              </a:cxn>
              <a:cxn ang="0">
                <a:pos x="connsiteX17727" y="connsiteY17727"/>
              </a:cxn>
              <a:cxn ang="0">
                <a:pos x="connsiteX17728" y="connsiteY17728"/>
              </a:cxn>
              <a:cxn ang="0">
                <a:pos x="connsiteX17729" y="connsiteY17729"/>
              </a:cxn>
              <a:cxn ang="0">
                <a:pos x="connsiteX17730" y="connsiteY17730"/>
              </a:cxn>
              <a:cxn ang="0">
                <a:pos x="connsiteX17731" y="connsiteY17731"/>
              </a:cxn>
              <a:cxn ang="0">
                <a:pos x="connsiteX17732" y="connsiteY17732"/>
              </a:cxn>
              <a:cxn ang="0">
                <a:pos x="connsiteX17733" y="connsiteY17733"/>
              </a:cxn>
              <a:cxn ang="0">
                <a:pos x="connsiteX17734" y="connsiteY17734"/>
              </a:cxn>
              <a:cxn ang="0">
                <a:pos x="connsiteX17735" y="connsiteY17735"/>
              </a:cxn>
              <a:cxn ang="0">
                <a:pos x="connsiteX17736" y="connsiteY17736"/>
              </a:cxn>
              <a:cxn ang="0">
                <a:pos x="connsiteX17737" y="connsiteY17737"/>
              </a:cxn>
              <a:cxn ang="0">
                <a:pos x="connsiteX17738" y="connsiteY17738"/>
              </a:cxn>
              <a:cxn ang="0">
                <a:pos x="connsiteX17739" y="connsiteY17739"/>
              </a:cxn>
              <a:cxn ang="0">
                <a:pos x="connsiteX17740" y="connsiteY17740"/>
              </a:cxn>
              <a:cxn ang="0">
                <a:pos x="connsiteX17741" y="connsiteY17741"/>
              </a:cxn>
              <a:cxn ang="0">
                <a:pos x="connsiteX17742" y="connsiteY17742"/>
              </a:cxn>
              <a:cxn ang="0">
                <a:pos x="connsiteX17743" y="connsiteY17743"/>
              </a:cxn>
              <a:cxn ang="0">
                <a:pos x="connsiteX17744" y="connsiteY17744"/>
              </a:cxn>
              <a:cxn ang="0">
                <a:pos x="connsiteX17745" y="connsiteY17745"/>
              </a:cxn>
              <a:cxn ang="0">
                <a:pos x="connsiteX17746" y="connsiteY17746"/>
              </a:cxn>
              <a:cxn ang="0">
                <a:pos x="connsiteX17747" y="connsiteY17747"/>
              </a:cxn>
              <a:cxn ang="0">
                <a:pos x="connsiteX17748" y="connsiteY17748"/>
              </a:cxn>
              <a:cxn ang="0">
                <a:pos x="connsiteX17749" y="connsiteY17749"/>
              </a:cxn>
              <a:cxn ang="0">
                <a:pos x="connsiteX17750" y="connsiteY17750"/>
              </a:cxn>
              <a:cxn ang="0">
                <a:pos x="connsiteX17751" y="connsiteY17751"/>
              </a:cxn>
              <a:cxn ang="0">
                <a:pos x="connsiteX17752" y="connsiteY17752"/>
              </a:cxn>
              <a:cxn ang="0">
                <a:pos x="connsiteX17753" y="connsiteY17753"/>
              </a:cxn>
              <a:cxn ang="0">
                <a:pos x="connsiteX17754" y="connsiteY17754"/>
              </a:cxn>
              <a:cxn ang="0">
                <a:pos x="connsiteX17755" y="connsiteY17755"/>
              </a:cxn>
              <a:cxn ang="0">
                <a:pos x="connsiteX17756" y="connsiteY17756"/>
              </a:cxn>
              <a:cxn ang="0">
                <a:pos x="connsiteX17757" y="connsiteY17757"/>
              </a:cxn>
              <a:cxn ang="0">
                <a:pos x="connsiteX17758" y="connsiteY17758"/>
              </a:cxn>
              <a:cxn ang="0">
                <a:pos x="connsiteX17759" y="connsiteY17759"/>
              </a:cxn>
              <a:cxn ang="0">
                <a:pos x="connsiteX17760" y="connsiteY17760"/>
              </a:cxn>
              <a:cxn ang="0">
                <a:pos x="connsiteX17761" y="connsiteY17761"/>
              </a:cxn>
              <a:cxn ang="0">
                <a:pos x="connsiteX17762" y="connsiteY17762"/>
              </a:cxn>
              <a:cxn ang="0">
                <a:pos x="connsiteX17763" y="connsiteY17763"/>
              </a:cxn>
              <a:cxn ang="0">
                <a:pos x="connsiteX17764" y="connsiteY17764"/>
              </a:cxn>
              <a:cxn ang="0">
                <a:pos x="connsiteX17765" y="connsiteY17765"/>
              </a:cxn>
              <a:cxn ang="0">
                <a:pos x="connsiteX17766" y="connsiteY17766"/>
              </a:cxn>
              <a:cxn ang="0">
                <a:pos x="connsiteX17767" y="connsiteY17767"/>
              </a:cxn>
              <a:cxn ang="0">
                <a:pos x="connsiteX17768" y="connsiteY17768"/>
              </a:cxn>
              <a:cxn ang="0">
                <a:pos x="connsiteX17769" y="connsiteY17769"/>
              </a:cxn>
              <a:cxn ang="0">
                <a:pos x="connsiteX17770" y="connsiteY17770"/>
              </a:cxn>
              <a:cxn ang="0">
                <a:pos x="connsiteX17771" y="connsiteY17771"/>
              </a:cxn>
              <a:cxn ang="0">
                <a:pos x="connsiteX17772" y="connsiteY17772"/>
              </a:cxn>
              <a:cxn ang="0">
                <a:pos x="connsiteX17773" y="connsiteY17773"/>
              </a:cxn>
              <a:cxn ang="0">
                <a:pos x="connsiteX17774" y="connsiteY17774"/>
              </a:cxn>
              <a:cxn ang="0">
                <a:pos x="connsiteX17775" y="connsiteY17775"/>
              </a:cxn>
              <a:cxn ang="0">
                <a:pos x="connsiteX17776" y="connsiteY17776"/>
              </a:cxn>
              <a:cxn ang="0">
                <a:pos x="connsiteX17777" y="connsiteY17777"/>
              </a:cxn>
              <a:cxn ang="0">
                <a:pos x="connsiteX17778" y="connsiteY17778"/>
              </a:cxn>
              <a:cxn ang="0">
                <a:pos x="connsiteX17779" y="connsiteY17779"/>
              </a:cxn>
              <a:cxn ang="0">
                <a:pos x="connsiteX17780" y="connsiteY17780"/>
              </a:cxn>
              <a:cxn ang="0">
                <a:pos x="connsiteX17781" y="connsiteY17781"/>
              </a:cxn>
              <a:cxn ang="0">
                <a:pos x="connsiteX17782" y="connsiteY17782"/>
              </a:cxn>
              <a:cxn ang="0">
                <a:pos x="connsiteX17783" y="connsiteY17783"/>
              </a:cxn>
              <a:cxn ang="0">
                <a:pos x="connsiteX17784" y="connsiteY17784"/>
              </a:cxn>
              <a:cxn ang="0">
                <a:pos x="connsiteX17785" y="connsiteY17785"/>
              </a:cxn>
              <a:cxn ang="0">
                <a:pos x="connsiteX17786" y="connsiteY17786"/>
              </a:cxn>
              <a:cxn ang="0">
                <a:pos x="connsiteX17787" y="connsiteY17787"/>
              </a:cxn>
              <a:cxn ang="0">
                <a:pos x="connsiteX17788" y="connsiteY17788"/>
              </a:cxn>
              <a:cxn ang="0">
                <a:pos x="connsiteX17789" y="connsiteY17789"/>
              </a:cxn>
              <a:cxn ang="0">
                <a:pos x="connsiteX17790" y="connsiteY17790"/>
              </a:cxn>
              <a:cxn ang="0">
                <a:pos x="connsiteX17791" y="connsiteY17791"/>
              </a:cxn>
              <a:cxn ang="0">
                <a:pos x="connsiteX17792" y="connsiteY17792"/>
              </a:cxn>
              <a:cxn ang="0">
                <a:pos x="connsiteX17793" y="connsiteY17793"/>
              </a:cxn>
              <a:cxn ang="0">
                <a:pos x="connsiteX17794" y="connsiteY17794"/>
              </a:cxn>
              <a:cxn ang="0">
                <a:pos x="connsiteX17795" y="connsiteY17795"/>
              </a:cxn>
              <a:cxn ang="0">
                <a:pos x="connsiteX17796" y="connsiteY17796"/>
              </a:cxn>
              <a:cxn ang="0">
                <a:pos x="connsiteX17797" y="connsiteY17797"/>
              </a:cxn>
              <a:cxn ang="0">
                <a:pos x="connsiteX17798" y="connsiteY17798"/>
              </a:cxn>
              <a:cxn ang="0">
                <a:pos x="connsiteX17799" y="connsiteY17799"/>
              </a:cxn>
              <a:cxn ang="0">
                <a:pos x="connsiteX17800" y="connsiteY17800"/>
              </a:cxn>
              <a:cxn ang="0">
                <a:pos x="connsiteX17801" y="connsiteY17801"/>
              </a:cxn>
              <a:cxn ang="0">
                <a:pos x="connsiteX17802" y="connsiteY17802"/>
              </a:cxn>
              <a:cxn ang="0">
                <a:pos x="connsiteX17803" y="connsiteY17803"/>
              </a:cxn>
              <a:cxn ang="0">
                <a:pos x="connsiteX17804" y="connsiteY17804"/>
              </a:cxn>
              <a:cxn ang="0">
                <a:pos x="connsiteX17805" y="connsiteY17805"/>
              </a:cxn>
              <a:cxn ang="0">
                <a:pos x="connsiteX17806" y="connsiteY17806"/>
              </a:cxn>
              <a:cxn ang="0">
                <a:pos x="connsiteX17807" y="connsiteY17807"/>
              </a:cxn>
              <a:cxn ang="0">
                <a:pos x="connsiteX17808" y="connsiteY17808"/>
              </a:cxn>
              <a:cxn ang="0">
                <a:pos x="connsiteX17809" y="connsiteY17809"/>
              </a:cxn>
              <a:cxn ang="0">
                <a:pos x="connsiteX17810" y="connsiteY17810"/>
              </a:cxn>
              <a:cxn ang="0">
                <a:pos x="connsiteX17811" y="connsiteY17811"/>
              </a:cxn>
              <a:cxn ang="0">
                <a:pos x="connsiteX17812" y="connsiteY17812"/>
              </a:cxn>
              <a:cxn ang="0">
                <a:pos x="connsiteX17813" y="connsiteY17813"/>
              </a:cxn>
              <a:cxn ang="0">
                <a:pos x="connsiteX17814" y="connsiteY17814"/>
              </a:cxn>
              <a:cxn ang="0">
                <a:pos x="connsiteX17815" y="connsiteY17815"/>
              </a:cxn>
              <a:cxn ang="0">
                <a:pos x="connsiteX17816" y="connsiteY17816"/>
              </a:cxn>
              <a:cxn ang="0">
                <a:pos x="connsiteX17817" y="connsiteY17817"/>
              </a:cxn>
              <a:cxn ang="0">
                <a:pos x="connsiteX17818" y="connsiteY17818"/>
              </a:cxn>
              <a:cxn ang="0">
                <a:pos x="connsiteX17819" y="connsiteY17819"/>
              </a:cxn>
              <a:cxn ang="0">
                <a:pos x="connsiteX17820" y="connsiteY17820"/>
              </a:cxn>
              <a:cxn ang="0">
                <a:pos x="connsiteX17821" y="connsiteY17821"/>
              </a:cxn>
              <a:cxn ang="0">
                <a:pos x="connsiteX17822" y="connsiteY17822"/>
              </a:cxn>
              <a:cxn ang="0">
                <a:pos x="connsiteX17823" y="connsiteY17823"/>
              </a:cxn>
              <a:cxn ang="0">
                <a:pos x="connsiteX17824" y="connsiteY17824"/>
              </a:cxn>
              <a:cxn ang="0">
                <a:pos x="connsiteX17825" y="connsiteY17825"/>
              </a:cxn>
              <a:cxn ang="0">
                <a:pos x="connsiteX17826" y="connsiteY17826"/>
              </a:cxn>
              <a:cxn ang="0">
                <a:pos x="connsiteX17827" y="connsiteY17827"/>
              </a:cxn>
              <a:cxn ang="0">
                <a:pos x="connsiteX17828" y="connsiteY17828"/>
              </a:cxn>
              <a:cxn ang="0">
                <a:pos x="connsiteX17829" y="connsiteY17829"/>
              </a:cxn>
              <a:cxn ang="0">
                <a:pos x="connsiteX17830" y="connsiteY17830"/>
              </a:cxn>
              <a:cxn ang="0">
                <a:pos x="connsiteX17831" y="connsiteY17831"/>
              </a:cxn>
              <a:cxn ang="0">
                <a:pos x="connsiteX17832" y="connsiteY17832"/>
              </a:cxn>
              <a:cxn ang="0">
                <a:pos x="connsiteX17833" y="connsiteY17833"/>
              </a:cxn>
              <a:cxn ang="0">
                <a:pos x="connsiteX17834" y="connsiteY17834"/>
              </a:cxn>
              <a:cxn ang="0">
                <a:pos x="connsiteX17835" y="connsiteY17835"/>
              </a:cxn>
              <a:cxn ang="0">
                <a:pos x="connsiteX17836" y="connsiteY17836"/>
              </a:cxn>
              <a:cxn ang="0">
                <a:pos x="connsiteX17837" y="connsiteY17837"/>
              </a:cxn>
              <a:cxn ang="0">
                <a:pos x="connsiteX17838" y="connsiteY17838"/>
              </a:cxn>
              <a:cxn ang="0">
                <a:pos x="connsiteX17839" y="connsiteY17839"/>
              </a:cxn>
              <a:cxn ang="0">
                <a:pos x="connsiteX17840" y="connsiteY17840"/>
              </a:cxn>
              <a:cxn ang="0">
                <a:pos x="connsiteX17841" y="connsiteY17841"/>
              </a:cxn>
              <a:cxn ang="0">
                <a:pos x="connsiteX17842" y="connsiteY17842"/>
              </a:cxn>
              <a:cxn ang="0">
                <a:pos x="connsiteX17843" y="connsiteY17843"/>
              </a:cxn>
              <a:cxn ang="0">
                <a:pos x="connsiteX17844" y="connsiteY17844"/>
              </a:cxn>
              <a:cxn ang="0">
                <a:pos x="connsiteX17845" y="connsiteY17845"/>
              </a:cxn>
              <a:cxn ang="0">
                <a:pos x="connsiteX17846" y="connsiteY17846"/>
              </a:cxn>
              <a:cxn ang="0">
                <a:pos x="connsiteX17847" y="connsiteY17847"/>
              </a:cxn>
              <a:cxn ang="0">
                <a:pos x="connsiteX17848" y="connsiteY17848"/>
              </a:cxn>
              <a:cxn ang="0">
                <a:pos x="connsiteX17849" y="connsiteY17849"/>
              </a:cxn>
              <a:cxn ang="0">
                <a:pos x="connsiteX17850" y="connsiteY17850"/>
              </a:cxn>
              <a:cxn ang="0">
                <a:pos x="connsiteX17851" y="connsiteY17851"/>
              </a:cxn>
              <a:cxn ang="0">
                <a:pos x="connsiteX17852" y="connsiteY17852"/>
              </a:cxn>
              <a:cxn ang="0">
                <a:pos x="connsiteX17853" y="connsiteY17853"/>
              </a:cxn>
              <a:cxn ang="0">
                <a:pos x="connsiteX17854" y="connsiteY17854"/>
              </a:cxn>
              <a:cxn ang="0">
                <a:pos x="connsiteX17855" y="connsiteY17855"/>
              </a:cxn>
              <a:cxn ang="0">
                <a:pos x="connsiteX17856" y="connsiteY17856"/>
              </a:cxn>
              <a:cxn ang="0">
                <a:pos x="connsiteX17857" y="connsiteY17857"/>
              </a:cxn>
              <a:cxn ang="0">
                <a:pos x="connsiteX17858" y="connsiteY17858"/>
              </a:cxn>
              <a:cxn ang="0">
                <a:pos x="connsiteX17859" y="connsiteY17859"/>
              </a:cxn>
              <a:cxn ang="0">
                <a:pos x="connsiteX17860" y="connsiteY17860"/>
              </a:cxn>
              <a:cxn ang="0">
                <a:pos x="connsiteX17861" y="connsiteY17861"/>
              </a:cxn>
              <a:cxn ang="0">
                <a:pos x="connsiteX17862" y="connsiteY17862"/>
              </a:cxn>
              <a:cxn ang="0">
                <a:pos x="connsiteX17863" y="connsiteY17863"/>
              </a:cxn>
              <a:cxn ang="0">
                <a:pos x="connsiteX17864" y="connsiteY17864"/>
              </a:cxn>
              <a:cxn ang="0">
                <a:pos x="connsiteX17865" y="connsiteY17865"/>
              </a:cxn>
              <a:cxn ang="0">
                <a:pos x="connsiteX17866" y="connsiteY17866"/>
              </a:cxn>
              <a:cxn ang="0">
                <a:pos x="connsiteX17867" y="connsiteY17867"/>
              </a:cxn>
              <a:cxn ang="0">
                <a:pos x="connsiteX17868" y="connsiteY17868"/>
              </a:cxn>
              <a:cxn ang="0">
                <a:pos x="connsiteX17869" y="connsiteY17869"/>
              </a:cxn>
              <a:cxn ang="0">
                <a:pos x="connsiteX17870" y="connsiteY17870"/>
              </a:cxn>
              <a:cxn ang="0">
                <a:pos x="connsiteX17871" y="connsiteY17871"/>
              </a:cxn>
              <a:cxn ang="0">
                <a:pos x="connsiteX17872" y="connsiteY17872"/>
              </a:cxn>
              <a:cxn ang="0">
                <a:pos x="connsiteX17873" y="connsiteY17873"/>
              </a:cxn>
              <a:cxn ang="0">
                <a:pos x="connsiteX17874" y="connsiteY17874"/>
              </a:cxn>
              <a:cxn ang="0">
                <a:pos x="connsiteX17875" y="connsiteY17875"/>
              </a:cxn>
              <a:cxn ang="0">
                <a:pos x="connsiteX17876" y="connsiteY17876"/>
              </a:cxn>
              <a:cxn ang="0">
                <a:pos x="connsiteX17877" y="connsiteY17877"/>
              </a:cxn>
              <a:cxn ang="0">
                <a:pos x="connsiteX17878" y="connsiteY17878"/>
              </a:cxn>
              <a:cxn ang="0">
                <a:pos x="connsiteX17879" y="connsiteY17879"/>
              </a:cxn>
              <a:cxn ang="0">
                <a:pos x="connsiteX17880" y="connsiteY17880"/>
              </a:cxn>
              <a:cxn ang="0">
                <a:pos x="connsiteX17881" y="connsiteY17881"/>
              </a:cxn>
              <a:cxn ang="0">
                <a:pos x="connsiteX17882" y="connsiteY17882"/>
              </a:cxn>
              <a:cxn ang="0">
                <a:pos x="connsiteX17883" y="connsiteY17883"/>
              </a:cxn>
              <a:cxn ang="0">
                <a:pos x="connsiteX17884" y="connsiteY17884"/>
              </a:cxn>
              <a:cxn ang="0">
                <a:pos x="connsiteX17885" y="connsiteY17885"/>
              </a:cxn>
              <a:cxn ang="0">
                <a:pos x="connsiteX17886" y="connsiteY17886"/>
              </a:cxn>
              <a:cxn ang="0">
                <a:pos x="connsiteX17887" y="connsiteY17887"/>
              </a:cxn>
              <a:cxn ang="0">
                <a:pos x="connsiteX17888" y="connsiteY17888"/>
              </a:cxn>
              <a:cxn ang="0">
                <a:pos x="connsiteX17889" y="connsiteY17889"/>
              </a:cxn>
              <a:cxn ang="0">
                <a:pos x="connsiteX17890" y="connsiteY17890"/>
              </a:cxn>
              <a:cxn ang="0">
                <a:pos x="connsiteX17891" y="connsiteY17891"/>
              </a:cxn>
              <a:cxn ang="0">
                <a:pos x="connsiteX17892" y="connsiteY17892"/>
              </a:cxn>
              <a:cxn ang="0">
                <a:pos x="connsiteX17893" y="connsiteY17893"/>
              </a:cxn>
              <a:cxn ang="0">
                <a:pos x="connsiteX17894" y="connsiteY17894"/>
              </a:cxn>
              <a:cxn ang="0">
                <a:pos x="connsiteX17895" y="connsiteY17895"/>
              </a:cxn>
              <a:cxn ang="0">
                <a:pos x="connsiteX17896" y="connsiteY17896"/>
              </a:cxn>
              <a:cxn ang="0">
                <a:pos x="connsiteX17897" y="connsiteY17897"/>
              </a:cxn>
              <a:cxn ang="0">
                <a:pos x="connsiteX17898" y="connsiteY17898"/>
              </a:cxn>
              <a:cxn ang="0">
                <a:pos x="connsiteX17899" y="connsiteY17899"/>
              </a:cxn>
              <a:cxn ang="0">
                <a:pos x="connsiteX17900" y="connsiteY17900"/>
              </a:cxn>
              <a:cxn ang="0">
                <a:pos x="connsiteX17901" y="connsiteY17901"/>
              </a:cxn>
              <a:cxn ang="0">
                <a:pos x="connsiteX17902" y="connsiteY17902"/>
              </a:cxn>
              <a:cxn ang="0">
                <a:pos x="connsiteX17903" y="connsiteY17903"/>
              </a:cxn>
              <a:cxn ang="0">
                <a:pos x="connsiteX17904" y="connsiteY17904"/>
              </a:cxn>
              <a:cxn ang="0">
                <a:pos x="connsiteX17905" y="connsiteY17905"/>
              </a:cxn>
              <a:cxn ang="0">
                <a:pos x="connsiteX17906" y="connsiteY17906"/>
              </a:cxn>
              <a:cxn ang="0">
                <a:pos x="connsiteX17907" y="connsiteY17907"/>
              </a:cxn>
              <a:cxn ang="0">
                <a:pos x="connsiteX17908" y="connsiteY17908"/>
              </a:cxn>
              <a:cxn ang="0">
                <a:pos x="connsiteX17909" y="connsiteY17909"/>
              </a:cxn>
              <a:cxn ang="0">
                <a:pos x="connsiteX17910" y="connsiteY17910"/>
              </a:cxn>
              <a:cxn ang="0">
                <a:pos x="connsiteX17911" y="connsiteY17911"/>
              </a:cxn>
              <a:cxn ang="0">
                <a:pos x="connsiteX17912" y="connsiteY17912"/>
              </a:cxn>
              <a:cxn ang="0">
                <a:pos x="connsiteX17913" y="connsiteY17913"/>
              </a:cxn>
              <a:cxn ang="0">
                <a:pos x="connsiteX17914" y="connsiteY17914"/>
              </a:cxn>
              <a:cxn ang="0">
                <a:pos x="connsiteX17915" y="connsiteY17915"/>
              </a:cxn>
              <a:cxn ang="0">
                <a:pos x="connsiteX17916" y="connsiteY17916"/>
              </a:cxn>
              <a:cxn ang="0">
                <a:pos x="connsiteX17917" y="connsiteY17917"/>
              </a:cxn>
              <a:cxn ang="0">
                <a:pos x="connsiteX17918" y="connsiteY17918"/>
              </a:cxn>
              <a:cxn ang="0">
                <a:pos x="connsiteX17919" y="connsiteY17919"/>
              </a:cxn>
              <a:cxn ang="0">
                <a:pos x="connsiteX17920" y="connsiteY17920"/>
              </a:cxn>
              <a:cxn ang="0">
                <a:pos x="connsiteX17921" y="connsiteY17921"/>
              </a:cxn>
              <a:cxn ang="0">
                <a:pos x="connsiteX17922" y="connsiteY17922"/>
              </a:cxn>
              <a:cxn ang="0">
                <a:pos x="connsiteX17923" y="connsiteY17923"/>
              </a:cxn>
              <a:cxn ang="0">
                <a:pos x="connsiteX17924" y="connsiteY17924"/>
              </a:cxn>
              <a:cxn ang="0">
                <a:pos x="connsiteX17925" y="connsiteY17925"/>
              </a:cxn>
              <a:cxn ang="0">
                <a:pos x="connsiteX17926" y="connsiteY17926"/>
              </a:cxn>
              <a:cxn ang="0">
                <a:pos x="connsiteX17927" y="connsiteY17927"/>
              </a:cxn>
              <a:cxn ang="0">
                <a:pos x="connsiteX17928" y="connsiteY17928"/>
              </a:cxn>
              <a:cxn ang="0">
                <a:pos x="connsiteX17929" y="connsiteY17929"/>
              </a:cxn>
              <a:cxn ang="0">
                <a:pos x="connsiteX17930" y="connsiteY17930"/>
              </a:cxn>
              <a:cxn ang="0">
                <a:pos x="connsiteX17931" y="connsiteY17931"/>
              </a:cxn>
              <a:cxn ang="0">
                <a:pos x="connsiteX17932" y="connsiteY17932"/>
              </a:cxn>
              <a:cxn ang="0">
                <a:pos x="connsiteX17933" y="connsiteY17933"/>
              </a:cxn>
              <a:cxn ang="0">
                <a:pos x="connsiteX17934" y="connsiteY17934"/>
              </a:cxn>
              <a:cxn ang="0">
                <a:pos x="connsiteX17935" y="connsiteY17935"/>
              </a:cxn>
              <a:cxn ang="0">
                <a:pos x="connsiteX17936" y="connsiteY17936"/>
              </a:cxn>
              <a:cxn ang="0">
                <a:pos x="connsiteX17937" y="connsiteY17937"/>
              </a:cxn>
              <a:cxn ang="0">
                <a:pos x="connsiteX17938" y="connsiteY17938"/>
              </a:cxn>
              <a:cxn ang="0">
                <a:pos x="connsiteX17939" y="connsiteY17939"/>
              </a:cxn>
              <a:cxn ang="0">
                <a:pos x="connsiteX17940" y="connsiteY17940"/>
              </a:cxn>
              <a:cxn ang="0">
                <a:pos x="connsiteX17941" y="connsiteY17941"/>
              </a:cxn>
              <a:cxn ang="0">
                <a:pos x="connsiteX17942" y="connsiteY17942"/>
              </a:cxn>
              <a:cxn ang="0">
                <a:pos x="connsiteX17943" y="connsiteY17943"/>
              </a:cxn>
              <a:cxn ang="0">
                <a:pos x="connsiteX17944" y="connsiteY17944"/>
              </a:cxn>
              <a:cxn ang="0">
                <a:pos x="connsiteX17945" y="connsiteY17945"/>
              </a:cxn>
              <a:cxn ang="0">
                <a:pos x="connsiteX17946" y="connsiteY17946"/>
              </a:cxn>
              <a:cxn ang="0">
                <a:pos x="connsiteX17947" y="connsiteY17947"/>
              </a:cxn>
              <a:cxn ang="0">
                <a:pos x="connsiteX17948" y="connsiteY17948"/>
              </a:cxn>
              <a:cxn ang="0">
                <a:pos x="connsiteX17949" y="connsiteY17949"/>
              </a:cxn>
              <a:cxn ang="0">
                <a:pos x="connsiteX17950" y="connsiteY17950"/>
              </a:cxn>
              <a:cxn ang="0">
                <a:pos x="connsiteX17951" y="connsiteY17951"/>
              </a:cxn>
              <a:cxn ang="0">
                <a:pos x="connsiteX17952" y="connsiteY17952"/>
              </a:cxn>
              <a:cxn ang="0">
                <a:pos x="connsiteX17953" y="connsiteY17953"/>
              </a:cxn>
              <a:cxn ang="0">
                <a:pos x="connsiteX17954" y="connsiteY17954"/>
              </a:cxn>
              <a:cxn ang="0">
                <a:pos x="connsiteX17955" y="connsiteY17955"/>
              </a:cxn>
              <a:cxn ang="0">
                <a:pos x="connsiteX17956" y="connsiteY17956"/>
              </a:cxn>
              <a:cxn ang="0">
                <a:pos x="connsiteX17957" y="connsiteY17957"/>
              </a:cxn>
              <a:cxn ang="0">
                <a:pos x="connsiteX17958" y="connsiteY17958"/>
              </a:cxn>
              <a:cxn ang="0">
                <a:pos x="connsiteX17959" y="connsiteY17959"/>
              </a:cxn>
              <a:cxn ang="0">
                <a:pos x="connsiteX17960" y="connsiteY17960"/>
              </a:cxn>
              <a:cxn ang="0">
                <a:pos x="connsiteX17961" y="connsiteY17961"/>
              </a:cxn>
              <a:cxn ang="0">
                <a:pos x="connsiteX17962" y="connsiteY17962"/>
              </a:cxn>
              <a:cxn ang="0">
                <a:pos x="connsiteX17963" y="connsiteY17963"/>
              </a:cxn>
              <a:cxn ang="0">
                <a:pos x="connsiteX17964" y="connsiteY17964"/>
              </a:cxn>
              <a:cxn ang="0">
                <a:pos x="connsiteX17965" y="connsiteY17965"/>
              </a:cxn>
              <a:cxn ang="0">
                <a:pos x="connsiteX17966" y="connsiteY17966"/>
              </a:cxn>
              <a:cxn ang="0">
                <a:pos x="connsiteX17967" y="connsiteY17967"/>
              </a:cxn>
              <a:cxn ang="0">
                <a:pos x="connsiteX17968" y="connsiteY17968"/>
              </a:cxn>
              <a:cxn ang="0">
                <a:pos x="connsiteX17969" y="connsiteY17969"/>
              </a:cxn>
              <a:cxn ang="0">
                <a:pos x="connsiteX17970" y="connsiteY17970"/>
              </a:cxn>
              <a:cxn ang="0">
                <a:pos x="connsiteX17971" y="connsiteY17971"/>
              </a:cxn>
              <a:cxn ang="0">
                <a:pos x="connsiteX17972" y="connsiteY17972"/>
              </a:cxn>
              <a:cxn ang="0">
                <a:pos x="connsiteX17973" y="connsiteY17973"/>
              </a:cxn>
              <a:cxn ang="0">
                <a:pos x="connsiteX17974" y="connsiteY17974"/>
              </a:cxn>
              <a:cxn ang="0">
                <a:pos x="connsiteX17975" y="connsiteY17975"/>
              </a:cxn>
              <a:cxn ang="0">
                <a:pos x="connsiteX17976" y="connsiteY17976"/>
              </a:cxn>
              <a:cxn ang="0">
                <a:pos x="connsiteX17977" y="connsiteY17977"/>
              </a:cxn>
              <a:cxn ang="0">
                <a:pos x="connsiteX17978" y="connsiteY17978"/>
              </a:cxn>
              <a:cxn ang="0">
                <a:pos x="connsiteX17979" y="connsiteY17979"/>
              </a:cxn>
              <a:cxn ang="0">
                <a:pos x="connsiteX17980" y="connsiteY17980"/>
              </a:cxn>
              <a:cxn ang="0">
                <a:pos x="connsiteX17981" y="connsiteY17981"/>
              </a:cxn>
              <a:cxn ang="0">
                <a:pos x="connsiteX17982" y="connsiteY17982"/>
              </a:cxn>
              <a:cxn ang="0">
                <a:pos x="connsiteX17983" y="connsiteY17983"/>
              </a:cxn>
              <a:cxn ang="0">
                <a:pos x="connsiteX17984" y="connsiteY17984"/>
              </a:cxn>
              <a:cxn ang="0">
                <a:pos x="connsiteX17985" y="connsiteY17985"/>
              </a:cxn>
              <a:cxn ang="0">
                <a:pos x="connsiteX17986" y="connsiteY17986"/>
              </a:cxn>
              <a:cxn ang="0">
                <a:pos x="connsiteX17987" y="connsiteY17987"/>
              </a:cxn>
              <a:cxn ang="0">
                <a:pos x="connsiteX17988" y="connsiteY17988"/>
              </a:cxn>
              <a:cxn ang="0">
                <a:pos x="connsiteX17989" y="connsiteY17989"/>
              </a:cxn>
              <a:cxn ang="0">
                <a:pos x="connsiteX17990" y="connsiteY17990"/>
              </a:cxn>
              <a:cxn ang="0">
                <a:pos x="connsiteX17991" y="connsiteY17991"/>
              </a:cxn>
              <a:cxn ang="0">
                <a:pos x="connsiteX17992" y="connsiteY17992"/>
              </a:cxn>
              <a:cxn ang="0">
                <a:pos x="connsiteX17993" y="connsiteY17993"/>
              </a:cxn>
              <a:cxn ang="0">
                <a:pos x="connsiteX17994" y="connsiteY17994"/>
              </a:cxn>
              <a:cxn ang="0">
                <a:pos x="connsiteX17995" y="connsiteY17995"/>
              </a:cxn>
              <a:cxn ang="0">
                <a:pos x="connsiteX17996" y="connsiteY17996"/>
              </a:cxn>
              <a:cxn ang="0">
                <a:pos x="connsiteX17997" y="connsiteY17997"/>
              </a:cxn>
              <a:cxn ang="0">
                <a:pos x="connsiteX17998" y="connsiteY17998"/>
              </a:cxn>
              <a:cxn ang="0">
                <a:pos x="connsiteX17999" y="connsiteY17999"/>
              </a:cxn>
              <a:cxn ang="0">
                <a:pos x="connsiteX18000" y="connsiteY18000"/>
              </a:cxn>
              <a:cxn ang="0">
                <a:pos x="connsiteX18001" y="connsiteY18001"/>
              </a:cxn>
              <a:cxn ang="0">
                <a:pos x="connsiteX18002" y="connsiteY18002"/>
              </a:cxn>
              <a:cxn ang="0">
                <a:pos x="connsiteX18003" y="connsiteY18003"/>
              </a:cxn>
              <a:cxn ang="0">
                <a:pos x="connsiteX18004" y="connsiteY18004"/>
              </a:cxn>
              <a:cxn ang="0">
                <a:pos x="connsiteX18005" y="connsiteY18005"/>
              </a:cxn>
              <a:cxn ang="0">
                <a:pos x="connsiteX18006" y="connsiteY18006"/>
              </a:cxn>
              <a:cxn ang="0">
                <a:pos x="connsiteX18007" y="connsiteY18007"/>
              </a:cxn>
              <a:cxn ang="0">
                <a:pos x="connsiteX18008" y="connsiteY18008"/>
              </a:cxn>
              <a:cxn ang="0">
                <a:pos x="connsiteX18009" y="connsiteY18009"/>
              </a:cxn>
              <a:cxn ang="0">
                <a:pos x="connsiteX18010" y="connsiteY18010"/>
              </a:cxn>
              <a:cxn ang="0">
                <a:pos x="connsiteX18011" y="connsiteY18011"/>
              </a:cxn>
              <a:cxn ang="0">
                <a:pos x="connsiteX18012" y="connsiteY18012"/>
              </a:cxn>
              <a:cxn ang="0">
                <a:pos x="connsiteX18013" y="connsiteY18013"/>
              </a:cxn>
              <a:cxn ang="0">
                <a:pos x="connsiteX18014" y="connsiteY18014"/>
              </a:cxn>
              <a:cxn ang="0">
                <a:pos x="connsiteX18015" y="connsiteY18015"/>
              </a:cxn>
              <a:cxn ang="0">
                <a:pos x="connsiteX18016" y="connsiteY18016"/>
              </a:cxn>
              <a:cxn ang="0">
                <a:pos x="connsiteX18017" y="connsiteY18017"/>
              </a:cxn>
              <a:cxn ang="0">
                <a:pos x="connsiteX18018" y="connsiteY18018"/>
              </a:cxn>
              <a:cxn ang="0">
                <a:pos x="connsiteX18019" y="connsiteY18019"/>
              </a:cxn>
              <a:cxn ang="0">
                <a:pos x="connsiteX18020" y="connsiteY18020"/>
              </a:cxn>
              <a:cxn ang="0">
                <a:pos x="connsiteX18021" y="connsiteY18021"/>
              </a:cxn>
              <a:cxn ang="0">
                <a:pos x="connsiteX18022" y="connsiteY18022"/>
              </a:cxn>
              <a:cxn ang="0">
                <a:pos x="connsiteX18023" y="connsiteY18023"/>
              </a:cxn>
              <a:cxn ang="0">
                <a:pos x="connsiteX18024" y="connsiteY18024"/>
              </a:cxn>
              <a:cxn ang="0">
                <a:pos x="connsiteX18025" y="connsiteY18025"/>
              </a:cxn>
              <a:cxn ang="0">
                <a:pos x="connsiteX18026" y="connsiteY18026"/>
              </a:cxn>
              <a:cxn ang="0">
                <a:pos x="connsiteX18027" y="connsiteY18027"/>
              </a:cxn>
              <a:cxn ang="0">
                <a:pos x="connsiteX18028" y="connsiteY18028"/>
              </a:cxn>
              <a:cxn ang="0">
                <a:pos x="connsiteX18029" y="connsiteY18029"/>
              </a:cxn>
              <a:cxn ang="0">
                <a:pos x="connsiteX18030" y="connsiteY18030"/>
              </a:cxn>
              <a:cxn ang="0">
                <a:pos x="connsiteX18031" y="connsiteY18031"/>
              </a:cxn>
              <a:cxn ang="0">
                <a:pos x="connsiteX18032" y="connsiteY18032"/>
              </a:cxn>
              <a:cxn ang="0">
                <a:pos x="connsiteX18033" y="connsiteY18033"/>
              </a:cxn>
              <a:cxn ang="0">
                <a:pos x="connsiteX18034" y="connsiteY18034"/>
              </a:cxn>
              <a:cxn ang="0">
                <a:pos x="connsiteX18035" y="connsiteY18035"/>
              </a:cxn>
              <a:cxn ang="0">
                <a:pos x="connsiteX18036" y="connsiteY18036"/>
              </a:cxn>
              <a:cxn ang="0">
                <a:pos x="connsiteX18037" y="connsiteY18037"/>
              </a:cxn>
              <a:cxn ang="0">
                <a:pos x="connsiteX18038" y="connsiteY18038"/>
              </a:cxn>
              <a:cxn ang="0">
                <a:pos x="connsiteX18039" y="connsiteY18039"/>
              </a:cxn>
              <a:cxn ang="0">
                <a:pos x="connsiteX18040" y="connsiteY18040"/>
              </a:cxn>
              <a:cxn ang="0">
                <a:pos x="connsiteX18041" y="connsiteY18041"/>
              </a:cxn>
              <a:cxn ang="0">
                <a:pos x="connsiteX18042" y="connsiteY18042"/>
              </a:cxn>
              <a:cxn ang="0">
                <a:pos x="connsiteX18043" y="connsiteY18043"/>
              </a:cxn>
              <a:cxn ang="0">
                <a:pos x="connsiteX18044" y="connsiteY18044"/>
              </a:cxn>
              <a:cxn ang="0">
                <a:pos x="connsiteX18045" y="connsiteY18045"/>
              </a:cxn>
              <a:cxn ang="0">
                <a:pos x="connsiteX18046" y="connsiteY18046"/>
              </a:cxn>
              <a:cxn ang="0">
                <a:pos x="connsiteX18047" y="connsiteY18047"/>
              </a:cxn>
              <a:cxn ang="0">
                <a:pos x="connsiteX18048" y="connsiteY18048"/>
              </a:cxn>
              <a:cxn ang="0">
                <a:pos x="connsiteX18049" y="connsiteY18049"/>
              </a:cxn>
              <a:cxn ang="0">
                <a:pos x="connsiteX18050" y="connsiteY18050"/>
              </a:cxn>
              <a:cxn ang="0">
                <a:pos x="connsiteX18051" y="connsiteY18051"/>
              </a:cxn>
              <a:cxn ang="0">
                <a:pos x="connsiteX18052" y="connsiteY18052"/>
              </a:cxn>
              <a:cxn ang="0">
                <a:pos x="connsiteX18053" y="connsiteY18053"/>
              </a:cxn>
              <a:cxn ang="0">
                <a:pos x="connsiteX18054" y="connsiteY18054"/>
              </a:cxn>
              <a:cxn ang="0">
                <a:pos x="connsiteX18055" y="connsiteY18055"/>
              </a:cxn>
              <a:cxn ang="0">
                <a:pos x="connsiteX18056" y="connsiteY18056"/>
              </a:cxn>
              <a:cxn ang="0">
                <a:pos x="connsiteX18057" y="connsiteY18057"/>
              </a:cxn>
              <a:cxn ang="0">
                <a:pos x="connsiteX18058" y="connsiteY18058"/>
              </a:cxn>
              <a:cxn ang="0">
                <a:pos x="connsiteX18059" y="connsiteY18059"/>
              </a:cxn>
              <a:cxn ang="0">
                <a:pos x="connsiteX18060" y="connsiteY18060"/>
              </a:cxn>
              <a:cxn ang="0">
                <a:pos x="connsiteX18061" y="connsiteY18061"/>
              </a:cxn>
              <a:cxn ang="0">
                <a:pos x="connsiteX18062" y="connsiteY18062"/>
              </a:cxn>
              <a:cxn ang="0">
                <a:pos x="connsiteX18063" y="connsiteY18063"/>
              </a:cxn>
              <a:cxn ang="0">
                <a:pos x="connsiteX18064" y="connsiteY18064"/>
              </a:cxn>
              <a:cxn ang="0">
                <a:pos x="connsiteX18065" y="connsiteY18065"/>
              </a:cxn>
              <a:cxn ang="0">
                <a:pos x="connsiteX18066" y="connsiteY18066"/>
              </a:cxn>
              <a:cxn ang="0">
                <a:pos x="connsiteX18067" y="connsiteY18067"/>
              </a:cxn>
              <a:cxn ang="0">
                <a:pos x="connsiteX18068" y="connsiteY18068"/>
              </a:cxn>
              <a:cxn ang="0">
                <a:pos x="connsiteX18069" y="connsiteY18069"/>
              </a:cxn>
              <a:cxn ang="0">
                <a:pos x="connsiteX18070" y="connsiteY18070"/>
              </a:cxn>
              <a:cxn ang="0">
                <a:pos x="connsiteX18071" y="connsiteY18071"/>
              </a:cxn>
              <a:cxn ang="0">
                <a:pos x="connsiteX18072" y="connsiteY18072"/>
              </a:cxn>
              <a:cxn ang="0">
                <a:pos x="connsiteX18073" y="connsiteY18073"/>
              </a:cxn>
              <a:cxn ang="0">
                <a:pos x="connsiteX18074" y="connsiteY18074"/>
              </a:cxn>
              <a:cxn ang="0">
                <a:pos x="connsiteX18075" y="connsiteY18075"/>
              </a:cxn>
              <a:cxn ang="0">
                <a:pos x="connsiteX18076" y="connsiteY18076"/>
              </a:cxn>
              <a:cxn ang="0">
                <a:pos x="connsiteX18077" y="connsiteY18077"/>
              </a:cxn>
              <a:cxn ang="0">
                <a:pos x="connsiteX18078" y="connsiteY18078"/>
              </a:cxn>
              <a:cxn ang="0">
                <a:pos x="connsiteX18079" y="connsiteY18079"/>
              </a:cxn>
              <a:cxn ang="0">
                <a:pos x="connsiteX18080" y="connsiteY18080"/>
              </a:cxn>
              <a:cxn ang="0">
                <a:pos x="connsiteX18081" y="connsiteY18081"/>
              </a:cxn>
              <a:cxn ang="0">
                <a:pos x="connsiteX18082" y="connsiteY18082"/>
              </a:cxn>
              <a:cxn ang="0">
                <a:pos x="connsiteX18083" y="connsiteY18083"/>
              </a:cxn>
              <a:cxn ang="0">
                <a:pos x="connsiteX18084" y="connsiteY18084"/>
              </a:cxn>
              <a:cxn ang="0">
                <a:pos x="connsiteX18085" y="connsiteY18085"/>
              </a:cxn>
              <a:cxn ang="0">
                <a:pos x="connsiteX18086" y="connsiteY18086"/>
              </a:cxn>
              <a:cxn ang="0">
                <a:pos x="connsiteX18087" y="connsiteY18087"/>
              </a:cxn>
              <a:cxn ang="0">
                <a:pos x="connsiteX18088" y="connsiteY18088"/>
              </a:cxn>
              <a:cxn ang="0">
                <a:pos x="connsiteX18089" y="connsiteY18089"/>
              </a:cxn>
              <a:cxn ang="0">
                <a:pos x="connsiteX18090" y="connsiteY18090"/>
              </a:cxn>
              <a:cxn ang="0">
                <a:pos x="connsiteX18091" y="connsiteY18091"/>
              </a:cxn>
              <a:cxn ang="0">
                <a:pos x="connsiteX18092" y="connsiteY18092"/>
              </a:cxn>
              <a:cxn ang="0">
                <a:pos x="connsiteX18093" y="connsiteY18093"/>
              </a:cxn>
              <a:cxn ang="0">
                <a:pos x="connsiteX18094" y="connsiteY18094"/>
              </a:cxn>
              <a:cxn ang="0">
                <a:pos x="connsiteX18095" y="connsiteY18095"/>
              </a:cxn>
              <a:cxn ang="0">
                <a:pos x="connsiteX18096" y="connsiteY18096"/>
              </a:cxn>
              <a:cxn ang="0">
                <a:pos x="connsiteX18097" y="connsiteY18097"/>
              </a:cxn>
              <a:cxn ang="0">
                <a:pos x="connsiteX18098" y="connsiteY18098"/>
              </a:cxn>
              <a:cxn ang="0">
                <a:pos x="connsiteX18099" y="connsiteY18099"/>
              </a:cxn>
              <a:cxn ang="0">
                <a:pos x="connsiteX18100" y="connsiteY18100"/>
              </a:cxn>
              <a:cxn ang="0">
                <a:pos x="connsiteX18101" y="connsiteY18101"/>
              </a:cxn>
              <a:cxn ang="0">
                <a:pos x="connsiteX18102" y="connsiteY18102"/>
              </a:cxn>
              <a:cxn ang="0">
                <a:pos x="connsiteX18103" y="connsiteY18103"/>
              </a:cxn>
              <a:cxn ang="0">
                <a:pos x="connsiteX18104" y="connsiteY18104"/>
              </a:cxn>
              <a:cxn ang="0">
                <a:pos x="connsiteX18105" y="connsiteY18105"/>
              </a:cxn>
              <a:cxn ang="0">
                <a:pos x="connsiteX18106" y="connsiteY18106"/>
              </a:cxn>
              <a:cxn ang="0">
                <a:pos x="connsiteX18107" y="connsiteY18107"/>
              </a:cxn>
              <a:cxn ang="0">
                <a:pos x="connsiteX18108" y="connsiteY18108"/>
              </a:cxn>
              <a:cxn ang="0">
                <a:pos x="connsiteX18109" y="connsiteY18109"/>
              </a:cxn>
              <a:cxn ang="0">
                <a:pos x="connsiteX18110" y="connsiteY18110"/>
              </a:cxn>
              <a:cxn ang="0">
                <a:pos x="connsiteX18111" y="connsiteY18111"/>
              </a:cxn>
              <a:cxn ang="0">
                <a:pos x="connsiteX18112" y="connsiteY18112"/>
              </a:cxn>
              <a:cxn ang="0">
                <a:pos x="connsiteX18113" y="connsiteY18113"/>
              </a:cxn>
              <a:cxn ang="0">
                <a:pos x="connsiteX18114" y="connsiteY18114"/>
              </a:cxn>
              <a:cxn ang="0">
                <a:pos x="connsiteX18115" y="connsiteY18115"/>
              </a:cxn>
              <a:cxn ang="0">
                <a:pos x="connsiteX18116" y="connsiteY18116"/>
              </a:cxn>
              <a:cxn ang="0">
                <a:pos x="connsiteX18117" y="connsiteY18117"/>
              </a:cxn>
              <a:cxn ang="0">
                <a:pos x="connsiteX18118" y="connsiteY18118"/>
              </a:cxn>
              <a:cxn ang="0">
                <a:pos x="connsiteX18119" y="connsiteY18119"/>
              </a:cxn>
              <a:cxn ang="0">
                <a:pos x="connsiteX18120" y="connsiteY18120"/>
              </a:cxn>
              <a:cxn ang="0">
                <a:pos x="connsiteX18121" y="connsiteY18121"/>
              </a:cxn>
              <a:cxn ang="0">
                <a:pos x="connsiteX18122" y="connsiteY18122"/>
              </a:cxn>
              <a:cxn ang="0">
                <a:pos x="connsiteX18123" y="connsiteY18123"/>
              </a:cxn>
              <a:cxn ang="0">
                <a:pos x="connsiteX18124" y="connsiteY18124"/>
              </a:cxn>
              <a:cxn ang="0">
                <a:pos x="connsiteX18125" y="connsiteY18125"/>
              </a:cxn>
              <a:cxn ang="0">
                <a:pos x="connsiteX18126" y="connsiteY18126"/>
              </a:cxn>
              <a:cxn ang="0">
                <a:pos x="connsiteX18127" y="connsiteY18127"/>
              </a:cxn>
              <a:cxn ang="0">
                <a:pos x="connsiteX18128" y="connsiteY18128"/>
              </a:cxn>
              <a:cxn ang="0">
                <a:pos x="connsiteX18129" y="connsiteY18129"/>
              </a:cxn>
              <a:cxn ang="0">
                <a:pos x="connsiteX18130" y="connsiteY18130"/>
              </a:cxn>
              <a:cxn ang="0">
                <a:pos x="connsiteX18131" y="connsiteY18131"/>
              </a:cxn>
              <a:cxn ang="0">
                <a:pos x="connsiteX18132" y="connsiteY18132"/>
              </a:cxn>
              <a:cxn ang="0">
                <a:pos x="connsiteX18133" y="connsiteY18133"/>
              </a:cxn>
              <a:cxn ang="0">
                <a:pos x="connsiteX18134" y="connsiteY18134"/>
              </a:cxn>
              <a:cxn ang="0">
                <a:pos x="connsiteX18135" y="connsiteY18135"/>
              </a:cxn>
              <a:cxn ang="0">
                <a:pos x="connsiteX18136" y="connsiteY18136"/>
              </a:cxn>
              <a:cxn ang="0">
                <a:pos x="connsiteX18137" y="connsiteY18137"/>
              </a:cxn>
              <a:cxn ang="0">
                <a:pos x="connsiteX18138" y="connsiteY18138"/>
              </a:cxn>
              <a:cxn ang="0">
                <a:pos x="connsiteX18139" y="connsiteY18139"/>
              </a:cxn>
              <a:cxn ang="0">
                <a:pos x="connsiteX18140" y="connsiteY18140"/>
              </a:cxn>
              <a:cxn ang="0">
                <a:pos x="connsiteX18141" y="connsiteY18141"/>
              </a:cxn>
              <a:cxn ang="0">
                <a:pos x="connsiteX18142" y="connsiteY18142"/>
              </a:cxn>
              <a:cxn ang="0">
                <a:pos x="connsiteX18143" y="connsiteY18143"/>
              </a:cxn>
              <a:cxn ang="0">
                <a:pos x="connsiteX18144" y="connsiteY18144"/>
              </a:cxn>
              <a:cxn ang="0">
                <a:pos x="connsiteX18145" y="connsiteY18145"/>
              </a:cxn>
              <a:cxn ang="0">
                <a:pos x="connsiteX18146" y="connsiteY18146"/>
              </a:cxn>
              <a:cxn ang="0">
                <a:pos x="connsiteX18147" y="connsiteY18147"/>
              </a:cxn>
              <a:cxn ang="0">
                <a:pos x="connsiteX18148" y="connsiteY18148"/>
              </a:cxn>
              <a:cxn ang="0">
                <a:pos x="connsiteX18149" y="connsiteY18149"/>
              </a:cxn>
              <a:cxn ang="0">
                <a:pos x="connsiteX18150" y="connsiteY18150"/>
              </a:cxn>
              <a:cxn ang="0">
                <a:pos x="connsiteX18151" y="connsiteY18151"/>
              </a:cxn>
              <a:cxn ang="0">
                <a:pos x="connsiteX18152" y="connsiteY18152"/>
              </a:cxn>
              <a:cxn ang="0">
                <a:pos x="connsiteX18153" y="connsiteY18153"/>
              </a:cxn>
              <a:cxn ang="0">
                <a:pos x="connsiteX18154" y="connsiteY18154"/>
              </a:cxn>
              <a:cxn ang="0">
                <a:pos x="connsiteX18155" y="connsiteY18155"/>
              </a:cxn>
              <a:cxn ang="0">
                <a:pos x="connsiteX18156" y="connsiteY18156"/>
              </a:cxn>
              <a:cxn ang="0">
                <a:pos x="connsiteX18157" y="connsiteY18157"/>
              </a:cxn>
              <a:cxn ang="0">
                <a:pos x="connsiteX18158" y="connsiteY18158"/>
              </a:cxn>
              <a:cxn ang="0">
                <a:pos x="connsiteX18159" y="connsiteY18159"/>
              </a:cxn>
              <a:cxn ang="0">
                <a:pos x="connsiteX18160" y="connsiteY18160"/>
              </a:cxn>
              <a:cxn ang="0">
                <a:pos x="connsiteX18161" y="connsiteY18161"/>
              </a:cxn>
              <a:cxn ang="0">
                <a:pos x="connsiteX18162" y="connsiteY18162"/>
              </a:cxn>
              <a:cxn ang="0">
                <a:pos x="connsiteX18163" y="connsiteY18163"/>
              </a:cxn>
              <a:cxn ang="0">
                <a:pos x="connsiteX18164" y="connsiteY18164"/>
              </a:cxn>
              <a:cxn ang="0">
                <a:pos x="connsiteX18165" y="connsiteY18165"/>
              </a:cxn>
              <a:cxn ang="0">
                <a:pos x="connsiteX18166" y="connsiteY18166"/>
              </a:cxn>
              <a:cxn ang="0">
                <a:pos x="connsiteX18167" y="connsiteY18167"/>
              </a:cxn>
              <a:cxn ang="0">
                <a:pos x="connsiteX18168" y="connsiteY18168"/>
              </a:cxn>
              <a:cxn ang="0">
                <a:pos x="connsiteX18169" y="connsiteY18169"/>
              </a:cxn>
              <a:cxn ang="0">
                <a:pos x="connsiteX18170" y="connsiteY18170"/>
              </a:cxn>
              <a:cxn ang="0">
                <a:pos x="connsiteX18171" y="connsiteY18171"/>
              </a:cxn>
              <a:cxn ang="0">
                <a:pos x="connsiteX18172" y="connsiteY18172"/>
              </a:cxn>
              <a:cxn ang="0">
                <a:pos x="connsiteX18173" y="connsiteY18173"/>
              </a:cxn>
              <a:cxn ang="0">
                <a:pos x="connsiteX18174" y="connsiteY18174"/>
              </a:cxn>
              <a:cxn ang="0">
                <a:pos x="connsiteX18175" y="connsiteY18175"/>
              </a:cxn>
              <a:cxn ang="0">
                <a:pos x="connsiteX18176" y="connsiteY18176"/>
              </a:cxn>
              <a:cxn ang="0">
                <a:pos x="connsiteX18177" y="connsiteY18177"/>
              </a:cxn>
              <a:cxn ang="0">
                <a:pos x="connsiteX18178" y="connsiteY18178"/>
              </a:cxn>
              <a:cxn ang="0">
                <a:pos x="connsiteX18179" y="connsiteY18179"/>
              </a:cxn>
              <a:cxn ang="0">
                <a:pos x="connsiteX18180" y="connsiteY18180"/>
              </a:cxn>
              <a:cxn ang="0">
                <a:pos x="connsiteX18181" y="connsiteY18181"/>
              </a:cxn>
              <a:cxn ang="0">
                <a:pos x="connsiteX18182" y="connsiteY18182"/>
              </a:cxn>
              <a:cxn ang="0">
                <a:pos x="connsiteX18183" y="connsiteY18183"/>
              </a:cxn>
              <a:cxn ang="0">
                <a:pos x="connsiteX18184" y="connsiteY18184"/>
              </a:cxn>
              <a:cxn ang="0">
                <a:pos x="connsiteX18185" y="connsiteY18185"/>
              </a:cxn>
              <a:cxn ang="0">
                <a:pos x="connsiteX18186" y="connsiteY18186"/>
              </a:cxn>
              <a:cxn ang="0">
                <a:pos x="connsiteX18187" y="connsiteY18187"/>
              </a:cxn>
              <a:cxn ang="0">
                <a:pos x="connsiteX18188" y="connsiteY18188"/>
              </a:cxn>
              <a:cxn ang="0">
                <a:pos x="connsiteX18189" y="connsiteY18189"/>
              </a:cxn>
              <a:cxn ang="0">
                <a:pos x="connsiteX18190" y="connsiteY18190"/>
              </a:cxn>
              <a:cxn ang="0">
                <a:pos x="connsiteX18191" y="connsiteY18191"/>
              </a:cxn>
              <a:cxn ang="0">
                <a:pos x="connsiteX18192" y="connsiteY18192"/>
              </a:cxn>
              <a:cxn ang="0">
                <a:pos x="connsiteX18193" y="connsiteY18193"/>
              </a:cxn>
              <a:cxn ang="0">
                <a:pos x="connsiteX18194" y="connsiteY18194"/>
              </a:cxn>
              <a:cxn ang="0">
                <a:pos x="connsiteX18195" y="connsiteY18195"/>
              </a:cxn>
              <a:cxn ang="0">
                <a:pos x="connsiteX18196" y="connsiteY18196"/>
              </a:cxn>
              <a:cxn ang="0">
                <a:pos x="connsiteX18197" y="connsiteY18197"/>
              </a:cxn>
              <a:cxn ang="0">
                <a:pos x="connsiteX18198" y="connsiteY18198"/>
              </a:cxn>
              <a:cxn ang="0">
                <a:pos x="connsiteX18199" y="connsiteY18199"/>
              </a:cxn>
              <a:cxn ang="0">
                <a:pos x="connsiteX18200" y="connsiteY18200"/>
              </a:cxn>
              <a:cxn ang="0">
                <a:pos x="connsiteX18201" y="connsiteY18201"/>
              </a:cxn>
              <a:cxn ang="0">
                <a:pos x="connsiteX18202" y="connsiteY18202"/>
              </a:cxn>
              <a:cxn ang="0">
                <a:pos x="connsiteX18203" y="connsiteY18203"/>
              </a:cxn>
              <a:cxn ang="0">
                <a:pos x="connsiteX18204" y="connsiteY18204"/>
              </a:cxn>
              <a:cxn ang="0">
                <a:pos x="connsiteX18205" y="connsiteY18205"/>
              </a:cxn>
              <a:cxn ang="0">
                <a:pos x="connsiteX18206" y="connsiteY18206"/>
              </a:cxn>
              <a:cxn ang="0">
                <a:pos x="connsiteX18207" y="connsiteY18207"/>
              </a:cxn>
              <a:cxn ang="0">
                <a:pos x="connsiteX18208" y="connsiteY18208"/>
              </a:cxn>
              <a:cxn ang="0">
                <a:pos x="connsiteX18209" y="connsiteY18209"/>
              </a:cxn>
              <a:cxn ang="0">
                <a:pos x="connsiteX18210" y="connsiteY18210"/>
              </a:cxn>
              <a:cxn ang="0">
                <a:pos x="connsiteX18211" y="connsiteY18211"/>
              </a:cxn>
              <a:cxn ang="0">
                <a:pos x="connsiteX18212" y="connsiteY18212"/>
              </a:cxn>
              <a:cxn ang="0">
                <a:pos x="connsiteX18213" y="connsiteY18213"/>
              </a:cxn>
              <a:cxn ang="0">
                <a:pos x="connsiteX18214" y="connsiteY18214"/>
              </a:cxn>
              <a:cxn ang="0">
                <a:pos x="connsiteX18215" y="connsiteY18215"/>
              </a:cxn>
              <a:cxn ang="0">
                <a:pos x="connsiteX18216" y="connsiteY18216"/>
              </a:cxn>
              <a:cxn ang="0">
                <a:pos x="connsiteX18217" y="connsiteY18217"/>
              </a:cxn>
              <a:cxn ang="0">
                <a:pos x="connsiteX18218" y="connsiteY18218"/>
              </a:cxn>
              <a:cxn ang="0">
                <a:pos x="connsiteX18219" y="connsiteY18219"/>
              </a:cxn>
              <a:cxn ang="0">
                <a:pos x="connsiteX18220" y="connsiteY18220"/>
              </a:cxn>
              <a:cxn ang="0">
                <a:pos x="connsiteX18221" y="connsiteY18221"/>
              </a:cxn>
              <a:cxn ang="0">
                <a:pos x="connsiteX18222" y="connsiteY18222"/>
              </a:cxn>
              <a:cxn ang="0">
                <a:pos x="connsiteX18223" y="connsiteY18223"/>
              </a:cxn>
              <a:cxn ang="0">
                <a:pos x="connsiteX18224" y="connsiteY18224"/>
              </a:cxn>
              <a:cxn ang="0">
                <a:pos x="connsiteX18225" y="connsiteY18225"/>
              </a:cxn>
              <a:cxn ang="0">
                <a:pos x="connsiteX18226" y="connsiteY18226"/>
              </a:cxn>
              <a:cxn ang="0">
                <a:pos x="connsiteX18227" y="connsiteY18227"/>
              </a:cxn>
              <a:cxn ang="0">
                <a:pos x="connsiteX18228" y="connsiteY18228"/>
              </a:cxn>
              <a:cxn ang="0">
                <a:pos x="connsiteX18229" y="connsiteY18229"/>
              </a:cxn>
              <a:cxn ang="0">
                <a:pos x="connsiteX18230" y="connsiteY18230"/>
              </a:cxn>
              <a:cxn ang="0">
                <a:pos x="connsiteX18231" y="connsiteY18231"/>
              </a:cxn>
              <a:cxn ang="0">
                <a:pos x="connsiteX18232" y="connsiteY18232"/>
              </a:cxn>
              <a:cxn ang="0">
                <a:pos x="connsiteX18233" y="connsiteY18233"/>
              </a:cxn>
              <a:cxn ang="0">
                <a:pos x="connsiteX18234" y="connsiteY18234"/>
              </a:cxn>
              <a:cxn ang="0">
                <a:pos x="connsiteX18235" y="connsiteY18235"/>
              </a:cxn>
              <a:cxn ang="0">
                <a:pos x="connsiteX18236" y="connsiteY18236"/>
              </a:cxn>
              <a:cxn ang="0">
                <a:pos x="connsiteX18237" y="connsiteY18237"/>
              </a:cxn>
              <a:cxn ang="0">
                <a:pos x="connsiteX18238" y="connsiteY18238"/>
              </a:cxn>
              <a:cxn ang="0">
                <a:pos x="connsiteX18239" y="connsiteY18239"/>
              </a:cxn>
              <a:cxn ang="0">
                <a:pos x="connsiteX18240" y="connsiteY18240"/>
              </a:cxn>
              <a:cxn ang="0">
                <a:pos x="connsiteX18241" y="connsiteY18241"/>
              </a:cxn>
              <a:cxn ang="0">
                <a:pos x="connsiteX18242" y="connsiteY18242"/>
              </a:cxn>
              <a:cxn ang="0">
                <a:pos x="connsiteX18243" y="connsiteY18243"/>
              </a:cxn>
              <a:cxn ang="0">
                <a:pos x="connsiteX18244" y="connsiteY18244"/>
              </a:cxn>
              <a:cxn ang="0">
                <a:pos x="connsiteX18245" y="connsiteY18245"/>
              </a:cxn>
              <a:cxn ang="0">
                <a:pos x="connsiteX18246" y="connsiteY18246"/>
              </a:cxn>
              <a:cxn ang="0">
                <a:pos x="connsiteX18247" y="connsiteY18247"/>
              </a:cxn>
              <a:cxn ang="0">
                <a:pos x="connsiteX18248" y="connsiteY18248"/>
              </a:cxn>
              <a:cxn ang="0">
                <a:pos x="connsiteX18249" y="connsiteY18249"/>
              </a:cxn>
              <a:cxn ang="0">
                <a:pos x="connsiteX18250" y="connsiteY18250"/>
              </a:cxn>
              <a:cxn ang="0">
                <a:pos x="connsiteX18251" y="connsiteY18251"/>
              </a:cxn>
              <a:cxn ang="0">
                <a:pos x="connsiteX18252" y="connsiteY18252"/>
              </a:cxn>
              <a:cxn ang="0">
                <a:pos x="connsiteX18253" y="connsiteY18253"/>
              </a:cxn>
              <a:cxn ang="0">
                <a:pos x="connsiteX18254" y="connsiteY18254"/>
              </a:cxn>
              <a:cxn ang="0">
                <a:pos x="connsiteX18255" y="connsiteY18255"/>
              </a:cxn>
              <a:cxn ang="0">
                <a:pos x="connsiteX18256" y="connsiteY18256"/>
              </a:cxn>
              <a:cxn ang="0">
                <a:pos x="connsiteX18257" y="connsiteY18257"/>
              </a:cxn>
              <a:cxn ang="0">
                <a:pos x="connsiteX18258" y="connsiteY18258"/>
              </a:cxn>
              <a:cxn ang="0">
                <a:pos x="connsiteX18259" y="connsiteY18259"/>
              </a:cxn>
              <a:cxn ang="0">
                <a:pos x="connsiteX18260" y="connsiteY18260"/>
              </a:cxn>
              <a:cxn ang="0">
                <a:pos x="connsiteX18261" y="connsiteY18261"/>
              </a:cxn>
              <a:cxn ang="0">
                <a:pos x="connsiteX18262" y="connsiteY18262"/>
              </a:cxn>
              <a:cxn ang="0">
                <a:pos x="connsiteX18263" y="connsiteY18263"/>
              </a:cxn>
              <a:cxn ang="0">
                <a:pos x="connsiteX18264" y="connsiteY18264"/>
              </a:cxn>
              <a:cxn ang="0">
                <a:pos x="connsiteX18265" y="connsiteY18265"/>
              </a:cxn>
              <a:cxn ang="0">
                <a:pos x="connsiteX18266" y="connsiteY18266"/>
              </a:cxn>
              <a:cxn ang="0">
                <a:pos x="connsiteX18267" y="connsiteY18267"/>
              </a:cxn>
              <a:cxn ang="0">
                <a:pos x="connsiteX18268" y="connsiteY18268"/>
              </a:cxn>
              <a:cxn ang="0">
                <a:pos x="connsiteX18269" y="connsiteY18269"/>
              </a:cxn>
              <a:cxn ang="0">
                <a:pos x="connsiteX18270" y="connsiteY18270"/>
              </a:cxn>
              <a:cxn ang="0">
                <a:pos x="connsiteX18271" y="connsiteY18271"/>
              </a:cxn>
              <a:cxn ang="0">
                <a:pos x="connsiteX18272" y="connsiteY18272"/>
              </a:cxn>
              <a:cxn ang="0">
                <a:pos x="connsiteX18273" y="connsiteY18273"/>
              </a:cxn>
              <a:cxn ang="0">
                <a:pos x="connsiteX18274" y="connsiteY18274"/>
              </a:cxn>
              <a:cxn ang="0">
                <a:pos x="connsiteX18275" y="connsiteY18275"/>
              </a:cxn>
              <a:cxn ang="0">
                <a:pos x="connsiteX18276" y="connsiteY18276"/>
              </a:cxn>
              <a:cxn ang="0">
                <a:pos x="connsiteX18277" y="connsiteY18277"/>
              </a:cxn>
              <a:cxn ang="0">
                <a:pos x="connsiteX18278" y="connsiteY18278"/>
              </a:cxn>
              <a:cxn ang="0">
                <a:pos x="connsiteX18279" y="connsiteY18279"/>
              </a:cxn>
              <a:cxn ang="0">
                <a:pos x="connsiteX18280" y="connsiteY18280"/>
              </a:cxn>
              <a:cxn ang="0">
                <a:pos x="connsiteX18281" y="connsiteY18281"/>
              </a:cxn>
              <a:cxn ang="0">
                <a:pos x="connsiteX18282" y="connsiteY18282"/>
              </a:cxn>
              <a:cxn ang="0">
                <a:pos x="connsiteX18283" y="connsiteY18283"/>
              </a:cxn>
              <a:cxn ang="0">
                <a:pos x="connsiteX18284" y="connsiteY18284"/>
              </a:cxn>
              <a:cxn ang="0">
                <a:pos x="connsiteX18285" y="connsiteY18285"/>
              </a:cxn>
              <a:cxn ang="0">
                <a:pos x="connsiteX18286" y="connsiteY18286"/>
              </a:cxn>
              <a:cxn ang="0">
                <a:pos x="connsiteX18287" y="connsiteY18287"/>
              </a:cxn>
              <a:cxn ang="0">
                <a:pos x="connsiteX18288" y="connsiteY18288"/>
              </a:cxn>
              <a:cxn ang="0">
                <a:pos x="connsiteX18289" y="connsiteY18289"/>
              </a:cxn>
              <a:cxn ang="0">
                <a:pos x="connsiteX18290" y="connsiteY18290"/>
              </a:cxn>
              <a:cxn ang="0">
                <a:pos x="connsiteX18291" y="connsiteY18291"/>
              </a:cxn>
              <a:cxn ang="0">
                <a:pos x="connsiteX18292" y="connsiteY18292"/>
              </a:cxn>
              <a:cxn ang="0">
                <a:pos x="connsiteX18293" y="connsiteY18293"/>
              </a:cxn>
              <a:cxn ang="0">
                <a:pos x="connsiteX18294" y="connsiteY18294"/>
              </a:cxn>
              <a:cxn ang="0">
                <a:pos x="connsiteX18295" y="connsiteY18295"/>
              </a:cxn>
              <a:cxn ang="0">
                <a:pos x="connsiteX18296" y="connsiteY18296"/>
              </a:cxn>
              <a:cxn ang="0">
                <a:pos x="connsiteX18297" y="connsiteY18297"/>
              </a:cxn>
              <a:cxn ang="0">
                <a:pos x="connsiteX18298" y="connsiteY18298"/>
              </a:cxn>
              <a:cxn ang="0">
                <a:pos x="connsiteX18299" y="connsiteY18299"/>
              </a:cxn>
              <a:cxn ang="0">
                <a:pos x="connsiteX18300" y="connsiteY18300"/>
              </a:cxn>
              <a:cxn ang="0">
                <a:pos x="connsiteX18301" y="connsiteY18301"/>
              </a:cxn>
              <a:cxn ang="0">
                <a:pos x="connsiteX18302" y="connsiteY18302"/>
              </a:cxn>
              <a:cxn ang="0">
                <a:pos x="connsiteX18303" y="connsiteY18303"/>
              </a:cxn>
              <a:cxn ang="0">
                <a:pos x="connsiteX18304" y="connsiteY18304"/>
              </a:cxn>
              <a:cxn ang="0">
                <a:pos x="connsiteX18305" y="connsiteY18305"/>
              </a:cxn>
              <a:cxn ang="0">
                <a:pos x="connsiteX18306" y="connsiteY18306"/>
              </a:cxn>
              <a:cxn ang="0">
                <a:pos x="connsiteX18307" y="connsiteY18307"/>
              </a:cxn>
              <a:cxn ang="0">
                <a:pos x="connsiteX18308" y="connsiteY18308"/>
              </a:cxn>
              <a:cxn ang="0">
                <a:pos x="connsiteX18309" y="connsiteY18309"/>
              </a:cxn>
              <a:cxn ang="0">
                <a:pos x="connsiteX18310" y="connsiteY18310"/>
              </a:cxn>
              <a:cxn ang="0">
                <a:pos x="connsiteX18311" y="connsiteY18311"/>
              </a:cxn>
              <a:cxn ang="0">
                <a:pos x="connsiteX18312" y="connsiteY18312"/>
              </a:cxn>
              <a:cxn ang="0">
                <a:pos x="connsiteX18313" y="connsiteY18313"/>
              </a:cxn>
              <a:cxn ang="0">
                <a:pos x="connsiteX18314" y="connsiteY18314"/>
              </a:cxn>
              <a:cxn ang="0">
                <a:pos x="connsiteX18315" y="connsiteY18315"/>
              </a:cxn>
              <a:cxn ang="0">
                <a:pos x="connsiteX18316" y="connsiteY18316"/>
              </a:cxn>
              <a:cxn ang="0">
                <a:pos x="connsiteX18317" y="connsiteY18317"/>
              </a:cxn>
              <a:cxn ang="0">
                <a:pos x="connsiteX18318" y="connsiteY18318"/>
              </a:cxn>
              <a:cxn ang="0">
                <a:pos x="connsiteX18319" y="connsiteY18319"/>
              </a:cxn>
              <a:cxn ang="0">
                <a:pos x="connsiteX18320" y="connsiteY18320"/>
              </a:cxn>
              <a:cxn ang="0">
                <a:pos x="connsiteX18321" y="connsiteY18321"/>
              </a:cxn>
              <a:cxn ang="0">
                <a:pos x="connsiteX18322" y="connsiteY18322"/>
              </a:cxn>
              <a:cxn ang="0">
                <a:pos x="connsiteX18323" y="connsiteY18323"/>
              </a:cxn>
              <a:cxn ang="0">
                <a:pos x="connsiteX18324" y="connsiteY18324"/>
              </a:cxn>
              <a:cxn ang="0">
                <a:pos x="connsiteX18325" y="connsiteY18325"/>
              </a:cxn>
              <a:cxn ang="0">
                <a:pos x="connsiteX18326" y="connsiteY18326"/>
              </a:cxn>
              <a:cxn ang="0">
                <a:pos x="connsiteX18327" y="connsiteY18327"/>
              </a:cxn>
              <a:cxn ang="0">
                <a:pos x="connsiteX18328" y="connsiteY18328"/>
              </a:cxn>
              <a:cxn ang="0">
                <a:pos x="connsiteX18329" y="connsiteY18329"/>
              </a:cxn>
              <a:cxn ang="0">
                <a:pos x="connsiteX18330" y="connsiteY18330"/>
              </a:cxn>
              <a:cxn ang="0">
                <a:pos x="connsiteX18331" y="connsiteY18331"/>
              </a:cxn>
              <a:cxn ang="0">
                <a:pos x="connsiteX18332" y="connsiteY18332"/>
              </a:cxn>
              <a:cxn ang="0">
                <a:pos x="connsiteX18333" y="connsiteY18333"/>
              </a:cxn>
              <a:cxn ang="0">
                <a:pos x="connsiteX18334" y="connsiteY18334"/>
              </a:cxn>
              <a:cxn ang="0">
                <a:pos x="connsiteX18335" y="connsiteY18335"/>
              </a:cxn>
              <a:cxn ang="0">
                <a:pos x="connsiteX18336" y="connsiteY18336"/>
              </a:cxn>
              <a:cxn ang="0">
                <a:pos x="connsiteX18337" y="connsiteY18337"/>
              </a:cxn>
              <a:cxn ang="0">
                <a:pos x="connsiteX18338" y="connsiteY18338"/>
              </a:cxn>
              <a:cxn ang="0">
                <a:pos x="connsiteX18339" y="connsiteY18339"/>
              </a:cxn>
              <a:cxn ang="0">
                <a:pos x="connsiteX18340" y="connsiteY18340"/>
              </a:cxn>
              <a:cxn ang="0">
                <a:pos x="connsiteX18341" y="connsiteY18341"/>
              </a:cxn>
              <a:cxn ang="0">
                <a:pos x="connsiteX18342" y="connsiteY18342"/>
              </a:cxn>
              <a:cxn ang="0">
                <a:pos x="connsiteX18343" y="connsiteY18343"/>
              </a:cxn>
              <a:cxn ang="0">
                <a:pos x="connsiteX18344" y="connsiteY18344"/>
              </a:cxn>
              <a:cxn ang="0">
                <a:pos x="connsiteX18345" y="connsiteY18345"/>
              </a:cxn>
              <a:cxn ang="0">
                <a:pos x="connsiteX18346" y="connsiteY18346"/>
              </a:cxn>
              <a:cxn ang="0">
                <a:pos x="connsiteX18347" y="connsiteY18347"/>
              </a:cxn>
              <a:cxn ang="0">
                <a:pos x="connsiteX18348" y="connsiteY18348"/>
              </a:cxn>
              <a:cxn ang="0">
                <a:pos x="connsiteX18349" y="connsiteY18349"/>
              </a:cxn>
              <a:cxn ang="0">
                <a:pos x="connsiteX18350" y="connsiteY18350"/>
              </a:cxn>
              <a:cxn ang="0">
                <a:pos x="connsiteX18351" y="connsiteY18351"/>
              </a:cxn>
              <a:cxn ang="0">
                <a:pos x="connsiteX18352" y="connsiteY18352"/>
              </a:cxn>
              <a:cxn ang="0">
                <a:pos x="connsiteX18353" y="connsiteY18353"/>
              </a:cxn>
              <a:cxn ang="0">
                <a:pos x="connsiteX18354" y="connsiteY18354"/>
              </a:cxn>
              <a:cxn ang="0">
                <a:pos x="connsiteX18355" y="connsiteY18355"/>
              </a:cxn>
              <a:cxn ang="0">
                <a:pos x="connsiteX18356" y="connsiteY18356"/>
              </a:cxn>
              <a:cxn ang="0">
                <a:pos x="connsiteX18357" y="connsiteY18357"/>
              </a:cxn>
              <a:cxn ang="0">
                <a:pos x="connsiteX18358" y="connsiteY18358"/>
              </a:cxn>
              <a:cxn ang="0">
                <a:pos x="connsiteX18359" y="connsiteY18359"/>
              </a:cxn>
              <a:cxn ang="0">
                <a:pos x="connsiteX18360" y="connsiteY18360"/>
              </a:cxn>
              <a:cxn ang="0">
                <a:pos x="connsiteX18361" y="connsiteY18361"/>
              </a:cxn>
              <a:cxn ang="0">
                <a:pos x="connsiteX18362" y="connsiteY18362"/>
              </a:cxn>
              <a:cxn ang="0">
                <a:pos x="connsiteX18363" y="connsiteY18363"/>
              </a:cxn>
              <a:cxn ang="0">
                <a:pos x="connsiteX18364" y="connsiteY18364"/>
              </a:cxn>
              <a:cxn ang="0">
                <a:pos x="connsiteX18365" y="connsiteY18365"/>
              </a:cxn>
              <a:cxn ang="0">
                <a:pos x="connsiteX18366" y="connsiteY18366"/>
              </a:cxn>
              <a:cxn ang="0">
                <a:pos x="connsiteX18367" y="connsiteY18367"/>
              </a:cxn>
              <a:cxn ang="0">
                <a:pos x="connsiteX18368" y="connsiteY18368"/>
              </a:cxn>
              <a:cxn ang="0">
                <a:pos x="connsiteX18369" y="connsiteY18369"/>
              </a:cxn>
              <a:cxn ang="0">
                <a:pos x="connsiteX18370" y="connsiteY18370"/>
              </a:cxn>
              <a:cxn ang="0">
                <a:pos x="connsiteX18371" y="connsiteY18371"/>
              </a:cxn>
              <a:cxn ang="0">
                <a:pos x="connsiteX18372" y="connsiteY18372"/>
              </a:cxn>
              <a:cxn ang="0">
                <a:pos x="connsiteX18373" y="connsiteY18373"/>
              </a:cxn>
              <a:cxn ang="0">
                <a:pos x="connsiteX18374" y="connsiteY18374"/>
              </a:cxn>
              <a:cxn ang="0">
                <a:pos x="connsiteX18375" y="connsiteY18375"/>
              </a:cxn>
              <a:cxn ang="0">
                <a:pos x="connsiteX18376" y="connsiteY18376"/>
              </a:cxn>
              <a:cxn ang="0">
                <a:pos x="connsiteX18377" y="connsiteY18377"/>
              </a:cxn>
              <a:cxn ang="0">
                <a:pos x="connsiteX18378" y="connsiteY18378"/>
              </a:cxn>
              <a:cxn ang="0">
                <a:pos x="connsiteX18379" y="connsiteY18379"/>
              </a:cxn>
              <a:cxn ang="0">
                <a:pos x="connsiteX18380" y="connsiteY18380"/>
              </a:cxn>
              <a:cxn ang="0">
                <a:pos x="connsiteX18381" y="connsiteY18381"/>
              </a:cxn>
              <a:cxn ang="0">
                <a:pos x="connsiteX18382" y="connsiteY18382"/>
              </a:cxn>
              <a:cxn ang="0">
                <a:pos x="connsiteX18383" y="connsiteY18383"/>
              </a:cxn>
              <a:cxn ang="0">
                <a:pos x="connsiteX18384" y="connsiteY18384"/>
              </a:cxn>
              <a:cxn ang="0">
                <a:pos x="connsiteX18385" y="connsiteY18385"/>
              </a:cxn>
              <a:cxn ang="0">
                <a:pos x="connsiteX18386" y="connsiteY18386"/>
              </a:cxn>
              <a:cxn ang="0">
                <a:pos x="connsiteX18387" y="connsiteY18387"/>
              </a:cxn>
              <a:cxn ang="0">
                <a:pos x="connsiteX18388" y="connsiteY18388"/>
              </a:cxn>
              <a:cxn ang="0">
                <a:pos x="connsiteX18389" y="connsiteY18389"/>
              </a:cxn>
              <a:cxn ang="0">
                <a:pos x="connsiteX18390" y="connsiteY18390"/>
              </a:cxn>
              <a:cxn ang="0">
                <a:pos x="connsiteX18391" y="connsiteY18391"/>
              </a:cxn>
              <a:cxn ang="0">
                <a:pos x="connsiteX18392" y="connsiteY18392"/>
              </a:cxn>
              <a:cxn ang="0">
                <a:pos x="connsiteX18393" y="connsiteY18393"/>
              </a:cxn>
              <a:cxn ang="0">
                <a:pos x="connsiteX18394" y="connsiteY18394"/>
              </a:cxn>
              <a:cxn ang="0">
                <a:pos x="connsiteX18395" y="connsiteY18395"/>
              </a:cxn>
              <a:cxn ang="0">
                <a:pos x="connsiteX18396" y="connsiteY18396"/>
              </a:cxn>
              <a:cxn ang="0">
                <a:pos x="connsiteX18397" y="connsiteY18397"/>
              </a:cxn>
              <a:cxn ang="0">
                <a:pos x="connsiteX18398" y="connsiteY18398"/>
              </a:cxn>
              <a:cxn ang="0">
                <a:pos x="connsiteX18399" y="connsiteY18399"/>
              </a:cxn>
              <a:cxn ang="0">
                <a:pos x="connsiteX18400" y="connsiteY18400"/>
              </a:cxn>
              <a:cxn ang="0">
                <a:pos x="connsiteX18401" y="connsiteY18401"/>
              </a:cxn>
              <a:cxn ang="0">
                <a:pos x="connsiteX18402" y="connsiteY18402"/>
              </a:cxn>
              <a:cxn ang="0">
                <a:pos x="connsiteX18403" y="connsiteY18403"/>
              </a:cxn>
              <a:cxn ang="0">
                <a:pos x="connsiteX18404" y="connsiteY18404"/>
              </a:cxn>
              <a:cxn ang="0">
                <a:pos x="connsiteX18405" y="connsiteY18405"/>
              </a:cxn>
              <a:cxn ang="0">
                <a:pos x="connsiteX18406" y="connsiteY18406"/>
              </a:cxn>
              <a:cxn ang="0">
                <a:pos x="connsiteX18407" y="connsiteY18407"/>
              </a:cxn>
              <a:cxn ang="0">
                <a:pos x="connsiteX18408" y="connsiteY18408"/>
              </a:cxn>
              <a:cxn ang="0">
                <a:pos x="connsiteX18409" y="connsiteY18409"/>
              </a:cxn>
              <a:cxn ang="0">
                <a:pos x="connsiteX18410" y="connsiteY18410"/>
              </a:cxn>
              <a:cxn ang="0">
                <a:pos x="connsiteX18411" y="connsiteY18411"/>
              </a:cxn>
              <a:cxn ang="0">
                <a:pos x="connsiteX18412" y="connsiteY18412"/>
              </a:cxn>
              <a:cxn ang="0">
                <a:pos x="connsiteX18413" y="connsiteY18413"/>
              </a:cxn>
              <a:cxn ang="0">
                <a:pos x="connsiteX18414" y="connsiteY18414"/>
              </a:cxn>
              <a:cxn ang="0">
                <a:pos x="connsiteX18415" y="connsiteY18415"/>
              </a:cxn>
              <a:cxn ang="0">
                <a:pos x="connsiteX18416" y="connsiteY18416"/>
              </a:cxn>
              <a:cxn ang="0">
                <a:pos x="connsiteX18417" y="connsiteY18417"/>
              </a:cxn>
              <a:cxn ang="0">
                <a:pos x="connsiteX18418" y="connsiteY18418"/>
              </a:cxn>
              <a:cxn ang="0">
                <a:pos x="connsiteX18419" y="connsiteY18419"/>
              </a:cxn>
              <a:cxn ang="0">
                <a:pos x="connsiteX18420" y="connsiteY18420"/>
              </a:cxn>
              <a:cxn ang="0">
                <a:pos x="connsiteX18421" y="connsiteY18421"/>
              </a:cxn>
              <a:cxn ang="0">
                <a:pos x="connsiteX18422" y="connsiteY18422"/>
              </a:cxn>
              <a:cxn ang="0">
                <a:pos x="connsiteX18423" y="connsiteY18423"/>
              </a:cxn>
              <a:cxn ang="0">
                <a:pos x="connsiteX18424" y="connsiteY18424"/>
              </a:cxn>
              <a:cxn ang="0">
                <a:pos x="connsiteX18425" y="connsiteY18425"/>
              </a:cxn>
              <a:cxn ang="0">
                <a:pos x="connsiteX18426" y="connsiteY18426"/>
              </a:cxn>
              <a:cxn ang="0">
                <a:pos x="connsiteX18427" y="connsiteY18427"/>
              </a:cxn>
              <a:cxn ang="0">
                <a:pos x="connsiteX18428" y="connsiteY18428"/>
              </a:cxn>
              <a:cxn ang="0">
                <a:pos x="connsiteX18429" y="connsiteY18429"/>
              </a:cxn>
              <a:cxn ang="0">
                <a:pos x="connsiteX18430" y="connsiteY18430"/>
              </a:cxn>
              <a:cxn ang="0">
                <a:pos x="connsiteX18431" y="connsiteY18431"/>
              </a:cxn>
              <a:cxn ang="0">
                <a:pos x="connsiteX18432" y="connsiteY18432"/>
              </a:cxn>
              <a:cxn ang="0">
                <a:pos x="connsiteX18433" y="connsiteY18433"/>
              </a:cxn>
              <a:cxn ang="0">
                <a:pos x="connsiteX18434" y="connsiteY18434"/>
              </a:cxn>
              <a:cxn ang="0">
                <a:pos x="connsiteX18435" y="connsiteY18435"/>
              </a:cxn>
              <a:cxn ang="0">
                <a:pos x="connsiteX18436" y="connsiteY18436"/>
              </a:cxn>
              <a:cxn ang="0">
                <a:pos x="connsiteX18437" y="connsiteY18437"/>
              </a:cxn>
              <a:cxn ang="0">
                <a:pos x="connsiteX18438" y="connsiteY18438"/>
              </a:cxn>
              <a:cxn ang="0">
                <a:pos x="connsiteX18439" y="connsiteY18439"/>
              </a:cxn>
              <a:cxn ang="0">
                <a:pos x="connsiteX18440" y="connsiteY18440"/>
              </a:cxn>
              <a:cxn ang="0">
                <a:pos x="connsiteX18441" y="connsiteY18441"/>
              </a:cxn>
              <a:cxn ang="0">
                <a:pos x="connsiteX18442" y="connsiteY18442"/>
              </a:cxn>
              <a:cxn ang="0">
                <a:pos x="connsiteX18443" y="connsiteY18443"/>
              </a:cxn>
              <a:cxn ang="0">
                <a:pos x="connsiteX18444" y="connsiteY18444"/>
              </a:cxn>
              <a:cxn ang="0">
                <a:pos x="connsiteX18445" y="connsiteY18445"/>
              </a:cxn>
              <a:cxn ang="0">
                <a:pos x="connsiteX18446" y="connsiteY18446"/>
              </a:cxn>
              <a:cxn ang="0">
                <a:pos x="connsiteX18447" y="connsiteY18447"/>
              </a:cxn>
              <a:cxn ang="0">
                <a:pos x="connsiteX18448" y="connsiteY18448"/>
              </a:cxn>
              <a:cxn ang="0">
                <a:pos x="connsiteX18449" y="connsiteY18449"/>
              </a:cxn>
              <a:cxn ang="0">
                <a:pos x="connsiteX18450" y="connsiteY18450"/>
              </a:cxn>
              <a:cxn ang="0">
                <a:pos x="connsiteX18451" y="connsiteY18451"/>
              </a:cxn>
              <a:cxn ang="0">
                <a:pos x="connsiteX18452" y="connsiteY18452"/>
              </a:cxn>
              <a:cxn ang="0">
                <a:pos x="connsiteX18453" y="connsiteY18453"/>
              </a:cxn>
              <a:cxn ang="0">
                <a:pos x="connsiteX18454" y="connsiteY18454"/>
              </a:cxn>
              <a:cxn ang="0">
                <a:pos x="connsiteX18455" y="connsiteY18455"/>
              </a:cxn>
              <a:cxn ang="0">
                <a:pos x="connsiteX18456" y="connsiteY18456"/>
              </a:cxn>
              <a:cxn ang="0">
                <a:pos x="connsiteX18457" y="connsiteY18457"/>
              </a:cxn>
              <a:cxn ang="0">
                <a:pos x="connsiteX18458" y="connsiteY18458"/>
              </a:cxn>
              <a:cxn ang="0">
                <a:pos x="connsiteX18459" y="connsiteY18459"/>
              </a:cxn>
              <a:cxn ang="0">
                <a:pos x="connsiteX18460" y="connsiteY18460"/>
              </a:cxn>
              <a:cxn ang="0">
                <a:pos x="connsiteX18461" y="connsiteY18461"/>
              </a:cxn>
              <a:cxn ang="0">
                <a:pos x="connsiteX18462" y="connsiteY18462"/>
              </a:cxn>
              <a:cxn ang="0">
                <a:pos x="connsiteX18463" y="connsiteY18463"/>
              </a:cxn>
              <a:cxn ang="0">
                <a:pos x="connsiteX18464" y="connsiteY18464"/>
              </a:cxn>
              <a:cxn ang="0">
                <a:pos x="connsiteX18465" y="connsiteY18465"/>
              </a:cxn>
              <a:cxn ang="0">
                <a:pos x="connsiteX18466" y="connsiteY18466"/>
              </a:cxn>
              <a:cxn ang="0">
                <a:pos x="connsiteX18467" y="connsiteY18467"/>
              </a:cxn>
              <a:cxn ang="0">
                <a:pos x="connsiteX18468" y="connsiteY18468"/>
              </a:cxn>
              <a:cxn ang="0">
                <a:pos x="connsiteX18469" y="connsiteY18469"/>
              </a:cxn>
              <a:cxn ang="0">
                <a:pos x="connsiteX18470" y="connsiteY18470"/>
              </a:cxn>
              <a:cxn ang="0">
                <a:pos x="connsiteX18471" y="connsiteY18471"/>
              </a:cxn>
              <a:cxn ang="0">
                <a:pos x="connsiteX18472" y="connsiteY18472"/>
              </a:cxn>
              <a:cxn ang="0">
                <a:pos x="connsiteX18473" y="connsiteY18473"/>
              </a:cxn>
              <a:cxn ang="0">
                <a:pos x="connsiteX18474" y="connsiteY18474"/>
              </a:cxn>
              <a:cxn ang="0">
                <a:pos x="connsiteX18475" y="connsiteY18475"/>
              </a:cxn>
              <a:cxn ang="0">
                <a:pos x="connsiteX18476" y="connsiteY18476"/>
              </a:cxn>
              <a:cxn ang="0">
                <a:pos x="connsiteX18477" y="connsiteY18477"/>
              </a:cxn>
              <a:cxn ang="0">
                <a:pos x="connsiteX18478" y="connsiteY18478"/>
              </a:cxn>
              <a:cxn ang="0">
                <a:pos x="connsiteX18479" y="connsiteY18479"/>
              </a:cxn>
              <a:cxn ang="0">
                <a:pos x="connsiteX18480" y="connsiteY18480"/>
              </a:cxn>
              <a:cxn ang="0">
                <a:pos x="connsiteX18481" y="connsiteY18481"/>
              </a:cxn>
              <a:cxn ang="0">
                <a:pos x="connsiteX18482" y="connsiteY18482"/>
              </a:cxn>
              <a:cxn ang="0">
                <a:pos x="connsiteX18483" y="connsiteY18483"/>
              </a:cxn>
              <a:cxn ang="0">
                <a:pos x="connsiteX18484" y="connsiteY18484"/>
              </a:cxn>
              <a:cxn ang="0">
                <a:pos x="connsiteX18485" y="connsiteY18485"/>
              </a:cxn>
              <a:cxn ang="0">
                <a:pos x="connsiteX18486" y="connsiteY18486"/>
              </a:cxn>
              <a:cxn ang="0">
                <a:pos x="connsiteX18487" y="connsiteY18487"/>
              </a:cxn>
              <a:cxn ang="0">
                <a:pos x="connsiteX18488" y="connsiteY18488"/>
              </a:cxn>
              <a:cxn ang="0">
                <a:pos x="connsiteX18489" y="connsiteY18489"/>
              </a:cxn>
              <a:cxn ang="0">
                <a:pos x="connsiteX18490" y="connsiteY18490"/>
              </a:cxn>
              <a:cxn ang="0">
                <a:pos x="connsiteX18491" y="connsiteY18491"/>
              </a:cxn>
              <a:cxn ang="0">
                <a:pos x="connsiteX18492" y="connsiteY18492"/>
              </a:cxn>
              <a:cxn ang="0">
                <a:pos x="connsiteX18493" y="connsiteY18493"/>
              </a:cxn>
              <a:cxn ang="0">
                <a:pos x="connsiteX18494" y="connsiteY18494"/>
              </a:cxn>
              <a:cxn ang="0">
                <a:pos x="connsiteX18495" y="connsiteY18495"/>
              </a:cxn>
              <a:cxn ang="0">
                <a:pos x="connsiteX18496" y="connsiteY18496"/>
              </a:cxn>
              <a:cxn ang="0">
                <a:pos x="connsiteX18497" y="connsiteY18497"/>
              </a:cxn>
              <a:cxn ang="0">
                <a:pos x="connsiteX18498" y="connsiteY18498"/>
              </a:cxn>
              <a:cxn ang="0">
                <a:pos x="connsiteX18499" y="connsiteY18499"/>
              </a:cxn>
              <a:cxn ang="0">
                <a:pos x="connsiteX18500" y="connsiteY18500"/>
              </a:cxn>
              <a:cxn ang="0">
                <a:pos x="connsiteX18501" y="connsiteY18501"/>
              </a:cxn>
              <a:cxn ang="0">
                <a:pos x="connsiteX18502" y="connsiteY18502"/>
              </a:cxn>
              <a:cxn ang="0">
                <a:pos x="connsiteX18503" y="connsiteY18503"/>
              </a:cxn>
              <a:cxn ang="0">
                <a:pos x="connsiteX18504" y="connsiteY18504"/>
              </a:cxn>
              <a:cxn ang="0">
                <a:pos x="connsiteX18505" y="connsiteY18505"/>
              </a:cxn>
              <a:cxn ang="0">
                <a:pos x="connsiteX18506" y="connsiteY18506"/>
              </a:cxn>
              <a:cxn ang="0">
                <a:pos x="connsiteX18507" y="connsiteY18507"/>
              </a:cxn>
              <a:cxn ang="0">
                <a:pos x="connsiteX18508" y="connsiteY18508"/>
              </a:cxn>
              <a:cxn ang="0">
                <a:pos x="connsiteX18509" y="connsiteY18509"/>
              </a:cxn>
              <a:cxn ang="0">
                <a:pos x="connsiteX18510" y="connsiteY18510"/>
              </a:cxn>
              <a:cxn ang="0">
                <a:pos x="connsiteX18511" y="connsiteY18511"/>
              </a:cxn>
              <a:cxn ang="0">
                <a:pos x="connsiteX18512" y="connsiteY18512"/>
              </a:cxn>
              <a:cxn ang="0">
                <a:pos x="connsiteX18513" y="connsiteY18513"/>
              </a:cxn>
              <a:cxn ang="0">
                <a:pos x="connsiteX18514" y="connsiteY18514"/>
              </a:cxn>
              <a:cxn ang="0">
                <a:pos x="connsiteX18515" y="connsiteY18515"/>
              </a:cxn>
              <a:cxn ang="0">
                <a:pos x="connsiteX18516" y="connsiteY18516"/>
              </a:cxn>
              <a:cxn ang="0">
                <a:pos x="connsiteX18517" y="connsiteY18517"/>
              </a:cxn>
              <a:cxn ang="0">
                <a:pos x="connsiteX18518" y="connsiteY18518"/>
              </a:cxn>
              <a:cxn ang="0">
                <a:pos x="connsiteX18519" y="connsiteY18519"/>
              </a:cxn>
              <a:cxn ang="0">
                <a:pos x="connsiteX18520" y="connsiteY18520"/>
              </a:cxn>
              <a:cxn ang="0">
                <a:pos x="connsiteX18521" y="connsiteY18521"/>
              </a:cxn>
              <a:cxn ang="0">
                <a:pos x="connsiteX18522" y="connsiteY18522"/>
              </a:cxn>
              <a:cxn ang="0">
                <a:pos x="connsiteX18523" y="connsiteY18523"/>
              </a:cxn>
              <a:cxn ang="0">
                <a:pos x="connsiteX18524" y="connsiteY18524"/>
              </a:cxn>
              <a:cxn ang="0">
                <a:pos x="connsiteX18525" y="connsiteY18525"/>
              </a:cxn>
              <a:cxn ang="0">
                <a:pos x="connsiteX18526" y="connsiteY18526"/>
              </a:cxn>
              <a:cxn ang="0">
                <a:pos x="connsiteX18527" y="connsiteY18527"/>
              </a:cxn>
              <a:cxn ang="0">
                <a:pos x="connsiteX18528" y="connsiteY18528"/>
              </a:cxn>
              <a:cxn ang="0">
                <a:pos x="connsiteX18529" y="connsiteY18529"/>
              </a:cxn>
              <a:cxn ang="0">
                <a:pos x="connsiteX18530" y="connsiteY18530"/>
              </a:cxn>
              <a:cxn ang="0">
                <a:pos x="connsiteX18531" y="connsiteY18531"/>
              </a:cxn>
              <a:cxn ang="0">
                <a:pos x="connsiteX18532" y="connsiteY18532"/>
              </a:cxn>
              <a:cxn ang="0">
                <a:pos x="connsiteX18533" y="connsiteY18533"/>
              </a:cxn>
              <a:cxn ang="0">
                <a:pos x="connsiteX18534" y="connsiteY18534"/>
              </a:cxn>
              <a:cxn ang="0">
                <a:pos x="connsiteX18535" y="connsiteY18535"/>
              </a:cxn>
              <a:cxn ang="0">
                <a:pos x="connsiteX18536" y="connsiteY18536"/>
              </a:cxn>
              <a:cxn ang="0">
                <a:pos x="connsiteX18537" y="connsiteY18537"/>
              </a:cxn>
              <a:cxn ang="0">
                <a:pos x="connsiteX18538" y="connsiteY18538"/>
              </a:cxn>
              <a:cxn ang="0">
                <a:pos x="connsiteX18539" y="connsiteY18539"/>
              </a:cxn>
              <a:cxn ang="0">
                <a:pos x="connsiteX18540" y="connsiteY18540"/>
              </a:cxn>
              <a:cxn ang="0">
                <a:pos x="connsiteX18541" y="connsiteY18541"/>
              </a:cxn>
              <a:cxn ang="0">
                <a:pos x="connsiteX18542" y="connsiteY18542"/>
              </a:cxn>
              <a:cxn ang="0">
                <a:pos x="connsiteX18543" y="connsiteY18543"/>
              </a:cxn>
              <a:cxn ang="0">
                <a:pos x="connsiteX18544" y="connsiteY18544"/>
              </a:cxn>
              <a:cxn ang="0">
                <a:pos x="connsiteX18545" y="connsiteY18545"/>
              </a:cxn>
              <a:cxn ang="0">
                <a:pos x="connsiteX18546" y="connsiteY18546"/>
              </a:cxn>
              <a:cxn ang="0">
                <a:pos x="connsiteX18547" y="connsiteY18547"/>
              </a:cxn>
              <a:cxn ang="0">
                <a:pos x="connsiteX18548" y="connsiteY18548"/>
              </a:cxn>
              <a:cxn ang="0">
                <a:pos x="connsiteX18549" y="connsiteY18549"/>
              </a:cxn>
              <a:cxn ang="0">
                <a:pos x="connsiteX18550" y="connsiteY18550"/>
              </a:cxn>
              <a:cxn ang="0">
                <a:pos x="connsiteX18551" y="connsiteY18551"/>
              </a:cxn>
              <a:cxn ang="0">
                <a:pos x="connsiteX18552" y="connsiteY18552"/>
              </a:cxn>
              <a:cxn ang="0">
                <a:pos x="connsiteX18553" y="connsiteY18553"/>
              </a:cxn>
              <a:cxn ang="0">
                <a:pos x="connsiteX18554" y="connsiteY18554"/>
              </a:cxn>
              <a:cxn ang="0">
                <a:pos x="connsiteX18555" y="connsiteY18555"/>
              </a:cxn>
              <a:cxn ang="0">
                <a:pos x="connsiteX18556" y="connsiteY18556"/>
              </a:cxn>
              <a:cxn ang="0">
                <a:pos x="connsiteX18557" y="connsiteY18557"/>
              </a:cxn>
              <a:cxn ang="0">
                <a:pos x="connsiteX18558" y="connsiteY18558"/>
              </a:cxn>
              <a:cxn ang="0">
                <a:pos x="connsiteX18559" y="connsiteY18559"/>
              </a:cxn>
              <a:cxn ang="0">
                <a:pos x="connsiteX18560" y="connsiteY18560"/>
              </a:cxn>
              <a:cxn ang="0">
                <a:pos x="connsiteX18561" y="connsiteY18561"/>
              </a:cxn>
              <a:cxn ang="0">
                <a:pos x="connsiteX18562" y="connsiteY18562"/>
              </a:cxn>
              <a:cxn ang="0">
                <a:pos x="connsiteX18563" y="connsiteY18563"/>
              </a:cxn>
              <a:cxn ang="0">
                <a:pos x="connsiteX18564" y="connsiteY18564"/>
              </a:cxn>
              <a:cxn ang="0">
                <a:pos x="connsiteX18565" y="connsiteY18565"/>
              </a:cxn>
              <a:cxn ang="0">
                <a:pos x="connsiteX18566" y="connsiteY18566"/>
              </a:cxn>
              <a:cxn ang="0">
                <a:pos x="connsiteX18567" y="connsiteY18567"/>
              </a:cxn>
              <a:cxn ang="0">
                <a:pos x="connsiteX18568" y="connsiteY18568"/>
              </a:cxn>
              <a:cxn ang="0">
                <a:pos x="connsiteX18569" y="connsiteY18569"/>
              </a:cxn>
              <a:cxn ang="0">
                <a:pos x="connsiteX18570" y="connsiteY18570"/>
              </a:cxn>
              <a:cxn ang="0">
                <a:pos x="connsiteX18571" y="connsiteY18571"/>
              </a:cxn>
              <a:cxn ang="0">
                <a:pos x="connsiteX18572" y="connsiteY18572"/>
              </a:cxn>
              <a:cxn ang="0">
                <a:pos x="connsiteX18573" y="connsiteY18573"/>
              </a:cxn>
              <a:cxn ang="0">
                <a:pos x="connsiteX18574" y="connsiteY18574"/>
              </a:cxn>
              <a:cxn ang="0">
                <a:pos x="connsiteX18575" y="connsiteY18575"/>
              </a:cxn>
              <a:cxn ang="0">
                <a:pos x="connsiteX18576" y="connsiteY18576"/>
              </a:cxn>
              <a:cxn ang="0">
                <a:pos x="connsiteX18577" y="connsiteY18577"/>
              </a:cxn>
              <a:cxn ang="0">
                <a:pos x="connsiteX18578" y="connsiteY18578"/>
              </a:cxn>
              <a:cxn ang="0">
                <a:pos x="connsiteX18579" y="connsiteY18579"/>
              </a:cxn>
              <a:cxn ang="0">
                <a:pos x="connsiteX18580" y="connsiteY18580"/>
              </a:cxn>
              <a:cxn ang="0">
                <a:pos x="connsiteX18581" y="connsiteY18581"/>
              </a:cxn>
              <a:cxn ang="0">
                <a:pos x="connsiteX18582" y="connsiteY18582"/>
              </a:cxn>
              <a:cxn ang="0">
                <a:pos x="connsiteX18583" y="connsiteY18583"/>
              </a:cxn>
              <a:cxn ang="0">
                <a:pos x="connsiteX18584" y="connsiteY18584"/>
              </a:cxn>
              <a:cxn ang="0">
                <a:pos x="connsiteX18585" y="connsiteY18585"/>
              </a:cxn>
              <a:cxn ang="0">
                <a:pos x="connsiteX18586" y="connsiteY18586"/>
              </a:cxn>
              <a:cxn ang="0">
                <a:pos x="connsiteX18587" y="connsiteY18587"/>
              </a:cxn>
              <a:cxn ang="0">
                <a:pos x="connsiteX18588" y="connsiteY18588"/>
              </a:cxn>
              <a:cxn ang="0">
                <a:pos x="connsiteX18589" y="connsiteY18589"/>
              </a:cxn>
              <a:cxn ang="0">
                <a:pos x="connsiteX18590" y="connsiteY18590"/>
              </a:cxn>
              <a:cxn ang="0">
                <a:pos x="connsiteX18591" y="connsiteY18591"/>
              </a:cxn>
              <a:cxn ang="0">
                <a:pos x="connsiteX18592" y="connsiteY18592"/>
              </a:cxn>
              <a:cxn ang="0">
                <a:pos x="connsiteX18593" y="connsiteY18593"/>
              </a:cxn>
              <a:cxn ang="0">
                <a:pos x="connsiteX18594" y="connsiteY18594"/>
              </a:cxn>
              <a:cxn ang="0">
                <a:pos x="connsiteX18595" y="connsiteY18595"/>
              </a:cxn>
              <a:cxn ang="0">
                <a:pos x="connsiteX18596" y="connsiteY18596"/>
              </a:cxn>
              <a:cxn ang="0">
                <a:pos x="connsiteX18597" y="connsiteY18597"/>
              </a:cxn>
              <a:cxn ang="0">
                <a:pos x="connsiteX18598" y="connsiteY18598"/>
              </a:cxn>
              <a:cxn ang="0">
                <a:pos x="connsiteX18599" y="connsiteY18599"/>
              </a:cxn>
              <a:cxn ang="0">
                <a:pos x="connsiteX18600" y="connsiteY18600"/>
              </a:cxn>
              <a:cxn ang="0">
                <a:pos x="connsiteX18601" y="connsiteY18601"/>
              </a:cxn>
              <a:cxn ang="0">
                <a:pos x="connsiteX18602" y="connsiteY18602"/>
              </a:cxn>
              <a:cxn ang="0">
                <a:pos x="connsiteX18603" y="connsiteY18603"/>
              </a:cxn>
              <a:cxn ang="0">
                <a:pos x="connsiteX18604" y="connsiteY18604"/>
              </a:cxn>
              <a:cxn ang="0">
                <a:pos x="connsiteX18605" y="connsiteY18605"/>
              </a:cxn>
              <a:cxn ang="0">
                <a:pos x="connsiteX18606" y="connsiteY18606"/>
              </a:cxn>
              <a:cxn ang="0">
                <a:pos x="connsiteX18607" y="connsiteY18607"/>
              </a:cxn>
              <a:cxn ang="0">
                <a:pos x="connsiteX18608" y="connsiteY18608"/>
              </a:cxn>
              <a:cxn ang="0">
                <a:pos x="connsiteX18609" y="connsiteY18609"/>
              </a:cxn>
              <a:cxn ang="0">
                <a:pos x="connsiteX18610" y="connsiteY18610"/>
              </a:cxn>
              <a:cxn ang="0">
                <a:pos x="connsiteX18611" y="connsiteY18611"/>
              </a:cxn>
              <a:cxn ang="0">
                <a:pos x="connsiteX18612" y="connsiteY18612"/>
              </a:cxn>
              <a:cxn ang="0">
                <a:pos x="connsiteX18613" y="connsiteY18613"/>
              </a:cxn>
              <a:cxn ang="0">
                <a:pos x="connsiteX18614" y="connsiteY18614"/>
              </a:cxn>
              <a:cxn ang="0">
                <a:pos x="connsiteX18615" y="connsiteY18615"/>
              </a:cxn>
              <a:cxn ang="0">
                <a:pos x="connsiteX18616" y="connsiteY18616"/>
              </a:cxn>
              <a:cxn ang="0">
                <a:pos x="connsiteX18617" y="connsiteY18617"/>
              </a:cxn>
              <a:cxn ang="0">
                <a:pos x="connsiteX18618" y="connsiteY18618"/>
              </a:cxn>
              <a:cxn ang="0">
                <a:pos x="connsiteX18619" y="connsiteY18619"/>
              </a:cxn>
              <a:cxn ang="0">
                <a:pos x="connsiteX18620" y="connsiteY18620"/>
              </a:cxn>
              <a:cxn ang="0">
                <a:pos x="connsiteX18621" y="connsiteY18621"/>
              </a:cxn>
              <a:cxn ang="0">
                <a:pos x="connsiteX18622" y="connsiteY18622"/>
              </a:cxn>
              <a:cxn ang="0">
                <a:pos x="connsiteX18623" y="connsiteY18623"/>
              </a:cxn>
              <a:cxn ang="0">
                <a:pos x="connsiteX18624" y="connsiteY18624"/>
              </a:cxn>
              <a:cxn ang="0">
                <a:pos x="connsiteX18625" y="connsiteY18625"/>
              </a:cxn>
              <a:cxn ang="0">
                <a:pos x="connsiteX18626" y="connsiteY18626"/>
              </a:cxn>
              <a:cxn ang="0">
                <a:pos x="connsiteX18627" y="connsiteY18627"/>
              </a:cxn>
              <a:cxn ang="0">
                <a:pos x="connsiteX18628" y="connsiteY18628"/>
              </a:cxn>
              <a:cxn ang="0">
                <a:pos x="connsiteX18629" y="connsiteY18629"/>
              </a:cxn>
              <a:cxn ang="0">
                <a:pos x="connsiteX18630" y="connsiteY18630"/>
              </a:cxn>
              <a:cxn ang="0">
                <a:pos x="connsiteX18631" y="connsiteY18631"/>
              </a:cxn>
              <a:cxn ang="0">
                <a:pos x="connsiteX18632" y="connsiteY18632"/>
              </a:cxn>
              <a:cxn ang="0">
                <a:pos x="connsiteX18633" y="connsiteY18633"/>
              </a:cxn>
              <a:cxn ang="0">
                <a:pos x="connsiteX18634" y="connsiteY18634"/>
              </a:cxn>
              <a:cxn ang="0">
                <a:pos x="connsiteX18635" y="connsiteY18635"/>
              </a:cxn>
              <a:cxn ang="0">
                <a:pos x="connsiteX18636" y="connsiteY18636"/>
              </a:cxn>
              <a:cxn ang="0">
                <a:pos x="connsiteX18637" y="connsiteY18637"/>
              </a:cxn>
              <a:cxn ang="0">
                <a:pos x="connsiteX18638" y="connsiteY18638"/>
              </a:cxn>
              <a:cxn ang="0">
                <a:pos x="connsiteX18639" y="connsiteY18639"/>
              </a:cxn>
              <a:cxn ang="0">
                <a:pos x="connsiteX18640" y="connsiteY18640"/>
              </a:cxn>
              <a:cxn ang="0">
                <a:pos x="connsiteX18641" y="connsiteY18641"/>
              </a:cxn>
              <a:cxn ang="0">
                <a:pos x="connsiteX18642" y="connsiteY18642"/>
              </a:cxn>
              <a:cxn ang="0">
                <a:pos x="connsiteX18643" y="connsiteY18643"/>
              </a:cxn>
              <a:cxn ang="0">
                <a:pos x="connsiteX18644" y="connsiteY18644"/>
              </a:cxn>
              <a:cxn ang="0">
                <a:pos x="connsiteX18645" y="connsiteY18645"/>
              </a:cxn>
              <a:cxn ang="0">
                <a:pos x="connsiteX18646" y="connsiteY18646"/>
              </a:cxn>
              <a:cxn ang="0">
                <a:pos x="connsiteX18647" y="connsiteY18647"/>
              </a:cxn>
              <a:cxn ang="0">
                <a:pos x="connsiteX18648" y="connsiteY18648"/>
              </a:cxn>
              <a:cxn ang="0">
                <a:pos x="connsiteX18649" y="connsiteY18649"/>
              </a:cxn>
              <a:cxn ang="0">
                <a:pos x="connsiteX18650" y="connsiteY18650"/>
              </a:cxn>
              <a:cxn ang="0">
                <a:pos x="connsiteX18651" y="connsiteY18651"/>
              </a:cxn>
              <a:cxn ang="0">
                <a:pos x="connsiteX18652" y="connsiteY18652"/>
              </a:cxn>
              <a:cxn ang="0">
                <a:pos x="connsiteX18653" y="connsiteY18653"/>
              </a:cxn>
              <a:cxn ang="0">
                <a:pos x="connsiteX18654" y="connsiteY18654"/>
              </a:cxn>
              <a:cxn ang="0">
                <a:pos x="connsiteX18655" y="connsiteY18655"/>
              </a:cxn>
              <a:cxn ang="0">
                <a:pos x="connsiteX18656" y="connsiteY18656"/>
              </a:cxn>
              <a:cxn ang="0">
                <a:pos x="connsiteX18657" y="connsiteY18657"/>
              </a:cxn>
              <a:cxn ang="0">
                <a:pos x="connsiteX18658" y="connsiteY18658"/>
              </a:cxn>
              <a:cxn ang="0">
                <a:pos x="connsiteX18659" y="connsiteY18659"/>
              </a:cxn>
              <a:cxn ang="0">
                <a:pos x="connsiteX18660" y="connsiteY18660"/>
              </a:cxn>
              <a:cxn ang="0">
                <a:pos x="connsiteX18661" y="connsiteY18661"/>
              </a:cxn>
              <a:cxn ang="0">
                <a:pos x="connsiteX18662" y="connsiteY18662"/>
              </a:cxn>
              <a:cxn ang="0">
                <a:pos x="connsiteX18663" y="connsiteY18663"/>
              </a:cxn>
              <a:cxn ang="0">
                <a:pos x="connsiteX18664" y="connsiteY18664"/>
              </a:cxn>
              <a:cxn ang="0">
                <a:pos x="connsiteX18665" y="connsiteY18665"/>
              </a:cxn>
              <a:cxn ang="0">
                <a:pos x="connsiteX18666" y="connsiteY18666"/>
              </a:cxn>
              <a:cxn ang="0">
                <a:pos x="connsiteX18667" y="connsiteY18667"/>
              </a:cxn>
              <a:cxn ang="0">
                <a:pos x="connsiteX18668" y="connsiteY18668"/>
              </a:cxn>
              <a:cxn ang="0">
                <a:pos x="connsiteX18669" y="connsiteY18669"/>
              </a:cxn>
              <a:cxn ang="0">
                <a:pos x="connsiteX18670" y="connsiteY18670"/>
              </a:cxn>
              <a:cxn ang="0">
                <a:pos x="connsiteX18671" y="connsiteY18671"/>
              </a:cxn>
              <a:cxn ang="0">
                <a:pos x="connsiteX18672" y="connsiteY18672"/>
              </a:cxn>
              <a:cxn ang="0">
                <a:pos x="connsiteX18673" y="connsiteY18673"/>
              </a:cxn>
              <a:cxn ang="0">
                <a:pos x="connsiteX18674" y="connsiteY18674"/>
              </a:cxn>
              <a:cxn ang="0">
                <a:pos x="connsiteX18675" y="connsiteY18675"/>
              </a:cxn>
              <a:cxn ang="0">
                <a:pos x="connsiteX18676" y="connsiteY18676"/>
              </a:cxn>
              <a:cxn ang="0">
                <a:pos x="connsiteX18677" y="connsiteY18677"/>
              </a:cxn>
              <a:cxn ang="0">
                <a:pos x="connsiteX18678" y="connsiteY18678"/>
              </a:cxn>
              <a:cxn ang="0">
                <a:pos x="connsiteX18679" y="connsiteY18679"/>
              </a:cxn>
              <a:cxn ang="0">
                <a:pos x="connsiteX18680" y="connsiteY18680"/>
              </a:cxn>
              <a:cxn ang="0">
                <a:pos x="connsiteX18681" y="connsiteY18681"/>
              </a:cxn>
              <a:cxn ang="0">
                <a:pos x="connsiteX18682" y="connsiteY18682"/>
              </a:cxn>
              <a:cxn ang="0">
                <a:pos x="connsiteX18683" y="connsiteY18683"/>
              </a:cxn>
              <a:cxn ang="0">
                <a:pos x="connsiteX18684" y="connsiteY18684"/>
              </a:cxn>
              <a:cxn ang="0">
                <a:pos x="connsiteX18685" y="connsiteY18685"/>
              </a:cxn>
              <a:cxn ang="0">
                <a:pos x="connsiteX18686" y="connsiteY18686"/>
              </a:cxn>
              <a:cxn ang="0">
                <a:pos x="connsiteX18687" y="connsiteY18687"/>
              </a:cxn>
              <a:cxn ang="0">
                <a:pos x="connsiteX18688" y="connsiteY18688"/>
              </a:cxn>
              <a:cxn ang="0">
                <a:pos x="connsiteX18689" y="connsiteY18689"/>
              </a:cxn>
              <a:cxn ang="0">
                <a:pos x="connsiteX18690" y="connsiteY18690"/>
              </a:cxn>
              <a:cxn ang="0">
                <a:pos x="connsiteX18691" y="connsiteY18691"/>
              </a:cxn>
              <a:cxn ang="0">
                <a:pos x="connsiteX18692" y="connsiteY18692"/>
              </a:cxn>
              <a:cxn ang="0">
                <a:pos x="connsiteX18693" y="connsiteY18693"/>
              </a:cxn>
              <a:cxn ang="0">
                <a:pos x="connsiteX18694" y="connsiteY18694"/>
              </a:cxn>
              <a:cxn ang="0">
                <a:pos x="connsiteX18695" y="connsiteY18695"/>
              </a:cxn>
              <a:cxn ang="0">
                <a:pos x="connsiteX18696" y="connsiteY18696"/>
              </a:cxn>
              <a:cxn ang="0">
                <a:pos x="connsiteX18697" y="connsiteY18697"/>
              </a:cxn>
              <a:cxn ang="0">
                <a:pos x="connsiteX18698" y="connsiteY18698"/>
              </a:cxn>
              <a:cxn ang="0">
                <a:pos x="connsiteX18699" y="connsiteY18699"/>
              </a:cxn>
              <a:cxn ang="0">
                <a:pos x="connsiteX18700" y="connsiteY18700"/>
              </a:cxn>
              <a:cxn ang="0">
                <a:pos x="connsiteX18701" y="connsiteY18701"/>
              </a:cxn>
              <a:cxn ang="0">
                <a:pos x="connsiteX18702" y="connsiteY18702"/>
              </a:cxn>
              <a:cxn ang="0">
                <a:pos x="connsiteX18703" y="connsiteY18703"/>
              </a:cxn>
              <a:cxn ang="0">
                <a:pos x="connsiteX18704" y="connsiteY18704"/>
              </a:cxn>
              <a:cxn ang="0">
                <a:pos x="connsiteX18705" y="connsiteY18705"/>
              </a:cxn>
              <a:cxn ang="0">
                <a:pos x="connsiteX18706" y="connsiteY18706"/>
              </a:cxn>
              <a:cxn ang="0">
                <a:pos x="connsiteX18707" y="connsiteY18707"/>
              </a:cxn>
              <a:cxn ang="0">
                <a:pos x="connsiteX18708" y="connsiteY18708"/>
              </a:cxn>
              <a:cxn ang="0">
                <a:pos x="connsiteX18709" y="connsiteY18709"/>
              </a:cxn>
              <a:cxn ang="0">
                <a:pos x="connsiteX18710" y="connsiteY18710"/>
              </a:cxn>
              <a:cxn ang="0">
                <a:pos x="connsiteX18711" y="connsiteY18711"/>
              </a:cxn>
              <a:cxn ang="0">
                <a:pos x="connsiteX18712" y="connsiteY18712"/>
              </a:cxn>
              <a:cxn ang="0">
                <a:pos x="connsiteX18713" y="connsiteY18713"/>
              </a:cxn>
              <a:cxn ang="0">
                <a:pos x="connsiteX18714" y="connsiteY18714"/>
              </a:cxn>
              <a:cxn ang="0">
                <a:pos x="connsiteX18715" y="connsiteY18715"/>
              </a:cxn>
              <a:cxn ang="0">
                <a:pos x="connsiteX18716" y="connsiteY18716"/>
              </a:cxn>
              <a:cxn ang="0">
                <a:pos x="connsiteX18717" y="connsiteY18717"/>
              </a:cxn>
              <a:cxn ang="0">
                <a:pos x="connsiteX18718" y="connsiteY18718"/>
              </a:cxn>
              <a:cxn ang="0">
                <a:pos x="connsiteX18719" y="connsiteY18719"/>
              </a:cxn>
              <a:cxn ang="0">
                <a:pos x="connsiteX18720" y="connsiteY18720"/>
              </a:cxn>
              <a:cxn ang="0">
                <a:pos x="connsiteX18721" y="connsiteY18721"/>
              </a:cxn>
              <a:cxn ang="0">
                <a:pos x="connsiteX18722" y="connsiteY18722"/>
              </a:cxn>
              <a:cxn ang="0">
                <a:pos x="connsiteX18723" y="connsiteY18723"/>
              </a:cxn>
              <a:cxn ang="0">
                <a:pos x="connsiteX18724" y="connsiteY18724"/>
              </a:cxn>
              <a:cxn ang="0">
                <a:pos x="connsiteX18725" y="connsiteY18725"/>
              </a:cxn>
              <a:cxn ang="0">
                <a:pos x="connsiteX18726" y="connsiteY18726"/>
              </a:cxn>
              <a:cxn ang="0">
                <a:pos x="connsiteX18727" y="connsiteY18727"/>
              </a:cxn>
              <a:cxn ang="0">
                <a:pos x="connsiteX18728" y="connsiteY18728"/>
              </a:cxn>
              <a:cxn ang="0">
                <a:pos x="connsiteX18729" y="connsiteY18729"/>
              </a:cxn>
              <a:cxn ang="0">
                <a:pos x="connsiteX18730" y="connsiteY18730"/>
              </a:cxn>
              <a:cxn ang="0">
                <a:pos x="connsiteX18731" y="connsiteY18731"/>
              </a:cxn>
              <a:cxn ang="0">
                <a:pos x="connsiteX18732" y="connsiteY18732"/>
              </a:cxn>
              <a:cxn ang="0">
                <a:pos x="connsiteX18733" y="connsiteY18733"/>
              </a:cxn>
              <a:cxn ang="0">
                <a:pos x="connsiteX18734" y="connsiteY18734"/>
              </a:cxn>
              <a:cxn ang="0">
                <a:pos x="connsiteX18735" y="connsiteY18735"/>
              </a:cxn>
              <a:cxn ang="0">
                <a:pos x="connsiteX18736" y="connsiteY18736"/>
              </a:cxn>
              <a:cxn ang="0">
                <a:pos x="connsiteX18737" y="connsiteY18737"/>
              </a:cxn>
              <a:cxn ang="0">
                <a:pos x="connsiteX18738" y="connsiteY18738"/>
              </a:cxn>
              <a:cxn ang="0">
                <a:pos x="connsiteX18739" y="connsiteY18739"/>
              </a:cxn>
              <a:cxn ang="0">
                <a:pos x="connsiteX18740" y="connsiteY18740"/>
              </a:cxn>
              <a:cxn ang="0">
                <a:pos x="connsiteX18741" y="connsiteY18741"/>
              </a:cxn>
              <a:cxn ang="0">
                <a:pos x="connsiteX18742" y="connsiteY18742"/>
              </a:cxn>
              <a:cxn ang="0">
                <a:pos x="connsiteX18743" y="connsiteY18743"/>
              </a:cxn>
              <a:cxn ang="0">
                <a:pos x="connsiteX18744" y="connsiteY18744"/>
              </a:cxn>
              <a:cxn ang="0">
                <a:pos x="connsiteX18745" y="connsiteY18745"/>
              </a:cxn>
              <a:cxn ang="0">
                <a:pos x="connsiteX18746" y="connsiteY18746"/>
              </a:cxn>
              <a:cxn ang="0">
                <a:pos x="connsiteX18747" y="connsiteY18747"/>
              </a:cxn>
              <a:cxn ang="0">
                <a:pos x="connsiteX18748" y="connsiteY18748"/>
              </a:cxn>
              <a:cxn ang="0">
                <a:pos x="connsiteX18749" y="connsiteY18749"/>
              </a:cxn>
              <a:cxn ang="0">
                <a:pos x="connsiteX18750" y="connsiteY18750"/>
              </a:cxn>
              <a:cxn ang="0">
                <a:pos x="connsiteX18751" y="connsiteY18751"/>
              </a:cxn>
              <a:cxn ang="0">
                <a:pos x="connsiteX18752" y="connsiteY18752"/>
              </a:cxn>
              <a:cxn ang="0">
                <a:pos x="connsiteX18753" y="connsiteY18753"/>
              </a:cxn>
              <a:cxn ang="0">
                <a:pos x="connsiteX18754" y="connsiteY18754"/>
              </a:cxn>
              <a:cxn ang="0">
                <a:pos x="connsiteX18755" y="connsiteY18755"/>
              </a:cxn>
              <a:cxn ang="0">
                <a:pos x="connsiteX18756" y="connsiteY18756"/>
              </a:cxn>
              <a:cxn ang="0">
                <a:pos x="connsiteX18757" y="connsiteY18757"/>
              </a:cxn>
              <a:cxn ang="0">
                <a:pos x="connsiteX18758" y="connsiteY18758"/>
              </a:cxn>
              <a:cxn ang="0">
                <a:pos x="connsiteX18759" y="connsiteY18759"/>
              </a:cxn>
              <a:cxn ang="0">
                <a:pos x="connsiteX18760" y="connsiteY18760"/>
              </a:cxn>
              <a:cxn ang="0">
                <a:pos x="connsiteX18761" y="connsiteY18761"/>
              </a:cxn>
              <a:cxn ang="0">
                <a:pos x="connsiteX18762" y="connsiteY18762"/>
              </a:cxn>
              <a:cxn ang="0">
                <a:pos x="connsiteX18763" y="connsiteY18763"/>
              </a:cxn>
              <a:cxn ang="0">
                <a:pos x="connsiteX18764" y="connsiteY18764"/>
              </a:cxn>
              <a:cxn ang="0">
                <a:pos x="connsiteX18765" y="connsiteY18765"/>
              </a:cxn>
              <a:cxn ang="0">
                <a:pos x="connsiteX18766" y="connsiteY18766"/>
              </a:cxn>
              <a:cxn ang="0">
                <a:pos x="connsiteX18767" y="connsiteY18767"/>
              </a:cxn>
              <a:cxn ang="0">
                <a:pos x="connsiteX18768" y="connsiteY18768"/>
              </a:cxn>
              <a:cxn ang="0">
                <a:pos x="connsiteX18769" y="connsiteY18769"/>
              </a:cxn>
              <a:cxn ang="0">
                <a:pos x="connsiteX18770" y="connsiteY18770"/>
              </a:cxn>
              <a:cxn ang="0">
                <a:pos x="connsiteX18771" y="connsiteY18771"/>
              </a:cxn>
              <a:cxn ang="0">
                <a:pos x="connsiteX18772" y="connsiteY18772"/>
              </a:cxn>
              <a:cxn ang="0">
                <a:pos x="connsiteX18773" y="connsiteY18773"/>
              </a:cxn>
              <a:cxn ang="0">
                <a:pos x="connsiteX18774" y="connsiteY18774"/>
              </a:cxn>
              <a:cxn ang="0">
                <a:pos x="connsiteX18775" y="connsiteY18775"/>
              </a:cxn>
              <a:cxn ang="0">
                <a:pos x="connsiteX18776" y="connsiteY18776"/>
              </a:cxn>
              <a:cxn ang="0">
                <a:pos x="connsiteX18777" y="connsiteY18777"/>
              </a:cxn>
              <a:cxn ang="0">
                <a:pos x="connsiteX18778" y="connsiteY18778"/>
              </a:cxn>
              <a:cxn ang="0">
                <a:pos x="connsiteX18779" y="connsiteY18779"/>
              </a:cxn>
              <a:cxn ang="0">
                <a:pos x="connsiteX18780" y="connsiteY18780"/>
              </a:cxn>
              <a:cxn ang="0">
                <a:pos x="connsiteX18781" y="connsiteY18781"/>
              </a:cxn>
              <a:cxn ang="0">
                <a:pos x="connsiteX18782" y="connsiteY18782"/>
              </a:cxn>
              <a:cxn ang="0">
                <a:pos x="connsiteX18783" y="connsiteY18783"/>
              </a:cxn>
              <a:cxn ang="0">
                <a:pos x="connsiteX18784" y="connsiteY18784"/>
              </a:cxn>
              <a:cxn ang="0">
                <a:pos x="connsiteX18785" y="connsiteY18785"/>
              </a:cxn>
              <a:cxn ang="0">
                <a:pos x="connsiteX18786" y="connsiteY18786"/>
              </a:cxn>
              <a:cxn ang="0">
                <a:pos x="connsiteX18787" y="connsiteY18787"/>
              </a:cxn>
              <a:cxn ang="0">
                <a:pos x="connsiteX18788" y="connsiteY18788"/>
              </a:cxn>
              <a:cxn ang="0">
                <a:pos x="connsiteX18789" y="connsiteY18789"/>
              </a:cxn>
              <a:cxn ang="0">
                <a:pos x="connsiteX18790" y="connsiteY18790"/>
              </a:cxn>
              <a:cxn ang="0">
                <a:pos x="connsiteX18791" y="connsiteY18791"/>
              </a:cxn>
              <a:cxn ang="0">
                <a:pos x="connsiteX18792" y="connsiteY18792"/>
              </a:cxn>
              <a:cxn ang="0">
                <a:pos x="connsiteX18793" y="connsiteY18793"/>
              </a:cxn>
              <a:cxn ang="0">
                <a:pos x="connsiteX18794" y="connsiteY18794"/>
              </a:cxn>
              <a:cxn ang="0">
                <a:pos x="connsiteX18795" y="connsiteY18795"/>
              </a:cxn>
              <a:cxn ang="0">
                <a:pos x="connsiteX18796" y="connsiteY18796"/>
              </a:cxn>
              <a:cxn ang="0">
                <a:pos x="connsiteX18797" y="connsiteY18797"/>
              </a:cxn>
              <a:cxn ang="0">
                <a:pos x="connsiteX18798" y="connsiteY18798"/>
              </a:cxn>
              <a:cxn ang="0">
                <a:pos x="connsiteX18799" y="connsiteY18799"/>
              </a:cxn>
              <a:cxn ang="0">
                <a:pos x="connsiteX18800" y="connsiteY18800"/>
              </a:cxn>
              <a:cxn ang="0">
                <a:pos x="connsiteX18801" y="connsiteY18801"/>
              </a:cxn>
              <a:cxn ang="0">
                <a:pos x="connsiteX18802" y="connsiteY18802"/>
              </a:cxn>
              <a:cxn ang="0">
                <a:pos x="connsiteX18803" y="connsiteY18803"/>
              </a:cxn>
              <a:cxn ang="0">
                <a:pos x="connsiteX18804" y="connsiteY18804"/>
              </a:cxn>
              <a:cxn ang="0">
                <a:pos x="connsiteX18805" y="connsiteY18805"/>
              </a:cxn>
              <a:cxn ang="0">
                <a:pos x="connsiteX18806" y="connsiteY18806"/>
              </a:cxn>
              <a:cxn ang="0">
                <a:pos x="connsiteX18807" y="connsiteY18807"/>
              </a:cxn>
              <a:cxn ang="0">
                <a:pos x="connsiteX18808" y="connsiteY18808"/>
              </a:cxn>
              <a:cxn ang="0">
                <a:pos x="connsiteX18809" y="connsiteY18809"/>
              </a:cxn>
              <a:cxn ang="0">
                <a:pos x="connsiteX18810" y="connsiteY18810"/>
              </a:cxn>
              <a:cxn ang="0">
                <a:pos x="connsiteX18811" y="connsiteY18811"/>
              </a:cxn>
              <a:cxn ang="0">
                <a:pos x="connsiteX18812" y="connsiteY18812"/>
              </a:cxn>
              <a:cxn ang="0">
                <a:pos x="connsiteX18813" y="connsiteY18813"/>
              </a:cxn>
              <a:cxn ang="0">
                <a:pos x="connsiteX18814" y="connsiteY18814"/>
              </a:cxn>
              <a:cxn ang="0">
                <a:pos x="connsiteX18815" y="connsiteY18815"/>
              </a:cxn>
              <a:cxn ang="0">
                <a:pos x="connsiteX18816" y="connsiteY18816"/>
              </a:cxn>
              <a:cxn ang="0">
                <a:pos x="connsiteX18817" y="connsiteY18817"/>
              </a:cxn>
              <a:cxn ang="0">
                <a:pos x="connsiteX18818" y="connsiteY18818"/>
              </a:cxn>
              <a:cxn ang="0">
                <a:pos x="connsiteX18819" y="connsiteY18819"/>
              </a:cxn>
              <a:cxn ang="0">
                <a:pos x="connsiteX18820" y="connsiteY18820"/>
              </a:cxn>
              <a:cxn ang="0">
                <a:pos x="connsiteX18821" y="connsiteY18821"/>
              </a:cxn>
              <a:cxn ang="0">
                <a:pos x="connsiteX18822" y="connsiteY18822"/>
              </a:cxn>
              <a:cxn ang="0">
                <a:pos x="connsiteX18823" y="connsiteY18823"/>
              </a:cxn>
              <a:cxn ang="0">
                <a:pos x="connsiteX18824" y="connsiteY18824"/>
              </a:cxn>
              <a:cxn ang="0">
                <a:pos x="connsiteX18825" y="connsiteY18825"/>
              </a:cxn>
              <a:cxn ang="0">
                <a:pos x="connsiteX18826" y="connsiteY18826"/>
              </a:cxn>
              <a:cxn ang="0">
                <a:pos x="connsiteX18827" y="connsiteY18827"/>
              </a:cxn>
              <a:cxn ang="0">
                <a:pos x="connsiteX18828" y="connsiteY18828"/>
              </a:cxn>
              <a:cxn ang="0">
                <a:pos x="connsiteX18829" y="connsiteY18829"/>
              </a:cxn>
              <a:cxn ang="0">
                <a:pos x="connsiteX18830" y="connsiteY18830"/>
              </a:cxn>
              <a:cxn ang="0">
                <a:pos x="connsiteX18831" y="connsiteY18831"/>
              </a:cxn>
              <a:cxn ang="0">
                <a:pos x="connsiteX18832" y="connsiteY18832"/>
              </a:cxn>
              <a:cxn ang="0">
                <a:pos x="connsiteX18833" y="connsiteY18833"/>
              </a:cxn>
              <a:cxn ang="0">
                <a:pos x="connsiteX18834" y="connsiteY18834"/>
              </a:cxn>
              <a:cxn ang="0">
                <a:pos x="connsiteX18835" y="connsiteY18835"/>
              </a:cxn>
              <a:cxn ang="0">
                <a:pos x="connsiteX18836" y="connsiteY18836"/>
              </a:cxn>
              <a:cxn ang="0">
                <a:pos x="connsiteX18837" y="connsiteY18837"/>
              </a:cxn>
              <a:cxn ang="0">
                <a:pos x="connsiteX18838" y="connsiteY18838"/>
              </a:cxn>
              <a:cxn ang="0">
                <a:pos x="connsiteX18839" y="connsiteY18839"/>
              </a:cxn>
              <a:cxn ang="0">
                <a:pos x="connsiteX18840" y="connsiteY18840"/>
              </a:cxn>
              <a:cxn ang="0">
                <a:pos x="connsiteX18841" y="connsiteY18841"/>
              </a:cxn>
              <a:cxn ang="0">
                <a:pos x="connsiteX18842" y="connsiteY18842"/>
              </a:cxn>
              <a:cxn ang="0">
                <a:pos x="connsiteX18843" y="connsiteY18843"/>
              </a:cxn>
              <a:cxn ang="0">
                <a:pos x="connsiteX18844" y="connsiteY18844"/>
              </a:cxn>
              <a:cxn ang="0">
                <a:pos x="connsiteX18845" y="connsiteY18845"/>
              </a:cxn>
              <a:cxn ang="0">
                <a:pos x="connsiteX18846" y="connsiteY18846"/>
              </a:cxn>
              <a:cxn ang="0">
                <a:pos x="connsiteX18847" y="connsiteY18847"/>
              </a:cxn>
              <a:cxn ang="0">
                <a:pos x="connsiteX18848" y="connsiteY18848"/>
              </a:cxn>
              <a:cxn ang="0">
                <a:pos x="connsiteX18849" y="connsiteY18849"/>
              </a:cxn>
              <a:cxn ang="0">
                <a:pos x="connsiteX18850" y="connsiteY18850"/>
              </a:cxn>
              <a:cxn ang="0">
                <a:pos x="connsiteX18851" y="connsiteY18851"/>
              </a:cxn>
              <a:cxn ang="0">
                <a:pos x="connsiteX18852" y="connsiteY18852"/>
              </a:cxn>
              <a:cxn ang="0">
                <a:pos x="connsiteX18853" y="connsiteY18853"/>
              </a:cxn>
              <a:cxn ang="0">
                <a:pos x="connsiteX18854" y="connsiteY18854"/>
              </a:cxn>
              <a:cxn ang="0">
                <a:pos x="connsiteX18855" y="connsiteY18855"/>
              </a:cxn>
              <a:cxn ang="0">
                <a:pos x="connsiteX18856" y="connsiteY18856"/>
              </a:cxn>
              <a:cxn ang="0">
                <a:pos x="connsiteX18857" y="connsiteY18857"/>
              </a:cxn>
              <a:cxn ang="0">
                <a:pos x="connsiteX18858" y="connsiteY18858"/>
              </a:cxn>
              <a:cxn ang="0">
                <a:pos x="connsiteX18859" y="connsiteY18859"/>
              </a:cxn>
              <a:cxn ang="0">
                <a:pos x="connsiteX18860" y="connsiteY18860"/>
              </a:cxn>
              <a:cxn ang="0">
                <a:pos x="connsiteX18861" y="connsiteY18861"/>
              </a:cxn>
              <a:cxn ang="0">
                <a:pos x="connsiteX18862" y="connsiteY18862"/>
              </a:cxn>
              <a:cxn ang="0">
                <a:pos x="connsiteX18863" y="connsiteY18863"/>
              </a:cxn>
              <a:cxn ang="0">
                <a:pos x="connsiteX18864" y="connsiteY18864"/>
              </a:cxn>
              <a:cxn ang="0">
                <a:pos x="connsiteX18865" y="connsiteY18865"/>
              </a:cxn>
              <a:cxn ang="0">
                <a:pos x="connsiteX18866" y="connsiteY18866"/>
              </a:cxn>
              <a:cxn ang="0">
                <a:pos x="connsiteX18867" y="connsiteY18867"/>
              </a:cxn>
              <a:cxn ang="0">
                <a:pos x="connsiteX18868" y="connsiteY18868"/>
              </a:cxn>
              <a:cxn ang="0">
                <a:pos x="connsiteX18869" y="connsiteY18869"/>
              </a:cxn>
              <a:cxn ang="0">
                <a:pos x="connsiteX18870" y="connsiteY18870"/>
              </a:cxn>
              <a:cxn ang="0">
                <a:pos x="connsiteX18871" y="connsiteY18871"/>
              </a:cxn>
              <a:cxn ang="0">
                <a:pos x="connsiteX18872" y="connsiteY18872"/>
              </a:cxn>
              <a:cxn ang="0">
                <a:pos x="connsiteX18873" y="connsiteY18873"/>
              </a:cxn>
              <a:cxn ang="0">
                <a:pos x="connsiteX18874" y="connsiteY18874"/>
              </a:cxn>
              <a:cxn ang="0">
                <a:pos x="connsiteX18875" y="connsiteY18875"/>
              </a:cxn>
              <a:cxn ang="0">
                <a:pos x="connsiteX18876" y="connsiteY18876"/>
              </a:cxn>
              <a:cxn ang="0">
                <a:pos x="connsiteX18877" y="connsiteY18877"/>
              </a:cxn>
              <a:cxn ang="0">
                <a:pos x="connsiteX18878" y="connsiteY18878"/>
              </a:cxn>
              <a:cxn ang="0">
                <a:pos x="connsiteX18879" y="connsiteY18879"/>
              </a:cxn>
              <a:cxn ang="0">
                <a:pos x="connsiteX18880" y="connsiteY18880"/>
              </a:cxn>
              <a:cxn ang="0">
                <a:pos x="connsiteX18881" y="connsiteY18881"/>
              </a:cxn>
              <a:cxn ang="0">
                <a:pos x="connsiteX18882" y="connsiteY18882"/>
              </a:cxn>
              <a:cxn ang="0">
                <a:pos x="connsiteX18883" y="connsiteY18883"/>
              </a:cxn>
              <a:cxn ang="0">
                <a:pos x="connsiteX18884" y="connsiteY18884"/>
              </a:cxn>
              <a:cxn ang="0">
                <a:pos x="connsiteX18885" y="connsiteY18885"/>
              </a:cxn>
              <a:cxn ang="0">
                <a:pos x="connsiteX18886" y="connsiteY18886"/>
              </a:cxn>
              <a:cxn ang="0">
                <a:pos x="connsiteX18887" y="connsiteY18887"/>
              </a:cxn>
              <a:cxn ang="0">
                <a:pos x="connsiteX18888" y="connsiteY18888"/>
              </a:cxn>
              <a:cxn ang="0">
                <a:pos x="connsiteX18889" y="connsiteY18889"/>
              </a:cxn>
              <a:cxn ang="0">
                <a:pos x="connsiteX18890" y="connsiteY18890"/>
              </a:cxn>
              <a:cxn ang="0">
                <a:pos x="connsiteX18891" y="connsiteY18891"/>
              </a:cxn>
              <a:cxn ang="0">
                <a:pos x="connsiteX18892" y="connsiteY18892"/>
              </a:cxn>
              <a:cxn ang="0">
                <a:pos x="connsiteX18893" y="connsiteY18893"/>
              </a:cxn>
              <a:cxn ang="0">
                <a:pos x="connsiteX18894" y="connsiteY18894"/>
              </a:cxn>
              <a:cxn ang="0">
                <a:pos x="connsiteX18895" y="connsiteY18895"/>
              </a:cxn>
              <a:cxn ang="0">
                <a:pos x="connsiteX18896" y="connsiteY18896"/>
              </a:cxn>
              <a:cxn ang="0">
                <a:pos x="connsiteX18897" y="connsiteY18897"/>
              </a:cxn>
              <a:cxn ang="0">
                <a:pos x="connsiteX18898" y="connsiteY18898"/>
              </a:cxn>
              <a:cxn ang="0">
                <a:pos x="connsiteX18899" y="connsiteY18899"/>
              </a:cxn>
              <a:cxn ang="0">
                <a:pos x="connsiteX18900" y="connsiteY18900"/>
              </a:cxn>
              <a:cxn ang="0">
                <a:pos x="connsiteX18901" y="connsiteY18901"/>
              </a:cxn>
              <a:cxn ang="0">
                <a:pos x="connsiteX18902" y="connsiteY18902"/>
              </a:cxn>
              <a:cxn ang="0">
                <a:pos x="connsiteX18903" y="connsiteY18903"/>
              </a:cxn>
              <a:cxn ang="0">
                <a:pos x="connsiteX18904" y="connsiteY18904"/>
              </a:cxn>
              <a:cxn ang="0">
                <a:pos x="connsiteX18905" y="connsiteY18905"/>
              </a:cxn>
              <a:cxn ang="0">
                <a:pos x="connsiteX18906" y="connsiteY18906"/>
              </a:cxn>
              <a:cxn ang="0">
                <a:pos x="connsiteX18907" y="connsiteY18907"/>
              </a:cxn>
              <a:cxn ang="0">
                <a:pos x="connsiteX18908" y="connsiteY18908"/>
              </a:cxn>
              <a:cxn ang="0">
                <a:pos x="connsiteX18909" y="connsiteY18909"/>
              </a:cxn>
              <a:cxn ang="0">
                <a:pos x="connsiteX18910" y="connsiteY18910"/>
              </a:cxn>
              <a:cxn ang="0">
                <a:pos x="connsiteX18911" y="connsiteY18911"/>
              </a:cxn>
              <a:cxn ang="0">
                <a:pos x="connsiteX18912" y="connsiteY18912"/>
              </a:cxn>
              <a:cxn ang="0">
                <a:pos x="connsiteX18913" y="connsiteY18913"/>
              </a:cxn>
              <a:cxn ang="0">
                <a:pos x="connsiteX18914" y="connsiteY18914"/>
              </a:cxn>
              <a:cxn ang="0">
                <a:pos x="connsiteX18915" y="connsiteY18915"/>
              </a:cxn>
              <a:cxn ang="0">
                <a:pos x="connsiteX18916" y="connsiteY18916"/>
              </a:cxn>
              <a:cxn ang="0">
                <a:pos x="connsiteX18917" y="connsiteY18917"/>
              </a:cxn>
              <a:cxn ang="0">
                <a:pos x="connsiteX18918" y="connsiteY18918"/>
              </a:cxn>
              <a:cxn ang="0">
                <a:pos x="connsiteX18919" y="connsiteY18919"/>
              </a:cxn>
              <a:cxn ang="0">
                <a:pos x="connsiteX18920" y="connsiteY18920"/>
              </a:cxn>
              <a:cxn ang="0">
                <a:pos x="connsiteX18921" y="connsiteY18921"/>
              </a:cxn>
              <a:cxn ang="0">
                <a:pos x="connsiteX18922" y="connsiteY18922"/>
              </a:cxn>
              <a:cxn ang="0">
                <a:pos x="connsiteX18923" y="connsiteY18923"/>
              </a:cxn>
              <a:cxn ang="0">
                <a:pos x="connsiteX18924" y="connsiteY18924"/>
              </a:cxn>
              <a:cxn ang="0">
                <a:pos x="connsiteX18925" y="connsiteY18925"/>
              </a:cxn>
              <a:cxn ang="0">
                <a:pos x="connsiteX18926" y="connsiteY18926"/>
              </a:cxn>
              <a:cxn ang="0">
                <a:pos x="connsiteX18927" y="connsiteY18927"/>
              </a:cxn>
              <a:cxn ang="0">
                <a:pos x="connsiteX18928" y="connsiteY18928"/>
              </a:cxn>
              <a:cxn ang="0">
                <a:pos x="connsiteX18929" y="connsiteY18929"/>
              </a:cxn>
              <a:cxn ang="0">
                <a:pos x="connsiteX18930" y="connsiteY18930"/>
              </a:cxn>
              <a:cxn ang="0">
                <a:pos x="connsiteX18931" y="connsiteY18931"/>
              </a:cxn>
              <a:cxn ang="0">
                <a:pos x="connsiteX18932" y="connsiteY18932"/>
              </a:cxn>
              <a:cxn ang="0">
                <a:pos x="connsiteX18933" y="connsiteY18933"/>
              </a:cxn>
              <a:cxn ang="0">
                <a:pos x="connsiteX18934" y="connsiteY18934"/>
              </a:cxn>
              <a:cxn ang="0">
                <a:pos x="connsiteX18935" y="connsiteY18935"/>
              </a:cxn>
              <a:cxn ang="0">
                <a:pos x="connsiteX18936" y="connsiteY18936"/>
              </a:cxn>
              <a:cxn ang="0">
                <a:pos x="connsiteX18937" y="connsiteY18937"/>
              </a:cxn>
              <a:cxn ang="0">
                <a:pos x="connsiteX18938" y="connsiteY18938"/>
              </a:cxn>
              <a:cxn ang="0">
                <a:pos x="connsiteX18939" y="connsiteY18939"/>
              </a:cxn>
              <a:cxn ang="0">
                <a:pos x="connsiteX18940" y="connsiteY18940"/>
              </a:cxn>
              <a:cxn ang="0">
                <a:pos x="connsiteX18941" y="connsiteY18941"/>
              </a:cxn>
              <a:cxn ang="0">
                <a:pos x="connsiteX18942" y="connsiteY18942"/>
              </a:cxn>
              <a:cxn ang="0">
                <a:pos x="connsiteX18943" y="connsiteY18943"/>
              </a:cxn>
              <a:cxn ang="0">
                <a:pos x="connsiteX18944" y="connsiteY18944"/>
              </a:cxn>
              <a:cxn ang="0">
                <a:pos x="connsiteX18945" y="connsiteY18945"/>
              </a:cxn>
              <a:cxn ang="0">
                <a:pos x="connsiteX18946" y="connsiteY18946"/>
              </a:cxn>
              <a:cxn ang="0">
                <a:pos x="connsiteX18947" y="connsiteY18947"/>
              </a:cxn>
              <a:cxn ang="0">
                <a:pos x="connsiteX18948" y="connsiteY18948"/>
              </a:cxn>
              <a:cxn ang="0">
                <a:pos x="connsiteX18949" y="connsiteY18949"/>
              </a:cxn>
              <a:cxn ang="0">
                <a:pos x="connsiteX18950" y="connsiteY18950"/>
              </a:cxn>
              <a:cxn ang="0">
                <a:pos x="connsiteX18951" y="connsiteY18951"/>
              </a:cxn>
              <a:cxn ang="0">
                <a:pos x="connsiteX18952" y="connsiteY18952"/>
              </a:cxn>
              <a:cxn ang="0">
                <a:pos x="connsiteX18953" y="connsiteY18953"/>
              </a:cxn>
              <a:cxn ang="0">
                <a:pos x="connsiteX18954" y="connsiteY18954"/>
              </a:cxn>
              <a:cxn ang="0">
                <a:pos x="connsiteX18955" y="connsiteY18955"/>
              </a:cxn>
              <a:cxn ang="0">
                <a:pos x="connsiteX18956" y="connsiteY18956"/>
              </a:cxn>
              <a:cxn ang="0">
                <a:pos x="connsiteX18957" y="connsiteY18957"/>
              </a:cxn>
              <a:cxn ang="0">
                <a:pos x="connsiteX18958" y="connsiteY18958"/>
              </a:cxn>
              <a:cxn ang="0">
                <a:pos x="connsiteX18959" y="connsiteY18959"/>
              </a:cxn>
              <a:cxn ang="0">
                <a:pos x="connsiteX18960" y="connsiteY18960"/>
              </a:cxn>
              <a:cxn ang="0">
                <a:pos x="connsiteX18961" y="connsiteY18961"/>
              </a:cxn>
              <a:cxn ang="0">
                <a:pos x="connsiteX18962" y="connsiteY18962"/>
              </a:cxn>
              <a:cxn ang="0">
                <a:pos x="connsiteX18963" y="connsiteY18963"/>
              </a:cxn>
              <a:cxn ang="0">
                <a:pos x="connsiteX18964" y="connsiteY18964"/>
              </a:cxn>
              <a:cxn ang="0">
                <a:pos x="connsiteX18965" y="connsiteY18965"/>
              </a:cxn>
              <a:cxn ang="0">
                <a:pos x="connsiteX18966" y="connsiteY18966"/>
              </a:cxn>
              <a:cxn ang="0">
                <a:pos x="connsiteX18967" y="connsiteY18967"/>
              </a:cxn>
              <a:cxn ang="0">
                <a:pos x="connsiteX18968" y="connsiteY18968"/>
              </a:cxn>
              <a:cxn ang="0">
                <a:pos x="connsiteX18969" y="connsiteY18969"/>
              </a:cxn>
              <a:cxn ang="0">
                <a:pos x="connsiteX18970" y="connsiteY18970"/>
              </a:cxn>
              <a:cxn ang="0">
                <a:pos x="connsiteX18971" y="connsiteY18971"/>
              </a:cxn>
              <a:cxn ang="0">
                <a:pos x="connsiteX18972" y="connsiteY18972"/>
              </a:cxn>
              <a:cxn ang="0">
                <a:pos x="connsiteX18973" y="connsiteY18973"/>
              </a:cxn>
              <a:cxn ang="0">
                <a:pos x="connsiteX18974" y="connsiteY18974"/>
              </a:cxn>
              <a:cxn ang="0">
                <a:pos x="connsiteX18975" y="connsiteY18975"/>
              </a:cxn>
              <a:cxn ang="0">
                <a:pos x="connsiteX18976" y="connsiteY18976"/>
              </a:cxn>
              <a:cxn ang="0">
                <a:pos x="connsiteX18977" y="connsiteY18977"/>
              </a:cxn>
              <a:cxn ang="0">
                <a:pos x="connsiteX18978" y="connsiteY18978"/>
              </a:cxn>
              <a:cxn ang="0">
                <a:pos x="connsiteX18979" y="connsiteY18979"/>
              </a:cxn>
              <a:cxn ang="0">
                <a:pos x="connsiteX18980" y="connsiteY18980"/>
              </a:cxn>
              <a:cxn ang="0">
                <a:pos x="connsiteX18981" y="connsiteY18981"/>
              </a:cxn>
              <a:cxn ang="0">
                <a:pos x="connsiteX18982" y="connsiteY18982"/>
              </a:cxn>
              <a:cxn ang="0">
                <a:pos x="connsiteX18983" y="connsiteY18983"/>
              </a:cxn>
              <a:cxn ang="0">
                <a:pos x="connsiteX18984" y="connsiteY18984"/>
              </a:cxn>
              <a:cxn ang="0">
                <a:pos x="connsiteX18985" y="connsiteY18985"/>
              </a:cxn>
              <a:cxn ang="0">
                <a:pos x="connsiteX18986" y="connsiteY18986"/>
              </a:cxn>
              <a:cxn ang="0">
                <a:pos x="connsiteX18987" y="connsiteY18987"/>
              </a:cxn>
              <a:cxn ang="0">
                <a:pos x="connsiteX18988" y="connsiteY18988"/>
              </a:cxn>
              <a:cxn ang="0">
                <a:pos x="connsiteX18989" y="connsiteY18989"/>
              </a:cxn>
              <a:cxn ang="0">
                <a:pos x="connsiteX18990" y="connsiteY18990"/>
              </a:cxn>
              <a:cxn ang="0">
                <a:pos x="connsiteX18991" y="connsiteY18991"/>
              </a:cxn>
              <a:cxn ang="0">
                <a:pos x="connsiteX18992" y="connsiteY18992"/>
              </a:cxn>
              <a:cxn ang="0">
                <a:pos x="connsiteX18993" y="connsiteY18993"/>
              </a:cxn>
              <a:cxn ang="0">
                <a:pos x="connsiteX18994" y="connsiteY18994"/>
              </a:cxn>
              <a:cxn ang="0">
                <a:pos x="connsiteX18995" y="connsiteY18995"/>
              </a:cxn>
              <a:cxn ang="0">
                <a:pos x="connsiteX18996" y="connsiteY18996"/>
              </a:cxn>
              <a:cxn ang="0">
                <a:pos x="connsiteX18997" y="connsiteY18997"/>
              </a:cxn>
              <a:cxn ang="0">
                <a:pos x="connsiteX18998" y="connsiteY18998"/>
              </a:cxn>
              <a:cxn ang="0">
                <a:pos x="connsiteX18999" y="connsiteY18999"/>
              </a:cxn>
              <a:cxn ang="0">
                <a:pos x="connsiteX19000" y="connsiteY19000"/>
              </a:cxn>
              <a:cxn ang="0">
                <a:pos x="connsiteX19001" y="connsiteY19001"/>
              </a:cxn>
              <a:cxn ang="0">
                <a:pos x="connsiteX19002" y="connsiteY19002"/>
              </a:cxn>
              <a:cxn ang="0">
                <a:pos x="connsiteX19003" y="connsiteY19003"/>
              </a:cxn>
              <a:cxn ang="0">
                <a:pos x="connsiteX19004" y="connsiteY19004"/>
              </a:cxn>
              <a:cxn ang="0">
                <a:pos x="connsiteX19005" y="connsiteY19005"/>
              </a:cxn>
              <a:cxn ang="0">
                <a:pos x="connsiteX19006" y="connsiteY19006"/>
              </a:cxn>
              <a:cxn ang="0">
                <a:pos x="connsiteX19007" y="connsiteY19007"/>
              </a:cxn>
              <a:cxn ang="0">
                <a:pos x="connsiteX19008" y="connsiteY19008"/>
              </a:cxn>
              <a:cxn ang="0">
                <a:pos x="connsiteX19009" y="connsiteY19009"/>
              </a:cxn>
              <a:cxn ang="0">
                <a:pos x="connsiteX19010" y="connsiteY19010"/>
              </a:cxn>
              <a:cxn ang="0">
                <a:pos x="connsiteX19011" y="connsiteY19011"/>
              </a:cxn>
              <a:cxn ang="0">
                <a:pos x="connsiteX19012" y="connsiteY19012"/>
              </a:cxn>
              <a:cxn ang="0">
                <a:pos x="connsiteX19013" y="connsiteY19013"/>
              </a:cxn>
              <a:cxn ang="0">
                <a:pos x="connsiteX19014" y="connsiteY19014"/>
              </a:cxn>
              <a:cxn ang="0">
                <a:pos x="connsiteX19015" y="connsiteY19015"/>
              </a:cxn>
              <a:cxn ang="0">
                <a:pos x="connsiteX19016" y="connsiteY19016"/>
              </a:cxn>
              <a:cxn ang="0">
                <a:pos x="connsiteX19017" y="connsiteY19017"/>
              </a:cxn>
              <a:cxn ang="0">
                <a:pos x="connsiteX19018" y="connsiteY19018"/>
              </a:cxn>
              <a:cxn ang="0">
                <a:pos x="connsiteX19019" y="connsiteY19019"/>
              </a:cxn>
              <a:cxn ang="0">
                <a:pos x="connsiteX19020" y="connsiteY19020"/>
              </a:cxn>
              <a:cxn ang="0">
                <a:pos x="connsiteX19021" y="connsiteY19021"/>
              </a:cxn>
              <a:cxn ang="0">
                <a:pos x="connsiteX19022" y="connsiteY19022"/>
              </a:cxn>
              <a:cxn ang="0">
                <a:pos x="connsiteX19023" y="connsiteY19023"/>
              </a:cxn>
              <a:cxn ang="0">
                <a:pos x="connsiteX19024" y="connsiteY19024"/>
              </a:cxn>
              <a:cxn ang="0">
                <a:pos x="connsiteX19025" y="connsiteY19025"/>
              </a:cxn>
              <a:cxn ang="0">
                <a:pos x="connsiteX19026" y="connsiteY19026"/>
              </a:cxn>
              <a:cxn ang="0">
                <a:pos x="connsiteX19027" y="connsiteY19027"/>
              </a:cxn>
              <a:cxn ang="0">
                <a:pos x="connsiteX19028" y="connsiteY19028"/>
              </a:cxn>
              <a:cxn ang="0">
                <a:pos x="connsiteX19029" y="connsiteY19029"/>
              </a:cxn>
              <a:cxn ang="0">
                <a:pos x="connsiteX19030" y="connsiteY19030"/>
              </a:cxn>
              <a:cxn ang="0">
                <a:pos x="connsiteX19031" y="connsiteY19031"/>
              </a:cxn>
              <a:cxn ang="0">
                <a:pos x="connsiteX19032" y="connsiteY19032"/>
              </a:cxn>
              <a:cxn ang="0">
                <a:pos x="connsiteX19033" y="connsiteY19033"/>
              </a:cxn>
              <a:cxn ang="0">
                <a:pos x="connsiteX19034" y="connsiteY19034"/>
              </a:cxn>
              <a:cxn ang="0">
                <a:pos x="connsiteX19035" y="connsiteY19035"/>
              </a:cxn>
              <a:cxn ang="0">
                <a:pos x="connsiteX19036" y="connsiteY19036"/>
              </a:cxn>
              <a:cxn ang="0">
                <a:pos x="connsiteX19037" y="connsiteY19037"/>
              </a:cxn>
              <a:cxn ang="0">
                <a:pos x="connsiteX19038" y="connsiteY19038"/>
              </a:cxn>
              <a:cxn ang="0">
                <a:pos x="connsiteX19039" y="connsiteY19039"/>
              </a:cxn>
              <a:cxn ang="0">
                <a:pos x="connsiteX19040" y="connsiteY19040"/>
              </a:cxn>
              <a:cxn ang="0">
                <a:pos x="connsiteX19041" y="connsiteY19041"/>
              </a:cxn>
              <a:cxn ang="0">
                <a:pos x="connsiteX19042" y="connsiteY19042"/>
              </a:cxn>
              <a:cxn ang="0">
                <a:pos x="connsiteX19043" y="connsiteY19043"/>
              </a:cxn>
              <a:cxn ang="0">
                <a:pos x="connsiteX19044" y="connsiteY19044"/>
              </a:cxn>
              <a:cxn ang="0">
                <a:pos x="connsiteX19045" y="connsiteY19045"/>
              </a:cxn>
              <a:cxn ang="0">
                <a:pos x="connsiteX19046" y="connsiteY19046"/>
              </a:cxn>
              <a:cxn ang="0">
                <a:pos x="connsiteX19047" y="connsiteY19047"/>
              </a:cxn>
              <a:cxn ang="0">
                <a:pos x="connsiteX19048" y="connsiteY19048"/>
              </a:cxn>
              <a:cxn ang="0">
                <a:pos x="connsiteX19049" y="connsiteY19049"/>
              </a:cxn>
              <a:cxn ang="0">
                <a:pos x="connsiteX19050" y="connsiteY19050"/>
              </a:cxn>
              <a:cxn ang="0">
                <a:pos x="connsiteX19051" y="connsiteY19051"/>
              </a:cxn>
              <a:cxn ang="0">
                <a:pos x="connsiteX19052" y="connsiteY19052"/>
              </a:cxn>
              <a:cxn ang="0">
                <a:pos x="connsiteX19053" y="connsiteY19053"/>
              </a:cxn>
              <a:cxn ang="0">
                <a:pos x="connsiteX19054" y="connsiteY19054"/>
              </a:cxn>
              <a:cxn ang="0">
                <a:pos x="connsiteX19055" y="connsiteY19055"/>
              </a:cxn>
              <a:cxn ang="0">
                <a:pos x="connsiteX19056" y="connsiteY19056"/>
              </a:cxn>
              <a:cxn ang="0">
                <a:pos x="connsiteX19057" y="connsiteY19057"/>
              </a:cxn>
              <a:cxn ang="0">
                <a:pos x="connsiteX19058" y="connsiteY19058"/>
              </a:cxn>
              <a:cxn ang="0">
                <a:pos x="connsiteX19059" y="connsiteY19059"/>
              </a:cxn>
              <a:cxn ang="0">
                <a:pos x="connsiteX19060" y="connsiteY19060"/>
              </a:cxn>
              <a:cxn ang="0">
                <a:pos x="connsiteX19061" y="connsiteY19061"/>
              </a:cxn>
              <a:cxn ang="0">
                <a:pos x="connsiteX19062" y="connsiteY19062"/>
              </a:cxn>
              <a:cxn ang="0">
                <a:pos x="connsiteX19063" y="connsiteY19063"/>
              </a:cxn>
              <a:cxn ang="0">
                <a:pos x="connsiteX19064" y="connsiteY19064"/>
              </a:cxn>
              <a:cxn ang="0">
                <a:pos x="connsiteX19065" y="connsiteY19065"/>
              </a:cxn>
              <a:cxn ang="0">
                <a:pos x="connsiteX19066" y="connsiteY19066"/>
              </a:cxn>
              <a:cxn ang="0">
                <a:pos x="connsiteX19067" y="connsiteY19067"/>
              </a:cxn>
              <a:cxn ang="0">
                <a:pos x="connsiteX19068" y="connsiteY19068"/>
              </a:cxn>
              <a:cxn ang="0">
                <a:pos x="connsiteX19069" y="connsiteY19069"/>
              </a:cxn>
              <a:cxn ang="0">
                <a:pos x="connsiteX19070" y="connsiteY19070"/>
              </a:cxn>
              <a:cxn ang="0">
                <a:pos x="connsiteX19071" y="connsiteY19071"/>
              </a:cxn>
              <a:cxn ang="0">
                <a:pos x="connsiteX19072" y="connsiteY19072"/>
              </a:cxn>
              <a:cxn ang="0">
                <a:pos x="connsiteX19073" y="connsiteY19073"/>
              </a:cxn>
              <a:cxn ang="0">
                <a:pos x="connsiteX19074" y="connsiteY19074"/>
              </a:cxn>
              <a:cxn ang="0">
                <a:pos x="connsiteX19075" y="connsiteY19075"/>
              </a:cxn>
              <a:cxn ang="0">
                <a:pos x="connsiteX19076" y="connsiteY19076"/>
              </a:cxn>
              <a:cxn ang="0">
                <a:pos x="connsiteX19077" y="connsiteY19077"/>
              </a:cxn>
              <a:cxn ang="0">
                <a:pos x="connsiteX19078" y="connsiteY19078"/>
              </a:cxn>
              <a:cxn ang="0">
                <a:pos x="connsiteX19079" y="connsiteY19079"/>
              </a:cxn>
              <a:cxn ang="0">
                <a:pos x="connsiteX19080" y="connsiteY19080"/>
              </a:cxn>
              <a:cxn ang="0">
                <a:pos x="connsiteX19081" y="connsiteY19081"/>
              </a:cxn>
              <a:cxn ang="0">
                <a:pos x="connsiteX19082" y="connsiteY19082"/>
              </a:cxn>
              <a:cxn ang="0">
                <a:pos x="connsiteX19083" y="connsiteY19083"/>
              </a:cxn>
              <a:cxn ang="0">
                <a:pos x="connsiteX19084" y="connsiteY19084"/>
              </a:cxn>
              <a:cxn ang="0">
                <a:pos x="connsiteX19085" y="connsiteY19085"/>
              </a:cxn>
              <a:cxn ang="0">
                <a:pos x="connsiteX19086" y="connsiteY19086"/>
              </a:cxn>
              <a:cxn ang="0">
                <a:pos x="connsiteX19087" y="connsiteY19087"/>
              </a:cxn>
              <a:cxn ang="0">
                <a:pos x="connsiteX19088" y="connsiteY19088"/>
              </a:cxn>
              <a:cxn ang="0">
                <a:pos x="connsiteX19089" y="connsiteY19089"/>
              </a:cxn>
              <a:cxn ang="0">
                <a:pos x="connsiteX19090" y="connsiteY19090"/>
              </a:cxn>
              <a:cxn ang="0">
                <a:pos x="connsiteX19091" y="connsiteY19091"/>
              </a:cxn>
              <a:cxn ang="0">
                <a:pos x="connsiteX19092" y="connsiteY19092"/>
              </a:cxn>
              <a:cxn ang="0">
                <a:pos x="connsiteX19093" y="connsiteY19093"/>
              </a:cxn>
              <a:cxn ang="0">
                <a:pos x="connsiteX19094" y="connsiteY19094"/>
              </a:cxn>
              <a:cxn ang="0">
                <a:pos x="connsiteX19095" y="connsiteY19095"/>
              </a:cxn>
              <a:cxn ang="0">
                <a:pos x="connsiteX19096" y="connsiteY19096"/>
              </a:cxn>
              <a:cxn ang="0">
                <a:pos x="connsiteX19097" y="connsiteY19097"/>
              </a:cxn>
              <a:cxn ang="0">
                <a:pos x="connsiteX19098" y="connsiteY19098"/>
              </a:cxn>
              <a:cxn ang="0">
                <a:pos x="connsiteX19099" y="connsiteY19099"/>
              </a:cxn>
              <a:cxn ang="0">
                <a:pos x="connsiteX19100" y="connsiteY19100"/>
              </a:cxn>
              <a:cxn ang="0">
                <a:pos x="connsiteX19101" y="connsiteY19101"/>
              </a:cxn>
              <a:cxn ang="0">
                <a:pos x="connsiteX19102" y="connsiteY19102"/>
              </a:cxn>
              <a:cxn ang="0">
                <a:pos x="connsiteX19103" y="connsiteY19103"/>
              </a:cxn>
              <a:cxn ang="0">
                <a:pos x="connsiteX19104" y="connsiteY19104"/>
              </a:cxn>
              <a:cxn ang="0">
                <a:pos x="connsiteX19105" y="connsiteY19105"/>
              </a:cxn>
              <a:cxn ang="0">
                <a:pos x="connsiteX19106" y="connsiteY19106"/>
              </a:cxn>
              <a:cxn ang="0">
                <a:pos x="connsiteX19107" y="connsiteY19107"/>
              </a:cxn>
              <a:cxn ang="0">
                <a:pos x="connsiteX19108" y="connsiteY19108"/>
              </a:cxn>
              <a:cxn ang="0">
                <a:pos x="connsiteX19109" y="connsiteY19109"/>
              </a:cxn>
              <a:cxn ang="0">
                <a:pos x="connsiteX19110" y="connsiteY19110"/>
              </a:cxn>
              <a:cxn ang="0">
                <a:pos x="connsiteX19111" y="connsiteY19111"/>
              </a:cxn>
              <a:cxn ang="0">
                <a:pos x="connsiteX19112" y="connsiteY19112"/>
              </a:cxn>
              <a:cxn ang="0">
                <a:pos x="connsiteX19113" y="connsiteY19113"/>
              </a:cxn>
              <a:cxn ang="0">
                <a:pos x="connsiteX19114" y="connsiteY19114"/>
              </a:cxn>
              <a:cxn ang="0">
                <a:pos x="connsiteX19115" y="connsiteY19115"/>
              </a:cxn>
              <a:cxn ang="0">
                <a:pos x="connsiteX19116" y="connsiteY19116"/>
              </a:cxn>
              <a:cxn ang="0">
                <a:pos x="connsiteX19117" y="connsiteY19117"/>
              </a:cxn>
              <a:cxn ang="0">
                <a:pos x="connsiteX19118" y="connsiteY19118"/>
              </a:cxn>
              <a:cxn ang="0">
                <a:pos x="connsiteX19119" y="connsiteY19119"/>
              </a:cxn>
              <a:cxn ang="0">
                <a:pos x="connsiteX19120" y="connsiteY19120"/>
              </a:cxn>
              <a:cxn ang="0">
                <a:pos x="connsiteX19121" y="connsiteY19121"/>
              </a:cxn>
              <a:cxn ang="0">
                <a:pos x="connsiteX19122" y="connsiteY19122"/>
              </a:cxn>
              <a:cxn ang="0">
                <a:pos x="connsiteX19123" y="connsiteY19123"/>
              </a:cxn>
              <a:cxn ang="0">
                <a:pos x="connsiteX19124" y="connsiteY19124"/>
              </a:cxn>
              <a:cxn ang="0">
                <a:pos x="connsiteX19125" y="connsiteY19125"/>
              </a:cxn>
              <a:cxn ang="0">
                <a:pos x="connsiteX19126" y="connsiteY19126"/>
              </a:cxn>
              <a:cxn ang="0">
                <a:pos x="connsiteX19127" y="connsiteY19127"/>
              </a:cxn>
              <a:cxn ang="0">
                <a:pos x="connsiteX19128" y="connsiteY19128"/>
              </a:cxn>
              <a:cxn ang="0">
                <a:pos x="connsiteX19129" y="connsiteY19129"/>
              </a:cxn>
              <a:cxn ang="0">
                <a:pos x="connsiteX19130" y="connsiteY19130"/>
              </a:cxn>
              <a:cxn ang="0">
                <a:pos x="connsiteX19131" y="connsiteY19131"/>
              </a:cxn>
              <a:cxn ang="0">
                <a:pos x="connsiteX19132" y="connsiteY19132"/>
              </a:cxn>
              <a:cxn ang="0">
                <a:pos x="connsiteX19133" y="connsiteY19133"/>
              </a:cxn>
              <a:cxn ang="0">
                <a:pos x="connsiteX19134" y="connsiteY19134"/>
              </a:cxn>
              <a:cxn ang="0">
                <a:pos x="connsiteX19135" y="connsiteY19135"/>
              </a:cxn>
              <a:cxn ang="0">
                <a:pos x="connsiteX19136" y="connsiteY19136"/>
              </a:cxn>
              <a:cxn ang="0">
                <a:pos x="connsiteX19137" y="connsiteY19137"/>
              </a:cxn>
              <a:cxn ang="0">
                <a:pos x="connsiteX19138" y="connsiteY19138"/>
              </a:cxn>
              <a:cxn ang="0">
                <a:pos x="connsiteX19139" y="connsiteY19139"/>
              </a:cxn>
              <a:cxn ang="0">
                <a:pos x="connsiteX19140" y="connsiteY19140"/>
              </a:cxn>
              <a:cxn ang="0">
                <a:pos x="connsiteX19141" y="connsiteY19141"/>
              </a:cxn>
              <a:cxn ang="0">
                <a:pos x="connsiteX19142" y="connsiteY19142"/>
              </a:cxn>
              <a:cxn ang="0">
                <a:pos x="connsiteX19143" y="connsiteY19143"/>
              </a:cxn>
              <a:cxn ang="0">
                <a:pos x="connsiteX19144" y="connsiteY19144"/>
              </a:cxn>
              <a:cxn ang="0">
                <a:pos x="connsiteX19145" y="connsiteY19145"/>
              </a:cxn>
              <a:cxn ang="0">
                <a:pos x="connsiteX19146" y="connsiteY19146"/>
              </a:cxn>
              <a:cxn ang="0">
                <a:pos x="connsiteX19147" y="connsiteY19147"/>
              </a:cxn>
              <a:cxn ang="0">
                <a:pos x="connsiteX19148" y="connsiteY19148"/>
              </a:cxn>
              <a:cxn ang="0">
                <a:pos x="connsiteX19149" y="connsiteY19149"/>
              </a:cxn>
              <a:cxn ang="0">
                <a:pos x="connsiteX19150" y="connsiteY19150"/>
              </a:cxn>
              <a:cxn ang="0">
                <a:pos x="connsiteX19151" y="connsiteY19151"/>
              </a:cxn>
              <a:cxn ang="0">
                <a:pos x="connsiteX19152" y="connsiteY19152"/>
              </a:cxn>
              <a:cxn ang="0">
                <a:pos x="connsiteX19153" y="connsiteY19153"/>
              </a:cxn>
              <a:cxn ang="0">
                <a:pos x="connsiteX19154" y="connsiteY19154"/>
              </a:cxn>
              <a:cxn ang="0">
                <a:pos x="connsiteX19155" y="connsiteY19155"/>
              </a:cxn>
              <a:cxn ang="0">
                <a:pos x="connsiteX19156" y="connsiteY19156"/>
              </a:cxn>
              <a:cxn ang="0">
                <a:pos x="connsiteX19157" y="connsiteY19157"/>
              </a:cxn>
              <a:cxn ang="0">
                <a:pos x="connsiteX19158" y="connsiteY19158"/>
              </a:cxn>
              <a:cxn ang="0">
                <a:pos x="connsiteX19159" y="connsiteY19159"/>
              </a:cxn>
              <a:cxn ang="0">
                <a:pos x="connsiteX19160" y="connsiteY19160"/>
              </a:cxn>
              <a:cxn ang="0">
                <a:pos x="connsiteX19161" y="connsiteY19161"/>
              </a:cxn>
              <a:cxn ang="0">
                <a:pos x="connsiteX19162" y="connsiteY19162"/>
              </a:cxn>
              <a:cxn ang="0">
                <a:pos x="connsiteX19163" y="connsiteY19163"/>
              </a:cxn>
              <a:cxn ang="0">
                <a:pos x="connsiteX19164" y="connsiteY19164"/>
              </a:cxn>
              <a:cxn ang="0">
                <a:pos x="connsiteX19165" y="connsiteY19165"/>
              </a:cxn>
              <a:cxn ang="0">
                <a:pos x="connsiteX19166" y="connsiteY19166"/>
              </a:cxn>
              <a:cxn ang="0">
                <a:pos x="connsiteX19167" y="connsiteY19167"/>
              </a:cxn>
              <a:cxn ang="0">
                <a:pos x="connsiteX19168" y="connsiteY19168"/>
              </a:cxn>
              <a:cxn ang="0">
                <a:pos x="connsiteX19169" y="connsiteY19169"/>
              </a:cxn>
              <a:cxn ang="0">
                <a:pos x="connsiteX19170" y="connsiteY19170"/>
              </a:cxn>
              <a:cxn ang="0">
                <a:pos x="connsiteX19171" y="connsiteY19171"/>
              </a:cxn>
              <a:cxn ang="0">
                <a:pos x="connsiteX19172" y="connsiteY19172"/>
              </a:cxn>
              <a:cxn ang="0">
                <a:pos x="connsiteX19173" y="connsiteY19173"/>
              </a:cxn>
              <a:cxn ang="0">
                <a:pos x="connsiteX19174" y="connsiteY19174"/>
              </a:cxn>
              <a:cxn ang="0">
                <a:pos x="connsiteX19175" y="connsiteY19175"/>
              </a:cxn>
              <a:cxn ang="0">
                <a:pos x="connsiteX19176" y="connsiteY19176"/>
              </a:cxn>
              <a:cxn ang="0">
                <a:pos x="connsiteX19177" y="connsiteY19177"/>
              </a:cxn>
              <a:cxn ang="0">
                <a:pos x="connsiteX19178" y="connsiteY19178"/>
              </a:cxn>
              <a:cxn ang="0">
                <a:pos x="connsiteX19179" y="connsiteY19179"/>
              </a:cxn>
              <a:cxn ang="0">
                <a:pos x="connsiteX19180" y="connsiteY19180"/>
              </a:cxn>
              <a:cxn ang="0">
                <a:pos x="connsiteX19181" y="connsiteY19181"/>
              </a:cxn>
              <a:cxn ang="0">
                <a:pos x="connsiteX19182" y="connsiteY19182"/>
              </a:cxn>
              <a:cxn ang="0">
                <a:pos x="connsiteX19183" y="connsiteY19183"/>
              </a:cxn>
              <a:cxn ang="0">
                <a:pos x="connsiteX19184" y="connsiteY19184"/>
              </a:cxn>
              <a:cxn ang="0">
                <a:pos x="connsiteX19185" y="connsiteY19185"/>
              </a:cxn>
              <a:cxn ang="0">
                <a:pos x="connsiteX19186" y="connsiteY19186"/>
              </a:cxn>
              <a:cxn ang="0">
                <a:pos x="connsiteX19187" y="connsiteY19187"/>
              </a:cxn>
              <a:cxn ang="0">
                <a:pos x="connsiteX19188" y="connsiteY19188"/>
              </a:cxn>
              <a:cxn ang="0">
                <a:pos x="connsiteX19189" y="connsiteY19189"/>
              </a:cxn>
              <a:cxn ang="0">
                <a:pos x="connsiteX19190" y="connsiteY19190"/>
              </a:cxn>
              <a:cxn ang="0">
                <a:pos x="connsiteX19191" y="connsiteY19191"/>
              </a:cxn>
              <a:cxn ang="0">
                <a:pos x="connsiteX19192" y="connsiteY19192"/>
              </a:cxn>
              <a:cxn ang="0">
                <a:pos x="connsiteX19193" y="connsiteY19193"/>
              </a:cxn>
              <a:cxn ang="0">
                <a:pos x="connsiteX19194" y="connsiteY19194"/>
              </a:cxn>
              <a:cxn ang="0">
                <a:pos x="connsiteX19195" y="connsiteY19195"/>
              </a:cxn>
              <a:cxn ang="0">
                <a:pos x="connsiteX19196" y="connsiteY19196"/>
              </a:cxn>
              <a:cxn ang="0">
                <a:pos x="connsiteX19197" y="connsiteY19197"/>
              </a:cxn>
              <a:cxn ang="0">
                <a:pos x="connsiteX19198" y="connsiteY19198"/>
              </a:cxn>
              <a:cxn ang="0">
                <a:pos x="connsiteX19199" y="connsiteY19199"/>
              </a:cxn>
              <a:cxn ang="0">
                <a:pos x="connsiteX19200" y="connsiteY19200"/>
              </a:cxn>
              <a:cxn ang="0">
                <a:pos x="connsiteX19201" y="connsiteY19201"/>
              </a:cxn>
              <a:cxn ang="0">
                <a:pos x="connsiteX19202" y="connsiteY19202"/>
              </a:cxn>
              <a:cxn ang="0">
                <a:pos x="connsiteX19203" y="connsiteY19203"/>
              </a:cxn>
              <a:cxn ang="0">
                <a:pos x="connsiteX19204" y="connsiteY19204"/>
              </a:cxn>
              <a:cxn ang="0">
                <a:pos x="connsiteX19205" y="connsiteY19205"/>
              </a:cxn>
              <a:cxn ang="0">
                <a:pos x="connsiteX19206" y="connsiteY19206"/>
              </a:cxn>
              <a:cxn ang="0">
                <a:pos x="connsiteX19207" y="connsiteY19207"/>
              </a:cxn>
              <a:cxn ang="0">
                <a:pos x="connsiteX19208" y="connsiteY19208"/>
              </a:cxn>
              <a:cxn ang="0">
                <a:pos x="connsiteX19209" y="connsiteY19209"/>
              </a:cxn>
              <a:cxn ang="0">
                <a:pos x="connsiteX19210" y="connsiteY19210"/>
              </a:cxn>
              <a:cxn ang="0">
                <a:pos x="connsiteX19211" y="connsiteY19211"/>
              </a:cxn>
              <a:cxn ang="0">
                <a:pos x="connsiteX19212" y="connsiteY19212"/>
              </a:cxn>
              <a:cxn ang="0">
                <a:pos x="connsiteX19213" y="connsiteY19213"/>
              </a:cxn>
              <a:cxn ang="0">
                <a:pos x="connsiteX19214" y="connsiteY19214"/>
              </a:cxn>
              <a:cxn ang="0">
                <a:pos x="connsiteX19215" y="connsiteY19215"/>
              </a:cxn>
              <a:cxn ang="0">
                <a:pos x="connsiteX19216" y="connsiteY19216"/>
              </a:cxn>
              <a:cxn ang="0">
                <a:pos x="connsiteX19217" y="connsiteY19217"/>
              </a:cxn>
              <a:cxn ang="0">
                <a:pos x="connsiteX19218" y="connsiteY19218"/>
              </a:cxn>
              <a:cxn ang="0">
                <a:pos x="connsiteX19219" y="connsiteY19219"/>
              </a:cxn>
              <a:cxn ang="0">
                <a:pos x="connsiteX19220" y="connsiteY19220"/>
              </a:cxn>
              <a:cxn ang="0">
                <a:pos x="connsiteX19221" y="connsiteY19221"/>
              </a:cxn>
              <a:cxn ang="0">
                <a:pos x="connsiteX19222" y="connsiteY19222"/>
              </a:cxn>
              <a:cxn ang="0">
                <a:pos x="connsiteX19223" y="connsiteY19223"/>
              </a:cxn>
              <a:cxn ang="0">
                <a:pos x="connsiteX19224" y="connsiteY19224"/>
              </a:cxn>
              <a:cxn ang="0">
                <a:pos x="connsiteX19225" y="connsiteY19225"/>
              </a:cxn>
              <a:cxn ang="0">
                <a:pos x="connsiteX19226" y="connsiteY19226"/>
              </a:cxn>
              <a:cxn ang="0">
                <a:pos x="connsiteX19227" y="connsiteY19227"/>
              </a:cxn>
              <a:cxn ang="0">
                <a:pos x="connsiteX19228" y="connsiteY19228"/>
              </a:cxn>
              <a:cxn ang="0">
                <a:pos x="connsiteX19229" y="connsiteY19229"/>
              </a:cxn>
              <a:cxn ang="0">
                <a:pos x="connsiteX19230" y="connsiteY19230"/>
              </a:cxn>
              <a:cxn ang="0">
                <a:pos x="connsiteX19231" y="connsiteY19231"/>
              </a:cxn>
              <a:cxn ang="0">
                <a:pos x="connsiteX19232" y="connsiteY19232"/>
              </a:cxn>
              <a:cxn ang="0">
                <a:pos x="connsiteX19233" y="connsiteY19233"/>
              </a:cxn>
              <a:cxn ang="0">
                <a:pos x="connsiteX19234" y="connsiteY19234"/>
              </a:cxn>
              <a:cxn ang="0">
                <a:pos x="connsiteX19235" y="connsiteY19235"/>
              </a:cxn>
              <a:cxn ang="0">
                <a:pos x="connsiteX19236" y="connsiteY19236"/>
              </a:cxn>
              <a:cxn ang="0">
                <a:pos x="connsiteX19237" y="connsiteY19237"/>
              </a:cxn>
              <a:cxn ang="0">
                <a:pos x="connsiteX19238" y="connsiteY19238"/>
              </a:cxn>
              <a:cxn ang="0">
                <a:pos x="connsiteX19239" y="connsiteY19239"/>
              </a:cxn>
              <a:cxn ang="0">
                <a:pos x="connsiteX19240" y="connsiteY19240"/>
              </a:cxn>
              <a:cxn ang="0">
                <a:pos x="connsiteX19241" y="connsiteY19241"/>
              </a:cxn>
              <a:cxn ang="0">
                <a:pos x="connsiteX19242" y="connsiteY19242"/>
              </a:cxn>
              <a:cxn ang="0">
                <a:pos x="connsiteX19243" y="connsiteY19243"/>
              </a:cxn>
              <a:cxn ang="0">
                <a:pos x="connsiteX19244" y="connsiteY19244"/>
              </a:cxn>
              <a:cxn ang="0">
                <a:pos x="connsiteX19245" y="connsiteY19245"/>
              </a:cxn>
              <a:cxn ang="0">
                <a:pos x="connsiteX19246" y="connsiteY19246"/>
              </a:cxn>
              <a:cxn ang="0">
                <a:pos x="connsiteX19247" y="connsiteY19247"/>
              </a:cxn>
              <a:cxn ang="0">
                <a:pos x="connsiteX19248" y="connsiteY19248"/>
              </a:cxn>
              <a:cxn ang="0">
                <a:pos x="connsiteX19249" y="connsiteY19249"/>
              </a:cxn>
              <a:cxn ang="0">
                <a:pos x="connsiteX19250" y="connsiteY19250"/>
              </a:cxn>
              <a:cxn ang="0">
                <a:pos x="connsiteX19251" y="connsiteY19251"/>
              </a:cxn>
              <a:cxn ang="0">
                <a:pos x="connsiteX19252" y="connsiteY19252"/>
              </a:cxn>
              <a:cxn ang="0">
                <a:pos x="connsiteX19253" y="connsiteY19253"/>
              </a:cxn>
              <a:cxn ang="0">
                <a:pos x="connsiteX19254" y="connsiteY19254"/>
              </a:cxn>
              <a:cxn ang="0">
                <a:pos x="connsiteX19255" y="connsiteY19255"/>
              </a:cxn>
              <a:cxn ang="0">
                <a:pos x="connsiteX19256" y="connsiteY19256"/>
              </a:cxn>
              <a:cxn ang="0">
                <a:pos x="connsiteX19257" y="connsiteY19257"/>
              </a:cxn>
              <a:cxn ang="0">
                <a:pos x="connsiteX19258" y="connsiteY19258"/>
              </a:cxn>
              <a:cxn ang="0">
                <a:pos x="connsiteX19259" y="connsiteY19259"/>
              </a:cxn>
              <a:cxn ang="0">
                <a:pos x="connsiteX19260" y="connsiteY19260"/>
              </a:cxn>
              <a:cxn ang="0">
                <a:pos x="connsiteX19261" y="connsiteY19261"/>
              </a:cxn>
              <a:cxn ang="0">
                <a:pos x="connsiteX19262" y="connsiteY19262"/>
              </a:cxn>
              <a:cxn ang="0">
                <a:pos x="connsiteX19263" y="connsiteY19263"/>
              </a:cxn>
              <a:cxn ang="0">
                <a:pos x="connsiteX19264" y="connsiteY19264"/>
              </a:cxn>
              <a:cxn ang="0">
                <a:pos x="connsiteX19265" y="connsiteY19265"/>
              </a:cxn>
              <a:cxn ang="0">
                <a:pos x="connsiteX19266" y="connsiteY19266"/>
              </a:cxn>
              <a:cxn ang="0">
                <a:pos x="connsiteX19267" y="connsiteY19267"/>
              </a:cxn>
              <a:cxn ang="0">
                <a:pos x="connsiteX19268" y="connsiteY19268"/>
              </a:cxn>
              <a:cxn ang="0">
                <a:pos x="connsiteX19269" y="connsiteY19269"/>
              </a:cxn>
              <a:cxn ang="0">
                <a:pos x="connsiteX19270" y="connsiteY19270"/>
              </a:cxn>
              <a:cxn ang="0">
                <a:pos x="connsiteX19271" y="connsiteY19271"/>
              </a:cxn>
              <a:cxn ang="0">
                <a:pos x="connsiteX19272" y="connsiteY19272"/>
              </a:cxn>
              <a:cxn ang="0">
                <a:pos x="connsiteX19273" y="connsiteY19273"/>
              </a:cxn>
              <a:cxn ang="0">
                <a:pos x="connsiteX19274" y="connsiteY19274"/>
              </a:cxn>
              <a:cxn ang="0">
                <a:pos x="connsiteX19275" y="connsiteY19275"/>
              </a:cxn>
              <a:cxn ang="0">
                <a:pos x="connsiteX19276" y="connsiteY19276"/>
              </a:cxn>
              <a:cxn ang="0">
                <a:pos x="connsiteX19277" y="connsiteY19277"/>
              </a:cxn>
              <a:cxn ang="0">
                <a:pos x="connsiteX19278" y="connsiteY19278"/>
              </a:cxn>
              <a:cxn ang="0">
                <a:pos x="connsiteX19279" y="connsiteY19279"/>
              </a:cxn>
              <a:cxn ang="0">
                <a:pos x="connsiteX19280" y="connsiteY19280"/>
              </a:cxn>
              <a:cxn ang="0">
                <a:pos x="connsiteX19281" y="connsiteY19281"/>
              </a:cxn>
              <a:cxn ang="0">
                <a:pos x="connsiteX19282" y="connsiteY19282"/>
              </a:cxn>
              <a:cxn ang="0">
                <a:pos x="connsiteX19283" y="connsiteY19283"/>
              </a:cxn>
              <a:cxn ang="0">
                <a:pos x="connsiteX19284" y="connsiteY19284"/>
              </a:cxn>
              <a:cxn ang="0">
                <a:pos x="connsiteX19285" y="connsiteY19285"/>
              </a:cxn>
              <a:cxn ang="0">
                <a:pos x="connsiteX19286" y="connsiteY19286"/>
              </a:cxn>
              <a:cxn ang="0">
                <a:pos x="connsiteX19287" y="connsiteY19287"/>
              </a:cxn>
              <a:cxn ang="0">
                <a:pos x="connsiteX19288" y="connsiteY19288"/>
              </a:cxn>
              <a:cxn ang="0">
                <a:pos x="connsiteX19289" y="connsiteY19289"/>
              </a:cxn>
              <a:cxn ang="0">
                <a:pos x="connsiteX19290" y="connsiteY19290"/>
              </a:cxn>
              <a:cxn ang="0">
                <a:pos x="connsiteX19291" y="connsiteY19291"/>
              </a:cxn>
              <a:cxn ang="0">
                <a:pos x="connsiteX19292" y="connsiteY19292"/>
              </a:cxn>
              <a:cxn ang="0">
                <a:pos x="connsiteX19293" y="connsiteY19293"/>
              </a:cxn>
              <a:cxn ang="0">
                <a:pos x="connsiteX19294" y="connsiteY19294"/>
              </a:cxn>
              <a:cxn ang="0">
                <a:pos x="connsiteX19295" y="connsiteY19295"/>
              </a:cxn>
              <a:cxn ang="0">
                <a:pos x="connsiteX19296" y="connsiteY19296"/>
              </a:cxn>
              <a:cxn ang="0">
                <a:pos x="connsiteX19297" y="connsiteY19297"/>
              </a:cxn>
              <a:cxn ang="0">
                <a:pos x="connsiteX19298" y="connsiteY19298"/>
              </a:cxn>
              <a:cxn ang="0">
                <a:pos x="connsiteX19299" y="connsiteY19299"/>
              </a:cxn>
              <a:cxn ang="0">
                <a:pos x="connsiteX19300" y="connsiteY19300"/>
              </a:cxn>
              <a:cxn ang="0">
                <a:pos x="connsiteX19301" y="connsiteY19301"/>
              </a:cxn>
              <a:cxn ang="0">
                <a:pos x="connsiteX19302" y="connsiteY19302"/>
              </a:cxn>
              <a:cxn ang="0">
                <a:pos x="connsiteX19303" y="connsiteY19303"/>
              </a:cxn>
              <a:cxn ang="0">
                <a:pos x="connsiteX19304" y="connsiteY19304"/>
              </a:cxn>
              <a:cxn ang="0">
                <a:pos x="connsiteX19305" y="connsiteY19305"/>
              </a:cxn>
              <a:cxn ang="0">
                <a:pos x="connsiteX19306" y="connsiteY19306"/>
              </a:cxn>
              <a:cxn ang="0">
                <a:pos x="connsiteX19307" y="connsiteY19307"/>
              </a:cxn>
              <a:cxn ang="0">
                <a:pos x="connsiteX19308" y="connsiteY19308"/>
              </a:cxn>
              <a:cxn ang="0">
                <a:pos x="connsiteX19309" y="connsiteY19309"/>
              </a:cxn>
              <a:cxn ang="0">
                <a:pos x="connsiteX19310" y="connsiteY19310"/>
              </a:cxn>
              <a:cxn ang="0">
                <a:pos x="connsiteX19311" y="connsiteY19311"/>
              </a:cxn>
              <a:cxn ang="0">
                <a:pos x="connsiteX19312" y="connsiteY19312"/>
              </a:cxn>
              <a:cxn ang="0">
                <a:pos x="connsiteX19313" y="connsiteY19313"/>
              </a:cxn>
              <a:cxn ang="0">
                <a:pos x="connsiteX19314" y="connsiteY19314"/>
              </a:cxn>
              <a:cxn ang="0">
                <a:pos x="connsiteX19315" y="connsiteY19315"/>
              </a:cxn>
              <a:cxn ang="0">
                <a:pos x="connsiteX19316" y="connsiteY19316"/>
              </a:cxn>
              <a:cxn ang="0">
                <a:pos x="connsiteX19317" y="connsiteY19317"/>
              </a:cxn>
              <a:cxn ang="0">
                <a:pos x="connsiteX19318" y="connsiteY19318"/>
              </a:cxn>
              <a:cxn ang="0">
                <a:pos x="connsiteX19319" y="connsiteY19319"/>
              </a:cxn>
              <a:cxn ang="0">
                <a:pos x="connsiteX19320" y="connsiteY19320"/>
              </a:cxn>
              <a:cxn ang="0">
                <a:pos x="connsiteX19321" y="connsiteY19321"/>
              </a:cxn>
              <a:cxn ang="0">
                <a:pos x="connsiteX19322" y="connsiteY19322"/>
              </a:cxn>
              <a:cxn ang="0">
                <a:pos x="connsiteX19323" y="connsiteY19323"/>
              </a:cxn>
              <a:cxn ang="0">
                <a:pos x="connsiteX19324" y="connsiteY19324"/>
              </a:cxn>
              <a:cxn ang="0">
                <a:pos x="connsiteX19325" y="connsiteY19325"/>
              </a:cxn>
              <a:cxn ang="0">
                <a:pos x="connsiteX19326" y="connsiteY19326"/>
              </a:cxn>
              <a:cxn ang="0">
                <a:pos x="connsiteX19327" y="connsiteY19327"/>
              </a:cxn>
              <a:cxn ang="0">
                <a:pos x="connsiteX19328" y="connsiteY19328"/>
              </a:cxn>
              <a:cxn ang="0">
                <a:pos x="connsiteX19329" y="connsiteY19329"/>
              </a:cxn>
              <a:cxn ang="0">
                <a:pos x="connsiteX19330" y="connsiteY19330"/>
              </a:cxn>
              <a:cxn ang="0">
                <a:pos x="connsiteX19331" y="connsiteY19331"/>
              </a:cxn>
              <a:cxn ang="0">
                <a:pos x="connsiteX19332" y="connsiteY19332"/>
              </a:cxn>
              <a:cxn ang="0">
                <a:pos x="connsiteX19333" y="connsiteY19333"/>
              </a:cxn>
              <a:cxn ang="0">
                <a:pos x="connsiteX19334" y="connsiteY19334"/>
              </a:cxn>
              <a:cxn ang="0">
                <a:pos x="connsiteX19335" y="connsiteY19335"/>
              </a:cxn>
              <a:cxn ang="0">
                <a:pos x="connsiteX19336" y="connsiteY19336"/>
              </a:cxn>
              <a:cxn ang="0">
                <a:pos x="connsiteX19337" y="connsiteY19337"/>
              </a:cxn>
              <a:cxn ang="0">
                <a:pos x="connsiteX19338" y="connsiteY19338"/>
              </a:cxn>
              <a:cxn ang="0">
                <a:pos x="connsiteX19339" y="connsiteY19339"/>
              </a:cxn>
              <a:cxn ang="0">
                <a:pos x="connsiteX19340" y="connsiteY19340"/>
              </a:cxn>
              <a:cxn ang="0">
                <a:pos x="connsiteX19341" y="connsiteY19341"/>
              </a:cxn>
              <a:cxn ang="0">
                <a:pos x="connsiteX19342" y="connsiteY19342"/>
              </a:cxn>
              <a:cxn ang="0">
                <a:pos x="connsiteX19343" y="connsiteY19343"/>
              </a:cxn>
              <a:cxn ang="0">
                <a:pos x="connsiteX19344" y="connsiteY19344"/>
              </a:cxn>
              <a:cxn ang="0">
                <a:pos x="connsiteX19345" y="connsiteY19345"/>
              </a:cxn>
              <a:cxn ang="0">
                <a:pos x="connsiteX19346" y="connsiteY19346"/>
              </a:cxn>
              <a:cxn ang="0">
                <a:pos x="connsiteX19347" y="connsiteY19347"/>
              </a:cxn>
              <a:cxn ang="0">
                <a:pos x="connsiteX19348" y="connsiteY19348"/>
              </a:cxn>
              <a:cxn ang="0">
                <a:pos x="connsiteX19349" y="connsiteY19349"/>
              </a:cxn>
              <a:cxn ang="0">
                <a:pos x="connsiteX19350" y="connsiteY19350"/>
              </a:cxn>
              <a:cxn ang="0">
                <a:pos x="connsiteX19351" y="connsiteY19351"/>
              </a:cxn>
              <a:cxn ang="0">
                <a:pos x="connsiteX19352" y="connsiteY19352"/>
              </a:cxn>
              <a:cxn ang="0">
                <a:pos x="connsiteX19353" y="connsiteY19353"/>
              </a:cxn>
              <a:cxn ang="0">
                <a:pos x="connsiteX19354" y="connsiteY19354"/>
              </a:cxn>
              <a:cxn ang="0">
                <a:pos x="connsiteX19355" y="connsiteY19355"/>
              </a:cxn>
              <a:cxn ang="0">
                <a:pos x="connsiteX19356" y="connsiteY19356"/>
              </a:cxn>
              <a:cxn ang="0">
                <a:pos x="connsiteX19357" y="connsiteY19357"/>
              </a:cxn>
              <a:cxn ang="0">
                <a:pos x="connsiteX19358" y="connsiteY19358"/>
              </a:cxn>
              <a:cxn ang="0">
                <a:pos x="connsiteX19359" y="connsiteY19359"/>
              </a:cxn>
              <a:cxn ang="0">
                <a:pos x="connsiteX19360" y="connsiteY19360"/>
              </a:cxn>
              <a:cxn ang="0">
                <a:pos x="connsiteX19361" y="connsiteY19361"/>
              </a:cxn>
              <a:cxn ang="0">
                <a:pos x="connsiteX19362" y="connsiteY19362"/>
              </a:cxn>
              <a:cxn ang="0">
                <a:pos x="connsiteX19363" y="connsiteY19363"/>
              </a:cxn>
              <a:cxn ang="0">
                <a:pos x="connsiteX19364" y="connsiteY19364"/>
              </a:cxn>
              <a:cxn ang="0">
                <a:pos x="connsiteX19365" y="connsiteY19365"/>
              </a:cxn>
              <a:cxn ang="0">
                <a:pos x="connsiteX19366" y="connsiteY19366"/>
              </a:cxn>
              <a:cxn ang="0">
                <a:pos x="connsiteX19367" y="connsiteY19367"/>
              </a:cxn>
              <a:cxn ang="0">
                <a:pos x="connsiteX19368" y="connsiteY19368"/>
              </a:cxn>
              <a:cxn ang="0">
                <a:pos x="connsiteX19369" y="connsiteY19369"/>
              </a:cxn>
              <a:cxn ang="0">
                <a:pos x="connsiteX19370" y="connsiteY19370"/>
              </a:cxn>
              <a:cxn ang="0">
                <a:pos x="connsiteX19371" y="connsiteY19371"/>
              </a:cxn>
              <a:cxn ang="0">
                <a:pos x="connsiteX19372" y="connsiteY19372"/>
              </a:cxn>
              <a:cxn ang="0">
                <a:pos x="connsiteX19373" y="connsiteY19373"/>
              </a:cxn>
              <a:cxn ang="0">
                <a:pos x="connsiteX19374" y="connsiteY19374"/>
              </a:cxn>
              <a:cxn ang="0">
                <a:pos x="connsiteX19375" y="connsiteY19375"/>
              </a:cxn>
              <a:cxn ang="0">
                <a:pos x="connsiteX19376" y="connsiteY19376"/>
              </a:cxn>
              <a:cxn ang="0">
                <a:pos x="connsiteX19377" y="connsiteY19377"/>
              </a:cxn>
              <a:cxn ang="0">
                <a:pos x="connsiteX19378" y="connsiteY19378"/>
              </a:cxn>
              <a:cxn ang="0">
                <a:pos x="connsiteX19379" y="connsiteY19379"/>
              </a:cxn>
              <a:cxn ang="0">
                <a:pos x="connsiteX19380" y="connsiteY19380"/>
              </a:cxn>
              <a:cxn ang="0">
                <a:pos x="connsiteX19381" y="connsiteY19381"/>
              </a:cxn>
              <a:cxn ang="0">
                <a:pos x="connsiteX19382" y="connsiteY19382"/>
              </a:cxn>
              <a:cxn ang="0">
                <a:pos x="connsiteX19383" y="connsiteY19383"/>
              </a:cxn>
              <a:cxn ang="0">
                <a:pos x="connsiteX19384" y="connsiteY19384"/>
              </a:cxn>
              <a:cxn ang="0">
                <a:pos x="connsiteX19385" y="connsiteY19385"/>
              </a:cxn>
              <a:cxn ang="0">
                <a:pos x="connsiteX19386" y="connsiteY19386"/>
              </a:cxn>
              <a:cxn ang="0">
                <a:pos x="connsiteX19387" y="connsiteY19387"/>
              </a:cxn>
              <a:cxn ang="0">
                <a:pos x="connsiteX19388" y="connsiteY19388"/>
              </a:cxn>
              <a:cxn ang="0">
                <a:pos x="connsiteX19389" y="connsiteY19389"/>
              </a:cxn>
              <a:cxn ang="0">
                <a:pos x="connsiteX19390" y="connsiteY19390"/>
              </a:cxn>
              <a:cxn ang="0">
                <a:pos x="connsiteX19391" y="connsiteY19391"/>
              </a:cxn>
              <a:cxn ang="0">
                <a:pos x="connsiteX19392" y="connsiteY19392"/>
              </a:cxn>
              <a:cxn ang="0">
                <a:pos x="connsiteX19393" y="connsiteY19393"/>
              </a:cxn>
              <a:cxn ang="0">
                <a:pos x="connsiteX19394" y="connsiteY19394"/>
              </a:cxn>
              <a:cxn ang="0">
                <a:pos x="connsiteX19395" y="connsiteY19395"/>
              </a:cxn>
              <a:cxn ang="0">
                <a:pos x="connsiteX19396" y="connsiteY19396"/>
              </a:cxn>
              <a:cxn ang="0">
                <a:pos x="connsiteX19397" y="connsiteY19397"/>
              </a:cxn>
              <a:cxn ang="0">
                <a:pos x="connsiteX19398" y="connsiteY19398"/>
              </a:cxn>
              <a:cxn ang="0">
                <a:pos x="connsiteX19399" y="connsiteY19399"/>
              </a:cxn>
              <a:cxn ang="0">
                <a:pos x="connsiteX19400" y="connsiteY19400"/>
              </a:cxn>
              <a:cxn ang="0">
                <a:pos x="connsiteX19401" y="connsiteY19401"/>
              </a:cxn>
              <a:cxn ang="0">
                <a:pos x="connsiteX19402" y="connsiteY19402"/>
              </a:cxn>
              <a:cxn ang="0">
                <a:pos x="connsiteX19403" y="connsiteY19403"/>
              </a:cxn>
              <a:cxn ang="0">
                <a:pos x="connsiteX19404" y="connsiteY19404"/>
              </a:cxn>
              <a:cxn ang="0">
                <a:pos x="connsiteX19405" y="connsiteY19405"/>
              </a:cxn>
              <a:cxn ang="0">
                <a:pos x="connsiteX19406" y="connsiteY19406"/>
              </a:cxn>
              <a:cxn ang="0">
                <a:pos x="connsiteX19407" y="connsiteY19407"/>
              </a:cxn>
              <a:cxn ang="0">
                <a:pos x="connsiteX19408" y="connsiteY19408"/>
              </a:cxn>
              <a:cxn ang="0">
                <a:pos x="connsiteX19409" y="connsiteY19409"/>
              </a:cxn>
              <a:cxn ang="0">
                <a:pos x="connsiteX19410" y="connsiteY19410"/>
              </a:cxn>
              <a:cxn ang="0">
                <a:pos x="connsiteX19411" y="connsiteY19411"/>
              </a:cxn>
              <a:cxn ang="0">
                <a:pos x="connsiteX19412" y="connsiteY19412"/>
              </a:cxn>
              <a:cxn ang="0">
                <a:pos x="connsiteX19413" y="connsiteY19413"/>
              </a:cxn>
              <a:cxn ang="0">
                <a:pos x="connsiteX19414" y="connsiteY19414"/>
              </a:cxn>
              <a:cxn ang="0">
                <a:pos x="connsiteX19415" y="connsiteY19415"/>
              </a:cxn>
              <a:cxn ang="0">
                <a:pos x="connsiteX19416" y="connsiteY19416"/>
              </a:cxn>
              <a:cxn ang="0">
                <a:pos x="connsiteX19417" y="connsiteY19417"/>
              </a:cxn>
              <a:cxn ang="0">
                <a:pos x="connsiteX19418" y="connsiteY19418"/>
              </a:cxn>
              <a:cxn ang="0">
                <a:pos x="connsiteX19419" y="connsiteY19419"/>
              </a:cxn>
              <a:cxn ang="0">
                <a:pos x="connsiteX19420" y="connsiteY19420"/>
              </a:cxn>
              <a:cxn ang="0">
                <a:pos x="connsiteX19421" y="connsiteY19421"/>
              </a:cxn>
              <a:cxn ang="0">
                <a:pos x="connsiteX19422" y="connsiteY19422"/>
              </a:cxn>
              <a:cxn ang="0">
                <a:pos x="connsiteX19423" y="connsiteY19423"/>
              </a:cxn>
              <a:cxn ang="0">
                <a:pos x="connsiteX19424" y="connsiteY19424"/>
              </a:cxn>
              <a:cxn ang="0">
                <a:pos x="connsiteX19425" y="connsiteY19425"/>
              </a:cxn>
              <a:cxn ang="0">
                <a:pos x="connsiteX19426" y="connsiteY19426"/>
              </a:cxn>
              <a:cxn ang="0">
                <a:pos x="connsiteX19427" y="connsiteY19427"/>
              </a:cxn>
              <a:cxn ang="0">
                <a:pos x="connsiteX19428" y="connsiteY19428"/>
              </a:cxn>
              <a:cxn ang="0">
                <a:pos x="connsiteX19429" y="connsiteY19429"/>
              </a:cxn>
              <a:cxn ang="0">
                <a:pos x="connsiteX19430" y="connsiteY19430"/>
              </a:cxn>
              <a:cxn ang="0">
                <a:pos x="connsiteX19431" y="connsiteY19431"/>
              </a:cxn>
              <a:cxn ang="0">
                <a:pos x="connsiteX19432" y="connsiteY19432"/>
              </a:cxn>
              <a:cxn ang="0">
                <a:pos x="connsiteX19433" y="connsiteY19433"/>
              </a:cxn>
              <a:cxn ang="0">
                <a:pos x="connsiteX19434" y="connsiteY19434"/>
              </a:cxn>
              <a:cxn ang="0">
                <a:pos x="connsiteX19435" y="connsiteY19435"/>
              </a:cxn>
              <a:cxn ang="0">
                <a:pos x="connsiteX19436" y="connsiteY19436"/>
              </a:cxn>
              <a:cxn ang="0">
                <a:pos x="connsiteX19437" y="connsiteY19437"/>
              </a:cxn>
              <a:cxn ang="0">
                <a:pos x="connsiteX19438" y="connsiteY19438"/>
              </a:cxn>
              <a:cxn ang="0">
                <a:pos x="connsiteX19439" y="connsiteY19439"/>
              </a:cxn>
              <a:cxn ang="0">
                <a:pos x="connsiteX19440" y="connsiteY19440"/>
              </a:cxn>
              <a:cxn ang="0">
                <a:pos x="connsiteX19441" y="connsiteY19441"/>
              </a:cxn>
              <a:cxn ang="0">
                <a:pos x="connsiteX19442" y="connsiteY19442"/>
              </a:cxn>
              <a:cxn ang="0">
                <a:pos x="connsiteX19443" y="connsiteY19443"/>
              </a:cxn>
              <a:cxn ang="0">
                <a:pos x="connsiteX19444" y="connsiteY19444"/>
              </a:cxn>
              <a:cxn ang="0">
                <a:pos x="connsiteX19445" y="connsiteY19445"/>
              </a:cxn>
              <a:cxn ang="0">
                <a:pos x="connsiteX19446" y="connsiteY19446"/>
              </a:cxn>
              <a:cxn ang="0">
                <a:pos x="connsiteX19447" y="connsiteY19447"/>
              </a:cxn>
              <a:cxn ang="0">
                <a:pos x="connsiteX19448" y="connsiteY19448"/>
              </a:cxn>
              <a:cxn ang="0">
                <a:pos x="connsiteX19449" y="connsiteY19449"/>
              </a:cxn>
              <a:cxn ang="0">
                <a:pos x="connsiteX19450" y="connsiteY19450"/>
              </a:cxn>
              <a:cxn ang="0">
                <a:pos x="connsiteX19451" y="connsiteY19451"/>
              </a:cxn>
              <a:cxn ang="0">
                <a:pos x="connsiteX19452" y="connsiteY19452"/>
              </a:cxn>
              <a:cxn ang="0">
                <a:pos x="connsiteX19453" y="connsiteY19453"/>
              </a:cxn>
              <a:cxn ang="0">
                <a:pos x="connsiteX19454" y="connsiteY19454"/>
              </a:cxn>
              <a:cxn ang="0">
                <a:pos x="connsiteX19455" y="connsiteY19455"/>
              </a:cxn>
              <a:cxn ang="0">
                <a:pos x="connsiteX19456" y="connsiteY19456"/>
              </a:cxn>
              <a:cxn ang="0">
                <a:pos x="connsiteX19457" y="connsiteY19457"/>
              </a:cxn>
              <a:cxn ang="0">
                <a:pos x="connsiteX19458" y="connsiteY19458"/>
              </a:cxn>
              <a:cxn ang="0">
                <a:pos x="connsiteX19459" y="connsiteY19459"/>
              </a:cxn>
              <a:cxn ang="0">
                <a:pos x="connsiteX19460" y="connsiteY19460"/>
              </a:cxn>
              <a:cxn ang="0">
                <a:pos x="connsiteX19461" y="connsiteY19461"/>
              </a:cxn>
              <a:cxn ang="0">
                <a:pos x="connsiteX19462" y="connsiteY19462"/>
              </a:cxn>
              <a:cxn ang="0">
                <a:pos x="connsiteX19463" y="connsiteY19463"/>
              </a:cxn>
              <a:cxn ang="0">
                <a:pos x="connsiteX19464" y="connsiteY19464"/>
              </a:cxn>
              <a:cxn ang="0">
                <a:pos x="connsiteX19465" y="connsiteY19465"/>
              </a:cxn>
              <a:cxn ang="0">
                <a:pos x="connsiteX19466" y="connsiteY19466"/>
              </a:cxn>
              <a:cxn ang="0">
                <a:pos x="connsiteX19467" y="connsiteY19467"/>
              </a:cxn>
              <a:cxn ang="0">
                <a:pos x="connsiteX19468" y="connsiteY19468"/>
              </a:cxn>
              <a:cxn ang="0">
                <a:pos x="connsiteX19469" y="connsiteY19469"/>
              </a:cxn>
              <a:cxn ang="0">
                <a:pos x="connsiteX19470" y="connsiteY19470"/>
              </a:cxn>
              <a:cxn ang="0">
                <a:pos x="connsiteX19471" y="connsiteY19471"/>
              </a:cxn>
              <a:cxn ang="0">
                <a:pos x="connsiteX19472" y="connsiteY19472"/>
              </a:cxn>
              <a:cxn ang="0">
                <a:pos x="connsiteX19473" y="connsiteY19473"/>
              </a:cxn>
              <a:cxn ang="0">
                <a:pos x="connsiteX19474" y="connsiteY19474"/>
              </a:cxn>
              <a:cxn ang="0">
                <a:pos x="connsiteX19475" y="connsiteY19475"/>
              </a:cxn>
              <a:cxn ang="0">
                <a:pos x="connsiteX19476" y="connsiteY19476"/>
              </a:cxn>
              <a:cxn ang="0">
                <a:pos x="connsiteX19477" y="connsiteY19477"/>
              </a:cxn>
              <a:cxn ang="0">
                <a:pos x="connsiteX19478" y="connsiteY19478"/>
              </a:cxn>
              <a:cxn ang="0">
                <a:pos x="connsiteX19479" y="connsiteY19479"/>
              </a:cxn>
              <a:cxn ang="0">
                <a:pos x="connsiteX19480" y="connsiteY19480"/>
              </a:cxn>
              <a:cxn ang="0">
                <a:pos x="connsiteX19481" y="connsiteY19481"/>
              </a:cxn>
              <a:cxn ang="0">
                <a:pos x="connsiteX19482" y="connsiteY19482"/>
              </a:cxn>
              <a:cxn ang="0">
                <a:pos x="connsiteX19483" y="connsiteY19483"/>
              </a:cxn>
              <a:cxn ang="0">
                <a:pos x="connsiteX19484" y="connsiteY19484"/>
              </a:cxn>
              <a:cxn ang="0">
                <a:pos x="connsiteX19485" y="connsiteY19485"/>
              </a:cxn>
              <a:cxn ang="0">
                <a:pos x="connsiteX19486" y="connsiteY19486"/>
              </a:cxn>
              <a:cxn ang="0">
                <a:pos x="connsiteX19487" y="connsiteY19487"/>
              </a:cxn>
              <a:cxn ang="0">
                <a:pos x="connsiteX19488" y="connsiteY19488"/>
              </a:cxn>
              <a:cxn ang="0">
                <a:pos x="connsiteX19489" y="connsiteY19489"/>
              </a:cxn>
              <a:cxn ang="0">
                <a:pos x="connsiteX19490" y="connsiteY19490"/>
              </a:cxn>
              <a:cxn ang="0">
                <a:pos x="connsiteX19491" y="connsiteY19491"/>
              </a:cxn>
              <a:cxn ang="0">
                <a:pos x="connsiteX19492" y="connsiteY19492"/>
              </a:cxn>
              <a:cxn ang="0">
                <a:pos x="connsiteX19493" y="connsiteY19493"/>
              </a:cxn>
              <a:cxn ang="0">
                <a:pos x="connsiteX19494" y="connsiteY19494"/>
              </a:cxn>
              <a:cxn ang="0">
                <a:pos x="connsiteX19495" y="connsiteY19495"/>
              </a:cxn>
              <a:cxn ang="0">
                <a:pos x="connsiteX19496" y="connsiteY19496"/>
              </a:cxn>
              <a:cxn ang="0">
                <a:pos x="connsiteX19497" y="connsiteY19497"/>
              </a:cxn>
              <a:cxn ang="0">
                <a:pos x="connsiteX19498" y="connsiteY19498"/>
              </a:cxn>
              <a:cxn ang="0">
                <a:pos x="connsiteX19499" y="connsiteY19499"/>
              </a:cxn>
              <a:cxn ang="0">
                <a:pos x="connsiteX19500" y="connsiteY19500"/>
              </a:cxn>
              <a:cxn ang="0">
                <a:pos x="connsiteX19501" y="connsiteY19501"/>
              </a:cxn>
              <a:cxn ang="0">
                <a:pos x="connsiteX19502" y="connsiteY19502"/>
              </a:cxn>
              <a:cxn ang="0">
                <a:pos x="connsiteX19503" y="connsiteY19503"/>
              </a:cxn>
              <a:cxn ang="0">
                <a:pos x="connsiteX19504" y="connsiteY19504"/>
              </a:cxn>
              <a:cxn ang="0">
                <a:pos x="connsiteX19505" y="connsiteY19505"/>
              </a:cxn>
              <a:cxn ang="0">
                <a:pos x="connsiteX19506" y="connsiteY19506"/>
              </a:cxn>
              <a:cxn ang="0">
                <a:pos x="connsiteX19507" y="connsiteY19507"/>
              </a:cxn>
              <a:cxn ang="0">
                <a:pos x="connsiteX19508" y="connsiteY19508"/>
              </a:cxn>
              <a:cxn ang="0">
                <a:pos x="connsiteX19509" y="connsiteY19509"/>
              </a:cxn>
              <a:cxn ang="0">
                <a:pos x="connsiteX19510" y="connsiteY19510"/>
              </a:cxn>
              <a:cxn ang="0">
                <a:pos x="connsiteX19511" y="connsiteY19511"/>
              </a:cxn>
              <a:cxn ang="0">
                <a:pos x="connsiteX19512" y="connsiteY19512"/>
              </a:cxn>
              <a:cxn ang="0">
                <a:pos x="connsiteX19513" y="connsiteY19513"/>
              </a:cxn>
              <a:cxn ang="0">
                <a:pos x="connsiteX19514" y="connsiteY19514"/>
              </a:cxn>
              <a:cxn ang="0">
                <a:pos x="connsiteX19515" y="connsiteY19515"/>
              </a:cxn>
              <a:cxn ang="0">
                <a:pos x="connsiteX19516" y="connsiteY19516"/>
              </a:cxn>
              <a:cxn ang="0">
                <a:pos x="connsiteX19517" y="connsiteY19517"/>
              </a:cxn>
              <a:cxn ang="0">
                <a:pos x="connsiteX19518" y="connsiteY19518"/>
              </a:cxn>
              <a:cxn ang="0">
                <a:pos x="connsiteX19519" y="connsiteY19519"/>
              </a:cxn>
              <a:cxn ang="0">
                <a:pos x="connsiteX19520" y="connsiteY19520"/>
              </a:cxn>
              <a:cxn ang="0">
                <a:pos x="connsiteX19521" y="connsiteY19521"/>
              </a:cxn>
              <a:cxn ang="0">
                <a:pos x="connsiteX19522" y="connsiteY19522"/>
              </a:cxn>
              <a:cxn ang="0">
                <a:pos x="connsiteX19523" y="connsiteY19523"/>
              </a:cxn>
              <a:cxn ang="0">
                <a:pos x="connsiteX19524" y="connsiteY19524"/>
              </a:cxn>
              <a:cxn ang="0">
                <a:pos x="connsiteX19525" y="connsiteY19525"/>
              </a:cxn>
              <a:cxn ang="0">
                <a:pos x="connsiteX19526" y="connsiteY19526"/>
              </a:cxn>
              <a:cxn ang="0">
                <a:pos x="connsiteX19527" y="connsiteY19527"/>
              </a:cxn>
              <a:cxn ang="0">
                <a:pos x="connsiteX19528" y="connsiteY19528"/>
              </a:cxn>
              <a:cxn ang="0">
                <a:pos x="connsiteX19529" y="connsiteY19529"/>
              </a:cxn>
              <a:cxn ang="0">
                <a:pos x="connsiteX19530" y="connsiteY19530"/>
              </a:cxn>
              <a:cxn ang="0">
                <a:pos x="connsiteX19531" y="connsiteY19531"/>
              </a:cxn>
              <a:cxn ang="0">
                <a:pos x="connsiteX19532" y="connsiteY19532"/>
              </a:cxn>
              <a:cxn ang="0">
                <a:pos x="connsiteX19533" y="connsiteY19533"/>
              </a:cxn>
              <a:cxn ang="0">
                <a:pos x="connsiteX19534" y="connsiteY19534"/>
              </a:cxn>
              <a:cxn ang="0">
                <a:pos x="connsiteX19535" y="connsiteY19535"/>
              </a:cxn>
              <a:cxn ang="0">
                <a:pos x="connsiteX19536" y="connsiteY19536"/>
              </a:cxn>
              <a:cxn ang="0">
                <a:pos x="connsiteX19537" y="connsiteY19537"/>
              </a:cxn>
              <a:cxn ang="0">
                <a:pos x="connsiteX19538" y="connsiteY19538"/>
              </a:cxn>
              <a:cxn ang="0">
                <a:pos x="connsiteX19539" y="connsiteY19539"/>
              </a:cxn>
              <a:cxn ang="0">
                <a:pos x="connsiteX19540" y="connsiteY19540"/>
              </a:cxn>
              <a:cxn ang="0">
                <a:pos x="connsiteX19541" y="connsiteY19541"/>
              </a:cxn>
              <a:cxn ang="0">
                <a:pos x="connsiteX19542" y="connsiteY19542"/>
              </a:cxn>
              <a:cxn ang="0">
                <a:pos x="connsiteX19543" y="connsiteY19543"/>
              </a:cxn>
              <a:cxn ang="0">
                <a:pos x="connsiteX19544" y="connsiteY19544"/>
              </a:cxn>
              <a:cxn ang="0">
                <a:pos x="connsiteX19545" y="connsiteY19545"/>
              </a:cxn>
              <a:cxn ang="0">
                <a:pos x="connsiteX19546" y="connsiteY19546"/>
              </a:cxn>
              <a:cxn ang="0">
                <a:pos x="connsiteX19547" y="connsiteY19547"/>
              </a:cxn>
              <a:cxn ang="0">
                <a:pos x="connsiteX19548" y="connsiteY19548"/>
              </a:cxn>
              <a:cxn ang="0">
                <a:pos x="connsiteX19549" y="connsiteY19549"/>
              </a:cxn>
              <a:cxn ang="0">
                <a:pos x="connsiteX19550" y="connsiteY19550"/>
              </a:cxn>
              <a:cxn ang="0">
                <a:pos x="connsiteX19551" y="connsiteY19551"/>
              </a:cxn>
              <a:cxn ang="0">
                <a:pos x="connsiteX19552" y="connsiteY19552"/>
              </a:cxn>
              <a:cxn ang="0">
                <a:pos x="connsiteX19553" y="connsiteY19553"/>
              </a:cxn>
              <a:cxn ang="0">
                <a:pos x="connsiteX19554" y="connsiteY19554"/>
              </a:cxn>
              <a:cxn ang="0">
                <a:pos x="connsiteX19555" y="connsiteY19555"/>
              </a:cxn>
              <a:cxn ang="0">
                <a:pos x="connsiteX19556" y="connsiteY19556"/>
              </a:cxn>
              <a:cxn ang="0">
                <a:pos x="connsiteX19557" y="connsiteY19557"/>
              </a:cxn>
              <a:cxn ang="0">
                <a:pos x="connsiteX19558" y="connsiteY19558"/>
              </a:cxn>
              <a:cxn ang="0">
                <a:pos x="connsiteX19559" y="connsiteY19559"/>
              </a:cxn>
              <a:cxn ang="0">
                <a:pos x="connsiteX19560" y="connsiteY19560"/>
              </a:cxn>
              <a:cxn ang="0">
                <a:pos x="connsiteX19561" y="connsiteY19561"/>
              </a:cxn>
              <a:cxn ang="0">
                <a:pos x="connsiteX19562" y="connsiteY19562"/>
              </a:cxn>
              <a:cxn ang="0">
                <a:pos x="connsiteX19563" y="connsiteY19563"/>
              </a:cxn>
              <a:cxn ang="0">
                <a:pos x="connsiteX19564" y="connsiteY19564"/>
              </a:cxn>
              <a:cxn ang="0">
                <a:pos x="connsiteX19565" y="connsiteY19565"/>
              </a:cxn>
              <a:cxn ang="0">
                <a:pos x="connsiteX19566" y="connsiteY19566"/>
              </a:cxn>
              <a:cxn ang="0">
                <a:pos x="connsiteX19567" y="connsiteY19567"/>
              </a:cxn>
              <a:cxn ang="0">
                <a:pos x="connsiteX19568" y="connsiteY19568"/>
              </a:cxn>
              <a:cxn ang="0">
                <a:pos x="connsiteX19569" y="connsiteY19569"/>
              </a:cxn>
              <a:cxn ang="0">
                <a:pos x="connsiteX19570" y="connsiteY19570"/>
              </a:cxn>
              <a:cxn ang="0">
                <a:pos x="connsiteX19571" y="connsiteY19571"/>
              </a:cxn>
              <a:cxn ang="0">
                <a:pos x="connsiteX19572" y="connsiteY19572"/>
              </a:cxn>
              <a:cxn ang="0">
                <a:pos x="connsiteX19573" y="connsiteY19573"/>
              </a:cxn>
              <a:cxn ang="0">
                <a:pos x="connsiteX19574" y="connsiteY19574"/>
              </a:cxn>
              <a:cxn ang="0">
                <a:pos x="connsiteX19575" y="connsiteY19575"/>
              </a:cxn>
              <a:cxn ang="0">
                <a:pos x="connsiteX19576" y="connsiteY19576"/>
              </a:cxn>
              <a:cxn ang="0">
                <a:pos x="connsiteX19577" y="connsiteY19577"/>
              </a:cxn>
              <a:cxn ang="0">
                <a:pos x="connsiteX19578" y="connsiteY19578"/>
              </a:cxn>
              <a:cxn ang="0">
                <a:pos x="connsiteX19579" y="connsiteY19579"/>
              </a:cxn>
              <a:cxn ang="0">
                <a:pos x="connsiteX19580" y="connsiteY19580"/>
              </a:cxn>
              <a:cxn ang="0">
                <a:pos x="connsiteX19581" y="connsiteY19581"/>
              </a:cxn>
              <a:cxn ang="0">
                <a:pos x="connsiteX19582" y="connsiteY19582"/>
              </a:cxn>
              <a:cxn ang="0">
                <a:pos x="connsiteX19583" y="connsiteY19583"/>
              </a:cxn>
              <a:cxn ang="0">
                <a:pos x="connsiteX19584" y="connsiteY19584"/>
              </a:cxn>
              <a:cxn ang="0">
                <a:pos x="connsiteX19585" y="connsiteY19585"/>
              </a:cxn>
              <a:cxn ang="0">
                <a:pos x="connsiteX19586" y="connsiteY19586"/>
              </a:cxn>
              <a:cxn ang="0">
                <a:pos x="connsiteX19587" y="connsiteY19587"/>
              </a:cxn>
              <a:cxn ang="0">
                <a:pos x="connsiteX19588" y="connsiteY19588"/>
              </a:cxn>
              <a:cxn ang="0">
                <a:pos x="connsiteX19589" y="connsiteY19589"/>
              </a:cxn>
              <a:cxn ang="0">
                <a:pos x="connsiteX19590" y="connsiteY19590"/>
              </a:cxn>
              <a:cxn ang="0">
                <a:pos x="connsiteX19591" y="connsiteY19591"/>
              </a:cxn>
              <a:cxn ang="0">
                <a:pos x="connsiteX19592" y="connsiteY19592"/>
              </a:cxn>
              <a:cxn ang="0">
                <a:pos x="connsiteX19593" y="connsiteY19593"/>
              </a:cxn>
              <a:cxn ang="0">
                <a:pos x="connsiteX19594" y="connsiteY19594"/>
              </a:cxn>
              <a:cxn ang="0">
                <a:pos x="connsiteX19595" y="connsiteY19595"/>
              </a:cxn>
              <a:cxn ang="0">
                <a:pos x="connsiteX19596" y="connsiteY19596"/>
              </a:cxn>
              <a:cxn ang="0">
                <a:pos x="connsiteX19597" y="connsiteY19597"/>
              </a:cxn>
              <a:cxn ang="0">
                <a:pos x="connsiteX19598" y="connsiteY19598"/>
              </a:cxn>
              <a:cxn ang="0">
                <a:pos x="connsiteX19599" y="connsiteY19599"/>
              </a:cxn>
              <a:cxn ang="0">
                <a:pos x="connsiteX19600" y="connsiteY19600"/>
              </a:cxn>
              <a:cxn ang="0">
                <a:pos x="connsiteX19601" y="connsiteY19601"/>
              </a:cxn>
              <a:cxn ang="0">
                <a:pos x="connsiteX19602" y="connsiteY19602"/>
              </a:cxn>
              <a:cxn ang="0">
                <a:pos x="connsiteX19603" y="connsiteY19603"/>
              </a:cxn>
              <a:cxn ang="0">
                <a:pos x="connsiteX19604" y="connsiteY19604"/>
              </a:cxn>
              <a:cxn ang="0">
                <a:pos x="connsiteX19605" y="connsiteY19605"/>
              </a:cxn>
              <a:cxn ang="0">
                <a:pos x="connsiteX19606" y="connsiteY19606"/>
              </a:cxn>
              <a:cxn ang="0">
                <a:pos x="connsiteX19607" y="connsiteY19607"/>
              </a:cxn>
              <a:cxn ang="0">
                <a:pos x="connsiteX19608" y="connsiteY19608"/>
              </a:cxn>
              <a:cxn ang="0">
                <a:pos x="connsiteX19609" y="connsiteY19609"/>
              </a:cxn>
              <a:cxn ang="0">
                <a:pos x="connsiteX19610" y="connsiteY19610"/>
              </a:cxn>
              <a:cxn ang="0">
                <a:pos x="connsiteX19611" y="connsiteY19611"/>
              </a:cxn>
              <a:cxn ang="0">
                <a:pos x="connsiteX19612" y="connsiteY19612"/>
              </a:cxn>
              <a:cxn ang="0">
                <a:pos x="connsiteX19613" y="connsiteY19613"/>
              </a:cxn>
              <a:cxn ang="0">
                <a:pos x="connsiteX19614" y="connsiteY19614"/>
              </a:cxn>
              <a:cxn ang="0">
                <a:pos x="connsiteX19615" y="connsiteY19615"/>
              </a:cxn>
              <a:cxn ang="0">
                <a:pos x="connsiteX19616" y="connsiteY19616"/>
              </a:cxn>
              <a:cxn ang="0">
                <a:pos x="connsiteX19617" y="connsiteY19617"/>
              </a:cxn>
              <a:cxn ang="0">
                <a:pos x="connsiteX19618" y="connsiteY19618"/>
              </a:cxn>
              <a:cxn ang="0">
                <a:pos x="connsiteX19619" y="connsiteY19619"/>
              </a:cxn>
              <a:cxn ang="0">
                <a:pos x="connsiteX19620" y="connsiteY19620"/>
              </a:cxn>
              <a:cxn ang="0">
                <a:pos x="connsiteX19621" y="connsiteY19621"/>
              </a:cxn>
              <a:cxn ang="0">
                <a:pos x="connsiteX19622" y="connsiteY19622"/>
              </a:cxn>
              <a:cxn ang="0">
                <a:pos x="connsiteX19623" y="connsiteY19623"/>
              </a:cxn>
              <a:cxn ang="0">
                <a:pos x="connsiteX19624" y="connsiteY19624"/>
              </a:cxn>
              <a:cxn ang="0">
                <a:pos x="connsiteX19625" y="connsiteY19625"/>
              </a:cxn>
              <a:cxn ang="0">
                <a:pos x="connsiteX19626" y="connsiteY19626"/>
              </a:cxn>
              <a:cxn ang="0">
                <a:pos x="connsiteX19627" y="connsiteY19627"/>
              </a:cxn>
              <a:cxn ang="0">
                <a:pos x="connsiteX19628" y="connsiteY19628"/>
              </a:cxn>
              <a:cxn ang="0">
                <a:pos x="connsiteX19629" y="connsiteY19629"/>
              </a:cxn>
              <a:cxn ang="0">
                <a:pos x="connsiteX19630" y="connsiteY19630"/>
              </a:cxn>
              <a:cxn ang="0">
                <a:pos x="connsiteX19631" y="connsiteY19631"/>
              </a:cxn>
              <a:cxn ang="0">
                <a:pos x="connsiteX19632" y="connsiteY19632"/>
              </a:cxn>
              <a:cxn ang="0">
                <a:pos x="connsiteX19633" y="connsiteY19633"/>
              </a:cxn>
              <a:cxn ang="0">
                <a:pos x="connsiteX19634" y="connsiteY19634"/>
              </a:cxn>
              <a:cxn ang="0">
                <a:pos x="connsiteX19635" y="connsiteY19635"/>
              </a:cxn>
              <a:cxn ang="0">
                <a:pos x="connsiteX19636" y="connsiteY19636"/>
              </a:cxn>
              <a:cxn ang="0">
                <a:pos x="connsiteX19637" y="connsiteY19637"/>
              </a:cxn>
              <a:cxn ang="0">
                <a:pos x="connsiteX19638" y="connsiteY19638"/>
              </a:cxn>
              <a:cxn ang="0">
                <a:pos x="connsiteX19639" y="connsiteY19639"/>
              </a:cxn>
              <a:cxn ang="0">
                <a:pos x="connsiteX19640" y="connsiteY19640"/>
              </a:cxn>
              <a:cxn ang="0">
                <a:pos x="connsiteX19641" y="connsiteY19641"/>
              </a:cxn>
              <a:cxn ang="0">
                <a:pos x="connsiteX19642" y="connsiteY19642"/>
              </a:cxn>
              <a:cxn ang="0">
                <a:pos x="connsiteX19643" y="connsiteY19643"/>
              </a:cxn>
              <a:cxn ang="0">
                <a:pos x="connsiteX19644" y="connsiteY19644"/>
              </a:cxn>
              <a:cxn ang="0">
                <a:pos x="connsiteX19645" y="connsiteY19645"/>
              </a:cxn>
              <a:cxn ang="0">
                <a:pos x="connsiteX19646" y="connsiteY19646"/>
              </a:cxn>
              <a:cxn ang="0">
                <a:pos x="connsiteX19647" y="connsiteY19647"/>
              </a:cxn>
              <a:cxn ang="0">
                <a:pos x="connsiteX19648" y="connsiteY19648"/>
              </a:cxn>
              <a:cxn ang="0">
                <a:pos x="connsiteX19649" y="connsiteY19649"/>
              </a:cxn>
              <a:cxn ang="0">
                <a:pos x="connsiteX19650" y="connsiteY19650"/>
              </a:cxn>
              <a:cxn ang="0">
                <a:pos x="connsiteX19651" y="connsiteY19651"/>
              </a:cxn>
              <a:cxn ang="0">
                <a:pos x="connsiteX19652" y="connsiteY19652"/>
              </a:cxn>
              <a:cxn ang="0">
                <a:pos x="connsiteX19653" y="connsiteY19653"/>
              </a:cxn>
              <a:cxn ang="0">
                <a:pos x="connsiteX19654" y="connsiteY19654"/>
              </a:cxn>
              <a:cxn ang="0">
                <a:pos x="connsiteX19655" y="connsiteY19655"/>
              </a:cxn>
              <a:cxn ang="0">
                <a:pos x="connsiteX19656" y="connsiteY19656"/>
              </a:cxn>
              <a:cxn ang="0">
                <a:pos x="connsiteX19657" y="connsiteY19657"/>
              </a:cxn>
              <a:cxn ang="0">
                <a:pos x="connsiteX19658" y="connsiteY19658"/>
              </a:cxn>
              <a:cxn ang="0">
                <a:pos x="connsiteX19659" y="connsiteY19659"/>
              </a:cxn>
              <a:cxn ang="0">
                <a:pos x="connsiteX19660" y="connsiteY19660"/>
              </a:cxn>
              <a:cxn ang="0">
                <a:pos x="connsiteX19661" y="connsiteY19661"/>
              </a:cxn>
              <a:cxn ang="0">
                <a:pos x="connsiteX19662" y="connsiteY19662"/>
              </a:cxn>
              <a:cxn ang="0">
                <a:pos x="connsiteX19663" y="connsiteY19663"/>
              </a:cxn>
              <a:cxn ang="0">
                <a:pos x="connsiteX19664" y="connsiteY19664"/>
              </a:cxn>
              <a:cxn ang="0">
                <a:pos x="connsiteX19665" y="connsiteY19665"/>
              </a:cxn>
              <a:cxn ang="0">
                <a:pos x="connsiteX19666" y="connsiteY19666"/>
              </a:cxn>
              <a:cxn ang="0">
                <a:pos x="connsiteX19667" y="connsiteY19667"/>
              </a:cxn>
              <a:cxn ang="0">
                <a:pos x="connsiteX19668" y="connsiteY19668"/>
              </a:cxn>
              <a:cxn ang="0">
                <a:pos x="connsiteX19669" y="connsiteY19669"/>
              </a:cxn>
              <a:cxn ang="0">
                <a:pos x="connsiteX19670" y="connsiteY19670"/>
              </a:cxn>
              <a:cxn ang="0">
                <a:pos x="connsiteX19671" y="connsiteY19671"/>
              </a:cxn>
              <a:cxn ang="0">
                <a:pos x="connsiteX19672" y="connsiteY19672"/>
              </a:cxn>
              <a:cxn ang="0">
                <a:pos x="connsiteX19673" y="connsiteY19673"/>
              </a:cxn>
              <a:cxn ang="0">
                <a:pos x="connsiteX19674" y="connsiteY19674"/>
              </a:cxn>
              <a:cxn ang="0">
                <a:pos x="connsiteX19675" y="connsiteY19675"/>
              </a:cxn>
              <a:cxn ang="0">
                <a:pos x="connsiteX19676" y="connsiteY19676"/>
              </a:cxn>
              <a:cxn ang="0">
                <a:pos x="connsiteX19677" y="connsiteY19677"/>
              </a:cxn>
              <a:cxn ang="0">
                <a:pos x="connsiteX19678" y="connsiteY19678"/>
              </a:cxn>
              <a:cxn ang="0">
                <a:pos x="connsiteX19679" y="connsiteY19679"/>
              </a:cxn>
              <a:cxn ang="0">
                <a:pos x="connsiteX19680" y="connsiteY19680"/>
              </a:cxn>
              <a:cxn ang="0">
                <a:pos x="connsiteX19681" y="connsiteY19681"/>
              </a:cxn>
              <a:cxn ang="0">
                <a:pos x="connsiteX19682" y="connsiteY19682"/>
              </a:cxn>
              <a:cxn ang="0">
                <a:pos x="connsiteX19683" y="connsiteY19683"/>
              </a:cxn>
              <a:cxn ang="0">
                <a:pos x="connsiteX19684" y="connsiteY19684"/>
              </a:cxn>
              <a:cxn ang="0">
                <a:pos x="connsiteX19685" y="connsiteY19685"/>
              </a:cxn>
              <a:cxn ang="0">
                <a:pos x="connsiteX19686" y="connsiteY19686"/>
              </a:cxn>
              <a:cxn ang="0">
                <a:pos x="connsiteX19687" y="connsiteY19687"/>
              </a:cxn>
              <a:cxn ang="0">
                <a:pos x="connsiteX19688" y="connsiteY19688"/>
              </a:cxn>
              <a:cxn ang="0">
                <a:pos x="connsiteX19689" y="connsiteY19689"/>
              </a:cxn>
              <a:cxn ang="0">
                <a:pos x="connsiteX19690" y="connsiteY19690"/>
              </a:cxn>
              <a:cxn ang="0">
                <a:pos x="connsiteX19691" y="connsiteY19691"/>
              </a:cxn>
              <a:cxn ang="0">
                <a:pos x="connsiteX19692" y="connsiteY19692"/>
              </a:cxn>
              <a:cxn ang="0">
                <a:pos x="connsiteX19693" y="connsiteY19693"/>
              </a:cxn>
              <a:cxn ang="0">
                <a:pos x="connsiteX19694" y="connsiteY19694"/>
              </a:cxn>
              <a:cxn ang="0">
                <a:pos x="connsiteX19695" y="connsiteY19695"/>
              </a:cxn>
              <a:cxn ang="0">
                <a:pos x="connsiteX19696" y="connsiteY19696"/>
              </a:cxn>
              <a:cxn ang="0">
                <a:pos x="connsiteX19697" y="connsiteY19697"/>
              </a:cxn>
              <a:cxn ang="0">
                <a:pos x="connsiteX19698" y="connsiteY19698"/>
              </a:cxn>
              <a:cxn ang="0">
                <a:pos x="connsiteX19699" y="connsiteY19699"/>
              </a:cxn>
              <a:cxn ang="0">
                <a:pos x="connsiteX19700" y="connsiteY19700"/>
              </a:cxn>
              <a:cxn ang="0">
                <a:pos x="connsiteX19701" y="connsiteY19701"/>
              </a:cxn>
              <a:cxn ang="0">
                <a:pos x="connsiteX19702" y="connsiteY19702"/>
              </a:cxn>
              <a:cxn ang="0">
                <a:pos x="connsiteX19703" y="connsiteY19703"/>
              </a:cxn>
              <a:cxn ang="0">
                <a:pos x="connsiteX19704" y="connsiteY19704"/>
              </a:cxn>
              <a:cxn ang="0">
                <a:pos x="connsiteX19705" y="connsiteY19705"/>
              </a:cxn>
              <a:cxn ang="0">
                <a:pos x="connsiteX19706" y="connsiteY19706"/>
              </a:cxn>
              <a:cxn ang="0">
                <a:pos x="connsiteX19707" y="connsiteY19707"/>
              </a:cxn>
              <a:cxn ang="0">
                <a:pos x="connsiteX19708" y="connsiteY19708"/>
              </a:cxn>
              <a:cxn ang="0">
                <a:pos x="connsiteX19709" y="connsiteY19709"/>
              </a:cxn>
              <a:cxn ang="0">
                <a:pos x="connsiteX19710" y="connsiteY19710"/>
              </a:cxn>
              <a:cxn ang="0">
                <a:pos x="connsiteX19711" y="connsiteY19711"/>
              </a:cxn>
              <a:cxn ang="0">
                <a:pos x="connsiteX19712" y="connsiteY19712"/>
              </a:cxn>
              <a:cxn ang="0">
                <a:pos x="connsiteX19713" y="connsiteY19713"/>
              </a:cxn>
              <a:cxn ang="0">
                <a:pos x="connsiteX19714" y="connsiteY19714"/>
              </a:cxn>
              <a:cxn ang="0">
                <a:pos x="connsiteX19715" y="connsiteY19715"/>
              </a:cxn>
              <a:cxn ang="0">
                <a:pos x="connsiteX19716" y="connsiteY19716"/>
              </a:cxn>
              <a:cxn ang="0">
                <a:pos x="connsiteX19717" y="connsiteY19717"/>
              </a:cxn>
              <a:cxn ang="0">
                <a:pos x="connsiteX19718" y="connsiteY19718"/>
              </a:cxn>
              <a:cxn ang="0">
                <a:pos x="connsiteX19719" y="connsiteY19719"/>
              </a:cxn>
              <a:cxn ang="0">
                <a:pos x="connsiteX19720" y="connsiteY19720"/>
              </a:cxn>
              <a:cxn ang="0">
                <a:pos x="connsiteX19721" y="connsiteY19721"/>
              </a:cxn>
              <a:cxn ang="0">
                <a:pos x="connsiteX19722" y="connsiteY19722"/>
              </a:cxn>
              <a:cxn ang="0">
                <a:pos x="connsiteX19723" y="connsiteY19723"/>
              </a:cxn>
              <a:cxn ang="0">
                <a:pos x="connsiteX19724" y="connsiteY19724"/>
              </a:cxn>
              <a:cxn ang="0">
                <a:pos x="connsiteX19725" y="connsiteY19725"/>
              </a:cxn>
              <a:cxn ang="0">
                <a:pos x="connsiteX19726" y="connsiteY19726"/>
              </a:cxn>
              <a:cxn ang="0">
                <a:pos x="connsiteX19727" y="connsiteY19727"/>
              </a:cxn>
              <a:cxn ang="0">
                <a:pos x="connsiteX19728" y="connsiteY19728"/>
              </a:cxn>
              <a:cxn ang="0">
                <a:pos x="connsiteX19729" y="connsiteY19729"/>
              </a:cxn>
              <a:cxn ang="0">
                <a:pos x="connsiteX19730" y="connsiteY19730"/>
              </a:cxn>
              <a:cxn ang="0">
                <a:pos x="connsiteX19731" y="connsiteY19731"/>
              </a:cxn>
              <a:cxn ang="0">
                <a:pos x="connsiteX19732" y="connsiteY19732"/>
              </a:cxn>
              <a:cxn ang="0">
                <a:pos x="connsiteX19733" y="connsiteY19733"/>
              </a:cxn>
              <a:cxn ang="0">
                <a:pos x="connsiteX19734" y="connsiteY19734"/>
              </a:cxn>
              <a:cxn ang="0">
                <a:pos x="connsiteX19735" y="connsiteY19735"/>
              </a:cxn>
              <a:cxn ang="0">
                <a:pos x="connsiteX19736" y="connsiteY19736"/>
              </a:cxn>
              <a:cxn ang="0">
                <a:pos x="connsiteX19737" y="connsiteY19737"/>
              </a:cxn>
              <a:cxn ang="0">
                <a:pos x="connsiteX19738" y="connsiteY19738"/>
              </a:cxn>
              <a:cxn ang="0">
                <a:pos x="connsiteX19739" y="connsiteY19739"/>
              </a:cxn>
              <a:cxn ang="0">
                <a:pos x="connsiteX19740" y="connsiteY19740"/>
              </a:cxn>
              <a:cxn ang="0">
                <a:pos x="connsiteX19741" y="connsiteY19741"/>
              </a:cxn>
              <a:cxn ang="0">
                <a:pos x="connsiteX19742" y="connsiteY19742"/>
              </a:cxn>
              <a:cxn ang="0">
                <a:pos x="connsiteX19743" y="connsiteY19743"/>
              </a:cxn>
              <a:cxn ang="0">
                <a:pos x="connsiteX19744" y="connsiteY19744"/>
              </a:cxn>
              <a:cxn ang="0">
                <a:pos x="connsiteX19745" y="connsiteY19745"/>
              </a:cxn>
              <a:cxn ang="0">
                <a:pos x="connsiteX19746" y="connsiteY19746"/>
              </a:cxn>
              <a:cxn ang="0">
                <a:pos x="connsiteX19747" y="connsiteY19747"/>
              </a:cxn>
              <a:cxn ang="0">
                <a:pos x="connsiteX19748" y="connsiteY19748"/>
              </a:cxn>
              <a:cxn ang="0">
                <a:pos x="connsiteX19749" y="connsiteY19749"/>
              </a:cxn>
              <a:cxn ang="0">
                <a:pos x="connsiteX19750" y="connsiteY19750"/>
              </a:cxn>
              <a:cxn ang="0">
                <a:pos x="connsiteX19751" y="connsiteY19751"/>
              </a:cxn>
              <a:cxn ang="0">
                <a:pos x="connsiteX19752" y="connsiteY19752"/>
              </a:cxn>
              <a:cxn ang="0">
                <a:pos x="connsiteX19753" y="connsiteY19753"/>
              </a:cxn>
              <a:cxn ang="0">
                <a:pos x="connsiteX19754" y="connsiteY19754"/>
              </a:cxn>
              <a:cxn ang="0">
                <a:pos x="connsiteX19755" y="connsiteY19755"/>
              </a:cxn>
              <a:cxn ang="0">
                <a:pos x="connsiteX19756" y="connsiteY19756"/>
              </a:cxn>
              <a:cxn ang="0">
                <a:pos x="connsiteX19757" y="connsiteY19757"/>
              </a:cxn>
              <a:cxn ang="0">
                <a:pos x="connsiteX19758" y="connsiteY19758"/>
              </a:cxn>
              <a:cxn ang="0">
                <a:pos x="connsiteX19759" y="connsiteY19759"/>
              </a:cxn>
              <a:cxn ang="0">
                <a:pos x="connsiteX19760" y="connsiteY19760"/>
              </a:cxn>
              <a:cxn ang="0">
                <a:pos x="connsiteX19761" y="connsiteY19761"/>
              </a:cxn>
              <a:cxn ang="0">
                <a:pos x="connsiteX19762" y="connsiteY19762"/>
              </a:cxn>
              <a:cxn ang="0">
                <a:pos x="connsiteX19763" y="connsiteY19763"/>
              </a:cxn>
              <a:cxn ang="0">
                <a:pos x="connsiteX19764" y="connsiteY19764"/>
              </a:cxn>
              <a:cxn ang="0">
                <a:pos x="connsiteX19765" y="connsiteY19765"/>
              </a:cxn>
              <a:cxn ang="0">
                <a:pos x="connsiteX19766" y="connsiteY19766"/>
              </a:cxn>
              <a:cxn ang="0">
                <a:pos x="connsiteX19767" y="connsiteY19767"/>
              </a:cxn>
              <a:cxn ang="0">
                <a:pos x="connsiteX19768" y="connsiteY19768"/>
              </a:cxn>
              <a:cxn ang="0">
                <a:pos x="connsiteX19769" y="connsiteY19769"/>
              </a:cxn>
              <a:cxn ang="0">
                <a:pos x="connsiteX19770" y="connsiteY19770"/>
              </a:cxn>
              <a:cxn ang="0">
                <a:pos x="connsiteX19771" y="connsiteY19771"/>
              </a:cxn>
              <a:cxn ang="0">
                <a:pos x="connsiteX19772" y="connsiteY19772"/>
              </a:cxn>
              <a:cxn ang="0">
                <a:pos x="connsiteX19773" y="connsiteY19773"/>
              </a:cxn>
              <a:cxn ang="0">
                <a:pos x="connsiteX19774" y="connsiteY19774"/>
              </a:cxn>
              <a:cxn ang="0">
                <a:pos x="connsiteX19775" y="connsiteY19775"/>
              </a:cxn>
              <a:cxn ang="0">
                <a:pos x="connsiteX19776" y="connsiteY19776"/>
              </a:cxn>
              <a:cxn ang="0">
                <a:pos x="connsiteX19777" y="connsiteY19777"/>
              </a:cxn>
              <a:cxn ang="0">
                <a:pos x="connsiteX19778" y="connsiteY19778"/>
              </a:cxn>
              <a:cxn ang="0">
                <a:pos x="connsiteX19779" y="connsiteY19779"/>
              </a:cxn>
              <a:cxn ang="0">
                <a:pos x="connsiteX19780" y="connsiteY19780"/>
              </a:cxn>
              <a:cxn ang="0">
                <a:pos x="connsiteX19781" y="connsiteY19781"/>
              </a:cxn>
              <a:cxn ang="0">
                <a:pos x="connsiteX19782" y="connsiteY19782"/>
              </a:cxn>
              <a:cxn ang="0">
                <a:pos x="connsiteX19783" y="connsiteY19783"/>
              </a:cxn>
              <a:cxn ang="0">
                <a:pos x="connsiteX19784" y="connsiteY19784"/>
              </a:cxn>
              <a:cxn ang="0">
                <a:pos x="connsiteX19785" y="connsiteY19785"/>
              </a:cxn>
              <a:cxn ang="0">
                <a:pos x="connsiteX19786" y="connsiteY19786"/>
              </a:cxn>
              <a:cxn ang="0">
                <a:pos x="connsiteX19787" y="connsiteY19787"/>
              </a:cxn>
              <a:cxn ang="0">
                <a:pos x="connsiteX19788" y="connsiteY19788"/>
              </a:cxn>
              <a:cxn ang="0">
                <a:pos x="connsiteX19789" y="connsiteY19789"/>
              </a:cxn>
              <a:cxn ang="0">
                <a:pos x="connsiteX19790" y="connsiteY19790"/>
              </a:cxn>
              <a:cxn ang="0">
                <a:pos x="connsiteX19791" y="connsiteY19791"/>
              </a:cxn>
              <a:cxn ang="0">
                <a:pos x="connsiteX19792" y="connsiteY19792"/>
              </a:cxn>
              <a:cxn ang="0">
                <a:pos x="connsiteX19793" y="connsiteY19793"/>
              </a:cxn>
              <a:cxn ang="0">
                <a:pos x="connsiteX19794" y="connsiteY19794"/>
              </a:cxn>
              <a:cxn ang="0">
                <a:pos x="connsiteX19795" y="connsiteY19795"/>
              </a:cxn>
              <a:cxn ang="0">
                <a:pos x="connsiteX19796" y="connsiteY19796"/>
              </a:cxn>
              <a:cxn ang="0">
                <a:pos x="connsiteX19797" y="connsiteY19797"/>
              </a:cxn>
              <a:cxn ang="0">
                <a:pos x="connsiteX19798" y="connsiteY19798"/>
              </a:cxn>
              <a:cxn ang="0">
                <a:pos x="connsiteX19799" y="connsiteY19799"/>
              </a:cxn>
              <a:cxn ang="0">
                <a:pos x="connsiteX19800" y="connsiteY19800"/>
              </a:cxn>
              <a:cxn ang="0">
                <a:pos x="connsiteX19801" y="connsiteY19801"/>
              </a:cxn>
              <a:cxn ang="0">
                <a:pos x="connsiteX19802" y="connsiteY19802"/>
              </a:cxn>
              <a:cxn ang="0">
                <a:pos x="connsiteX19803" y="connsiteY19803"/>
              </a:cxn>
              <a:cxn ang="0">
                <a:pos x="connsiteX19804" y="connsiteY19804"/>
              </a:cxn>
              <a:cxn ang="0">
                <a:pos x="connsiteX19805" y="connsiteY19805"/>
              </a:cxn>
              <a:cxn ang="0">
                <a:pos x="connsiteX19806" y="connsiteY19806"/>
              </a:cxn>
              <a:cxn ang="0">
                <a:pos x="connsiteX19807" y="connsiteY19807"/>
              </a:cxn>
              <a:cxn ang="0">
                <a:pos x="connsiteX19808" y="connsiteY19808"/>
              </a:cxn>
              <a:cxn ang="0">
                <a:pos x="connsiteX19809" y="connsiteY19809"/>
              </a:cxn>
              <a:cxn ang="0">
                <a:pos x="connsiteX19810" y="connsiteY19810"/>
              </a:cxn>
              <a:cxn ang="0">
                <a:pos x="connsiteX19811" y="connsiteY19811"/>
              </a:cxn>
              <a:cxn ang="0">
                <a:pos x="connsiteX19812" y="connsiteY19812"/>
              </a:cxn>
              <a:cxn ang="0">
                <a:pos x="connsiteX19813" y="connsiteY19813"/>
              </a:cxn>
              <a:cxn ang="0">
                <a:pos x="connsiteX19814" y="connsiteY19814"/>
              </a:cxn>
              <a:cxn ang="0">
                <a:pos x="connsiteX19815" y="connsiteY19815"/>
              </a:cxn>
              <a:cxn ang="0">
                <a:pos x="connsiteX19816" y="connsiteY19816"/>
              </a:cxn>
              <a:cxn ang="0">
                <a:pos x="connsiteX19817" y="connsiteY19817"/>
              </a:cxn>
              <a:cxn ang="0">
                <a:pos x="connsiteX19818" y="connsiteY19818"/>
              </a:cxn>
              <a:cxn ang="0">
                <a:pos x="connsiteX19819" y="connsiteY19819"/>
              </a:cxn>
              <a:cxn ang="0">
                <a:pos x="connsiteX19820" y="connsiteY19820"/>
              </a:cxn>
              <a:cxn ang="0">
                <a:pos x="connsiteX19821" y="connsiteY19821"/>
              </a:cxn>
              <a:cxn ang="0">
                <a:pos x="connsiteX19822" y="connsiteY19822"/>
              </a:cxn>
              <a:cxn ang="0">
                <a:pos x="connsiteX19823" y="connsiteY19823"/>
              </a:cxn>
              <a:cxn ang="0">
                <a:pos x="connsiteX19824" y="connsiteY19824"/>
              </a:cxn>
              <a:cxn ang="0">
                <a:pos x="connsiteX19825" y="connsiteY19825"/>
              </a:cxn>
              <a:cxn ang="0">
                <a:pos x="connsiteX19826" y="connsiteY19826"/>
              </a:cxn>
              <a:cxn ang="0">
                <a:pos x="connsiteX19827" y="connsiteY19827"/>
              </a:cxn>
              <a:cxn ang="0">
                <a:pos x="connsiteX19828" y="connsiteY19828"/>
              </a:cxn>
              <a:cxn ang="0">
                <a:pos x="connsiteX19829" y="connsiteY19829"/>
              </a:cxn>
              <a:cxn ang="0">
                <a:pos x="connsiteX19830" y="connsiteY19830"/>
              </a:cxn>
              <a:cxn ang="0">
                <a:pos x="connsiteX19831" y="connsiteY19831"/>
              </a:cxn>
              <a:cxn ang="0">
                <a:pos x="connsiteX19832" y="connsiteY19832"/>
              </a:cxn>
              <a:cxn ang="0">
                <a:pos x="connsiteX19833" y="connsiteY19833"/>
              </a:cxn>
              <a:cxn ang="0">
                <a:pos x="connsiteX19834" y="connsiteY19834"/>
              </a:cxn>
              <a:cxn ang="0">
                <a:pos x="connsiteX19835" y="connsiteY19835"/>
              </a:cxn>
              <a:cxn ang="0">
                <a:pos x="connsiteX19836" y="connsiteY19836"/>
              </a:cxn>
              <a:cxn ang="0">
                <a:pos x="connsiteX19837" y="connsiteY19837"/>
              </a:cxn>
              <a:cxn ang="0">
                <a:pos x="connsiteX19838" y="connsiteY19838"/>
              </a:cxn>
              <a:cxn ang="0">
                <a:pos x="connsiteX19839" y="connsiteY19839"/>
              </a:cxn>
              <a:cxn ang="0">
                <a:pos x="connsiteX19840" y="connsiteY19840"/>
              </a:cxn>
              <a:cxn ang="0">
                <a:pos x="connsiteX19841" y="connsiteY19841"/>
              </a:cxn>
              <a:cxn ang="0">
                <a:pos x="connsiteX19842" y="connsiteY19842"/>
              </a:cxn>
              <a:cxn ang="0">
                <a:pos x="connsiteX19843" y="connsiteY19843"/>
              </a:cxn>
              <a:cxn ang="0">
                <a:pos x="connsiteX19844" y="connsiteY19844"/>
              </a:cxn>
              <a:cxn ang="0">
                <a:pos x="connsiteX19845" y="connsiteY19845"/>
              </a:cxn>
              <a:cxn ang="0">
                <a:pos x="connsiteX19846" y="connsiteY19846"/>
              </a:cxn>
              <a:cxn ang="0">
                <a:pos x="connsiteX19847" y="connsiteY19847"/>
              </a:cxn>
              <a:cxn ang="0">
                <a:pos x="connsiteX19848" y="connsiteY19848"/>
              </a:cxn>
              <a:cxn ang="0">
                <a:pos x="connsiteX19849" y="connsiteY19849"/>
              </a:cxn>
              <a:cxn ang="0">
                <a:pos x="connsiteX19850" y="connsiteY19850"/>
              </a:cxn>
              <a:cxn ang="0">
                <a:pos x="connsiteX19851" y="connsiteY19851"/>
              </a:cxn>
              <a:cxn ang="0">
                <a:pos x="connsiteX19852" y="connsiteY19852"/>
              </a:cxn>
              <a:cxn ang="0">
                <a:pos x="connsiteX19853" y="connsiteY19853"/>
              </a:cxn>
              <a:cxn ang="0">
                <a:pos x="connsiteX19854" y="connsiteY19854"/>
              </a:cxn>
              <a:cxn ang="0">
                <a:pos x="connsiteX19855" y="connsiteY19855"/>
              </a:cxn>
              <a:cxn ang="0">
                <a:pos x="connsiteX19856" y="connsiteY19856"/>
              </a:cxn>
              <a:cxn ang="0">
                <a:pos x="connsiteX19857" y="connsiteY19857"/>
              </a:cxn>
              <a:cxn ang="0">
                <a:pos x="connsiteX19858" y="connsiteY19858"/>
              </a:cxn>
              <a:cxn ang="0">
                <a:pos x="connsiteX19859" y="connsiteY19859"/>
              </a:cxn>
              <a:cxn ang="0">
                <a:pos x="connsiteX19860" y="connsiteY19860"/>
              </a:cxn>
              <a:cxn ang="0">
                <a:pos x="connsiteX19861" y="connsiteY19861"/>
              </a:cxn>
              <a:cxn ang="0">
                <a:pos x="connsiteX19862" y="connsiteY19862"/>
              </a:cxn>
              <a:cxn ang="0">
                <a:pos x="connsiteX19863" y="connsiteY19863"/>
              </a:cxn>
              <a:cxn ang="0">
                <a:pos x="connsiteX19864" y="connsiteY19864"/>
              </a:cxn>
              <a:cxn ang="0">
                <a:pos x="connsiteX19865" y="connsiteY19865"/>
              </a:cxn>
              <a:cxn ang="0">
                <a:pos x="connsiteX19866" y="connsiteY19866"/>
              </a:cxn>
              <a:cxn ang="0">
                <a:pos x="connsiteX19867" y="connsiteY19867"/>
              </a:cxn>
              <a:cxn ang="0">
                <a:pos x="connsiteX19868" y="connsiteY19868"/>
              </a:cxn>
              <a:cxn ang="0">
                <a:pos x="connsiteX19869" y="connsiteY19869"/>
              </a:cxn>
              <a:cxn ang="0">
                <a:pos x="connsiteX19870" y="connsiteY19870"/>
              </a:cxn>
              <a:cxn ang="0">
                <a:pos x="connsiteX19871" y="connsiteY19871"/>
              </a:cxn>
              <a:cxn ang="0">
                <a:pos x="connsiteX19872" y="connsiteY19872"/>
              </a:cxn>
              <a:cxn ang="0">
                <a:pos x="connsiteX19873" y="connsiteY19873"/>
              </a:cxn>
              <a:cxn ang="0">
                <a:pos x="connsiteX19874" y="connsiteY19874"/>
              </a:cxn>
              <a:cxn ang="0">
                <a:pos x="connsiteX19875" y="connsiteY19875"/>
              </a:cxn>
              <a:cxn ang="0">
                <a:pos x="connsiteX19876" y="connsiteY19876"/>
              </a:cxn>
              <a:cxn ang="0">
                <a:pos x="connsiteX19877" y="connsiteY19877"/>
              </a:cxn>
              <a:cxn ang="0">
                <a:pos x="connsiteX19878" y="connsiteY19878"/>
              </a:cxn>
              <a:cxn ang="0">
                <a:pos x="connsiteX19879" y="connsiteY19879"/>
              </a:cxn>
              <a:cxn ang="0">
                <a:pos x="connsiteX19880" y="connsiteY19880"/>
              </a:cxn>
              <a:cxn ang="0">
                <a:pos x="connsiteX19881" y="connsiteY19881"/>
              </a:cxn>
              <a:cxn ang="0">
                <a:pos x="connsiteX19882" y="connsiteY19882"/>
              </a:cxn>
              <a:cxn ang="0">
                <a:pos x="connsiteX19883" y="connsiteY19883"/>
              </a:cxn>
              <a:cxn ang="0">
                <a:pos x="connsiteX19884" y="connsiteY19884"/>
              </a:cxn>
              <a:cxn ang="0">
                <a:pos x="connsiteX19885" y="connsiteY19885"/>
              </a:cxn>
              <a:cxn ang="0">
                <a:pos x="connsiteX19886" y="connsiteY19886"/>
              </a:cxn>
              <a:cxn ang="0">
                <a:pos x="connsiteX19887" y="connsiteY19887"/>
              </a:cxn>
              <a:cxn ang="0">
                <a:pos x="connsiteX19888" y="connsiteY19888"/>
              </a:cxn>
              <a:cxn ang="0">
                <a:pos x="connsiteX19889" y="connsiteY19889"/>
              </a:cxn>
              <a:cxn ang="0">
                <a:pos x="connsiteX19890" y="connsiteY19890"/>
              </a:cxn>
              <a:cxn ang="0">
                <a:pos x="connsiteX19891" y="connsiteY19891"/>
              </a:cxn>
              <a:cxn ang="0">
                <a:pos x="connsiteX19892" y="connsiteY19892"/>
              </a:cxn>
              <a:cxn ang="0">
                <a:pos x="connsiteX19893" y="connsiteY19893"/>
              </a:cxn>
              <a:cxn ang="0">
                <a:pos x="connsiteX19894" y="connsiteY19894"/>
              </a:cxn>
              <a:cxn ang="0">
                <a:pos x="connsiteX19895" y="connsiteY19895"/>
              </a:cxn>
              <a:cxn ang="0">
                <a:pos x="connsiteX19896" y="connsiteY19896"/>
              </a:cxn>
              <a:cxn ang="0">
                <a:pos x="connsiteX19897" y="connsiteY19897"/>
              </a:cxn>
              <a:cxn ang="0">
                <a:pos x="connsiteX19898" y="connsiteY19898"/>
              </a:cxn>
              <a:cxn ang="0">
                <a:pos x="connsiteX19899" y="connsiteY19899"/>
              </a:cxn>
              <a:cxn ang="0">
                <a:pos x="connsiteX19900" y="connsiteY19900"/>
              </a:cxn>
              <a:cxn ang="0">
                <a:pos x="connsiteX19901" y="connsiteY19901"/>
              </a:cxn>
              <a:cxn ang="0">
                <a:pos x="connsiteX19902" y="connsiteY19902"/>
              </a:cxn>
              <a:cxn ang="0">
                <a:pos x="connsiteX19903" y="connsiteY19903"/>
              </a:cxn>
              <a:cxn ang="0">
                <a:pos x="connsiteX19904" y="connsiteY19904"/>
              </a:cxn>
              <a:cxn ang="0">
                <a:pos x="connsiteX19905" y="connsiteY19905"/>
              </a:cxn>
              <a:cxn ang="0">
                <a:pos x="connsiteX19906" y="connsiteY19906"/>
              </a:cxn>
              <a:cxn ang="0">
                <a:pos x="connsiteX19907" y="connsiteY19907"/>
              </a:cxn>
              <a:cxn ang="0">
                <a:pos x="connsiteX19908" y="connsiteY19908"/>
              </a:cxn>
              <a:cxn ang="0">
                <a:pos x="connsiteX19909" y="connsiteY19909"/>
              </a:cxn>
              <a:cxn ang="0">
                <a:pos x="connsiteX19910" y="connsiteY19910"/>
              </a:cxn>
              <a:cxn ang="0">
                <a:pos x="connsiteX19911" y="connsiteY19911"/>
              </a:cxn>
              <a:cxn ang="0">
                <a:pos x="connsiteX19912" y="connsiteY19912"/>
              </a:cxn>
              <a:cxn ang="0">
                <a:pos x="connsiteX19913" y="connsiteY19913"/>
              </a:cxn>
              <a:cxn ang="0">
                <a:pos x="connsiteX19914" y="connsiteY19914"/>
              </a:cxn>
              <a:cxn ang="0">
                <a:pos x="connsiteX19915" y="connsiteY19915"/>
              </a:cxn>
              <a:cxn ang="0">
                <a:pos x="connsiteX19916" y="connsiteY19916"/>
              </a:cxn>
              <a:cxn ang="0">
                <a:pos x="connsiteX19917" y="connsiteY19917"/>
              </a:cxn>
              <a:cxn ang="0">
                <a:pos x="connsiteX19918" y="connsiteY19918"/>
              </a:cxn>
              <a:cxn ang="0">
                <a:pos x="connsiteX19919" y="connsiteY19919"/>
              </a:cxn>
              <a:cxn ang="0">
                <a:pos x="connsiteX19920" y="connsiteY19920"/>
              </a:cxn>
              <a:cxn ang="0">
                <a:pos x="connsiteX19921" y="connsiteY19921"/>
              </a:cxn>
              <a:cxn ang="0">
                <a:pos x="connsiteX19922" y="connsiteY19922"/>
              </a:cxn>
              <a:cxn ang="0">
                <a:pos x="connsiteX19923" y="connsiteY19923"/>
              </a:cxn>
              <a:cxn ang="0">
                <a:pos x="connsiteX19924" y="connsiteY19924"/>
              </a:cxn>
              <a:cxn ang="0">
                <a:pos x="connsiteX19925" y="connsiteY19925"/>
              </a:cxn>
              <a:cxn ang="0">
                <a:pos x="connsiteX19926" y="connsiteY19926"/>
              </a:cxn>
              <a:cxn ang="0">
                <a:pos x="connsiteX19927" y="connsiteY19927"/>
              </a:cxn>
              <a:cxn ang="0">
                <a:pos x="connsiteX19928" y="connsiteY19928"/>
              </a:cxn>
              <a:cxn ang="0">
                <a:pos x="connsiteX19929" y="connsiteY19929"/>
              </a:cxn>
              <a:cxn ang="0">
                <a:pos x="connsiteX19930" y="connsiteY19930"/>
              </a:cxn>
              <a:cxn ang="0">
                <a:pos x="connsiteX19931" y="connsiteY19931"/>
              </a:cxn>
              <a:cxn ang="0">
                <a:pos x="connsiteX19932" y="connsiteY19932"/>
              </a:cxn>
              <a:cxn ang="0">
                <a:pos x="connsiteX19933" y="connsiteY19933"/>
              </a:cxn>
              <a:cxn ang="0">
                <a:pos x="connsiteX19934" y="connsiteY19934"/>
              </a:cxn>
              <a:cxn ang="0">
                <a:pos x="connsiteX19935" y="connsiteY19935"/>
              </a:cxn>
              <a:cxn ang="0">
                <a:pos x="connsiteX19936" y="connsiteY19936"/>
              </a:cxn>
              <a:cxn ang="0">
                <a:pos x="connsiteX19937" y="connsiteY19937"/>
              </a:cxn>
              <a:cxn ang="0">
                <a:pos x="connsiteX19938" y="connsiteY19938"/>
              </a:cxn>
              <a:cxn ang="0">
                <a:pos x="connsiteX19939" y="connsiteY19939"/>
              </a:cxn>
              <a:cxn ang="0">
                <a:pos x="connsiteX19940" y="connsiteY19940"/>
              </a:cxn>
              <a:cxn ang="0">
                <a:pos x="connsiteX19941" y="connsiteY19941"/>
              </a:cxn>
              <a:cxn ang="0">
                <a:pos x="connsiteX19942" y="connsiteY19942"/>
              </a:cxn>
              <a:cxn ang="0">
                <a:pos x="connsiteX19943" y="connsiteY19943"/>
              </a:cxn>
              <a:cxn ang="0">
                <a:pos x="connsiteX19944" y="connsiteY19944"/>
              </a:cxn>
              <a:cxn ang="0">
                <a:pos x="connsiteX19945" y="connsiteY19945"/>
              </a:cxn>
              <a:cxn ang="0">
                <a:pos x="connsiteX19946" y="connsiteY19946"/>
              </a:cxn>
              <a:cxn ang="0">
                <a:pos x="connsiteX19947" y="connsiteY19947"/>
              </a:cxn>
              <a:cxn ang="0">
                <a:pos x="connsiteX19948" y="connsiteY19948"/>
              </a:cxn>
              <a:cxn ang="0">
                <a:pos x="connsiteX19949" y="connsiteY19949"/>
              </a:cxn>
              <a:cxn ang="0">
                <a:pos x="connsiteX19950" y="connsiteY19950"/>
              </a:cxn>
              <a:cxn ang="0">
                <a:pos x="connsiteX19951" y="connsiteY19951"/>
              </a:cxn>
              <a:cxn ang="0">
                <a:pos x="connsiteX19952" y="connsiteY19952"/>
              </a:cxn>
              <a:cxn ang="0">
                <a:pos x="connsiteX19953" y="connsiteY19953"/>
              </a:cxn>
              <a:cxn ang="0">
                <a:pos x="connsiteX19954" y="connsiteY19954"/>
              </a:cxn>
              <a:cxn ang="0">
                <a:pos x="connsiteX19955" y="connsiteY19955"/>
              </a:cxn>
              <a:cxn ang="0">
                <a:pos x="connsiteX19956" y="connsiteY19956"/>
              </a:cxn>
              <a:cxn ang="0">
                <a:pos x="connsiteX19957" y="connsiteY19957"/>
              </a:cxn>
              <a:cxn ang="0">
                <a:pos x="connsiteX19958" y="connsiteY19958"/>
              </a:cxn>
              <a:cxn ang="0">
                <a:pos x="connsiteX19959" y="connsiteY19959"/>
              </a:cxn>
              <a:cxn ang="0">
                <a:pos x="connsiteX19960" y="connsiteY19960"/>
              </a:cxn>
              <a:cxn ang="0">
                <a:pos x="connsiteX19961" y="connsiteY19961"/>
              </a:cxn>
              <a:cxn ang="0">
                <a:pos x="connsiteX19962" y="connsiteY19962"/>
              </a:cxn>
              <a:cxn ang="0">
                <a:pos x="connsiteX19963" y="connsiteY19963"/>
              </a:cxn>
              <a:cxn ang="0">
                <a:pos x="connsiteX19964" y="connsiteY19964"/>
              </a:cxn>
              <a:cxn ang="0">
                <a:pos x="connsiteX19965" y="connsiteY19965"/>
              </a:cxn>
              <a:cxn ang="0">
                <a:pos x="connsiteX19966" y="connsiteY19966"/>
              </a:cxn>
              <a:cxn ang="0">
                <a:pos x="connsiteX19967" y="connsiteY19967"/>
              </a:cxn>
              <a:cxn ang="0">
                <a:pos x="connsiteX19968" y="connsiteY19968"/>
              </a:cxn>
              <a:cxn ang="0">
                <a:pos x="connsiteX19969" y="connsiteY19969"/>
              </a:cxn>
              <a:cxn ang="0">
                <a:pos x="connsiteX19970" y="connsiteY19970"/>
              </a:cxn>
              <a:cxn ang="0">
                <a:pos x="connsiteX19971" y="connsiteY19971"/>
              </a:cxn>
              <a:cxn ang="0">
                <a:pos x="connsiteX19972" y="connsiteY19972"/>
              </a:cxn>
              <a:cxn ang="0">
                <a:pos x="connsiteX19973" y="connsiteY19973"/>
              </a:cxn>
              <a:cxn ang="0">
                <a:pos x="connsiteX19974" y="connsiteY19974"/>
              </a:cxn>
              <a:cxn ang="0">
                <a:pos x="connsiteX19975" y="connsiteY19975"/>
              </a:cxn>
              <a:cxn ang="0">
                <a:pos x="connsiteX19976" y="connsiteY19976"/>
              </a:cxn>
              <a:cxn ang="0">
                <a:pos x="connsiteX19977" y="connsiteY19977"/>
              </a:cxn>
              <a:cxn ang="0">
                <a:pos x="connsiteX19978" y="connsiteY19978"/>
              </a:cxn>
              <a:cxn ang="0">
                <a:pos x="connsiteX19979" y="connsiteY19979"/>
              </a:cxn>
              <a:cxn ang="0">
                <a:pos x="connsiteX19980" y="connsiteY19980"/>
              </a:cxn>
              <a:cxn ang="0">
                <a:pos x="connsiteX19981" y="connsiteY19981"/>
              </a:cxn>
              <a:cxn ang="0">
                <a:pos x="connsiteX19982" y="connsiteY19982"/>
              </a:cxn>
              <a:cxn ang="0">
                <a:pos x="connsiteX19983" y="connsiteY19983"/>
              </a:cxn>
              <a:cxn ang="0">
                <a:pos x="connsiteX19984" y="connsiteY19984"/>
              </a:cxn>
              <a:cxn ang="0">
                <a:pos x="connsiteX19985" y="connsiteY19985"/>
              </a:cxn>
              <a:cxn ang="0">
                <a:pos x="connsiteX19986" y="connsiteY19986"/>
              </a:cxn>
              <a:cxn ang="0">
                <a:pos x="connsiteX19987" y="connsiteY19987"/>
              </a:cxn>
              <a:cxn ang="0">
                <a:pos x="connsiteX19988" y="connsiteY19988"/>
              </a:cxn>
              <a:cxn ang="0">
                <a:pos x="connsiteX19989" y="connsiteY19989"/>
              </a:cxn>
              <a:cxn ang="0">
                <a:pos x="connsiteX19990" y="connsiteY19990"/>
              </a:cxn>
              <a:cxn ang="0">
                <a:pos x="connsiteX19991" y="connsiteY19991"/>
              </a:cxn>
              <a:cxn ang="0">
                <a:pos x="connsiteX19992" y="connsiteY19992"/>
              </a:cxn>
              <a:cxn ang="0">
                <a:pos x="connsiteX19993" y="connsiteY19993"/>
              </a:cxn>
              <a:cxn ang="0">
                <a:pos x="connsiteX19994" y="connsiteY19994"/>
              </a:cxn>
              <a:cxn ang="0">
                <a:pos x="connsiteX19995" y="connsiteY19995"/>
              </a:cxn>
              <a:cxn ang="0">
                <a:pos x="connsiteX19996" y="connsiteY19996"/>
              </a:cxn>
              <a:cxn ang="0">
                <a:pos x="connsiteX19997" y="connsiteY19997"/>
              </a:cxn>
              <a:cxn ang="0">
                <a:pos x="connsiteX19998" y="connsiteY19998"/>
              </a:cxn>
              <a:cxn ang="0">
                <a:pos x="connsiteX19999" y="connsiteY19999"/>
              </a:cxn>
              <a:cxn ang="0">
                <a:pos x="connsiteX20000" y="connsiteY20000"/>
              </a:cxn>
              <a:cxn ang="0">
                <a:pos x="connsiteX20001" y="connsiteY20001"/>
              </a:cxn>
              <a:cxn ang="0">
                <a:pos x="connsiteX20002" y="connsiteY20002"/>
              </a:cxn>
              <a:cxn ang="0">
                <a:pos x="connsiteX20003" y="connsiteY20003"/>
              </a:cxn>
              <a:cxn ang="0">
                <a:pos x="connsiteX20004" y="connsiteY20004"/>
              </a:cxn>
              <a:cxn ang="0">
                <a:pos x="connsiteX20005" y="connsiteY20005"/>
              </a:cxn>
              <a:cxn ang="0">
                <a:pos x="connsiteX20006" y="connsiteY20006"/>
              </a:cxn>
              <a:cxn ang="0">
                <a:pos x="connsiteX20007" y="connsiteY20007"/>
              </a:cxn>
              <a:cxn ang="0">
                <a:pos x="connsiteX20008" y="connsiteY20008"/>
              </a:cxn>
              <a:cxn ang="0">
                <a:pos x="connsiteX20009" y="connsiteY20009"/>
              </a:cxn>
              <a:cxn ang="0">
                <a:pos x="connsiteX20010" y="connsiteY20010"/>
              </a:cxn>
              <a:cxn ang="0">
                <a:pos x="connsiteX20011" y="connsiteY20011"/>
              </a:cxn>
              <a:cxn ang="0">
                <a:pos x="connsiteX20012" y="connsiteY20012"/>
              </a:cxn>
              <a:cxn ang="0">
                <a:pos x="connsiteX20013" y="connsiteY20013"/>
              </a:cxn>
              <a:cxn ang="0">
                <a:pos x="connsiteX20014" y="connsiteY20014"/>
              </a:cxn>
              <a:cxn ang="0">
                <a:pos x="connsiteX20015" y="connsiteY20015"/>
              </a:cxn>
              <a:cxn ang="0">
                <a:pos x="connsiteX20016" y="connsiteY20016"/>
              </a:cxn>
              <a:cxn ang="0">
                <a:pos x="connsiteX20017" y="connsiteY20017"/>
              </a:cxn>
              <a:cxn ang="0">
                <a:pos x="connsiteX20018" y="connsiteY20018"/>
              </a:cxn>
              <a:cxn ang="0">
                <a:pos x="connsiteX20019" y="connsiteY20019"/>
              </a:cxn>
              <a:cxn ang="0">
                <a:pos x="connsiteX20020" y="connsiteY20020"/>
              </a:cxn>
              <a:cxn ang="0">
                <a:pos x="connsiteX20021" y="connsiteY20021"/>
              </a:cxn>
              <a:cxn ang="0">
                <a:pos x="connsiteX20022" y="connsiteY20022"/>
              </a:cxn>
              <a:cxn ang="0">
                <a:pos x="connsiteX20023" y="connsiteY20023"/>
              </a:cxn>
              <a:cxn ang="0">
                <a:pos x="connsiteX20024" y="connsiteY20024"/>
              </a:cxn>
              <a:cxn ang="0">
                <a:pos x="connsiteX20025" y="connsiteY20025"/>
              </a:cxn>
              <a:cxn ang="0">
                <a:pos x="connsiteX20026" y="connsiteY20026"/>
              </a:cxn>
              <a:cxn ang="0">
                <a:pos x="connsiteX20027" y="connsiteY20027"/>
              </a:cxn>
              <a:cxn ang="0">
                <a:pos x="connsiteX20028" y="connsiteY20028"/>
              </a:cxn>
              <a:cxn ang="0">
                <a:pos x="connsiteX20029" y="connsiteY20029"/>
              </a:cxn>
              <a:cxn ang="0">
                <a:pos x="connsiteX20030" y="connsiteY20030"/>
              </a:cxn>
              <a:cxn ang="0">
                <a:pos x="connsiteX20031" y="connsiteY20031"/>
              </a:cxn>
              <a:cxn ang="0">
                <a:pos x="connsiteX20032" y="connsiteY20032"/>
              </a:cxn>
              <a:cxn ang="0">
                <a:pos x="connsiteX20033" y="connsiteY20033"/>
              </a:cxn>
              <a:cxn ang="0">
                <a:pos x="connsiteX20034" y="connsiteY20034"/>
              </a:cxn>
              <a:cxn ang="0">
                <a:pos x="connsiteX20035" y="connsiteY20035"/>
              </a:cxn>
              <a:cxn ang="0">
                <a:pos x="connsiteX20036" y="connsiteY20036"/>
              </a:cxn>
              <a:cxn ang="0">
                <a:pos x="connsiteX20037" y="connsiteY20037"/>
              </a:cxn>
              <a:cxn ang="0">
                <a:pos x="connsiteX20038" y="connsiteY20038"/>
              </a:cxn>
              <a:cxn ang="0">
                <a:pos x="connsiteX20039" y="connsiteY20039"/>
              </a:cxn>
              <a:cxn ang="0">
                <a:pos x="connsiteX20040" y="connsiteY20040"/>
              </a:cxn>
              <a:cxn ang="0">
                <a:pos x="connsiteX20041" y="connsiteY20041"/>
              </a:cxn>
              <a:cxn ang="0">
                <a:pos x="connsiteX20042" y="connsiteY20042"/>
              </a:cxn>
              <a:cxn ang="0">
                <a:pos x="connsiteX20043" y="connsiteY20043"/>
              </a:cxn>
              <a:cxn ang="0">
                <a:pos x="connsiteX20044" y="connsiteY20044"/>
              </a:cxn>
              <a:cxn ang="0">
                <a:pos x="connsiteX20045" y="connsiteY20045"/>
              </a:cxn>
              <a:cxn ang="0">
                <a:pos x="connsiteX20046" y="connsiteY20046"/>
              </a:cxn>
              <a:cxn ang="0">
                <a:pos x="connsiteX20047" y="connsiteY20047"/>
              </a:cxn>
              <a:cxn ang="0">
                <a:pos x="connsiteX20048" y="connsiteY20048"/>
              </a:cxn>
              <a:cxn ang="0">
                <a:pos x="connsiteX20049" y="connsiteY20049"/>
              </a:cxn>
              <a:cxn ang="0">
                <a:pos x="connsiteX20050" y="connsiteY20050"/>
              </a:cxn>
              <a:cxn ang="0">
                <a:pos x="connsiteX20051" y="connsiteY20051"/>
              </a:cxn>
              <a:cxn ang="0">
                <a:pos x="connsiteX20052" y="connsiteY20052"/>
              </a:cxn>
              <a:cxn ang="0">
                <a:pos x="connsiteX20053" y="connsiteY20053"/>
              </a:cxn>
              <a:cxn ang="0">
                <a:pos x="connsiteX20054" y="connsiteY20054"/>
              </a:cxn>
              <a:cxn ang="0">
                <a:pos x="connsiteX20055" y="connsiteY20055"/>
              </a:cxn>
              <a:cxn ang="0">
                <a:pos x="connsiteX20056" y="connsiteY20056"/>
              </a:cxn>
              <a:cxn ang="0">
                <a:pos x="connsiteX20057" y="connsiteY20057"/>
              </a:cxn>
              <a:cxn ang="0">
                <a:pos x="connsiteX20058" y="connsiteY20058"/>
              </a:cxn>
              <a:cxn ang="0">
                <a:pos x="connsiteX20059" y="connsiteY20059"/>
              </a:cxn>
              <a:cxn ang="0">
                <a:pos x="connsiteX20060" y="connsiteY20060"/>
              </a:cxn>
              <a:cxn ang="0">
                <a:pos x="connsiteX20061" y="connsiteY20061"/>
              </a:cxn>
              <a:cxn ang="0">
                <a:pos x="connsiteX20062" y="connsiteY20062"/>
              </a:cxn>
              <a:cxn ang="0">
                <a:pos x="connsiteX20063" y="connsiteY20063"/>
              </a:cxn>
              <a:cxn ang="0">
                <a:pos x="connsiteX20064" y="connsiteY20064"/>
              </a:cxn>
              <a:cxn ang="0">
                <a:pos x="connsiteX20065" y="connsiteY20065"/>
              </a:cxn>
              <a:cxn ang="0">
                <a:pos x="connsiteX20066" y="connsiteY20066"/>
              </a:cxn>
              <a:cxn ang="0">
                <a:pos x="connsiteX20067" y="connsiteY20067"/>
              </a:cxn>
              <a:cxn ang="0">
                <a:pos x="connsiteX20068" y="connsiteY20068"/>
              </a:cxn>
              <a:cxn ang="0">
                <a:pos x="connsiteX20069" y="connsiteY20069"/>
              </a:cxn>
              <a:cxn ang="0">
                <a:pos x="connsiteX20070" y="connsiteY20070"/>
              </a:cxn>
              <a:cxn ang="0">
                <a:pos x="connsiteX20071" y="connsiteY20071"/>
              </a:cxn>
              <a:cxn ang="0">
                <a:pos x="connsiteX20072" y="connsiteY20072"/>
              </a:cxn>
              <a:cxn ang="0">
                <a:pos x="connsiteX20073" y="connsiteY20073"/>
              </a:cxn>
              <a:cxn ang="0">
                <a:pos x="connsiteX20074" y="connsiteY20074"/>
              </a:cxn>
              <a:cxn ang="0">
                <a:pos x="connsiteX20075" y="connsiteY20075"/>
              </a:cxn>
              <a:cxn ang="0">
                <a:pos x="connsiteX20076" y="connsiteY20076"/>
              </a:cxn>
              <a:cxn ang="0">
                <a:pos x="connsiteX20077" y="connsiteY20077"/>
              </a:cxn>
              <a:cxn ang="0">
                <a:pos x="connsiteX20078" y="connsiteY20078"/>
              </a:cxn>
              <a:cxn ang="0">
                <a:pos x="connsiteX20079" y="connsiteY20079"/>
              </a:cxn>
              <a:cxn ang="0">
                <a:pos x="connsiteX20080" y="connsiteY20080"/>
              </a:cxn>
              <a:cxn ang="0">
                <a:pos x="connsiteX20081" y="connsiteY20081"/>
              </a:cxn>
              <a:cxn ang="0">
                <a:pos x="connsiteX20082" y="connsiteY20082"/>
              </a:cxn>
              <a:cxn ang="0">
                <a:pos x="connsiteX20083" y="connsiteY20083"/>
              </a:cxn>
              <a:cxn ang="0">
                <a:pos x="connsiteX20084" y="connsiteY20084"/>
              </a:cxn>
              <a:cxn ang="0">
                <a:pos x="connsiteX20085" y="connsiteY20085"/>
              </a:cxn>
              <a:cxn ang="0">
                <a:pos x="connsiteX20086" y="connsiteY20086"/>
              </a:cxn>
              <a:cxn ang="0">
                <a:pos x="connsiteX20087" y="connsiteY20087"/>
              </a:cxn>
              <a:cxn ang="0">
                <a:pos x="connsiteX20088" y="connsiteY20088"/>
              </a:cxn>
              <a:cxn ang="0">
                <a:pos x="connsiteX20089" y="connsiteY20089"/>
              </a:cxn>
              <a:cxn ang="0">
                <a:pos x="connsiteX20090" y="connsiteY20090"/>
              </a:cxn>
              <a:cxn ang="0">
                <a:pos x="connsiteX20091" y="connsiteY20091"/>
              </a:cxn>
              <a:cxn ang="0">
                <a:pos x="connsiteX20092" y="connsiteY20092"/>
              </a:cxn>
              <a:cxn ang="0">
                <a:pos x="connsiteX20093" y="connsiteY20093"/>
              </a:cxn>
              <a:cxn ang="0">
                <a:pos x="connsiteX20094" y="connsiteY20094"/>
              </a:cxn>
              <a:cxn ang="0">
                <a:pos x="connsiteX20095" y="connsiteY20095"/>
              </a:cxn>
              <a:cxn ang="0">
                <a:pos x="connsiteX20096" y="connsiteY20096"/>
              </a:cxn>
              <a:cxn ang="0">
                <a:pos x="connsiteX20097" y="connsiteY20097"/>
              </a:cxn>
              <a:cxn ang="0">
                <a:pos x="connsiteX20098" y="connsiteY20098"/>
              </a:cxn>
              <a:cxn ang="0">
                <a:pos x="connsiteX20099" y="connsiteY20099"/>
              </a:cxn>
              <a:cxn ang="0">
                <a:pos x="connsiteX20100" y="connsiteY20100"/>
              </a:cxn>
              <a:cxn ang="0">
                <a:pos x="connsiteX20101" y="connsiteY20101"/>
              </a:cxn>
              <a:cxn ang="0">
                <a:pos x="connsiteX20102" y="connsiteY20102"/>
              </a:cxn>
              <a:cxn ang="0">
                <a:pos x="connsiteX20103" y="connsiteY20103"/>
              </a:cxn>
              <a:cxn ang="0">
                <a:pos x="connsiteX20104" y="connsiteY20104"/>
              </a:cxn>
              <a:cxn ang="0">
                <a:pos x="connsiteX20105" y="connsiteY20105"/>
              </a:cxn>
              <a:cxn ang="0">
                <a:pos x="connsiteX20106" y="connsiteY20106"/>
              </a:cxn>
              <a:cxn ang="0">
                <a:pos x="connsiteX20107" y="connsiteY20107"/>
              </a:cxn>
              <a:cxn ang="0">
                <a:pos x="connsiteX20108" y="connsiteY20108"/>
              </a:cxn>
              <a:cxn ang="0">
                <a:pos x="connsiteX20109" y="connsiteY20109"/>
              </a:cxn>
              <a:cxn ang="0">
                <a:pos x="connsiteX20110" y="connsiteY20110"/>
              </a:cxn>
              <a:cxn ang="0">
                <a:pos x="connsiteX20111" y="connsiteY20111"/>
              </a:cxn>
              <a:cxn ang="0">
                <a:pos x="connsiteX20112" y="connsiteY20112"/>
              </a:cxn>
              <a:cxn ang="0">
                <a:pos x="connsiteX20113" y="connsiteY20113"/>
              </a:cxn>
              <a:cxn ang="0">
                <a:pos x="connsiteX20114" y="connsiteY20114"/>
              </a:cxn>
              <a:cxn ang="0">
                <a:pos x="connsiteX20115" y="connsiteY20115"/>
              </a:cxn>
              <a:cxn ang="0">
                <a:pos x="connsiteX20116" y="connsiteY20116"/>
              </a:cxn>
              <a:cxn ang="0">
                <a:pos x="connsiteX20117" y="connsiteY20117"/>
              </a:cxn>
              <a:cxn ang="0">
                <a:pos x="connsiteX20118" y="connsiteY20118"/>
              </a:cxn>
              <a:cxn ang="0">
                <a:pos x="connsiteX20119" y="connsiteY20119"/>
              </a:cxn>
              <a:cxn ang="0">
                <a:pos x="connsiteX20120" y="connsiteY20120"/>
              </a:cxn>
              <a:cxn ang="0">
                <a:pos x="connsiteX20121" y="connsiteY20121"/>
              </a:cxn>
              <a:cxn ang="0">
                <a:pos x="connsiteX20122" y="connsiteY20122"/>
              </a:cxn>
              <a:cxn ang="0">
                <a:pos x="connsiteX20123" y="connsiteY20123"/>
              </a:cxn>
              <a:cxn ang="0">
                <a:pos x="connsiteX20124" y="connsiteY20124"/>
              </a:cxn>
              <a:cxn ang="0">
                <a:pos x="connsiteX20125" y="connsiteY20125"/>
              </a:cxn>
              <a:cxn ang="0">
                <a:pos x="connsiteX20126" y="connsiteY20126"/>
              </a:cxn>
              <a:cxn ang="0">
                <a:pos x="connsiteX20127" y="connsiteY20127"/>
              </a:cxn>
              <a:cxn ang="0">
                <a:pos x="connsiteX20128" y="connsiteY20128"/>
              </a:cxn>
              <a:cxn ang="0">
                <a:pos x="connsiteX20129" y="connsiteY20129"/>
              </a:cxn>
              <a:cxn ang="0">
                <a:pos x="connsiteX20130" y="connsiteY20130"/>
              </a:cxn>
              <a:cxn ang="0">
                <a:pos x="connsiteX20131" y="connsiteY20131"/>
              </a:cxn>
              <a:cxn ang="0">
                <a:pos x="connsiteX20132" y="connsiteY20132"/>
              </a:cxn>
              <a:cxn ang="0">
                <a:pos x="connsiteX20133" y="connsiteY20133"/>
              </a:cxn>
              <a:cxn ang="0">
                <a:pos x="connsiteX20134" y="connsiteY20134"/>
              </a:cxn>
              <a:cxn ang="0">
                <a:pos x="connsiteX20135" y="connsiteY20135"/>
              </a:cxn>
              <a:cxn ang="0">
                <a:pos x="connsiteX20136" y="connsiteY20136"/>
              </a:cxn>
              <a:cxn ang="0">
                <a:pos x="connsiteX20137" y="connsiteY20137"/>
              </a:cxn>
              <a:cxn ang="0">
                <a:pos x="connsiteX20138" y="connsiteY20138"/>
              </a:cxn>
              <a:cxn ang="0">
                <a:pos x="connsiteX20139" y="connsiteY20139"/>
              </a:cxn>
              <a:cxn ang="0">
                <a:pos x="connsiteX20140" y="connsiteY20140"/>
              </a:cxn>
              <a:cxn ang="0">
                <a:pos x="connsiteX20141" y="connsiteY20141"/>
              </a:cxn>
              <a:cxn ang="0">
                <a:pos x="connsiteX20142" y="connsiteY20142"/>
              </a:cxn>
              <a:cxn ang="0">
                <a:pos x="connsiteX20143" y="connsiteY20143"/>
              </a:cxn>
              <a:cxn ang="0">
                <a:pos x="connsiteX20144" y="connsiteY20144"/>
              </a:cxn>
              <a:cxn ang="0">
                <a:pos x="connsiteX20145" y="connsiteY20145"/>
              </a:cxn>
              <a:cxn ang="0">
                <a:pos x="connsiteX20146" y="connsiteY20146"/>
              </a:cxn>
              <a:cxn ang="0">
                <a:pos x="connsiteX20147" y="connsiteY20147"/>
              </a:cxn>
              <a:cxn ang="0">
                <a:pos x="connsiteX20148" y="connsiteY20148"/>
              </a:cxn>
              <a:cxn ang="0">
                <a:pos x="connsiteX20149" y="connsiteY20149"/>
              </a:cxn>
              <a:cxn ang="0">
                <a:pos x="connsiteX20150" y="connsiteY20150"/>
              </a:cxn>
              <a:cxn ang="0">
                <a:pos x="connsiteX20151" y="connsiteY20151"/>
              </a:cxn>
              <a:cxn ang="0">
                <a:pos x="connsiteX20152" y="connsiteY20152"/>
              </a:cxn>
              <a:cxn ang="0">
                <a:pos x="connsiteX20153" y="connsiteY20153"/>
              </a:cxn>
              <a:cxn ang="0">
                <a:pos x="connsiteX20154" y="connsiteY20154"/>
              </a:cxn>
              <a:cxn ang="0">
                <a:pos x="connsiteX20155" y="connsiteY20155"/>
              </a:cxn>
              <a:cxn ang="0">
                <a:pos x="connsiteX20156" y="connsiteY20156"/>
              </a:cxn>
              <a:cxn ang="0">
                <a:pos x="connsiteX20157" y="connsiteY20157"/>
              </a:cxn>
              <a:cxn ang="0">
                <a:pos x="connsiteX20158" y="connsiteY20158"/>
              </a:cxn>
              <a:cxn ang="0">
                <a:pos x="connsiteX20159" y="connsiteY20159"/>
              </a:cxn>
              <a:cxn ang="0">
                <a:pos x="connsiteX20160" y="connsiteY20160"/>
              </a:cxn>
              <a:cxn ang="0">
                <a:pos x="connsiteX20161" y="connsiteY20161"/>
              </a:cxn>
              <a:cxn ang="0">
                <a:pos x="connsiteX20162" y="connsiteY20162"/>
              </a:cxn>
              <a:cxn ang="0">
                <a:pos x="connsiteX20163" y="connsiteY20163"/>
              </a:cxn>
              <a:cxn ang="0">
                <a:pos x="connsiteX20164" y="connsiteY20164"/>
              </a:cxn>
              <a:cxn ang="0">
                <a:pos x="connsiteX20165" y="connsiteY20165"/>
              </a:cxn>
              <a:cxn ang="0">
                <a:pos x="connsiteX20166" y="connsiteY20166"/>
              </a:cxn>
              <a:cxn ang="0">
                <a:pos x="connsiteX20167" y="connsiteY20167"/>
              </a:cxn>
              <a:cxn ang="0">
                <a:pos x="connsiteX20168" y="connsiteY20168"/>
              </a:cxn>
              <a:cxn ang="0">
                <a:pos x="connsiteX20169" y="connsiteY20169"/>
              </a:cxn>
              <a:cxn ang="0">
                <a:pos x="connsiteX20170" y="connsiteY20170"/>
              </a:cxn>
              <a:cxn ang="0">
                <a:pos x="connsiteX20171" y="connsiteY20171"/>
              </a:cxn>
              <a:cxn ang="0">
                <a:pos x="connsiteX20172" y="connsiteY20172"/>
              </a:cxn>
              <a:cxn ang="0">
                <a:pos x="connsiteX20173" y="connsiteY20173"/>
              </a:cxn>
              <a:cxn ang="0">
                <a:pos x="connsiteX20174" y="connsiteY20174"/>
              </a:cxn>
              <a:cxn ang="0">
                <a:pos x="connsiteX20175" y="connsiteY20175"/>
              </a:cxn>
              <a:cxn ang="0">
                <a:pos x="connsiteX20176" y="connsiteY20176"/>
              </a:cxn>
              <a:cxn ang="0">
                <a:pos x="connsiteX20177" y="connsiteY20177"/>
              </a:cxn>
              <a:cxn ang="0">
                <a:pos x="connsiteX20178" y="connsiteY20178"/>
              </a:cxn>
              <a:cxn ang="0">
                <a:pos x="connsiteX20179" y="connsiteY20179"/>
              </a:cxn>
              <a:cxn ang="0">
                <a:pos x="connsiteX20180" y="connsiteY20180"/>
              </a:cxn>
              <a:cxn ang="0">
                <a:pos x="connsiteX20181" y="connsiteY20181"/>
              </a:cxn>
              <a:cxn ang="0">
                <a:pos x="connsiteX20182" y="connsiteY20182"/>
              </a:cxn>
              <a:cxn ang="0">
                <a:pos x="connsiteX20183" y="connsiteY20183"/>
              </a:cxn>
              <a:cxn ang="0">
                <a:pos x="connsiteX20184" y="connsiteY20184"/>
              </a:cxn>
              <a:cxn ang="0">
                <a:pos x="connsiteX20185" y="connsiteY20185"/>
              </a:cxn>
              <a:cxn ang="0">
                <a:pos x="connsiteX20186" y="connsiteY20186"/>
              </a:cxn>
              <a:cxn ang="0">
                <a:pos x="connsiteX20187" y="connsiteY20187"/>
              </a:cxn>
              <a:cxn ang="0">
                <a:pos x="connsiteX20188" y="connsiteY20188"/>
              </a:cxn>
              <a:cxn ang="0">
                <a:pos x="connsiteX20189" y="connsiteY20189"/>
              </a:cxn>
              <a:cxn ang="0">
                <a:pos x="connsiteX20190" y="connsiteY20190"/>
              </a:cxn>
              <a:cxn ang="0">
                <a:pos x="connsiteX20191" y="connsiteY20191"/>
              </a:cxn>
              <a:cxn ang="0">
                <a:pos x="connsiteX20192" y="connsiteY20192"/>
              </a:cxn>
              <a:cxn ang="0">
                <a:pos x="connsiteX20193" y="connsiteY20193"/>
              </a:cxn>
              <a:cxn ang="0">
                <a:pos x="connsiteX20194" y="connsiteY20194"/>
              </a:cxn>
              <a:cxn ang="0">
                <a:pos x="connsiteX20195" y="connsiteY20195"/>
              </a:cxn>
              <a:cxn ang="0">
                <a:pos x="connsiteX20196" y="connsiteY20196"/>
              </a:cxn>
              <a:cxn ang="0">
                <a:pos x="connsiteX20197" y="connsiteY20197"/>
              </a:cxn>
              <a:cxn ang="0">
                <a:pos x="connsiteX20198" y="connsiteY20198"/>
              </a:cxn>
              <a:cxn ang="0">
                <a:pos x="connsiteX20199" y="connsiteY20199"/>
              </a:cxn>
              <a:cxn ang="0">
                <a:pos x="connsiteX20200" y="connsiteY20200"/>
              </a:cxn>
              <a:cxn ang="0">
                <a:pos x="connsiteX20201" y="connsiteY20201"/>
              </a:cxn>
              <a:cxn ang="0">
                <a:pos x="connsiteX20202" y="connsiteY20202"/>
              </a:cxn>
              <a:cxn ang="0">
                <a:pos x="connsiteX20203" y="connsiteY20203"/>
              </a:cxn>
              <a:cxn ang="0">
                <a:pos x="connsiteX20204" y="connsiteY20204"/>
              </a:cxn>
              <a:cxn ang="0">
                <a:pos x="connsiteX20205" y="connsiteY20205"/>
              </a:cxn>
              <a:cxn ang="0">
                <a:pos x="connsiteX20206" y="connsiteY20206"/>
              </a:cxn>
              <a:cxn ang="0">
                <a:pos x="connsiteX20207" y="connsiteY20207"/>
              </a:cxn>
              <a:cxn ang="0">
                <a:pos x="connsiteX20208" y="connsiteY20208"/>
              </a:cxn>
              <a:cxn ang="0">
                <a:pos x="connsiteX20209" y="connsiteY20209"/>
              </a:cxn>
              <a:cxn ang="0">
                <a:pos x="connsiteX20210" y="connsiteY20210"/>
              </a:cxn>
              <a:cxn ang="0">
                <a:pos x="connsiteX20211" y="connsiteY20211"/>
              </a:cxn>
              <a:cxn ang="0">
                <a:pos x="connsiteX20212" y="connsiteY20212"/>
              </a:cxn>
              <a:cxn ang="0">
                <a:pos x="connsiteX20213" y="connsiteY20213"/>
              </a:cxn>
              <a:cxn ang="0">
                <a:pos x="connsiteX20214" y="connsiteY20214"/>
              </a:cxn>
              <a:cxn ang="0">
                <a:pos x="connsiteX20215" y="connsiteY20215"/>
              </a:cxn>
              <a:cxn ang="0">
                <a:pos x="connsiteX20216" y="connsiteY20216"/>
              </a:cxn>
              <a:cxn ang="0">
                <a:pos x="connsiteX20217" y="connsiteY20217"/>
              </a:cxn>
              <a:cxn ang="0">
                <a:pos x="connsiteX20218" y="connsiteY20218"/>
              </a:cxn>
              <a:cxn ang="0">
                <a:pos x="connsiteX20219" y="connsiteY20219"/>
              </a:cxn>
              <a:cxn ang="0">
                <a:pos x="connsiteX20220" y="connsiteY20220"/>
              </a:cxn>
              <a:cxn ang="0">
                <a:pos x="connsiteX20221" y="connsiteY20221"/>
              </a:cxn>
              <a:cxn ang="0">
                <a:pos x="connsiteX20222" y="connsiteY20222"/>
              </a:cxn>
              <a:cxn ang="0">
                <a:pos x="connsiteX20223" y="connsiteY20223"/>
              </a:cxn>
              <a:cxn ang="0">
                <a:pos x="connsiteX20224" y="connsiteY20224"/>
              </a:cxn>
              <a:cxn ang="0">
                <a:pos x="connsiteX20225" y="connsiteY20225"/>
              </a:cxn>
              <a:cxn ang="0">
                <a:pos x="connsiteX20226" y="connsiteY20226"/>
              </a:cxn>
              <a:cxn ang="0">
                <a:pos x="connsiteX20227" y="connsiteY20227"/>
              </a:cxn>
              <a:cxn ang="0">
                <a:pos x="connsiteX20228" y="connsiteY20228"/>
              </a:cxn>
              <a:cxn ang="0">
                <a:pos x="connsiteX20229" y="connsiteY20229"/>
              </a:cxn>
              <a:cxn ang="0">
                <a:pos x="connsiteX20230" y="connsiteY20230"/>
              </a:cxn>
              <a:cxn ang="0">
                <a:pos x="connsiteX20231" y="connsiteY20231"/>
              </a:cxn>
              <a:cxn ang="0">
                <a:pos x="connsiteX20232" y="connsiteY20232"/>
              </a:cxn>
              <a:cxn ang="0">
                <a:pos x="connsiteX20233" y="connsiteY20233"/>
              </a:cxn>
              <a:cxn ang="0">
                <a:pos x="connsiteX20234" y="connsiteY20234"/>
              </a:cxn>
              <a:cxn ang="0">
                <a:pos x="connsiteX20235" y="connsiteY20235"/>
              </a:cxn>
              <a:cxn ang="0">
                <a:pos x="connsiteX20236" y="connsiteY20236"/>
              </a:cxn>
              <a:cxn ang="0">
                <a:pos x="connsiteX20237" y="connsiteY20237"/>
              </a:cxn>
              <a:cxn ang="0">
                <a:pos x="connsiteX20238" y="connsiteY20238"/>
              </a:cxn>
              <a:cxn ang="0">
                <a:pos x="connsiteX20239" y="connsiteY20239"/>
              </a:cxn>
              <a:cxn ang="0">
                <a:pos x="connsiteX20240" y="connsiteY20240"/>
              </a:cxn>
              <a:cxn ang="0">
                <a:pos x="connsiteX20241" y="connsiteY20241"/>
              </a:cxn>
              <a:cxn ang="0">
                <a:pos x="connsiteX20242" y="connsiteY20242"/>
              </a:cxn>
              <a:cxn ang="0">
                <a:pos x="connsiteX20243" y="connsiteY20243"/>
              </a:cxn>
              <a:cxn ang="0">
                <a:pos x="connsiteX20244" y="connsiteY20244"/>
              </a:cxn>
              <a:cxn ang="0">
                <a:pos x="connsiteX20245" y="connsiteY20245"/>
              </a:cxn>
              <a:cxn ang="0">
                <a:pos x="connsiteX20246" y="connsiteY20246"/>
              </a:cxn>
              <a:cxn ang="0">
                <a:pos x="connsiteX20247" y="connsiteY20247"/>
              </a:cxn>
              <a:cxn ang="0">
                <a:pos x="connsiteX20248" y="connsiteY20248"/>
              </a:cxn>
              <a:cxn ang="0">
                <a:pos x="connsiteX20249" y="connsiteY20249"/>
              </a:cxn>
              <a:cxn ang="0">
                <a:pos x="connsiteX20250" y="connsiteY20250"/>
              </a:cxn>
              <a:cxn ang="0">
                <a:pos x="connsiteX20251" y="connsiteY20251"/>
              </a:cxn>
              <a:cxn ang="0">
                <a:pos x="connsiteX20252" y="connsiteY20252"/>
              </a:cxn>
              <a:cxn ang="0">
                <a:pos x="connsiteX20253" y="connsiteY20253"/>
              </a:cxn>
              <a:cxn ang="0">
                <a:pos x="connsiteX20254" y="connsiteY20254"/>
              </a:cxn>
              <a:cxn ang="0">
                <a:pos x="connsiteX20255" y="connsiteY20255"/>
              </a:cxn>
              <a:cxn ang="0">
                <a:pos x="connsiteX20256" y="connsiteY20256"/>
              </a:cxn>
              <a:cxn ang="0">
                <a:pos x="connsiteX20257" y="connsiteY20257"/>
              </a:cxn>
              <a:cxn ang="0">
                <a:pos x="connsiteX20258" y="connsiteY20258"/>
              </a:cxn>
              <a:cxn ang="0">
                <a:pos x="connsiteX20259" y="connsiteY20259"/>
              </a:cxn>
              <a:cxn ang="0">
                <a:pos x="connsiteX20260" y="connsiteY20260"/>
              </a:cxn>
              <a:cxn ang="0">
                <a:pos x="connsiteX20261" y="connsiteY20261"/>
              </a:cxn>
              <a:cxn ang="0">
                <a:pos x="connsiteX20262" y="connsiteY20262"/>
              </a:cxn>
              <a:cxn ang="0">
                <a:pos x="connsiteX20263" y="connsiteY20263"/>
              </a:cxn>
              <a:cxn ang="0">
                <a:pos x="connsiteX20264" y="connsiteY20264"/>
              </a:cxn>
              <a:cxn ang="0">
                <a:pos x="connsiteX20265" y="connsiteY20265"/>
              </a:cxn>
              <a:cxn ang="0">
                <a:pos x="connsiteX20266" y="connsiteY20266"/>
              </a:cxn>
              <a:cxn ang="0">
                <a:pos x="connsiteX20267" y="connsiteY20267"/>
              </a:cxn>
              <a:cxn ang="0">
                <a:pos x="connsiteX20268" y="connsiteY20268"/>
              </a:cxn>
              <a:cxn ang="0">
                <a:pos x="connsiteX20269" y="connsiteY20269"/>
              </a:cxn>
              <a:cxn ang="0">
                <a:pos x="connsiteX20270" y="connsiteY20270"/>
              </a:cxn>
              <a:cxn ang="0">
                <a:pos x="connsiteX20271" y="connsiteY20271"/>
              </a:cxn>
              <a:cxn ang="0">
                <a:pos x="connsiteX20272" y="connsiteY20272"/>
              </a:cxn>
              <a:cxn ang="0">
                <a:pos x="connsiteX20273" y="connsiteY20273"/>
              </a:cxn>
              <a:cxn ang="0">
                <a:pos x="connsiteX20274" y="connsiteY20274"/>
              </a:cxn>
              <a:cxn ang="0">
                <a:pos x="connsiteX20275" y="connsiteY20275"/>
              </a:cxn>
              <a:cxn ang="0">
                <a:pos x="connsiteX20276" y="connsiteY20276"/>
              </a:cxn>
              <a:cxn ang="0">
                <a:pos x="connsiteX20277" y="connsiteY20277"/>
              </a:cxn>
              <a:cxn ang="0">
                <a:pos x="connsiteX20278" y="connsiteY20278"/>
              </a:cxn>
              <a:cxn ang="0">
                <a:pos x="connsiteX20279" y="connsiteY20279"/>
              </a:cxn>
              <a:cxn ang="0">
                <a:pos x="connsiteX20280" y="connsiteY20280"/>
              </a:cxn>
              <a:cxn ang="0">
                <a:pos x="connsiteX20281" y="connsiteY20281"/>
              </a:cxn>
              <a:cxn ang="0">
                <a:pos x="connsiteX20282" y="connsiteY20282"/>
              </a:cxn>
              <a:cxn ang="0">
                <a:pos x="connsiteX20283" y="connsiteY20283"/>
              </a:cxn>
              <a:cxn ang="0">
                <a:pos x="connsiteX20284" y="connsiteY20284"/>
              </a:cxn>
              <a:cxn ang="0">
                <a:pos x="connsiteX20285" y="connsiteY20285"/>
              </a:cxn>
              <a:cxn ang="0">
                <a:pos x="connsiteX20286" y="connsiteY20286"/>
              </a:cxn>
              <a:cxn ang="0">
                <a:pos x="connsiteX20287" y="connsiteY20287"/>
              </a:cxn>
              <a:cxn ang="0">
                <a:pos x="connsiteX20288" y="connsiteY20288"/>
              </a:cxn>
              <a:cxn ang="0">
                <a:pos x="connsiteX20289" y="connsiteY20289"/>
              </a:cxn>
              <a:cxn ang="0">
                <a:pos x="connsiteX20290" y="connsiteY20290"/>
              </a:cxn>
              <a:cxn ang="0">
                <a:pos x="connsiteX20291" y="connsiteY20291"/>
              </a:cxn>
              <a:cxn ang="0">
                <a:pos x="connsiteX20292" y="connsiteY20292"/>
              </a:cxn>
              <a:cxn ang="0">
                <a:pos x="connsiteX20293" y="connsiteY20293"/>
              </a:cxn>
              <a:cxn ang="0">
                <a:pos x="connsiteX20294" y="connsiteY20294"/>
              </a:cxn>
              <a:cxn ang="0">
                <a:pos x="connsiteX20295" y="connsiteY20295"/>
              </a:cxn>
              <a:cxn ang="0">
                <a:pos x="connsiteX20296" y="connsiteY20296"/>
              </a:cxn>
              <a:cxn ang="0">
                <a:pos x="connsiteX20297" y="connsiteY20297"/>
              </a:cxn>
              <a:cxn ang="0">
                <a:pos x="connsiteX20298" y="connsiteY20298"/>
              </a:cxn>
              <a:cxn ang="0">
                <a:pos x="connsiteX20299" y="connsiteY20299"/>
              </a:cxn>
              <a:cxn ang="0">
                <a:pos x="connsiteX20300" y="connsiteY20300"/>
              </a:cxn>
              <a:cxn ang="0">
                <a:pos x="connsiteX20301" y="connsiteY20301"/>
              </a:cxn>
              <a:cxn ang="0">
                <a:pos x="connsiteX20302" y="connsiteY20302"/>
              </a:cxn>
              <a:cxn ang="0">
                <a:pos x="connsiteX20303" y="connsiteY20303"/>
              </a:cxn>
              <a:cxn ang="0">
                <a:pos x="connsiteX20304" y="connsiteY20304"/>
              </a:cxn>
              <a:cxn ang="0">
                <a:pos x="connsiteX20305" y="connsiteY20305"/>
              </a:cxn>
              <a:cxn ang="0">
                <a:pos x="connsiteX20306" y="connsiteY20306"/>
              </a:cxn>
              <a:cxn ang="0">
                <a:pos x="connsiteX20307" y="connsiteY20307"/>
              </a:cxn>
              <a:cxn ang="0">
                <a:pos x="connsiteX20308" y="connsiteY20308"/>
              </a:cxn>
              <a:cxn ang="0">
                <a:pos x="connsiteX20309" y="connsiteY20309"/>
              </a:cxn>
              <a:cxn ang="0">
                <a:pos x="connsiteX20310" y="connsiteY20310"/>
              </a:cxn>
              <a:cxn ang="0">
                <a:pos x="connsiteX20311" y="connsiteY20311"/>
              </a:cxn>
              <a:cxn ang="0">
                <a:pos x="connsiteX20312" y="connsiteY20312"/>
              </a:cxn>
              <a:cxn ang="0">
                <a:pos x="connsiteX20313" y="connsiteY20313"/>
              </a:cxn>
              <a:cxn ang="0">
                <a:pos x="connsiteX20314" y="connsiteY20314"/>
              </a:cxn>
              <a:cxn ang="0">
                <a:pos x="connsiteX20315" y="connsiteY20315"/>
              </a:cxn>
              <a:cxn ang="0">
                <a:pos x="connsiteX20316" y="connsiteY20316"/>
              </a:cxn>
              <a:cxn ang="0">
                <a:pos x="connsiteX20317" y="connsiteY20317"/>
              </a:cxn>
              <a:cxn ang="0">
                <a:pos x="connsiteX20318" y="connsiteY20318"/>
              </a:cxn>
              <a:cxn ang="0">
                <a:pos x="connsiteX20319" y="connsiteY20319"/>
              </a:cxn>
              <a:cxn ang="0">
                <a:pos x="connsiteX20320" y="connsiteY20320"/>
              </a:cxn>
              <a:cxn ang="0">
                <a:pos x="connsiteX20321" y="connsiteY20321"/>
              </a:cxn>
              <a:cxn ang="0">
                <a:pos x="connsiteX20322" y="connsiteY20322"/>
              </a:cxn>
              <a:cxn ang="0">
                <a:pos x="connsiteX20323" y="connsiteY20323"/>
              </a:cxn>
              <a:cxn ang="0">
                <a:pos x="connsiteX20324" y="connsiteY20324"/>
              </a:cxn>
              <a:cxn ang="0">
                <a:pos x="connsiteX20325" y="connsiteY20325"/>
              </a:cxn>
              <a:cxn ang="0">
                <a:pos x="connsiteX20326" y="connsiteY20326"/>
              </a:cxn>
              <a:cxn ang="0">
                <a:pos x="connsiteX20327" y="connsiteY20327"/>
              </a:cxn>
              <a:cxn ang="0">
                <a:pos x="connsiteX20328" y="connsiteY20328"/>
              </a:cxn>
              <a:cxn ang="0">
                <a:pos x="connsiteX20329" y="connsiteY20329"/>
              </a:cxn>
              <a:cxn ang="0">
                <a:pos x="connsiteX20330" y="connsiteY20330"/>
              </a:cxn>
              <a:cxn ang="0">
                <a:pos x="connsiteX20331" y="connsiteY20331"/>
              </a:cxn>
              <a:cxn ang="0">
                <a:pos x="connsiteX20332" y="connsiteY20332"/>
              </a:cxn>
              <a:cxn ang="0">
                <a:pos x="connsiteX20333" y="connsiteY20333"/>
              </a:cxn>
              <a:cxn ang="0">
                <a:pos x="connsiteX20334" y="connsiteY20334"/>
              </a:cxn>
              <a:cxn ang="0">
                <a:pos x="connsiteX20335" y="connsiteY20335"/>
              </a:cxn>
              <a:cxn ang="0">
                <a:pos x="connsiteX20336" y="connsiteY20336"/>
              </a:cxn>
              <a:cxn ang="0">
                <a:pos x="connsiteX20337" y="connsiteY20337"/>
              </a:cxn>
              <a:cxn ang="0">
                <a:pos x="connsiteX20338" y="connsiteY20338"/>
              </a:cxn>
              <a:cxn ang="0">
                <a:pos x="connsiteX20339" y="connsiteY20339"/>
              </a:cxn>
              <a:cxn ang="0">
                <a:pos x="connsiteX20340" y="connsiteY20340"/>
              </a:cxn>
              <a:cxn ang="0">
                <a:pos x="connsiteX20341" y="connsiteY20341"/>
              </a:cxn>
              <a:cxn ang="0">
                <a:pos x="connsiteX20342" y="connsiteY20342"/>
              </a:cxn>
              <a:cxn ang="0">
                <a:pos x="connsiteX20343" y="connsiteY20343"/>
              </a:cxn>
              <a:cxn ang="0">
                <a:pos x="connsiteX20344" y="connsiteY20344"/>
              </a:cxn>
              <a:cxn ang="0">
                <a:pos x="connsiteX20345" y="connsiteY20345"/>
              </a:cxn>
              <a:cxn ang="0">
                <a:pos x="connsiteX20346" y="connsiteY20346"/>
              </a:cxn>
              <a:cxn ang="0">
                <a:pos x="connsiteX20347" y="connsiteY20347"/>
              </a:cxn>
              <a:cxn ang="0">
                <a:pos x="connsiteX20348" y="connsiteY20348"/>
              </a:cxn>
              <a:cxn ang="0">
                <a:pos x="connsiteX20349" y="connsiteY20349"/>
              </a:cxn>
              <a:cxn ang="0">
                <a:pos x="connsiteX20350" y="connsiteY20350"/>
              </a:cxn>
              <a:cxn ang="0">
                <a:pos x="connsiteX20351" y="connsiteY20351"/>
              </a:cxn>
              <a:cxn ang="0">
                <a:pos x="connsiteX20352" y="connsiteY20352"/>
              </a:cxn>
              <a:cxn ang="0">
                <a:pos x="connsiteX20353" y="connsiteY20353"/>
              </a:cxn>
              <a:cxn ang="0">
                <a:pos x="connsiteX20354" y="connsiteY20354"/>
              </a:cxn>
              <a:cxn ang="0">
                <a:pos x="connsiteX20355" y="connsiteY20355"/>
              </a:cxn>
              <a:cxn ang="0">
                <a:pos x="connsiteX20356" y="connsiteY20356"/>
              </a:cxn>
              <a:cxn ang="0">
                <a:pos x="connsiteX20357" y="connsiteY20357"/>
              </a:cxn>
              <a:cxn ang="0">
                <a:pos x="connsiteX20358" y="connsiteY20358"/>
              </a:cxn>
              <a:cxn ang="0">
                <a:pos x="connsiteX20359" y="connsiteY20359"/>
              </a:cxn>
              <a:cxn ang="0">
                <a:pos x="connsiteX20360" y="connsiteY20360"/>
              </a:cxn>
              <a:cxn ang="0">
                <a:pos x="connsiteX20361" y="connsiteY20361"/>
              </a:cxn>
              <a:cxn ang="0">
                <a:pos x="connsiteX20362" y="connsiteY20362"/>
              </a:cxn>
              <a:cxn ang="0">
                <a:pos x="connsiteX20363" y="connsiteY20363"/>
              </a:cxn>
              <a:cxn ang="0">
                <a:pos x="connsiteX20364" y="connsiteY20364"/>
              </a:cxn>
              <a:cxn ang="0">
                <a:pos x="connsiteX20365" y="connsiteY20365"/>
              </a:cxn>
              <a:cxn ang="0">
                <a:pos x="connsiteX20366" y="connsiteY20366"/>
              </a:cxn>
              <a:cxn ang="0">
                <a:pos x="connsiteX20367" y="connsiteY20367"/>
              </a:cxn>
              <a:cxn ang="0">
                <a:pos x="connsiteX20368" y="connsiteY20368"/>
              </a:cxn>
              <a:cxn ang="0">
                <a:pos x="connsiteX20369" y="connsiteY20369"/>
              </a:cxn>
              <a:cxn ang="0">
                <a:pos x="connsiteX20370" y="connsiteY20370"/>
              </a:cxn>
              <a:cxn ang="0">
                <a:pos x="connsiteX20371" y="connsiteY20371"/>
              </a:cxn>
              <a:cxn ang="0">
                <a:pos x="connsiteX20372" y="connsiteY20372"/>
              </a:cxn>
              <a:cxn ang="0">
                <a:pos x="connsiteX20373" y="connsiteY20373"/>
              </a:cxn>
              <a:cxn ang="0">
                <a:pos x="connsiteX20374" y="connsiteY20374"/>
              </a:cxn>
              <a:cxn ang="0">
                <a:pos x="connsiteX20375" y="connsiteY20375"/>
              </a:cxn>
              <a:cxn ang="0">
                <a:pos x="connsiteX20376" y="connsiteY20376"/>
              </a:cxn>
              <a:cxn ang="0">
                <a:pos x="connsiteX20377" y="connsiteY20377"/>
              </a:cxn>
              <a:cxn ang="0">
                <a:pos x="connsiteX20378" y="connsiteY20378"/>
              </a:cxn>
              <a:cxn ang="0">
                <a:pos x="connsiteX20379" y="connsiteY20379"/>
              </a:cxn>
              <a:cxn ang="0">
                <a:pos x="connsiteX20380" y="connsiteY20380"/>
              </a:cxn>
              <a:cxn ang="0">
                <a:pos x="connsiteX20381" y="connsiteY20381"/>
              </a:cxn>
              <a:cxn ang="0">
                <a:pos x="connsiteX20382" y="connsiteY20382"/>
              </a:cxn>
              <a:cxn ang="0">
                <a:pos x="connsiteX20383" y="connsiteY20383"/>
              </a:cxn>
              <a:cxn ang="0">
                <a:pos x="connsiteX20384" y="connsiteY20384"/>
              </a:cxn>
              <a:cxn ang="0">
                <a:pos x="connsiteX20385" y="connsiteY20385"/>
              </a:cxn>
              <a:cxn ang="0">
                <a:pos x="connsiteX20386" y="connsiteY20386"/>
              </a:cxn>
              <a:cxn ang="0">
                <a:pos x="connsiteX20387" y="connsiteY20387"/>
              </a:cxn>
              <a:cxn ang="0">
                <a:pos x="connsiteX20388" y="connsiteY20388"/>
              </a:cxn>
              <a:cxn ang="0">
                <a:pos x="connsiteX20389" y="connsiteY20389"/>
              </a:cxn>
              <a:cxn ang="0">
                <a:pos x="connsiteX20390" y="connsiteY20390"/>
              </a:cxn>
              <a:cxn ang="0">
                <a:pos x="connsiteX20391" y="connsiteY20391"/>
              </a:cxn>
              <a:cxn ang="0">
                <a:pos x="connsiteX20392" y="connsiteY20392"/>
              </a:cxn>
              <a:cxn ang="0">
                <a:pos x="connsiteX20393" y="connsiteY20393"/>
              </a:cxn>
              <a:cxn ang="0">
                <a:pos x="connsiteX20394" y="connsiteY20394"/>
              </a:cxn>
              <a:cxn ang="0">
                <a:pos x="connsiteX20395" y="connsiteY20395"/>
              </a:cxn>
              <a:cxn ang="0">
                <a:pos x="connsiteX20396" y="connsiteY20396"/>
              </a:cxn>
              <a:cxn ang="0">
                <a:pos x="connsiteX20397" y="connsiteY20397"/>
              </a:cxn>
              <a:cxn ang="0">
                <a:pos x="connsiteX20398" y="connsiteY20398"/>
              </a:cxn>
              <a:cxn ang="0">
                <a:pos x="connsiteX20399" y="connsiteY20399"/>
              </a:cxn>
              <a:cxn ang="0">
                <a:pos x="connsiteX20400" y="connsiteY20400"/>
              </a:cxn>
              <a:cxn ang="0">
                <a:pos x="connsiteX20401" y="connsiteY20401"/>
              </a:cxn>
              <a:cxn ang="0">
                <a:pos x="connsiteX20402" y="connsiteY20402"/>
              </a:cxn>
              <a:cxn ang="0">
                <a:pos x="connsiteX20403" y="connsiteY20403"/>
              </a:cxn>
              <a:cxn ang="0">
                <a:pos x="connsiteX20404" y="connsiteY20404"/>
              </a:cxn>
              <a:cxn ang="0">
                <a:pos x="connsiteX20405" y="connsiteY20405"/>
              </a:cxn>
              <a:cxn ang="0">
                <a:pos x="connsiteX20406" y="connsiteY20406"/>
              </a:cxn>
              <a:cxn ang="0">
                <a:pos x="connsiteX20407" y="connsiteY20407"/>
              </a:cxn>
              <a:cxn ang="0">
                <a:pos x="connsiteX20408" y="connsiteY20408"/>
              </a:cxn>
              <a:cxn ang="0">
                <a:pos x="connsiteX20409" y="connsiteY20409"/>
              </a:cxn>
              <a:cxn ang="0">
                <a:pos x="connsiteX20410" y="connsiteY20410"/>
              </a:cxn>
              <a:cxn ang="0">
                <a:pos x="connsiteX20411" y="connsiteY20411"/>
              </a:cxn>
              <a:cxn ang="0">
                <a:pos x="connsiteX20412" y="connsiteY20412"/>
              </a:cxn>
              <a:cxn ang="0">
                <a:pos x="connsiteX20413" y="connsiteY20413"/>
              </a:cxn>
              <a:cxn ang="0">
                <a:pos x="connsiteX20414" y="connsiteY20414"/>
              </a:cxn>
              <a:cxn ang="0">
                <a:pos x="connsiteX20415" y="connsiteY20415"/>
              </a:cxn>
              <a:cxn ang="0">
                <a:pos x="connsiteX20416" y="connsiteY20416"/>
              </a:cxn>
              <a:cxn ang="0">
                <a:pos x="connsiteX20417" y="connsiteY20417"/>
              </a:cxn>
              <a:cxn ang="0">
                <a:pos x="connsiteX20418" y="connsiteY20418"/>
              </a:cxn>
              <a:cxn ang="0">
                <a:pos x="connsiteX20419" y="connsiteY20419"/>
              </a:cxn>
              <a:cxn ang="0">
                <a:pos x="connsiteX20420" y="connsiteY20420"/>
              </a:cxn>
              <a:cxn ang="0">
                <a:pos x="connsiteX20421" y="connsiteY20421"/>
              </a:cxn>
              <a:cxn ang="0">
                <a:pos x="connsiteX20422" y="connsiteY20422"/>
              </a:cxn>
              <a:cxn ang="0">
                <a:pos x="connsiteX20423" y="connsiteY20423"/>
              </a:cxn>
              <a:cxn ang="0">
                <a:pos x="connsiteX20424" y="connsiteY20424"/>
              </a:cxn>
              <a:cxn ang="0">
                <a:pos x="connsiteX20425" y="connsiteY20425"/>
              </a:cxn>
              <a:cxn ang="0">
                <a:pos x="connsiteX20426" y="connsiteY20426"/>
              </a:cxn>
              <a:cxn ang="0">
                <a:pos x="connsiteX20427" y="connsiteY20427"/>
              </a:cxn>
              <a:cxn ang="0">
                <a:pos x="connsiteX20428" y="connsiteY20428"/>
              </a:cxn>
              <a:cxn ang="0">
                <a:pos x="connsiteX20429" y="connsiteY20429"/>
              </a:cxn>
              <a:cxn ang="0">
                <a:pos x="connsiteX20430" y="connsiteY20430"/>
              </a:cxn>
              <a:cxn ang="0">
                <a:pos x="connsiteX20431" y="connsiteY20431"/>
              </a:cxn>
              <a:cxn ang="0">
                <a:pos x="connsiteX20432" y="connsiteY20432"/>
              </a:cxn>
              <a:cxn ang="0">
                <a:pos x="connsiteX20433" y="connsiteY20433"/>
              </a:cxn>
              <a:cxn ang="0">
                <a:pos x="connsiteX20434" y="connsiteY20434"/>
              </a:cxn>
              <a:cxn ang="0">
                <a:pos x="connsiteX20435" y="connsiteY20435"/>
              </a:cxn>
              <a:cxn ang="0">
                <a:pos x="connsiteX20436" y="connsiteY20436"/>
              </a:cxn>
              <a:cxn ang="0">
                <a:pos x="connsiteX20437" y="connsiteY20437"/>
              </a:cxn>
              <a:cxn ang="0">
                <a:pos x="connsiteX20438" y="connsiteY20438"/>
              </a:cxn>
              <a:cxn ang="0">
                <a:pos x="connsiteX20439" y="connsiteY20439"/>
              </a:cxn>
              <a:cxn ang="0">
                <a:pos x="connsiteX20440" y="connsiteY20440"/>
              </a:cxn>
              <a:cxn ang="0">
                <a:pos x="connsiteX20441" y="connsiteY20441"/>
              </a:cxn>
              <a:cxn ang="0">
                <a:pos x="connsiteX20442" y="connsiteY20442"/>
              </a:cxn>
              <a:cxn ang="0">
                <a:pos x="connsiteX20443" y="connsiteY20443"/>
              </a:cxn>
              <a:cxn ang="0">
                <a:pos x="connsiteX20444" y="connsiteY20444"/>
              </a:cxn>
              <a:cxn ang="0">
                <a:pos x="connsiteX20445" y="connsiteY20445"/>
              </a:cxn>
              <a:cxn ang="0">
                <a:pos x="connsiteX20446" y="connsiteY20446"/>
              </a:cxn>
              <a:cxn ang="0">
                <a:pos x="connsiteX20447" y="connsiteY20447"/>
              </a:cxn>
              <a:cxn ang="0">
                <a:pos x="connsiteX20448" y="connsiteY20448"/>
              </a:cxn>
              <a:cxn ang="0">
                <a:pos x="connsiteX20449" y="connsiteY20449"/>
              </a:cxn>
              <a:cxn ang="0">
                <a:pos x="connsiteX20450" y="connsiteY20450"/>
              </a:cxn>
              <a:cxn ang="0">
                <a:pos x="connsiteX20451" y="connsiteY20451"/>
              </a:cxn>
              <a:cxn ang="0">
                <a:pos x="connsiteX20452" y="connsiteY20452"/>
              </a:cxn>
              <a:cxn ang="0">
                <a:pos x="connsiteX20453" y="connsiteY20453"/>
              </a:cxn>
              <a:cxn ang="0">
                <a:pos x="connsiteX20454" y="connsiteY20454"/>
              </a:cxn>
              <a:cxn ang="0">
                <a:pos x="connsiteX20455" y="connsiteY20455"/>
              </a:cxn>
              <a:cxn ang="0">
                <a:pos x="connsiteX20456" y="connsiteY20456"/>
              </a:cxn>
              <a:cxn ang="0">
                <a:pos x="connsiteX20457" y="connsiteY20457"/>
              </a:cxn>
              <a:cxn ang="0">
                <a:pos x="connsiteX20458" y="connsiteY20458"/>
              </a:cxn>
              <a:cxn ang="0">
                <a:pos x="connsiteX20459" y="connsiteY20459"/>
              </a:cxn>
              <a:cxn ang="0">
                <a:pos x="connsiteX20460" y="connsiteY20460"/>
              </a:cxn>
              <a:cxn ang="0">
                <a:pos x="connsiteX20461" y="connsiteY20461"/>
              </a:cxn>
              <a:cxn ang="0">
                <a:pos x="connsiteX20462" y="connsiteY20462"/>
              </a:cxn>
              <a:cxn ang="0">
                <a:pos x="connsiteX20463" y="connsiteY20463"/>
              </a:cxn>
              <a:cxn ang="0">
                <a:pos x="connsiteX20464" y="connsiteY20464"/>
              </a:cxn>
              <a:cxn ang="0">
                <a:pos x="connsiteX20465" y="connsiteY20465"/>
              </a:cxn>
              <a:cxn ang="0">
                <a:pos x="connsiteX20466" y="connsiteY20466"/>
              </a:cxn>
              <a:cxn ang="0">
                <a:pos x="connsiteX20467" y="connsiteY20467"/>
              </a:cxn>
              <a:cxn ang="0">
                <a:pos x="connsiteX20468" y="connsiteY20468"/>
              </a:cxn>
              <a:cxn ang="0">
                <a:pos x="connsiteX20469" y="connsiteY20469"/>
              </a:cxn>
              <a:cxn ang="0">
                <a:pos x="connsiteX20470" y="connsiteY20470"/>
              </a:cxn>
              <a:cxn ang="0">
                <a:pos x="connsiteX20471" y="connsiteY20471"/>
              </a:cxn>
              <a:cxn ang="0">
                <a:pos x="connsiteX20472" y="connsiteY20472"/>
              </a:cxn>
              <a:cxn ang="0">
                <a:pos x="connsiteX20473" y="connsiteY20473"/>
              </a:cxn>
              <a:cxn ang="0">
                <a:pos x="connsiteX20474" y="connsiteY20474"/>
              </a:cxn>
              <a:cxn ang="0">
                <a:pos x="connsiteX20475" y="connsiteY20475"/>
              </a:cxn>
              <a:cxn ang="0">
                <a:pos x="connsiteX20476" y="connsiteY20476"/>
              </a:cxn>
              <a:cxn ang="0">
                <a:pos x="connsiteX20477" y="connsiteY20477"/>
              </a:cxn>
              <a:cxn ang="0">
                <a:pos x="connsiteX20478" y="connsiteY20478"/>
              </a:cxn>
              <a:cxn ang="0">
                <a:pos x="connsiteX20479" y="connsiteY20479"/>
              </a:cxn>
              <a:cxn ang="0">
                <a:pos x="connsiteX20480" y="connsiteY20480"/>
              </a:cxn>
              <a:cxn ang="0">
                <a:pos x="connsiteX20481" y="connsiteY20481"/>
              </a:cxn>
              <a:cxn ang="0">
                <a:pos x="connsiteX20482" y="connsiteY20482"/>
              </a:cxn>
              <a:cxn ang="0">
                <a:pos x="connsiteX20483" y="connsiteY20483"/>
              </a:cxn>
              <a:cxn ang="0">
                <a:pos x="connsiteX20484" y="connsiteY20484"/>
              </a:cxn>
              <a:cxn ang="0">
                <a:pos x="connsiteX20485" y="connsiteY20485"/>
              </a:cxn>
              <a:cxn ang="0">
                <a:pos x="connsiteX20486" y="connsiteY20486"/>
              </a:cxn>
              <a:cxn ang="0">
                <a:pos x="connsiteX20487" y="connsiteY20487"/>
              </a:cxn>
              <a:cxn ang="0">
                <a:pos x="connsiteX20488" y="connsiteY20488"/>
              </a:cxn>
              <a:cxn ang="0">
                <a:pos x="connsiteX20489" y="connsiteY20489"/>
              </a:cxn>
              <a:cxn ang="0">
                <a:pos x="connsiteX20490" y="connsiteY20490"/>
              </a:cxn>
              <a:cxn ang="0">
                <a:pos x="connsiteX20491" y="connsiteY20491"/>
              </a:cxn>
              <a:cxn ang="0">
                <a:pos x="connsiteX20492" y="connsiteY20492"/>
              </a:cxn>
              <a:cxn ang="0">
                <a:pos x="connsiteX20493" y="connsiteY20493"/>
              </a:cxn>
              <a:cxn ang="0">
                <a:pos x="connsiteX20494" y="connsiteY20494"/>
              </a:cxn>
              <a:cxn ang="0">
                <a:pos x="connsiteX20495" y="connsiteY20495"/>
              </a:cxn>
              <a:cxn ang="0">
                <a:pos x="connsiteX20496" y="connsiteY20496"/>
              </a:cxn>
              <a:cxn ang="0">
                <a:pos x="connsiteX20497" y="connsiteY20497"/>
              </a:cxn>
              <a:cxn ang="0">
                <a:pos x="connsiteX20498" y="connsiteY20498"/>
              </a:cxn>
              <a:cxn ang="0">
                <a:pos x="connsiteX20499" y="connsiteY20499"/>
              </a:cxn>
              <a:cxn ang="0">
                <a:pos x="connsiteX20500" y="connsiteY20500"/>
              </a:cxn>
              <a:cxn ang="0">
                <a:pos x="connsiteX20501" y="connsiteY20501"/>
              </a:cxn>
              <a:cxn ang="0">
                <a:pos x="connsiteX20502" y="connsiteY20502"/>
              </a:cxn>
              <a:cxn ang="0">
                <a:pos x="connsiteX20503" y="connsiteY20503"/>
              </a:cxn>
              <a:cxn ang="0">
                <a:pos x="connsiteX20504" y="connsiteY20504"/>
              </a:cxn>
              <a:cxn ang="0">
                <a:pos x="connsiteX20505" y="connsiteY20505"/>
              </a:cxn>
              <a:cxn ang="0">
                <a:pos x="connsiteX20506" y="connsiteY20506"/>
              </a:cxn>
              <a:cxn ang="0">
                <a:pos x="connsiteX20507" y="connsiteY20507"/>
              </a:cxn>
              <a:cxn ang="0">
                <a:pos x="connsiteX20508" y="connsiteY20508"/>
              </a:cxn>
              <a:cxn ang="0">
                <a:pos x="connsiteX20509" y="connsiteY20509"/>
              </a:cxn>
              <a:cxn ang="0">
                <a:pos x="connsiteX20510" y="connsiteY20510"/>
              </a:cxn>
              <a:cxn ang="0">
                <a:pos x="connsiteX20511" y="connsiteY20511"/>
              </a:cxn>
              <a:cxn ang="0">
                <a:pos x="connsiteX20512" y="connsiteY20512"/>
              </a:cxn>
              <a:cxn ang="0">
                <a:pos x="connsiteX20513" y="connsiteY20513"/>
              </a:cxn>
              <a:cxn ang="0">
                <a:pos x="connsiteX20514" y="connsiteY20514"/>
              </a:cxn>
              <a:cxn ang="0">
                <a:pos x="connsiteX20515" y="connsiteY20515"/>
              </a:cxn>
              <a:cxn ang="0">
                <a:pos x="connsiteX20516" y="connsiteY20516"/>
              </a:cxn>
              <a:cxn ang="0">
                <a:pos x="connsiteX20517" y="connsiteY20517"/>
              </a:cxn>
              <a:cxn ang="0">
                <a:pos x="connsiteX20518" y="connsiteY20518"/>
              </a:cxn>
              <a:cxn ang="0">
                <a:pos x="connsiteX20519" y="connsiteY20519"/>
              </a:cxn>
              <a:cxn ang="0">
                <a:pos x="connsiteX20520" y="connsiteY20520"/>
              </a:cxn>
              <a:cxn ang="0">
                <a:pos x="connsiteX20521" y="connsiteY20521"/>
              </a:cxn>
              <a:cxn ang="0">
                <a:pos x="connsiteX20522" y="connsiteY20522"/>
              </a:cxn>
              <a:cxn ang="0">
                <a:pos x="connsiteX20523" y="connsiteY20523"/>
              </a:cxn>
              <a:cxn ang="0">
                <a:pos x="connsiteX20524" y="connsiteY20524"/>
              </a:cxn>
              <a:cxn ang="0">
                <a:pos x="connsiteX20525" y="connsiteY20525"/>
              </a:cxn>
              <a:cxn ang="0">
                <a:pos x="connsiteX20526" y="connsiteY20526"/>
              </a:cxn>
              <a:cxn ang="0">
                <a:pos x="connsiteX20527" y="connsiteY20527"/>
              </a:cxn>
              <a:cxn ang="0">
                <a:pos x="connsiteX20528" y="connsiteY20528"/>
              </a:cxn>
              <a:cxn ang="0">
                <a:pos x="connsiteX20529" y="connsiteY20529"/>
              </a:cxn>
              <a:cxn ang="0">
                <a:pos x="connsiteX20530" y="connsiteY20530"/>
              </a:cxn>
              <a:cxn ang="0">
                <a:pos x="connsiteX20531" y="connsiteY20531"/>
              </a:cxn>
              <a:cxn ang="0">
                <a:pos x="connsiteX20532" y="connsiteY20532"/>
              </a:cxn>
              <a:cxn ang="0">
                <a:pos x="connsiteX20533" y="connsiteY20533"/>
              </a:cxn>
              <a:cxn ang="0">
                <a:pos x="connsiteX20534" y="connsiteY20534"/>
              </a:cxn>
              <a:cxn ang="0">
                <a:pos x="connsiteX20535" y="connsiteY20535"/>
              </a:cxn>
              <a:cxn ang="0">
                <a:pos x="connsiteX20536" y="connsiteY20536"/>
              </a:cxn>
              <a:cxn ang="0">
                <a:pos x="connsiteX20537" y="connsiteY20537"/>
              </a:cxn>
              <a:cxn ang="0">
                <a:pos x="connsiteX20538" y="connsiteY20538"/>
              </a:cxn>
              <a:cxn ang="0">
                <a:pos x="connsiteX20539" y="connsiteY20539"/>
              </a:cxn>
              <a:cxn ang="0">
                <a:pos x="connsiteX20540" y="connsiteY20540"/>
              </a:cxn>
              <a:cxn ang="0">
                <a:pos x="connsiteX20541" y="connsiteY20541"/>
              </a:cxn>
              <a:cxn ang="0">
                <a:pos x="connsiteX20542" y="connsiteY20542"/>
              </a:cxn>
              <a:cxn ang="0">
                <a:pos x="connsiteX20543" y="connsiteY20543"/>
              </a:cxn>
              <a:cxn ang="0">
                <a:pos x="connsiteX20544" y="connsiteY20544"/>
              </a:cxn>
              <a:cxn ang="0">
                <a:pos x="connsiteX20545" y="connsiteY20545"/>
              </a:cxn>
              <a:cxn ang="0">
                <a:pos x="connsiteX20546" y="connsiteY20546"/>
              </a:cxn>
              <a:cxn ang="0">
                <a:pos x="connsiteX20547" y="connsiteY20547"/>
              </a:cxn>
              <a:cxn ang="0">
                <a:pos x="connsiteX20548" y="connsiteY20548"/>
              </a:cxn>
              <a:cxn ang="0">
                <a:pos x="connsiteX20549" y="connsiteY20549"/>
              </a:cxn>
              <a:cxn ang="0">
                <a:pos x="connsiteX20550" y="connsiteY20550"/>
              </a:cxn>
              <a:cxn ang="0">
                <a:pos x="connsiteX20551" y="connsiteY20551"/>
              </a:cxn>
              <a:cxn ang="0">
                <a:pos x="connsiteX20552" y="connsiteY20552"/>
              </a:cxn>
              <a:cxn ang="0">
                <a:pos x="connsiteX20553" y="connsiteY20553"/>
              </a:cxn>
              <a:cxn ang="0">
                <a:pos x="connsiteX20554" y="connsiteY20554"/>
              </a:cxn>
              <a:cxn ang="0">
                <a:pos x="connsiteX20555" y="connsiteY20555"/>
              </a:cxn>
              <a:cxn ang="0">
                <a:pos x="connsiteX20556" y="connsiteY20556"/>
              </a:cxn>
              <a:cxn ang="0">
                <a:pos x="connsiteX20557" y="connsiteY20557"/>
              </a:cxn>
              <a:cxn ang="0">
                <a:pos x="connsiteX20558" y="connsiteY20558"/>
              </a:cxn>
              <a:cxn ang="0">
                <a:pos x="connsiteX20559" y="connsiteY20559"/>
              </a:cxn>
              <a:cxn ang="0">
                <a:pos x="connsiteX20560" y="connsiteY20560"/>
              </a:cxn>
              <a:cxn ang="0">
                <a:pos x="connsiteX20561" y="connsiteY20561"/>
              </a:cxn>
              <a:cxn ang="0">
                <a:pos x="connsiteX20562" y="connsiteY20562"/>
              </a:cxn>
              <a:cxn ang="0">
                <a:pos x="connsiteX20563" y="connsiteY20563"/>
              </a:cxn>
              <a:cxn ang="0">
                <a:pos x="connsiteX20564" y="connsiteY20564"/>
              </a:cxn>
              <a:cxn ang="0">
                <a:pos x="connsiteX20565" y="connsiteY20565"/>
              </a:cxn>
              <a:cxn ang="0">
                <a:pos x="connsiteX20566" y="connsiteY20566"/>
              </a:cxn>
              <a:cxn ang="0">
                <a:pos x="connsiteX20567" y="connsiteY20567"/>
              </a:cxn>
              <a:cxn ang="0">
                <a:pos x="connsiteX20568" y="connsiteY20568"/>
              </a:cxn>
              <a:cxn ang="0">
                <a:pos x="connsiteX20569" y="connsiteY20569"/>
              </a:cxn>
              <a:cxn ang="0">
                <a:pos x="connsiteX20570" y="connsiteY20570"/>
              </a:cxn>
              <a:cxn ang="0">
                <a:pos x="connsiteX20571" y="connsiteY20571"/>
              </a:cxn>
              <a:cxn ang="0">
                <a:pos x="connsiteX20572" y="connsiteY20572"/>
              </a:cxn>
              <a:cxn ang="0">
                <a:pos x="connsiteX20573" y="connsiteY20573"/>
              </a:cxn>
              <a:cxn ang="0">
                <a:pos x="connsiteX20574" y="connsiteY20574"/>
              </a:cxn>
              <a:cxn ang="0">
                <a:pos x="connsiteX20575" y="connsiteY20575"/>
              </a:cxn>
              <a:cxn ang="0">
                <a:pos x="connsiteX20576" y="connsiteY20576"/>
              </a:cxn>
              <a:cxn ang="0">
                <a:pos x="connsiteX20577" y="connsiteY20577"/>
              </a:cxn>
              <a:cxn ang="0">
                <a:pos x="connsiteX20578" y="connsiteY20578"/>
              </a:cxn>
              <a:cxn ang="0">
                <a:pos x="connsiteX20579" y="connsiteY20579"/>
              </a:cxn>
              <a:cxn ang="0">
                <a:pos x="connsiteX20580" y="connsiteY20580"/>
              </a:cxn>
              <a:cxn ang="0">
                <a:pos x="connsiteX20581" y="connsiteY20581"/>
              </a:cxn>
              <a:cxn ang="0">
                <a:pos x="connsiteX20582" y="connsiteY20582"/>
              </a:cxn>
              <a:cxn ang="0">
                <a:pos x="connsiteX20583" y="connsiteY20583"/>
              </a:cxn>
              <a:cxn ang="0">
                <a:pos x="connsiteX20584" y="connsiteY20584"/>
              </a:cxn>
              <a:cxn ang="0">
                <a:pos x="connsiteX20585" y="connsiteY20585"/>
              </a:cxn>
              <a:cxn ang="0">
                <a:pos x="connsiteX20586" y="connsiteY20586"/>
              </a:cxn>
              <a:cxn ang="0">
                <a:pos x="connsiteX20587" y="connsiteY20587"/>
              </a:cxn>
              <a:cxn ang="0">
                <a:pos x="connsiteX20588" y="connsiteY20588"/>
              </a:cxn>
              <a:cxn ang="0">
                <a:pos x="connsiteX20589" y="connsiteY20589"/>
              </a:cxn>
              <a:cxn ang="0">
                <a:pos x="connsiteX20590" y="connsiteY20590"/>
              </a:cxn>
              <a:cxn ang="0">
                <a:pos x="connsiteX20591" y="connsiteY20591"/>
              </a:cxn>
              <a:cxn ang="0">
                <a:pos x="connsiteX20592" y="connsiteY20592"/>
              </a:cxn>
              <a:cxn ang="0">
                <a:pos x="connsiteX20593" y="connsiteY20593"/>
              </a:cxn>
              <a:cxn ang="0">
                <a:pos x="connsiteX20594" y="connsiteY20594"/>
              </a:cxn>
              <a:cxn ang="0">
                <a:pos x="connsiteX20595" y="connsiteY20595"/>
              </a:cxn>
              <a:cxn ang="0">
                <a:pos x="connsiteX20596" y="connsiteY20596"/>
              </a:cxn>
              <a:cxn ang="0">
                <a:pos x="connsiteX20597" y="connsiteY20597"/>
              </a:cxn>
              <a:cxn ang="0">
                <a:pos x="connsiteX20598" y="connsiteY20598"/>
              </a:cxn>
              <a:cxn ang="0">
                <a:pos x="connsiteX20599" y="connsiteY20599"/>
              </a:cxn>
              <a:cxn ang="0">
                <a:pos x="connsiteX20600" y="connsiteY20600"/>
              </a:cxn>
              <a:cxn ang="0">
                <a:pos x="connsiteX20601" y="connsiteY20601"/>
              </a:cxn>
              <a:cxn ang="0">
                <a:pos x="connsiteX20602" y="connsiteY20602"/>
              </a:cxn>
              <a:cxn ang="0">
                <a:pos x="connsiteX20603" y="connsiteY20603"/>
              </a:cxn>
              <a:cxn ang="0">
                <a:pos x="connsiteX20604" y="connsiteY20604"/>
              </a:cxn>
              <a:cxn ang="0">
                <a:pos x="connsiteX20605" y="connsiteY20605"/>
              </a:cxn>
              <a:cxn ang="0">
                <a:pos x="connsiteX20606" y="connsiteY20606"/>
              </a:cxn>
              <a:cxn ang="0">
                <a:pos x="connsiteX20607" y="connsiteY20607"/>
              </a:cxn>
              <a:cxn ang="0">
                <a:pos x="connsiteX20608" y="connsiteY20608"/>
              </a:cxn>
              <a:cxn ang="0">
                <a:pos x="connsiteX20609" y="connsiteY20609"/>
              </a:cxn>
              <a:cxn ang="0">
                <a:pos x="connsiteX20610" y="connsiteY20610"/>
              </a:cxn>
              <a:cxn ang="0">
                <a:pos x="connsiteX20611" y="connsiteY20611"/>
              </a:cxn>
              <a:cxn ang="0">
                <a:pos x="connsiteX20612" y="connsiteY20612"/>
              </a:cxn>
              <a:cxn ang="0">
                <a:pos x="connsiteX20613" y="connsiteY20613"/>
              </a:cxn>
              <a:cxn ang="0">
                <a:pos x="connsiteX20614" y="connsiteY20614"/>
              </a:cxn>
              <a:cxn ang="0">
                <a:pos x="connsiteX20615" y="connsiteY20615"/>
              </a:cxn>
              <a:cxn ang="0">
                <a:pos x="connsiteX20616" y="connsiteY20616"/>
              </a:cxn>
              <a:cxn ang="0">
                <a:pos x="connsiteX20617" y="connsiteY20617"/>
              </a:cxn>
              <a:cxn ang="0">
                <a:pos x="connsiteX20618" y="connsiteY20618"/>
              </a:cxn>
              <a:cxn ang="0">
                <a:pos x="connsiteX20619" y="connsiteY20619"/>
              </a:cxn>
              <a:cxn ang="0">
                <a:pos x="connsiteX20620" y="connsiteY20620"/>
              </a:cxn>
              <a:cxn ang="0">
                <a:pos x="connsiteX20621" y="connsiteY20621"/>
              </a:cxn>
              <a:cxn ang="0">
                <a:pos x="connsiteX20622" y="connsiteY20622"/>
              </a:cxn>
              <a:cxn ang="0">
                <a:pos x="connsiteX20623" y="connsiteY20623"/>
              </a:cxn>
              <a:cxn ang="0">
                <a:pos x="connsiteX20624" y="connsiteY20624"/>
              </a:cxn>
              <a:cxn ang="0">
                <a:pos x="connsiteX20625" y="connsiteY20625"/>
              </a:cxn>
              <a:cxn ang="0">
                <a:pos x="connsiteX20626" y="connsiteY20626"/>
              </a:cxn>
              <a:cxn ang="0">
                <a:pos x="connsiteX20627" y="connsiteY20627"/>
              </a:cxn>
              <a:cxn ang="0">
                <a:pos x="connsiteX20628" y="connsiteY20628"/>
              </a:cxn>
              <a:cxn ang="0">
                <a:pos x="connsiteX20629" y="connsiteY20629"/>
              </a:cxn>
              <a:cxn ang="0">
                <a:pos x="connsiteX20630" y="connsiteY20630"/>
              </a:cxn>
              <a:cxn ang="0">
                <a:pos x="connsiteX20631" y="connsiteY20631"/>
              </a:cxn>
              <a:cxn ang="0">
                <a:pos x="connsiteX20632" y="connsiteY20632"/>
              </a:cxn>
              <a:cxn ang="0">
                <a:pos x="connsiteX20633" y="connsiteY20633"/>
              </a:cxn>
              <a:cxn ang="0">
                <a:pos x="connsiteX20634" y="connsiteY20634"/>
              </a:cxn>
              <a:cxn ang="0">
                <a:pos x="connsiteX20635" y="connsiteY20635"/>
              </a:cxn>
              <a:cxn ang="0">
                <a:pos x="connsiteX20636" y="connsiteY20636"/>
              </a:cxn>
              <a:cxn ang="0">
                <a:pos x="connsiteX20637" y="connsiteY20637"/>
              </a:cxn>
              <a:cxn ang="0">
                <a:pos x="connsiteX20638" y="connsiteY20638"/>
              </a:cxn>
              <a:cxn ang="0">
                <a:pos x="connsiteX20639" y="connsiteY20639"/>
              </a:cxn>
              <a:cxn ang="0">
                <a:pos x="connsiteX20640" y="connsiteY20640"/>
              </a:cxn>
              <a:cxn ang="0">
                <a:pos x="connsiteX20641" y="connsiteY20641"/>
              </a:cxn>
              <a:cxn ang="0">
                <a:pos x="connsiteX20642" y="connsiteY20642"/>
              </a:cxn>
              <a:cxn ang="0">
                <a:pos x="connsiteX20643" y="connsiteY20643"/>
              </a:cxn>
              <a:cxn ang="0">
                <a:pos x="connsiteX20644" y="connsiteY20644"/>
              </a:cxn>
              <a:cxn ang="0">
                <a:pos x="connsiteX20645" y="connsiteY20645"/>
              </a:cxn>
              <a:cxn ang="0">
                <a:pos x="connsiteX20646" y="connsiteY20646"/>
              </a:cxn>
              <a:cxn ang="0">
                <a:pos x="connsiteX20647" y="connsiteY20647"/>
              </a:cxn>
              <a:cxn ang="0">
                <a:pos x="connsiteX20648" y="connsiteY20648"/>
              </a:cxn>
              <a:cxn ang="0">
                <a:pos x="connsiteX20649" y="connsiteY20649"/>
              </a:cxn>
              <a:cxn ang="0">
                <a:pos x="connsiteX20650" y="connsiteY20650"/>
              </a:cxn>
              <a:cxn ang="0">
                <a:pos x="connsiteX20651" y="connsiteY20651"/>
              </a:cxn>
              <a:cxn ang="0">
                <a:pos x="connsiteX20652" y="connsiteY20652"/>
              </a:cxn>
              <a:cxn ang="0">
                <a:pos x="connsiteX20653" y="connsiteY20653"/>
              </a:cxn>
              <a:cxn ang="0">
                <a:pos x="connsiteX20654" y="connsiteY20654"/>
              </a:cxn>
              <a:cxn ang="0">
                <a:pos x="connsiteX20655" y="connsiteY20655"/>
              </a:cxn>
              <a:cxn ang="0">
                <a:pos x="connsiteX20656" y="connsiteY20656"/>
              </a:cxn>
              <a:cxn ang="0">
                <a:pos x="connsiteX20657" y="connsiteY20657"/>
              </a:cxn>
              <a:cxn ang="0">
                <a:pos x="connsiteX20658" y="connsiteY20658"/>
              </a:cxn>
              <a:cxn ang="0">
                <a:pos x="connsiteX20659" y="connsiteY20659"/>
              </a:cxn>
              <a:cxn ang="0">
                <a:pos x="connsiteX20660" y="connsiteY20660"/>
              </a:cxn>
              <a:cxn ang="0">
                <a:pos x="connsiteX20661" y="connsiteY20661"/>
              </a:cxn>
              <a:cxn ang="0">
                <a:pos x="connsiteX20662" y="connsiteY20662"/>
              </a:cxn>
              <a:cxn ang="0">
                <a:pos x="connsiteX20663" y="connsiteY20663"/>
              </a:cxn>
              <a:cxn ang="0">
                <a:pos x="connsiteX20664" y="connsiteY20664"/>
              </a:cxn>
              <a:cxn ang="0">
                <a:pos x="connsiteX20665" y="connsiteY20665"/>
              </a:cxn>
              <a:cxn ang="0">
                <a:pos x="connsiteX20666" y="connsiteY20666"/>
              </a:cxn>
              <a:cxn ang="0">
                <a:pos x="connsiteX20667" y="connsiteY20667"/>
              </a:cxn>
              <a:cxn ang="0">
                <a:pos x="connsiteX20668" y="connsiteY20668"/>
              </a:cxn>
              <a:cxn ang="0">
                <a:pos x="connsiteX20669" y="connsiteY20669"/>
              </a:cxn>
              <a:cxn ang="0">
                <a:pos x="connsiteX20670" y="connsiteY20670"/>
              </a:cxn>
              <a:cxn ang="0">
                <a:pos x="connsiteX20671" y="connsiteY20671"/>
              </a:cxn>
              <a:cxn ang="0">
                <a:pos x="connsiteX20672" y="connsiteY20672"/>
              </a:cxn>
              <a:cxn ang="0">
                <a:pos x="connsiteX20673" y="connsiteY20673"/>
              </a:cxn>
              <a:cxn ang="0">
                <a:pos x="connsiteX20674" y="connsiteY20674"/>
              </a:cxn>
              <a:cxn ang="0">
                <a:pos x="connsiteX20675" y="connsiteY20675"/>
              </a:cxn>
              <a:cxn ang="0">
                <a:pos x="connsiteX20676" y="connsiteY20676"/>
              </a:cxn>
              <a:cxn ang="0">
                <a:pos x="connsiteX20677" y="connsiteY20677"/>
              </a:cxn>
              <a:cxn ang="0">
                <a:pos x="connsiteX20678" y="connsiteY20678"/>
              </a:cxn>
              <a:cxn ang="0">
                <a:pos x="connsiteX20679" y="connsiteY20679"/>
              </a:cxn>
              <a:cxn ang="0">
                <a:pos x="connsiteX20680" y="connsiteY20680"/>
              </a:cxn>
              <a:cxn ang="0">
                <a:pos x="connsiteX20681" y="connsiteY20681"/>
              </a:cxn>
              <a:cxn ang="0">
                <a:pos x="connsiteX20682" y="connsiteY20682"/>
              </a:cxn>
              <a:cxn ang="0">
                <a:pos x="connsiteX20683" y="connsiteY20683"/>
              </a:cxn>
              <a:cxn ang="0">
                <a:pos x="connsiteX20684" y="connsiteY20684"/>
              </a:cxn>
              <a:cxn ang="0">
                <a:pos x="connsiteX20685" y="connsiteY20685"/>
              </a:cxn>
              <a:cxn ang="0">
                <a:pos x="connsiteX20686" y="connsiteY20686"/>
              </a:cxn>
              <a:cxn ang="0">
                <a:pos x="connsiteX20687" y="connsiteY20687"/>
              </a:cxn>
              <a:cxn ang="0">
                <a:pos x="connsiteX20688" y="connsiteY20688"/>
              </a:cxn>
              <a:cxn ang="0">
                <a:pos x="connsiteX20689" y="connsiteY20689"/>
              </a:cxn>
              <a:cxn ang="0">
                <a:pos x="connsiteX20690" y="connsiteY20690"/>
              </a:cxn>
              <a:cxn ang="0">
                <a:pos x="connsiteX20691" y="connsiteY20691"/>
              </a:cxn>
              <a:cxn ang="0">
                <a:pos x="connsiteX20692" y="connsiteY20692"/>
              </a:cxn>
              <a:cxn ang="0">
                <a:pos x="connsiteX20693" y="connsiteY20693"/>
              </a:cxn>
              <a:cxn ang="0">
                <a:pos x="connsiteX20694" y="connsiteY20694"/>
              </a:cxn>
              <a:cxn ang="0">
                <a:pos x="connsiteX20695" y="connsiteY20695"/>
              </a:cxn>
              <a:cxn ang="0">
                <a:pos x="connsiteX20696" y="connsiteY20696"/>
              </a:cxn>
              <a:cxn ang="0">
                <a:pos x="connsiteX20697" y="connsiteY20697"/>
              </a:cxn>
              <a:cxn ang="0">
                <a:pos x="connsiteX20698" y="connsiteY20698"/>
              </a:cxn>
              <a:cxn ang="0">
                <a:pos x="connsiteX20699" y="connsiteY20699"/>
              </a:cxn>
              <a:cxn ang="0">
                <a:pos x="connsiteX20700" y="connsiteY20700"/>
              </a:cxn>
              <a:cxn ang="0">
                <a:pos x="connsiteX20701" y="connsiteY20701"/>
              </a:cxn>
              <a:cxn ang="0">
                <a:pos x="connsiteX20702" y="connsiteY20702"/>
              </a:cxn>
              <a:cxn ang="0">
                <a:pos x="connsiteX20703" y="connsiteY20703"/>
              </a:cxn>
              <a:cxn ang="0">
                <a:pos x="connsiteX20704" y="connsiteY20704"/>
              </a:cxn>
              <a:cxn ang="0">
                <a:pos x="connsiteX20705" y="connsiteY20705"/>
              </a:cxn>
              <a:cxn ang="0">
                <a:pos x="connsiteX20706" y="connsiteY20706"/>
              </a:cxn>
              <a:cxn ang="0">
                <a:pos x="connsiteX20707" y="connsiteY20707"/>
              </a:cxn>
              <a:cxn ang="0">
                <a:pos x="connsiteX20708" y="connsiteY20708"/>
              </a:cxn>
              <a:cxn ang="0">
                <a:pos x="connsiteX20709" y="connsiteY20709"/>
              </a:cxn>
              <a:cxn ang="0">
                <a:pos x="connsiteX20710" y="connsiteY20710"/>
              </a:cxn>
              <a:cxn ang="0">
                <a:pos x="connsiteX20711" y="connsiteY20711"/>
              </a:cxn>
              <a:cxn ang="0">
                <a:pos x="connsiteX20712" y="connsiteY20712"/>
              </a:cxn>
              <a:cxn ang="0">
                <a:pos x="connsiteX20713" y="connsiteY20713"/>
              </a:cxn>
              <a:cxn ang="0">
                <a:pos x="connsiteX20714" y="connsiteY20714"/>
              </a:cxn>
              <a:cxn ang="0">
                <a:pos x="connsiteX20715" y="connsiteY20715"/>
              </a:cxn>
              <a:cxn ang="0">
                <a:pos x="connsiteX20716" y="connsiteY20716"/>
              </a:cxn>
              <a:cxn ang="0">
                <a:pos x="connsiteX20717" y="connsiteY20717"/>
              </a:cxn>
              <a:cxn ang="0">
                <a:pos x="connsiteX20718" y="connsiteY20718"/>
              </a:cxn>
              <a:cxn ang="0">
                <a:pos x="connsiteX20719" y="connsiteY20719"/>
              </a:cxn>
              <a:cxn ang="0">
                <a:pos x="connsiteX20720" y="connsiteY20720"/>
              </a:cxn>
              <a:cxn ang="0">
                <a:pos x="connsiteX20721" y="connsiteY20721"/>
              </a:cxn>
              <a:cxn ang="0">
                <a:pos x="connsiteX20722" y="connsiteY20722"/>
              </a:cxn>
              <a:cxn ang="0">
                <a:pos x="connsiteX20723" y="connsiteY20723"/>
              </a:cxn>
              <a:cxn ang="0">
                <a:pos x="connsiteX20724" y="connsiteY20724"/>
              </a:cxn>
              <a:cxn ang="0">
                <a:pos x="connsiteX20725" y="connsiteY20725"/>
              </a:cxn>
              <a:cxn ang="0">
                <a:pos x="connsiteX20726" y="connsiteY20726"/>
              </a:cxn>
              <a:cxn ang="0">
                <a:pos x="connsiteX20727" y="connsiteY20727"/>
              </a:cxn>
              <a:cxn ang="0">
                <a:pos x="connsiteX20728" y="connsiteY20728"/>
              </a:cxn>
              <a:cxn ang="0">
                <a:pos x="connsiteX20729" y="connsiteY20729"/>
              </a:cxn>
              <a:cxn ang="0">
                <a:pos x="connsiteX20730" y="connsiteY20730"/>
              </a:cxn>
              <a:cxn ang="0">
                <a:pos x="connsiteX20731" y="connsiteY20731"/>
              </a:cxn>
              <a:cxn ang="0">
                <a:pos x="connsiteX20732" y="connsiteY20732"/>
              </a:cxn>
              <a:cxn ang="0">
                <a:pos x="connsiteX20733" y="connsiteY20733"/>
              </a:cxn>
              <a:cxn ang="0">
                <a:pos x="connsiteX20734" y="connsiteY20734"/>
              </a:cxn>
              <a:cxn ang="0">
                <a:pos x="connsiteX20735" y="connsiteY20735"/>
              </a:cxn>
              <a:cxn ang="0">
                <a:pos x="connsiteX20736" y="connsiteY20736"/>
              </a:cxn>
              <a:cxn ang="0">
                <a:pos x="connsiteX20737" y="connsiteY20737"/>
              </a:cxn>
              <a:cxn ang="0">
                <a:pos x="connsiteX20738" y="connsiteY20738"/>
              </a:cxn>
              <a:cxn ang="0">
                <a:pos x="connsiteX20739" y="connsiteY20739"/>
              </a:cxn>
              <a:cxn ang="0">
                <a:pos x="connsiteX20740" y="connsiteY20740"/>
              </a:cxn>
              <a:cxn ang="0">
                <a:pos x="connsiteX20741" y="connsiteY20741"/>
              </a:cxn>
              <a:cxn ang="0">
                <a:pos x="connsiteX20742" y="connsiteY20742"/>
              </a:cxn>
              <a:cxn ang="0">
                <a:pos x="connsiteX20743" y="connsiteY20743"/>
              </a:cxn>
              <a:cxn ang="0">
                <a:pos x="connsiteX20744" y="connsiteY20744"/>
              </a:cxn>
              <a:cxn ang="0">
                <a:pos x="connsiteX20745" y="connsiteY20745"/>
              </a:cxn>
              <a:cxn ang="0">
                <a:pos x="connsiteX20746" y="connsiteY20746"/>
              </a:cxn>
              <a:cxn ang="0">
                <a:pos x="connsiteX20747" y="connsiteY20747"/>
              </a:cxn>
              <a:cxn ang="0">
                <a:pos x="connsiteX20748" y="connsiteY20748"/>
              </a:cxn>
              <a:cxn ang="0">
                <a:pos x="connsiteX20749" y="connsiteY20749"/>
              </a:cxn>
              <a:cxn ang="0">
                <a:pos x="connsiteX20750" y="connsiteY20750"/>
              </a:cxn>
              <a:cxn ang="0">
                <a:pos x="connsiteX20751" y="connsiteY20751"/>
              </a:cxn>
              <a:cxn ang="0">
                <a:pos x="connsiteX20752" y="connsiteY20752"/>
              </a:cxn>
              <a:cxn ang="0">
                <a:pos x="connsiteX20753" y="connsiteY20753"/>
              </a:cxn>
              <a:cxn ang="0">
                <a:pos x="connsiteX20754" y="connsiteY20754"/>
              </a:cxn>
              <a:cxn ang="0">
                <a:pos x="connsiteX20755" y="connsiteY20755"/>
              </a:cxn>
              <a:cxn ang="0">
                <a:pos x="connsiteX20756" y="connsiteY20756"/>
              </a:cxn>
              <a:cxn ang="0">
                <a:pos x="connsiteX20757" y="connsiteY20757"/>
              </a:cxn>
              <a:cxn ang="0">
                <a:pos x="connsiteX20758" y="connsiteY20758"/>
              </a:cxn>
              <a:cxn ang="0">
                <a:pos x="connsiteX20759" y="connsiteY20759"/>
              </a:cxn>
              <a:cxn ang="0">
                <a:pos x="connsiteX20760" y="connsiteY20760"/>
              </a:cxn>
              <a:cxn ang="0">
                <a:pos x="connsiteX20761" y="connsiteY20761"/>
              </a:cxn>
              <a:cxn ang="0">
                <a:pos x="connsiteX20762" y="connsiteY20762"/>
              </a:cxn>
              <a:cxn ang="0">
                <a:pos x="connsiteX20763" y="connsiteY20763"/>
              </a:cxn>
              <a:cxn ang="0">
                <a:pos x="connsiteX20764" y="connsiteY20764"/>
              </a:cxn>
              <a:cxn ang="0">
                <a:pos x="connsiteX20765" y="connsiteY20765"/>
              </a:cxn>
              <a:cxn ang="0">
                <a:pos x="connsiteX20766" y="connsiteY20766"/>
              </a:cxn>
              <a:cxn ang="0">
                <a:pos x="connsiteX20767" y="connsiteY20767"/>
              </a:cxn>
              <a:cxn ang="0">
                <a:pos x="connsiteX20768" y="connsiteY20768"/>
              </a:cxn>
              <a:cxn ang="0">
                <a:pos x="connsiteX20769" y="connsiteY20769"/>
              </a:cxn>
              <a:cxn ang="0">
                <a:pos x="connsiteX20770" y="connsiteY20770"/>
              </a:cxn>
              <a:cxn ang="0">
                <a:pos x="connsiteX20771" y="connsiteY20771"/>
              </a:cxn>
              <a:cxn ang="0">
                <a:pos x="connsiteX20772" y="connsiteY20772"/>
              </a:cxn>
              <a:cxn ang="0">
                <a:pos x="connsiteX20773" y="connsiteY20773"/>
              </a:cxn>
              <a:cxn ang="0">
                <a:pos x="connsiteX20774" y="connsiteY20774"/>
              </a:cxn>
              <a:cxn ang="0">
                <a:pos x="connsiteX20775" y="connsiteY20775"/>
              </a:cxn>
              <a:cxn ang="0">
                <a:pos x="connsiteX20776" y="connsiteY20776"/>
              </a:cxn>
              <a:cxn ang="0">
                <a:pos x="connsiteX20777" y="connsiteY20777"/>
              </a:cxn>
              <a:cxn ang="0">
                <a:pos x="connsiteX20778" y="connsiteY20778"/>
              </a:cxn>
              <a:cxn ang="0">
                <a:pos x="connsiteX20779" y="connsiteY20779"/>
              </a:cxn>
              <a:cxn ang="0">
                <a:pos x="connsiteX20780" y="connsiteY20780"/>
              </a:cxn>
              <a:cxn ang="0">
                <a:pos x="connsiteX20781" y="connsiteY20781"/>
              </a:cxn>
              <a:cxn ang="0">
                <a:pos x="connsiteX20782" y="connsiteY20782"/>
              </a:cxn>
              <a:cxn ang="0">
                <a:pos x="connsiteX20783" y="connsiteY20783"/>
              </a:cxn>
              <a:cxn ang="0">
                <a:pos x="connsiteX20784" y="connsiteY20784"/>
              </a:cxn>
              <a:cxn ang="0">
                <a:pos x="connsiteX20785" y="connsiteY20785"/>
              </a:cxn>
              <a:cxn ang="0">
                <a:pos x="connsiteX20786" y="connsiteY20786"/>
              </a:cxn>
              <a:cxn ang="0">
                <a:pos x="connsiteX20787" y="connsiteY20787"/>
              </a:cxn>
              <a:cxn ang="0">
                <a:pos x="connsiteX20788" y="connsiteY20788"/>
              </a:cxn>
              <a:cxn ang="0">
                <a:pos x="connsiteX20789" y="connsiteY20789"/>
              </a:cxn>
              <a:cxn ang="0">
                <a:pos x="connsiteX20790" y="connsiteY20790"/>
              </a:cxn>
              <a:cxn ang="0">
                <a:pos x="connsiteX20791" y="connsiteY20791"/>
              </a:cxn>
              <a:cxn ang="0">
                <a:pos x="connsiteX20792" y="connsiteY20792"/>
              </a:cxn>
              <a:cxn ang="0">
                <a:pos x="connsiteX20793" y="connsiteY20793"/>
              </a:cxn>
              <a:cxn ang="0">
                <a:pos x="connsiteX20794" y="connsiteY20794"/>
              </a:cxn>
              <a:cxn ang="0">
                <a:pos x="connsiteX20795" y="connsiteY20795"/>
              </a:cxn>
              <a:cxn ang="0">
                <a:pos x="connsiteX20796" y="connsiteY20796"/>
              </a:cxn>
              <a:cxn ang="0">
                <a:pos x="connsiteX20797" y="connsiteY20797"/>
              </a:cxn>
              <a:cxn ang="0">
                <a:pos x="connsiteX20798" y="connsiteY20798"/>
              </a:cxn>
              <a:cxn ang="0">
                <a:pos x="connsiteX20799" y="connsiteY20799"/>
              </a:cxn>
              <a:cxn ang="0">
                <a:pos x="connsiteX20800" y="connsiteY20800"/>
              </a:cxn>
              <a:cxn ang="0">
                <a:pos x="connsiteX20801" y="connsiteY20801"/>
              </a:cxn>
              <a:cxn ang="0">
                <a:pos x="connsiteX20802" y="connsiteY20802"/>
              </a:cxn>
              <a:cxn ang="0">
                <a:pos x="connsiteX20803" y="connsiteY20803"/>
              </a:cxn>
              <a:cxn ang="0">
                <a:pos x="connsiteX20804" y="connsiteY20804"/>
              </a:cxn>
              <a:cxn ang="0">
                <a:pos x="connsiteX20805" y="connsiteY20805"/>
              </a:cxn>
              <a:cxn ang="0">
                <a:pos x="connsiteX20806" y="connsiteY20806"/>
              </a:cxn>
              <a:cxn ang="0">
                <a:pos x="connsiteX20807" y="connsiteY20807"/>
              </a:cxn>
              <a:cxn ang="0">
                <a:pos x="connsiteX20808" y="connsiteY20808"/>
              </a:cxn>
              <a:cxn ang="0">
                <a:pos x="connsiteX20809" y="connsiteY20809"/>
              </a:cxn>
              <a:cxn ang="0">
                <a:pos x="connsiteX20810" y="connsiteY20810"/>
              </a:cxn>
              <a:cxn ang="0">
                <a:pos x="connsiteX20811" y="connsiteY20811"/>
              </a:cxn>
              <a:cxn ang="0">
                <a:pos x="connsiteX20812" y="connsiteY20812"/>
              </a:cxn>
              <a:cxn ang="0">
                <a:pos x="connsiteX20813" y="connsiteY20813"/>
              </a:cxn>
              <a:cxn ang="0">
                <a:pos x="connsiteX20814" y="connsiteY20814"/>
              </a:cxn>
              <a:cxn ang="0">
                <a:pos x="connsiteX20815" y="connsiteY20815"/>
              </a:cxn>
              <a:cxn ang="0">
                <a:pos x="connsiteX20816" y="connsiteY20816"/>
              </a:cxn>
              <a:cxn ang="0">
                <a:pos x="connsiteX20817" y="connsiteY20817"/>
              </a:cxn>
              <a:cxn ang="0">
                <a:pos x="connsiteX20818" y="connsiteY20818"/>
              </a:cxn>
              <a:cxn ang="0">
                <a:pos x="connsiteX20819" y="connsiteY20819"/>
              </a:cxn>
              <a:cxn ang="0">
                <a:pos x="connsiteX20820" y="connsiteY20820"/>
              </a:cxn>
              <a:cxn ang="0">
                <a:pos x="connsiteX20821" y="connsiteY20821"/>
              </a:cxn>
              <a:cxn ang="0">
                <a:pos x="connsiteX20822" y="connsiteY20822"/>
              </a:cxn>
              <a:cxn ang="0">
                <a:pos x="connsiteX20823" y="connsiteY20823"/>
              </a:cxn>
              <a:cxn ang="0">
                <a:pos x="connsiteX20824" y="connsiteY20824"/>
              </a:cxn>
              <a:cxn ang="0">
                <a:pos x="connsiteX20825" y="connsiteY20825"/>
              </a:cxn>
              <a:cxn ang="0">
                <a:pos x="connsiteX20826" y="connsiteY20826"/>
              </a:cxn>
              <a:cxn ang="0">
                <a:pos x="connsiteX20827" y="connsiteY20827"/>
              </a:cxn>
              <a:cxn ang="0">
                <a:pos x="connsiteX20828" y="connsiteY20828"/>
              </a:cxn>
              <a:cxn ang="0">
                <a:pos x="connsiteX20829" y="connsiteY20829"/>
              </a:cxn>
              <a:cxn ang="0">
                <a:pos x="connsiteX20830" y="connsiteY20830"/>
              </a:cxn>
              <a:cxn ang="0">
                <a:pos x="connsiteX20831" y="connsiteY20831"/>
              </a:cxn>
              <a:cxn ang="0">
                <a:pos x="connsiteX20832" y="connsiteY20832"/>
              </a:cxn>
              <a:cxn ang="0">
                <a:pos x="connsiteX20833" y="connsiteY20833"/>
              </a:cxn>
              <a:cxn ang="0">
                <a:pos x="connsiteX20834" y="connsiteY20834"/>
              </a:cxn>
              <a:cxn ang="0">
                <a:pos x="connsiteX20835" y="connsiteY20835"/>
              </a:cxn>
              <a:cxn ang="0">
                <a:pos x="connsiteX20836" y="connsiteY20836"/>
              </a:cxn>
              <a:cxn ang="0">
                <a:pos x="connsiteX20837" y="connsiteY20837"/>
              </a:cxn>
              <a:cxn ang="0">
                <a:pos x="connsiteX20838" y="connsiteY20838"/>
              </a:cxn>
              <a:cxn ang="0">
                <a:pos x="connsiteX20839" y="connsiteY20839"/>
              </a:cxn>
              <a:cxn ang="0">
                <a:pos x="connsiteX20840" y="connsiteY20840"/>
              </a:cxn>
              <a:cxn ang="0">
                <a:pos x="connsiteX20841" y="connsiteY20841"/>
              </a:cxn>
              <a:cxn ang="0">
                <a:pos x="connsiteX20842" y="connsiteY20842"/>
              </a:cxn>
              <a:cxn ang="0">
                <a:pos x="connsiteX20843" y="connsiteY20843"/>
              </a:cxn>
              <a:cxn ang="0">
                <a:pos x="connsiteX20844" y="connsiteY20844"/>
              </a:cxn>
              <a:cxn ang="0">
                <a:pos x="connsiteX20845" y="connsiteY20845"/>
              </a:cxn>
              <a:cxn ang="0">
                <a:pos x="connsiteX20846" y="connsiteY20846"/>
              </a:cxn>
              <a:cxn ang="0">
                <a:pos x="connsiteX20847" y="connsiteY20847"/>
              </a:cxn>
              <a:cxn ang="0">
                <a:pos x="connsiteX20848" y="connsiteY20848"/>
              </a:cxn>
              <a:cxn ang="0">
                <a:pos x="connsiteX20849" y="connsiteY20849"/>
              </a:cxn>
              <a:cxn ang="0">
                <a:pos x="connsiteX20850" y="connsiteY20850"/>
              </a:cxn>
              <a:cxn ang="0">
                <a:pos x="connsiteX20851" y="connsiteY20851"/>
              </a:cxn>
              <a:cxn ang="0">
                <a:pos x="connsiteX20852" y="connsiteY20852"/>
              </a:cxn>
              <a:cxn ang="0">
                <a:pos x="connsiteX20853" y="connsiteY20853"/>
              </a:cxn>
              <a:cxn ang="0">
                <a:pos x="connsiteX20854" y="connsiteY20854"/>
              </a:cxn>
              <a:cxn ang="0">
                <a:pos x="connsiteX20855" y="connsiteY20855"/>
              </a:cxn>
              <a:cxn ang="0">
                <a:pos x="connsiteX20856" y="connsiteY20856"/>
              </a:cxn>
              <a:cxn ang="0">
                <a:pos x="connsiteX20857" y="connsiteY20857"/>
              </a:cxn>
              <a:cxn ang="0">
                <a:pos x="connsiteX20858" y="connsiteY20858"/>
              </a:cxn>
              <a:cxn ang="0">
                <a:pos x="connsiteX20859" y="connsiteY20859"/>
              </a:cxn>
              <a:cxn ang="0">
                <a:pos x="connsiteX20860" y="connsiteY20860"/>
              </a:cxn>
              <a:cxn ang="0">
                <a:pos x="connsiteX20861" y="connsiteY20861"/>
              </a:cxn>
              <a:cxn ang="0">
                <a:pos x="connsiteX20862" y="connsiteY20862"/>
              </a:cxn>
              <a:cxn ang="0">
                <a:pos x="connsiteX20863" y="connsiteY20863"/>
              </a:cxn>
              <a:cxn ang="0">
                <a:pos x="connsiteX20864" y="connsiteY20864"/>
              </a:cxn>
              <a:cxn ang="0">
                <a:pos x="connsiteX20865" y="connsiteY20865"/>
              </a:cxn>
              <a:cxn ang="0">
                <a:pos x="connsiteX20866" y="connsiteY20866"/>
              </a:cxn>
              <a:cxn ang="0">
                <a:pos x="connsiteX20867" y="connsiteY20867"/>
              </a:cxn>
              <a:cxn ang="0">
                <a:pos x="connsiteX20868" y="connsiteY20868"/>
              </a:cxn>
              <a:cxn ang="0">
                <a:pos x="connsiteX20869" y="connsiteY20869"/>
              </a:cxn>
              <a:cxn ang="0">
                <a:pos x="connsiteX20870" y="connsiteY20870"/>
              </a:cxn>
              <a:cxn ang="0">
                <a:pos x="connsiteX20871" y="connsiteY20871"/>
              </a:cxn>
              <a:cxn ang="0">
                <a:pos x="connsiteX20872" y="connsiteY20872"/>
              </a:cxn>
              <a:cxn ang="0">
                <a:pos x="connsiteX20873" y="connsiteY20873"/>
              </a:cxn>
              <a:cxn ang="0">
                <a:pos x="connsiteX20874" y="connsiteY20874"/>
              </a:cxn>
              <a:cxn ang="0">
                <a:pos x="connsiteX20875" y="connsiteY20875"/>
              </a:cxn>
              <a:cxn ang="0">
                <a:pos x="connsiteX20876" y="connsiteY20876"/>
              </a:cxn>
              <a:cxn ang="0">
                <a:pos x="connsiteX20877" y="connsiteY20877"/>
              </a:cxn>
              <a:cxn ang="0">
                <a:pos x="connsiteX20878" y="connsiteY20878"/>
              </a:cxn>
              <a:cxn ang="0">
                <a:pos x="connsiteX20879" y="connsiteY20879"/>
              </a:cxn>
              <a:cxn ang="0">
                <a:pos x="connsiteX20880" y="connsiteY20880"/>
              </a:cxn>
              <a:cxn ang="0">
                <a:pos x="connsiteX20881" y="connsiteY20881"/>
              </a:cxn>
              <a:cxn ang="0">
                <a:pos x="connsiteX20882" y="connsiteY20882"/>
              </a:cxn>
              <a:cxn ang="0">
                <a:pos x="connsiteX20883" y="connsiteY20883"/>
              </a:cxn>
              <a:cxn ang="0">
                <a:pos x="connsiteX20884" y="connsiteY20884"/>
              </a:cxn>
              <a:cxn ang="0">
                <a:pos x="connsiteX20885" y="connsiteY20885"/>
              </a:cxn>
              <a:cxn ang="0">
                <a:pos x="connsiteX20886" y="connsiteY20886"/>
              </a:cxn>
              <a:cxn ang="0">
                <a:pos x="connsiteX20887" y="connsiteY20887"/>
              </a:cxn>
              <a:cxn ang="0">
                <a:pos x="connsiteX20888" y="connsiteY20888"/>
              </a:cxn>
              <a:cxn ang="0">
                <a:pos x="connsiteX20889" y="connsiteY20889"/>
              </a:cxn>
              <a:cxn ang="0">
                <a:pos x="connsiteX20890" y="connsiteY20890"/>
              </a:cxn>
              <a:cxn ang="0">
                <a:pos x="connsiteX20891" y="connsiteY20891"/>
              </a:cxn>
              <a:cxn ang="0">
                <a:pos x="connsiteX20892" y="connsiteY20892"/>
              </a:cxn>
              <a:cxn ang="0">
                <a:pos x="connsiteX20893" y="connsiteY20893"/>
              </a:cxn>
              <a:cxn ang="0">
                <a:pos x="connsiteX20894" y="connsiteY20894"/>
              </a:cxn>
              <a:cxn ang="0">
                <a:pos x="connsiteX20895" y="connsiteY20895"/>
              </a:cxn>
              <a:cxn ang="0">
                <a:pos x="connsiteX20896" y="connsiteY20896"/>
              </a:cxn>
              <a:cxn ang="0">
                <a:pos x="connsiteX20897" y="connsiteY20897"/>
              </a:cxn>
              <a:cxn ang="0">
                <a:pos x="connsiteX20898" y="connsiteY20898"/>
              </a:cxn>
              <a:cxn ang="0">
                <a:pos x="connsiteX20899" y="connsiteY20899"/>
              </a:cxn>
              <a:cxn ang="0">
                <a:pos x="connsiteX20900" y="connsiteY20900"/>
              </a:cxn>
              <a:cxn ang="0">
                <a:pos x="connsiteX20901" y="connsiteY20901"/>
              </a:cxn>
              <a:cxn ang="0">
                <a:pos x="connsiteX20902" y="connsiteY20902"/>
              </a:cxn>
              <a:cxn ang="0">
                <a:pos x="connsiteX20903" y="connsiteY20903"/>
              </a:cxn>
              <a:cxn ang="0">
                <a:pos x="connsiteX20904" y="connsiteY20904"/>
              </a:cxn>
              <a:cxn ang="0">
                <a:pos x="connsiteX20905" y="connsiteY20905"/>
              </a:cxn>
              <a:cxn ang="0">
                <a:pos x="connsiteX20906" y="connsiteY20906"/>
              </a:cxn>
              <a:cxn ang="0">
                <a:pos x="connsiteX20907" y="connsiteY20907"/>
              </a:cxn>
              <a:cxn ang="0">
                <a:pos x="connsiteX20908" y="connsiteY20908"/>
              </a:cxn>
              <a:cxn ang="0">
                <a:pos x="connsiteX20909" y="connsiteY20909"/>
              </a:cxn>
              <a:cxn ang="0">
                <a:pos x="connsiteX20910" y="connsiteY20910"/>
              </a:cxn>
              <a:cxn ang="0">
                <a:pos x="connsiteX20911" y="connsiteY20911"/>
              </a:cxn>
              <a:cxn ang="0">
                <a:pos x="connsiteX20912" y="connsiteY20912"/>
              </a:cxn>
              <a:cxn ang="0">
                <a:pos x="connsiteX20913" y="connsiteY20913"/>
              </a:cxn>
              <a:cxn ang="0">
                <a:pos x="connsiteX20914" y="connsiteY20914"/>
              </a:cxn>
              <a:cxn ang="0">
                <a:pos x="connsiteX20915" y="connsiteY20915"/>
              </a:cxn>
              <a:cxn ang="0">
                <a:pos x="connsiteX20916" y="connsiteY20916"/>
              </a:cxn>
              <a:cxn ang="0">
                <a:pos x="connsiteX20917" y="connsiteY20917"/>
              </a:cxn>
              <a:cxn ang="0">
                <a:pos x="connsiteX20918" y="connsiteY20918"/>
              </a:cxn>
              <a:cxn ang="0">
                <a:pos x="connsiteX20919" y="connsiteY20919"/>
              </a:cxn>
              <a:cxn ang="0">
                <a:pos x="connsiteX20920" y="connsiteY20920"/>
              </a:cxn>
              <a:cxn ang="0">
                <a:pos x="connsiteX20921" y="connsiteY20921"/>
              </a:cxn>
              <a:cxn ang="0">
                <a:pos x="connsiteX20922" y="connsiteY20922"/>
              </a:cxn>
              <a:cxn ang="0">
                <a:pos x="connsiteX20923" y="connsiteY20923"/>
              </a:cxn>
              <a:cxn ang="0">
                <a:pos x="connsiteX20924" y="connsiteY20924"/>
              </a:cxn>
              <a:cxn ang="0">
                <a:pos x="connsiteX20925" y="connsiteY20925"/>
              </a:cxn>
              <a:cxn ang="0">
                <a:pos x="connsiteX20926" y="connsiteY20926"/>
              </a:cxn>
              <a:cxn ang="0">
                <a:pos x="connsiteX20927" y="connsiteY20927"/>
              </a:cxn>
              <a:cxn ang="0">
                <a:pos x="connsiteX20928" y="connsiteY20928"/>
              </a:cxn>
              <a:cxn ang="0">
                <a:pos x="connsiteX20929" y="connsiteY20929"/>
              </a:cxn>
              <a:cxn ang="0">
                <a:pos x="connsiteX20930" y="connsiteY20930"/>
              </a:cxn>
              <a:cxn ang="0">
                <a:pos x="connsiteX20931" y="connsiteY20931"/>
              </a:cxn>
              <a:cxn ang="0">
                <a:pos x="connsiteX20932" y="connsiteY20932"/>
              </a:cxn>
              <a:cxn ang="0">
                <a:pos x="connsiteX20933" y="connsiteY20933"/>
              </a:cxn>
              <a:cxn ang="0">
                <a:pos x="connsiteX20934" y="connsiteY20934"/>
              </a:cxn>
              <a:cxn ang="0">
                <a:pos x="connsiteX20935" y="connsiteY20935"/>
              </a:cxn>
              <a:cxn ang="0">
                <a:pos x="connsiteX20936" y="connsiteY20936"/>
              </a:cxn>
              <a:cxn ang="0">
                <a:pos x="connsiteX20937" y="connsiteY20937"/>
              </a:cxn>
              <a:cxn ang="0">
                <a:pos x="connsiteX20938" y="connsiteY20938"/>
              </a:cxn>
              <a:cxn ang="0">
                <a:pos x="connsiteX20939" y="connsiteY20939"/>
              </a:cxn>
              <a:cxn ang="0">
                <a:pos x="connsiteX20940" y="connsiteY20940"/>
              </a:cxn>
              <a:cxn ang="0">
                <a:pos x="connsiteX20941" y="connsiteY20941"/>
              </a:cxn>
              <a:cxn ang="0">
                <a:pos x="connsiteX20942" y="connsiteY20942"/>
              </a:cxn>
              <a:cxn ang="0">
                <a:pos x="connsiteX20943" y="connsiteY20943"/>
              </a:cxn>
              <a:cxn ang="0">
                <a:pos x="connsiteX20944" y="connsiteY20944"/>
              </a:cxn>
              <a:cxn ang="0">
                <a:pos x="connsiteX20945" y="connsiteY20945"/>
              </a:cxn>
              <a:cxn ang="0">
                <a:pos x="connsiteX20946" y="connsiteY20946"/>
              </a:cxn>
              <a:cxn ang="0">
                <a:pos x="connsiteX20947" y="connsiteY20947"/>
              </a:cxn>
              <a:cxn ang="0">
                <a:pos x="connsiteX20948" y="connsiteY20948"/>
              </a:cxn>
              <a:cxn ang="0">
                <a:pos x="connsiteX20949" y="connsiteY20949"/>
              </a:cxn>
              <a:cxn ang="0">
                <a:pos x="connsiteX20950" y="connsiteY20950"/>
              </a:cxn>
              <a:cxn ang="0">
                <a:pos x="connsiteX20951" y="connsiteY20951"/>
              </a:cxn>
              <a:cxn ang="0">
                <a:pos x="connsiteX20952" y="connsiteY20952"/>
              </a:cxn>
              <a:cxn ang="0">
                <a:pos x="connsiteX20953" y="connsiteY20953"/>
              </a:cxn>
              <a:cxn ang="0">
                <a:pos x="connsiteX20954" y="connsiteY20954"/>
              </a:cxn>
              <a:cxn ang="0">
                <a:pos x="connsiteX20955" y="connsiteY20955"/>
              </a:cxn>
              <a:cxn ang="0">
                <a:pos x="connsiteX20956" y="connsiteY20956"/>
              </a:cxn>
              <a:cxn ang="0">
                <a:pos x="connsiteX20957" y="connsiteY20957"/>
              </a:cxn>
              <a:cxn ang="0">
                <a:pos x="connsiteX20958" y="connsiteY20958"/>
              </a:cxn>
              <a:cxn ang="0">
                <a:pos x="connsiteX20959" y="connsiteY20959"/>
              </a:cxn>
              <a:cxn ang="0">
                <a:pos x="connsiteX20960" y="connsiteY20960"/>
              </a:cxn>
              <a:cxn ang="0">
                <a:pos x="connsiteX20961" y="connsiteY20961"/>
              </a:cxn>
              <a:cxn ang="0">
                <a:pos x="connsiteX20962" y="connsiteY20962"/>
              </a:cxn>
              <a:cxn ang="0">
                <a:pos x="connsiteX20963" y="connsiteY20963"/>
              </a:cxn>
              <a:cxn ang="0">
                <a:pos x="connsiteX20964" y="connsiteY20964"/>
              </a:cxn>
              <a:cxn ang="0">
                <a:pos x="connsiteX20965" y="connsiteY20965"/>
              </a:cxn>
              <a:cxn ang="0">
                <a:pos x="connsiteX20966" y="connsiteY20966"/>
              </a:cxn>
              <a:cxn ang="0">
                <a:pos x="connsiteX20967" y="connsiteY20967"/>
              </a:cxn>
              <a:cxn ang="0">
                <a:pos x="connsiteX20968" y="connsiteY20968"/>
              </a:cxn>
              <a:cxn ang="0">
                <a:pos x="connsiteX20969" y="connsiteY20969"/>
              </a:cxn>
              <a:cxn ang="0">
                <a:pos x="connsiteX20970" y="connsiteY20970"/>
              </a:cxn>
              <a:cxn ang="0">
                <a:pos x="connsiteX20971" y="connsiteY20971"/>
              </a:cxn>
              <a:cxn ang="0">
                <a:pos x="connsiteX20972" y="connsiteY20972"/>
              </a:cxn>
              <a:cxn ang="0">
                <a:pos x="connsiteX20973" y="connsiteY20973"/>
              </a:cxn>
              <a:cxn ang="0">
                <a:pos x="connsiteX20974" y="connsiteY20974"/>
              </a:cxn>
              <a:cxn ang="0">
                <a:pos x="connsiteX20975" y="connsiteY20975"/>
              </a:cxn>
              <a:cxn ang="0">
                <a:pos x="connsiteX20976" y="connsiteY20976"/>
              </a:cxn>
              <a:cxn ang="0">
                <a:pos x="connsiteX20977" y="connsiteY20977"/>
              </a:cxn>
              <a:cxn ang="0">
                <a:pos x="connsiteX20978" y="connsiteY20978"/>
              </a:cxn>
              <a:cxn ang="0">
                <a:pos x="connsiteX20979" y="connsiteY20979"/>
              </a:cxn>
              <a:cxn ang="0">
                <a:pos x="connsiteX20980" y="connsiteY20980"/>
              </a:cxn>
              <a:cxn ang="0">
                <a:pos x="connsiteX20981" y="connsiteY20981"/>
              </a:cxn>
              <a:cxn ang="0">
                <a:pos x="connsiteX20982" y="connsiteY20982"/>
              </a:cxn>
              <a:cxn ang="0">
                <a:pos x="connsiteX20983" y="connsiteY20983"/>
              </a:cxn>
              <a:cxn ang="0">
                <a:pos x="connsiteX20984" y="connsiteY20984"/>
              </a:cxn>
              <a:cxn ang="0">
                <a:pos x="connsiteX20985" y="connsiteY20985"/>
              </a:cxn>
              <a:cxn ang="0">
                <a:pos x="connsiteX20986" y="connsiteY20986"/>
              </a:cxn>
              <a:cxn ang="0">
                <a:pos x="connsiteX20987" y="connsiteY20987"/>
              </a:cxn>
              <a:cxn ang="0">
                <a:pos x="connsiteX20988" y="connsiteY20988"/>
              </a:cxn>
              <a:cxn ang="0">
                <a:pos x="connsiteX20989" y="connsiteY20989"/>
              </a:cxn>
              <a:cxn ang="0">
                <a:pos x="connsiteX20990" y="connsiteY20990"/>
              </a:cxn>
              <a:cxn ang="0">
                <a:pos x="connsiteX20991" y="connsiteY20991"/>
              </a:cxn>
              <a:cxn ang="0">
                <a:pos x="connsiteX20992" y="connsiteY20992"/>
              </a:cxn>
              <a:cxn ang="0">
                <a:pos x="connsiteX20993" y="connsiteY20993"/>
              </a:cxn>
              <a:cxn ang="0">
                <a:pos x="connsiteX20994" y="connsiteY20994"/>
              </a:cxn>
              <a:cxn ang="0">
                <a:pos x="connsiteX20995" y="connsiteY20995"/>
              </a:cxn>
              <a:cxn ang="0">
                <a:pos x="connsiteX20996" y="connsiteY20996"/>
              </a:cxn>
              <a:cxn ang="0">
                <a:pos x="connsiteX20997" y="connsiteY20997"/>
              </a:cxn>
              <a:cxn ang="0">
                <a:pos x="connsiteX20998" y="connsiteY20998"/>
              </a:cxn>
              <a:cxn ang="0">
                <a:pos x="connsiteX20999" y="connsiteY20999"/>
              </a:cxn>
              <a:cxn ang="0">
                <a:pos x="connsiteX21000" y="connsiteY21000"/>
              </a:cxn>
              <a:cxn ang="0">
                <a:pos x="connsiteX21001" y="connsiteY21001"/>
              </a:cxn>
              <a:cxn ang="0">
                <a:pos x="connsiteX21002" y="connsiteY21002"/>
              </a:cxn>
              <a:cxn ang="0">
                <a:pos x="connsiteX21003" y="connsiteY21003"/>
              </a:cxn>
              <a:cxn ang="0">
                <a:pos x="connsiteX21004" y="connsiteY21004"/>
              </a:cxn>
              <a:cxn ang="0">
                <a:pos x="connsiteX21005" y="connsiteY21005"/>
              </a:cxn>
              <a:cxn ang="0">
                <a:pos x="connsiteX21006" y="connsiteY21006"/>
              </a:cxn>
              <a:cxn ang="0">
                <a:pos x="connsiteX21007" y="connsiteY21007"/>
              </a:cxn>
              <a:cxn ang="0">
                <a:pos x="connsiteX21008" y="connsiteY21008"/>
              </a:cxn>
              <a:cxn ang="0">
                <a:pos x="connsiteX21009" y="connsiteY21009"/>
              </a:cxn>
              <a:cxn ang="0">
                <a:pos x="connsiteX21010" y="connsiteY21010"/>
              </a:cxn>
              <a:cxn ang="0">
                <a:pos x="connsiteX21011" y="connsiteY21011"/>
              </a:cxn>
              <a:cxn ang="0">
                <a:pos x="connsiteX21012" y="connsiteY21012"/>
              </a:cxn>
              <a:cxn ang="0">
                <a:pos x="connsiteX21013" y="connsiteY21013"/>
              </a:cxn>
              <a:cxn ang="0">
                <a:pos x="connsiteX21014" y="connsiteY21014"/>
              </a:cxn>
              <a:cxn ang="0">
                <a:pos x="connsiteX21015" y="connsiteY21015"/>
              </a:cxn>
              <a:cxn ang="0">
                <a:pos x="connsiteX21016" y="connsiteY21016"/>
              </a:cxn>
              <a:cxn ang="0">
                <a:pos x="connsiteX21017" y="connsiteY21017"/>
              </a:cxn>
              <a:cxn ang="0">
                <a:pos x="connsiteX21018" y="connsiteY21018"/>
              </a:cxn>
              <a:cxn ang="0">
                <a:pos x="connsiteX21019" y="connsiteY21019"/>
              </a:cxn>
              <a:cxn ang="0">
                <a:pos x="connsiteX21020" y="connsiteY21020"/>
              </a:cxn>
              <a:cxn ang="0">
                <a:pos x="connsiteX21021" y="connsiteY21021"/>
              </a:cxn>
              <a:cxn ang="0">
                <a:pos x="connsiteX21022" y="connsiteY21022"/>
              </a:cxn>
              <a:cxn ang="0">
                <a:pos x="connsiteX21023" y="connsiteY21023"/>
              </a:cxn>
              <a:cxn ang="0">
                <a:pos x="connsiteX21024" y="connsiteY21024"/>
              </a:cxn>
              <a:cxn ang="0">
                <a:pos x="connsiteX21025" y="connsiteY21025"/>
              </a:cxn>
              <a:cxn ang="0">
                <a:pos x="connsiteX21026" y="connsiteY21026"/>
              </a:cxn>
              <a:cxn ang="0">
                <a:pos x="connsiteX21027" y="connsiteY21027"/>
              </a:cxn>
              <a:cxn ang="0">
                <a:pos x="connsiteX21028" y="connsiteY21028"/>
              </a:cxn>
              <a:cxn ang="0">
                <a:pos x="connsiteX21029" y="connsiteY21029"/>
              </a:cxn>
              <a:cxn ang="0">
                <a:pos x="connsiteX21030" y="connsiteY21030"/>
              </a:cxn>
              <a:cxn ang="0">
                <a:pos x="connsiteX21031" y="connsiteY21031"/>
              </a:cxn>
              <a:cxn ang="0">
                <a:pos x="connsiteX21032" y="connsiteY21032"/>
              </a:cxn>
              <a:cxn ang="0">
                <a:pos x="connsiteX21033" y="connsiteY21033"/>
              </a:cxn>
              <a:cxn ang="0">
                <a:pos x="connsiteX21034" y="connsiteY21034"/>
              </a:cxn>
              <a:cxn ang="0">
                <a:pos x="connsiteX21035" y="connsiteY21035"/>
              </a:cxn>
              <a:cxn ang="0">
                <a:pos x="connsiteX21036" y="connsiteY21036"/>
              </a:cxn>
              <a:cxn ang="0">
                <a:pos x="connsiteX21037" y="connsiteY21037"/>
              </a:cxn>
              <a:cxn ang="0">
                <a:pos x="connsiteX21038" y="connsiteY21038"/>
              </a:cxn>
              <a:cxn ang="0">
                <a:pos x="connsiteX21039" y="connsiteY21039"/>
              </a:cxn>
              <a:cxn ang="0">
                <a:pos x="connsiteX21040" y="connsiteY21040"/>
              </a:cxn>
              <a:cxn ang="0">
                <a:pos x="connsiteX21041" y="connsiteY21041"/>
              </a:cxn>
              <a:cxn ang="0">
                <a:pos x="connsiteX21042" y="connsiteY21042"/>
              </a:cxn>
              <a:cxn ang="0">
                <a:pos x="connsiteX21043" y="connsiteY21043"/>
              </a:cxn>
              <a:cxn ang="0">
                <a:pos x="connsiteX21044" y="connsiteY21044"/>
              </a:cxn>
              <a:cxn ang="0">
                <a:pos x="connsiteX21045" y="connsiteY21045"/>
              </a:cxn>
              <a:cxn ang="0">
                <a:pos x="connsiteX21046" y="connsiteY21046"/>
              </a:cxn>
              <a:cxn ang="0">
                <a:pos x="connsiteX21047" y="connsiteY21047"/>
              </a:cxn>
              <a:cxn ang="0">
                <a:pos x="connsiteX21048" y="connsiteY21048"/>
              </a:cxn>
              <a:cxn ang="0">
                <a:pos x="connsiteX21049" y="connsiteY21049"/>
              </a:cxn>
              <a:cxn ang="0">
                <a:pos x="connsiteX21050" y="connsiteY21050"/>
              </a:cxn>
              <a:cxn ang="0">
                <a:pos x="connsiteX21051" y="connsiteY21051"/>
              </a:cxn>
              <a:cxn ang="0">
                <a:pos x="connsiteX21052" y="connsiteY21052"/>
              </a:cxn>
              <a:cxn ang="0">
                <a:pos x="connsiteX21053" y="connsiteY21053"/>
              </a:cxn>
              <a:cxn ang="0">
                <a:pos x="connsiteX21054" y="connsiteY21054"/>
              </a:cxn>
              <a:cxn ang="0">
                <a:pos x="connsiteX21055" y="connsiteY21055"/>
              </a:cxn>
              <a:cxn ang="0">
                <a:pos x="connsiteX21056" y="connsiteY21056"/>
              </a:cxn>
              <a:cxn ang="0">
                <a:pos x="connsiteX21057" y="connsiteY21057"/>
              </a:cxn>
              <a:cxn ang="0">
                <a:pos x="connsiteX21058" y="connsiteY21058"/>
              </a:cxn>
              <a:cxn ang="0">
                <a:pos x="connsiteX21059" y="connsiteY21059"/>
              </a:cxn>
              <a:cxn ang="0">
                <a:pos x="connsiteX21060" y="connsiteY21060"/>
              </a:cxn>
              <a:cxn ang="0">
                <a:pos x="connsiteX21061" y="connsiteY21061"/>
              </a:cxn>
              <a:cxn ang="0">
                <a:pos x="connsiteX21062" y="connsiteY21062"/>
              </a:cxn>
              <a:cxn ang="0">
                <a:pos x="connsiteX21063" y="connsiteY21063"/>
              </a:cxn>
              <a:cxn ang="0">
                <a:pos x="connsiteX21064" y="connsiteY21064"/>
              </a:cxn>
              <a:cxn ang="0">
                <a:pos x="connsiteX21065" y="connsiteY21065"/>
              </a:cxn>
              <a:cxn ang="0">
                <a:pos x="connsiteX21066" y="connsiteY21066"/>
              </a:cxn>
              <a:cxn ang="0">
                <a:pos x="connsiteX21067" y="connsiteY21067"/>
              </a:cxn>
              <a:cxn ang="0">
                <a:pos x="connsiteX21068" y="connsiteY21068"/>
              </a:cxn>
              <a:cxn ang="0">
                <a:pos x="connsiteX21069" y="connsiteY21069"/>
              </a:cxn>
              <a:cxn ang="0">
                <a:pos x="connsiteX21070" y="connsiteY21070"/>
              </a:cxn>
              <a:cxn ang="0">
                <a:pos x="connsiteX21071" y="connsiteY21071"/>
              </a:cxn>
              <a:cxn ang="0">
                <a:pos x="connsiteX21072" y="connsiteY21072"/>
              </a:cxn>
              <a:cxn ang="0">
                <a:pos x="connsiteX21073" y="connsiteY21073"/>
              </a:cxn>
              <a:cxn ang="0">
                <a:pos x="connsiteX21074" y="connsiteY21074"/>
              </a:cxn>
              <a:cxn ang="0">
                <a:pos x="connsiteX21075" y="connsiteY21075"/>
              </a:cxn>
              <a:cxn ang="0">
                <a:pos x="connsiteX21076" y="connsiteY21076"/>
              </a:cxn>
              <a:cxn ang="0">
                <a:pos x="connsiteX21077" y="connsiteY21077"/>
              </a:cxn>
              <a:cxn ang="0">
                <a:pos x="connsiteX21078" y="connsiteY21078"/>
              </a:cxn>
              <a:cxn ang="0">
                <a:pos x="connsiteX21079" y="connsiteY21079"/>
              </a:cxn>
              <a:cxn ang="0">
                <a:pos x="connsiteX21080" y="connsiteY21080"/>
              </a:cxn>
              <a:cxn ang="0">
                <a:pos x="connsiteX21081" y="connsiteY21081"/>
              </a:cxn>
              <a:cxn ang="0">
                <a:pos x="connsiteX21082" y="connsiteY21082"/>
              </a:cxn>
              <a:cxn ang="0">
                <a:pos x="connsiteX21083" y="connsiteY21083"/>
              </a:cxn>
              <a:cxn ang="0">
                <a:pos x="connsiteX21084" y="connsiteY21084"/>
              </a:cxn>
              <a:cxn ang="0">
                <a:pos x="connsiteX21085" y="connsiteY21085"/>
              </a:cxn>
              <a:cxn ang="0">
                <a:pos x="connsiteX21086" y="connsiteY21086"/>
              </a:cxn>
              <a:cxn ang="0">
                <a:pos x="connsiteX21087" y="connsiteY21087"/>
              </a:cxn>
              <a:cxn ang="0">
                <a:pos x="connsiteX21088" y="connsiteY21088"/>
              </a:cxn>
              <a:cxn ang="0">
                <a:pos x="connsiteX21089" y="connsiteY21089"/>
              </a:cxn>
              <a:cxn ang="0">
                <a:pos x="connsiteX21090" y="connsiteY21090"/>
              </a:cxn>
              <a:cxn ang="0">
                <a:pos x="connsiteX21091" y="connsiteY21091"/>
              </a:cxn>
              <a:cxn ang="0">
                <a:pos x="connsiteX21092" y="connsiteY21092"/>
              </a:cxn>
              <a:cxn ang="0">
                <a:pos x="connsiteX21093" y="connsiteY21093"/>
              </a:cxn>
              <a:cxn ang="0">
                <a:pos x="connsiteX21094" y="connsiteY21094"/>
              </a:cxn>
              <a:cxn ang="0">
                <a:pos x="connsiteX21095" y="connsiteY21095"/>
              </a:cxn>
              <a:cxn ang="0">
                <a:pos x="connsiteX21096" y="connsiteY21096"/>
              </a:cxn>
              <a:cxn ang="0">
                <a:pos x="connsiteX21097" y="connsiteY21097"/>
              </a:cxn>
              <a:cxn ang="0">
                <a:pos x="connsiteX21098" y="connsiteY21098"/>
              </a:cxn>
              <a:cxn ang="0">
                <a:pos x="connsiteX21099" y="connsiteY21099"/>
              </a:cxn>
              <a:cxn ang="0">
                <a:pos x="connsiteX21100" y="connsiteY21100"/>
              </a:cxn>
              <a:cxn ang="0">
                <a:pos x="connsiteX21101" y="connsiteY21101"/>
              </a:cxn>
              <a:cxn ang="0">
                <a:pos x="connsiteX21102" y="connsiteY21102"/>
              </a:cxn>
              <a:cxn ang="0">
                <a:pos x="connsiteX21103" y="connsiteY21103"/>
              </a:cxn>
              <a:cxn ang="0">
                <a:pos x="connsiteX21104" y="connsiteY21104"/>
              </a:cxn>
              <a:cxn ang="0">
                <a:pos x="connsiteX21105" y="connsiteY21105"/>
              </a:cxn>
              <a:cxn ang="0">
                <a:pos x="connsiteX21106" y="connsiteY21106"/>
              </a:cxn>
              <a:cxn ang="0">
                <a:pos x="connsiteX21107" y="connsiteY21107"/>
              </a:cxn>
              <a:cxn ang="0">
                <a:pos x="connsiteX21108" y="connsiteY21108"/>
              </a:cxn>
              <a:cxn ang="0">
                <a:pos x="connsiteX21109" y="connsiteY21109"/>
              </a:cxn>
              <a:cxn ang="0">
                <a:pos x="connsiteX21110" y="connsiteY21110"/>
              </a:cxn>
              <a:cxn ang="0">
                <a:pos x="connsiteX21111" y="connsiteY21111"/>
              </a:cxn>
              <a:cxn ang="0">
                <a:pos x="connsiteX21112" y="connsiteY21112"/>
              </a:cxn>
              <a:cxn ang="0">
                <a:pos x="connsiteX21113" y="connsiteY21113"/>
              </a:cxn>
              <a:cxn ang="0">
                <a:pos x="connsiteX21114" y="connsiteY21114"/>
              </a:cxn>
              <a:cxn ang="0">
                <a:pos x="connsiteX21115" y="connsiteY21115"/>
              </a:cxn>
              <a:cxn ang="0">
                <a:pos x="connsiteX21116" y="connsiteY21116"/>
              </a:cxn>
              <a:cxn ang="0">
                <a:pos x="connsiteX21117" y="connsiteY21117"/>
              </a:cxn>
              <a:cxn ang="0">
                <a:pos x="connsiteX21118" y="connsiteY21118"/>
              </a:cxn>
              <a:cxn ang="0">
                <a:pos x="connsiteX21119" y="connsiteY21119"/>
              </a:cxn>
              <a:cxn ang="0">
                <a:pos x="connsiteX21120" y="connsiteY21120"/>
              </a:cxn>
              <a:cxn ang="0">
                <a:pos x="connsiteX21121" y="connsiteY21121"/>
              </a:cxn>
              <a:cxn ang="0">
                <a:pos x="connsiteX21122" y="connsiteY21122"/>
              </a:cxn>
              <a:cxn ang="0">
                <a:pos x="connsiteX21123" y="connsiteY21123"/>
              </a:cxn>
              <a:cxn ang="0">
                <a:pos x="connsiteX21124" y="connsiteY21124"/>
              </a:cxn>
              <a:cxn ang="0">
                <a:pos x="connsiteX21125" y="connsiteY21125"/>
              </a:cxn>
              <a:cxn ang="0">
                <a:pos x="connsiteX21126" y="connsiteY21126"/>
              </a:cxn>
              <a:cxn ang="0">
                <a:pos x="connsiteX21127" y="connsiteY21127"/>
              </a:cxn>
              <a:cxn ang="0">
                <a:pos x="connsiteX21128" y="connsiteY21128"/>
              </a:cxn>
              <a:cxn ang="0">
                <a:pos x="connsiteX21129" y="connsiteY21129"/>
              </a:cxn>
              <a:cxn ang="0">
                <a:pos x="connsiteX21130" y="connsiteY21130"/>
              </a:cxn>
              <a:cxn ang="0">
                <a:pos x="connsiteX21131" y="connsiteY21131"/>
              </a:cxn>
              <a:cxn ang="0">
                <a:pos x="connsiteX21132" y="connsiteY21132"/>
              </a:cxn>
              <a:cxn ang="0">
                <a:pos x="connsiteX21133" y="connsiteY21133"/>
              </a:cxn>
              <a:cxn ang="0">
                <a:pos x="connsiteX21134" y="connsiteY21134"/>
              </a:cxn>
              <a:cxn ang="0">
                <a:pos x="connsiteX21135" y="connsiteY21135"/>
              </a:cxn>
              <a:cxn ang="0">
                <a:pos x="connsiteX21136" y="connsiteY21136"/>
              </a:cxn>
              <a:cxn ang="0">
                <a:pos x="connsiteX21137" y="connsiteY21137"/>
              </a:cxn>
              <a:cxn ang="0">
                <a:pos x="connsiteX21138" y="connsiteY21138"/>
              </a:cxn>
              <a:cxn ang="0">
                <a:pos x="connsiteX21139" y="connsiteY21139"/>
              </a:cxn>
              <a:cxn ang="0">
                <a:pos x="connsiteX21140" y="connsiteY21140"/>
              </a:cxn>
              <a:cxn ang="0">
                <a:pos x="connsiteX21141" y="connsiteY21141"/>
              </a:cxn>
              <a:cxn ang="0">
                <a:pos x="connsiteX21142" y="connsiteY21142"/>
              </a:cxn>
              <a:cxn ang="0">
                <a:pos x="connsiteX21143" y="connsiteY21143"/>
              </a:cxn>
              <a:cxn ang="0">
                <a:pos x="connsiteX21144" y="connsiteY21144"/>
              </a:cxn>
              <a:cxn ang="0">
                <a:pos x="connsiteX21145" y="connsiteY21145"/>
              </a:cxn>
              <a:cxn ang="0">
                <a:pos x="connsiteX21146" y="connsiteY21146"/>
              </a:cxn>
              <a:cxn ang="0">
                <a:pos x="connsiteX21147" y="connsiteY21147"/>
              </a:cxn>
              <a:cxn ang="0">
                <a:pos x="connsiteX21148" y="connsiteY21148"/>
              </a:cxn>
              <a:cxn ang="0">
                <a:pos x="connsiteX21149" y="connsiteY21149"/>
              </a:cxn>
              <a:cxn ang="0">
                <a:pos x="connsiteX21150" y="connsiteY21150"/>
              </a:cxn>
              <a:cxn ang="0">
                <a:pos x="connsiteX21151" y="connsiteY21151"/>
              </a:cxn>
              <a:cxn ang="0">
                <a:pos x="connsiteX21152" y="connsiteY21152"/>
              </a:cxn>
              <a:cxn ang="0">
                <a:pos x="connsiteX21153" y="connsiteY21153"/>
              </a:cxn>
              <a:cxn ang="0">
                <a:pos x="connsiteX21154" y="connsiteY21154"/>
              </a:cxn>
              <a:cxn ang="0">
                <a:pos x="connsiteX21155" y="connsiteY21155"/>
              </a:cxn>
              <a:cxn ang="0">
                <a:pos x="connsiteX21156" y="connsiteY21156"/>
              </a:cxn>
              <a:cxn ang="0">
                <a:pos x="connsiteX21157" y="connsiteY21157"/>
              </a:cxn>
              <a:cxn ang="0">
                <a:pos x="connsiteX21158" y="connsiteY21158"/>
              </a:cxn>
              <a:cxn ang="0">
                <a:pos x="connsiteX21159" y="connsiteY21159"/>
              </a:cxn>
              <a:cxn ang="0">
                <a:pos x="connsiteX21160" y="connsiteY21160"/>
              </a:cxn>
              <a:cxn ang="0">
                <a:pos x="connsiteX21161" y="connsiteY21161"/>
              </a:cxn>
              <a:cxn ang="0">
                <a:pos x="connsiteX21162" y="connsiteY21162"/>
              </a:cxn>
              <a:cxn ang="0">
                <a:pos x="connsiteX21163" y="connsiteY21163"/>
              </a:cxn>
              <a:cxn ang="0">
                <a:pos x="connsiteX21164" y="connsiteY21164"/>
              </a:cxn>
              <a:cxn ang="0">
                <a:pos x="connsiteX21165" y="connsiteY21165"/>
              </a:cxn>
              <a:cxn ang="0">
                <a:pos x="connsiteX21166" y="connsiteY21166"/>
              </a:cxn>
              <a:cxn ang="0">
                <a:pos x="connsiteX21167" y="connsiteY21167"/>
              </a:cxn>
              <a:cxn ang="0">
                <a:pos x="connsiteX21168" y="connsiteY21168"/>
              </a:cxn>
              <a:cxn ang="0">
                <a:pos x="connsiteX21169" y="connsiteY21169"/>
              </a:cxn>
              <a:cxn ang="0">
                <a:pos x="connsiteX21170" y="connsiteY21170"/>
              </a:cxn>
              <a:cxn ang="0">
                <a:pos x="connsiteX21171" y="connsiteY21171"/>
              </a:cxn>
              <a:cxn ang="0">
                <a:pos x="connsiteX21172" y="connsiteY21172"/>
              </a:cxn>
              <a:cxn ang="0">
                <a:pos x="connsiteX21173" y="connsiteY21173"/>
              </a:cxn>
              <a:cxn ang="0">
                <a:pos x="connsiteX21174" y="connsiteY21174"/>
              </a:cxn>
              <a:cxn ang="0">
                <a:pos x="connsiteX21175" y="connsiteY21175"/>
              </a:cxn>
              <a:cxn ang="0">
                <a:pos x="connsiteX21176" y="connsiteY21176"/>
              </a:cxn>
              <a:cxn ang="0">
                <a:pos x="connsiteX21177" y="connsiteY21177"/>
              </a:cxn>
              <a:cxn ang="0">
                <a:pos x="connsiteX21178" y="connsiteY21178"/>
              </a:cxn>
              <a:cxn ang="0">
                <a:pos x="connsiteX21179" y="connsiteY21179"/>
              </a:cxn>
              <a:cxn ang="0">
                <a:pos x="connsiteX21180" y="connsiteY21180"/>
              </a:cxn>
              <a:cxn ang="0">
                <a:pos x="connsiteX21181" y="connsiteY21181"/>
              </a:cxn>
              <a:cxn ang="0">
                <a:pos x="connsiteX21182" y="connsiteY21182"/>
              </a:cxn>
              <a:cxn ang="0">
                <a:pos x="connsiteX21183" y="connsiteY21183"/>
              </a:cxn>
              <a:cxn ang="0">
                <a:pos x="connsiteX21184" y="connsiteY21184"/>
              </a:cxn>
              <a:cxn ang="0">
                <a:pos x="connsiteX21185" y="connsiteY21185"/>
              </a:cxn>
              <a:cxn ang="0">
                <a:pos x="connsiteX21186" y="connsiteY21186"/>
              </a:cxn>
              <a:cxn ang="0">
                <a:pos x="connsiteX21187" y="connsiteY21187"/>
              </a:cxn>
              <a:cxn ang="0">
                <a:pos x="connsiteX21188" y="connsiteY21188"/>
              </a:cxn>
              <a:cxn ang="0">
                <a:pos x="connsiteX21189" y="connsiteY21189"/>
              </a:cxn>
              <a:cxn ang="0">
                <a:pos x="connsiteX21190" y="connsiteY21190"/>
              </a:cxn>
              <a:cxn ang="0">
                <a:pos x="connsiteX21191" y="connsiteY21191"/>
              </a:cxn>
              <a:cxn ang="0">
                <a:pos x="connsiteX21192" y="connsiteY21192"/>
              </a:cxn>
              <a:cxn ang="0">
                <a:pos x="connsiteX21193" y="connsiteY21193"/>
              </a:cxn>
              <a:cxn ang="0">
                <a:pos x="connsiteX21194" y="connsiteY21194"/>
              </a:cxn>
              <a:cxn ang="0">
                <a:pos x="connsiteX21195" y="connsiteY21195"/>
              </a:cxn>
              <a:cxn ang="0">
                <a:pos x="connsiteX21196" y="connsiteY21196"/>
              </a:cxn>
              <a:cxn ang="0">
                <a:pos x="connsiteX21197" y="connsiteY21197"/>
              </a:cxn>
              <a:cxn ang="0">
                <a:pos x="connsiteX21198" y="connsiteY21198"/>
              </a:cxn>
              <a:cxn ang="0">
                <a:pos x="connsiteX21199" y="connsiteY21199"/>
              </a:cxn>
              <a:cxn ang="0">
                <a:pos x="connsiteX21200" y="connsiteY21200"/>
              </a:cxn>
              <a:cxn ang="0">
                <a:pos x="connsiteX21201" y="connsiteY21201"/>
              </a:cxn>
              <a:cxn ang="0">
                <a:pos x="connsiteX21202" y="connsiteY21202"/>
              </a:cxn>
              <a:cxn ang="0">
                <a:pos x="connsiteX21203" y="connsiteY21203"/>
              </a:cxn>
              <a:cxn ang="0">
                <a:pos x="connsiteX21204" y="connsiteY21204"/>
              </a:cxn>
              <a:cxn ang="0">
                <a:pos x="connsiteX21205" y="connsiteY21205"/>
              </a:cxn>
              <a:cxn ang="0">
                <a:pos x="connsiteX21206" y="connsiteY21206"/>
              </a:cxn>
              <a:cxn ang="0">
                <a:pos x="connsiteX21207" y="connsiteY21207"/>
              </a:cxn>
              <a:cxn ang="0">
                <a:pos x="connsiteX21208" y="connsiteY21208"/>
              </a:cxn>
              <a:cxn ang="0">
                <a:pos x="connsiteX21209" y="connsiteY21209"/>
              </a:cxn>
              <a:cxn ang="0">
                <a:pos x="connsiteX21210" y="connsiteY21210"/>
              </a:cxn>
              <a:cxn ang="0">
                <a:pos x="connsiteX21211" y="connsiteY21211"/>
              </a:cxn>
              <a:cxn ang="0">
                <a:pos x="connsiteX21212" y="connsiteY21212"/>
              </a:cxn>
              <a:cxn ang="0">
                <a:pos x="connsiteX21213" y="connsiteY21213"/>
              </a:cxn>
              <a:cxn ang="0">
                <a:pos x="connsiteX21214" y="connsiteY21214"/>
              </a:cxn>
              <a:cxn ang="0">
                <a:pos x="connsiteX21215" y="connsiteY21215"/>
              </a:cxn>
              <a:cxn ang="0">
                <a:pos x="connsiteX21216" y="connsiteY21216"/>
              </a:cxn>
              <a:cxn ang="0">
                <a:pos x="connsiteX21217" y="connsiteY21217"/>
              </a:cxn>
              <a:cxn ang="0">
                <a:pos x="connsiteX21218" y="connsiteY21218"/>
              </a:cxn>
              <a:cxn ang="0">
                <a:pos x="connsiteX21219" y="connsiteY21219"/>
              </a:cxn>
              <a:cxn ang="0">
                <a:pos x="connsiteX21220" y="connsiteY21220"/>
              </a:cxn>
              <a:cxn ang="0">
                <a:pos x="connsiteX21221" y="connsiteY21221"/>
              </a:cxn>
              <a:cxn ang="0">
                <a:pos x="connsiteX21222" y="connsiteY21222"/>
              </a:cxn>
              <a:cxn ang="0">
                <a:pos x="connsiteX21223" y="connsiteY21223"/>
              </a:cxn>
              <a:cxn ang="0">
                <a:pos x="connsiteX21224" y="connsiteY21224"/>
              </a:cxn>
              <a:cxn ang="0">
                <a:pos x="connsiteX21225" y="connsiteY21225"/>
              </a:cxn>
              <a:cxn ang="0">
                <a:pos x="connsiteX21226" y="connsiteY21226"/>
              </a:cxn>
              <a:cxn ang="0">
                <a:pos x="connsiteX21227" y="connsiteY21227"/>
              </a:cxn>
              <a:cxn ang="0">
                <a:pos x="connsiteX21228" y="connsiteY21228"/>
              </a:cxn>
              <a:cxn ang="0">
                <a:pos x="connsiteX21229" y="connsiteY21229"/>
              </a:cxn>
              <a:cxn ang="0">
                <a:pos x="connsiteX21230" y="connsiteY21230"/>
              </a:cxn>
              <a:cxn ang="0">
                <a:pos x="connsiteX21231" y="connsiteY21231"/>
              </a:cxn>
              <a:cxn ang="0">
                <a:pos x="connsiteX21232" y="connsiteY21232"/>
              </a:cxn>
              <a:cxn ang="0">
                <a:pos x="connsiteX21233" y="connsiteY21233"/>
              </a:cxn>
              <a:cxn ang="0">
                <a:pos x="connsiteX21234" y="connsiteY21234"/>
              </a:cxn>
              <a:cxn ang="0">
                <a:pos x="connsiteX21235" y="connsiteY21235"/>
              </a:cxn>
              <a:cxn ang="0">
                <a:pos x="connsiteX21236" y="connsiteY21236"/>
              </a:cxn>
              <a:cxn ang="0">
                <a:pos x="connsiteX21237" y="connsiteY21237"/>
              </a:cxn>
              <a:cxn ang="0">
                <a:pos x="connsiteX21238" y="connsiteY21238"/>
              </a:cxn>
              <a:cxn ang="0">
                <a:pos x="connsiteX21239" y="connsiteY21239"/>
              </a:cxn>
              <a:cxn ang="0">
                <a:pos x="connsiteX21240" y="connsiteY21240"/>
              </a:cxn>
              <a:cxn ang="0">
                <a:pos x="connsiteX21241" y="connsiteY21241"/>
              </a:cxn>
              <a:cxn ang="0">
                <a:pos x="connsiteX21242" y="connsiteY21242"/>
              </a:cxn>
              <a:cxn ang="0">
                <a:pos x="connsiteX21243" y="connsiteY21243"/>
              </a:cxn>
              <a:cxn ang="0">
                <a:pos x="connsiteX21244" y="connsiteY21244"/>
              </a:cxn>
              <a:cxn ang="0">
                <a:pos x="connsiteX21245" y="connsiteY21245"/>
              </a:cxn>
              <a:cxn ang="0">
                <a:pos x="connsiteX21246" y="connsiteY21246"/>
              </a:cxn>
              <a:cxn ang="0">
                <a:pos x="connsiteX21247" y="connsiteY21247"/>
              </a:cxn>
              <a:cxn ang="0">
                <a:pos x="connsiteX21248" y="connsiteY21248"/>
              </a:cxn>
              <a:cxn ang="0">
                <a:pos x="connsiteX21249" y="connsiteY21249"/>
              </a:cxn>
              <a:cxn ang="0">
                <a:pos x="connsiteX21250" y="connsiteY21250"/>
              </a:cxn>
              <a:cxn ang="0">
                <a:pos x="connsiteX21251" y="connsiteY21251"/>
              </a:cxn>
              <a:cxn ang="0">
                <a:pos x="connsiteX21252" y="connsiteY21252"/>
              </a:cxn>
              <a:cxn ang="0">
                <a:pos x="connsiteX21253" y="connsiteY21253"/>
              </a:cxn>
              <a:cxn ang="0">
                <a:pos x="connsiteX21254" y="connsiteY21254"/>
              </a:cxn>
              <a:cxn ang="0">
                <a:pos x="connsiteX21255" y="connsiteY21255"/>
              </a:cxn>
              <a:cxn ang="0">
                <a:pos x="connsiteX21256" y="connsiteY21256"/>
              </a:cxn>
              <a:cxn ang="0">
                <a:pos x="connsiteX21257" y="connsiteY21257"/>
              </a:cxn>
              <a:cxn ang="0">
                <a:pos x="connsiteX21258" y="connsiteY21258"/>
              </a:cxn>
              <a:cxn ang="0">
                <a:pos x="connsiteX21259" y="connsiteY21259"/>
              </a:cxn>
              <a:cxn ang="0">
                <a:pos x="connsiteX21260" y="connsiteY21260"/>
              </a:cxn>
              <a:cxn ang="0">
                <a:pos x="connsiteX21261" y="connsiteY21261"/>
              </a:cxn>
              <a:cxn ang="0">
                <a:pos x="connsiteX21262" y="connsiteY21262"/>
              </a:cxn>
              <a:cxn ang="0">
                <a:pos x="connsiteX21263" y="connsiteY21263"/>
              </a:cxn>
              <a:cxn ang="0">
                <a:pos x="connsiteX21264" y="connsiteY21264"/>
              </a:cxn>
              <a:cxn ang="0">
                <a:pos x="connsiteX21265" y="connsiteY21265"/>
              </a:cxn>
              <a:cxn ang="0">
                <a:pos x="connsiteX21266" y="connsiteY21266"/>
              </a:cxn>
              <a:cxn ang="0">
                <a:pos x="connsiteX21267" y="connsiteY21267"/>
              </a:cxn>
              <a:cxn ang="0">
                <a:pos x="connsiteX21268" y="connsiteY21268"/>
              </a:cxn>
              <a:cxn ang="0">
                <a:pos x="connsiteX21269" y="connsiteY21269"/>
              </a:cxn>
              <a:cxn ang="0">
                <a:pos x="connsiteX21270" y="connsiteY21270"/>
              </a:cxn>
              <a:cxn ang="0">
                <a:pos x="connsiteX21271" y="connsiteY21271"/>
              </a:cxn>
              <a:cxn ang="0">
                <a:pos x="connsiteX21272" y="connsiteY21272"/>
              </a:cxn>
              <a:cxn ang="0">
                <a:pos x="connsiteX21273" y="connsiteY21273"/>
              </a:cxn>
              <a:cxn ang="0">
                <a:pos x="connsiteX21274" y="connsiteY21274"/>
              </a:cxn>
              <a:cxn ang="0">
                <a:pos x="connsiteX21275" y="connsiteY21275"/>
              </a:cxn>
              <a:cxn ang="0">
                <a:pos x="connsiteX21276" y="connsiteY21276"/>
              </a:cxn>
              <a:cxn ang="0">
                <a:pos x="connsiteX21277" y="connsiteY21277"/>
              </a:cxn>
              <a:cxn ang="0">
                <a:pos x="connsiteX21278" y="connsiteY21278"/>
              </a:cxn>
              <a:cxn ang="0">
                <a:pos x="connsiteX21279" y="connsiteY21279"/>
              </a:cxn>
              <a:cxn ang="0">
                <a:pos x="connsiteX21280" y="connsiteY21280"/>
              </a:cxn>
              <a:cxn ang="0">
                <a:pos x="connsiteX21281" y="connsiteY21281"/>
              </a:cxn>
              <a:cxn ang="0">
                <a:pos x="connsiteX21282" y="connsiteY21282"/>
              </a:cxn>
              <a:cxn ang="0">
                <a:pos x="connsiteX21283" y="connsiteY21283"/>
              </a:cxn>
              <a:cxn ang="0">
                <a:pos x="connsiteX21284" y="connsiteY21284"/>
              </a:cxn>
              <a:cxn ang="0">
                <a:pos x="connsiteX21285" y="connsiteY21285"/>
              </a:cxn>
              <a:cxn ang="0">
                <a:pos x="connsiteX21286" y="connsiteY21286"/>
              </a:cxn>
              <a:cxn ang="0">
                <a:pos x="connsiteX21287" y="connsiteY21287"/>
              </a:cxn>
              <a:cxn ang="0">
                <a:pos x="connsiteX21288" y="connsiteY21288"/>
              </a:cxn>
              <a:cxn ang="0">
                <a:pos x="connsiteX21289" y="connsiteY21289"/>
              </a:cxn>
              <a:cxn ang="0">
                <a:pos x="connsiteX21290" y="connsiteY21290"/>
              </a:cxn>
              <a:cxn ang="0">
                <a:pos x="connsiteX21291" y="connsiteY21291"/>
              </a:cxn>
              <a:cxn ang="0">
                <a:pos x="connsiteX21292" y="connsiteY21292"/>
              </a:cxn>
              <a:cxn ang="0">
                <a:pos x="connsiteX21293" y="connsiteY21293"/>
              </a:cxn>
              <a:cxn ang="0">
                <a:pos x="connsiteX21294" y="connsiteY21294"/>
              </a:cxn>
              <a:cxn ang="0">
                <a:pos x="connsiteX21295" y="connsiteY21295"/>
              </a:cxn>
              <a:cxn ang="0">
                <a:pos x="connsiteX21296" y="connsiteY21296"/>
              </a:cxn>
              <a:cxn ang="0">
                <a:pos x="connsiteX21297" y="connsiteY21297"/>
              </a:cxn>
              <a:cxn ang="0">
                <a:pos x="connsiteX21298" y="connsiteY21298"/>
              </a:cxn>
              <a:cxn ang="0">
                <a:pos x="connsiteX21299" y="connsiteY21299"/>
              </a:cxn>
              <a:cxn ang="0">
                <a:pos x="connsiteX21300" y="connsiteY21300"/>
              </a:cxn>
              <a:cxn ang="0">
                <a:pos x="connsiteX21301" y="connsiteY21301"/>
              </a:cxn>
              <a:cxn ang="0">
                <a:pos x="connsiteX21302" y="connsiteY21302"/>
              </a:cxn>
              <a:cxn ang="0">
                <a:pos x="connsiteX21303" y="connsiteY21303"/>
              </a:cxn>
              <a:cxn ang="0">
                <a:pos x="connsiteX21304" y="connsiteY21304"/>
              </a:cxn>
              <a:cxn ang="0">
                <a:pos x="connsiteX21305" y="connsiteY21305"/>
              </a:cxn>
              <a:cxn ang="0">
                <a:pos x="connsiteX21306" y="connsiteY21306"/>
              </a:cxn>
              <a:cxn ang="0">
                <a:pos x="connsiteX21307" y="connsiteY21307"/>
              </a:cxn>
              <a:cxn ang="0">
                <a:pos x="connsiteX21308" y="connsiteY21308"/>
              </a:cxn>
              <a:cxn ang="0">
                <a:pos x="connsiteX21309" y="connsiteY21309"/>
              </a:cxn>
              <a:cxn ang="0">
                <a:pos x="connsiteX21310" y="connsiteY21310"/>
              </a:cxn>
              <a:cxn ang="0">
                <a:pos x="connsiteX21311" y="connsiteY21311"/>
              </a:cxn>
              <a:cxn ang="0">
                <a:pos x="connsiteX21312" y="connsiteY21312"/>
              </a:cxn>
              <a:cxn ang="0">
                <a:pos x="connsiteX21313" y="connsiteY21313"/>
              </a:cxn>
              <a:cxn ang="0">
                <a:pos x="connsiteX21314" y="connsiteY21314"/>
              </a:cxn>
              <a:cxn ang="0">
                <a:pos x="connsiteX21315" y="connsiteY21315"/>
              </a:cxn>
              <a:cxn ang="0">
                <a:pos x="connsiteX21316" y="connsiteY21316"/>
              </a:cxn>
              <a:cxn ang="0">
                <a:pos x="connsiteX21317" y="connsiteY21317"/>
              </a:cxn>
              <a:cxn ang="0">
                <a:pos x="connsiteX21318" y="connsiteY21318"/>
              </a:cxn>
              <a:cxn ang="0">
                <a:pos x="connsiteX21319" y="connsiteY21319"/>
              </a:cxn>
              <a:cxn ang="0">
                <a:pos x="connsiteX21320" y="connsiteY21320"/>
              </a:cxn>
              <a:cxn ang="0">
                <a:pos x="connsiteX21321" y="connsiteY21321"/>
              </a:cxn>
              <a:cxn ang="0">
                <a:pos x="connsiteX21322" y="connsiteY21322"/>
              </a:cxn>
              <a:cxn ang="0">
                <a:pos x="connsiteX21323" y="connsiteY21323"/>
              </a:cxn>
              <a:cxn ang="0">
                <a:pos x="connsiteX21324" y="connsiteY21324"/>
              </a:cxn>
              <a:cxn ang="0">
                <a:pos x="connsiteX21325" y="connsiteY21325"/>
              </a:cxn>
              <a:cxn ang="0">
                <a:pos x="connsiteX21326" y="connsiteY21326"/>
              </a:cxn>
              <a:cxn ang="0">
                <a:pos x="connsiteX21327" y="connsiteY21327"/>
              </a:cxn>
              <a:cxn ang="0">
                <a:pos x="connsiteX21328" y="connsiteY21328"/>
              </a:cxn>
              <a:cxn ang="0">
                <a:pos x="connsiteX21329" y="connsiteY21329"/>
              </a:cxn>
              <a:cxn ang="0">
                <a:pos x="connsiteX21330" y="connsiteY21330"/>
              </a:cxn>
              <a:cxn ang="0">
                <a:pos x="connsiteX21331" y="connsiteY21331"/>
              </a:cxn>
              <a:cxn ang="0">
                <a:pos x="connsiteX21332" y="connsiteY21332"/>
              </a:cxn>
              <a:cxn ang="0">
                <a:pos x="connsiteX21333" y="connsiteY21333"/>
              </a:cxn>
              <a:cxn ang="0">
                <a:pos x="connsiteX21334" y="connsiteY21334"/>
              </a:cxn>
              <a:cxn ang="0">
                <a:pos x="connsiteX21335" y="connsiteY21335"/>
              </a:cxn>
              <a:cxn ang="0">
                <a:pos x="connsiteX21336" y="connsiteY21336"/>
              </a:cxn>
              <a:cxn ang="0">
                <a:pos x="connsiteX21337" y="connsiteY21337"/>
              </a:cxn>
              <a:cxn ang="0">
                <a:pos x="connsiteX21338" y="connsiteY21338"/>
              </a:cxn>
              <a:cxn ang="0">
                <a:pos x="connsiteX21339" y="connsiteY21339"/>
              </a:cxn>
              <a:cxn ang="0">
                <a:pos x="connsiteX21340" y="connsiteY21340"/>
              </a:cxn>
              <a:cxn ang="0">
                <a:pos x="connsiteX21341" y="connsiteY21341"/>
              </a:cxn>
              <a:cxn ang="0">
                <a:pos x="connsiteX21342" y="connsiteY21342"/>
              </a:cxn>
              <a:cxn ang="0">
                <a:pos x="connsiteX21343" y="connsiteY21343"/>
              </a:cxn>
              <a:cxn ang="0">
                <a:pos x="connsiteX21344" y="connsiteY21344"/>
              </a:cxn>
              <a:cxn ang="0">
                <a:pos x="connsiteX21345" y="connsiteY21345"/>
              </a:cxn>
              <a:cxn ang="0">
                <a:pos x="connsiteX21346" y="connsiteY21346"/>
              </a:cxn>
              <a:cxn ang="0">
                <a:pos x="connsiteX21347" y="connsiteY21347"/>
              </a:cxn>
              <a:cxn ang="0">
                <a:pos x="connsiteX21348" y="connsiteY21348"/>
              </a:cxn>
              <a:cxn ang="0">
                <a:pos x="connsiteX21349" y="connsiteY21349"/>
              </a:cxn>
              <a:cxn ang="0">
                <a:pos x="connsiteX21350" y="connsiteY21350"/>
              </a:cxn>
              <a:cxn ang="0">
                <a:pos x="connsiteX21351" y="connsiteY21351"/>
              </a:cxn>
              <a:cxn ang="0">
                <a:pos x="connsiteX21352" y="connsiteY21352"/>
              </a:cxn>
              <a:cxn ang="0">
                <a:pos x="connsiteX21353" y="connsiteY21353"/>
              </a:cxn>
              <a:cxn ang="0">
                <a:pos x="connsiteX21354" y="connsiteY21354"/>
              </a:cxn>
              <a:cxn ang="0">
                <a:pos x="connsiteX21355" y="connsiteY21355"/>
              </a:cxn>
              <a:cxn ang="0">
                <a:pos x="connsiteX21356" y="connsiteY21356"/>
              </a:cxn>
              <a:cxn ang="0">
                <a:pos x="connsiteX21357" y="connsiteY21357"/>
              </a:cxn>
              <a:cxn ang="0">
                <a:pos x="connsiteX21358" y="connsiteY21358"/>
              </a:cxn>
              <a:cxn ang="0">
                <a:pos x="connsiteX21359" y="connsiteY21359"/>
              </a:cxn>
              <a:cxn ang="0">
                <a:pos x="connsiteX21360" y="connsiteY21360"/>
              </a:cxn>
              <a:cxn ang="0">
                <a:pos x="connsiteX21361" y="connsiteY21361"/>
              </a:cxn>
              <a:cxn ang="0">
                <a:pos x="connsiteX21362" y="connsiteY21362"/>
              </a:cxn>
              <a:cxn ang="0">
                <a:pos x="connsiteX21363" y="connsiteY21363"/>
              </a:cxn>
              <a:cxn ang="0">
                <a:pos x="connsiteX21364" y="connsiteY21364"/>
              </a:cxn>
              <a:cxn ang="0">
                <a:pos x="connsiteX21365" y="connsiteY21365"/>
              </a:cxn>
              <a:cxn ang="0">
                <a:pos x="connsiteX21366" y="connsiteY21366"/>
              </a:cxn>
              <a:cxn ang="0">
                <a:pos x="connsiteX21367" y="connsiteY21367"/>
              </a:cxn>
              <a:cxn ang="0">
                <a:pos x="connsiteX21368" y="connsiteY21368"/>
              </a:cxn>
              <a:cxn ang="0">
                <a:pos x="connsiteX21369" y="connsiteY21369"/>
              </a:cxn>
              <a:cxn ang="0">
                <a:pos x="connsiteX21370" y="connsiteY21370"/>
              </a:cxn>
              <a:cxn ang="0">
                <a:pos x="connsiteX21371" y="connsiteY21371"/>
              </a:cxn>
              <a:cxn ang="0">
                <a:pos x="connsiteX21372" y="connsiteY21372"/>
              </a:cxn>
              <a:cxn ang="0">
                <a:pos x="connsiteX21373" y="connsiteY21373"/>
              </a:cxn>
              <a:cxn ang="0">
                <a:pos x="connsiteX21374" y="connsiteY21374"/>
              </a:cxn>
              <a:cxn ang="0">
                <a:pos x="connsiteX21375" y="connsiteY21375"/>
              </a:cxn>
              <a:cxn ang="0">
                <a:pos x="connsiteX21376" y="connsiteY21376"/>
              </a:cxn>
              <a:cxn ang="0">
                <a:pos x="connsiteX21377" y="connsiteY21377"/>
              </a:cxn>
              <a:cxn ang="0">
                <a:pos x="connsiteX21378" y="connsiteY21378"/>
              </a:cxn>
              <a:cxn ang="0">
                <a:pos x="connsiteX21379" y="connsiteY21379"/>
              </a:cxn>
              <a:cxn ang="0">
                <a:pos x="connsiteX21380" y="connsiteY21380"/>
              </a:cxn>
              <a:cxn ang="0">
                <a:pos x="connsiteX21381" y="connsiteY21381"/>
              </a:cxn>
              <a:cxn ang="0">
                <a:pos x="connsiteX21382" y="connsiteY21382"/>
              </a:cxn>
              <a:cxn ang="0">
                <a:pos x="connsiteX21383" y="connsiteY21383"/>
              </a:cxn>
              <a:cxn ang="0">
                <a:pos x="connsiteX21384" y="connsiteY21384"/>
              </a:cxn>
              <a:cxn ang="0">
                <a:pos x="connsiteX21385" y="connsiteY21385"/>
              </a:cxn>
              <a:cxn ang="0">
                <a:pos x="connsiteX21386" y="connsiteY21386"/>
              </a:cxn>
              <a:cxn ang="0">
                <a:pos x="connsiteX21387" y="connsiteY21387"/>
              </a:cxn>
              <a:cxn ang="0">
                <a:pos x="connsiteX21388" y="connsiteY21388"/>
              </a:cxn>
              <a:cxn ang="0">
                <a:pos x="connsiteX21389" y="connsiteY21389"/>
              </a:cxn>
              <a:cxn ang="0">
                <a:pos x="connsiteX21390" y="connsiteY21390"/>
              </a:cxn>
              <a:cxn ang="0">
                <a:pos x="connsiteX21391" y="connsiteY21391"/>
              </a:cxn>
              <a:cxn ang="0">
                <a:pos x="connsiteX21392" y="connsiteY21392"/>
              </a:cxn>
              <a:cxn ang="0">
                <a:pos x="connsiteX21393" y="connsiteY21393"/>
              </a:cxn>
              <a:cxn ang="0">
                <a:pos x="connsiteX21394" y="connsiteY21394"/>
              </a:cxn>
              <a:cxn ang="0">
                <a:pos x="connsiteX21395" y="connsiteY21395"/>
              </a:cxn>
              <a:cxn ang="0">
                <a:pos x="connsiteX21396" y="connsiteY21396"/>
              </a:cxn>
              <a:cxn ang="0">
                <a:pos x="connsiteX21397" y="connsiteY21397"/>
              </a:cxn>
              <a:cxn ang="0">
                <a:pos x="connsiteX21398" y="connsiteY21398"/>
              </a:cxn>
              <a:cxn ang="0">
                <a:pos x="connsiteX21399" y="connsiteY21399"/>
              </a:cxn>
              <a:cxn ang="0">
                <a:pos x="connsiteX21400" y="connsiteY21400"/>
              </a:cxn>
              <a:cxn ang="0">
                <a:pos x="connsiteX21401" y="connsiteY21401"/>
              </a:cxn>
              <a:cxn ang="0">
                <a:pos x="connsiteX21402" y="connsiteY21402"/>
              </a:cxn>
              <a:cxn ang="0">
                <a:pos x="connsiteX21403" y="connsiteY21403"/>
              </a:cxn>
              <a:cxn ang="0">
                <a:pos x="connsiteX21404" y="connsiteY21404"/>
              </a:cxn>
              <a:cxn ang="0">
                <a:pos x="connsiteX21405" y="connsiteY21405"/>
              </a:cxn>
              <a:cxn ang="0">
                <a:pos x="connsiteX21406" y="connsiteY21406"/>
              </a:cxn>
              <a:cxn ang="0">
                <a:pos x="connsiteX21407" y="connsiteY21407"/>
              </a:cxn>
              <a:cxn ang="0">
                <a:pos x="connsiteX21408" y="connsiteY21408"/>
              </a:cxn>
              <a:cxn ang="0">
                <a:pos x="connsiteX21409" y="connsiteY21409"/>
              </a:cxn>
              <a:cxn ang="0">
                <a:pos x="connsiteX21410" y="connsiteY21410"/>
              </a:cxn>
              <a:cxn ang="0">
                <a:pos x="connsiteX21411" y="connsiteY21411"/>
              </a:cxn>
              <a:cxn ang="0">
                <a:pos x="connsiteX21412" y="connsiteY21412"/>
              </a:cxn>
              <a:cxn ang="0">
                <a:pos x="connsiteX21413" y="connsiteY21413"/>
              </a:cxn>
              <a:cxn ang="0">
                <a:pos x="connsiteX21414" y="connsiteY21414"/>
              </a:cxn>
              <a:cxn ang="0">
                <a:pos x="connsiteX21415" y="connsiteY21415"/>
              </a:cxn>
              <a:cxn ang="0">
                <a:pos x="connsiteX21416" y="connsiteY21416"/>
              </a:cxn>
              <a:cxn ang="0">
                <a:pos x="connsiteX21417" y="connsiteY21417"/>
              </a:cxn>
              <a:cxn ang="0">
                <a:pos x="connsiteX21418" y="connsiteY21418"/>
              </a:cxn>
              <a:cxn ang="0">
                <a:pos x="connsiteX21419" y="connsiteY21419"/>
              </a:cxn>
              <a:cxn ang="0">
                <a:pos x="connsiteX21420" y="connsiteY21420"/>
              </a:cxn>
              <a:cxn ang="0">
                <a:pos x="connsiteX21421" y="connsiteY21421"/>
              </a:cxn>
              <a:cxn ang="0">
                <a:pos x="connsiteX21422" y="connsiteY21422"/>
              </a:cxn>
              <a:cxn ang="0">
                <a:pos x="connsiteX21423" y="connsiteY21423"/>
              </a:cxn>
              <a:cxn ang="0">
                <a:pos x="connsiteX21424" y="connsiteY21424"/>
              </a:cxn>
              <a:cxn ang="0">
                <a:pos x="connsiteX21425" y="connsiteY21425"/>
              </a:cxn>
              <a:cxn ang="0">
                <a:pos x="connsiteX21426" y="connsiteY21426"/>
              </a:cxn>
              <a:cxn ang="0">
                <a:pos x="connsiteX21427" y="connsiteY21427"/>
              </a:cxn>
              <a:cxn ang="0">
                <a:pos x="connsiteX21428" y="connsiteY21428"/>
              </a:cxn>
              <a:cxn ang="0">
                <a:pos x="connsiteX21429" y="connsiteY21429"/>
              </a:cxn>
              <a:cxn ang="0">
                <a:pos x="connsiteX21430" y="connsiteY21430"/>
              </a:cxn>
              <a:cxn ang="0">
                <a:pos x="connsiteX21431" y="connsiteY21431"/>
              </a:cxn>
              <a:cxn ang="0">
                <a:pos x="connsiteX21432" y="connsiteY21432"/>
              </a:cxn>
              <a:cxn ang="0">
                <a:pos x="connsiteX21433" y="connsiteY21433"/>
              </a:cxn>
              <a:cxn ang="0">
                <a:pos x="connsiteX21434" y="connsiteY21434"/>
              </a:cxn>
              <a:cxn ang="0">
                <a:pos x="connsiteX21435" y="connsiteY21435"/>
              </a:cxn>
              <a:cxn ang="0">
                <a:pos x="connsiteX21436" y="connsiteY21436"/>
              </a:cxn>
              <a:cxn ang="0">
                <a:pos x="connsiteX21437" y="connsiteY21437"/>
              </a:cxn>
              <a:cxn ang="0">
                <a:pos x="connsiteX21438" y="connsiteY21438"/>
              </a:cxn>
              <a:cxn ang="0">
                <a:pos x="connsiteX21439" y="connsiteY21439"/>
              </a:cxn>
              <a:cxn ang="0">
                <a:pos x="connsiteX21440" y="connsiteY21440"/>
              </a:cxn>
              <a:cxn ang="0">
                <a:pos x="connsiteX21441" y="connsiteY21441"/>
              </a:cxn>
              <a:cxn ang="0">
                <a:pos x="connsiteX21442" y="connsiteY21442"/>
              </a:cxn>
              <a:cxn ang="0">
                <a:pos x="connsiteX21443" y="connsiteY21443"/>
              </a:cxn>
              <a:cxn ang="0">
                <a:pos x="connsiteX21444" y="connsiteY21444"/>
              </a:cxn>
              <a:cxn ang="0">
                <a:pos x="connsiteX21445" y="connsiteY21445"/>
              </a:cxn>
              <a:cxn ang="0">
                <a:pos x="connsiteX21446" y="connsiteY21446"/>
              </a:cxn>
              <a:cxn ang="0">
                <a:pos x="connsiteX21447" y="connsiteY21447"/>
              </a:cxn>
              <a:cxn ang="0">
                <a:pos x="connsiteX21448" y="connsiteY21448"/>
              </a:cxn>
              <a:cxn ang="0">
                <a:pos x="connsiteX21449" y="connsiteY21449"/>
              </a:cxn>
              <a:cxn ang="0">
                <a:pos x="connsiteX21450" y="connsiteY21450"/>
              </a:cxn>
              <a:cxn ang="0">
                <a:pos x="connsiteX21451" y="connsiteY21451"/>
              </a:cxn>
              <a:cxn ang="0">
                <a:pos x="connsiteX21452" y="connsiteY21452"/>
              </a:cxn>
              <a:cxn ang="0">
                <a:pos x="connsiteX21453" y="connsiteY21453"/>
              </a:cxn>
              <a:cxn ang="0">
                <a:pos x="connsiteX21454" y="connsiteY21454"/>
              </a:cxn>
              <a:cxn ang="0">
                <a:pos x="connsiteX21455" y="connsiteY21455"/>
              </a:cxn>
              <a:cxn ang="0">
                <a:pos x="connsiteX21456" y="connsiteY21456"/>
              </a:cxn>
              <a:cxn ang="0">
                <a:pos x="connsiteX21457" y="connsiteY21457"/>
              </a:cxn>
              <a:cxn ang="0">
                <a:pos x="connsiteX21458" y="connsiteY21458"/>
              </a:cxn>
              <a:cxn ang="0">
                <a:pos x="connsiteX21459" y="connsiteY21459"/>
              </a:cxn>
              <a:cxn ang="0">
                <a:pos x="connsiteX21460" y="connsiteY21460"/>
              </a:cxn>
              <a:cxn ang="0">
                <a:pos x="connsiteX21461" y="connsiteY21461"/>
              </a:cxn>
              <a:cxn ang="0">
                <a:pos x="connsiteX21462" y="connsiteY21462"/>
              </a:cxn>
              <a:cxn ang="0">
                <a:pos x="connsiteX21463" y="connsiteY21463"/>
              </a:cxn>
              <a:cxn ang="0">
                <a:pos x="connsiteX21464" y="connsiteY21464"/>
              </a:cxn>
              <a:cxn ang="0">
                <a:pos x="connsiteX21465" y="connsiteY21465"/>
              </a:cxn>
              <a:cxn ang="0">
                <a:pos x="connsiteX21466" y="connsiteY21466"/>
              </a:cxn>
              <a:cxn ang="0">
                <a:pos x="connsiteX21467" y="connsiteY21467"/>
              </a:cxn>
              <a:cxn ang="0">
                <a:pos x="connsiteX21468" y="connsiteY21468"/>
              </a:cxn>
              <a:cxn ang="0">
                <a:pos x="connsiteX21469" y="connsiteY21469"/>
              </a:cxn>
              <a:cxn ang="0">
                <a:pos x="connsiteX21470" y="connsiteY21470"/>
              </a:cxn>
              <a:cxn ang="0">
                <a:pos x="connsiteX21471" y="connsiteY21471"/>
              </a:cxn>
              <a:cxn ang="0">
                <a:pos x="connsiteX21472" y="connsiteY21472"/>
              </a:cxn>
              <a:cxn ang="0">
                <a:pos x="connsiteX21473" y="connsiteY21473"/>
              </a:cxn>
              <a:cxn ang="0">
                <a:pos x="connsiteX21474" y="connsiteY21474"/>
              </a:cxn>
              <a:cxn ang="0">
                <a:pos x="connsiteX21475" y="connsiteY21475"/>
              </a:cxn>
              <a:cxn ang="0">
                <a:pos x="connsiteX21476" y="connsiteY21476"/>
              </a:cxn>
              <a:cxn ang="0">
                <a:pos x="connsiteX21477" y="connsiteY21477"/>
              </a:cxn>
              <a:cxn ang="0">
                <a:pos x="connsiteX21478" y="connsiteY21478"/>
              </a:cxn>
              <a:cxn ang="0">
                <a:pos x="connsiteX21479" y="connsiteY21479"/>
              </a:cxn>
              <a:cxn ang="0">
                <a:pos x="connsiteX21480" y="connsiteY21480"/>
              </a:cxn>
              <a:cxn ang="0">
                <a:pos x="connsiteX21481" y="connsiteY21481"/>
              </a:cxn>
              <a:cxn ang="0">
                <a:pos x="connsiteX21482" y="connsiteY21482"/>
              </a:cxn>
              <a:cxn ang="0">
                <a:pos x="connsiteX21483" y="connsiteY21483"/>
              </a:cxn>
              <a:cxn ang="0">
                <a:pos x="connsiteX21484" y="connsiteY21484"/>
              </a:cxn>
              <a:cxn ang="0">
                <a:pos x="connsiteX21485" y="connsiteY21485"/>
              </a:cxn>
              <a:cxn ang="0">
                <a:pos x="connsiteX21486" y="connsiteY21486"/>
              </a:cxn>
              <a:cxn ang="0">
                <a:pos x="connsiteX21487" y="connsiteY21487"/>
              </a:cxn>
              <a:cxn ang="0">
                <a:pos x="connsiteX21488" y="connsiteY21488"/>
              </a:cxn>
              <a:cxn ang="0">
                <a:pos x="connsiteX21489" y="connsiteY21489"/>
              </a:cxn>
              <a:cxn ang="0">
                <a:pos x="connsiteX21490" y="connsiteY21490"/>
              </a:cxn>
              <a:cxn ang="0">
                <a:pos x="connsiteX21491" y="connsiteY21491"/>
              </a:cxn>
              <a:cxn ang="0">
                <a:pos x="connsiteX21492" y="connsiteY21492"/>
              </a:cxn>
              <a:cxn ang="0">
                <a:pos x="connsiteX21493" y="connsiteY21493"/>
              </a:cxn>
              <a:cxn ang="0">
                <a:pos x="connsiteX21494" y="connsiteY21494"/>
              </a:cxn>
              <a:cxn ang="0">
                <a:pos x="connsiteX21495" y="connsiteY21495"/>
              </a:cxn>
              <a:cxn ang="0">
                <a:pos x="connsiteX21496" y="connsiteY21496"/>
              </a:cxn>
              <a:cxn ang="0">
                <a:pos x="connsiteX21497" y="connsiteY21497"/>
              </a:cxn>
              <a:cxn ang="0">
                <a:pos x="connsiteX21498" y="connsiteY21498"/>
              </a:cxn>
              <a:cxn ang="0">
                <a:pos x="connsiteX21499" y="connsiteY21499"/>
              </a:cxn>
              <a:cxn ang="0">
                <a:pos x="connsiteX21500" y="connsiteY21500"/>
              </a:cxn>
              <a:cxn ang="0">
                <a:pos x="connsiteX21501" y="connsiteY21501"/>
              </a:cxn>
              <a:cxn ang="0">
                <a:pos x="connsiteX21502" y="connsiteY21502"/>
              </a:cxn>
              <a:cxn ang="0">
                <a:pos x="connsiteX21503" y="connsiteY21503"/>
              </a:cxn>
              <a:cxn ang="0">
                <a:pos x="connsiteX21504" y="connsiteY21504"/>
              </a:cxn>
              <a:cxn ang="0">
                <a:pos x="connsiteX21505" y="connsiteY21505"/>
              </a:cxn>
              <a:cxn ang="0">
                <a:pos x="connsiteX21506" y="connsiteY21506"/>
              </a:cxn>
              <a:cxn ang="0">
                <a:pos x="connsiteX21507" y="connsiteY21507"/>
              </a:cxn>
              <a:cxn ang="0">
                <a:pos x="connsiteX21508" y="connsiteY21508"/>
              </a:cxn>
              <a:cxn ang="0">
                <a:pos x="connsiteX21509" y="connsiteY21509"/>
              </a:cxn>
              <a:cxn ang="0">
                <a:pos x="connsiteX21510" y="connsiteY21510"/>
              </a:cxn>
              <a:cxn ang="0">
                <a:pos x="connsiteX21511" y="connsiteY21511"/>
              </a:cxn>
              <a:cxn ang="0">
                <a:pos x="connsiteX21512" y="connsiteY21512"/>
              </a:cxn>
              <a:cxn ang="0">
                <a:pos x="connsiteX21513" y="connsiteY21513"/>
              </a:cxn>
              <a:cxn ang="0">
                <a:pos x="connsiteX21514" y="connsiteY21514"/>
              </a:cxn>
              <a:cxn ang="0">
                <a:pos x="connsiteX21515" y="connsiteY21515"/>
              </a:cxn>
              <a:cxn ang="0">
                <a:pos x="connsiteX21516" y="connsiteY21516"/>
              </a:cxn>
              <a:cxn ang="0">
                <a:pos x="connsiteX21517" y="connsiteY21517"/>
              </a:cxn>
              <a:cxn ang="0">
                <a:pos x="connsiteX21518" y="connsiteY21518"/>
              </a:cxn>
              <a:cxn ang="0">
                <a:pos x="connsiteX21519" y="connsiteY21519"/>
              </a:cxn>
              <a:cxn ang="0">
                <a:pos x="connsiteX21520" y="connsiteY21520"/>
              </a:cxn>
              <a:cxn ang="0">
                <a:pos x="connsiteX21521" y="connsiteY21521"/>
              </a:cxn>
              <a:cxn ang="0">
                <a:pos x="connsiteX21522" y="connsiteY21522"/>
              </a:cxn>
              <a:cxn ang="0">
                <a:pos x="connsiteX21523" y="connsiteY21523"/>
              </a:cxn>
              <a:cxn ang="0">
                <a:pos x="connsiteX21524" y="connsiteY21524"/>
              </a:cxn>
              <a:cxn ang="0">
                <a:pos x="connsiteX21525" y="connsiteY21525"/>
              </a:cxn>
              <a:cxn ang="0">
                <a:pos x="connsiteX21526" y="connsiteY21526"/>
              </a:cxn>
              <a:cxn ang="0">
                <a:pos x="connsiteX21527" y="connsiteY21527"/>
              </a:cxn>
              <a:cxn ang="0">
                <a:pos x="connsiteX21528" y="connsiteY21528"/>
              </a:cxn>
              <a:cxn ang="0">
                <a:pos x="connsiteX21529" y="connsiteY21529"/>
              </a:cxn>
              <a:cxn ang="0">
                <a:pos x="connsiteX21530" y="connsiteY21530"/>
              </a:cxn>
              <a:cxn ang="0">
                <a:pos x="connsiteX21531" y="connsiteY21531"/>
              </a:cxn>
              <a:cxn ang="0">
                <a:pos x="connsiteX21532" y="connsiteY21532"/>
              </a:cxn>
              <a:cxn ang="0">
                <a:pos x="connsiteX21533" y="connsiteY21533"/>
              </a:cxn>
              <a:cxn ang="0">
                <a:pos x="connsiteX21534" y="connsiteY21534"/>
              </a:cxn>
              <a:cxn ang="0">
                <a:pos x="connsiteX21535" y="connsiteY21535"/>
              </a:cxn>
              <a:cxn ang="0">
                <a:pos x="connsiteX21536" y="connsiteY21536"/>
              </a:cxn>
              <a:cxn ang="0">
                <a:pos x="connsiteX21537" y="connsiteY21537"/>
              </a:cxn>
              <a:cxn ang="0">
                <a:pos x="connsiteX21538" y="connsiteY21538"/>
              </a:cxn>
              <a:cxn ang="0">
                <a:pos x="connsiteX21539" y="connsiteY21539"/>
              </a:cxn>
              <a:cxn ang="0">
                <a:pos x="connsiteX21540" y="connsiteY21540"/>
              </a:cxn>
              <a:cxn ang="0">
                <a:pos x="connsiteX21541" y="connsiteY21541"/>
              </a:cxn>
              <a:cxn ang="0">
                <a:pos x="connsiteX21542" y="connsiteY21542"/>
              </a:cxn>
              <a:cxn ang="0">
                <a:pos x="connsiteX21543" y="connsiteY21543"/>
              </a:cxn>
              <a:cxn ang="0">
                <a:pos x="connsiteX21544" y="connsiteY21544"/>
              </a:cxn>
              <a:cxn ang="0">
                <a:pos x="connsiteX21545" y="connsiteY21545"/>
              </a:cxn>
              <a:cxn ang="0">
                <a:pos x="connsiteX21546" y="connsiteY21546"/>
              </a:cxn>
              <a:cxn ang="0">
                <a:pos x="connsiteX21547" y="connsiteY21547"/>
              </a:cxn>
              <a:cxn ang="0">
                <a:pos x="connsiteX21548" y="connsiteY21548"/>
              </a:cxn>
              <a:cxn ang="0">
                <a:pos x="connsiteX21549" y="connsiteY21549"/>
              </a:cxn>
              <a:cxn ang="0">
                <a:pos x="connsiteX21550" y="connsiteY21550"/>
              </a:cxn>
              <a:cxn ang="0">
                <a:pos x="connsiteX21551" y="connsiteY21551"/>
              </a:cxn>
              <a:cxn ang="0">
                <a:pos x="connsiteX21552" y="connsiteY21552"/>
              </a:cxn>
              <a:cxn ang="0">
                <a:pos x="connsiteX21553" y="connsiteY21553"/>
              </a:cxn>
              <a:cxn ang="0">
                <a:pos x="connsiteX21554" y="connsiteY21554"/>
              </a:cxn>
              <a:cxn ang="0">
                <a:pos x="connsiteX21555" y="connsiteY21555"/>
              </a:cxn>
              <a:cxn ang="0">
                <a:pos x="connsiteX21556" y="connsiteY21556"/>
              </a:cxn>
              <a:cxn ang="0">
                <a:pos x="connsiteX21557" y="connsiteY21557"/>
              </a:cxn>
              <a:cxn ang="0">
                <a:pos x="connsiteX21558" y="connsiteY21558"/>
              </a:cxn>
              <a:cxn ang="0">
                <a:pos x="connsiteX21559" y="connsiteY21559"/>
              </a:cxn>
              <a:cxn ang="0">
                <a:pos x="connsiteX21560" y="connsiteY21560"/>
              </a:cxn>
              <a:cxn ang="0">
                <a:pos x="connsiteX21561" y="connsiteY21561"/>
              </a:cxn>
              <a:cxn ang="0">
                <a:pos x="connsiteX21562" y="connsiteY21562"/>
              </a:cxn>
              <a:cxn ang="0">
                <a:pos x="connsiteX21563" y="connsiteY21563"/>
              </a:cxn>
              <a:cxn ang="0">
                <a:pos x="connsiteX21564" y="connsiteY21564"/>
              </a:cxn>
              <a:cxn ang="0">
                <a:pos x="connsiteX21565" y="connsiteY21565"/>
              </a:cxn>
              <a:cxn ang="0">
                <a:pos x="connsiteX21566" y="connsiteY21566"/>
              </a:cxn>
              <a:cxn ang="0">
                <a:pos x="connsiteX21567" y="connsiteY21567"/>
              </a:cxn>
              <a:cxn ang="0">
                <a:pos x="connsiteX21568" y="connsiteY21568"/>
              </a:cxn>
              <a:cxn ang="0">
                <a:pos x="connsiteX21569" y="connsiteY21569"/>
              </a:cxn>
              <a:cxn ang="0">
                <a:pos x="connsiteX21570" y="connsiteY21570"/>
              </a:cxn>
              <a:cxn ang="0">
                <a:pos x="connsiteX21571" y="connsiteY21571"/>
              </a:cxn>
              <a:cxn ang="0">
                <a:pos x="connsiteX21572" y="connsiteY21572"/>
              </a:cxn>
              <a:cxn ang="0">
                <a:pos x="connsiteX21573" y="connsiteY21573"/>
              </a:cxn>
              <a:cxn ang="0">
                <a:pos x="connsiteX21574" y="connsiteY21574"/>
              </a:cxn>
              <a:cxn ang="0">
                <a:pos x="connsiteX21575" y="connsiteY21575"/>
              </a:cxn>
              <a:cxn ang="0">
                <a:pos x="connsiteX21576" y="connsiteY21576"/>
              </a:cxn>
              <a:cxn ang="0">
                <a:pos x="connsiteX21577" y="connsiteY21577"/>
              </a:cxn>
              <a:cxn ang="0">
                <a:pos x="connsiteX21578" y="connsiteY21578"/>
              </a:cxn>
              <a:cxn ang="0">
                <a:pos x="connsiteX21579" y="connsiteY21579"/>
              </a:cxn>
              <a:cxn ang="0">
                <a:pos x="connsiteX21580" y="connsiteY21580"/>
              </a:cxn>
              <a:cxn ang="0">
                <a:pos x="connsiteX21581" y="connsiteY21581"/>
              </a:cxn>
              <a:cxn ang="0">
                <a:pos x="connsiteX21582" y="connsiteY21582"/>
              </a:cxn>
              <a:cxn ang="0">
                <a:pos x="connsiteX21583" y="connsiteY21583"/>
              </a:cxn>
              <a:cxn ang="0">
                <a:pos x="connsiteX21584" y="connsiteY21584"/>
              </a:cxn>
              <a:cxn ang="0">
                <a:pos x="connsiteX21585" y="connsiteY21585"/>
              </a:cxn>
              <a:cxn ang="0">
                <a:pos x="connsiteX21586" y="connsiteY21586"/>
              </a:cxn>
              <a:cxn ang="0">
                <a:pos x="connsiteX21587" y="connsiteY21587"/>
              </a:cxn>
              <a:cxn ang="0">
                <a:pos x="connsiteX21588" y="connsiteY21588"/>
              </a:cxn>
              <a:cxn ang="0">
                <a:pos x="connsiteX21589" y="connsiteY21589"/>
              </a:cxn>
              <a:cxn ang="0">
                <a:pos x="connsiteX21590" y="connsiteY21590"/>
              </a:cxn>
              <a:cxn ang="0">
                <a:pos x="connsiteX21591" y="connsiteY21591"/>
              </a:cxn>
              <a:cxn ang="0">
                <a:pos x="connsiteX21592" y="connsiteY21592"/>
              </a:cxn>
              <a:cxn ang="0">
                <a:pos x="connsiteX21593" y="connsiteY21593"/>
              </a:cxn>
              <a:cxn ang="0">
                <a:pos x="connsiteX21594" y="connsiteY21594"/>
              </a:cxn>
              <a:cxn ang="0">
                <a:pos x="connsiteX21595" y="connsiteY21595"/>
              </a:cxn>
              <a:cxn ang="0">
                <a:pos x="connsiteX21596" y="connsiteY21596"/>
              </a:cxn>
              <a:cxn ang="0">
                <a:pos x="connsiteX21597" y="connsiteY21597"/>
              </a:cxn>
              <a:cxn ang="0">
                <a:pos x="connsiteX21598" y="connsiteY21598"/>
              </a:cxn>
              <a:cxn ang="0">
                <a:pos x="connsiteX21599" y="connsiteY21599"/>
              </a:cxn>
              <a:cxn ang="0">
                <a:pos x="connsiteX21600" y="connsiteY21600"/>
              </a:cxn>
              <a:cxn ang="0">
                <a:pos x="connsiteX21601" y="connsiteY21601"/>
              </a:cxn>
              <a:cxn ang="0">
                <a:pos x="connsiteX21602" y="connsiteY21602"/>
              </a:cxn>
              <a:cxn ang="0">
                <a:pos x="connsiteX21603" y="connsiteY21603"/>
              </a:cxn>
              <a:cxn ang="0">
                <a:pos x="connsiteX21604" y="connsiteY21604"/>
              </a:cxn>
              <a:cxn ang="0">
                <a:pos x="connsiteX21605" y="connsiteY21605"/>
              </a:cxn>
              <a:cxn ang="0">
                <a:pos x="connsiteX21606" y="connsiteY21606"/>
              </a:cxn>
              <a:cxn ang="0">
                <a:pos x="connsiteX21607" y="connsiteY21607"/>
              </a:cxn>
              <a:cxn ang="0">
                <a:pos x="connsiteX21608" y="connsiteY21608"/>
              </a:cxn>
              <a:cxn ang="0">
                <a:pos x="connsiteX21609" y="connsiteY21609"/>
              </a:cxn>
            </a:cxnLst>
            <a:rect l="l" t="t" r="r" b="b"/>
            <a:pathLst>
              <a:path w="4424363" h="4732338">
                <a:moveTo>
                  <a:pt x="1538288" y="3956051"/>
                </a:moveTo>
                <a:lnTo>
                  <a:pt x="1539875" y="3956051"/>
                </a:lnTo>
                <a:lnTo>
                  <a:pt x="1539875" y="3957638"/>
                </a:lnTo>
                <a:close/>
                <a:moveTo>
                  <a:pt x="3949700" y="3733801"/>
                </a:moveTo>
                <a:lnTo>
                  <a:pt x="3949700" y="3735388"/>
                </a:lnTo>
                <a:lnTo>
                  <a:pt x="3951288" y="3735388"/>
                </a:lnTo>
                <a:close/>
                <a:moveTo>
                  <a:pt x="3979863" y="3705226"/>
                </a:moveTo>
                <a:lnTo>
                  <a:pt x="3979863" y="3706813"/>
                </a:lnTo>
                <a:lnTo>
                  <a:pt x="3979863" y="3709988"/>
                </a:lnTo>
                <a:lnTo>
                  <a:pt x="3981450" y="3709988"/>
                </a:lnTo>
                <a:lnTo>
                  <a:pt x="3981450" y="3706813"/>
                </a:lnTo>
                <a:lnTo>
                  <a:pt x="3981450" y="3705226"/>
                </a:lnTo>
                <a:close/>
                <a:moveTo>
                  <a:pt x="3948113" y="3700463"/>
                </a:moveTo>
                <a:lnTo>
                  <a:pt x="3944938" y="3702051"/>
                </a:lnTo>
                <a:lnTo>
                  <a:pt x="3949700" y="3702051"/>
                </a:lnTo>
                <a:lnTo>
                  <a:pt x="3952876" y="3700463"/>
                </a:lnTo>
                <a:lnTo>
                  <a:pt x="3951288" y="3700463"/>
                </a:lnTo>
                <a:lnTo>
                  <a:pt x="3949700" y="3700463"/>
                </a:lnTo>
                <a:close/>
                <a:moveTo>
                  <a:pt x="3954463" y="3695701"/>
                </a:moveTo>
                <a:lnTo>
                  <a:pt x="3954463" y="3698876"/>
                </a:lnTo>
                <a:lnTo>
                  <a:pt x="3954463" y="3700463"/>
                </a:lnTo>
                <a:lnTo>
                  <a:pt x="3956050" y="3700463"/>
                </a:lnTo>
                <a:lnTo>
                  <a:pt x="3956050" y="3698876"/>
                </a:lnTo>
                <a:lnTo>
                  <a:pt x="3956050" y="3697288"/>
                </a:lnTo>
                <a:close/>
                <a:moveTo>
                  <a:pt x="3959226" y="3689351"/>
                </a:moveTo>
                <a:lnTo>
                  <a:pt x="3959226" y="3690938"/>
                </a:lnTo>
                <a:lnTo>
                  <a:pt x="3956050" y="3692526"/>
                </a:lnTo>
                <a:lnTo>
                  <a:pt x="3954463" y="3694113"/>
                </a:lnTo>
                <a:lnTo>
                  <a:pt x="3957638" y="3692526"/>
                </a:lnTo>
                <a:lnTo>
                  <a:pt x="3959226" y="3690938"/>
                </a:lnTo>
                <a:lnTo>
                  <a:pt x="3960813" y="3690938"/>
                </a:lnTo>
                <a:lnTo>
                  <a:pt x="3962400" y="3690938"/>
                </a:lnTo>
                <a:lnTo>
                  <a:pt x="3963988" y="3690938"/>
                </a:lnTo>
                <a:lnTo>
                  <a:pt x="3967163" y="3692526"/>
                </a:lnTo>
                <a:lnTo>
                  <a:pt x="3967163" y="3690938"/>
                </a:lnTo>
                <a:lnTo>
                  <a:pt x="3965576" y="3690938"/>
                </a:lnTo>
                <a:lnTo>
                  <a:pt x="3962400" y="3689351"/>
                </a:lnTo>
                <a:lnTo>
                  <a:pt x="3960813" y="3689351"/>
                </a:lnTo>
                <a:close/>
                <a:moveTo>
                  <a:pt x="384175" y="3538538"/>
                </a:moveTo>
                <a:lnTo>
                  <a:pt x="385763" y="3538538"/>
                </a:lnTo>
                <a:lnTo>
                  <a:pt x="387350" y="3538538"/>
                </a:lnTo>
                <a:lnTo>
                  <a:pt x="387350" y="3540125"/>
                </a:lnTo>
                <a:lnTo>
                  <a:pt x="385763" y="3540125"/>
                </a:lnTo>
                <a:lnTo>
                  <a:pt x="384175" y="3540125"/>
                </a:lnTo>
                <a:close/>
                <a:moveTo>
                  <a:pt x="382588" y="3536950"/>
                </a:moveTo>
                <a:lnTo>
                  <a:pt x="384175" y="3536950"/>
                </a:lnTo>
                <a:lnTo>
                  <a:pt x="384175" y="3538538"/>
                </a:lnTo>
                <a:lnTo>
                  <a:pt x="382588" y="3538538"/>
                </a:lnTo>
                <a:lnTo>
                  <a:pt x="381000" y="3538538"/>
                </a:lnTo>
                <a:close/>
                <a:moveTo>
                  <a:pt x="387350" y="3535363"/>
                </a:moveTo>
                <a:lnTo>
                  <a:pt x="388938" y="3535363"/>
                </a:lnTo>
                <a:lnTo>
                  <a:pt x="388938" y="3536950"/>
                </a:lnTo>
                <a:lnTo>
                  <a:pt x="388938" y="3538538"/>
                </a:lnTo>
                <a:lnTo>
                  <a:pt x="387350" y="3538538"/>
                </a:lnTo>
                <a:lnTo>
                  <a:pt x="387350" y="3536950"/>
                </a:lnTo>
                <a:close/>
                <a:moveTo>
                  <a:pt x="3773488" y="3503613"/>
                </a:moveTo>
                <a:lnTo>
                  <a:pt x="3775076" y="3503613"/>
                </a:lnTo>
                <a:lnTo>
                  <a:pt x="3775076" y="3505200"/>
                </a:lnTo>
                <a:lnTo>
                  <a:pt x="3775076" y="3506788"/>
                </a:lnTo>
                <a:lnTo>
                  <a:pt x="3773488" y="3506788"/>
                </a:lnTo>
                <a:lnTo>
                  <a:pt x="3773488" y="3505200"/>
                </a:lnTo>
                <a:close/>
                <a:moveTo>
                  <a:pt x="3770313" y="3502025"/>
                </a:moveTo>
                <a:lnTo>
                  <a:pt x="3771900" y="3503613"/>
                </a:lnTo>
                <a:lnTo>
                  <a:pt x="3771900" y="3505200"/>
                </a:lnTo>
                <a:lnTo>
                  <a:pt x="3770313" y="3505200"/>
                </a:lnTo>
                <a:lnTo>
                  <a:pt x="3770313" y="3503613"/>
                </a:lnTo>
                <a:close/>
                <a:moveTo>
                  <a:pt x="3778250" y="3497263"/>
                </a:moveTo>
                <a:lnTo>
                  <a:pt x="3779838" y="3497263"/>
                </a:lnTo>
                <a:lnTo>
                  <a:pt x="3779838" y="3498850"/>
                </a:lnTo>
                <a:lnTo>
                  <a:pt x="3778250" y="3498850"/>
                </a:lnTo>
                <a:close/>
                <a:moveTo>
                  <a:pt x="3775076" y="3497263"/>
                </a:moveTo>
                <a:lnTo>
                  <a:pt x="3776663" y="3497263"/>
                </a:lnTo>
                <a:lnTo>
                  <a:pt x="3776663" y="3498850"/>
                </a:lnTo>
                <a:close/>
                <a:moveTo>
                  <a:pt x="3771900" y="3467100"/>
                </a:moveTo>
                <a:lnTo>
                  <a:pt x="3773488" y="3468688"/>
                </a:lnTo>
                <a:lnTo>
                  <a:pt x="3771900" y="3468688"/>
                </a:lnTo>
                <a:close/>
                <a:moveTo>
                  <a:pt x="3767138" y="3465513"/>
                </a:moveTo>
                <a:lnTo>
                  <a:pt x="3767138" y="3467100"/>
                </a:lnTo>
                <a:lnTo>
                  <a:pt x="3768726" y="3467100"/>
                </a:lnTo>
                <a:lnTo>
                  <a:pt x="3770313" y="3467100"/>
                </a:lnTo>
                <a:lnTo>
                  <a:pt x="3770313" y="3465513"/>
                </a:lnTo>
                <a:lnTo>
                  <a:pt x="3768726" y="3465513"/>
                </a:lnTo>
                <a:close/>
                <a:moveTo>
                  <a:pt x="3770313" y="3443288"/>
                </a:moveTo>
                <a:lnTo>
                  <a:pt x="3770313" y="3444875"/>
                </a:lnTo>
                <a:lnTo>
                  <a:pt x="3770313" y="3446463"/>
                </a:lnTo>
                <a:lnTo>
                  <a:pt x="3770313" y="3448050"/>
                </a:lnTo>
                <a:lnTo>
                  <a:pt x="3768726" y="3446463"/>
                </a:lnTo>
                <a:lnTo>
                  <a:pt x="3768726" y="3444875"/>
                </a:lnTo>
                <a:close/>
                <a:moveTo>
                  <a:pt x="3733800" y="3432175"/>
                </a:moveTo>
                <a:lnTo>
                  <a:pt x="3735388" y="3433763"/>
                </a:lnTo>
                <a:lnTo>
                  <a:pt x="3736976" y="3433763"/>
                </a:lnTo>
                <a:lnTo>
                  <a:pt x="3738563" y="3433763"/>
                </a:lnTo>
                <a:lnTo>
                  <a:pt x="3738563" y="3432175"/>
                </a:lnTo>
                <a:lnTo>
                  <a:pt x="3736976" y="3432175"/>
                </a:lnTo>
                <a:lnTo>
                  <a:pt x="3735388" y="3432175"/>
                </a:lnTo>
                <a:close/>
                <a:moveTo>
                  <a:pt x="3738563" y="3422650"/>
                </a:moveTo>
                <a:lnTo>
                  <a:pt x="3740150" y="3422650"/>
                </a:lnTo>
                <a:lnTo>
                  <a:pt x="3740150" y="3424238"/>
                </a:lnTo>
                <a:close/>
                <a:moveTo>
                  <a:pt x="3733800" y="3421063"/>
                </a:moveTo>
                <a:lnTo>
                  <a:pt x="3733800" y="3422650"/>
                </a:lnTo>
                <a:lnTo>
                  <a:pt x="3735388" y="3422650"/>
                </a:lnTo>
                <a:close/>
                <a:moveTo>
                  <a:pt x="236538" y="3270250"/>
                </a:moveTo>
                <a:lnTo>
                  <a:pt x="238125" y="3270250"/>
                </a:lnTo>
                <a:lnTo>
                  <a:pt x="238125" y="3271838"/>
                </a:lnTo>
                <a:lnTo>
                  <a:pt x="236538" y="3271838"/>
                </a:lnTo>
                <a:close/>
                <a:moveTo>
                  <a:pt x="3228975" y="2690813"/>
                </a:moveTo>
                <a:lnTo>
                  <a:pt x="3228975" y="2692400"/>
                </a:lnTo>
                <a:lnTo>
                  <a:pt x="3227388" y="2692400"/>
                </a:lnTo>
                <a:close/>
                <a:moveTo>
                  <a:pt x="1004888" y="2578100"/>
                </a:moveTo>
                <a:lnTo>
                  <a:pt x="1006475" y="2578100"/>
                </a:lnTo>
                <a:lnTo>
                  <a:pt x="1006475" y="2579688"/>
                </a:lnTo>
                <a:lnTo>
                  <a:pt x="1004888" y="2579688"/>
                </a:lnTo>
                <a:close/>
                <a:moveTo>
                  <a:pt x="3441700" y="2460626"/>
                </a:moveTo>
                <a:lnTo>
                  <a:pt x="3443288" y="2460626"/>
                </a:lnTo>
                <a:lnTo>
                  <a:pt x="3443288" y="2462213"/>
                </a:lnTo>
                <a:close/>
                <a:moveTo>
                  <a:pt x="3554413" y="2351088"/>
                </a:moveTo>
                <a:lnTo>
                  <a:pt x="3556000" y="2351088"/>
                </a:lnTo>
                <a:lnTo>
                  <a:pt x="3556000" y="2352675"/>
                </a:lnTo>
                <a:close/>
                <a:moveTo>
                  <a:pt x="3576638" y="2349500"/>
                </a:moveTo>
                <a:lnTo>
                  <a:pt x="3576638" y="2351088"/>
                </a:lnTo>
                <a:lnTo>
                  <a:pt x="3576638" y="2352675"/>
                </a:lnTo>
                <a:lnTo>
                  <a:pt x="3575050" y="2352675"/>
                </a:lnTo>
                <a:lnTo>
                  <a:pt x="3575050" y="2351088"/>
                </a:lnTo>
                <a:close/>
                <a:moveTo>
                  <a:pt x="3749676" y="2151063"/>
                </a:moveTo>
                <a:lnTo>
                  <a:pt x="3751263" y="2151063"/>
                </a:lnTo>
                <a:lnTo>
                  <a:pt x="3749676" y="2152651"/>
                </a:lnTo>
                <a:close/>
                <a:moveTo>
                  <a:pt x="3898900" y="2120900"/>
                </a:moveTo>
                <a:lnTo>
                  <a:pt x="3900488" y="2122488"/>
                </a:lnTo>
                <a:lnTo>
                  <a:pt x="3898900" y="2122488"/>
                </a:lnTo>
                <a:lnTo>
                  <a:pt x="3898900" y="2124075"/>
                </a:lnTo>
                <a:lnTo>
                  <a:pt x="3898900" y="2125663"/>
                </a:lnTo>
                <a:lnTo>
                  <a:pt x="3897313" y="2124075"/>
                </a:lnTo>
                <a:lnTo>
                  <a:pt x="3897313" y="2121694"/>
                </a:lnTo>
                <a:close/>
                <a:moveTo>
                  <a:pt x="3897313" y="2120900"/>
                </a:moveTo>
                <a:lnTo>
                  <a:pt x="3897313" y="2121694"/>
                </a:lnTo>
                <a:lnTo>
                  <a:pt x="3895726" y="2122488"/>
                </a:lnTo>
                <a:close/>
                <a:moveTo>
                  <a:pt x="3992563" y="2093913"/>
                </a:moveTo>
                <a:lnTo>
                  <a:pt x="3994150" y="2093913"/>
                </a:lnTo>
                <a:lnTo>
                  <a:pt x="3994150" y="2095500"/>
                </a:lnTo>
                <a:close/>
                <a:moveTo>
                  <a:pt x="4294188" y="2070101"/>
                </a:moveTo>
                <a:lnTo>
                  <a:pt x="4295776" y="2070101"/>
                </a:lnTo>
                <a:lnTo>
                  <a:pt x="4295776" y="2071688"/>
                </a:lnTo>
                <a:close/>
                <a:moveTo>
                  <a:pt x="4278313" y="2068513"/>
                </a:moveTo>
                <a:lnTo>
                  <a:pt x="4278313" y="2070101"/>
                </a:lnTo>
                <a:lnTo>
                  <a:pt x="4276726" y="2070101"/>
                </a:lnTo>
                <a:close/>
                <a:moveTo>
                  <a:pt x="3971926" y="2063750"/>
                </a:moveTo>
                <a:lnTo>
                  <a:pt x="3971926" y="2065338"/>
                </a:lnTo>
                <a:lnTo>
                  <a:pt x="3971926" y="2066926"/>
                </a:lnTo>
                <a:lnTo>
                  <a:pt x="3973513" y="2066926"/>
                </a:lnTo>
                <a:lnTo>
                  <a:pt x="3973513" y="2065338"/>
                </a:lnTo>
                <a:close/>
                <a:moveTo>
                  <a:pt x="3975100" y="2060575"/>
                </a:moveTo>
                <a:lnTo>
                  <a:pt x="3973513" y="2062163"/>
                </a:lnTo>
                <a:lnTo>
                  <a:pt x="3975100" y="2062163"/>
                </a:lnTo>
                <a:close/>
                <a:moveTo>
                  <a:pt x="4121150" y="2039938"/>
                </a:moveTo>
                <a:lnTo>
                  <a:pt x="4121150" y="2041525"/>
                </a:lnTo>
                <a:lnTo>
                  <a:pt x="4119563" y="2041525"/>
                </a:lnTo>
                <a:close/>
                <a:moveTo>
                  <a:pt x="4246563" y="1998663"/>
                </a:moveTo>
                <a:lnTo>
                  <a:pt x="4246563" y="2000250"/>
                </a:lnTo>
                <a:lnTo>
                  <a:pt x="4248150" y="2000250"/>
                </a:lnTo>
                <a:lnTo>
                  <a:pt x="4248150" y="1998663"/>
                </a:lnTo>
                <a:close/>
                <a:moveTo>
                  <a:pt x="4367213" y="1995488"/>
                </a:moveTo>
                <a:lnTo>
                  <a:pt x="4368800" y="1995488"/>
                </a:lnTo>
                <a:lnTo>
                  <a:pt x="4370388" y="1995488"/>
                </a:lnTo>
                <a:lnTo>
                  <a:pt x="4368800" y="1997076"/>
                </a:lnTo>
                <a:lnTo>
                  <a:pt x="4367213" y="1997076"/>
                </a:lnTo>
                <a:close/>
                <a:moveTo>
                  <a:pt x="4371976" y="1993901"/>
                </a:moveTo>
                <a:lnTo>
                  <a:pt x="4371976" y="1995488"/>
                </a:lnTo>
                <a:lnTo>
                  <a:pt x="4370388" y="1995488"/>
                </a:lnTo>
                <a:close/>
                <a:moveTo>
                  <a:pt x="4237038" y="1992313"/>
                </a:moveTo>
                <a:lnTo>
                  <a:pt x="4237038" y="1993901"/>
                </a:lnTo>
                <a:lnTo>
                  <a:pt x="4238626" y="1993901"/>
                </a:lnTo>
                <a:lnTo>
                  <a:pt x="4238626" y="1992313"/>
                </a:lnTo>
                <a:close/>
                <a:moveTo>
                  <a:pt x="4379913" y="1916113"/>
                </a:moveTo>
                <a:lnTo>
                  <a:pt x="4381500" y="1916113"/>
                </a:lnTo>
                <a:lnTo>
                  <a:pt x="4381500" y="1917701"/>
                </a:lnTo>
                <a:lnTo>
                  <a:pt x="4379913" y="1917701"/>
                </a:lnTo>
                <a:close/>
                <a:moveTo>
                  <a:pt x="4373563" y="1905000"/>
                </a:moveTo>
                <a:lnTo>
                  <a:pt x="4375150" y="1905000"/>
                </a:lnTo>
                <a:lnTo>
                  <a:pt x="4375150" y="1906588"/>
                </a:lnTo>
                <a:lnTo>
                  <a:pt x="4373563" y="1906588"/>
                </a:lnTo>
                <a:lnTo>
                  <a:pt x="4371976" y="1906588"/>
                </a:lnTo>
                <a:close/>
                <a:moveTo>
                  <a:pt x="4410076" y="1857375"/>
                </a:moveTo>
                <a:lnTo>
                  <a:pt x="4411663" y="1857375"/>
                </a:lnTo>
                <a:lnTo>
                  <a:pt x="4411663" y="1858963"/>
                </a:lnTo>
                <a:close/>
                <a:moveTo>
                  <a:pt x="4398963" y="1857375"/>
                </a:moveTo>
                <a:lnTo>
                  <a:pt x="4400550" y="1857375"/>
                </a:lnTo>
                <a:lnTo>
                  <a:pt x="4400550" y="1858963"/>
                </a:lnTo>
                <a:close/>
                <a:moveTo>
                  <a:pt x="4229100" y="1820863"/>
                </a:moveTo>
                <a:lnTo>
                  <a:pt x="4229100" y="1822450"/>
                </a:lnTo>
                <a:lnTo>
                  <a:pt x="4227513" y="1822450"/>
                </a:lnTo>
                <a:close/>
                <a:moveTo>
                  <a:pt x="4194176" y="1808163"/>
                </a:moveTo>
                <a:lnTo>
                  <a:pt x="4195763" y="1808163"/>
                </a:lnTo>
                <a:lnTo>
                  <a:pt x="4195763" y="1809750"/>
                </a:lnTo>
                <a:lnTo>
                  <a:pt x="4194176" y="1809750"/>
                </a:lnTo>
                <a:close/>
                <a:moveTo>
                  <a:pt x="3916363" y="1806575"/>
                </a:moveTo>
                <a:lnTo>
                  <a:pt x="3916363" y="1808163"/>
                </a:lnTo>
                <a:lnTo>
                  <a:pt x="3914776" y="1808163"/>
                </a:lnTo>
                <a:lnTo>
                  <a:pt x="3914776" y="1809750"/>
                </a:lnTo>
                <a:lnTo>
                  <a:pt x="3914776" y="1811338"/>
                </a:lnTo>
                <a:lnTo>
                  <a:pt x="3916363" y="1811338"/>
                </a:lnTo>
                <a:lnTo>
                  <a:pt x="3916363" y="1809750"/>
                </a:lnTo>
                <a:lnTo>
                  <a:pt x="3916363" y="1808163"/>
                </a:lnTo>
                <a:lnTo>
                  <a:pt x="3917950" y="1808163"/>
                </a:lnTo>
                <a:lnTo>
                  <a:pt x="3917950" y="1806575"/>
                </a:lnTo>
                <a:close/>
                <a:moveTo>
                  <a:pt x="3562350" y="1771650"/>
                </a:moveTo>
                <a:lnTo>
                  <a:pt x="3563938" y="1771650"/>
                </a:lnTo>
                <a:lnTo>
                  <a:pt x="3563938" y="1773238"/>
                </a:lnTo>
                <a:lnTo>
                  <a:pt x="3562350" y="1773238"/>
                </a:lnTo>
                <a:close/>
                <a:moveTo>
                  <a:pt x="3135313" y="1762125"/>
                </a:moveTo>
                <a:lnTo>
                  <a:pt x="3135313" y="1763713"/>
                </a:lnTo>
                <a:lnTo>
                  <a:pt x="3133725" y="1763713"/>
                </a:lnTo>
                <a:lnTo>
                  <a:pt x="3133725" y="1765300"/>
                </a:lnTo>
                <a:lnTo>
                  <a:pt x="3135313" y="1765300"/>
                </a:lnTo>
                <a:lnTo>
                  <a:pt x="3135313" y="1763713"/>
                </a:lnTo>
                <a:lnTo>
                  <a:pt x="3136900" y="1763713"/>
                </a:lnTo>
                <a:lnTo>
                  <a:pt x="3136900" y="1762125"/>
                </a:lnTo>
                <a:close/>
                <a:moveTo>
                  <a:pt x="3108325" y="1762125"/>
                </a:moveTo>
                <a:lnTo>
                  <a:pt x="3108325" y="1763713"/>
                </a:lnTo>
                <a:lnTo>
                  <a:pt x="3109913" y="1763713"/>
                </a:lnTo>
                <a:lnTo>
                  <a:pt x="3109913" y="1762125"/>
                </a:lnTo>
                <a:close/>
                <a:moveTo>
                  <a:pt x="3124200" y="1760538"/>
                </a:moveTo>
                <a:lnTo>
                  <a:pt x="3124200" y="1762125"/>
                </a:lnTo>
                <a:lnTo>
                  <a:pt x="3125788" y="1762125"/>
                </a:lnTo>
                <a:lnTo>
                  <a:pt x="3125788" y="1760538"/>
                </a:lnTo>
                <a:close/>
                <a:moveTo>
                  <a:pt x="3757613" y="1712913"/>
                </a:moveTo>
                <a:lnTo>
                  <a:pt x="3760788" y="1714500"/>
                </a:lnTo>
                <a:lnTo>
                  <a:pt x="3759200" y="1716088"/>
                </a:lnTo>
                <a:lnTo>
                  <a:pt x="3757613" y="1716088"/>
                </a:lnTo>
                <a:lnTo>
                  <a:pt x="3757613" y="1714500"/>
                </a:lnTo>
                <a:close/>
                <a:moveTo>
                  <a:pt x="3717926" y="1711325"/>
                </a:moveTo>
                <a:lnTo>
                  <a:pt x="3719513" y="1711325"/>
                </a:lnTo>
                <a:lnTo>
                  <a:pt x="3719513" y="1712913"/>
                </a:lnTo>
                <a:lnTo>
                  <a:pt x="3717926" y="1712913"/>
                </a:lnTo>
                <a:close/>
                <a:moveTo>
                  <a:pt x="3128963" y="1708150"/>
                </a:moveTo>
                <a:lnTo>
                  <a:pt x="3127375" y="1709738"/>
                </a:lnTo>
                <a:lnTo>
                  <a:pt x="3128963" y="1709738"/>
                </a:lnTo>
                <a:close/>
                <a:moveTo>
                  <a:pt x="2840038" y="1630363"/>
                </a:moveTo>
                <a:lnTo>
                  <a:pt x="2840038" y="1631950"/>
                </a:lnTo>
                <a:lnTo>
                  <a:pt x="2840038" y="1633538"/>
                </a:lnTo>
                <a:lnTo>
                  <a:pt x="2840038" y="1635125"/>
                </a:lnTo>
                <a:lnTo>
                  <a:pt x="2838450" y="1636713"/>
                </a:lnTo>
                <a:lnTo>
                  <a:pt x="2840038" y="1636713"/>
                </a:lnTo>
                <a:lnTo>
                  <a:pt x="2840038" y="1635125"/>
                </a:lnTo>
                <a:lnTo>
                  <a:pt x="2841625" y="1633538"/>
                </a:lnTo>
                <a:lnTo>
                  <a:pt x="2841625" y="1631950"/>
                </a:lnTo>
                <a:lnTo>
                  <a:pt x="2841625" y="1630363"/>
                </a:lnTo>
                <a:close/>
                <a:moveTo>
                  <a:pt x="2841625" y="1622425"/>
                </a:moveTo>
                <a:lnTo>
                  <a:pt x="2841625" y="1624013"/>
                </a:lnTo>
                <a:lnTo>
                  <a:pt x="2843213" y="1622425"/>
                </a:lnTo>
                <a:close/>
                <a:moveTo>
                  <a:pt x="2886075" y="1619250"/>
                </a:moveTo>
                <a:lnTo>
                  <a:pt x="2884488" y="1620838"/>
                </a:lnTo>
                <a:lnTo>
                  <a:pt x="2882900" y="1620838"/>
                </a:lnTo>
                <a:lnTo>
                  <a:pt x="2882900" y="1622425"/>
                </a:lnTo>
                <a:lnTo>
                  <a:pt x="2884488" y="1622425"/>
                </a:lnTo>
                <a:lnTo>
                  <a:pt x="2884488" y="1620838"/>
                </a:lnTo>
                <a:lnTo>
                  <a:pt x="2886075" y="1620838"/>
                </a:lnTo>
                <a:close/>
                <a:moveTo>
                  <a:pt x="2847975" y="1614488"/>
                </a:moveTo>
                <a:lnTo>
                  <a:pt x="2846388" y="1616075"/>
                </a:lnTo>
                <a:lnTo>
                  <a:pt x="2846388" y="1617663"/>
                </a:lnTo>
                <a:lnTo>
                  <a:pt x="2847975" y="1616075"/>
                </a:lnTo>
                <a:lnTo>
                  <a:pt x="2849563" y="1614488"/>
                </a:lnTo>
                <a:close/>
                <a:moveTo>
                  <a:pt x="2976563" y="1612900"/>
                </a:moveTo>
                <a:lnTo>
                  <a:pt x="2976563" y="1614488"/>
                </a:lnTo>
                <a:lnTo>
                  <a:pt x="2978150" y="1614488"/>
                </a:lnTo>
                <a:lnTo>
                  <a:pt x="2978150" y="1612900"/>
                </a:lnTo>
                <a:close/>
                <a:moveTo>
                  <a:pt x="2649538" y="1300163"/>
                </a:moveTo>
                <a:lnTo>
                  <a:pt x="2651125" y="1300163"/>
                </a:lnTo>
                <a:lnTo>
                  <a:pt x="2651125" y="1301750"/>
                </a:lnTo>
                <a:close/>
                <a:moveTo>
                  <a:pt x="3330576" y="962025"/>
                </a:moveTo>
                <a:lnTo>
                  <a:pt x="3332163" y="963613"/>
                </a:lnTo>
                <a:lnTo>
                  <a:pt x="3332163" y="965200"/>
                </a:lnTo>
                <a:lnTo>
                  <a:pt x="3330576" y="965200"/>
                </a:lnTo>
                <a:lnTo>
                  <a:pt x="3330576" y="963613"/>
                </a:lnTo>
                <a:close/>
                <a:moveTo>
                  <a:pt x="3154363" y="685800"/>
                </a:moveTo>
                <a:lnTo>
                  <a:pt x="3154363" y="687388"/>
                </a:lnTo>
                <a:lnTo>
                  <a:pt x="3152775" y="687388"/>
                </a:lnTo>
                <a:close/>
                <a:moveTo>
                  <a:pt x="1484313" y="184150"/>
                </a:moveTo>
                <a:lnTo>
                  <a:pt x="1485900" y="184150"/>
                </a:lnTo>
                <a:lnTo>
                  <a:pt x="1484313" y="185738"/>
                </a:lnTo>
                <a:close/>
                <a:moveTo>
                  <a:pt x="2655888" y="0"/>
                </a:moveTo>
                <a:lnTo>
                  <a:pt x="2657475" y="0"/>
                </a:lnTo>
                <a:lnTo>
                  <a:pt x="2659063" y="0"/>
                </a:lnTo>
                <a:lnTo>
                  <a:pt x="2660650" y="0"/>
                </a:lnTo>
                <a:lnTo>
                  <a:pt x="2662238" y="0"/>
                </a:lnTo>
                <a:lnTo>
                  <a:pt x="2663825" y="0"/>
                </a:lnTo>
                <a:lnTo>
                  <a:pt x="2665413" y="0"/>
                </a:lnTo>
                <a:lnTo>
                  <a:pt x="2667000" y="0"/>
                </a:lnTo>
                <a:lnTo>
                  <a:pt x="2667000" y="1588"/>
                </a:lnTo>
                <a:lnTo>
                  <a:pt x="2665413" y="1588"/>
                </a:lnTo>
                <a:lnTo>
                  <a:pt x="2665413" y="3175"/>
                </a:lnTo>
                <a:lnTo>
                  <a:pt x="2665413" y="4763"/>
                </a:lnTo>
                <a:lnTo>
                  <a:pt x="2667000" y="4763"/>
                </a:lnTo>
                <a:lnTo>
                  <a:pt x="2667000" y="6350"/>
                </a:lnTo>
                <a:lnTo>
                  <a:pt x="2665413" y="6350"/>
                </a:lnTo>
                <a:lnTo>
                  <a:pt x="2663825" y="6350"/>
                </a:lnTo>
                <a:lnTo>
                  <a:pt x="2662238" y="6350"/>
                </a:lnTo>
                <a:lnTo>
                  <a:pt x="2662238" y="7938"/>
                </a:lnTo>
                <a:lnTo>
                  <a:pt x="2662238" y="9525"/>
                </a:lnTo>
                <a:lnTo>
                  <a:pt x="2663825" y="9525"/>
                </a:lnTo>
                <a:lnTo>
                  <a:pt x="2663825" y="11113"/>
                </a:lnTo>
                <a:lnTo>
                  <a:pt x="2665413" y="11113"/>
                </a:lnTo>
                <a:lnTo>
                  <a:pt x="2665413" y="12700"/>
                </a:lnTo>
                <a:lnTo>
                  <a:pt x="2667000" y="12700"/>
                </a:lnTo>
                <a:lnTo>
                  <a:pt x="2668588" y="12700"/>
                </a:lnTo>
                <a:lnTo>
                  <a:pt x="2670175" y="12700"/>
                </a:lnTo>
                <a:lnTo>
                  <a:pt x="2670175" y="14288"/>
                </a:lnTo>
                <a:lnTo>
                  <a:pt x="2671763" y="14288"/>
                </a:lnTo>
                <a:lnTo>
                  <a:pt x="2671763" y="15875"/>
                </a:lnTo>
                <a:lnTo>
                  <a:pt x="2673350" y="15875"/>
                </a:lnTo>
                <a:lnTo>
                  <a:pt x="2674938" y="15875"/>
                </a:lnTo>
                <a:lnTo>
                  <a:pt x="2674938" y="17463"/>
                </a:lnTo>
                <a:lnTo>
                  <a:pt x="2676525" y="17463"/>
                </a:lnTo>
                <a:lnTo>
                  <a:pt x="2678113" y="19050"/>
                </a:lnTo>
                <a:lnTo>
                  <a:pt x="2679700" y="19050"/>
                </a:lnTo>
                <a:lnTo>
                  <a:pt x="2679700" y="20638"/>
                </a:lnTo>
                <a:lnTo>
                  <a:pt x="2678113" y="20638"/>
                </a:lnTo>
                <a:lnTo>
                  <a:pt x="2678113" y="22225"/>
                </a:lnTo>
                <a:lnTo>
                  <a:pt x="2679700" y="22225"/>
                </a:lnTo>
                <a:lnTo>
                  <a:pt x="2679700" y="23813"/>
                </a:lnTo>
                <a:lnTo>
                  <a:pt x="2681288" y="25400"/>
                </a:lnTo>
                <a:lnTo>
                  <a:pt x="2682875" y="25400"/>
                </a:lnTo>
                <a:lnTo>
                  <a:pt x="2684463" y="25400"/>
                </a:lnTo>
                <a:lnTo>
                  <a:pt x="2684463" y="26988"/>
                </a:lnTo>
                <a:lnTo>
                  <a:pt x="2686050" y="26988"/>
                </a:lnTo>
                <a:lnTo>
                  <a:pt x="2686050" y="28575"/>
                </a:lnTo>
                <a:lnTo>
                  <a:pt x="2686050" y="30163"/>
                </a:lnTo>
                <a:lnTo>
                  <a:pt x="2686050" y="31750"/>
                </a:lnTo>
                <a:lnTo>
                  <a:pt x="2687638" y="31750"/>
                </a:lnTo>
                <a:lnTo>
                  <a:pt x="2689225" y="31750"/>
                </a:lnTo>
                <a:lnTo>
                  <a:pt x="2689225" y="33338"/>
                </a:lnTo>
                <a:lnTo>
                  <a:pt x="2689225" y="34925"/>
                </a:lnTo>
                <a:lnTo>
                  <a:pt x="2689225" y="36513"/>
                </a:lnTo>
                <a:lnTo>
                  <a:pt x="2689225" y="38100"/>
                </a:lnTo>
                <a:lnTo>
                  <a:pt x="2690813" y="38100"/>
                </a:lnTo>
                <a:lnTo>
                  <a:pt x="2689225" y="39688"/>
                </a:lnTo>
                <a:lnTo>
                  <a:pt x="2689225" y="41275"/>
                </a:lnTo>
                <a:lnTo>
                  <a:pt x="2690813" y="41275"/>
                </a:lnTo>
                <a:lnTo>
                  <a:pt x="2690813" y="42863"/>
                </a:lnTo>
                <a:lnTo>
                  <a:pt x="2692400" y="42863"/>
                </a:lnTo>
                <a:lnTo>
                  <a:pt x="2692400" y="44450"/>
                </a:lnTo>
                <a:lnTo>
                  <a:pt x="2693988" y="44450"/>
                </a:lnTo>
                <a:lnTo>
                  <a:pt x="2695575" y="44450"/>
                </a:lnTo>
                <a:lnTo>
                  <a:pt x="2697163" y="44450"/>
                </a:lnTo>
                <a:lnTo>
                  <a:pt x="2698750" y="44450"/>
                </a:lnTo>
                <a:lnTo>
                  <a:pt x="2698750" y="46038"/>
                </a:lnTo>
                <a:lnTo>
                  <a:pt x="2700338" y="46038"/>
                </a:lnTo>
                <a:lnTo>
                  <a:pt x="2701925" y="46038"/>
                </a:lnTo>
                <a:lnTo>
                  <a:pt x="2701925" y="47625"/>
                </a:lnTo>
                <a:lnTo>
                  <a:pt x="2703513" y="47625"/>
                </a:lnTo>
                <a:lnTo>
                  <a:pt x="2705100" y="47625"/>
                </a:lnTo>
                <a:lnTo>
                  <a:pt x="2706688" y="47625"/>
                </a:lnTo>
                <a:lnTo>
                  <a:pt x="2706688" y="49213"/>
                </a:lnTo>
                <a:lnTo>
                  <a:pt x="2708275" y="49213"/>
                </a:lnTo>
                <a:lnTo>
                  <a:pt x="2709863" y="49213"/>
                </a:lnTo>
                <a:lnTo>
                  <a:pt x="2711450" y="50800"/>
                </a:lnTo>
                <a:lnTo>
                  <a:pt x="2711450" y="52388"/>
                </a:lnTo>
                <a:lnTo>
                  <a:pt x="2711450" y="53975"/>
                </a:lnTo>
                <a:lnTo>
                  <a:pt x="2713038" y="53975"/>
                </a:lnTo>
                <a:lnTo>
                  <a:pt x="2714625" y="53975"/>
                </a:lnTo>
                <a:lnTo>
                  <a:pt x="2714625" y="55563"/>
                </a:lnTo>
                <a:lnTo>
                  <a:pt x="2716213" y="57150"/>
                </a:lnTo>
                <a:lnTo>
                  <a:pt x="2716213" y="58738"/>
                </a:lnTo>
                <a:lnTo>
                  <a:pt x="2716213" y="60325"/>
                </a:lnTo>
                <a:lnTo>
                  <a:pt x="2717800" y="60325"/>
                </a:lnTo>
                <a:lnTo>
                  <a:pt x="2719388" y="60325"/>
                </a:lnTo>
                <a:lnTo>
                  <a:pt x="2719388" y="61913"/>
                </a:lnTo>
                <a:lnTo>
                  <a:pt x="2720975" y="61913"/>
                </a:lnTo>
                <a:lnTo>
                  <a:pt x="2720975" y="63500"/>
                </a:lnTo>
                <a:lnTo>
                  <a:pt x="2720975" y="65088"/>
                </a:lnTo>
                <a:lnTo>
                  <a:pt x="2720975" y="66675"/>
                </a:lnTo>
                <a:lnTo>
                  <a:pt x="2722563" y="66675"/>
                </a:lnTo>
                <a:lnTo>
                  <a:pt x="2724150" y="65088"/>
                </a:lnTo>
                <a:lnTo>
                  <a:pt x="2724150" y="66675"/>
                </a:lnTo>
                <a:lnTo>
                  <a:pt x="2725738" y="66675"/>
                </a:lnTo>
                <a:lnTo>
                  <a:pt x="2727325" y="66675"/>
                </a:lnTo>
                <a:lnTo>
                  <a:pt x="2728913" y="66675"/>
                </a:lnTo>
                <a:lnTo>
                  <a:pt x="2730500" y="66675"/>
                </a:lnTo>
                <a:lnTo>
                  <a:pt x="2730500" y="68263"/>
                </a:lnTo>
                <a:lnTo>
                  <a:pt x="2730500" y="69850"/>
                </a:lnTo>
                <a:lnTo>
                  <a:pt x="2732088" y="69850"/>
                </a:lnTo>
                <a:lnTo>
                  <a:pt x="2733675" y="69850"/>
                </a:lnTo>
                <a:lnTo>
                  <a:pt x="2735263" y="71438"/>
                </a:lnTo>
                <a:lnTo>
                  <a:pt x="2736850" y="71438"/>
                </a:lnTo>
                <a:lnTo>
                  <a:pt x="2738438" y="71438"/>
                </a:lnTo>
                <a:lnTo>
                  <a:pt x="2738438" y="73025"/>
                </a:lnTo>
                <a:lnTo>
                  <a:pt x="2738438" y="74613"/>
                </a:lnTo>
                <a:lnTo>
                  <a:pt x="2740025" y="73025"/>
                </a:lnTo>
                <a:lnTo>
                  <a:pt x="2740025" y="74613"/>
                </a:lnTo>
                <a:lnTo>
                  <a:pt x="2741613" y="74613"/>
                </a:lnTo>
                <a:lnTo>
                  <a:pt x="2741613" y="76200"/>
                </a:lnTo>
                <a:lnTo>
                  <a:pt x="2743200" y="76200"/>
                </a:lnTo>
                <a:lnTo>
                  <a:pt x="2743200" y="77788"/>
                </a:lnTo>
                <a:lnTo>
                  <a:pt x="2743200" y="79375"/>
                </a:lnTo>
                <a:lnTo>
                  <a:pt x="2743200" y="80963"/>
                </a:lnTo>
                <a:lnTo>
                  <a:pt x="2744788" y="80963"/>
                </a:lnTo>
                <a:lnTo>
                  <a:pt x="2746375" y="80963"/>
                </a:lnTo>
                <a:lnTo>
                  <a:pt x="2747963" y="82550"/>
                </a:lnTo>
                <a:lnTo>
                  <a:pt x="2747963" y="84138"/>
                </a:lnTo>
                <a:lnTo>
                  <a:pt x="2747963" y="85725"/>
                </a:lnTo>
                <a:lnTo>
                  <a:pt x="2746375" y="85725"/>
                </a:lnTo>
                <a:lnTo>
                  <a:pt x="2744788" y="85725"/>
                </a:lnTo>
                <a:lnTo>
                  <a:pt x="2744788" y="87313"/>
                </a:lnTo>
                <a:lnTo>
                  <a:pt x="2743200" y="87313"/>
                </a:lnTo>
                <a:lnTo>
                  <a:pt x="2743200" y="88900"/>
                </a:lnTo>
                <a:lnTo>
                  <a:pt x="2743200" y="90488"/>
                </a:lnTo>
                <a:lnTo>
                  <a:pt x="2741613" y="90488"/>
                </a:lnTo>
                <a:lnTo>
                  <a:pt x="2741613" y="92075"/>
                </a:lnTo>
                <a:lnTo>
                  <a:pt x="2740025" y="92075"/>
                </a:lnTo>
                <a:lnTo>
                  <a:pt x="2740025" y="93663"/>
                </a:lnTo>
                <a:lnTo>
                  <a:pt x="2738438" y="95250"/>
                </a:lnTo>
                <a:lnTo>
                  <a:pt x="2738438" y="96838"/>
                </a:lnTo>
                <a:lnTo>
                  <a:pt x="2740025" y="96838"/>
                </a:lnTo>
                <a:lnTo>
                  <a:pt x="2740025" y="98425"/>
                </a:lnTo>
                <a:lnTo>
                  <a:pt x="2740025" y="100013"/>
                </a:lnTo>
                <a:lnTo>
                  <a:pt x="2740025" y="101600"/>
                </a:lnTo>
                <a:lnTo>
                  <a:pt x="2741613" y="101600"/>
                </a:lnTo>
                <a:lnTo>
                  <a:pt x="2741613" y="103188"/>
                </a:lnTo>
                <a:lnTo>
                  <a:pt x="2743200" y="103188"/>
                </a:lnTo>
                <a:lnTo>
                  <a:pt x="2744788" y="103188"/>
                </a:lnTo>
                <a:lnTo>
                  <a:pt x="2744788" y="104775"/>
                </a:lnTo>
                <a:lnTo>
                  <a:pt x="2746375" y="104775"/>
                </a:lnTo>
                <a:lnTo>
                  <a:pt x="2746375" y="106363"/>
                </a:lnTo>
                <a:lnTo>
                  <a:pt x="2746375" y="107950"/>
                </a:lnTo>
                <a:lnTo>
                  <a:pt x="2747963" y="107950"/>
                </a:lnTo>
                <a:lnTo>
                  <a:pt x="2749550" y="107950"/>
                </a:lnTo>
                <a:lnTo>
                  <a:pt x="2751138" y="107950"/>
                </a:lnTo>
                <a:lnTo>
                  <a:pt x="2752725" y="107950"/>
                </a:lnTo>
                <a:lnTo>
                  <a:pt x="2752725" y="109538"/>
                </a:lnTo>
                <a:lnTo>
                  <a:pt x="2754313" y="109538"/>
                </a:lnTo>
                <a:lnTo>
                  <a:pt x="2755900" y="109538"/>
                </a:lnTo>
                <a:lnTo>
                  <a:pt x="2755900" y="111125"/>
                </a:lnTo>
                <a:lnTo>
                  <a:pt x="2755900" y="112713"/>
                </a:lnTo>
                <a:lnTo>
                  <a:pt x="2755900" y="114300"/>
                </a:lnTo>
                <a:lnTo>
                  <a:pt x="2755900" y="115888"/>
                </a:lnTo>
                <a:lnTo>
                  <a:pt x="2755900" y="117475"/>
                </a:lnTo>
                <a:lnTo>
                  <a:pt x="2757488" y="119063"/>
                </a:lnTo>
                <a:lnTo>
                  <a:pt x="2755900" y="119063"/>
                </a:lnTo>
                <a:lnTo>
                  <a:pt x="2755900" y="120650"/>
                </a:lnTo>
                <a:lnTo>
                  <a:pt x="2754313" y="120650"/>
                </a:lnTo>
                <a:lnTo>
                  <a:pt x="2752725" y="120650"/>
                </a:lnTo>
                <a:lnTo>
                  <a:pt x="2751138" y="122238"/>
                </a:lnTo>
                <a:lnTo>
                  <a:pt x="2749550" y="122238"/>
                </a:lnTo>
                <a:lnTo>
                  <a:pt x="2747963" y="122238"/>
                </a:lnTo>
                <a:lnTo>
                  <a:pt x="2747963" y="123825"/>
                </a:lnTo>
                <a:lnTo>
                  <a:pt x="2746375" y="123825"/>
                </a:lnTo>
                <a:lnTo>
                  <a:pt x="2744788" y="123825"/>
                </a:lnTo>
                <a:lnTo>
                  <a:pt x="2743200" y="123825"/>
                </a:lnTo>
                <a:lnTo>
                  <a:pt x="2741613" y="125413"/>
                </a:lnTo>
                <a:lnTo>
                  <a:pt x="2741613" y="127000"/>
                </a:lnTo>
                <a:lnTo>
                  <a:pt x="2740025" y="127000"/>
                </a:lnTo>
                <a:lnTo>
                  <a:pt x="2740025" y="128588"/>
                </a:lnTo>
                <a:lnTo>
                  <a:pt x="2738438" y="128588"/>
                </a:lnTo>
                <a:lnTo>
                  <a:pt x="2736850" y="128588"/>
                </a:lnTo>
                <a:lnTo>
                  <a:pt x="2735263" y="128588"/>
                </a:lnTo>
                <a:lnTo>
                  <a:pt x="2733675" y="128588"/>
                </a:lnTo>
                <a:lnTo>
                  <a:pt x="2732088" y="128588"/>
                </a:lnTo>
                <a:lnTo>
                  <a:pt x="2732088" y="130175"/>
                </a:lnTo>
                <a:lnTo>
                  <a:pt x="2730500" y="130175"/>
                </a:lnTo>
                <a:lnTo>
                  <a:pt x="2728913" y="130175"/>
                </a:lnTo>
                <a:lnTo>
                  <a:pt x="2728913" y="131763"/>
                </a:lnTo>
                <a:lnTo>
                  <a:pt x="2727325" y="131763"/>
                </a:lnTo>
                <a:lnTo>
                  <a:pt x="2725738" y="131763"/>
                </a:lnTo>
                <a:lnTo>
                  <a:pt x="2725738" y="133350"/>
                </a:lnTo>
                <a:lnTo>
                  <a:pt x="2725738" y="134938"/>
                </a:lnTo>
                <a:lnTo>
                  <a:pt x="2727325" y="134938"/>
                </a:lnTo>
                <a:lnTo>
                  <a:pt x="2728913" y="134938"/>
                </a:lnTo>
                <a:lnTo>
                  <a:pt x="2728913" y="136525"/>
                </a:lnTo>
                <a:lnTo>
                  <a:pt x="2730500" y="136525"/>
                </a:lnTo>
                <a:lnTo>
                  <a:pt x="2732088" y="136525"/>
                </a:lnTo>
                <a:lnTo>
                  <a:pt x="2732088" y="138113"/>
                </a:lnTo>
                <a:lnTo>
                  <a:pt x="2733675" y="138113"/>
                </a:lnTo>
                <a:lnTo>
                  <a:pt x="2733675" y="139700"/>
                </a:lnTo>
                <a:lnTo>
                  <a:pt x="2735263" y="139700"/>
                </a:lnTo>
                <a:lnTo>
                  <a:pt x="2736850" y="139700"/>
                </a:lnTo>
                <a:lnTo>
                  <a:pt x="2738438" y="139700"/>
                </a:lnTo>
                <a:lnTo>
                  <a:pt x="2738438" y="141288"/>
                </a:lnTo>
                <a:lnTo>
                  <a:pt x="2738438" y="142875"/>
                </a:lnTo>
                <a:lnTo>
                  <a:pt x="2740025" y="142875"/>
                </a:lnTo>
                <a:lnTo>
                  <a:pt x="2741613" y="142875"/>
                </a:lnTo>
                <a:lnTo>
                  <a:pt x="2743200" y="142875"/>
                </a:lnTo>
                <a:lnTo>
                  <a:pt x="2744788" y="142875"/>
                </a:lnTo>
                <a:lnTo>
                  <a:pt x="2744788" y="144463"/>
                </a:lnTo>
                <a:lnTo>
                  <a:pt x="2746375" y="144463"/>
                </a:lnTo>
                <a:lnTo>
                  <a:pt x="2747963" y="144463"/>
                </a:lnTo>
                <a:lnTo>
                  <a:pt x="2747963" y="146050"/>
                </a:lnTo>
                <a:lnTo>
                  <a:pt x="2747963" y="147638"/>
                </a:lnTo>
                <a:lnTo>
                  <a:pt x="2749550" y="147638"/>
                </a:lnTo>
                <a:lnTo>
                  <a:pt x="2749550" y="149225"/>
                </a:lnTo>
                <a:lnTo>
                  <a:pt x="2751138" y="150813"/>
                </a:lnTo>
                <a:lnTo>
                  <a:pt x="2752725" y="150813"/>
                </a:lnTo>
                <a:lnTo>
                  <a:pt x="2752725" y="152400"/>
                </a:lnTo>
                <a:lnTo>
                  <a:pt x="2754313" y="150813"/>
                </a:lnTo>
                <a:lnTo>
                  <a:pt x="2755900" y="150813"/>
                </a:lnTo>
                <a:lnTo>
                  <a:pt x="2757488" y="152400"/>
                </a:lnTo>
                <a:lnTo>
                  <a:pt x="2759075" y="152400"/>
                </a:lnTo>
                <a:lnTo>
                  <a:pt x="2760663" y="152400"/>
                </a:lnTo>
                <a:lnTo>
                  <a:pt x="2762250" y="152400"/>
                </a:lnTo>
                <a:lnTo>
                  <a:pt x="2763838" y="152400"/>
                </a:lnTo>
                <a:lnTo>
                  <a:pt x="2763838" y="153988"/>
                </a:lnTo>
                <a:lnTo>
                  <a:pt x="2765425" y="153988"/>
                </a:lnTo>
                <a:lnTo>
                  <a:pt x="2767013" y="153988"/>
                </a:lnTo>
                <a:lnTo>
                  <a:pt x="2768600" y="153988"/>
                </a:lnTo>
                <a:lnTo>
                  <a:pt x="2768600" y="155575"/>
                </a:lnTo>
                <a:lnTo>
                  <a:pt x="2770188" y="155575"/>
                </a:lnTo>
                <a:lnTo>
                  <a:pt x="2771775" y="155575"/>
                </a:lnTo>
                <a:lnTo>
                  <a:pt x="2771775" y="157163"/>
                </a:lnTo>
                <a:lnTo>
                  <a:pt x="2773363" y="157163"/>
                </a:lnTo>
                <a:lnTo>
                  <a:pt x="2774950" y="157163"/>
                </a:lnTo>
                <a:lnTo>
                  <a:pt x="2774950" y="158750"/>
                </a:lnTo>
                <a:lnTo>
                  <a:pt x="2776538" y="158750"/>
                </a:lnTo>
                <a:lnTo>
                  <a:pt x="2776538" y="160338"/>
                </a:lnTo>
                <a:lnTo>
                  <a:pt x="2778125" y="160338"/>
                </a:lnTo>
                <a:lnTo>
                  <a:pt x="2778125" y="161925"/>
                </a:lnTo>
                <a:lnTo>
                  <a:pt x="2776538" y="161925"/>
                </a:lnTo>
                <a:lnTo>
                  <a:pt x="2774950" y="161925"/>
                </a:lnTo>
                <a:lnTo>
                  <a:pt x="2774950" y="163513"/>
                </a:lnTo>
                <a:lnTo>
                  <a:pt x="2774950" y="165100"/>
                </a:lnTo>
                <a:lnTo>
                  <a:pt x="2773363" y="166688"/>
                </a:lnTo>
                <a:lnTo>
                  <a:pt x="2771775" y="166688"/>
                </a:lnTo>
                <a:lnTo>
                  <a:pt x="2771775" y="168275"/>
                </a:lnTo>
                <a:lnTo>
                  <a:pt x="2770188" y="169863"/>
                </a:lnTo>
                <a:lnTo>
                  <a:pt x="2770188" y="171450"/>
                </a:lnTo>
                <a:lnTo>
                  <a:pt x="2770188" y="173038"/>
                </a:lnTo>
                <a:lnTo>
                  <a:pt x="2770188" y="174625"/>
                </a:lnTo>
                <a:lnTo>
                  <a:pt x="2770188" y="176213"/>
                </a:lnTo>
                <a:lnTo>
                  <a:pt x="2770188" y="177800"/>
                </a:lnTo>
                <a:lnTo>
                  <a:pt x="2770188" y="179388"/>
                </a:lnTo>
                <a:lnTo>
                  <a:pt x="2768600" y="179388"/>
                </a:lnTo>
                <a:lnTo>
                  <a:pt x="2768600" y="180975"/>
                </a:lnTo>
                <a:lnTo>
                  <a:pt x="2770188" y="180975"/>
                </a:lnTo>
                <a:lnTo>
                  <a:pt x="2770188" y="182563"/>
                </a:lnTo>
                <a:lnTo>
                  <a:pt x="2771775" y="182563"/>
                </a:lnTo>
                <a:lnTo>
                  <a:pt x="2773363" y="182563"/>
                </a:lnTo>
                <a:lnTo>
                  <a:pt x="2773363" y="184150"/>
                </a:lnTo>
                <a:lnTo>
                  <a:pt x="2774950" y="184150"/>
                </a:lnTo>
                <a:lnTo>
                  <a:pt x="2776538" y="184150"/>
                </a:lnTo>
                <a:lnTo>
                  <a:pt x="2778125" y="185738"/>
                </a:lnTo>
                <a:lnTo>
                  <a:pt x="2779713" y="185738"/>
                </a:lnTo>
                <a:lnTo>
                  <a:pt x="2781300" y="185738"/>
                </a:lnTo>
                <a:lnTo>
                  <a:pt x="2782888" y="185738"/>
                </a:lnTo>
                <a:lnTo>
                  <a:pt x="2784475" y="185738"/>
                </a:lnTo>
                <a:lnTo>
                  <a:pt x="2786063" y="185738"/>
                </a:lnTo>
                <a:lnTo>
                  <a:pt x="2786063" y="187325"/>
                </a:lnTo>
                <a:lnTo>
                  <a:pt x="2787650" y="187325"/>
                </a:lnTo>
                <a:lnTo>
                  <a:pt x="2787650" y="188913"/>
                </a:lnTo>
                <a:lnTo>
                  <a:pt x="2789238" y="188913"/>
                </a:lnTo>
                <a:lnTo>
                  <a:pt x="2790825" y="188913"/>
                </a:lnTo>
                <a:lnTo>
                  <a:pt x="2792413" y="188913"/>
                </a:lnTo>
                <a:lnTo>
                  <a:pt x="2794000" y="190500"/>
                </a:lnTo>
                <a:lnTo>
                  <a:pt x="2794000" y="192088"/>
                </a:lnTo>
                <a:lnTo>
                  <a:pt x="2792413" y="192088"/>
                </a:lnTo>
                <a:lnTo>
                  <a:pt x="2792413" y="193675"/>
                </a:lnTo>
                <a:lnTo>
                  <a:pt x="2792413" y="195263"/>
                </a:lnTo>
                <a:lnTo>
                  <a:pt x="2792413" y="196850"/>
                </a:lnTo>
                <a:lnTo>
                  <a:pt x="2792413" y="198438"/>
                </a:lnTo>
                <a:lnTo>
                  <a:pt x="2790825" y="198438"/>
                </a:lnTo>
                <a:lnTo>
                  <a:pt x="2790825" y="196850"/>
                </a:lnTo>
                <a:lnTo>
                  <a:pt x="2789238" y="196850"/>
                </a:lnTo>
                <a:lnTo>
                  <a:pt x="2787650" y="196850"/>
                </a:lnTo>
                <a:lnTo>
                  <a:pt x="2786063" y="195263"/>
                </a:lnTo>
                <a:lnTo>
                  <a:pt x="2786063" y="196850"/>
                </a:lnTo>
                <a:lnTo>
                  <a:pt x="2787650" y="198438"/>
                </a:lnTo>
                <a:lnTo>
                  <a:pt x="2787650" y="200025"/>
                </a:lnTo>
                <a:lnTo>
                  <a:pt x="2787650" y="201613"/>
                </a:lnTo>
                <a:lnTo>
                  <a:pt x="2787650" y="203200"/>
                </a:lnTo>
                <a:lnTo>
                  <a:pt x="2786063" y="203200"/>
                </a:lnTo>
                <a:lnTo>
                  <a:pt x="2784475" y="203200"/>
                </a:lnTo>
                <a:lnTo>
                  <a:pt x="2782888" y="203200"/>
                </a:lnTo>
                <a:lnTo>
                  <a:pt x="2782888" y="204788"/>
                </a:lnTo>
                <a:lnTo>
                  <a:pt x="2781300" y="204788"/>
                </a:lnTo>
                <a:lnTo>
                  <a:pt x="2779713" y="204788"/>
                </a:lnTo>
                <a:lnTo>
                  <a:pt x="2779713" y="203200"/>
                </a:lnTo>
                <a:lnTo>
                  <a:pt x="2778125" y="203200"/>
                </a:lnTo>
                <a:lnTo>
                  <a:pt x="2778125" y="204788"/>
                </a:lnTo>
                <a:lnTo>
                  <a:pt x="2778125" y="206375"/>
                </a:lnTo>
                <a:lnTo>
                  <a:pt x="2779713" y="206375"/>
                </a:lnTo>
                <a:lnTo>
                  <a:pt x="2781300" y="206375"/>
                </a:lnTo>
                <a:lnTo>
                  <a:pt x="2782888" y="206375"/>
                </a:lnTo>
                <a:lnTo>
                  <a:pt x="2782888" y="207963"/>
                </a:lnTo>
                <a:lnTo>
                  <a:pt x="2784475" y="207963"/>
                </a:lnTo>
                <a:lnTo>
                  <a:pt x="2786063" y="207963"/>
                </a:lnTo>
                <a:lnTo>
                  <a:pt x="2787650" y="207963"/>
                </a:lnTo>
                <a:lnTo>
                  <a:pt x="2789238" y="207963"/>
                </a:lnTo>
                <a:lnTo>
                  <a:pt x="2789238" y="209550"/>
                </a:lnTo>
                <a:lnTo>
                  <a:pt x="2790825" y="209550"/>
                </a:lnTo>
                <a:lnTo>
                  <a:pt x="2792413" y="209550"/>
                </a:lnTo>
                <a:lnTo>
                  <a:pt x="2792413" y="211138"/>
                </a:lnTo>
                <a:lnTo>
                  <a:pt x="2794000" y="211138"/>
                </a:lnTo>
                <a:lnTo>
                  <a:pt x="2795588" y="211138"/>
                </a:lnTo>
                <a:lnTo>
                  <a:pt x="2795588" y="209550"/>
                </a:lnTo>
                <a:lnTo>
                  <a:pt x="2797175" y="209550"/>
                </a:lnTo>
                <a:lnTo>
                  <a:pt x="2798763" y="209550"/>
                </a:lnTo>
                <a:lnTo>
                  <a:pt x="2800350" y="209550"/>
                </a:lnTo>
                <a:lnTo>
                  <a:pt x="2801938" y="209550"/>
                </a:lnTo>
                <a:lnTo>
                  <a:pt x="2803525" y="209550"/>
                </a:lnTo>
                <a:lnTo>
                  <a:pt x="2805113" y="209550"/>
                </a:lnTo>
                <a:lnTo>
                  <a:pt x="2806700" y="207963"/>
                </a:lnTo>
                <a:lnTo>
                  <a:pt x="2808288" y="207963"/>
                </a:lnTo>
                <a:lnTo>
                  <a:pt x="2808288" y="206375"/>
                </a:lnTo>
                <a:lnTo>
                  <a:pt x="2809875" y="206375"/>
                </a:lnTo>
                <a:lnTo>
                  <a:pt x="2809875" y="204788"/>
                </a:lnTo>
                <a:lnTo>
                  <a:pt x="2811463" y="204788"/>
                </a:lnTo>
                <a:lnTo>
                  <a:pt x="2813050" y="204788"/>
                </a:lnTo>
                <a:lnTo>
                  <a:pt x="2813050" y="203200"/>
                </a:lnTo>
                <a:lnTo>
                  <a:pt x="2814638" y="203200"/>
                </a:lnTo>
                <a:lnTo>
                  <a:pt x="2814638" y="201613"/>
                </a:lnTo>
                <a:lnTo>
                  <a:pt x="2816225" y="200025"/>
                </a:lnTo>
                <a:lnTo>
                  <a:pt x="2816225" y="198438"/>
                </a:lnTo>
                <a:lnTo>
                  <a:pt x="2816225" y="196850"/>
                </a:lnTo>
                <a:lnTo>
                  <a:pt x="2814638" y="196850"/>
                </a:lnTo>
                <a:lnTo>
                  <a:pt x="2814638" y="195263"/>
                </a:lnTo>
                <a:lnTo>
                  <a:pt x="2814638" y="193675"/>
                </a:lnTo>
                <a:lnTo>
                  <a:pt x="2814638" y="192088"/>
                </a:lnTo>
                <a:lnTo>
                  <a:pt x="2814638" y="190500"/>
                </a:lnTo>
                <a:lnTo>
                  <a:pt x="2816225" y="190500"/>
                </a:lnTo>
                <a:lnTo>
                  <a:pt x="2816225" y="188913"/>
                </a:lnTo>
                <a:lnTo>
                  <a:pt x="2817813" y="188913"/>
                </a:lnTo>
                <a:lnTo>
                  <a:pt x="2819400" y="188913"/>
                </a:lnTo>
                <a:lnTo>
                  <a:pt x="2820988" y="187325"/>
                </a:lnTo>
                <a:lnTo>
                  <a:pt x="2822575" y="187325"/>
                </a:lnTo>
                <a:lnTo>
                  <a:pt x="2824163" y="187325"/>
                </a:lnTo>
                <a:lnTo>
                  <a:pt x="2825750" y="188913"/>
                </a:lnTo>
                <a:lnTo>
                  <a:pt x="2827338" y="188913"/>
                </a:lnTo>
                <a:lnTo>
                  <a:pt x="2828925" y="188913"/>
                </a:lnTo>
                <a:lnTo>
                  <a:pt x="2830513" y="188913"/>
                </a:lnTo>
                <a:lnTo>
                  <a:pt x="2832100" y="188913"/>
                </a:lnTo>
                <a:lnTo>
                  <a:pt x="2832100" y="190500"/>
                </a:lnTo>
                <a:lnTo>
                  <a:pt x="2832100" y="192088"/>
                </a:lnTo>
                <a:lnTo>
                  <a:pt x="2833688" y="192088"/>
                </a:lnTo>
                <a:lnTo>
                  <a:pt x="2833688" y="193675"/>
                </a:lnTo>
                <a:lnTo>
                  <a:pt x="2835275" y="193675"/>
                </a:lnTo>
                <a:lnTo>
                  <a:pt x="2835275" y="195263"/>
                </a:lnTo>
                <a:lnTo>
                  <a:pt x="2836863" y="195263"/>
                </a:lnTo>
                <a:lnTo>
                  <a:pt x="2836863" y="196850"/>
                </a:lnTo>
                <a:lnTo>
                  <a:pt x="2838450" y="196850"/>
                </a:lnTo>
                <a:lnTo>
                  <a:pt x="2840038" y="196850"/>
                </a:lnTo>
                <a:lnTo>
                  <a:pt x="2841625" y="196850"/>
                </a:lnTo>
                <a:lnTo>
                  <a:pt x="2841625" y="198438"/>
                </a:lnTo>
                <a:lnTo>
                  <a:pt x="2841625" y="200025"/>
                </a:lnTo>
                <a:lnTo>
                  <a:pt x="2841625" y="201613"/>
                </a:lnTo>
                <a:lnTo>
                  <a:pt x="2841625" y="203200"/>
                </a:lnTo>
                <a:lnTo>
                  <a:pt x="2841625" y="204788"/>
                </a:lnTo>
                <a:lnTo>
                  <a:pt x="2840038" y="204788"/>
                </a:lnTo>
                <a:lnTo>
                  <a:pt x="2838450" y="206375"/>
                </a:lnTo>
                <a:lnTo>
                  <a:pt x="2836863" y="206375"/>
                </a:lnTo>
                <a:lnTo>
                  <a:pt x="2836863" y="207963"/>
                </a:lnTo>
                <a:lnTo>
                  <a:pt x="2836863" y="209550"/>
                </a:lnTo>
                <a:lnTo>
                  <a:pt x="2836863" y="211138"/>
                </a:lnTo>
                <a:lnTo>
                  <a:pt x="2835275" y="211138"/>
                </a:lnTo>
                <a:lnTo>
                  <a:pt x="2833688" y="211138"/>
                </a:lnTo>
                <a:lnTo>
                  <a:pt x="2832100" y="211138"/>
                </a:lnTo>
                <a:lnTo>
                  <a:pt x="2830513" y="211138"/>
                </a:lnTo>
                <a:lnTo>
                  <a:pt x="2830513" y="212725"/>
                </a:lnTo>
                <a:lnTo>
                  <a:pt x="2828925" y="212725"/>
                </a:lnTo>
                <a:lnTo>
                  <a:pt x="2827338" y="212725"/>
                </a:lnTo>
                <a:lnTo>
                  <a:pt x="2825750" y="212725"/>
                </a:lnTo>
                <a:lnTo>
                  <a:pt x="2824163" y="212725"/>
                </a:lnTo>
                <a:lnTo>
                  <a:pt x="2822575" y="214313"/>
                </a:lnTo>
                <a:lnTo>
                  <a:pt x="2820988" y="214313"/>
                </a:lnTo>
                <a:lnTo>
                  <a:pt x="2820988" y="215900"/>
                </a:lnTo>
                <a:lnTo>
                  <a:pt x="2822575" y="215900"/>
                </a:lnTo>
                <a:lnTo>
                  <a:pt x="2824163" y="215900"/>
                </a:lnTo>
                <a:lnTo>
                  <a:pt x="2825750" y="215900"/>
                </a:lnTo>
                <a:lnTo>
                  <a:pt x="2827338" y="215900"/>
                </a:lnTo>
                <a:lnTo>
                  <a:pt x="2828925" y="217488"/>
                </a:lnTo>
                <a:lnTo>
                  <a:pt x="2828925" y="215900"/>
                </a:lnTo>
                <a:lnTo>
                  <a:pt x="2830513" y="215900"/>
                </a:lnTo>
                <a:lnTo>
                  <a:pt x="2832100" y="215900"/>
                </a:lnTo>
                <a:lnTo>
                  <a:pt x="2833688" y="215900"/>
                </a:lnTo>
                <a:lnTo>
                  <a:pt x="2833688" y="217488"/>
                </a:lnTo>
                <a:lnTo>
                  <a:pt x="2835275" y="217488"/>
                </a:lnTo>
                <a:lnTo>
                  <a:pt x="2836863" y="217488"/>
                </a:lnTo>
                <a:lnTo>
                  <a:pt x="2838450" y="217488"/>
                </a:lnTo>
                <a:lnTo>
                  <a:pt x="2840038" y="217488"/>
                </a:lnTo>
                <a:lnTo>
                  <a:pt x="2841625" y="217488"/>
                </a:lnTo>
                <a:lnTo>
                  <a:pt x="2841625" y="219075"/>
                </a:lnTo>
                <a:lnTo>
                  <a:pt x="2841625" y="220663"/>
                </a:lnTo>
                <a:lnTo>
                  <a:pt x="2841625" y="222250"/>
                </a:lnTo>
                <a:lnTo>
                  <a:pt x="2843213" y="222250"/>
                </a:lnTo>
                <a:lnTo>
                  <a:pt x="2843213" y="223838"/>
                </a:lnTo>
                <a:lnTo>
                  <a:pt x="2844800" y="223838"/>
                </a:lnTo>
                <a:lnTo>
                  <a:pt x="2846388" y="223838"/>
                </a:lnTo>
                <a:lnTo>
                  <a:pt x="2847975" y="223838"/>
                </a:lnTo>
                <a:lnTo>
                  <a:pt x="2847975" y="225425"/>
                </a:lnTo>
                <a:lnTo>
                  <a:pt x="2847975" y="227013"/>
                </a:lnTo>
                <a:lnTo>
                  <a:pt x="2846388" y="227013"/>
                </a:lnTo>
                <a:lnTo>
                  <a:pt x="2846388" y="228600"/>
                </a:lnTo>
                <a:lnTo>
                  <a:pt x="2846388" y="230188"/>
                </a:lnTo>
                <a:lnTo>
                  <a:pt x="2846388" y="231775"/>
                </a:lnTo>
                <a:lnTo>
                  <a:pt x="2846388" y="233363"/>
                </a:lnTo>
                <a:lnTo>
                  <a:pt x="2846388" y="234950"/>
                </a:lnTo>
                <a:lnTo>
                  <a:pt x="2846388" y="236538"/>
                </a:lnTo>
                <a:lnTo>
                  <a:pt x="2844800" y="236538"/>
                </a:lnTo>
                <a:lnTo>
                  <a:pt x="2844800" y="238125"/>
                </a:lnTo>
                <a:lnTo>
                  <a:pt x="2843213" y="238125"/>
                </a:lnTo>
                <a:lnTo>
                  <a:pt x="2843213" y="239713"/>
                </a:lnTo>
                <a:lnTo>
                  <a:pt x="2844800" y="239713"/>
                </a:lnTo>
                <a:lnTo>
                  <a:pt x="2846388" y="239713"/>
                </a:lnTo>
                <a:lnTo>
                  <a:pt x="2846388" y="241300"/>
                </a:lnTo>
                <a:lnTo>
                  <a:pt x="2846388" y="242888"/>
                </a:lnTo>
                <a:lnTo>
                  <a:pt x="2844800" y="242888"/>
                </a:lnTo>
                <a:lnTo>
                  <a:pt x="2843213" y="242888"/>
                </a:lnTo>
                <a:lnTo>
                  <a:pt x="2841625" y="242888"/>
                </a:lnTo>
                <a:lnTo>
                  <a:pt x="2840038" y="242888"/>
                </a:lnTo>
                <a:lnTo>
                  <a:pt x="2840038" y="244475"/>
                </a:lnTo>
                <a:lnTo>
                  <a:pt x="2838450" y="244475"/>
                </a:lnTo>
                <a:lnTo>
                  <a:pt x="2836863" y="244475"/>
                </a:lnTo>
                <a:lnTo>
                  <a:pt x="2835275" y="244475"/>
                </a:lnTo>
                <a:lnTo>
                  <a:pt x="2835275" y="246063"/>
                </a:lnTo>
                <a:lnTo>
                  <a:pt x="2833688" y="246063"/>
                </a:lnTo>
                <a:lnTo>
                  <a:pt x="2832100" y="246063"/>
                </a:lnTo>
                <a:lnTo>
                  <a:pt x="2832100" y="247650"/>
                </a:lnTo>
                <a:lnTo>
                  <a:pt x="2832100" y="249238"/>
                </a:lnTo>
                <a:lnTo>
                  <a:pt x="2832100" y="250825"/>
                </a:lnTo>
                <a:lnTo>
                  <a:pt x="2833688" y="250825"/>
                </a:lnTo>
                <a:lnTo>
                  <a:pt x="2835275" y="250825"/>
                </a:lnTo>
                <a:lnTo>
                  <a:pt x="2836863" y="250825"/>
                </a:lnTo>
                <a:lnTo>
                  <a:pt x="2836863" y="252413"/>
                </a:lnTo>
                <a:lnTo>
                  <a:pt x="2838450" y="252413"/>
                </a:lnTo>
                <a:lnTo>
                  <a:pt x="2840038" y="252413"/>
                </a:lnTo>
                <a:lnTo>
                  <a:pt x="2840038" y="254000"/>
                </a:lnTo>
                <a:lnTo>
                  <a:pt x="2841625" y="254000"/>
                </a:lnTo>
                <a:lnTo>
                  <a:pt x="2841625" y="255588"/>
                </a:lnTo>
                <a:lnTo>
                  <a:pt x="2843213" y="255588"/>
                </a:lnTo>
                <a:lnTo>
                  <a:pt x="2843213" y="257175"/>
                </a:lnTo>
                <a:lnTo>
                  <a:pt x="2844800" y="257175"/>
                </a:lnTo>
                <a:lnTo>
                  <a:pt x="2844800" y="258763"/>
                </a:lnTo>
                <a:lnTo>
                  <a:pt x="2846388" y="258763"/>
                </a:lnTo>
                <a:lnTo>
                  <a:pt x="2846388" y="260350"/>
                </a:lnTo>
                <a:lnTo>
                  <a:pt x="2847975" y="260350"/>
                </a:lnTo>
                <a:lnTo>
                  <a:pt x="2849563" y="260350"/>
                </a:lnTo>
                <a:lnTo>
                  <a:pt x="2851150" y="261938"/>
                </a:lnTo>
                <a:lnTo>
                  <a:pt x="2851150" y="263525"/>
                </a:lnTo>
                <a:lnTo>
                  <a:pt x="2852738" y="263525"/>
                </a:lnTo>
                <a:lnTo>
                  <a:pt x="2854325" y="263525"/>
                </a:lnTo>
                <a:lnTo>
                  <a:pt x="2854325" y="265113"/>
                </a:lnTo>
                <a:lnTo>
                  <a:pt x="2855913" y="265113"/>
                </a:lnTo>
                <a:lnTo>
                  <a:pt x="2857500" y="265113"/>
                </a:lnTo>
                <a:lnTo>
                  <a:pt x="2857500" y="266700"/>
                </a:lnTo>
                <a:lnTo>
                  <a:pt x="2857500" y="268288"/>
                </a:lnTo>
                <a:lnTo>
                  <a:pt x="2855913" y="268288"/>
                </a:lnTo>
                <a:lnTo>
                  <a:pt x="2855913" y="269875"/>
                </a:lnTo>
                <a:lnTo>
                  <a:pt x="2855913" y="271463"/>
                </a:lnTo>
                <a:lnTo>
                  <a:pt x="2855913" y="273050"/>
                </a:lnTo>
                <a:lnTo>
                  <a:pt x="2857500" y="273050"/>
                </a:lnTo>
                <a:lnTo>
                  <a:pt x="2859088" y="273050"/>
                </a:lnTo>
                <a:lnTo>
                  <a:pt x="2859088" y="274638"/>
                </a:lnTo>
                <a:lnTo>
                  <a:pt x="2859088" y="276225"/>
                </a:lnTo>
                <a:lnTo>
                  <a:pt x="2857500" y="276225"/>
                </a:lnTo>
                <a:lnTo>
                  <a:pt x="2857500" y="277813"/>
                </a:lnTo>
                <a:lnTo>
                  <a:pt x="2855913" y="277813"/>
                </a:lnTo>
                <a:lnTo>
                  <a:pt x="2854325" y="277813"/>
                </a:lnTo>
                <a:lnTo>
                  <a:pt x="2854325" y="279400"/>
                </a:lnTo>
                <a:lnTo>
                  <a:pt x="2852738" y="279400"/>
                </a:lnTo>
                <a:lnTo>
                  <a:pt x="2852738" y="280988"/>
                </a:lnTo>
                <a:lnTo>
                  <a:pt x="2852738" y="282575"/>
                </a:lnTo>
                <a:lnTo>
                  <a:pt x="2851150" y="282575"/>
                </a:lnTo>
                <a:lnTo>
                  <a:pt x="2851150" y="284163"/>
                </a:lnTo>
                <a:lnTo>
                  <a:pt x="2851150" y="285750"/>
                </a:lnTo>
                <a:lnTo>
                  <a:pt x="2851150" y="287338"/>
                </a:lnTo>
                <a:lnTo>
                  <a:pt x="2849563" y="287338"/>
                </a:lnTo>
                <a:lnTo>
                  <a:pt x="2849563" y="288925"/>
                </a:lnTo>
                <a:lnTo>
                  <a:pt x="2847975" y="288925"/>
                </a:lnTo>
                <a:lnTo>
                  <a:pt x="2847975" y="290513"/>
                </a:lnTo>
                <a:lnTo>
                  <a:pt x="2847975" y="292100"/>
                </a:lnTo>
                <a:lnTo>
                  <a:pt x="2847975" y="293688"/>
                </a:lnTo>
                <a:lnTo>
                  <a:pt x="2846388" y="293688"/>
                </a:lnTo>
                <a:lnTo>
                  <a:pt x="2846388" y="295275"/>
                </a:lnTo>
                <a:lnTo>
                  <a:pt x="2846388" y="296863"/>
                </a:lnTo>
                <a:lnTo>
                  <a:pt x="2846388" y="298450"/>
                </a:lnTo>
                <a:lnTo>
                  <a:pt x="2846388" y="300038"/>
                </a:lnTo>
                <a:lnTo>
                  <a:pt x="2844800" y="300038"/>
                </a:lnTo>
                <a:lnTo>
                  <a:pt x="2843213" y="300038"/>
                </a:lnTo>
                <a:lnTo>
                  <a:pt x="2841625" y="300038"/>
                </a:lnTo>
                <a:lnTo>
                  <a:pt x="2841625" y="301625"/>
                </a:lnTo>
                <a:lnTo>
                  <a:pt x="2840038" y="301625"/>
                </a:lnTo>
                <a:lnTo>
                  <a:pt x="2838450" y="301625"/>
                </a:lnTo>
                <a:lnTo>
                  <a:pt x="2838450" y="303213"/>
                </a:lnTo>
                <a:lnTo>
                  <a:pt x="2838450" y="304800"/>
                </a:lnTo>
                <a:lnTo>
                  <a:pt x="2836863" y="304800"/>
                </a:lnTo>
                <a:lnTo>
                  <a:pt x="2835275" y="304800"/>
                </a:lnTo>
                <a:lnTo>
                  <a:pt x="2833688" y="304800"/>
                </a:lnTo>
                <a:lnTo>
                  <a:pt x="2832100" y="304800"/>
                </a:lnTo>
                <a:lnTo>
                  <a:pt x="2830513" y="304800"/>
                </a:lnTo>
                <a:lnTo>
                  <a:pt x="2828925" y="304800"/>
                </a:lnTo>
                <a:lnTo>
                  <a:pt x="2828925" y="303213"/>
                </a:lnTo>
                <a:lnTo>
                  <a:pt x="2827338" y="303213"/>
                </a:lnTo>
                <a:lnTo>
                  <a:pt x="2827338" y="301625"/>
                </a:lnTo>
                <a:lnTo>
                  <a:pt x="2825750" y="301625"/>
                </a:lnTo>
                <a:lnTo>
                  <a:pt x="2825750" y="300038"/>
                </a:lnTo>
                <a:lnTo>
                  <a:pt x="2824163" y="300038"/>
                </a:lnTo>
                <a:lnTo>
                  <a:pt x="2824163" y="298450"/>
                </a:lnTo>
                <a:lnTo>
                  <a:pt x="2824163" y="296863"/>
                </a:lnTo>
                <a:lnTo>
                  <a:pt x="2824163" y="295275"/>
                </a:lnTo>
                <a:lnTo>
                  <a:pt x="2824163" y="293688"/>
                </a:lnTo>
                <a:lnTo>
                  <a:pt x="2824163" y="292100"/>
                </a:lnTo>
                <a:lnTo>
                  <a:pt x="2822575" y="292100"/>
                </a:lnTo>
                <a:lnTo>
                  <a:pt x="2822575" y="290513"/>
                </a:lnTo>
                <a:lnTo>
                  <a:pt x="2820988" y="290513"/>
                </a:lnTo>
                <a:lnTo>
                  <a:pt x="2819400" y="288925"/>
                </a:lnTo>
                <a:lnTo>
                  <a:pt x="2819400" y="287338"/>
                </a:lnTo>
                <a:lnTo>
                  <a:pt x="2817813" y="287338"/>
                </a:lnTo>
                <a:lnTo>
                  <a:pt x="2816225" y="287338"/>
                </a:lnTo>
                <a:lnTo>
                  <a:pt x="2814638" y="287338"/>
                </a:lnTo>
                <a:lnTo>
                  <a:pt x="2813050" y="287338"/>
                </a:lnTo>
                <a:lnTo>
                  <a:pt x="2811463" y="287338"/>
                </a:lnTo>
                <a:lnTo>
                  <a:pt x="2809875" y="287338"/>
                </a:lnTo>
                <a:lnTo>
                  <a:pt x="2809875" y="288925"/>
                </a:lnTo>
                <a:lnTo>
                  <a:pt x="2808288" y="288925"/>
                </a:lnTo>
                <a:lnTo>
                  <a:pt x="2806700" y="288925"/>
                </a:lnTo>
                <a:lnTo>
                  <a:pt x="2806700" y="287338"/>
                </a:lnTo>
                <a:lnTo>
                  <a:pt x="2805113" y="287338"/>
                </a:lnTo>
                <a:lnTo>
                  <a:pt x="2803525" y="287338"/>
                </a:lnTo>
                <a:lnTo>
                  <a:pt x="2801938" y="287338"/>
                </a:lnTo>
                <a:lnTo>
                  <a:pt x="2800350" y="287338"/>
                </a:lnTo>
                <a:lnTo>
                  <a:pt x="2798763" y="287338"/>
                </a:lnTo>
                <a:lnTo>
                  <a:pt x="2797175" y="287338"/>
                </a:lnTo>
                <a:lnTo>
                  <a:pt x="2797175" y="288925"/>
                </a:lnTo>
                <a:lnTo>
                  <a:pt x="2795588" y="288925"/>
                </a:lnTo>
                <a:lnTo>
                  <a:pt x="2794000" y="288925"/>
                </a:lnTo>
                <a:lnTo>
                  <a:pt x="2794000" y="290513"/>
                </a:lnTo>
                <a:lnTo>
                  <a:pt x="2794000" y="292100"/>
                </a:lnTo>
                <a:lnTo>
                  <a:pt x="2792413" y="292100"/>
                </a:lnTo>
                <a:lnTo>
                  <a:pt x="2790825" y="292100"/>
                </a:lnTo>
                <a:lnTo>
                  <a:pt x="2789238" y="292100"/>
                </a:lnTo>
                <a:lnTo>
                  <a:pt x="2787650" y="292100"/>
                </a:lnTo>
                <a:lnTo>
                  <a:pt x="2787650" y="293688"/>
                </a:lnTo>
                <a:lnTo>
                  <a:pt x="2789238" y="293688"/>
                </a:lnTo>
                <a:lnTo>
                  <a:pt x="2789238" y="295275"/>
                </a:lnTo>
                <a:lnTo>
                  <a:pt x="2790825" y="295275"/>
                </a:lnTo>
                <a:lnTo>
                  <a:pt x="2790825" y="296863"/>
                </a:lnTo>
                <a:lnTo>
                  <a:pt x="2789238" y="298450"/>
                </a:lnTo>
                <a:lnTo>
                  <a:pt x="2787650" y="298450"/>
                </a:lnTo>
                <a:lnTo>
                  <a:pt x="2787650" y="300038"/>
                </a:lnTo>
                <a:lnTo>
                  <a:pt x="2787650" y="301625"/>
                </a:lnTo>
                <a:lnTo>
                  <a:pt x="2786063" y="301625"/>
                </a:lnTo>
                <a:lnTo>
                  <a:pt x="2786063" y="303213"/>
                </a:lnTo>
                <a:lnTo>
                  <a:pt x="2786063" y="304800"/>
                </a:lnTo>
                <a:lnTo>
                  <a:pt x="2787650" y="304800"/>
                </a:lnTo>
                <a:lnTo>
                  <a:pt x="2787650" y="306388"/>
                </a:lnTo>
                <a:lnTo>
                  <a:pt x="2787650" y="307975"/>
                </a:lnTo>
                <a:lnTo>
                  <a:pt x="2787650" y="309563"/>
                </a:lnTo>
                <a:lnTo>
                  <a:pt x="2787650" y="311150"/>
                </a:lnTo>
                <a:lnTo>
                  <a:pt x="2786063" y="312738"/>
                </a:lnTo>
                <a:lnTo>
                  <a:pt x="2786063" y="314325"/>
                </a:lnTo>
                <a:lnTo>
                  <a:pt x="2784475" y="314325"/>
                </a:lnTo>
                <a:lnTo>
                  <a:pt x="2784475" y="315913"/>
                </a:lnTo>
                <a:lnTo>
                  <a:pt x="2784475" y="317500"/>
                </a:lnTo>
                <a:lnTo>
                  <a:pt x="2786063" y="317500"/>
                </a:lnTo>
                <a:lnTo>
                  <a:pt x="2787650" y="317500"/>
                </a:lnTo>
                <a:lnTo>
                  <a:pt x="2787650" y="319088"/>
                </a:lnTo>
                <a:lnTo>
                  <a:pt x="2789238" y="319088"/>
                </a:lnTo>
                <a:lnTo>
                  <a:pt x="2790825" y="319088"/>
                </a:lnTo>
                <a:lnTo>
                  <a:pt x="2792413" y="319088"/>
                </a:lnTo>
                <a:lnTo>
                  <a:pt x="2792413" y="320675"/>
                </a:lnTo>
                <a:lnTo>
                  <a:pt x="2792413" y="322263"/>
                </a:lnTo>
                <a:lnTo>
                  <a:pt x="2790825" y="322263"/>
                </a:lnTo>
                <a:lnTo>
                  <a:pt x="2790825" y="323850"/>
                </a:lnTo>
                <a:lnTo>
                  <a:pt x="2792413" y="323850"/>
                </a:lnTo>
                <a:lnTo>
                  <a:pt x="2792413" y="325438"/>
                </a:lnTo>
                <a:lnTo>
                  <a:pt x="2794000" y="327025"/>
                </a:lnTo>
                <a:lnTo>
                  <a:pt x="2795588" y="327025"/>
                </a:lnTo>
                <a:lnTo>
                  <a:pt x="2795588" y="328613"/>
                </a:lnTo>
                <a:lnTo>
                  <a:pt x="2795588" y="330200"/>
                </a:lnTo>
                <a:lnTo>
                  <a:pt x="2795588" y="331788"/>
                </a:lnTo>
                <a:lnTo>
                  <a:pt x="2797175" y="331788"/>
                </a:lnTo>
                <a:lnTo>
                  <a:pt x="2797175" y="333375"/>
                </a:lnTo>
                <a:lnTo>
                  <a:pt x="2795588" y="333375"/>
                </a:lnTo>
                <a:lnTo>
                  <a:pt x="2794000" y="334963"/>
                </a:lnTo>
                <a:lnTo>
                  <a:pt x="2795588" y="334963"/>
                </a:lnTo>
                <a:lnTo>
                  <a:pt x="2797175" y="334963"/>
                </a:lnTo>
                <a:lnTo>
                  <a:pt x="2797175" y="336550"/>
                </a:lnTo>
                <a:lnTo>
                  <a:pt x="2798763" y="336550"/>
                </a:lnTo>
                <a:lnTo>
                  <a:pt x="2800350" y="336550"/>
                </a:lnTo>
                <a:lnTo>
                  <a:pt x="2801938" y="336550"/>
                </a:lnTo>
                <a:lnTo>
                  <a:pt x="2801938" y="338138"/>
                </a:lnTo>
                <a:lnTo>
                  <a:pt x="2801938" y="339725"/>
                </a:lnTo>
                <a:lnTo>
                  <a:pt x="2803525" y="339725"/>
                </a:lnTo>
                <a:lnTo>
                  <a:pt x="2803525" y="341313"/>
                </a:lnTo>
                <a:lnTo>
                  <a:pt x="2805113" y="341313"/>
                </a:lnTo>
                <a:lnTo>
                  <a:pt x="2806700" y="341313"/>
                </a:lnTo>
                <a:lnTo>
                  <a:pt x="2806700" y="342900"/>
                </a:lnTo>
                <a:lnTo>
                  <a:pt x="2808288" y="342900"/>
                </a:lnTo>
                <a:lnTo>
                  <a:pt x="2808288" y="344488"/>
                </a:lnTo>
                <a:lnTo>
                  <a:pt x="2808288" y="346075"/>
                </a:lnTo>
                <a:lnTo>
                  <a:pt x="2809875" y="346075"/>
                </a:lnTo>
                <a:lnTo>
                  <a:pt x="2809875" y="347663"/>
                </a:lnTo>
                <a:lnTo>
                  <a:pt x="2811463" y="347663"/>
                </a:lnTo>
                <a:lnTo>
                  <a:pt x="2813050" y="347663"/>
                </a:lnTo>
                <a:lnTo>
                  <a:pt x="2814638" y="347663"/>
                </a:lnTo>
                <a:lnTo>
                  <a:pt x="2814638" y="349250"/>
                </a:lnTo>
                <a:lnTo>
                  <a:pt x="2814638" y="350838"/>
                </a:lnTo>
                <a:lnTo>
                  <a:pt x="2814638" y="352425"/>
                </a:lnTo>
                <a:lnTo>
                  <a:pt x="2813050" y="352425"/>
                </a:lnTo>
                <a:lnTo>
                  <a:pt x="2813050" y="354013"/>
                </a:lnTo>
                <a:lnTo>
                  <a:pt x="2813050" y="355600"/>
                </a:lnTo>
                <a:lnTo>
                  <a:pt x="2814638" y="355600"/>
                </a:lnTo>
                <a:lnTo>
                  <a:pt x="2814638" y="357188"/>
                </a:lnTo>
                <a:lnTo>
                  <a:pt x="2813050" y="358775"/>
                </a:lnTo>
                <a:lnTo>
                  <a:pt x="2814638" y="358775"/>
                </a:lnTo>
                <a:lnTo>
                  <a:pt x="2814638" y="360363"/>
                </a:lnTo>
                <a:lnTo>
                  <a:pt x="2814638" y="361950"/>
                </a:lnTo>
                <a:lnTo>
                  <a:pt x="2814638" y="363538"/>
                </a:lnTo>
                <a:lnTo>
                  <a:pt x="2814638" y="365125"/>
                </a:lnTo>
                <a:lnTo>
                  <a:pt x="2816225" y="365125"/>
                </a:lnTo>
                <a:lnTo>
                  <a:pt x="2817813" y="365125"/>
                </a:lnTo>
                <a:lnTo>
                  <a:pt x="2817813" y="366713"/>
                </a:lnTo>
                <a:lnTo>
                  <a:pt x="2819400" y="366713"/>
                </a:lnTo>
                <a:lnTo>
                  <a:pt x="2819400" y="368300"/>
                </a:lnTo>
                <a:lnTo>
                  <a:pt x="2819400" y="369888"/>
                </a:lnTo>
                <a:lnTo>
                  <a:pt x="2819400" y="371475"/>
                </a:lnTo>
                <a:lnTo>
                  <a:pt x="2820988" y="371475"/>
                </a:lnTo>
                <a:lnTo>
                  <a:pt x="2822575" y="371475"/>
                </a:lnTo>
                <a:lnTo>
                  <a:pt x="2822575" y="369888"/>
                </a:lnTo>
                <a:lnTo>
                  <a:pt x="2824163" y="369888"/>
                </a:lnTo>
                <a:lnTo>
                  <a:pt x="2824163" y="371475"/>
                </a:lnTo>
                <a:lnTo>
                  <a:pt x="2825750" y="371475"/>
                </a:lnTo>
                <a:lnTo>
                  <a:pt x="2825750" y="373063"/>
                </a:lnTo>
                <a:lnTo>
                  <a:pt x="2827338" y="371475"/>
                </a:lnTo>
                <a:lnTo>
                  <a:pt x="2828925" y="371475"/>
                </a:lnTo>
                <a:lnTo>
                  <a:pt x="2830513" y="373063"/>
                </a:lnTo>
                <a:lnTo>
                  <a:pt x="2832100" y="373063"/>
                </a:lnTo>
                <a:lnTo>
                  <a:pt x="2833688" y="373063"/>
                </a:lnTo>
                <a:lnTo>
                  <a:pt x="2835275" y="373063"/>
                </a:lnTo>
                <a:lnTo>
                  <a:pt x="2836863" y="373063"/>
                </a:lnTo>
                <a:lnTo>
                  <a:pt x="2838450" y="373063"/>
                </a:lnTo>
                <a:lnTo>
                  <a:pt x="2838450" y="374650"/>
                </a:lnTo>
                <a:lnTo>
                  <a:pt x="2838450" y="376238"/>
                </a:lnTo>
                <a:lnTo>
                  <a:pt x="2838450" y="377825"/>
                </a:lnTo>
                <a:lnTo>
                  <a:pt x="2840038" y="377825"/>
                </a:lnTo>
                <a:lnTo>
                  <a:pt x="2841625" y="377825"/>
                </a:lnTo>
                <a:lnTo>
                  <a:pt x="2841625" y="376238"/>
                </a:lnTo>
                <a:lnTo>
                  <a:pt x="2843213" y="376238"/>
                </a:lnTo>
                <a:lnTo>
                  <a:pt x="2844800" y="376238"/>
                </a:lnTo>
                <a:lnTo>
                  <a:pt x="2844800" y="374650"/>
                </a:lnTo>
                <a:lnTo>
                  <a:pt x="2846388" y="374650"/>
                </a:lnTo>
                <a:lnTo>
                  <a:pt x="2846388" y="376238"/>
                </a:lnTo>
                <a:lnTo>
                  <a:pt x="2847975" y="376238"/>
                </a:lnTo>
                <a:lnTo>
                  <a:pt x="2849563" y="376238"/>
                </a:lnTo>
                <a:lnTo>
                  <a:pt x="2851150" y="376238"/>
                </a:lnTo>
                <a:lnTo>
                  <a:pt x="2851150" y="377825"/>
                </a:lnTo>
                <a:lnTo>
                  <a:pt x="2849563" y="377825"/>
                </a:lnTo>
                <a:lnTo>
                  <a:pt x="2847975" y="377825"/>
                </a:lnTo>
                <a:lnTo>
                  <a:pt x="2847975" y="379413"/>
                </a:lnTo>
                <a:lnTo>
                  <a:pt x="2846388" y="379413"/>
                </a:lnTo>
                <a:lnTo>
                  <a:pt x="2846388" y="381000"/>
                </a:lnTo>
                <a:lnTo>
                  <a:pt x="2846388" y="382588"/>
                </a:lnTo>
                <a:lnTo>
                  <a:pt x="2846388" y="384175"/>
                </a:lnTo>
                <a:lnTo>
                  <a:pt x="2846388" y="385763"/>
                </a:lnTo>
                <a:lnTo>
                  <a:pt x="2846388" y="387350"/>
                </a:lnTo>
                <a:lnTo>
                  <a:pt x="2847975" y="387350"/>
                </a:lnTo>
                <a:lnTo>
                  <a:pt x="2847975" y="388938"/>
                </a:lnTo>
                <a:lnTo>
                  <a:pt x="2847975" y="390525"/>
                </a:lnTo>
                <a:lnTo>
                  <a:pt x="2849563" y="390525"/>
                </a:lnTo>
                <a:lnTo>
                  <a:pt x="2851150" y="390525"/>
                </a:lnTo>
                <a:lnTo>
                  <a:pt x="2851150" y="392113"/>
                </a:lnTo>
                <a:lnTo>
                  <a:pt x="2852738" y="393700"/>
                </a:lnTo>
                <a:lnTo>
                  <a:pt x="2852738" y="395288"/>
                </a:lnTo>
                <a:lnTo>
                  <a:pt x="2851150" y="395288"/>
                </a:lnTo>
                <a:lnTo>
                  <a:pt x="2851150" y="396875"/>
                </a:lnTo>
                <a:lnTo>
                  <a:pt x="2851150" y="398463"/>
                </a:lnTo>
                <a:lnTo>
                  <a:pt x="2849563" y="398463"/>
                </a:lnTo>
                <a:lnTo>
                  <a:pt x="2847975" y="398463"/>
                </a:lnTo>
                <a:lnTo>
                  <a:pt x="2846388" y="398463"/>
                </a:lnTo>
                <a:lnTo>
                  <a:pt x="2846388" y="400050"/>
                </a:lnTo>
                <a:lnTo>
                  <a:pt x="2846388" y="401638"/>
                </a:lnTo>
                <a:lnTo>
                  <a:pt x="2846388" y="403225"/>
                </a:lnTo>
                <a:lnTo>
                  <a:pt x="2846388" y="404813"/>
                </a:lnTo>
                <a:lnTo>
                  <a:pt x="2844800" y="404813"/>
                </a:lnTo>
                <a:lnTo>
                  <a:pt x="2843213" y="404813"/>
                </a:lnTo>
                <a:lnTo>
                  <a:pt x="2841625" y="404813"/>
                </a:lnTo>
                <a:lnTo>
                  <a:pt x="2840038" y="404813"/>
                </a:lnTo>
                <a:lnTo>
                  <a:pt x="2838450" y="404813"/>
                </a:lnTo>
                <a:lnTo>
                  <a:pt x="2836863" y="404813"/>
                </a:lnTo>
                <a:lnTo>
                  <a:pt x="2836863" y="406400"/>
                </a:lnTo>
                <a:lnTo>
                  <a:pt x="2835275" y="406400"/>
                </a:lnTo>
                <a:lnTo>
                  <a:pt x="2835275" y="407988"/>
                </a:lnTo>
                <a:lnTo>
                  <a:pt x="2833688" y="407988"/>
                </a:lnTo>
                <a:lnTo>
                  <a:pt x="2833688" y="409575"/>
                </a:lnTo>
                <a:lnTo>
                  <a:pt x="2833688" y="411163"/>
                </a:lnTo>
                <a:lnTo>
                  <a:pt x="2833688" y="412750"/>
                </a:lnTo>
                <a:lnTo>
                  <a:pt x="2835275" y="412750"/>
                </a:lnTo>
                <a:lnTo>
                  <a:pt x="2836863" y="412750"/>
                </a:lnTo>
                <a:lnTo>
                  <a:pt x="2838450" y="412750"/>
                </a:lnTo>
                <a:lnTo>
                  <a:pt x="2840038" y="412750"/>
                </a:lnTo>
                <a:lnTo>
                  <a:pt x="2841625" y="412750"/>
                </a:lnTo>
                <a:lnTo>
                  <a:pt x="2843213" y="412750"/>
                </a:lnTo>
                <a:lnTo>
                  <a:pt x="2844800" y="412750"/>
                </a:lnTo>
                <a:lnTo>
                  <a:pt x="2844800" y="414338"/>
                </a:lnTo>
                <a:lnTo>
                  <a:pt x="2846388" y="414338"/>
                </a:lnTo>
                <a:lnTo>
                  <a:pt x="2847975" y="414338"/>
                </a:lnTo>
                <a:lnTo>
                  <a:pt x="2847975" y="415925"/>
                </a:lnTo>
                <a:lnTo>
                  <a:pt x="2849563" y="415925"/>
                </a:lnTo>
                <a:lnTo>
                  <a:pt x="2849563" y="414338"/>
                </a:lnTo>
                <a:lnTo>
                  <a:pt x="2851150" y="414338"/>
                </a:lnTo>
                <a:lnTo>
                  <a:pt x="2851150" y="415925"/>
                </a:lnTo>
                <a:lnTo>
                  <a:pt x="2851150" y="417513"/>
                </a:lnTo>
                <a:lnTo>
                  <a:pt x="2852738" y="417513"/>
                </a:lnTo>
                <a:lnTo>
                  <a:pt x="2854325" y="417513"/>
                </a:lnTo>
                <a:lnTo>
                  <a:pt x="2855913" y="417513"/>
                </a:lnTo>
                <a:lnTo>
                  <a:pt x="2857500" y="417513"/>
                </a:lnTo>
                <a:lnTo>
                  <a:pt x="2859088" y="417513"/>
                </a:lnTo>
                <a:lnTo>
                  <a:pt x="2859088" y="419100"/>
                </a:lnTo>
                <a:lnTo>
                  <a:pt x="2859088" y="420688"/>
                </a:lnTo>
                <a:lnTo>
                  <a:pt x="2859088" y="422275"/>
                </a:lnTo>
                <a:lnTo>
                  <a:pt x="2860675" y="422275"/>
                </a:lnTo>
                <a:lnTo>
                  <a:pt x="2860675" y="423863"/>
                </a:lnTo>
                <a:lnTo>
                  <a:pt x="2862263" y="423863"/>
                </a:lnTo>
                <a:lnTo>
                  <a:pt x="2862263" y="425450"/>
                </a:lnTo>
                <a:lnTo>
                  <a:pt x="2863850" y="425450"/>
                </a:lnTo>
                <a:lnTo>
                  <a:pt x="2863850" y="427038"/>
                </a:lnTo>
                <a:lnTo>
                  <a:pt x="2863850" y="428625"/>
                </a:lnTo>
                <a:lnTo>
                  <a:pt x="2863850" y="430213"/>
                </a:lnTo>
                <a:lnTo>
                  <a:pt x="2862263" y="430213"/>
                </a:lnTo>
                <a:lnTo>
                  <a:pt x="2862263" y="431800"/>
                </a:lnTo>
                <a:lnTo>
                  <a:pt x="2863850" y="431800"/>
                </a:lnTo>
                <a:lnTo>
                  <a:pt x="2863850" y="433388"/>
                </a:lnTo>
                <a:lnTo>
                  <a:pt x="2862263" y="433388"/>
                </a:lnTo>
                <a:lnTo>
                  <a:pt x="2862263" y="434975"/>
                </a:lnTo>
                <a:lnTo>
                  <a:pt x="2862263" y="436563"/>
                </a:lnTo>
                <a:lnTo>
                  <a:pt x="2862263" y="438150"/>
                </a:lnTo>
                <a:lnTo>
                  <a:pt x="2863850" y="438150"/>
                </a:lnTo>
                <a:lnTo>
                  <a:pt x="2865438" y="438150"/>
                </a:lnTo>
                <a:lnTo>
                  <a:pt x="2865438" y="439738"/>
                </a:lnTo>
                <a:lnTo>
                  <a:pt x="2867025" y="439738"/>
                </a:lnTo>
                <a:lnTo>
                  <a:pt x="2867025" y="441325"/>
                </a:lnTo>
                <a:lnTo>
                  <a:pt x="2865438" y="441325"/>
                </a:lnTo>
                <a:lnTo>
                  <a:pt x="2863850" y="441325"/>
                </a:lnTo>
                <a:lnTo>
                  <a:pt x="2863850" y="442913"/>
                </a:lnTo>
                <a:lnTo>
                  <a:pt x="2863850" y="444500"/>
                </a:lnTo>
                <a:lnTo>
                  <a:pt x="2862263" y="444500"/>
                </a:lnTo>
                <a:lnTo>
                  <a:pt x="2860675" y="444500"/>
                </a:lnTo>
                <a:lnTo>
                  <a:pt x="2862263" y="446088"/>
                </a:lnTo>
                <a:lnTo>
                  <a:pt x="2863850" y="446088"/>
                </a:lnTo>
                <a:lnTo>
                  <a:pt x="2863850" y="447675"/>
                </a:lnTo>
                <a:lnTo>
                  <a:pt x="2863850" y="449263"/>
                </a:lnTo>
                <a:lnTo>
                  <a:pt x="2863850" y="450850"/>
                </a:lnTo>
                <a:lnTo>
                  <a:pt x="2862263" y="450850"/>
                </a:lnTo>
                <a:lnTo>
                  <a:pt x="2862263" y="452438"/>
                </a:lnTo>
                <a:lnTo>
                  <a:pt x="2863850" y="452438"/>
                </a:lnTo>
                <a:lnTo>
                  <a:pt x="2863850" y="454025"/>
                </a:lnTo>
                <a:lnTo>
                  <a:pt x="2865438" y="454025"/>
                </a:lnTo>
                <a:lnTo>
                  <a:pt x="2865438" y="455613"/>
                </a:lnTo>
                <a:lnTo>
                  <a:pt x="2865438" y="457200"/>
                </a:lnTo>
                <a:lnTo>
                  <a:pt x="2863850" y="457200"/>
                </a:lnTo>
                <a:lnTo>
                  <a:pt x="2863850" y="458788"/>
                </a:lnTo>
                <a:lnTo>
                  <a:pt x="2863850" y="460375"/>
                </a:lnTo>
                <a:lnTo>
                  <a:pt x="2863850" y="461963"/>
                </a:lnTo>
                <a:lnTo>
                  <a:pt x="2865438" y="461963"/>
                </a:lnTo>
                <a:lnTo>
                  <a:pt x="2867025" y="461963"/>
                </a:lnTo>
                <a:lnTo>
                  <a:pt x="2868613" y="461963"/>
                </a:lnTo>
                <a:lnTo>
                  <a:pt x="2868613" y="463550"/>
                </a:lnTo>
                <a:lnTo>
                  <a:pt x="2868613" y="465138"/>
                </a:lnTo>
                <a:lnTo>
                  <a:pt x="2868613" y="466725"/>
                </a:lnTo>
                <a:lnTo>
                  <a:pt x="2870200" y="466725"/>
                </a:lnTo>
                <a:lnTo>
                  <a:pt x="2871788" y="466725"/>
                </a:lnTo>
                <a:lnTo>
                  <a:pt x="2873375" y="466725"/>
                </a:lnTo>
                <a:lnTo>
                  <a:pt x="2874963" y="466725"/>
                </a:lnTo>
                <a:lnTo>
                  <a:pt x="2876550" y="466725"/>
                </a:lnTo>
                <a:lnTo>
                  <a:pt x="2878138" y="466725"/>
                </a:lnTo>
                <a:lnTo>
                  <a:pt x="2879725" y="466725"/>
                </a:lnTo>
                <a:lnTo>
                  <a:pt x="2881313" y="466725"/>
                </a:lnTo>
                <a:lnTo>
                  <a:pt x="2881313" y="465138"/>
                </a:lnTo>
                <a:lnTo>
                  <a:pt x="2882900" y="465138"/>
                </a:lnTo>
                <a:lnTo>
                  <a:pt x="2882900" y="463550"/>
                </a:lnTo>
                <a:lnTo>
                  <a:pt x="2884488" y="463550"/>
                </a:lnTo>
                <a:lnTo>
                  <a:pt x="2886075" y="463550"/>
                </a:lnTo>
                <a:lnTo>
                  <a:pt x="2886075" y="461963"/>
                </a:lnTo>
                <a:lnTo>
                  <a:pt x="2886075" y="460375"/>
                </a:lnTo>
                <a:lnTo>
                  <a:pt x="2884488" y="460375"/>
                </a:lnTo>
                <a:lnTo>
                  <a:pt x="2884488" y="458788"/>
                </a:lnTo>
                <a:lnTo>
                  <a:pt x="2884488" y="457200"/>
                </a:lnTo>
                <a:lnTo>
                  <a:pt x="2886075" y="457200"/>
                </a:lnTo>
                <a:lnTo>
                  <a:pt x="2887663" y="457200"/>
                </a:lnTo>
                <a:lnTo>
                  <a:pt x="2889250" y="457200"/>
                </a:lnTo>
                <a:lnTo>
                  <a:pt x="2890838" y="457200"/>
                </a:lnTo>
                <a:lnTo>
                  <a:pt x="2892425" y="457200"/>
                </a:lnTo>
                <a:lnTo>
                  <a:pt x="2894013" y="457200"/>
                </a:lnTo>
                <a:lnTo>
                  <a:pt x="2895600" y="457200"/>
                </a:lnTo>
                <a:lnTo>
                  <a:pt x="2897188" y="457200"/>
                </a:lnTo>
                <a:lnTo>
                  <a:pt x="2898775" y="457200"/>
                </a:lnTo>
                <a:lnTo>
                  <a:pt x="2898775" y="455613"/>
                </a:lnTo>
                <a:lnTo>
                  <a:pt x="2900363" y="455613"/>
                </a:lnTo>
                <a:lnTo>
                  <a:pt x="2901950" y="455613"/>
                </a:lnTo>
                <a:lnTo>
                  <a:pt x="2901950" y="454025"/>
                </a:lnTo>
                <a:lnTo>
                  <a:pt x="2903538" y="454025"/>
                </a:lnTo>
                <a:lnTo>
                  <a:pt x="2905125" y="454025"/>
                </a:lnTo>
                <a:lnTo>
                  <a:pt x="2906713" y="454025"/>
                </a:lnTo>
                <a:lnTo>
                  <a:pt x="2908300" y="454025"/>
                </a:lnTo>
                <a:lnTo>
                  <a:pt x="2908300" y="452438"/>
                </a:lnTo>
                <a:lnTo>
                  <a:pt x="2909888" y="452438"/>
                </a:lnTo>
                <a:lnTo>
                  <a:pt x="2909888" y="454025"/>
                </a:lnTo>
                <a:lnTo>
                  <a:pt x="2911475" y="454025"/>
                </a:lnTo>
                <a:lnTo>
                  <a:pt x="2913063" y="454025"/>
                </a:lnTo>
                <a:lnTo>
                  <a:pt x="2914650" y="454025"/>
                </a:lnTo>
                <a:lnTo>
                  <a:pt x="2916238" y="454025"/>
                </a:lnTo>
                <a:lnTo>
                  <a:pt x="2917825" y="454025"/>
                </a:lnTo>
                <a:lnTo>
                  <a:pt x="2919413" y="454025"/>
                </a:lnTo>
                <a:lnTo>
                  <a:pt x="2921000" y="454025"/>
                </a:lnTo>
                <a:lnTo>
                  <a:pt x="2922588" y="454025"/>
                </a:lnTo>
                <a:lnTo>
                  <a:pt x="2922588" y="452438"/>
                </a:lnTo>
                <a:lnTo>
                  <a:pt x="2924175" y="452438"/>
                </a:lnTo>
                <a:lnTo>
                  <a:pt x="2924175" y="450850"/>
                </a:lnTo>
                <a:lnTo>
                  <a:pt x="2924175" y="449263"/>
                </a:lnTo>
                <a:lnTo>
                  <a:pt x="2925763" y="449263"/>
                </a:lnTo>
                <a:lnTo>
                  <a:pt x="2927350" y="449263"/>
                </a:lnTo>
                <a:lnTo>
                  <a:pt x="2927350" y="450850"/>
                </a:lnTo>
                <a:lnTo>
                  <a:pt x="2928938" y="450850"/>
                </a:lnTo>
                <a:lnTo>
                  <a:pt x="2928938" y="452438"/>
                </a:lnTo>
                <a:lnTo>
                  <a:pt x="2930525" y="452438"/>
                </a:lnTo>
                <a:lnTo>
                  <a:pt x="2932113" y="452438"/>
                </a:lnTo>
                <a:lnTo>
                  <a:pt x="2933700" y="452438"/>
                </a:lnTo>
                <a:lnTo>
                  <a:pt x="2935288" y="450850"/>
                </a:lnTo>
                <a:lnTo>
                  <a:pt x="2936875" y="450850"/>
                </a:lnTo>
                <a:lnTo>
                  <a:pt x="2938463" y="452438"/>
                </a:lnTo>
                <a:lnTo>
                  <a:pt x="2940050" y="452438"/>
                </a:lnTo>
                <a:lnTo>
                  <a:pt x="2941638" y="452438"/>
                </a:lnTo>
                <a:lnTo>
                  <a:pt x="2943225" y="452438"/>
                </a:lnTo>
                <a:lnTo>
                  <a:pt x="2944813" y="452438"/>
                </a:lnTo>
                <a:lnTo>
                  <a:pt x="2944813" y="450850"/>
                </a:lnTo>
                <a:lnTo>
                  <a:pt x="2946400" y="450850"/>
                </a:lnTo>
                <a:lnTo>
                  <a:pt x="2946400" y="452438"/>
                </a:lnTo>
                <a:lnTo>
                  <a:pt x="2947988" y="452438"/>
                </a:lnTo>
                <a:lnTo>
                  <a:pt x="2949575" y="452438"/>
                </a:lnTo>
                <a:lnTo>
                  <a:pt x="2951163" y="452438"/>
                </a:lnTo>
                <a:lnTo>
                  <a:pt x="2952750" y="452438"/>
                </a:lnTo>
                <a:lnTo>
                  <a:pt x="2954338" y="452438"/>
                </a:lnTo>
                <a:lnTo>
                  <a:pt x="2955925" y="452438"/>
                </a:lnTo>
                <a:lnTo>
                  <a:pt x="2957513" y="452438"/>
                </a:lnTo>
                <a:lnTo>
                  <a:pt x="2959100" y="452438"/>
                </a:lnTo>
                <a:lnTo>
                  <a:pt x="2960688" y="452438"/>
                </a:lnTo>
                <a:lnTo>
                  <a:pt x="2962275" y="452438"/>
                </a:lnTo>
                <a:lnTo>
                  <a:pt x="2963863" y="452438"/>
                </a:lnTo>
                <a:lnTo>
                  <a:pt x="2965450" y="452438"/>
                </a:lnTo>
                <a:lnTo>
                  <a:pt x="2967038" y="452438"/>
                </a:lnTo>
                <a:lnTo>
                  <a:pt x="2968625" y="452438"/>
                </a:lnTo>
                <a:lnTo>
                  <a:pt x="2970213" y="452438"/>
                </a:lnTo>
                <a:lnTo>
                  <a:pt x="2971800" y="452438"/>
                </a:lnTo>
                <a:lnTo>
                  <a:pt x="2973388" y="452438"/>
                </a:lnTo>
                <a:lnTo>
                  <a:pt x="2974975" y="452438"/>
                </a:lnTo>
                <a:lnTo>
                  <a:pt x="2974975" y="450850"/>
                </a:lnTo>
                <a:lnTo>
                  <a:pt x="2976563" y="450850"/>
                </a:lnTo>
                <a:lnTo>
                  <a:pt x="2976563" y="452438"/>
                </a:lnTo>
                <a:lnTo>
                  <a:pt x="2978150" y="452438"/>
                </a:lnTo>
                <a:lnTo>
                  <a:pt x="2979738" y="452438"/>
                </a:lnTo>
                <a:lnTo>
                  <a:pt x="2979738" y="454025"/>
                </a:lnTo>
                <a:lnTo>
                  <a:pt x="2981325" y="454025"/>
                </a:lnTo>
                <a:lnTo>
                  <a:pt x="2981325" y="455613"/>
                </a:lnTo>
                <a:lnTo>
                  <a:pt x="2982913" y="455613"/>
                </a:lnTo>
                <a:lnTo>
                  <a:pt x="2982913" y="457200"/>
                </a:lnTo>
                <a:lnTo>
                  <a:pt x="2984500" y="457200"/>
                </a:lnTo>
                <a:lnTo>
                  <a:pt x="2986088" y="457200"/>
                </a:lnTo>
                <a:lnTo>
                  <a:pt x="2986088" y="458788"/>
                </a:lnTo>
                <a:lnTo>
                  <a:pt x="2987675" y="458788"/>
                </a:lnTo>
                <a:lnTo>
                  <a:pt x="2987675" y="457200"/>
                </a:lnTo>
                <a:lnTo>
                  <a:pt x="2989263" y="457200"/>
                </a:lnTo>
                <a:lnTo>
                  <a:pt x="2990850" y="457200"/>
                </a:lnTo>
                <a:lnTo>
                  <a:pt x="2990850" y="458788"/>
                </a:lnTo>
                <a:lnTo>
                  <a:pt x="2992438" y="458788"/>
                </a:lnTo>
                <a:lnTo>
                  <a:pt x="2992438" y="460375"/>
                </a:lnTo>
                <a:lnTo>
                  <a:pt x="2994025" y="460375"/>
                </a:lnTo>
                <a:lnTo>
                  <a:pt x="2994025" y="461963"/>
                </a:lnTo>
                <a:lnTo>
                  <a:pt x="2995613" y="461963"/>
                </a:lnTo>
                <a:lnTo>
                  <a:pt x="2997200" y="461963"/>
                </a:lnTo>
                <a:lnTo>
                  <a:pt x="2998788" y="461963"/>
                </a:lnTo>
                <a:lnTo>
                  <a:pt x="3000375" y="461963"/>
                </a:lnTo>
                <a:lnTo>
                  <a:pt x="3001963" y="461963"/>
                </a:lnTo>
                <a:lnTo>
                  <a:pt x="3003550" y="461963"/>
                </a:lnTo>
                <a:lnTo>
                  <a:pt x="3005138" y="461963"/>
                </a:lnTo>
                <a:lnTo>
                  <a:pt x="3006725" y="461963"/>
                </a:lnTo>
                <a:lnTo>
                  <a:pt x="3006725" y="460375"/>
                </a:lnTo>
                <a:lnTo>
                  <a:pt x="3008313" y="460375"/>
                </a:lnTo>
                <a:lnTo>
                  <a:pt x="3008313" y="458788"/>
                </a:lnTo>
                <a:lnTo>
                  <a:pt x="3009900" y="458788"/>
                </a:lnTo>
                <a:lnTo>
                  <a:pt x="3009900" y="457200"/>
                </a:lnTo>
                <a:lnTo>
                  <a:pt x="3011488" y="457200"/>
                </a:lnTo>
                <a:lnTo>
                  <a:pt x="3011488" y="455613"/>
                </a:lnTo>
                <a:lnTo>
                  <a:pt x="3011488" y="454025"/>
                </a:lnTo>
                <a:lnTo>
                  <a:pt x="3011488" y="452438"/>
                </a:lnTo>
                <a:lnTo>
                  <a:pt x="3013075" y="452438"/>
                </a:lnTo>
                <a:lnTo>
                  <a:pt x="3014663" y="452438"/>
                </a:lnTo>
                <a:lnTo>
                  <a:pt x="3016250" y="450850"/>
                </a:lnTo>
                <a:lnTo>
                  <a:pt x="3016250" y="449263"/>
                </a:lnTo>
                <a:lnTo>
                  <a:pt x="3017838" y="449263"/>
                </a:lnTo>
                <a:lnTo>
                  <a:pt x="3019425" y="449263"/>
                </a:lnTo>
                <a:lnTo>
                  <a:pt x="3021013" y="449263"/>
                </a:lnTo>
                <a:lnTo>
                  <a:pt x="3022600" y="449263"/>
                </a:lnTo>
                <a:lnTo>
                  <a:pt x="3024188" y="449263"/>
                </a:lnTo>
                <a:lnTo>
                  <a:pt x="3025775" y="449263"/>
                </a:lnTo>
                <a:lnTo>
                  <a:pt x="3025775" y="447675"/>
                </a:lnTo>
                <a:lnTo>
                  <a:pt x="3027363" y="447675"/>
                </a:lnTo>
                <a:lnTo>
                  <a:pt x="3028950" y="447675"/>
                </a:lnTo>
                <a:lnTo>
                  <a:pt x="3028950" y="446088"/>
                </a:lnTo>
                <a:lnTo>
                  <a:pt x="3028950" y="444500"/>
                </a:lnTo>
                <a:lnTo>
                  <a:pt x="3030538" y="444500"/>
                </a:lnTo>
                <a:lnTo>
                  <a:pt x="3032125" y="444500"/>
                </a:lnTo>
                <a:lnTo>
                  <a:pt x="3033713" y="444500"/>
                </a:lnTo>
                <a:lnTo>
                  <a:pt x="3035300" y="444500"/>
                </a:lnTo>
                <a:lnTo>
                  <a:pt x="3036888" y="444500"/>
                </a:lnTo>
                <a:lnTo>
                  <a:pt x="3036888" y="442913"/>
                </a:lnTo>
                <a:lnTo>
                  <a:pt x="3038475" y="442913"/>
                </a:lnTo>
                <a:lnTo>
                  <a:pt x="3038475" y="444500"/>
                </a:lnTo>
                <a:lnTo>
                  <a:pt x="3038475" y="446088"/>
                </a:lnTo>
                <a:lnTo>
                  <a:pt x="3038475" y="447675"/>
                </a:lnTo>
                <a:lnTo>
                  <a:pt x="3036888" y="447675"/>
                </a:lnTo>
                <a:lnTo>
                  <a:pt x="3036888" y="449263"/>
                </a:lnTo>
                <a:lnTo>
                  <a:pt x="3036888" y="450850"/>
                </a:lnTo>
                <a:lnTo>
                  <a:pt x="3038475" y="450850"/>
                </a:lnTo>
                <a:lnTo>
                  <a:pt x="3038475" y="452438"/>
                </a:lnTo>
                <a:lnTo>
                  <a:pt x="3038475" y="454025"/>
                </a:lnTo>
                <a:lnTo>
                  <a:pt x="3038475" y="455613"/>
                </a:lnTo>
                <a:lnTo>
                  <a:pt x="3040063" y="455613"/>
                </a:lnTo>
                <a:lnTo>
                  <a:pt x="3040063" y="457200"/>
                </a:lnTo>
                <a:lnTo>
                  <a:pt x="3041650" y="457200"/>
                </a:lnTo>
                <a:lnTo>
                  <a:pt x="3043238" y="457200"/>
                </a:lnTo>
                <a:lnTo>
                  <a:pt x="3043238" y="458788"/>
                </a:lnTo>
                <a:lnTo>
                  <a:pt x="3043238" y="460375"/>
                </a:lnTo>
                <a:lnTo>
                  <a:pt x="3043238" y="461963"/>
                </a:lnTo>
                <a:lnTo>
                  <a:pt x="3044825" y="461963"/>
                </a:lnTo>
                <a:lnTo>
                  <a:pt x="3044825" y="463550"/>
                </a:lnTo>
                <a:lnTo>
                  <a:pt x="3044825" y="465138"/>
                </a:lnTo>
                <a:lnTo>
                  <a:pt x="3043238" y="465138"/>
                </a:lnTo>
                <a:lnTo>
                  <a:pt x="3043238" y="466725"/>
                </a:lnTo>
                <a:lnTo>
                  <a:pt x="3044825" y="466725"/>
                </a:lnTo>
                <a:lnTo>
                  <a:pt x="3044825" y="465138"/>
                </a:lnTo>
                <a:lnTo>
                  <a:pt x="3046413" y="465138"/>
                </a:lnTo>
                <a:lnTo>
                  <a:pt x="3046413" y="466725"/>
                </a:lnTo>
                <a:lnTo>
                  <a:pt x="3048000" y="466725"/>
                </a:lnTo>
                <a:lnTo>
                  <a:pt x="3048000" y="468313"/>
                </a:lnTo>
                <a:lnTo>
                  <a:pt x="3048000" y="469900"/>
                </a:lnTo>
                <a:lnTo>
                  <a:pt x="3049588" y="469900"/>
                </a:lnTo>
                <a:lnTo>
                  <a:pt x="3049588" y="468313"/>
                </a:lnTo>
                <a:lnTo>
                  <a:pt x="3051175" y="468313"/>
                </a:lnTo>
                <a:lnTo>
                  <a:pt x="3052763" y="468313"/>
                </a:lnTo>
                <a:lnTo>
                  <a:pt x="3054350" y="468313"/>
                </a:lnTo>
                <a:lnTo>
                  <a:pt x="3055938" y="468313"/>
                </a:lnTo>
                <a:lnTo>
                  <a:pt x="3055938" y="469900"/>
                </a:lnTo>
                <a:lnTo>
                  <a:pt x="3057525" y="469900"/>
                </a:lnTo>
                <a:lnTo>
                  <a:pt x="3057525" y="471488"/>
                </a:lnTo>
                <a:lnTo>
                  <a:pt x="3059113" y="471488"/>
                </a:lnTo>
                <a:lnTo>
                  <a:pt x="3060700" y="471488"/>
                </a:lnTo>
                <a:lnTo>
                  <a:pt x="3060700" y="469900"/>
                </a:lnTo>
                <a:lnTo>
                  <a:pt x="3062288" y="469900"/>
                </a:lnTo>
                <a:lnTo>
                  <a:pt x="3062288" y="468313"/>
                </a:lnTo>
                <a:lnTo>
                  <a:pt x="3063875" y="468313"/>
                </a:lnTo>
                <a:lnTo>
                  <a:pt x="3065463" y="468313"/>
                </a:lnTo>
                <a:lnTo>
                  <a:pt x="3067050" y="468313"/>
                </a:lnTo>
                <a:lnTo>
                  <a:pt x="3067050" y="469900"/>
                </a:lnTo>
                <a:lnTo>
                  <a:pt x="3068638" y="469900"/>
                </a:lnTo>
                <a:lnTo>
                  <a:pt x="3070225" y="469900"/>
                </a:lnTo>
                <a:lnTo>
                  <a:pt x="3071813" y="469900"/>
                </a:lnTo>
                <a:lnTo>
                  <a:pt x="3071813" y="468313"/>
                </a:lnTo>
                <a:lnTo>
                  <a:pt x="3073400" y="468313"/>
                </a:lnTo>
                <a:lnTo>
                  <a:pt x="3074988" y="466725"/>
                </a:lnTo>
                <a:lnTo>
                  <a:pt x="3076575" y="466725"/>
                </a:lnTo>
                <a:lnTo>
                  <a:pt x="3078163" y="466725"/>
                </a:lnTo>
                <a:lnTo>
                  <a:pt x="3079750" y="466725"/>
                </a:lnTo>
                <a:lnTo>
                  <a:pt x="3081338" y="466725"/>
                </a:lnTo>
                <a:lnTo>
                  <a:pt x="3081338" y="468313"/>
                </a:lnTo>
                <a:lnTo>
                  <a:pt x="3082925" y="468313"/>
                </a:lnTo>
                <a:lnTo>
                  <a:pt x="3084513" y="468313"/>
                </a:lnTo>
                <a:lnTo>
                  <a:pt x="3084513" y="466725"/>
                </a:lnTo>
                <a:lnTo>
                  <a:pt x="3086100" y="466725"/>
                </a:lnTo>
                <a:lnTo>
                  <a:pt x="3087688" y="466725"/>
                </a:lnTo>
                <a:lnTo>
                  <a:pt x="3087688" y="468313"/>
                </a:lnTo>
                <a:lnTo>
                  <a:pt x="3089275" y="468313"/>
                </a:lnTo>
                <a:lnTo>
                  <a:pt x="3090863" y="468313"/>
                </a:lnTo>
                <a:lnTo>
                  <a:pt x="3092450" y="468313"/>
                </a:lnTo>
                <a:lnTo>
                  <a:pt x="3094038" y="468313"/>
                </a:lnTo>
                <a:lnTo>
                  <a:pt x="3095625" y="468313"/>
                </a:lnTo>
                <a:lnTo>
                  <a:pt x="3097213" y="468313"/>
                </a:lnTo>
                <a:lnTo>
                  <a:pt x="3098800" y="468313"/>
                </a:lnTo>
                <a:lnTo>
                  <a:pt x="3100388" y="468313"/>
                </a:lnTo>
                <a:lnTo>
                  <a:pt x="3101975" y="468313"/>
                </a:lnTo>
                <a:lnTo>
                  <a:pt x="3101975" y="469900"/>
                </a:lnTo>
                <a:lnTo>
                  <a:pt x="3103563" y="469900"/>
                </a:lnTo>
                <a:lnTo>
                  <a:pt x="3105150" y="469900"/>
                </a:lnTo>
                <a:lnTo>
                  <a:pt x="3105150" y="471488"/>
                </a:lnTo>
                <a:lnTo>
                  <a:pt x="3106738" y="471488"/>
                </a:lnTo>
                <a:lnTo>
                  <a:pt x="3108325" y="471488"/>
                </a:lnTo>
                <a:lnTo>
                  <a:pt x="3109913" y="471488"/>
                </a:lnTo>
                <a:lnTo>
                  <a:pt x="3109913" y="473075"/>
                </a:lnTo>
                <a:lnTo>
                  <a:pt x="3111500" y="473075"/>
                </a:lnTo>
                <a:lnTo>
                  <a:pt x="3113088" y="473075"/>
                </a:lnTo>
                <a:lnTo>
                  <a:pt x="3113088" y="471488"/>
                </a:lnTo>
                <a:lnTo>
                  <a:pt x="3114675" y="471488"/>
                </a:lnTo>
                <a:lnTo>
                  <a:pt x="3116263" y="471488"/>
                </a:lnTo>
                <a:lnTo>
                  <a:pt x="3117850" y="471488"/>
                </a:lnTo>
                <a:lnTo>
                  <a:pt x="3119438" y="471488"/>
                </a:lnTo>
                <a:lnTo>
                  <a:pt x="3121025" y="471488"/>
                </a:lnTo>
                <a:lnTo>
                  <a:pt x="3122613" y="471488"/>
                </a:lnTo>
                <a:lnTo>
                  <a:pt x="3124200" y="473075"/>
                </a:lnTo>
                <a:lnTo>
                  <a:pt x="3125788" y="473075"/>
                </a:lnTo>
                <a:lnTo>
                  <a:pt x="3127375" y="473075"/>
                </a:lnTo>
                <a:lnTo>
                  <a:pt x="3128963" y="473075"/>
                </a:lnTo>
                <a:lnTo>
                  <a:pt x="3130550" y="473075"/>
                </a:lnTo>
                <a:lnTo>
                  <a:pt x="3132138" y="473075"/>
                </a:lnTo>
                <a:lnTo>
                  <a:pt x="3132138" y="471488"/>
                </a:lnTo>
                <a:lnTo>
                  <a:pt x="3133725" y="471488"/>
                </a:lnTo>
                <a:lnTo>
                  <a:pt x="3135313" y="471488"/>
                </a:lnTo>
                <a:lnTo>
                  <a:pt x="3136900" y="471488"/>
                </a:lnTo>
                <a:lnTo>
                  <a:pt x="3138488" y="471488"/>
                </a:lnTo>
                <a:lnTo>
                  <a:pt x="3140075" y="471488"/>
                </a:lnTo>
                <a:lnTo>
                  <a:pt x="3141663" y="471488"/>
                </a:lnTo>
                <a:lnTo>
                  <a:pt x="3143250" y="471488"/>
                </a:lnTo>
                <a:lnTo>
                  <a:pt x="3144838" y="471488"/>
                </a:lnTo>
                <a:lnTo>
                  <a:pt x="3146425" y="471488"/>
                </a:lnTo>
                <a:lnTo>
                  <a:pt x="3148013" y="471488"/>
                </a:lnTo>
                <a:lnTo>
                  <a:pt x="3149600" y="471488"/>
                </a:lnTo>
                <a:lnTo>
                  <a:pt x="3151188" y="471488"/>
                </a:lnTo>
                <a:lnTo>
                  <a:pt x="3152775" y="471488"/>
                </a:lnTo>
                <a:lnTo>
                  <a:pt x="3154363" y="471488"/>
                </a:lnTo>
                <a:lnTo>
                  <a:pt x="3154363" y="473075"/>
                </a:lnTo>
                <a:lnTo>
                  <a:pt x="3155950" y="473075"/>
                </a:lnTo>
                <a:lnTo>
                  <a:pt x="3157538" y="473075"/>
                </a:lnTo>
                <a:lnTo>
                  <a:pt x="3159125" y="473075"/>
                </a:lnTo>
                <a:lnTo>
                  <a:pt x="3159125" y="474663"/>
                </a:lnTo>
                <a:lnTo>
                  <a:pt x="3160713" y="474663"/>
                </a:lnTo>
                <a:lnTo>
                  <a:pt x="3162300" y="474663"/>
                </a:lnTo>
                <a:lnTo>
                  <a:pt x="3163888" y="474663"/>
                </a:lnTo>
                <a:lnTo>
                  <a:pt x="3165475" y="474663"/>
                </a:lnTo>
                <a:lnTo>
                  <a:pt x="3167063" y="474663"/>
                </a:lnTo>
                <a:lnTo>
                  <a:pt x="3168650" y="474663"/>
                </a:lnTo>
                <a:lnTo>
                  <a:pt x="3168650" y="473075"/>
                </a:lnTo>
                <a:lnTo>
                  <a:pt x="3168650" y="471488"/>
                </a:lnTo>
                <a:lnTo>
                  <a:pt x="3170238" y="471488"/>
                </a:lnTo>
                <a:lnTo>
                  <a:pt x="3170238" y="469900"/>
                </a:lnTo>
                <a:lnTo>
                  <a:pt x="3171825" y="469900"/>
                </a:lnTo>
                <a:lnTo>
                  <a:pt x="3171825" y="468313"/>
                </a:lnTo>
                <a:lnTo>
                  <a:pt x="3173413" y="468313"/>
                </a:lnTo>
                <a:lnTo>
                  <a:pt x="3175000" y="468313"/>
                </a:lnTo>
                <a:lnTo>
                  <a:pt x="3175000" y="466725"/>
                </a:lnTo>
                <a:lnTo>
                  <a:pt x="3176588" y="466725"/>
                </a:lnTo>
                <a:lnTo>
                  <a:pt x="3178175" y="466725"/>
                </a:lnTo>
                <a:lnTo>
                  <a:pt x="3179763" y="466725"/>
                </a:lnTo>
                <a:lnTo>
                  <a:pt x="3179763" y="468313"/>
                </a:lnTo>
                <a:lnTo>
                  <a:pt x="3181350" y="468313"/>
                </a:lnTo>
                <a:lnTo>
                  <a:pt x="3181350" y="469900"/>
                </a:lnTo>
                <a:lnTo>
                  <a:pt x="3181350" y="471488"/>
                </a:lnTo>
                <a:lnTo>
                  <a:pt x="3182938" y="471488"/>
                </a:lnTo>
                <a:lnTo>
                  <a:pt x="3182938" y="473075"/>
                </a:lnTo>
                <a:lnTo>
                  <a:pt x="3182938" y="474663"/>
                </a:lnTo>
                <a:lnTo>
                  <a:pt x="3182938" y="476250"/>
                </a:lnTo>
                <a:lnTo>
                  <a:pt x="3184525" y="476250"/>
                </a:lnTo>
                <a:lnTo>
                  <a:pt x="3184525" y="477838"/>
                </a:lnTo>
                <a:lnTo>
                  <a:pt x="3182938" y="479425"/>
                </a:lnTo>
                <a:lnTo>
                  <a:pt x="3182938" y="481013"/>
                </a:lnTo>
                <a:lnTo>
                  <a:pt x="3181350" y="481013"/>
                </a:lnTo>
                <a:lnTo>
                  <a:pt x="3181350" y="482600"/>
                </a:lnTo>
                <a:lnTo>
                  <a:pt x="3179763" y="482600"/>
                </a:lnTo>
                <a:lnTo>
                  <a:pt x="3178175" y="482600"/>
                </a:lnTo>
                <a:lnTo>
                  <a:pt x="3178175" y="484188"/>
                </a:lnTo>
                <a:lnTo>
                  <a:pt x="3176588" y="485775"/>
                </a:lnTo>
                <a:lnTo>
                  <a:pt x="3176588" y="487363"/>
                </a:lnTo>
                <a:lnTo>
                  <a:pt x="3175000" y="487363"/>
                </a:lnTo>
                <a:lnTo>
                  <a:pt x="3173413" y="487363"/>
                </a:lnTo>
                <a:lnTo>
                  <a:pt x="3173413" y="485775"/>
                </a:lnTo>
                <a:lnTo>
                  <a:pt x="3171825" y="485775"/>
                </a:lnTo>
                <a:lnTo>
                  <a:pt x="3171825" y="487363"/>
                </a:lnTo>
                <a:lnTo>
                  <a:pt x="3171825" y="488950"/>
                </a:lnTo>
                <a:lnTo>
                  <a:pt x="3171825" y="490538"/>
                </a:lnTo>
                <a:lnTo>
                  <a:pt x="3170238" y="490538"/>
                </a:lnTo>
                <a:lnTo>
                  <a:pt x="3170238" y="492125"/>
                </a:lnTo>
                <a:lnTo>
                  <a:pt x="3171825" y="492125"/>
                </a:lnTo>
                <a:lnTo>
                  <a:pt x="3171825" y="493713"/>
                </a:lnTo>
                <a:lnTo>
                  <a:pt x="3170238" y="493713"/>
                </a:lnTo>
                <a:lnTo>
                  <a:pt x="3170238" y="495300"/>
                </a:lnTo>
                <a:lnTo>
                  <a:pt x="3171825" y="495300"/>
                </a:lnTo>
                <a:lnTo>
                  <a:pt x="3171825" y="496888"/>
                </a:lnTo>
                <a:lnTo>
                  <a:pt x="3170238" y="496888"/>
                </a:lnTo>
                <a:lnTo>
                  <a:pt x="3168650" y="496888"/>
                </a:lnTo>
                <a:lnTo>
                  <a:pt x="3168650" y="498475"/>
                </a:lnTo>
                <a:lnTo>
                  <a:pt x="3167063" y="498475"/>
                </a:lnTo>
                <a:lnTo>
                  <a:pt x="3165475" y="498475"/>
                </a:lnTo>
                <a:lnTo>
                  <a:pt x="3163888" y="498475"/>
                </a:lnTo>
                <a:lnTo>
                  <a:pt x="3162300" y="498475"/>
                </a:lnTo>
                <a:lnTo>
                  <a:pt x="3160713" y="498475"/>
                </a:lnTo>
                <a:lnTo>
                  <a:pt x="3159125" y="498475"/>
                </a:lnTo>
                <a:lnTo>
                  <a:pt x="3157538" y="498475"/>
                </a:lnTo>
                <a:lnTo>
                  <a:pt x="3155950" y="498475"/>
                </a:lnTo>
                <a:lnTo>
                  <a:pt x="3155950" y="500063"/>
                </a:lnTo>
                <a:lnTo>
                  <a:pt x="3154363" y="500063"/>
                </a:lnTo>
                <a:lnTo>
                  <a:pt x="3154363" y="501650"/>
                </a:lnTo>
                <a:lnTo>
                  <a:pt x="3155950" y="501650"/>
                </a:lnTo>
                <a:lnTo>
                  <a:pt x="3155950" y="503238"/>
                </a:lnTo>
                <a:lnTo>
                  <a:pt x="3157538" y="503238"/>
                </a:lnTo>
                <a:lnTo>
                  <a:pt x="3157538" y="504825"/>
                </a:lnTo>
                <a:lnTo>
                  <a:pt x="3159125" y="504825"/>
                </a:lnTo>
                <a:lnTo>
                  <a:pt x="3160713" y="504825"/>
                </a:lnTo>
                <a:lnTo>
                  <a:pt x="3162300" y="504825"/>
                </a:lnTo>
                <a:lnTo>
                  <a:pt x="3162300" y="506413"/>
                </a:lnTo>
                <a:lnTo>
                  <a:pt x="3163888" y="506413"/>
                </a:lnTo>
                <a:lnTo>
                  <a:pt x="3165475" y="506413"/>
                </a:lnTo>
                <a:lnTo>
                  <a:pt x="3165475" y="508000"/>
                </a:lnTo>
                <a:lnTo>
                  <a:pt x="3165475" y="509588"/>
                </a:lnTo>
                <a:lnTo>
                  <a:pt x="3163888" y="509588"/>
                </a:lnTo>
                <a:lnTo>
                  <a:pt x="3163888" y="511175"/>
                </a:lnTo>
                <a:lnTo>
                  <a:pt x="3162300" y="511175"/>
                </a:lnTo>
                <a:lnTo>
                  <a:pt x="3160713" y="511175"/>
                </a:lnTo>
                <a:lnTo>
                  <a:pt x="3160713" y="512763"/>
                </a:lnTo>
                <a:lnTo>
                  <a:pt x="3159125" y="512763"/>
                </a:lnTo>
                <a:lnTo>
                  <a:pt x="3159125" y="514350"/>
                </a:lnTo>
                <a:lnTo>
                  <a:pt x="3157538" y="514350"/>
                </a:lnTo>
                <a:lnTo>
                  <a:pt x="3155950" y="514350"/>
                </a:lnTo>
                <a:lnTo>
                  <a:pt x="3155950" y="515938"/>
                </a:lnTo>
                <a:lnTo>
                  <a:pt x="3154363" y="515938"/>
                </a:lnTo>
                <a:lnTo>
                  <a:pt x="3152775" y="515938"/>
                </a:lnTo>
                <a:lnTo>
                  <a:pt x="3152775" y="517525"/>
                </a:lnTo>
                <a:lnTo>
                  <a:pt x="3151188" y="517525"/>
                </a:lnTo>
                <a:lnTo>
                  <a:pt x="3151188" y="519113"/>
                </a:lnTo>
                <a:lnTo>
                  <a:pt x="3149600" y="519113"/>
                </a:lnTo>
                <a:lnTo>
                  <a:pt x="3149600" y="520700"/>
                </a:lnTo>
                <a:lnTo>
                  <a:pt x="3148013" y="520700"/>
                </a:lnTo>
                <a:lnTo>
                  <a:pt x="3148013" y="522288"/>
                </a:lnTo>
                <a:lnTo>
                  <a:pt x="3146425" y="522288"/>
                </a:lnTo>
                <a:lnTo>
                  <a:pt x="3146425" y="523875"/>
                </a:lnTo>
                <a:lnTo>
                  <a:pt x="3146425" y="525463"/>
                </a:lnTo>
                <a:lnTo>
                  <a:pt x="3144838" y="525463"/>
                </a:lnTo>
                <a:lnTo>
                  <a:pt x="3143250" y="525463"/>
                </a:lnTo>
                <a:lnTo>
                  <a:pt x="3141663" y="525463"/>
                </a:lnTo>
                <a:lnTo>
                  <a:pt x="3141663" y="527050"/>
                </a:lnTo>
                <a:lnTo>
                  <a:pt x="3140075" y="527050"/>
                </a:lnTo>
                <a:lnTo>
                  <a:pt x="3140075" y="528638"/>
                </a:lnTo>
                <a:lnTo>
                  <a:pt x="3138488" y="528638"/>
                </a:lnTo>
                <a:lnTo>
                  <a:pt x="3136900" y="528638"/>
                </a:lnTo>
                <a:lnTo>
                  <a:pt x="3135313" y="528638"/>
                </a:lnTo>
                <a:lnTo>
                  <a:pt x="3133725" y="528638"/>
                </a:lnTo>
                <a:lnTo>
                  <a:pt x="3132138" y="528638"/>
                </a:lnTo>
                <a:lnTo>
                  <a:pt x="3130550" y="528638"/>
                </a:lnTo>
                <a:lnTo>
                  <a:pt x="3128963" y="530225"/>
                </a:lnTo>
                <a:lnTo>
                  <a:pt x="3127375" y="530225"/>
                </a:lnTo>
                <a:lnTo>
                  <a:pt x="3127375" y="528638"/>
                </a:lnTo>
                <a:lnTo>
                  <a:pt x="3125788" y="528638"/>
                </a:lnTo>
                <a:lnTo>
                  <a:pt x="3124200" y="528638"/>
                </a:lnTo>
                <a:lnTo>
                  <a:pt x="3122613" y="528638"/>
                </a:lnTo>
                <a:lnTo>
                  <a:pt x="3122613" y="530225"/>
                </a:lnTo>
                <a:lnTo>
                  <a:pt x="3122613" y="531813"/>
                </a:lnTo>
                <a:lnTo>
                  <a:pt x="3124200" y="531813"/>
                </a:lnTo>
                <a:lnTo>
                  <a:pt x="3124200" y="533400"/>
                </a:lnTo>
                <a:lnTo>
                  <a:pt x="3124200" y="534988"/>
                </a:lnTo>
                <a:lnTo>
                  <a:pt x="3124200" y="536575"/>
                </a:lnTo>
                <a:lnTo>
                  <a:pt x="3122613" y="536575"/>
                </a:lnTo>
                <a:lnTo>
                  <a:pt x="3122613" y="538163"/>
                </a:lnTo>
                <a:lnTo>
                  <a:pt x="3124200" y="538163"/>
                </a:lnTo>
                <a:lnTo>
                  <a:pt x="3124200" y="539750"/>
                </a:lnTo>
                <a:lnTo>
                  <a:pt x="3124200" y="541338"/>
                </a:lnTo>
                <a:lnTo>
                  <a:pt x="3124200" y="542925"/>
                </a:lnTo>
                <a:lnTo>
                  <a:pt x="3122613" y="542925"/>
                </a:lnTo>
                <a:lnTo>
                  <a:pt x="3122613" y="544513"/>
                </a:lnTo>
                <a:lnTo>
                  <a:pt x="3122613" y="546100"/>
                </a:lnTo>
                <a:lnTo>
                  <a:pt x="3122613" y="547688"/>
                </a:lnTo>
                <a:lnTo>
                  <a:pt x="3121025" y="547688"/>
                </a:lnTo>
                <a:lnTo>
                  <a:pt x="3121025" y="549275"/>
                </a:lnTo>
                <a:lnTo>
                  <a:pt x="3121025" y="550863"/>
                </a:lnTo>
                <a:lnTo>
                  <a:pt x="3119438" y="550863"/>
                </a:lnTo>
                <a:lnTo>
                  <a:pt x="3119438" y="552450"/>
                </a:lnTo>
                <a:lnTo>
                  <a:pt x="3117850" y="552450"/>
                </a:lnTo>
                <a:lnTo>
                  <a:pt x="3116263" y="552450"/>
                </a:lnTo>
                <a:lnTo>
                  <a:pt x="3114675" y="550863"/>
                </a:lnTo>
                <a:lnTo>
                  <a:pt x="3113088" y="550863"/>
                </a:lnTo>
                <a:lnTo>
                  <a:pt x="3111500" y="550863"/>
                </a:lnTo>
                <a:lnTo>
                  <a:pt x="3111500" y="552450"/>
                </a:lnTo>
                <a:lnTo>
                  <a:pt x="3109913" y="552450"/>
                </a:lnTo>
                <a:lnTo>
                  <a:pt x="3109913" y="554038"/>
                </a:lnTo>
                <a:lnTo>
                  <a:pt x="3109913" y="555625"/>
                </a:lnTo>
                <a:lnTo>
                  <a:pt x="3108325" y="555625"/>
                </a:lnTo>
                <a:lnTo>
                  <a:pt x="3106738" y="555625"/>
                </a:lnTo>
                <a:lnTo>
                  <a:pt x="3105150" y="555625"/>
                </a:lnTo>
                <a:lnTo>
                  <a:pt x="3105150" y="554038"/>
                </a:lnTo>
                <a:lnTo>
                  <a:pt x="3103563" y="554038"/>
                </a:lnTo>
                <a:lnTo>
                  <a:pt x="3101975" y="554038"/>
                </a:lnTo>
                <a:lnTo>
                  <a:pt x="3100388" y="554038"/>
                </a:lnTo>
                <a:lnTo>
                  <a:pt x="3098800" y="554038"/>
                </a:lnTo>
                <a:lnTo>
                  <a:pt x="3098800" y="552450"/>
                </a:lnTo>
                <a:lnTo>
                  <a:pt x="3097213" y="552450"/>
                </a:lnTo>
                <a:lnTo>
                  <a:pt x="3095625" y="552450"/>
                </a:lnTo>
                <a:lnTo>
                  <a:pt x="3094038" y="552450"/>
                </a:lnTo>
                <a:lnTo>
                  <a:pt x="3092450" y="552450"/>
                </a:lnTo>
                <a:lnTo>
                  <a:pt x="3090863" y="552450"/>
                </a:lnTo>
                <a:lnTo>
                  <a:pt x="3089275" y="552450"/>
                </a:lnTo>
                <a:lnTo>
                  <a:pt x="3089275" y="550863"/>
                </a:lnTo>
                <a:lnTo>
                  <a:pt x="3087688" y="550863"/>
                </a:lnTo>
                <a:lnTo>
                  <a:pt x="3086100" y="550863"/>
                </a:lnTo>
                <a:lnTo>
                  <a:pt x="3084513" y="550863"/>
                </a:lnTo>
                <a:lnTo>
                  <a:pt x="3082925" y="550863"/>
                </a:lnTo>
                <a:lnTo>
                  <a:pt x="3082925" y="549275"/>
                </a:lnTo>
                <a:lnTo>
                  <a:pt x="3081338" y="549275"/>
                </a:lnTo>
                <a:lnTo>
                  <a:pt x="3081338" y="550863"/>
                </a:lnTo>
                <a:lnTo>
                  <a:pt x="3079750" y="552450"/>
                </a:lnTo>
                <a:lnTo>
                  <a:pt x="3078163" y="552450"/>
                </a:lnTo>
                <a:lnTo>
                  <a:pt x="3078163" y="554038"/>
                </a:lnTo>
                <a:lnTo>
                  <a:pt x="3076575" y="554038"/>
                </a:lnTo>
                <a:lnTo>
                  <a:pt x="3076575" y="555625"/>
                </a:lnTo>
                <a:lnTo>
                  <a:pt x="3074988" y="555625"/>
                </a:lnTo>
                <a:lnTo>
                  <a:pt x="3074988" y="557213"/>
                </a:lnTo>
                <a:lnTo>
                  <a:pt x="3073400" y="557213"/>
                </a:lnTo>
                <a:lnTo>
                  <a:pt x="3073400" y="558800"/>
                </a:lnTo>
                <a:lnTo>
                  <a:pt x="3071813" y="558800"/>
                </a:lnTo>
                <a:lnTo>
                  <a:pt x="3071813" y="560388"/>
                </a:lnTo>
                <a:lnTo>
                  <a:pt x="3071813" y="561975"/>
                </a:lnTo>
                <a:lnTo>
                  <a:pt x="3071813" y="563563"/>
                </a:lnTo>
                <a:lnTo>
                  <a:pt x="3071813" y="565150"/>
                </a:lnTo>
                <a:lnTo>
                  <a:pt x="3073400" y="565150"/>
                </a:lnTo>
                <a:lnTo>
                  <a:pt x="3073400" y="566738"/>
                </a:lnTo>
                <a:lnTo>
                  <a:pt x="3073400" y="568325"/>
                </a:lnTo>
                <a:lnTo>
                  <a:pt x="3073400" y="569913"/>
                </a:lnTo>
                <a:lnTo>
                  <a:pt x="3074988" y="569913"/>
                </a:lnTo>
                <a:lnTo>
                  <a:pt x="3076575" y="569913"/>
                </a:lnTo>
                <a:lnTo>
                  <a:pt x="3076575" y="571500"/>
                </a:lnTo>
                <a:lnTo>
                  <a:pt x="3078163" y="571500"/>
                </a:lnTo>
                <a:lnTo>
                  <a:pt x="3079750" y="571500"/>
                </a:lnTo>
                <a:lnTo>
                  <a:pt x="3081338" y="571500"/>
                </a:lnTo>
                <a:lnTo>
                  <a:pt x="3082925" y="571500"/>
                </a:lnTo>
                <a:lnTo>
                  <a:pt x="3084513" y="571500"/>
                </a:lnTo>
                <a:lnTo>
                  <a:pt x="3084513" y="573088"/>
                </a:lnTo>
                <a:lnTo>
                  <a:pt x="3086100" y="573088"/>
                </a:lnTo>
                <a:lnTo>
                  <a:pt x="3087688" y="573088"/>
                </a:lnTo>
                <a:lnTo>
                  <a:pt x="3087688" y="574675"/>
                </a:lnTo>
                <a:lnTo>
                  <a:pt x="3089275" y="574675"/>
                </a:lnTo>
                <a:lnTo>
                  <a:pt x="3090863" y="574675"/>
                </a:lnTo>
                <a:lnTo>
                  <a:pt x="3092450" y="574675"/>
                </a:lnTo>
                <a:lnTo>
                  <a:pt x="3094038" y="574675"/>
                </a:lnTo>
                <a:lnTo>
                  <a:pt x="3095625" y="574675"/>
                </a:lnTo>
                <a:lnTo>
                  <a:pt x="3097213" y="574675"/>
                </a:lnTo>
                <a:lnTo>
                  <a:pt x="3098800" y="574675"/>
                </a:lnTo>
                <a:lnTo>
                  <a:pt x="3100388" y="574675"/>
                </a:lnTo>
                <a:lnTo>
                  <a:pt x="3101975" y="574675"/>
                </a:lnTo>
                <a:lnTo>
                  <a:pt x="3101975" y="576263"/>
                </a:lnTo>
                <a:lnTo>
                  <a:pt x="3101975" y="577850"/>
                </a:lnTo>
                <a:lnTo>
                  <a:pt x="3101975" y="579438"/>
                </a:lnTo>
                <a:lnTo>
                  <a:pt x="3101975" y="581025"/>
                </a:lnTo>
                <a:lnTo>
                  <a:pt x="3101975" y="582613"/>
                </a:lnTo>
                <a:lnTo>
                  <a:pt x="3100388" y="582613"/>
                </a:lnTo>
                <a:lnTo>
                  <a:pt x="3098800" y="582613"/>
                </a:lnTo>
                <a:lnTo>
                  <a:pt x="3098800" y="584200"/>
                </a:lnTo>
                <a:lnTo>
                  <a:pt x="3097213" y="584200"/>
                </a:lnTo>
                <a:lnTo>
                  <a:pt x="3097213" y="585788"/>
                </a:lnTo>
                <a:lnTo>
                  <a:pt x="3095625" y="585788"/>
                </a:lnTo>
                <a:lnTo>
                  <a:pt x="3094038" y="585788"/>
                </a:lnTo>
                <a:lnTo>
                  <a:pt x="3094038" y="587375"/>
                </a:lnTo>
                <a:lnTo>
                  <a:pt x="3092450" y="587375"/>
                </a:lnTo>
                <a:lnTo>
                  <a:pt x="3092450" y="588963"/>
                </a:lnTo>
                <a:lnTo>
                  <a:pt x="3090863" y="590550"/>
                </a:lnTo>
                <a:lnTo>
                  <a:pt x="3089275" y="590550"/>
                </a:lnTo>
                <a:lnTo>
                  <a:pt x="3089275" y="592138"/>
                </a:lnTo>
                <a:lnTo>
                  <a:pt x="3087688" y="592138"/>
                </a:lnTo>
                <a:lnTo>
                  <a:pt x="3086100" y="592138"/>
                </a:lnTo>
                <a:lnTo>
                  <a:pt x="3084513" y="592138"/>
                </a:lnTo>
                <a:lnTo>
                  <a:pt x="3082925" y="592138"/>
                </a:lnTo>
                <a:lnTo>
                  <a:pt x="3081338" y="592138"/>
                </a:lnTo>
                <a:lnTo>
                  <a:pt x="3079750" y="592138"/>
                </a:lnTo>
                <a:lnTo>
                  <a:pt x="3078163" y="592138"/>
                </a:lnTo>
                <a:lnTo>
                  <a:pt x="3076575" y="592138"/>
                </a:lnTo>
                <a:lnTo>
                  <a:pt x="3076575" y="593725"/>
                </a:lnTo>
                <a:lnTo>
                  <a:pt x="3074988" y="593725"/>
                </a:lnTo>
                <a:lnTo>
                  <a:pt x="3074988" y="592138"/>
                </a:lnTo>
                <a:lnTo>
                  <a:pt x="3073400" y="592138"/>
                </a:lnTo>
                <a:lnTo>
                  <a:pt x="3071813" y="592138"/>
                </a:lnTo>
                <a:lnTo>
                  <a:pt x="3070225" y="592138"/>
                </a:lnTo>
                <a:lnTo>
                  <a:pt x="3068638" y="592138"/>
                </a:lnTo>
                <a:lnTo>
                  <a:pt x="3068638" y="590550"/>
                </a:lnTo>
                <a:lnTo>
                  <a:pt x="3067050" y="590550"/>
                </a:lnTo>
                <a:lnTo>
                  <a:pt x="3065463" y="590550"/>
                </a:lnTo>
                <a:lnTo>
                  <a:pt x="3065463" y="588963"/>
                </a:lnTo>
                <a:lnTo>
                  <a:pt x="3063875" y="588963"/>
                </a:lnTo>
                <a:lnTo>
                  <a:pt x="3063875" y="590550"/>
                </a:lnTo>
                <a:lnTo>
                  <a:pt x="3062288" y="590550"/>
                </a:lnTo>
                <a:lnTo>
                  <a:pt x="3060700" y="590550"/>
                </a:lnTo>
                <a:lnTo>
                  <a:pt x="3060700" y="592138"/>
                </a:lnTo>
                <a:lnTo>
                  <a:pt x="3059113" y="592138"/>
                </a:lnTo>
                <a:lnTo>
                  <a:pt x="3059113" y="590550"/>
                </a:lnTo>
                <a:lnTo>
                  <a:pt x="3057525" y="590550"/>
                </a:lnTo>
                <a:lnTo>
                  <a:pt x="3057525" y="592138"/>
                </a:lnTo>
                <a:lnTo>
                  <a:pt x="3059113" y="592138"/>
                </a:lnTo>
                <a:lnTo>
                  <a:pt x="3059113" y="593725"/>
                </a:lnTo>
                <a:lnTo>
                  <a:pt x="3057525" y="593725"/>
                </a:lnTo>
                <a:lnTo>
                  <a:pt x="3057525" y="595313"/>
                </a:lnTo>
                <a:lnTo>
                  <a:pt x="3057525" y="596900"/>
                </a:lnTo>
                <a:lnTo>
                  <a:pt x="3057525" y="598488"/>
                </a:lnTo>
                <a:lnTo>
                  <a:pt x="3057525" y="600075"/>
                </a:lnTo>
                <a:lnTo>
                  <a:pt x="3057525" y="601663"/>
                </a:lnTo>
                <a:lnTo>
                  <a:pt x="3057525" y="603250"/>
                </a:lnTo>
                <a:lnTo>
                  <a:pt x="3057525" y="604838"/>
                </a:lnTo>
                <a:lnTo>
                  <a:pt x="3057525" y="606425"/>
                </a:lnTo>
                <a:lnTo>
                  <a:pt x="3057525" y="608013"/>
                </a:lnTo>
                <a:lnTo>
                  <a:pt x="3055938" y="608013"/>
                </a:lnTo>
                <a:lnTo>
                  <a:pt x="3055938" y="609600"/>
                </a:lnTo>
                <a:lnTo>
                  <a:pt x="3054350" y="609600"/>
                </a:lnTo>
                <a:lnTo>
                  <a:pt x="3054350" y="611188"/>
                </a:lnTo>
                <a:lnTo>
                  <a:pt x="3054350" y="612775"/>
                </a:lnTo>
                <a:lnTo>
                  <a:pt x="3054350" y="614363"/>
                </a:lnTo>
                <a:lnTo>
                  <a:pt x="3054350" y="615950"/>
                </a:lnTo>
                <a:lnTo>
                  <a:pt x="3054350" y="617538"/>
                </a:lnTo>
                <a:lnTo>
                  <a:pt x="3054350" y="619125"/>
                </a:lnTo>
                <a:lnTo>
                  <a:pt x="3052763" y="619125"/>
                </a:lnTo>
                <a:lnTo>
                  <a:pt x="3052763" y="620713"/>
                </a:lnTo>
                <a:lnTo>
                  <a:pt x="3052763" y="622300"/>
                </a:lnTo>
                <a:lnTo>
                  <a:pt x="3052763" y="623888"/>
                </a:lnTo>
                <a:lnTo>
                  <a:pt x="3052763" y="625475"/>
                </a:lnTo>
                <a:lnTo>
                  <a:pt x="3052763" y="627063"/>
                </a:lnTo>
                <a:lnTo>
                  <a:pt x="3051175" y="628650"/>
                </a:lnTo>
                <a:lnTo>
                  <a:pt x="3049588" y="628650"/>
                </a:lnTo>
                <a:lnTo>
                  <a:pt x="3048000" y="628650"/>
                </a:lnTo>
                <a:lnTo>
                  <a:pt x="3048000" y="630238"/>
                </a:lnTo>
                <a:lnTo>
                  <a:pt x="3048000" y="631825"/>
                </a:lnTo>
                <a:lnTo>
                  <a:pt x="3046413" y="631825"/>
                </a:lnTo>
                <a:lnTo>
                  <a:pt x="3046413" y="633413"/>
                </a:lnTo>
                <a:lnTo>
                  <a:pt x="3044825" y="633413"/>
                </a:lnTo>
                <a:lnTo>
                  <a:pt x="3043238" y="633413"/>
                </a:lnTo>
                <a:lnTo>
                  <a:pt x="3043238" y="635000"/>
                </a:lnTo>
                <a:lnTo>
                  <a:pt x="3043238" y="636588"/>
                </a:lnTo>
                <a:lnTo>
                  <a:pt x="3041650" y="636588"/>
                </a:lnTo>
                <a:lnTo>
                  <a:pt x="3041650" y="638175"/>
                </a:lnTo>
                <a:lnTo>
                  <a:pt x="3041650" y="639763"/>
                </a:lnTo>
                <a:lnTo>
                  <a:pt x="3041650" y="641350"/>
                </a:lnTo>
                <a:lnTo>
                  <a:pt x="3040063" y="641350"/>
                </a:lnTo>
                <a:lnTo>
                  <a:pt x="3038475" y="641350"/>
                </a:lnTo>
                <a:lnTo>
                  <a:pt x="3038475" y="642938"/>
                </a:lnTo>
                <a:lnTo>
                  <a:pt x="3038475" y="644525"/>
                </a:lnTo>
                <a:lnTo>
                  <a:pt x="3038475" y="646113"/>
                </a:lnTo>
                <a:lnTo>
                  <a:pt x="3038475" y="647700"/>
                </a:lnTo>
                <a:lnTo>
                  <a:pt x="3040063" y="647700"/>
                </a:lnTo>
                <a:lnTo>
                  <a:pt x="3040063" y="649288"/>
                </a:lnTo>
                <a:lnTo>
                  <a:pt x="3041650" y="649288"/>
                </a:lnTo>
                <a:lnTo>
                  <a:pt x="3043238" y="649288"/>
                </a:lnTo>
                <a:lnTo>
                  <a:pt x="3044825" y="649288"/>
                </a:lnTo>
                <a:lnTo>
                  <a:pt x="3044825" y="650875"/>
                </a:lnTo>
                <a:lnTo>
                  <a:pt x="3046413" y="650875"/>
                </a:lnTo>
                <a:lnTo>
                  <a:pt x="3048000" y="650875"/>
                </a:lnTo>
                <a:lnTo>
                  <a:pt x="3048000" y="652463"/>
                </a:lnTo>
                <a:lnTo>
                  <a:pt x="3049588" y="652463"/>
                </a:lnTo>
                <a:lnTo>
                  <a:pt x="3049588" y="654050"/>
                </a:lnTo>
                <a:lnTo>
                  <a:pt x="3051175" y="654050"/>
                </a:lnTo>
                <a:lnTo>
                  <a:pt x="3051175" y="655638"/>
                </a:lnTo>
                <a:lnTo>
                  <a:pt x="3052763" y="655638"/>
                </a:lnTo>
                <a:lnTo>
                  <a:pt x="3052763" y="657225"/>
                </a:lnTo>
                <a:lnTo>
                  <a:pt x="3054350" y="657225"/>
                </a:lnTo>
                <a:lnTo>
                  <a:pt x="3055938" y="657225"/>
                </a:lnTo>
                <a:lnTo>
                  <a:pt x="3057525" y="657225"/>
                </a:lnTo>
                <a:lnTo>
                  <a:pt x="3059113" y="655638"/>
                </a:lnTo>
                <a:lnTo>
                  <a:pt x="3059113" y="657225"/>
                </a:lnTo>
                <a:lnTo>
                  <a:pt x="3060700" y="657225"/>
                </a:lnTo>
                <a:lnTo>
                  <a:pt x="3062288" y="657225"/>
                </a:lnTo>
                <a:lnTo>
                  <a:pt x="3062288" y="658813"/>
                </a:lnTo>
                <a:lnTo>
                  <a:pt x="3062288" y="660400"/>
                </a:lnTo>
                <a:lnTo>
                  <a:pt x="3060700" y="660400"/>
                </a:lnTo>
                <a:lnTo>
                  <a:pt x="3060700" y="661988"/>
                </a:lnTo>
                <a:lnTo>
                  <a:pt x="3059113" y="661988"/>
                </a:lnTo>
                <a:lnTo>
                  <a:pt x="3059113" y="663575"/>
                </a:lnTo>
                <a:lnTo>
                  <a:pt x="3057525" y="663575"/>
                </a:lnTo>
                <a:lnTo>
                  <a:pt x="3057525" y="665163"/>
                </a:lnTo>
                <a:lnTo>
                  <a:pt x="3059113" y="665163"/>
                </a:lnTo>
                <a:lnTo>
                  <a:pt x="3060700" y="665163"/>
                </a:lnTo>
                <a:lnTo>
                  <a:pt x="3062288" y="665163"/>
                </a:lnTo>
                <a:lnTo>
                  <a:pt x="3063875" y="665163"/>
                </a:lnTo>
                <a:lnTo>
                  <a:pt x="3065463" y="665163"/>
                </a:lnTo>
                <a:lnTo>
                  <a:pt x="3065463" y="666750"/>
                </a:lnTo>
                <a:lnTo>
                  <a:pt x="3067050" y="666750"/>
                </a:lnTo>
                <a:lnTo>
                  <a:pt x="3067050" y="668338"/>
                </a:lnTo>
                <a:lnTo>
                  <a:pt x="3068638" y="668338"/>
                </a:lnTo>
                <a:lnTo>
                  <a:pt x="3068638" y="666750"/>
                </a:lnTo>
                <a:lnTo>
                  <a:pt x="3070225" y="668338"/>
                </a:lnTo>
                <a:lnTo>
                  <a:pt x="3070225" y="666750"/>
                </a:lnTo>
                <a:lnTo>
                  <a:pt x="3071813" y="668338"/>
                </a:lnTo>
                <a:lnTo>
                  <a:pt x="3073400" y="668338"/>
                </a:lnTo>
                <a:lnTo>
                  <a:pt x="3074988" y="668338"/>
                </a:lnTo>
                <a:lnTo>
                  <a:pt x="3076575" y="668338"/>
                </a:lnTo>
                <a:lnTo>
                  <a:pt x="3078163" y="668338"/>
                </a:lnTo>
                <a:lnTo>
                  <a:pt x="3078163" y="669925"/>
                </a:lnTo>
                <a:lnTo>
                  <a:pt x="3078163" y="671513"/>
                </a:lnTo>
                <a:lnTo>
                  <a:pt x="3079750" y="671513"/>
                </a:lnTo>
                <a:lnTo>
                  <a:pt x="3079750" y="673100"/>
                </a:lnTo>
                <a:lnTo>
                  <a:pt x="3079750" y="674688"/>
                </a:lnTo>
                <a:lnTo>
                  <a:pt x="3079750" y="676275"/>
                </a:lnTo>
                <a:lnTo>
                  <a:pt x="3079750" y="677863"/>
                </a:lnTo>
                <a:lnTo>
                  <a:pt x="3081338" y="677863"/>
                </a:lnTo>
                <a:lnTo>
                  <a:pt x="3081338" y="679450"/>
                </a:lnTo>
                <a:lnTo>
                  <a:pt x="3082925" y="679450"/>
                </a:lnTo>
                <a:lnTo>
                  <a:pt x="3082925" y="681038"/>
                </a:lnTo>
                <a:lnTo>
                  <a:pt x="3084513" y="681038"/>
                </a:lnTo>
                <a:lnTo>
                  <a:pt x="3086100" y="681038"/>
                </a:lnTo>
                <a:lnTo>
                  <a:pt x="3087688" y="681038"/>
                </a:lnTo>
                <a:lnTo>
                  <a:pt x="3087688" y="682625"/>
                </a:lnTo>
                <a:lnTo>
                  <a:pt x="3089275" y="682625"/>
                </a:lnTo>
                <a:lnTo>
                  <a:pt x="3089275" y="684213"/>
                </a:lnTo>
                <a:lnTo>
                  <a:pt x="3089275" y="685800"/>
                </a:lnTo>
                <a:lnTo>
                  <a:pt x="3090863" y="685800"/>
                </a:lnTo>
                <a:lnTo>
                  <a:pt x="3092450" y="685800"/>
                </a:lnTo>
                <a:lnTo>
                  <a:pt x="3094038" y="685800"/>
                </a:lnTo>
                <a:lnTo>
                  <a:pt x="3095625" y="685800"/>
                </a:lnTo>
                <a:lnTo>
                  <a:pt x="3095625" y="687388"/>
                </a:lnTo>
                <a:lnTo>
                  <a:pt x="3097213" y="688975"/>
                </a:lnTo>
                <a:lnTo>
                  <a:pt x="3097213" y="690563"/>
                </a:lnTo>
                <a:lnTo>
                  <a:pt x="3098800" y="690563"/>
                </a:lnTo>
                <a:lnTo>
                  <a:pt x="3100388" y="690563"/>
                </a:lnTo>
                <a:lnTo>
                  <a:pt x="3100388" y="688975"/>
                </a:lnTo>
                <a:lnTo>
                  <a:pt x="3101975" y="688975"/>
                </a:lnTo>
                <a:lnTo>
                  <a:pt x="3103563" y="688975"/>
                </a:lnTo>
                <a:lnTo>
                  <a:pt x="3105150" y="688975"/>
                </a:lnTo>
                <a:lnTo>
                  <a:pt x="3106738" y="688975"/>
                </a:lnTo>
                <a:lnTo>
                  <a:pt x="3106738" y="690563"/>
                </a:lnTo>
                <a:lnTo>
                  <a:pt x="3108325" y="690563"/>
                </a:lnTo>
                <a:lnTo>
                  <a:pt x="3109913" y="690563"/>
                </a:lnTo>
                <a:lnTo>
                  <a:pt x="3109913" y="692150"/>
                </a:lnTo>
                <a:lnTo>
                  <a:pt x="3111500" y="692150"/>
                </a:lnTo>
                <a:lnTo>
                  <a:pt x="3111500" y="693738"/>
                </a:lnTo>
                <a:lnTo>
                  <a:pt x="3111500" y="695325"/>
                </a:lnTo>
                <a:lnTo>
                  <a:pt x="3111500" y="696913"/>
                </a:lnTo>
                <a:lnTo>
                  <a:pt x="3113088" y="696913"/>
                </a:lnTo>
                <a:lnTo>
                  <a:pt x="3114675" y="696913"/>
                </a:lnTo>
                <a:lnTo>
                  <a:pt x="3114675" y="698500"/>
                </a:lnTo>
                <a:lnTo>
                  <a:pt x="3116263" y="698500"/>
                </a:lnTo>
                <a:lnTo>
                  <a:pt x="3116263" y="700088"/>
                </a:lnTo>
                <a:lnTo>
                  <a:pt x="3117850" y="700088"/>
                </a:lnTo>
                <a:lnTo>
                  <a:pt x="3117850" y="698500"/>
                </a:lnTo>
                <a:lnTo>
                  <a:pt x="3119438" y="698500"/>
                </a:lnTo>
                <a:lnTo>
                  <a:pt x="3119438" y="696913"/>
                </a:lnTo>
                <a:lnTo>
                  <a:pt x="3119438" y="695325"/>
                </a:lnTo>
                <a:lnTo>
                  <a:pt x="3121025" y="695325"/>
                </a:lnTo>
                <a:lnTo>
                  <a:pt x="3122613" y="695325"/>
                </a:lnTo>
                <a:lnTo>
                  <a:pt x="3124200" y="695325"/>
                </a:lnTo>
                <a:lnTo>
                  <a:pt x="3125788" y="695325"/>
                </a:lnTo>
                <a:lnTo>
                  <a:pt x="3127375" y="695325"/>
                </a:lnTo>
                <a:lnTo>
                  <a:pt x="3127375" y="696913"/>
                </a:lnTo>
                <a:lnTo>
                  <a:pt x="3128963" y="696913"/>
                </a:lnTo>
                <a:lnTo>
                  <a:pt x="3128963" y="698500"/>
                </a:lnTo>
                <a:lnTo>
                  <a:pt x="3130550" y="698500"/>
                </a:lnTo>
                <a:lnTo>
                  <a:pt x="3130550" y="700088"/>
                </a:lnTo>
                <a:lnTo>
                  <a:pt x="3132138" y="700088"/>
                </a:lnTo>
                <a:lnTo>
                  <a:pt x="3132138" y="698500"/>
                </a:lnTo>
                <a:lnTo>
                  <a:pt x="3133725" y="698500"/>
                </a:lnTo>
                <a:lnTo>
                  <a:pt x="3133725" y="696913"/>
                </a:lnTo>
                <a:lnTo>
                  <a:pt x="3135313" y="696913"/>
                </a:lnTo>
                <a:lnTo>
                  <a:pt x="3136900" y="696913"/>
                </a:lnTo>
                <a:lnTo>
                  <a:pt x="3136900" y="695325"/>
                </a:lnTo>
                <a:lnTo>
                  <a:pt x="3138488" y="695325"/>
                </a:lnTo>
                <a:lnTo>
                  <a:pt x="3140075" y="695325"/>
                </a:lnTo>
                <a:lnTo>
                  <a:pt x="3140075" y="693738"/>
                </a:lnTo>
                <a:lnTo>
                  <a:pt x="3141663" y="693738"/>
                </a:lnTo>
                <a:lnTo>
                  <a:pt x="3141663" y="692150"/>
                </a:lnTo>
                <a:lnTo>
                  <a:pt x="3143250" y="692150"/>
                </a:lnTo>
                <a:lnTo>
                  <a:pt x="3144838" y="692150"/>
                </a:lnTo>
                <a:lnTo>
                  <a:pt x="3144838" y="690563"/>
                </a:lnTo>
                <a:lnTo>
                  <a:pt x="3146425" y="690563"/>
                </a:lnTo>
                <a:lnTo>
                  <a:pt x="3148013" y="690563"/>
                </a:lnTo>
                <a:lnTo>
                  <a:pt x="3149600" y="690563"/>
                </a:lnTo>
                <a:lnTo>
                  <a:pt x="3149600" y="688975"/>
                </a:lnTo>
                <a:lnTo>
                  <a:pt x="3149600" y="687388"/>
                </a:lnTo>
                <a:lnTo>
                  <a:pt x="3151188" y="687388"/>
                </a:lnTo>
                <a:lnTo>
                  <a:pt x="3152775" y="687388"/>
                </a:lnTo>
                <a:lnTo>
                  <a:pt x="3152775" y="688975"/>
                </a:lnTo>
                <a:lnTo>
                  <a:pt x="3154363" y="688975"/>
                </a:lnTo>
                <a:lnTo>
                  <a:pt x="3155950" y="688975"/>
                </a:lnTo>
                <a:lnTo>
                  <a:pt x="3157538" y="690563"/>
                </a:lnTo>
                <a:lnTo>
                  <a:pt x="3159125" y="690563"/>
                </a:lnTo>
                <a:lnTo>
                  <a:pt x="3159125" y="692150"/>
                </a:lnTo>
                <a:lnTo>
                  <a:pt x="3160713" y="692150"/>
                </a:lnTo>
                <a:lnTo>
                  <a:pt x="3160713" y="693738"/>
                </a:lnTo>
                <a:lnTo>
                  <a:pt x="3160713" y="695325"/>
                </a:lnTo>
                <a:lnTo>
                  <a:pt x="3160713" y="696913"/>
                </a:lnTo>
                <a:lnTo>
                  <a:pt x="3160713" y="698500"/>
                </a:lnTo>
                <a:lnTo>
                  <a:pt x="3159125" y="698500"/>
                </a:lnTo>
                <a:lnTo>
                  <a:pt x="3159125" y="700088"/>
                </a:lnTo>
                <a:lnTo>
                  <a:pt x="3157538" y="700088"/>
                </a:lnTo>
                <a:lnTo>
                  <a:pt x="3155950" y="700088"/>
                </a:lnTo>
                <a:lnTo>
                  <a:pt x="3155950" y="701675"/>
                </a:lnTo>
                <a:lnTo>
                  <a:pt x="3155950" y="703263"/>
                </a:lnTo>
                <a:lnTo>
                  <a:pt x="3154363" y="703263"/>
                </a:lnTo>
                <a:lnTo>
                  <a:pt x="3154363" y="704850"/>
                </a:lnTo>
                <a:lnTo>
                  <a:pt x="3152775" y="704850"/>
                </a:lnTo>
                <a:lnTo>
                  <a:pt x="3151188" y="704850"/>
                </a:lnTo>
                <a:lnTo>
                  <a:pt x="3149600" y="704850"/>
                </a:lnTo>
                <a:lnTo>
                  <a:pt x="3149600" y="706438"/>
                </a:lnTo>
                <a:lnTo>
                  <a:pt x="3148013" y="706438"/>
                </a:lnTo>
                <a:lnTo>
                  <a:pt x="3148013" y="708025"/>
                </a:lnTo>
                <a:lnTo>
                  <a:pt x="3146425" y="708025"/>
                </a:lnTo>
                <a:lnTo>
                  <a:pt x="3146425" y="709613"/>
                </a:lnTo>
                <a:lnTo>
                  <a:pt x="3146425" y="711200"/>
                </a:lnTo>
                <a:lnTo>
                  <a:pt x="3148013" y="711200"/>
                </a:lnTo>
                <a:lnTo>
                  <a:pt x="3148013" y="712788"/>
                </a:lnTo>
                <a:lnTo>
                  <a:pt x="3149600" y="712788"/>
                </a:lnTo>
                <a:lnTo>
                  <a:pt x="3149600" y="714375"/>
                </a:lnTo>
                <a:lnTo>
                  <a:pt x="3151188" y="714375"/>
                </a:lnTo>
                <a:lnTo>
                  <a:pt x="3151188" y="715963"/>
                </a:lnTo>
                <a:lnTo>
                  <a:pt x="3151188" y="717550"/>
                </a:lnTo>
                <a:lnTo>
                  <a:pt x="3151188" y="719138"/>
                </a:lnTo>
                <a:lnTo>
                  <a:pt x="3151188" y="720725"/>
                </a:lnTo>
                <a:lnTo>
                  <a:pt x="3151188" y="722313"/>
                </a:lnTo>
                <a:lnTo>
                  <a:pt x="3152775" y="722313"/>
                </a:lnTo>
                <a:lnTo>
                  <a:pt x="3154363" y="722313"/>
                </a:lnTo>
                <a:lnTo>
                  <a:pt x="3154363" y="720725"/>
                </a:lnTo>
                <a:lnTo>
                  <a:pt x="3155950" y="720725"/>
                </a:lnTo>
                <a:lnTo>
                  <a:pt x="3155950" y="719138"/>
                </a:lnTo>
                <a:lnTo>
                  <a:pt x="3155950" y="717550"/>
                </a:lnTo>
                <a:lnTo>
                  <a:pt x="3157538" y="717550"/>
                </a:lnTo>
                <a:lnTo>
                  <a:pt x="3159125" y="717550"/>
                </a:lnTo>
                <a:lnTo>
                  <a:pt x="3160713" y="717550"/>
                </a:lnTo>
                <a:lnTo>
                  <a:pt x="3160713" y="715963"/>
                </a:lnTo>
                <a:lnTo>
                  <a:pt x="3162300" y="715963"/>
                </a:lnTo>
                <a:lnTo>
                  <a:pt x="3162300" y="717550"/>
                </a:lnTo>
                <a:lnTo>
                  <a:pt x="3163888" y="717550"/>
                </a:lnTo>
                <a:lnTo>
                  <a:pt x="3165475" y="717550"/>
                </a:lnTo>
                <a:lnTo>
                  <a:pt x="3165475" y="719138"/>
                </a:lnTo>
                <a:lnTo>
                  <a:pt x="3167063" y="719138"/>
                </a:lnTo>
                <a:lnTo>
                  <a:pt x="3168650" y="719138"/>
                </a:lnTo>
                <a:lnTo>
                  <a:pt x="3168650" y="717550"/>
                </a:lnTo>
                <a:lnTo>
                  <a:pt x="3170238" y="717550"/>
                </a:lnTo>
                <a:lnTo>
                  <a:pt x="3171825" y="717550"/>
                </a:lnTo>
                <a:lnTo>
                  <a:pt x="3173413" y="717550"/>
                </a:lnTo>
                <a:lnTo>
                  <a:pt x="3173413" y="719138"/>
                </a:lnTo>
                <a:lnTo>
                  <a:pt x="3175000" y="719138"/>
                </a:lnTo>
                <a:lnTo>
                  <a:pt x="3176588" y="719138"/>
                </a:lnTo>
                <a:lnTo>
                  <a:pt x="3178175" y="719138"/>
                </a:lnTo>
                <a:lnTo>
                  <a:pt x="3178175" y="720725"/>
                </a:lnTo>
                <a:lnTo>
                  <a:pt x="3179763" y="720725"/>
                </a:lnTo>
                <a:lnTo>
                  <a:pt x="3181350" y="720725"/>
                </a:lnTo>
                <a:lnTo>
                  <a:pt x="3181350" y="722313"/>
                </a:lnTo>
                <a:lnTo>
                  <a:pt x="3179763" y="722313"/>
                </a:lnTo>
                <a:lnTo>
                  <a:pt x="3178175" y="722313"/>
                </a:lnTo>
                <a:lnTo>
                  <a:pt x="3178175" y="723900"/>
                </a:lnTo>
                <a:lnTo>
                  <a:pt x="3178175" y="725488"/>
                </a:lnTo>
                <a:lnTo>
                  <a:pt x="3176588" y="725488"/>
                </a:lnTo>
                <a:lnTo>
                  <a:pt x="3176588" y="727075"/>
                </a:lnTo>
                <a:lnTo>
                  <a:pt x="3175000" y="727075"/>
                </a:lnTo>
                <a:lnTo>
                  <a:pt x="3175000" y="728663"/>
                </a:lnTo>
                <a:lnTo>
                  <a:pt x="3173413" y="728663"/>
                </a:lnTo>
                <a:lnTo>
                  <a:pt x="3173413" y="730250"/>
                </a:lnTo>
                <a:lnTo>
                  <a:pt x="3173413" y="731838"/>
                </a:lnTo>
                <a:lnTo>
                  <a:pt x="3175000" y="731838"/>
                </a:lnTo>
                <a:lnTo>
                  <a:pt x="3176588" y="731838"/>
                </a:lnTo>
                <a:lnTo>
                  <a:pt x="3178175" y="731838"/>
                </a:lnTo>
                <a:lnTo>
                  <a:pt x="3178175" y="733425"/>
                </a:lnTo>
                <a:lnTo>
                  <a:pt x="3178175" y="735013"/>
                </a:lnTo>
                <a:lnTo>
                  <a:pt x="3179763" y="735013"/>
                </a:lnTo>
                <a:lnTo>
                  <a:pt x="3179763" y="736600"/>
                </a:lnTo>
                <a:lnTo>
                  <a:pt x="3181350" y="736600"/>
                </a:lnTo>
                <a:lnTo>
                  <a:pt x="3182938" y="736600"/>
                </a:lnTo>
                <a:lnTo>
                  <a:pt x="3182938" y="738188"/>
                </a:lnTo>
                <a:lnTo>
                  <a:pt x="3184525" y="738188"/>
                </a:lnTo>
                <a:lnTo>
                  <a:pt x="3184525" y="739775"/>
                </a:lnTo>
                <a:lnTo>
                  <a:pt x="3186113" y="739775"/>
                </a:lnTo>
                <a:lnTo>
                  <a:pt x="3187700" y="739775"/>
                </a:lnTo>
                <a:lnTo>
                  <a:pt x="3187700" y="741363"/>
                </a:lnTo>
                <a:lnTo>
                  <a:pt x="3187700" y="742950"/>
                </a:lnTo>
                <a:lnTo>
                  <a:pt x="3187700" y="744538"/>
                </a:lnTo>
                <a:lnTo>
                  <a:pt x="3189288" y="744538"/>
                </a:lnTo>
                <a:lnTo>
                  <a:pt x="3190875" y="744538"/>
                </a:lnTo>
                <a:lnTo>
                  <a:pt x="3192463" y="744538"/>
                </a:lnTo>
                <a:lnTo>
                  <a:pt x="3192463" y="742950"/>
                </a:lnTo>
                <a:lnTo>
                  <a:pt x="3194050" y="742950"/>
                </a:lnTo>
                <a:lnTo>
                  <a:pt x="3195638" y="742950"/>
                </a:lnTo>
                <a:lnTo>
                  <a:pt x="3195638" y="744538"/>
                </a:lnTo>
                <a:lnTo>
                  <a:pt x="3197225" y="744538"/>
                </a:lnTo>
                <a:lnTo>
                  <a:pt x="3198813" y="744538"/>
                </a:lnTo>
                <a:lnTo>
                  <a:pt x="3200400" y="744538"/>
                </a:lnTo>
                <a:lnTo>
                  <a:pt x="3200400" y="746125"/>
                </a:lnTo>
                <a:lnTo>
                  <a:pt x="3200400" y="747713"/>
                </a:lnTo>
                <a:lnTo>
                  <a:pt x="3201988" y="747713"/>
                </a:lnTo>
                <a:lnTo>
                  <a:pt x="3203575" y="747713"/>
                </a:lnTo>
                <a:lnTo>
                  <a:pt x="3203575" y="746125"/>
                </a:lnTo>
                <a:lnTo>
                  <a:pt x="3205163" y="746125"/>
                </a:lnTo>
                <a:lnTo>
                  <a:pt x="3206750" y="746125"/>
                </a:lnTo>
                <a:lnTo>
                  <a:pt x="3208338" y="746125"/>
                </a:lnTo>
                <a:lnTo>
                  <a:pt x="3208338" y="744538"/>
                </a:lnTo>
                <a:lnTo>
                  <a:pt x="3209925" y="744538"/>
                </a:lnTo>
                <a:lnTo>
                  <a:pt x="3211513" y="744538"/>
                </a:lnTo>
                <a:lnTo>
                  <a:pt x="3213100" y="744538"/>
                </a:lnTo>
                <a:lnTo>
                  <a:pt x="3213100" y="746125"/>
                </a:lnTo>
                <a:lnTo>
                  <a:pt x="3214688" y="746125"/>
                </a:lnTo>
                <a:lnTo>
                  <a:pt x="3216275" y="746125"/>
                </a:lnTo>
                <a:lnTo>
                  <a:pt x="3217863" y="746125"/>
                </a:lnTo>
                <a:lnTo>
                  <a:pt x="3217863" y="744538"/>
                </a:lnTo>
                <a:lnTo>
                  <a:pt x="3219450" y="744538"/>
                </a:lnTo>
                <a:lnTo>
                  <a:pt x="3221038" y="744538"/>
                </a:lnTo>
                <a:lnTo>
                  <a:pt x="3222625" y="744538"/>
                </a:lnTo>
                <a:lnTo>
                  <a:pt x="3224213" y="744538"/>
                </a:lnTo>
                <a:lnTo>
                  <a:pt x="3225800" y="744538"/>
                </a:lnTo>
                <a:lnTo>
                  <a:pt x="3227388" y="744538"/>
                </a:lnTo>
                <a:lnTo>
                  <a:pt x="3227388" y="742950"/>
                </a:lnTo>
                <a:lnTo>
                  <a:pt x="3228975" y="742950"/>
                </a:lnTo>
                <a:lnTo>
                  <a:pt x="3228975" y="741363"/>
                </a:lnTo>
                <a:lnTo>
                  <a:pt x="3230563" y="741363"/>
                </a:lnTo>
                <a:lnTo>
                  <a:pt x="3232150" y="741363"/>
                </a:lnTo>
                <a:lnTo>
                  <a:pt x="3233738" y="741363"/>
                </a:lnTo>
                <a:lnTo>
                  <a:pt x="3235325" y="741363"/>
                </a:lnTo>
                <a:lnTo>
                  <a:pt x="3235325" y="742950"/>
                </a:lnTo>
                <a:lnTo>
                  <a:pt x="3236913" y="742950"/>
                </a:lnTo>
                <a:lnTo>
                  <a:pt x="3236913" y="744538"/>
                </a:lnTo>
                <a:lnTo>
                  <a:pt x="3238500" y="744538"/>
                </a:lnTo>
                <a:lnTo>
                  <a:pt x="3240088" y="744538"/>
                </a:lnTo>
                <a:lnTo>
                  <a:pt x="3241675" y="744538"/>
                </a:lnTo>
                <a:lnTo>
                  <a:pt x="3243263" y="744538"/>
                </a:lnTo>
                <a:lnTo>
                  <a:pt x="3243263" y="742950"/>
                </a:lnTo>
                <a:lnTo>
                  <a:pt x="3244850" y="742950"/>
                </a:lnTo>
                <a:lnTo>
                  <a:pt x="3246438" y="742950"/>
                </a:lnTo>
                <a:lnTo>
                  <a:pt x="3249613" y="741363"/>
                </a:lnTo>
                <a:lnTo>
                  <a:pt x="3251200" y="741363"/>
                </a:lnTo>
                <a:lnTo>
                  <a:pt x="3252788" y="741363"/>
                </a:lnTo>
                <a:lnTo>
                  <a:pt x="3252788" y="742950"/>
                </a:lnTo>
                <a:lnTo>
                  <a:pt x="3252788" y="744538"/>
                </a:lnTo>
                <a:lnTo>
                  <a:pt x="3254375" y="744538"/>
                </a:lnTo>
                <a:lnTo>
                  <a:pt x="3255963" y="744538"/>
                </a:lnTo>
                <a:lnTo>
                  <a:pt x="3255963" y="746125"/>
                </a:lnTo>
                <a:lnTo>
                  <a:pt x="3257550" y="746125"/>
                </a:lnTo>
                <a:lnTo>
                  <a:pt x="3257550" y="744538"/>
                </a:lnTo>
                <a:lnTo>
                  <a:pt x="3257550" y="742950"/>
                </a:lnTo>
                <a:lnTo>
                  <a:pt x="3259138" y="742950"/>
                </a:lnTo>
                <a:lnTo>
                  <a:pt x="3260725" y="742950"/>
                </a:lnTo>
                <a:lnTo>
                  <a:pt x="3262313" y="742950"/>
                </a:lnTo>
                <a:lnTo>
                  <a:pt x="3263900" y="742950"/>
                </a:lnTo>
                <a:lnTo>
                  <a:pt x="3263900" y="744538"/>
                </a:lnTo>
                <a:lnTo>
                  <a:pt x="3265488" y="744538"/>
                </a:lnTo>
                <a:lnTo>
                  <a:pt x="3267075" y="744538"/>
                </a:lnTo>
                <a:lnTo>
                  <a:pt x="3268663" y="744538"/>
                </a:lnTo>
                <a:lnTo>
                  <a:pt x="3268663" y="742950"/>
                </a:lnTo>
                <a:lnTo>
                  <a:pt x="3270250" y="742950"/>
                </a:lnTo>
                <a:lnTo>
                  <a:pt x="3271838" y="742950"/>
                </a:lnTo>
                <a:lnTo>
                  <a:pt x="3271838" y="741363"/>
                </a:lnTo>
                <a:lnTo>
                  <a:pt x="3273425" y="741363"/>
                </a:lnTo>
                <a:lnTo>
                  <a:pt x="3275013" y="741363"/>
                </a:lnTo>
                <a:lnTo>
                  <a:pt x="3276600" y="741363"/>
                </a:lnTo>
                <a:lnTo>
                  <a:pt x="3278188" y="741363"/>
                </a:lnTo>
                <a:lnTo>
                  <a:pt x="3278188" y="739775"/>
                </a:lnTo>
                <a:lnTo>
                  <a:pt x="3279775" y="739775"/>
                </a:lnTo>
                <a:lnTo>
                  <a:pt x="3281363" y="739775"/>
                </a:lnTo>
                <a:lnTo>
                  <a:pt x="3282950" y="739775"/>
                </a:lnTo>
                <a:lnTo>
                  <a:pt x="3284538" y="739775"/>
                </a:lnTo>
                <a:lnTo>
                  <a:pt x="3284538" y="738188"/>
                </a:lnTo>
                <a:lnTo>
                  <a:pt x="3286125" y="738188"/>
                </a:lnTo>
                <a:lnTo>
                  <a:pt x="3287713" y="738188"/>
                </a:lnTo>
                <a:lnTo>
                  <a:pt x="3287713" y="739775"/>
                </a:lnTo>
                <a:lnTo>
                  <a:pt x="3289300" y="739775"/>
                </a:lnTo>
                <a:lnTo>
                  <a:pt x="3290888" y="739775"/>
                </a:lnTo>
                <a:lnTo>
                  <a:pt x="3290888" y="741363"/>
                </a:lnTo>
                <a:lnTo>
                  <a:pt x="3290888" y="742950"/>
                </a:lnTo>
                <a:lnTo>
                  <a:pt x="3292475" y="742950"/>
                </a:lnTo>
                <a:lnTo>
                  <a:pt x="3292475" y="744538"/>
                </a:lnTo>
                <a:lnTo>
                  <a:pt x="3294063" y="744538"/>
                </a:lnTo>
                <a:lnTo>
                  <a:pt x="3295650" y="744538"/>
                </a:lnTo>
                <a:lnTo>
                  <a:pt x="3297238" y="744538"/>
                </a:lnTo>
                <a:lnTo>
                  <a:pt x="3298825" y="744538"/>
                </a:lnTo>
                <a:lnTo>
                  <a:pt x="3298825" y="746125"/>
                </a:lnTo>
                <a:lnTo>
                  <a:pt x="3297238" y="746125"/>
                </a:lnTo>
                <a:lnTo>
                  <a:pt x="3297238" y="747713"/>
                </a:lnTo>
                <a:lnTo>
                  <a:pt x="3295650" y="747713"/>
                </a:lnTo>
                <a:lnTo>
                  <a:pt x="3295650" y="749300"/>
                </a:lnTo>
                <a:lnTo>
                  <a:pt x="3294063" y="749300"/>
                </a:lnTo>
                <a:lnTo>
                  <a:pt x="3292475" y="749300"/>
                </a:lnTo>
                <a:lnTo>
                  <a:pt x="3292475" y="750888"/>
                </a:lnTo>
                <a:lnTo>
                  <a:pt x="3290888" y="750888"/>
                </a:lnTo>
                <a:lnTo>
                  <a:pt x="3290888" y="752475"/>
                </a:lnTo>
                <a:lnTo>
                  <a:pt x="3290888" y="754063"/>
                </a:lnTo>
                <a:lnTo>
                  <a:pt x="3290888" y="755650"/>
                </a:lnTo>
                <a:lnTo>
                  <a:pt x="3292475" y="755650"/>
                </a:lnTo>
                <a:lnTo>
                  <a:pt x="3294063" y="755650"/>
                </a:lnTo>
                <a:lnTo>
                  <a:pt x="3295650" y="755650"/>
                </a:lnTo>
                <a:lnTo>
                  <a:pt x="3295650" y="757238"/>
                </a:lnTo>
                <a:lnTo>
                  <a:pt x="3295650" y="758825"/>
                </a:lnTo>
                <a:lnTo>
                  <a:pt x="3297238" y="758825"/>
                </a:lnTo>
                <a:lnTo>
                  <a:pt x="3297238" y="760413"/>
                </a:lnTo>
                <a:lnTo>
                  <a:pt x="3295650" y="760413"/>
                </a:lnTo>
                <a:lnTo>
                  <a:pt x="3295650" y="762000"/>
                </a:lnTo>
                <a:lnTo>
                  <a:pt x="3297238" y="762000"/>
                </a:lnTo>
                <a:lnTo>
                  <a:pt x="3298825" y="762000"/>
                </a:lnTo>
                <a:lnTo>
                  <a:pt x="3298825" y="763588"/>
                </a:lnTo>
                <a:lnTo>
                  <a:pt x="3300413" y="763588"/>
                </a:lnTo>
                <a:lnTo>
                  <a:pt x="3300413" y="765175"/>
                </a:lnTo>
                <a:lnTo>
                  <a:pt x="3302000" y="766763"/>
                </a:lnTo>
                <a:lnTo>
                  <a:pt x="3303588" y="766763"/>
                </a:lnTo>
                <a:lnTo>
                  <a:pt x="3305175" y="766763"/>
                </a:lnTo>
                <a:lnTo>
                  <a:pt x="3306763" y="766763"/>
                </a:lnTo>
                <a:lnTo>
                  <a:pt x="3306763" y="768350"/>
                </a:lnTo>
                <a:lnTo>
                  <a:pt x="3308350" y="768350"/>
                </a:lnTo>
                <a:lnTo>
                  <a:pt x="3308350" y="769938"/>
                </a:lnTo>
                <a:lnTo>
                  <a:pt x="3308350" y="771525"/>
                </a:lnTo>
                <a:lnTo>
                  <a:pt x="3308350" y="773113"/>
                </a:lnTo>
                <a:lnTo>
                  <a:pt x="3308350" y="774700"/>
                </a:lnTo>
                <a:lnTo>
                  <a:pt x="3308350" y="776288"/>
                </a:lnTo>
                <a:lnTo>
                  <a:pt x="3308350" y="777875"/>
                </a:lnTo>
                <a:lnTo>
                  <a:pt x="3306763" y="777875"/>
                </a:lnTo>
                <a:lnTo>
                  <a:pt x="3306763" y="779463"/>
                </a:lnTo>
                <a:lnTo>
                  <a:pt x="3305175" y="779463"/>
                </a:lnTo>
                <a:lnTo>
                  <a:pt x="3305175" y="781050"/>
                </a:lnTo>
                <a:lnTo>
                  <a:pt x="3305175" y="782638"/>
                </a:lnTo>
                <a:lnTo>
                  <a:pt x="3306763" y="782638"/>
                </a:lnTo>
                <a:lnTo>
                  <a:pt x="3306763" y="784225"/>
                </a:lnTo>
                <a:lnTo>
                  <a:pt x="3308350" y="784225"/>
                </a:lnTo>
                <a:lnTo>
                  <a:pt x="3308350" y="785813"/>
                </a:lnTo>
                <a:lnTo>
                  <a:pt x="3308350" y="787400"/>
                </a:lnTo>
                <a:lnTo>
                  <a:pt x="3306763" y="787400"/>
                </a:lnTo>
                <a:lnTo>
                  <a:pt x="3306763" y="788988"/>
                </a:lnTo>
                <a:lnTo>
                  <a:pt x="3308350" y="788988"/>
                </a:lnTo>
                <a:lnTo>
                  <a:pt x="3308350" y="790575"/>
                </a:lnTo>
                <a:lnTo>
                  <a:pt x="3308350" y="792163"/>
                </a:lnTo>
                <a:lnTo>
                  <a:pt x="3308350" y="793750"/>
                </a:lnTo>
                <a:lnTo>
                  <a:pt x="3308350" y="795338"/>
                </a:lnTo>
                <a:lnTo>
                  <a:pt x="3306763" y="795338"/>
                </a:lnTo>
                <a:lnTo>
                  <a:pt x="3306763" y="796925"/>
                </a:lnTo>
                <a:lnTo>
                  <a:pt x="3305175" y="796925"/>
                </a:lnTo>
                <a:lnTo>
                  <a:pt x="3303588" y="796925"/>
                </a:lnTo>
                <a:lnTo>
                  <a:pt x="3303588" y="798513"/>
                </a:lnTo>
                <a:lnTo>
                  <a:pt x="3302000" y="798513"/>
                </a:lnTo>
                <a:lnTo>
                  <a:pt x="3302000" y="800100"/>
                </a:lnTo>
                <a:lnTo>
                  <a:pt x="3302000" y="801688"/>
                </a:lnTo>
                <a:lnTo>
                  <a:pt x="3303588" y="801688"/>
                </a:lnTo>
                <a:lnTo>
                  <a:pt x="3303588" y="803275"/>
                </a:lnTo>
                <a:lnTo>
                  <a:pt x="3305175" y="803275"/>
                </a:lnTo>
                <a:lnTo>
                  <a:pt x="3306763" y="803275"/>
                </a:lnTo>
                <a:lnTo>
                  <a:pt x="3306763" y="804863"/>
                </a:lnTo>
                <a:lnTo>
                  <a:pt x="3308350" y="804863"/>
                </a:lnTo>
                <a:lnTo>
                  <a:pt x="3309938" y="804863"/>
                </a:lnTo>
                <a:lnTo>
                  <a:pt x="3309938" y="806450"/>
                </a:lnTo>
                <a:lnTo>
                  <a:pt x="3309938" y="808038"/>
                </a:lnTo>
                <a:lnTo>
                  <a:pt x="3308350" y="808038"/>
                </a:lnTo>
                <a:lnTo>
                  <a:pt x="3308350" y="809625"/>
                </a:lnTo>
                <a:lnTo>
                  <a:pt x="3308350" y="811213"/>
                </a:lnTo>
                <a:lnTo>
                  <a:pt x="3306763" y="811213"/>
                </a:lnTo>
                <a:lnTo>
                  <a:pt x="3305175" y="811213"/>
                </a:lnTo>
                <a:lnTo>
                  <a:pt x="3305175" y="812800"/>
                </a:lnTo>
                <a:lnTo>
                  <a:pt x="3306763" y="812800"/>
                </a:lnTo>
                <a:lnTo>
                  <a:pt x="3306763" y="814388"/>
                </a:lnTo>
                <a:lnTo>
                  <a:pt x="3308350" y="814388"/>
                </a:lnTo>
                <a:lnTo>
                  <a:pt x="3308350" y="815975"/>
                </a:lnTo>
                <a:lnTo>
                  <a:pt x="3309938" y="815975"/>
                </a:lnTo>
                <a:lnTo>
                  <a:pt x="3311525" y="815975"/>
                </a:lnTo>
                <a:lnTo>
                  <a:pt x="3313113" y="815975"/>
                </a:lnTo>
                <a:lnTo>
                  <a:pt x="3313113" y="817563"/>
                </a:lnTo>
                <a:lnTo>
                  <a:pt x="3313113" y="819150"/>
                </a:lnTo>
                <a:lnTo>
                  <a:pt x="3313113" y="820738"/>
                </a:lnTo>
                <a:lnTo>
                  <a:pt x="3313113" y="822325"/>
                </a:lnTo>
                <a:lnTo>
                  <a:pt x="3314700" y="822325"/>
                </a:lnTo>
                <a:lnTo>
                  <a:pt x="3314700" y="823913"/>
                </a:lnTo>
                <a:lnTo>
                  <a:pt x="3313113" y="823913"/>
                </a:lnTo>
                <a:lnTo>
                  <a:pt x="3313113" y="825500"/>
                </a:lnTo>
                <a:lnTo>
                  <a:pt x="3314700" y="825500"/>
                </a:lnTo>
                <a:lnTo>
                  <a:pt x="3314700" y="827088"/>
                </a:lnTo>
                <a:lnTo>
                  <a:pt x="3316288" y="827088"/>
                </a:lnTo>
                <a:lnTo>
                  <a:pt x="3316288" y="828675"/>
                </a:lnTo>
                <a:lnTo>
                  <a:pt x="3317875" y="828675"/>
                </a:lnTo>
                <a:lnTo>
                  <a:pt x="3319463" y="828675"/>
                </a:lnTo>
                <a:lnTo>
                  <a:pt x="3319463" y="830263"/>
                </a:lnTo>
                <a:lnTo>
                  <a:pt x="3321050" y="830263"/>
                </a:lnTo>
                <a:lnTo>
                  <a:pt x="3322638" y="830263"/>
                </a:lnTo>
                <a:lnTo>
                  <a:pt x="3322638" y="831850"/>
                </a:lnTo>
                <a:lnTo>
                  <a:pt x="3324226" y="831850"/>
                </a:lnTo>
                <a:lnTo>
                  <a:pt x="3325813" y="831850"/>
                </a:lnTo>
                <a:lnTo>
                  <a:pt x="3325813" y="833438"/>
                </a:lnTo>
                <a:lnTo>
                  <a:pt x="3325813" y="835025"/>
                </a:lnTo>
                <a:lnTo>
                  <a:pt x="3325813" y="836613"/>
                </a:lnTo>
                <a:lnTo>
                  <a:pt x="3325813" y="838200"/>
                </a:lnTo>
                <a:lnTo>
                  <a:pt x="3325813" y="839788"/>
                </a:lnTo>
                <a:lnTo>
                  <a:pt x="3325813" y="841375"/>
                </a:lnTo>
                <a:lnTo>
                  <a:pt x="3324226" y="841375"/>
                </a:lnTo>
                <a:lnTo>
                  <a:pt x="3324226" y="842963"/>
                </a:lnTo>
                <a:lnTo>
                  <a:pt x="3322638" y="842963"/>
                </a:lnTo>
                <a:lnTo>
                  <a:pt x="3322638" y="844550"/>
                </a:lnTo>
                <a:lnTo>
                  <a:pt x="3322638" y="846138"/>
                </a:lnTo>
                <a:lnTo>
                  <a:pt x="3321050" y="847725"/>
                </a:lnTo>
                <a:lnTo>
                  <a:pt x="3321050" y="849313"/>
                </a:lnTo>
                <a:lnTo>
                  <a:pt x="3319463" y="849313"/>
                </a:lnTo>
                <a:lnTo>
                  <a:pt x="3321050" y="850900"/>
                </a:lnTo>
                <a:lnTo>
                  <a:pt x="3319463" y="852488"/>
                </a:lnTo>
                <a:lnTo>
                  <a:pt x="3317875" y="852488"/>
                </a:lnTo>
                <a:lnTo>
                  <a:pt x="3317875" y="854075"/>
                </a:lnTo>
                <a:lnTo>
                  <a:pt x="3317875" y="855663"/>
                </a:lnTo>
                <a:lnTo>
                  <a:pt x="3319463" y="857250"/>
                </a:lnTo>
                <a:lnTo>
                  <a:pt x="3321050" y="857250"/>
                </a:lnTo>
                <a:lnTo>
                  <a:pt x="3321050" y="855663"/>
                </a:lnTo>
                <a:lnTo>
                  <a:pt x="3322638" y="855663"/>
                </a:lnTo>
                <a:lnTo>
                  <a:pt x="3324226" y="855663"/>
                </a:lnTo>
                <a:lnTo>
                  <a:pt x="3325813" y="855663"/>
                </a:lnTo>
                <a:lnTo>
                  <a:pt x="3325813" y="854075"/>
                </a:lnTo>
                <a:lnTo>
                  <a:pt x="3327400" y="854075"/>
                </a:lnTo>
                <a:lnTo>
                  <a:pt x="3327400" y="852488"/>
                </a:lnTo>
                <a:lnTo>
                  <a:pt x="3328988" y="852488"/>
                </a:lnTo>
                <a:lnTo>
                  <a:pt x="3330576" y="852488"/>
                </a:lnTo>
                <a:lnTo>
                  <a:pt x="3330576" y="850900"/>
                </a:lnTo>
                <a:lnTo>
                  <a:pt x="3332163" y="850900"/>
                </a:lnTo>
                <a:lnTo>
                  <a:pt x="3333750" y="850900"/>
                </a:lnTo>
                <a:lnTo>
                  <a:pt x="3335338" y="850900"/>
                </a:lnTo>
                <a:lnTo>
                  <a:pt x="3335338" y="852488"/>
                </a:lnTo>
                <a:lnTo>
                  <a:pt x="3336926" y="852488"/>
                </a:lnTo>
                <a:lnTo>
                  <a:pt x="3336926" y="854075"/>
                </a:lnTo>
                <a:lnTo>
                  <a:pt x="3336926" y="855663"/>
                </a:lnTo>
                <a:lnTo>
                  <a:pt x="3336926" y="857250"/>
                </a:lnTo>
                <a:lnTo>
                  <a:pt x="3338513" y="857250"/>
                </a:lnTo>
                <a:lnTo>
                  <a:pt x="3340100" y="857250"/>
                </a:lnTo>
                <a:lnTo>
                  <a:pt x="3340100" y="858838"/>
                </a:lnTo>
                <a:lnTo>
                  <a:pt x="3341688" y="860425"/>
                </a:lnTo>
                <a:lnTo>
                  <a:pt x="3343276" y="860425"/>
                </a:lnTo>
                <a:lnTo>
                  <a:pt x="3343276" y="862013"/>
                </a:lnTo>
                <a:lnTo>
                  <a:pt x="3344863" y="862013"/>
                </a:lnTo>
                <a:lnTo>
                  <a:pt x="3346450" y="862013"/>
                </a:lnTo>
                <a:lnTo>
                  <a:pt x="3348038" y="862013"/>
                </a:lnTo>
                <a:lnTo>
                  <a:pt x="3349626" y="862013"/>
                </a:lnTo>
                <a:lnTo>
                  <a:pt x="3351213" y="862013"/>
                </a:lnTo>
                <a:lnTo>
                  <a:pt x="3352800" y="862013"/>
                </a:lnTo>
                <a:lnTo>
                  <a:pt x="3354388" y="862013"/>
                </a:lnTo>
                <a:lnTo>
                  <a:pt x="3355976" y="862013"/>
                </a:lnTo>
                <a:lnTo>
                  <a:pt x="3355976" y="860425"/>
                </a:lnTo>
                <a:lnTo>
                  <a:pt x="3357563" y="860425"/>
                </a:lnTo>
                <a:lnTo>
                  <a:pt x="3359150" y="860425"/>
                </a:lnTo>
                <a:lnTo>
                  <a:pt x="3360738" y="860425"/>
                </a:lnTo>
                <a:lnTo>
                  <a:pt x="3360738" y="862013"/>
                </a:lnTo>
                <a:lnTo>
                  <a:pt x="3362326" y="863600"/>
                </a:lnTo>
                <a:lnTo>
                  <a:pt x="3362326" y="865188"/>
                </a:lnTo>
                <a:lnTo>
                  <a:pt x="3362326" y="866775"/>
                </a:lnTo>
                <a:lnTo>
                  <a:pt x="3363913" y="866775"/>
                </a:lnTo>
                <a:lnTo>
                  <a:pt x="3363913" y="868363"/>
                </a:lnTo>
                <a:lnTo>
                  <a:pt x="3362326" y="869950"/>
                </a:lnTo>
                <a:lnTo>
                  <a:pt x="3363913" y="869950"/>
                </a:lnTo>
                <a:lnTo>
                  <a:pt x="3363913" y="871538"/>
                </a:lnTo>
                <a:lnTo>
                  <a:pt x="3363913" y="873125"/>
                </a:lnTo>
                <a:lnTo>
                  <a:pt x="3362326" y="873125"/>
                </a:lnTo>
                <a:lnTo>
                  <a:pt x="3362326" y="874713"/>
                </a:lnTo>
                <a:lnTo>
                  <a:pt x="3363913" y="874713"/>
                </a:lnTo>
                <a:lnTo>
                  <a:pt x="3363913" y="876300"/>
                </a:lnTo>
                <a:lnTo>
                  <a:pt x="3363913" y="877888"/>
                </a:lnTo>
                <a:lnTo>
                  <a:pt x="3365500" y="877888"/>
                </a:lnTo>
                <a:lnTo>
                  <a:pt x="3365500" y="879475"/>
                </a:lnTo>
                <a:lnTo>
                  <a:pt x="3365500" y="881063"/>
                </a:lnTo>
                <a:lnTo>
                  <a:pt x="3365500" y="882650"/>
                </a:lnTo>
                <a:lnTo>
                  <a:pt x="3367088" y="882650"/>
                </a:lnTo>
                <a:lnTo>
                  <a:pt x="3367088" y="884238"/>
                </a:lnTo>
                <a:lnTo>
                  <a:pt x="3367088" y="885825"/>
                </a:lnTo>
                <a:lnTo>
                  <a:pt x="3367088" y="887413"/>
                </a:lnTo>
                <a:lnTo>
                  <a:pt x="3365500" y="887413"/>
                </a:lnTo>
                <a:lnTo>
                  <a:pt x="3363913" y="887413"/>
                </a:lnTo>
                <a:lnTo>
                  <a:pt x="3363913" y="889000"/>
                </a:lnTo>
                <a:lnTo>
                  <a:pt x="3363913" y="890588"/>
                </a:lnTo>
                <a:lnTo>
                  <a:pt x="3363913" y="892175"/>
                </a:lnTo>
                <a:lnTo>
                  <a:pt x="3362326" y="892175"/>
                </a:lnTo>
                <a:lnTo>
                  <a:pt x="3362326" y="893763"/>
                </a:lnTo>
                <a:lnTo>
                  <a:pt x="3360738" y="893763"/>
                </a:lnTo>
                <a:lnTo>
                  <a:pt x="3360738" y="895350"/>
                </a:lnTo>
                <a:lnTo>
                  <a:pt x="3360738" y="896938"/>
                </a:lnTo>
                <a:lnTo>
                  <a:pt x="3359150" y="896938"/>
                </a:lnTo>
                <a:lnTo>
                  <a:pt x="3357563" y="896938"/>
                </a:lnTo>
                <a:lnTo>
                  <a:pt x="3357563" y="898525"/>
                </a:lnTo>
                <a:lnTo>
                  <a:pt x="3357563" y="900113"/>
                </a:lnTo>
                <a:lnTo>
                  <a:pt x="3359150" y="900113"/>
                </a:lnTo>
                <a:lnTo>
                  <a:pt x="3360738" y="900113"/>
                </a:lnTo>
                <a:lnTo>
                  <a:pt x="3360738" y="901700"/>
                </a:lnTo>
                <a:lnTo>
                  <a:pt x="3362326" y="901700"/>
                </a:lnTo>
                <a:lnTo>
                  <a:pt x="3363913" y="903288"/>
                </a:lnTo>
                <a:lnTo>
                  <a:pt x="3365500" y="903288"/>
                </a:lnTo>
                <a:lnTo>
                  <a:pt x="3365500" y="904875"/>
                </a:lnTo>
                <a:lnTo>
                  <a:pt x="3367088" y="904875"/>
                </a:lnTo>
                <a:lnTo>
                  <a:pt x="3367088" y="906463"/>
                </a:lnTo>
                <a:lnTo>
                  <a:pt x="3368676" y="906463"/>
                </a:lnTo>
                <a:lnTo>
                  <a:pt x="3370263" y="906463"/>
                </a:lnTo>
                <a:lnTo>
                  <a:pt x="3370263" y="908050"/>
                </a:lnTo>
                <a:lnTo>
                  <a:pt x="3368676" y="908050"/>
                </a:lnTo>
                <a:lnTo>
                  <a:pt x="3367088" y="908050"/>
                </a:lnTo>
                <a:lnTo>
                  <a:pt x="3368676" y="909638"/>
                </a:lnTo>
                <a:lnTo>
                  <a:pt x="3368676" y="911225"/>
                </a:lnTo>
                <a:lnTo>
                  <a:pt x="3367088" y="911225"/>
                </a:lnTo>
                <a:lnTo>
                  <a:pt x="3367088" y="912813"/>
                </a:lnTo>
                <a:lnTo>
                  <a:pt x="3367088" y="914400"/>
                </a:lnTo>
                <a:lnTo>
                  <a:pt x="3368676" y="914400"/>
                </a:lnTo>
                <a:lnTo>
                  <a:pt x="3370263" y="914400"/>
                </a:lnTo>
                <a:lnTo>
                  <a:pt x="3370263" y="915988"/>
                </a:lnTo>
                <a:lnTo>
                  <a:pt x="3370263" y="917575"/>
                </a:lnTo>
                <a:lnTo>
                  <a:pt x="3371850" y="917575"/>
                </a:lnTo>
                <a:lnTo>
                  <a:pt x="3373438" y="917575"/>
                </a:lnTo>
                <a:lnTo>
                  <a:pt x="3375026" y="919163"/>
                </a:lnTo>
                <a:lnTo>
                  <a:pt x="3376613" y="919163"/>
                </a:lnTo>
                <a:lnTo>
                  <a:pt x="3378200" y="920750"/>
                </a:lnTo>
                <a:lnTo>
                  <a:pt x="3379788" y="920750"/>
                </a:lnTo>
                <a:lnTo>
                  <a:pt x="3381376" y="919163"/>
                </a:lnTo>
                <a:lnTo>
                  <a:pt x="3382963" y="919163"/>
                </a:lnTo>
                <a:lnTo>
                  <a:pt x="3384550" y="919163"/>
                </a:lnTo>
                <a:lnTo>
                  <a:pt x="3386138" y="919163"/>
                </a:lnTo>
                <a:lnTo>
                  <a:pt x="3387726" y="919163"/>
                </a:lnTo>
                <a:lnTo>
                  <a:pt x="3389313" y="919163"/>
                </a:lnTo>
                <a:lnTo>
                  <a:pt x="3390900" y="919163"/>
                </a:lnTo>
                <a:lnTo>
                  <a:pt x="3392488" y="919163"/>
                </a:lnTo>
                <a:lnTo>
                  <a:pt x="3394076" y="919163"/>
                </a:lnTo>
                <a:lnTo>
                  <a:pt x="3394076" y="920750"/>
                </a:lnTo>
                <a:lnTo>
                  <a:pt x="3395663" y="920750"/>
                </a:lnTo>
                <a:lnTo>
                  <a:pt x="3395663" y="922338"/>
                </a:lnTo>
                <a:lnTo>
                  <a:pt x="3397250" y="922338"/>
                </a:lnTo>
                <a:lnTo>
                  <a:pt x="3397250" y="923925"/>
                </a:lnTo>
                <a:lnTo>
                  <a:pt x="3398838" y="923925"/>
                </a:lnTo>
                <a:lnTo>
                  <a:pt x="3398838" y="925513"/>
                </a:lnTo>
                <a:lnTo>
                  <a:pt x="3397250" y="925513"/>
                </a:lnTo>
                <a:lnTo>
                  <a:pt x="3397250" y="927100"/>
                </a:lnTo>
                <a:lnTo>
                  <a:pt x="3397250" y="928688"/>
                </a:lnTo>
                <a:lnTo>
                  <a:pt x="3397250" y="930275"/>
                </a:lnTo>
                <a:lnTo>
                  <a:pt x="3397250" y="931863"/>
                </a:lnTo>
                <a:lnTo>
                  <a:pt x="3395663" y="931863"/>
                </a:lnTo>
                <a:lnTo>
                  <a:pt x="3395663" y="933450"/>
                </a:lnTo>
                <a:lnTo>
                  <a:pt x="3395663" y="935038"/>
                </a:lnTo>
                <a:lnTo>
                  <a:pt x="3395663" y="936625"/>
                </a:lnTo>
                <a:lnTo>
                  <a:pt x="3397250" y="936625"/>
                </a:lnTo>
                <a:lnTo>
                  <a:pt x="3397250" y="938213"/>
                </a:lnTo>
                <a:lnTo>
                  <a:pt x="3397250" y="939800"/>
                </a:lnTo>
                <a:lnTo>
                  <a:pt x="3397250" y="941388"/>
                </a:lnTo>
                <a:lnTo>
                  <a:pt x="3395663" y="941388"/>
                </a:lnTo>
                <a:lnTo>
                  <a:pt x="3395663" y="942975"/>
                </a:lnTo>
                <a:lnTo>
                  <a:pt x="3394076" y="942975"/>
                </a:lnTo>
                <a:lnTo>
                  <a:pt x="3394076" y="941388"/>
                </a:lnTo>
                <a:lnTo>
                  <a:pt x="3392488" y="941388"/>
                </a:lnTo>
                <a:lnTo>
                  <a:pt x="3390900" y="941388"/>
                </a:lnTo>
                <a:lnTo>
                  <a:pt x="3389313" y="941388"/>
                </a:lnTo>
                <a:lnTo>
                  <a:pt x="3387726" y="941388"/>
                </a:lnTo>
                <a:lnTo>
                  <a:pt x="3387726" y="942975"/>
                </a:lnTo>
                <a:lnTo>
                  <a:pt x="3386138" y="942975"/>
                </a:lnTo>
                <a:lnTo>
                  <a:pt x="3384550" y="942975"/>
                </a:lnTo>
                <a:lnTo>
                  <a:pt x="3384550" y="944563"/>
                </a:lnTo>
                <a:lnTo>
                  <a:pt x="3382963" y="944563"/>
                </a:lnTo>
                <a:lnTo>
                  <a:pt x="3382963" y="946150"/>
                </a:lnTo>
                <a:lnTo>
                  <a:pt x="3381376" y="946150"/>
                </a:lnTo>
                <a:lnTo>
                  <a:pt x="3381376" y="947738"/>
                </a:lnTo>
                <a:lnTo>
                  <a:pt x="3379788" y="947738"/>
                </a:lnTo>
                <a:lnTo>
                  <a:pt x="3379788" y="949325"/>
                </a:lnTo>
                <a:lnTo>
                  <a:pt x="3379788" y="950913"/>
                </a:lnTo>
                <a:lnTo>
                  <a:pt x="3378200" y="950913"/>
                </a:lnTo>
                <a:lnTo>
                  <a:pt x="3378200" y="952500"/>
                </a:lnTo>
                <a:lnTo>
                  <a:pt x="3376613" y="952500"/>
                </a:lnTo>
                <a:lnTo>
                  <a:pt x="3375026" y="952500"/>
                </a:lnTo>
                <a:lnTo>
                  <a:pt x="3373438" y="952500"/>
                </a:lnTo>
                <a:lnTo>
                  <a:pt x="3371850" y="952500"/>
                </a:lnTo>
                <a:lnTo>
                  <a:pt x="3370263" y="952500"/>
                </a:lnTo>
                <a:lnTo>
                  <a:pt x="3368676" y="952500"/>
                </a:lnTo>
                <a:lnTo>
                  <a:pt x="3367088" y="952500"/>
                </a:lnTo>
                <a:lnTo>
                  <a:pt x="3365500" y="952500"/>
                </a:lnTo>
                <a:lnTo>
                  <a:pt x="3363913" y="952500"/>
                </a:lnTo>
                <a:lnTo>
                  <a:pt x="3363913" y="954088"/>
                </a:lnTo>
                <a:lnTo>
                  <a:pt x="3362326" y="954088"/>
                </a:lnTo>
                <a:lnTo>
                  <a:pt x="3360738" y="954088"/>
                </a:lnTo>
                <a:lnTo>
                  <a:pt x="3359150" y="954088"/>
                </a:lnTo>
                <a:lnTo>
                  <a:pt x="3359150" y="955675"/>
                </a:lnTo>
                <a:lnTo>
                  <a:pt x="3357563" y="955675"/>
                </a:lnTo>
                <a:lnTo>
                  <a:pt x="3355976" y="955675"/>
                </a:lnTo>
                <a:lnTo>
                  <a:pt x="3354388" y="955675"/>
                </a:lnTo>
                <a:lnTo>
                  <a:pt x="3352800" y="955675"/>
                </a:lnTo>
                <a:lnTo>
                  <a:pt x="3351213" y="955675"/>
                </a:lnTo>
                <a:lnTo>
                  <a:pt x="3351213" y="957263"/>
                </a:lnTo>
                <a:lnTo>
                  <a:pt x="3349626" y="957263"/>
                </a:lnTo>
                <a:lnTo>
                  <a:pt x="3349626" y="955675"/>
                </a:lnTo>
                <a:lnTo>
                  <a:pt x="3348038" y="955675"/>
                </a:lnTo>
                <a:lnTo>
                  <a:pt x="3346450" y="955675"/>
                </a:lnTo>
                <a:lnTo>
                  <a:pt x="3346450" y="957263"/>
                </a:lnTo>
                <a:lnTo>
                  <a:pt x="3346450" y="958850"/>
                </a:lnTo>
                <a:lnTo>
                  <a:pt x="3343276" y="958850"/>
                </a:lnTo>
                <a:lnTo>
                  <a:pt x="3341688" y="958850"/>
                </a:lnTo>
                <a:lnTo>
                  <a:pt x="3340100" y="958850"/>
                </a:lnTo>
                <a:lnTo>
                  <a:pt x="3338513" y="958850"/>
                </a:lnTo>
                <a:lnTo>
                  <a:pt x="3338513" y="960438"/>
                </a:lnTo>
                <a:lnTo>
                  <a:pt x="3336926" y="958850"/>
                </a:lnTo>
                <a:lnTo>
                  <a:pt x="3336926" y="957263"/>
                </a:lnTo>
                <a:lnTo>
                  <a:pt x="3335338" y="958850"/>
                </a:lnTo>
                <a:lnTo>
                  <a:pt x="3333750" y="958850"/>
                </a:lnTo>
                <a:lnTo>
                  <a:pt x="3332163" y="958850"/>
                </a:lnTo>
                <a:lnTo>
                  <a:pt x="3332163" y="960438"/>
                </a:lnTo>
                <a:lnTo>
                  <a:pt x="3330576" y="960438"/>
                </a:lnTo>
                <a:lnTo>
                  <a:pt x="3328988" y="960438"/>
                </a:lnTo>
                <a:lnTo>
                  <a:pt x="3328988" y="962025"/>
                </a:lnTo>
                <a:lnTo>
                  <a:pt x="3327400" y="962025"/>
                </a:lnTo>
                <a:lnTo>
                  <a:pt x="3325813" y="963613"/>
                </a:lnTo>
                <a:lnTo>
                  <a:pt x="3324226" y="962025"/>
                </a:lnTo>
                <a:lnTo>
                  <a:pt x="3322638" y="962025"/>
                </a:lnTo>
                <a:lnTo>
                  <a:pt x="3321050" y="963613"/>
                </a:lnTo>
                <a:lnTo>
                  <a:pt x="3321050" y="965200"/>
                </a:lnTo>
                <a:lnTo>
                  <a:pt x="3319463" y="965200"/>
                </a:lnTo>
                <a:lnTo>
                  <a:pt x="3319463" y="966788"/>
                </a:lnTo>
                <a:lnTo>
                  <a:pt x="3317875" y="966788"/>
                </a:lnTo>
                <a:lnTo>
                  <a:pt x="3317875" y="968375"/>
                </a:lnTo>
                <a:lnTo>
                  <a:pt x="3316288" y="968375"/>
                </a:lnTo>
                <a:lnTo>
                  <a:pt x="3316288" y="969963"/>
                </a:lnTo>
                <a:lnTo>
                  <a:pt x="3314700" y="969963"/>
                </a:lnTo>
                <a:lnTo>
                  <a:pt x="3313113" y="969963"/>
                </a:lnTo>
                <a:lnTo>
                  <a:pt x="3314700" y="968375"/>
                </a:lnTo>
                <a:lnTo>
                  <a:pt x="3313113" y="968375"/>
                </a:lnTo>
                <a:lnTo>
                  <a:pt x="3311525" y="968375"/>
                </a:lnTo>
                <a:lnTo>
                  <a:pt x="3308350" y="969963"/>
                </a:lnTo>
                <a:lnTo>
                  <a:pt x="3308350" y="968375"/>
                </a:lnTo>
                <a:lnTo>
                  <a:pt x="3306763" y="968375"/>
                </a:lnTo>
                <a:lnTo>
                  <a:pt x="3305175" y="966788"/>
                </a:lnTo>
                <a:lnTo>
                  <a:pt x="3303588" y="966788"/>
                </a:lnTo>
                <a:lnTo>
                  <a:pt x="3303588" y="968375"/>
                </a:lnTo>
                <a:lnTo>
                  <a:pt x="3302000" y="968375"/>
                </a:lnTo>
                <a:lnTo>
                  <a:pt x="3300413" y="968375"/>
                </a:lnTo>
                <a:lnTo>
                  <a:pt x="3298825" y="968375"/>
                </a:lnTo>
                <a:lnTo>
                  <a:pt x="3297238" y="968375"/>
                </a:lnTo>
                <a:lnTo>
                  <a:pt x="3297238" y="969963"/>
                </a:lnTo>
                <a:lnTo>
                  <a:pt x="3295650" y="969963"/>
                </a:lnTo>
                <a:lnTo>
                  <a:pt x="3294063" y="969963"/>
                </a:lnTo>
                <a:lnTo>
                  <a:pt x="3294063" y="971550"/>
                </a:lnTo>
                <a:lnTo>
                  <a:pt x="3294063" y="973138"/>
                </a:lnTo>
                <a:lnTo>
                  <a:pt x="3292475" y="973138"/>
                </a:lnTo>
                <a:lnTo>
                  <a:pt x="3290888" y="973138"/>
                </a:lnTo>
                <a:lnTo>
                  <a:pt x="3289300" y="973138"/>
                </a:lnTo>
                <a:lnTo>
                  <a:pt x="3289300" y="974725"/>
                </a:lnTo>
                <a:lnTo>
                  <a:pt x="3287713" y="974725"/>
                </a:lnTo>
                <a:lnTo>
                  <a:pt x="3287713" y="976313"/>
                </a:lnTo>
                <a:lnTo>
                  <a:pt x="3286125" y="976313"/>
                </a:lnTo>
                <a:lnTo>
                  <a:pt x="3286125" y="977900"/>
                </a:lnTo>
                <a:lnTo>
                  <a:pt x="3286125" y="979488"/>
                </a:lnTo>
                <a:lnTo>
                  <a:pt x="3286125" y="981075"/>
                </a:lnTo>
                <a:lnTo>
                  <a:pt x="3284538" y="981075"/>
                </a:lnTo>
                <a:lnTo>
                  <a:pt x="3284538" y="982663"/>
                </a:lnTo>
                <a:lnTo>
                  <a:pt x="3284538" y="984250"/>
                </a:lnTo>
                <a:lnTo>
                  <a:pt x="3284538" y="985838"/>
                </a:lnTo>
                <a:lnTo>
                  <a:pt x="3284538" y="987425"/>
                </a:lnTo>
                <a:lnTo>
                  <a:pt x="3284538" y="989013"/>
                </a:lnTo>
                <a:lnTo>
                  <a:pt x="3284538" y="990600"/>
                </a:lnTo>
                <a:lnTo>
                  <a:pt x="3284538" y="992188"/>
                </a:lnTo>
                <a:lnTo>
                  <a:pt x="3284538" y="993775"/>
                </a:lnTo>
                <a:lnTo>
                  <a:pt x="3284538" y="995363"/>
                </a:lnTo>
                <a:lnTo>
                  <a:pt x="3286125" y="995363"/>
                </a:lnTo>
                <a:lnTo>
                  <a:pt x="3286125" y="996950"/>
                </a:lnTo>
                <a:lnTo>
                  <a:pt x="3286125" y="998538"/>
                </a:lnTo>
                <a:lnTo>
                  <a:pt x="3286125" y="1000125"/>
                </a:lnTo>
                <a:lnTo>
                  <a:pt x="3286125" y="1001713"/>
                </a:lnTo>
                <a:lnTo>
                  <a:pt x="3286125" y="1003300"/>
                </a:lnTo>
                <a:lnTo>
                  <a:pt x="3286125" y="1004888"/>
                </a:lnTo>
                <a:lnTo>
                  <a:pt x="3284538" y="1004888"/>
                </a:lnTo>
                <a:lnTo>
                  <a:pt x="3282950" y="1004888"/>
                </a:lnTo>
                <a:lnTo>
                  <a:pt x="3282950" y="1003300"/>
                </a:lnTo>
                <a:lnTo>
                  <a:pt x="3281363" y="1001713"/>
                </a:lnTo>
                <a:lnTo>
                  <a:pt x="3279775" y="1001713"/>
                </a:lnTo>
                <a:lnTo>
                  <a:pt x="3278188" y="1001713"/>
                </a:lnTo>
                <a:lnTo>
                  <a:pt x="3276600" y="1001713"/>
                </a:lnTo>
                <a:lnTo>
                  <a:pt x="3275013" y="1001713"/>
                </a:lnTo>
                <a:lnTo>
                  <a:pt x="3273425" y="1001713"/>
                </a:lnTo>
                <a:lnTo>
                  <a:pt x="3271838" y="1001713"/>
                </a:lnTo>
                <a:lnTo>
                  <a:pt x="3271838" y="1003300"/>
                </a:lnTo>
                <a:lnTo>
                  <a:pt x="3270250" y="1003300"/>
                </a:lnTo>
                <a:lnTo>
                  <a:pt x="3268663" y="1003300"/>
                </a:lnTo>
                <a:lnTo>
                  <a:pt x="3267075" y="1001713"/>
                </a:lnTo>
                <a:lnTo>
                  <a:pt x="3265488" y="1001713"/>
                </a:lnTo>
                <a:lnTo>
                  <a:pt x="3263900" y="1001713"/>
                </a:lnTo>
                <a:lnTo>
                  <a:pt x="3263900" y="1003300"/>
                </a:lnTo>
                <a:lnTo>
                  <a:pt x="3262313" y="1003300"/>
                </a:lnTo>
                <a:lnTo>
                  <a:pt x="3260725" y="1003300"/>
                </a:lnTo>
                <a:lnTo>
                  <a:pt x="3260725" y="1004888"/>
                </a:lnTo>
                <a:lnTo>
                  <a:pt x="3259138" y="1004888"/>
                </a:lnTo>
                <a:lnTo>
                  <a:pt x="3257550" y="1004888"/>
                </a:lnTo>
                <a:lnTo>
                  <a:pt x="3255963" y="1004888"/>
                </a:lnTo>
                <a:lnTo>
                  <a:pt x="3255963" y="1006475"/>
                </a:lnTo>
                <a:lnTo>
                  <a:pt x="3254375" y="1006475"/>
                </a:lnTo>
                <a:lnTo>
                  <a:pt x="3254375" y="1008063"/>
                </a:lnTo>
                <a:lnTo>
                  <a:pt x="3252788" y="1009650"/>
                </a:lnTo>
                <a:lnTo>
                  <a:pt x="3251200" y="1009650"/>
                </a:lnTo>
                <a:lnTo>
                  <a:pt x="3249613" y="1009650"/>
                </a:lnTo>
                <a:lnTo>
                  <a:pt x="3249613" y="1011238"/>
                </a:lnTo>
                <a:lnTo>
                  <a:pt x="3248025" y="1011238"/>
                </a:lnTo>
                <a:lnTo>
                  <a:pt x="3246438" y="1012825"/>
                </a:lnTo>
                <a:lnTo>
                  <a:pt x="3246438" y="1014413"/>
                </a:lnTo>
                <a:lnTo>
                  <a:pt x="3244850" y="1014413"/>
                </a:lnTo>
                <a:lnTo>
                  <a:pt x="3244850" y="1016000"/>
                </a:lnTo>
                <a:lnTo>
                  <a:pt x="3243263" y="1016000"/>
                </a:lnTo>
                <a:lnTo>
                  <a:pt x="3241675" y="1016000"/>
                </a:lnTo>
                <a:lnTo>
                  <a:pt x="3241675" y="1017588"/>
                </a:lnTo>
                <a:lnTo>
                  <a:pt x="3240088" y="1017588"/>
                </a:lnTo>
                <a:lnTo>
                  <a:pt x="3238500" y="1019175"/>
                </a:lnTo>
                <a:lnTo>
                  <a:pt x="3236913" y="1019175"/>
                </a:lnTo>
                <a:lnTo>
                  <a:pt x="3236913" y="1020763"/>
                </a:lnTo>
                <a:lnTo>
                  <a:pt x="3235325" y="1020763"/>
                </a:lnTo>
                <a:lnTo>
                  <a:pt x="3235325" y="1022350"/>
                </a:lnTo>
                <a:lnTo>
                  <a:pt x="3233738" y="1022350"/>
                </a:lnTo>
                <a:lnTo>
                  <a:pt x="3232150" y="1022350"/>
                </a:lnTo>
                <a:lnTo>
                  <a:pt x="3232150" y="1023938"/>
                </a:lnTo>
                <a:lnTo>
                  <a:pt x="3230563" y="1023938"/>
                </a:lnTo>
                <a:lnTo>
                  <a:pt x="3230563" y="1025525"/>
                </a:lnTo>
                <a:lnTo>
                  <a:pt x="3228975" y="1025525"/>
                </a:lnTo>
                <a:lnTo>
                  <a:pt x="3227388" y="1025525"/>
                </a:lnTo>
                <a:lnTo>
                  <a:pt x="3227388" y="1027113"/>
                </a:lnTo>
                <a:lnTo>
                  <a:pt x="3225800" y="1027113"/>
                </a:lnTo>
                <a:lnTo>
                  <a:pt x="3225800" y="1028700"/>
                </a:lnTo>
                <a:lnTo>
                  <a:pt x="3224213" y="1028700"/>
                </a:lnTo>
                <a:lnTo>
                  <a:pt x="3224213" y="1030288"/>
                </a:lnTo>
                <a:lnTo>
                  <a:pt x="3224213" y="1031875"/>
                </a:lnTo>
                <a:lnTo>
                  <a:pt x="3222625" y="1031875"/>
                </a:lnTo>
                <a:lnTo>
                  <a:pt x="3222625" y="1033463"/>
                </a:lnTo>
                <a:lnTo>
                  <a:pt x="3221038" y="1033463"/>
                </a:lnTo>
                <a:lnTo>
                  <a:pt x="3221038" y="1035050"/>
                </a:lnTo>
                <a:lnTo>
                  <a:pt x="3221038" y="1036638"/>
                </a:lnTo>
                <a:lnTo>
                  <a:pt x="3219450" y="1036638"/>
                </a:lnTo>
                <a:lnTo>
                  <a:pt x="3217863" y="1036638"/>
                </a:lnTo>
                <a:lnTo>
                  <a:pt x="3217863" y="1038225"/>
                </a:lnTo>
                <a:lnTo>
                  <a:pt x="3217863" y="1039813"/>
                </a:lnTo>
                <a:lnTo>
                  <a:pt x="3217863" y="1041400"/>
                </a:lnTo>
                <a:lnTo>
                  <a:pt x="3217863" y="1042988"/>
                </a:lnTo>
                <a:lnTo>
                  <a:pt x="3216275" y="1042988"/>
                </a:lnTo>
                <a:lnTo>
                  <a:pt x="3216275" y="1044575"/>
                </a:lnTo>
                <a:lnTo>
                  <a:pt x="3216275" y="1046163"/>
                </a:lnTo>
                <a:lnTo>
                  <a:pt x="3216275" y="1047750"/>
                </a:lnTo>
                <a:lnTo>
                  <a:pt x="3214688" y="1047750"/>
                </a:lnTo>
                <a:lnTo>
                  <a:pt x="3214688" y="1049338"/>
                </a:lnTo>
                <a:lnTo>
                  <a:pt x="3214688" y="1050925"/>
                </a:lnTo>
                <a:lnTo>
                  <a:pt x="3214688" y="1052513"/>
                </a:lnTo>
                <a:lnTo>
                  <a:pt x="3213100" y="1052513"/>
                </a:lnTo>
                <a:lnTo>
                  <a:pt x="3213100" y="1054100"/>
                </a:lnTo>
                <a:lnTo>
                  <a:pt x="3211513" y="1054100"/>
                </a:lnTo>
                <a:lnTo>
                  <a:pt x="3211513" y="1055688"/>
                </a:lnTo>
                <a:lnTo>
                  <a:pt x="3211513" y="1057275"/>
                </a:lnTo>
                <a:lnTo>
                  <a:pt x="3209925" y="1057275"/>
                </a:lnTo>
                <a:lnTo>
                  <a:pt x="3209925" y="1058863"/>
                </a:lnTo>
                <a:lnTo>
                  <a:pt x="3209925" y="1060450"/>
                </a:lnTo>
                <a:lnTo>
                  <a:pt x="3209925" y="1062038"/>
                </a:lnTo>
                <a:lnTo>
                  <a:pt x="3209925" y="1063625"/>
                </a:lnTo>
                <a:lnTo>
                  <a:pt x="3208338" y="1063625"/>
                </a:lnTo>
                <a:lnTo>
                  <a:pt x="3208338" y="1065213"/>
                </a:lnTo>
                <a:lnTo>
                  <a:pt x="3208338" y="1066800"/>
                </a:lnTo>
                <a:lnTo>
                  <a:pt x="3206750" y="1066800"/>
                </a:lnTo>
                <a:lnTo>
                  <a:pt x="3206750" y="1068388"/>
                </a:lnTo>
                <a:lnTo>
                  <a:pt x="3205163" y="1069975"/>
                </a:lnTo>
                <a:lnTo>
                  <a:pt x="3205163" y="1071563"/>
                </a:lnTo>
                <a:lnTo>
                  <a:pt x="3205163" y="1073150"/>
                </a:lnTo>
                <a:lnTo>
                  <a:pt x="3205163" y="1074738"/>
                </a:lnTo>
                <a:lnTo>
                  <a:pt x="3203575" y="1074738"/>
                </a:lnTo>
                <a:lnTo>
                  <a:pt x="3203575" y="1076325"/>
                </a:lnTo>
                <a:lnTo>
                  <a:pt x="3203575" y="1077913"/>
                </a:lnTo>
                <a:lnTo>
                  <a:pt x="3201988" y="1077913"/>
                </a:lnTo>
                <a:lnTo>
                  <a:pt x="3201988" y="1079500"/>
                </a:lnTo>
                <a:lnTo>
                  <a:pt x="3200400" y="1079500"/>
                </a:lnTo>
                <a:lnTo>
                  <a:pt x="3200400" y="1081088"/>
                </a:lnTo>
                <a:lnTo>
                  <a:pt x="3200400" y="1082675"/>
                </a:lnTo>
                <a:lnTo>
                  <a:pt x="3200400" y="1084263"/>
                </a:lnTo>
                <a:lnTo>
                  <a:pt x="3200400" y="1085850"/>
                </a:lnTo>
                <a:lnTo>
                  <a:pt x="3198813" y="1085850"/>
                </a:lnTo>
                <a:lnTo>
                  <a:pt x="3198813" y="1087438"/>
                </a:lnTo>
                <a:lnTo>
                  <a:pt x="3198813" y="1089025"/>
                </a:lnTo>
                <a:lnTo>
                  <a:pt x="3198813" y="1090613"/>
                </a:lnTo>
                <a:lnTo>
                  <a:pt x="3197225" y="1090613"/>
                </a:lnTo>
                <a:lnTo>
                  <a:pt x="3195638" y="1090613"/>
                </a:lnTo>
                <a:lnTo>
                  <a:pt x="3195638" y="1092200"/>
                </a:lnTo>
                <a:lnTo>
                  <a:pt x="3195638" y="1093788"/>
                </a:lnTo>
                <a:lnTo>
                  <a:pt x="3194050" y="1093788"/>
                </a:lnTo>
                <a:lnTo>
                  <a:pt x="3194050" y="1095375"/>
                </a:lnTo>
                <a:lnTo>
                  <a:pt x="3192463" y="1095375"/>
                </a:lnTo>
                <a:lnTo>
                  <a:pt x="3192463" y="1096963"/>
                </a:lnTo>
                <a:lnTo>
                  <a:pt x="3192463" y="1098550"/>
                </a:lnTo>
                <a:lnTo>
                  <a:pt x="3192463" y="1100138"/>
                </a:lnTo>
                <a:lnTo>
                  <a:pt x="3192463" y="1101725"/>
                </a:lnTo>
                <a:lnTo>
                  <a:pt x="3190875" y="1101725"/>
                </a:lnTo>
                <a:lnTo>
                  <a:pt x="3190875" y="1103313"/>
                </a:lnTo>
                <a:lnTo>
                  <a:pt x="3190875" y="1104900"/>
                </a:lnTo>
                <a:lnTo>
                  <a:pt x="3189288" y="1106488"/>
                </a:lnTo>
                <a:lnTo>
                  <a:pt x="3189288" y="1108075"/>
                </a:lnTo>
                <a:lnTo>
                  <a:pt x="3189288" y="1109663"/>
                </a:lnTo>
                <a:lnTo>
                  <a:pt x="3187700" y="1109663"/>
                </a:lnTo>
                <a:lnTo>
                  <a:pt x="3187700" y="1111250"/>
                </a:lnTo>
                <a:lnTo>
                  <a:pt x="3187700" y="1112838"/>
                </a:lnTo>
                <a:lnTo>
                  <a:pt x="3187700" y="1114425"/>
                </a:lnTo>
                <a:lnTo>
                  <a:pt x="3187700" y="1116013"/>
                </a:lnTo>
                <a:lnTo>
                  <a:pt x="3187700" y="1117600"/>
                </a:lnTo>
                <a:lnTo>
                  <a:pt x="3189288" y="1117600"/>
                </a:lnTo>
                <a:lnTo>
                  <a:pt x="3190875" y="1117600"/>
                </a:lnTo>
                <a:lnTo>
                  <a:pt x="3192463" y="1117600"/>
                </a:lnTo>
                <a:lnTo>
                  <a:pt x="3192463" y="1119188"/>
                </a:lnTo>
                <a:lnTo>
                  <a:pt x="3192463" y="1120775"/>
                </a:lnTo>
                <a:lnTo>
                  <a:pt x="3194050" y="1120775"/>
                </a:lnTo>
                <a:lnTo>
                  <a:pt x="3195638" y="1120775"/>
                </a:lnTo>
                <a:lnTo>
                  <a:pt x="3197225" y="1122363"/>
                </a:lnTo>
                <a:lnTo>
                  <a:pt x="3197225" y="1123950"/>
                </a:lnTo>
                <a:lnTo>
                  <a:pt x="3200400" y="1125538"/>
                </a:lnTo>
                <a:lnTo>
                  <a:pt x="3201988" y="1128713"/>
                </a:lnTo>
                <a:lnTo>
                  <a:pt x="3203575" y="1128713"/>
                </a:lnTo>
                <a:lnTo>
                  <a:pt x="3203575" y="1130300"/>
                </a:lnTo>
                <a:lnTo>
                  <a:pt x="3203575" y="1131888"/>
                </a:lnTo>
                <a:lnTo>
                  <a:pt x="3205163" y="1131888"/>
                </a:lnTo>
                <a:lnTo>
                  <a:pt x="3205163" y="1133475"/>
                </a:lnTo>
                <a:lnTo>
                  <a:pt x="3205163" y="1135063"/>
                </a:lnTo>
                <a:lnTo>
                  <a:pt x="3205163" y="1136650"/>
                </a:lnTo>
                <a:lnTo>
                  <a:pt x="3205163" y="1138238"/>
                </a:lnTo>
                <a:lnTo>
                  <a:pt x="3205163" y="1139825"/>
                </a:lnTo>
                <a:lnTo>
                  <a:pt x="3205163" y="1141413"/>
                </a:lnTo>
                <a:lnTo>
                  <a:pt x="3203575" y="1143000"/>
                </a:lnTo>
                <a:lnTo>
                  <a:pt x="3201988" y="1144588"/>
                </a:lnTo>
                <a:lnTo>
                  <a:pt x="3201988" y="1146175"/>
                </a:lnTo>
                <a:lnTo>
                  <a:pt x="3201988" y="1147763"/>
                </a:lnTo>
                <a:lnTo>
                  <a:pt x="3200400" y="1149350"/>
                </a:lnTo>
                <a:lnTo>
                  <a:pt x="3200400" y="1152525"/>
                </a:lnTo>
                <a:lnTo>
                  <a:pt x="3198813" y="1154113"/>
                </a:lnTo>
                <a:lnTo>
                  <a:pt x="3198813" y="1155700"/>
                </a:lnTo>
                <a:lnTo>
                  <a:pt x="3197225" y="1155700"/>
                </a:lnTo>
                <a:lnTo>
                  <a:pt x="3195638" y="1155700"/>
                </a:lnTo>
                <a:lnTo>
                  <a:pt x="3195638" y="1157288"/>
                </a:lnTo>
                <a:lnTo>
                  <a:pt x="3194050" y="1157288"/>
                </a:lnTo>
                <a:lnTo>
                  <a:pt x="3192463" y="1157288"/>
                </a:lnTo>
                <a:lnTo>
                  <a:pt x="3190875" y="1157288"/>
                </a:lnTo>
                <a:lnTo>
                  <a:pt x="3190875" y="1158875"/>
                </a:lnTo>
                <a:lnTo>
                  <a:pt x="3189288" y="1158875"/>
                </a:lnTo>
                <a:lnTo>
                  <a:pt x="3187700" y="1158875"/>
                </a:lnTo>
                <a:lnTo>
                  <a:pt x="3187700" y="1160463"/>
                </a:lnTo>
                <a:lnTo>
                  <a:pt x="3186113" y="1160463"/>
                </a:lnTo>
                <a:lnTo>
                  <a:pt x="3184525" y="1160463"/>
                </a:lnTo>
                <a:lnTo>
                  <a:pt x="3182938" y="1160463"/>
                </a:lnTo>
                <a:lnTo>
                  <a:pt x="3181350" y="1160463"/>
                </a:lnTo>
                <a:lnTo>
                  <a:pt x="3178175" y="1158875"/>
                </a:lnTo>
                <a:lnTo>
                  <a:pt x="3173413" y="1158875"/>
                </a:lnTo>
                <a:lnTo>
                  <a:pt x="3168650" y="1162050"/>
                </a:lnTo>
                <a:lnTo>
                  <a:pt x="3165475" y="1165225"/>
                </a:lnTo>
                <a:lnTo>
                  <a:pt x="3160713" y="1166813"/>
                </a:lnTo>
                <a:lnTo>
                  <a:pt x="3160713" y="1168400"/>
                </a:lnTo>
                <a:lnTo>
                  <a:pt x="3157538" y="1169988"/>
                </a:lnTo>
                <a:lnTo>
                  <a:pt x="3157538" y="1171575"/>
                </a:lnTo>
                <a:lnTo>
                  <a:pt x="3155950" y="1171575"/>
                </a:lnTo>
                <a:lnTo>
                  <a:pt x="3155950" y="1174750"/>
                </a:lnTo>
                <a:lnTo>
                  <a:pt x="3154363" y="1174750"/>
                </a:lnTo>
                <a:lnTo>
                  <a:pt x="3152775" y="1176338"/>
                </a:lnTo>
                <a:lnTo>
                  <a:pt x="3151188" y="1177925"/>
                </a:lnTo>
                <a:lnTo>
                  <a:pt x="3148013" y="1181100"/>
                </a:lnTo>
                <a:lnTo>
                  <a:pt x="3146425" y="1182688"/>
                </a:lnTo>
                <a:lnTo>
                  <a:pt x="3146425" y="1184275"/>
                </a:lnTo>
                <a:lnTo>
                  <a:pt x="3143250" y="1185863"/>
                </a:lnTo>
                <a:lnTo>
                  <a:pt x="3141663" y="1189038"/>
                </a:lnTo>
                <a:lnTo>
                  <a:pt x="3140075" y="1189038"/>
                </a:lnTo>
                <a:lnTo>
                  <a:pt x="3140075" y="1190625"/>
                </a:lnTo>
                <a:lnTo>
                  <a:pt x="3138488" y="1192213"/>
                </a:lnTo>
                <a:lnTo>
                  <a:pt x="3138488" y="1193800"/>
                </a:lnTo>
                <a:lnTo>
                  <a:pt x="3135313" y="1195388"/>
                </a:lnTo>
                <a:lnTo>
                  <a:pt x="3133725" y="1196975"/>
                </a:lnTo>
                <a:lnTo>
                  <a:pt x="3132138" y="1198563"/>
                </a:lnTo>
                <a:lnTo>
                  <a:pt x="3128963" y="1201738"/>
                </a:lnTo>
                <a:lnTo>
                  <a:pt x="3127375" y="1203325"/>
                </a:lnTo>
                <a:lnTo>
                  <a:pt x="3124200" y="1204913"/>
                </a:lnTo>
                <a:lnTo>
                  <a:pt x="3122613" y="1206500"/>
                </a:lnTo>
                <a:lnTo>
                  <a:pt x="3119438" y="1208088"/>
                </a:lnTo>
                <a:lnTo>
                  <a:pt x="3117850" y="1209675"/>
                </a:lnTo>
                <a:lnTo>
                  <a:pt x="3114675" y="1211263"/>
                </a:lnTo>
                <a:lnTo>
                  <a:pt x="3111500" y="1212850"/>
                </a:lnTo>
                <a:lnTo>
                  <a:pt x="3111500" y="1214438"/>
                </a:lnTo>
                <a:lnTo>
                  <a:pt x="3108325" y="1216025"/>
                </a:lnTo>
                <a:lnTo>
                  <a:pt x="3105150" y="1216025"/>
                </a:lnTo>
                <a:lnTo>
                  <a:pt x="3101975" y="1219200"/>
                </a:lnTo>
                <a:lnTo>
                  <a:pt x="3098800" y="1220788"/>
                </a:lnTo>
                <a:lnTo>
                  <a:pt x="3098800" y="1219200"/>
                </a:lnTo>
                <a:lnTo>
                  <a:pt x="3097213" y="1219200"/>
                </a:lnTo>
                <a:lnTo>
                  <a:pt x="3097213" y="1217613"/>
                </a:lnTo>
                <a:lnTo>
                  <a:pt x="3095625" y="1217613"/>
                </a:lnTo>
                <a:lnTo>
                  <a:pt x="3095625" y="1216025"/>
                </a:lnTo>
                <a:lnTo>
                  <a:pt x="3094038" y="1216025"/>
                </a:lnTo>
                <a:lnTo>
                  <a:pt x="3094038" y="1217613"/>
                </a:lnTo>
                <a:lnTo>
                  <a:pt x="3094038" y="1219200"/>
                </a:lnTo>
                <a:lnTo>
                  <a:pt x="3095625" y="1219200"/>
                </a:lnTo>
                <a:lnTo>
                  <a:pt x="3097213" y="1219200"/>
                </a:lnTo>
                <a:lnTo>
                  <a:pt x="3097213" y="1220788"/>
                </a:lnTo>
                <a:lnTo>
                  <a:pt x="3097213" y="1223963"/>
                </a:lnTo>
                <a:lnTo>
                  <a:pt x="3094038" y="1223963"/>
                </a:lnTo>
                <a:lnTo>
                  <a:pt x="3094038" y="1227138"/>
                </a:lnTo>
                <a:lnTo>
                  <a:pt x="3092450" y="1227138"/>
                </a:lnTo>
                <a:lnTo>
                  <a:pt x="3092450" y="1228725"/>
                </a:lnTo>
                <a:lnTo>
                  <a:pt x="3090863" y="1228725"/>
                </a:lnTo>
                <a:lnTo>
                  <a:pt x="3090863" y="1230313"/>
                </a:lnTo>
                <a:lnTo>
                  <a:pt x="3089275" y="1230313"/>
                </a:lnTo>
                <a:lnTo>
                  <a:pt x="3089275" y="1231900"/>
                </a:lnTo>
                <a:lnTo>
                  <a:pt x="3089275" y="1233488"/>
                </a:lnTo>
                <a:lnTo>
                  <a:pt x="3087688" y="1233488"/>
                </a:lnTo>
                <a:lnTo>
                  <a:pt x="3086100" y="1233488"/>
                </a:lnTo>
                <a:lnTo>
                  <a:pt x="3086100" y="1235075"/>
                </a:lnTo>
                <a:lnTo>
                  <a:pt x="3084513" y="1235075"/>
                </a:lnTo>
                <a:lnTo>
                  <a:pt x="3084513" y="1236663"/>
                </a:lnTo>
                <a:lnTo>
                  <a:pt x="3084513" y="1238250"/>
                </a:lnTo>
                <a:lnTo>
                  <a:pt x="3082925" y="1238250"/>
                </a:lnTo>
                <a:lnTo>
                  <a:pt x="3081338" y="1238250"/>
                </a:lnTo>
                <a:lnTo>
                  <a:pt x="3079750" y="1238250"/>
                </a:lnTo>
                <a:lnTo>
                  <a:pt x="3079750" y="1239838"/>
                </a:lnTo>
                <a:lnTo>
                  <a:pt x="3079750" y="1241425"/>
                </a:lnTo>
                <a:lnTo>
                  <a:pt x="3078163" y="1241425"/>
                </a:lnTo>
                <a:lnTo>
                  <a:pt x="3078163" y="1243013"/>
                </a:lnTo>
                <a:lnTo>
                  <a:pt x="3076575" y="1243013"/>
                </a:lnTo>
                <a:lnTo>
                  <a:pt x="3074988" y="1243013"/>
                </a:lnTo>
                <a:lnTo>
                  <a:pt x="3074988" y="1244600"/>
                </a:lnTo>
                <a:lnTo>
                  <a:pt x="3074988" y="1246188"/>
                </a:lnTo>
                <a:lnTo>
                  <a:pt x="3073400" y="1246188"/>
                </a:lnTo>
                <a:lnTo>
                  <a:pt x="3071813" y="1246188"/>
                </a:lnTo>
                <a:lnTo>
                  <a:pt x="3070225" y="1246188"/>
                </a:lnTo>
                <a:lnTo>
                  <a:pt x="3070225" y="1247775"/>
                </a:lnTo>
                <a:lnTo>
                  <a:pt x="3070225" y="1249363"/>
                </a:lnTo>
                <a:lnTo>
                  <a:pt x="3068638" y="1249363"/>
                </a:lnTo>
                <a:lnTo>
                  <a:pt x="3067050" y="1249363"/>
                </a:lnTo>
                <a:lnTo>
                  <a:pt x="3065463" y="1249363"/>
                </a:lnTo>
                <a:lnTo>
                  <a:pt x="3065463" y="1250950"/>
                </a:lnTo>
                <a:lnTo>
                  <a:pt x="3063875" y="1250950"/>
                </a:lnTo>
                <a:lnTo>
                  <a:pt x="3062288" y="1250950"/>
                </a:lnTo>
                <a:lnTo>
                  <a:pt x="3060700" y="1250950"/>
                </a:lnTo>
                <a:lnTo>
                  <a:pt x="3059113" y="1250950"/>
                </a:lnTo>
                <a:lnTo>
                  <a:pt x="3057525" y="1250950"/>
                </a:lnTo>
                <a:lnTo>
                  <a:pt x="3055938" y="1250950"/>
                </a:lnTo>
                <a:lnTo>
                  <a:pt x="3054350" y="1250950"/>
                </a:lnTo>
                <a:lnTo>
                  <a:pt x="3054350" y="1249363"/>
                </a:lnTo>
                <a:lnTo>
                  <a:pt x="3055938" y="1247775"/>
                </a:lnTo>
                <a:lnTo>
                  <a:pt x="3055938" y="1246188"/>
                </a:lnTo>
                <a:lnTo>
                  <a:pt x="3052763" y="1246188"/>
                </a:lnTo>
                <a:lnTo>
                  <a:pt x="3051175" y="1246188"/>
                </a:lnTo>
                <a:lnTo>
                  <a:pt x="3049588" y="1246188"/>
                </a:lnTo>
                <a:lnTo>
                  <a:pt x="3049588" y="1247775"/>
                </a:lnTo>
                <a:lnTo>
                  <a:pt x="3048000" y="1247775"/>
                </a:lnTo>
                <a:lnTo>
                  <a:pt x="3048000" y="1249363"/>
                </a:lnTo>
                <a:lnTo>
                  <a:pt x="3048000" y="1250950"/>
                </a:lnTo>
                <a:lnTo>
                  <a:pt x="3048000" y="1252538"/>
                </a:lnTo>
                <a:lnTo>
                  <a:pt x="3048000" y="1254125"/>
                </a:lnTo>
                <a:lnTo>
                  <a:pt x="3046413" y="1254125"/>
                </a:lnTo>
                <a:lnTo>
                  <a:pt x="3046413" y="1255713"/>
                </a:lnTo>
                <a:lnTo>
                  <a:pt x="3044825" y="1255713"/>
                </a:lnTo>
                <a:lnTo>
                  <a:pt x="3044825" y="1257300"/>
                </a:lnTo>
                <a:lnTo>
                  <a:pt x="3043238" y="1257300"/>
                </a:lnTo>
                <a:lnTo>
                  <a:pt x="3043238" y="1258888"/>
                </a:lnTo>
                <a:lnTo>
                  <a:pt x="3041650" y="1258888"/>
                </a:lnTo>
                <a:lnTo>
                  <a:pt x="3040063" y="1258888"/>
                </a:lnTo>
                <a:lnTo>
                  <a:pt x="3038475" y="1258888"/>
                </a:lnTo>
                <a:lnTo>
                  <a:pt x="3036888" y="1258888"/>
                </a:lnTo>
                <a:lnTo>
                  <a:pt x="3033713" y="1258888"/>
                </a:lnTo>
                <a:lnTo>
                  <a:pt x="3030538" y="1258888"/>
                </a:lnTo>
                <a:lnTo>
                  <a:pt x="3028950" y="1258888"/>
                </a:lnTo>
                <a:lnTo>
                  <a:pt x="3027363" y="1257300"/>
                </a:lnTo>
                <a:lnTo>
                  <a:pt x="3027363" y="1255713"/>
                </a:lnTo>
                <a:lnTo>
                  <a:pt x="3030538" y="1255713"/>
                </a:lnTo>
                <a:lnTo>
                  <a:pt x="3033713" y="1254125"/>
                </a:lnTo>
                <a:lnTo>
                  <a:pt x="3036888" y="1252538"/>
                </a:lnTo>
                <a:lnTo>
                  <a:pt x="3038475" y="1250950"/>
                </a:lnTo>
                <a:lnTo>
                  <a:pt x="3036888" y="1250950"/>
                </a:lnTo>
                <a:lnTo>
                  <a:pt x="3035300" y="1250950"/>
                </a:lnTo>
                <a:lnTo>
                  <a:pt x="3033713" y="1250950"/>
                </a:lnTo>
                <a:lnTo>
                  <a:pt x="3030538" y="1250950"/>
                </a:lnTo>
                <a:lnTo>
                  <a:pt x="3027363" y="1250950"/>
                </a:lnTo>
                <a:lnTo>
                  <a:pt x="3025775" y="1249363"/>
                </a:lnTo>
                <a:lnTo>
                  <a:pt x="3025775" y="1247775"/>
                </a:lnTo>
                <a:lnTo>
                  <a:pt x="3025775" y="1246188"/>
                </a:lnTo>
                <a:lnTo>
                  <a:pt x="3024188" y="1247775"/>
                </a:lnTo>
                <a:lnTo>
                  <a:pt x="3021013" y="1247775"/>
                </a:lnTo>
                <a:lnTo>
                  <a:pt x="3017838" y="1247775"/>
                </a:lnTo>
                <a:lnTo>
                  <a:pt x="3016250" y="1247775"/>
                </a:lnTo>
                <a:lnTo>
                  <a:pt x="3013075" y="1246188"/>
                </a:lnTo>
                <a:lnTo>
                  <a:pt x="3011488" y="1247775"/>
                </a:lnTo>
                <a:lnTo>
                  <a:pt x="3011488" y="1249363"/>
                </a:lnTo>
                <a:lnTo>
                  <a:pt x="3008313" y="1247775"/>
                </a:lnTo>
                <a:lnTo>
                  <a:pt x="3008313" y="1249363"/>
                </a:lnTo>
                <a:lnTo>
                  <a:pt x="3006725" y="1249363"/>
                </a:lnTo>
                <a:lnTo>
                  <a:pt x="3006725" y="1247775"/>
                </a:lnTo>
                <a:lnTo>
                  <a:pt x="3005138" y="1247775"/>
                </a:lnTo>
                <a:lnTo>
                  <a:pt x="3003550" y="1249363"/>
                </a:lnTo>
                <a:lnTo>
                  <a:pt x="3000375" y="1247775"/>
                </a:lnTo>
                <a:lnTo>
                  <a:pt x="2998788" y="1246188"/>
                </a:lnTo>
                <a:lnTo>
                  <a:pt x="2994025" y="1246188"/>
                </a:lnTo>
                <a:lnTo>
                  <a:pt x="2992438" y="1247775"/>
                </a:lnTo>
                <a:lnTo>
                  <a:pt x="2987675" y="1246188"/>
                </a:lnTo>
                <a:lnTo>
                  <a:pt x="2987675" y="1244600"/>
                </a:lnTo>
                <a:lnTo>
                  <a:pt x="2986088" y="1244600"/>
                </a:lnTo>
                <a:lnTo>
                  <a:pt x="2982913" y="1243013"/>
                </a:lnTo>
                <a:lnTo>
                  <a:pt x="2981325" y="1243013"/>
                </a:lnTo>
                <a:lnTo>
                  <a:pt x="2981325" y="1241425"/>
                </a:lnTo>
                <a:lnTo>
                  <a:pt x="2981325" y="1236663"/>
                </a:lnTo>
                <a:lnTo>
                  <a:pt x="2979738" y="1236663"/>
                </a:lnTo>
                <a:lnTo>
                  <a:pt x="2979738" y="1238250"/>
                </a:lnTo>
                <a:lnTo>
                  <a:pt x="2978150" y="1238250"/>
                </a:lnTo>
                <a:lnTo>
                  <a:pt x="2976563" y="1238250"/>
                </a:lnTo>
                <a:lnTo>
                  <a:pt x="2974975" y="1238250"/>
                </a:lnTo>
                <a:lnTo>
                  <a:pt x="2974975" y="1236663"/>
                </a:lnTo>
                <a:lnTo>
                  <a:pt x="2973388" y="1236663"/>
                </a:lnTo>
                <a:lnTo>
                  <a:pt x="2971800" y="1236663"/>
                </a:lnTo>
                <a:lnTo>
                  <a:pt x="2971800" y="1235075"/>
                </a:lnTo>
                <a:lnTo>
                  <a:pt x="2971800" y="1233488"/>
                </a:lnTo>
                <a:lnTo>
                  <a:pt x="2970213" y="1233488"/>
                </a:lnTo>
                <a:lnTo>
                  <a:pt x="2970213" y="1235075"/>
                </a:lnTo>
                <a:lnTo>
                  <a:pt x="2968625" y="1235075"/>
                </a:lnTo>
                <a:lnTo>
                  <a:pt x="2967038" y="1235075"/>
                </a:lnTo>
                <a:lnTo>
                  <a:pt x="2965450" y="1235075"/>
                </a:lnTo>
                <a:lnTo>
                  <a:pt x="2965450" y="1233488"/>
                </a:lnTo>
                <a:lnTo>
                  <a:pt x="2963863" y="1233488"/>
                </a:lnTo>
                <a:lnTo>
                  <a:pt x="2962275" y="1233488"/>
                </a:lnTo>
                <a:lnTo>
                  <a:pt x="2959100" y="1233488"/>
                </a:lnTo>
                <a:lnTo>
                  <a:pt x="2957513" y="1233488"/>
                </a:lnTo>
                <a:lnTo>
                  <a:pt x="2957513" y="1231900"/>
                </a:lnTo>
                <a:lnTo>
                  <a:pt x="2955925" y="1231900"/>
                </a:lnTo>
                <a:lnTo>
                  <a:pt x="2955925" y="1233488"/>
                </a:lnTo>
                <a:lnTo>
                  <a:pt x="2954338" y="1233488"/>
                </a:lnTo>
                <a:lnTo>
                  <a:pt x="2952750" y="1233488"/>
                </a:lnTo>
                <a:lnTo>
                  <a:pt x="2951163" y="1233488"/>
                </a:lnTo>
                <a:lnTo>
                  <a:pt x="2951163" y="1235075"/>
                </a:lnTo>
                <a:lnTo>
                  <a:pt x="2949575" y="1235075"/>
                </a:lnTo>
                <a:lnTo>
                  <a:pt x="2947988" y="1235075"/>
                </a:lnTo>
                <a:lnTo>
                  <a:pt x="2947988" y="1236663"/>
                </a:lnTo>
                <a:lnTo>
                  <a:pt x="2946400" y="1236663"/>
                </a:lnTo>
                <a:lnTo>
                  <a:pt x="2944813" y="1236663"/>
                </a:lnTo>
                <a:lnTo>
                  <a:pt x="2940050" y="1238250"/>
                </a:lnTo>
                <a:lnTo>
                  <a:pt x="2932113" y="1241425"/>
                </a:lnTo>
                <a:lnTo>
                  <a:pt x="2932113" y="1243013"/>
                </a:lnTo>
                <a:lnTo>
                  <a:pt x="2930525" y="1244600"/>
                </a:lnTo>
                <a:lnTo>
                  <a:pt x="2927350" y="1246188"/>
                </a:lnTo>
                <a:lnTo>
                  <a:pt x="2922588" y="1247775"/>
                </a:lnTo>
                <a:lnTo>
                  <a:pt x="2921000" y="1247775"/>
                </a:lnTo>
                <a:lnTo>
                  <a:pt x="2921000" y="1249363"/>
                </a:lnTo>
                <a:lnTo>
                  <a:pt x="2919413" y="1249363"/>
                </a:lnTo>
                <a:lnTo>
                  <a:pt x="2919413" y="1250950"/>
                </a:lnTo>
                <a:lnTo>
                  <a:pt x="2917825" y="1250950"/>
                </a:lnTo>
                <a:lnTo>
                  <a:pt x="2916238" y="1250950"/>
                </a:lnTo>
                <a:lnTo>
                  <a:pt x="2916238" y="1252538"/>
                </a:lnTo>
                <a:lnTo>
                  <a:pt x="2916238" y="1254125"/>
                </a:lnTo>
                <a:lnTo>
                  <a:pt x="2916238" y="1255713"/>
                </a:lnTo>
                <a:lnTo>
                  <a:pt x="2914650" y="1255713"/>
                </a:lnTo>
                <a:lnTo>
                  <a:pt x="2913063" y="1255713"/>
                </a:lnTo>
                <a:lnTo>
                  <a:pt x="2913063" y="1257300"/>
                </a:lnTo>
                <a:lnTo>
                  <a:pt x="2911475" y="1257300"/>
                </a:lnTo>
                <a:lnTo>
                  <a:pt x="2909888" y="1257300"/>
                </a:lnTo>
                <a:lnTo>
                  <a:pt x="2909888" y="1258888"/>
                </a:lnTo>
                <a:lnTo>
                  <a:pt x="2909888" y="1260475"/>
                </a:lnTo>
                <a:lnTo>
                  <a:pt x="2908300" y="1260475"/>
                </a:lnTo>
                <a:lnTo>
                  <a:pt x="2906713" y="1260475"/>
                </a:lnTo>
                <a:lnTo>
                  <a:pt x="2905125" y="1260475"/>
                </a:lnTo>
                <a:lnTo>
                  <a:pt x="2905125" y="1262063"/>
                </a:lnTo>
                <a:lnTo>
                  <a:pt x="2903538" y="1262063"/>
                </a:lnTo>
                <a:lnTo>
                  <a:pt x="2901950" y="1262063"/>
                </a:lnTo>
                <a:lnTo>
                  <a:pt x="2901950" y="1263650"/>
                </a:lnTo>
                <a:lnTo>
                  <a:pt x="2900363" y="1263650"/>
                </a:lnTo>
                <a:lnTo>
                  <a:pt x="2900363" y="1265238"/>
                </a:lnTo>
                <a:lnTo>
                  <a:pt x="2898775" y="1265238"/>
                </a:lnTo>
                <a:lnTo>
                  <a:pt x="2897188" y="1265238"/>
                </a:lnTo>
                <a:lnTo>
                  <a:pt x="2897188" y="1266825"/>
                </a:lnTo>
                <a:lnTo>
                  <a:pt x="2895600" y="1266825"/>
                </a:lnTo>
                <a:lnTo>
                  <a:pt x="2894013" y="1266825"/>
                </a:lnTo>
                <a:lnTo>
                  <a:pt x="2894013" y="1268413"/>
                </a:lnTo>
                <a:lnTo>
                  <a:pt x="2892425" y="1268413"/>
                </a:lnTo>
                <a:lnTo>
                  <a:pt x="2890838" y="1268413"/>
                </a:lnTo>
                <a:lnTo>
                  <a:pt x="2890838" y="1270000"/>
                </a:lnTo>
                <a:lnTo>
                  <a:pt x="2889250" y="1270000"/>
                </a:lnTo>
                <a:lnTo>
                  <a:pt x="2887663" y="1270000"/>
                </a:lnTo>
                <a:lnTo>
                  <a:pt x="2886075" y="1271588"/>
                </a:lnTo>
                <a:lnTo>
                  <a:pt x="2884488" y="1273175"/>
                </a:lnTo>
                <a:lnTo>
                  <a:pt x="2882900" y="1273175"/>
                </a:lnTo>
                <a:lnTo>
                  <a:pt x="2881313" y="1273175"/>
                </a:lnTo>
                <a:lnTo>
                  <a:pt x="2879725" y="1273175"/>
                </a:lnTo>
                <a:lnTo>
                  <a:pt x="2879725" y="1274763"/>
                </a:lnTo>
                <a:lnTo>
                  <a:pt x="2878138" y="1274763"/>
                </a:lnTo>
                <a:lnTo>
                  <a:pt x="2876550" y="1274763"/>
                </a:lnTo>
                <a:lnTo>
                  <a:pt x="2876550" y="1276350"/>
                </a:lnTo>
                <a:lnTo>
                  <a:pt x="2874963" y="1276350"/>
                </a:lnTo>
                <a:lnTo>
                  <a:pt x="2873375" y="1276350"/>
                </a:lnTo>
                <a:lnTo>
                  <a:pt x="2873375" y="1277938"/>
                </a:lnTo>
                <a:lnTo>
                  <a:pt x="2871788" y="1277938"/>
                </a:lnTo>
                <a:lnTo>
                  <a:pt x="2870200" y="1277938"/>
                </a:lnTo>
                <a:lnTo>
                  <a:pt x="2868613" y="1277938"/>
                </a:lnTo>
                <a:lnTo>
                  <a:pt x="2868613" y="1279525"/>
                </a:lnTo>
                <a:lnTo>
                  <a:pt x="2867025" y="1279525"/>
                </a:lnTo>
                <a:lnTo>
                  <a:pt x="2865438" y="1279525"/>
                </a:lnTo>
                <a:lnTo>
                  <a:pt x="2865438" y="1281113"/>
                </a:lnTo>
                <a:lnTo>
                  <a:pt x="2863850" y="1281113"/>
                </a:lnTo>
                <a:lnTo>
                  <a:pt x="2863850" y="1282700"/>
                </a:lnTo>
                <a:lnTo>
                  <a:pt x="2862263" y="1282700"/>
                </a:lnTo>
                <a:lnTo>
                  <a:pt x="2860675" y="1284288"/>
                </a:lnTo>
                <a:lnTo>
                  <a:pt x="2859088" y="1284288"/>
                </a:lnTo>
                <a:lnTo>
                  <a:pt x="2859088" y="1285875"/>
                </a:lnTo>
                <a:lnTo>
                  <a:pt x="2857500" y="1285875"/>
                </a:lnTo>
                <a:lnTo>
                  <a:pt x="2855913" y="1285875"/>
                </a:lnTo>
                <a:lnTo>
                  <a:pt x="2855913" y="1284288"/>
                </a:lnTo>
                <a:lnTo>
                  <a:pt x="2854325" y="1284288"/>
                </a:lnTo>
                <a:lnTo>
                  <a:pt x="2852738" y="1284288"/>
                </a:lnTo>
                <a:lnTo>
                  <a:pt x="2852738" y="1282700"/>
                </a:lnTo>
                <a:lnTo>
                  <a:pt x="2851150" y="1282700"/>
                </a:lnTo>
                <a:lnTo>
                  <a:pt x="2849563" y="1282700"/>
                </a:lnTo>
                <a:lnTo>
                  <a:pt x="2847975" y="1282700"/>
                </a:lnTo>
                <a:lnTo>
                  <a:pt x="2847975" y="1281113"/>
                </a:lnTo>
                <a:lnTo>
                  <a:pt x="2846388" y="1281113"/>
                </a:lnTo>
                <a:lnTo>
                  <a:pt x="2846388" y="1279525"/>
                </a:lnTo>
                <a:lnTo>
                  <a:pt x="2844800" y="1279525"/>
                </a:lnTo>
                <a:lnTo>
                  <a:pt x="2843213" y="1279525"/>
                </a:lnTo>
                <a:lnTo>
                  <a:pt x="2841625" y="1279525"/>
                </a:lnTo>
                <a:lnTo>
                  <a:pt x="2840038" y="1279525"/>
                </a:lnTo>
                <a:lnTo>
                  <a:pt x="2838450" y="1279525"/>
                </a:lnTo>
                <a:lnTo>
                  <a:pt x="2838450" y="1277938"/>
                </a:lnTo>
                <a:lnTo>
                  <a:pt x="2836863" y="1277938"/>
                </a:lnTo>
                <a:lnTo>
                  <a:pt x="2836863" y="1279525"/>
                </a:lnTo>
                <a:lnTo>
                  <a:pt x="2835275" y="1279525"/>
                </a:lnTo>
                <a:lnTo>
                  <a:pt x="2833688" y="1277938"/>
                </a:lnTo>
                <a:lnTo>
                  <a:pt x="2832100" y="1277938"/>
                </a:lnTo>
                <a:lnTo>
                  <a:pt x="2830513" y="1277938"/>
                </a:lnTo>
                <a:lnTo>
                  <a:pt x="2828925" y="1277938"/>
                </a:lnTo>
                <a:lnTo>
                  <a:pt x="2827338" y="1277938"/>
                </a:lnTo>
                <a:lnTo>
                  <a:pt x="2825750" y="1277938"/>
                </a:lnTo>
                <a:lnTo>
                  <a:pt x="2825750" y="1276350"/>
                </a:lnTo>
                <a:lnTo>
                  <a:pt x="2824163" y="1276350"/>
                </a:lnTo>
                <a:lnTo>
                  <a:pt x="2824163" y="1274763"/>
                </a:lnTo>
                <a:lnTo>
                  <a:pt x="2822575" y="1274763"/>
                </a:lnTo>
                <a:lnTo>
                  <a:pt x="2822575" y="1273175"/>
                </a:lnTo>
                <a:lnTo>
                  <a:pt x="2820988" y="1273175"/>
                </a:lnTo>
                <a:lnTo>
                  <a:pt x="2819400" y="1273175"/>
                </a:lnTo>
                <a:lnTo>
                  <a:pt x="2819400" y="1271588"/>
                </a:lnTo>
                <a:lnTo>
                  <a:pt x="2817813" y="1271588"/>
                </a:lnTo>
                <a:lnTo>
                  <a:pt x="2817813" y="1270000"/>
                </a:lnTo>
                <a:lnTo>
                  <a:pt x="2816225" y="1270000"/>
                </a:lnTo>
                <a:lnTo>
                  <a:pt x="2814638" y="1270000"/>
                </a:lnTo>
                <a:lnTo>
                  <a:pt x="2814638" y="1268413"/>
                </a:lnTo>
                <a:lnTo>
                  <a:pt x="2814638" y="1266825"/>
                </a:lnTo>
                <a:lnTo>
                  <a:pt x="2813050" y="1266825"/>
                </a:lnTo>
                <a:lnTo>
                  <a:pt x="2811463" y="1265238"/>
                </a:lnTo>
                <a:lnTo>
                  <a:pt x="2809875" y="1265238"/>
                </a:lnTo>
                <a:lnTo>
                  <a:pt x="2809875" y="1263650"/>
                </a:lnTo>
                <a:lnTo>
                  <a:pt x="2809875" y="1262063"/>
                </a:lnTo>
                <a:lnTo>
                  <a:pt x="2808288" y="1262063"/>
                </a:lnTo>
                <a:lnTo>
                  <a:pt x="2808288" y="1260475"/>
                </a:lnTo>
                <a:lnTo>
                  <a:pt x="2806700" y="1260475"/>
                </a:lnTo>
                <a:lnTo>
                  <a:pt x="2806700" y="1258888"/>
                </a:lnTo>
                <a:lnTo>
                  <a:pt x="2806700" y="1257300"/>
                </a:lnTo>
                <a:lnTo>
                  <a:pt x="2805113" y="1257300"/>
                </a:lnTo>
                <a:lnTo>
                  <a:pt x="2805113" y="1255713"/>
                </a:lnTo>
                <a:lnTo>
                  <a:pt x="2803525" y="1255713"/>
                </a:lnTo>
                <a:lnTo>
                  <a:pt x="2803525" y="1254125"/>
                </a:lnTo>
                <a:lnTo>
                  <a:pt x="2801938" y="1254125"/>
                </a:lnTo>
                <a:lnTo>
                  <a:pt x="2801938" y="1252538"/>
                </a:lnTo>
                <a:lnTo>
                  <a:pt x="2801938" y="1250950"/>
                </a:lnTo>
                <a:lnTo>
                  <a:pt x="2800350" y="1249363"/>
                </a:lnTo>
                <a:lnTo>
                  <a:pt x="2800350" y="1247775"/>
                </a:lnTo>
                <a:lnTo>
                  <a:pt x="2798763" y="1247775"/>
                </a:lnTo>
                <a:lnTo>
                  <a:pt x="2798763" y="1246188"/>
                </a:lnTo>
                <a:lnTo>
                  <a:pt x="2797175" y="1244600"/>
                </a:lnTo>
                <a:lnTo>
                  <a:pt x="2797175" y="1243013"/>
                </a:lnTo>
                <a:lnTo>
                  <a:pt x="2797175" y="1241425"/>
                </a:lnTo>
                <a:lnTo>
                  <a:pt x="2795588" y="1241425"/>
                </a:lnTo>
                <a:lnTo>
                  <a:pt x="2795588" y="1239838"/>
                </a:lnTo>
                <a:lnTo>
                  <a:pt x="2794000" y="1239838"/>
                </a:lnTo>
                <a:lnTo>
                  <a:pt x="2794000" y="1238250"/>
                </a:lnTo>
                <a:lnTo>
                  <a:pt x="2792413" y="1238250"/>
                </a:lnTo>
                <a:lnTo>
                  <a:pt x="2792413" y="1236663"/>
                </a:lnTo>
                <a:lnTo>
                  <a:pt x="2792413" y="1235075"/>
                </a:lnTo>
                <a:lnTo>
                  <a:pt x="2790825" y="1235075"/>
                </a:lnTo>
                <a:lnTo>
                  <a:pt x="2790825" y="1233488"/>
                </a:lnTo>
                <a:lnTo>
                  <a:pt x="2789238" y="1233488"/>
                </a:lnTo>
                <a:lnTo>
                  <a:pt x="2787650" y="1233488"/>
                </a:lnTo>
                <a:lnTo>
                  <a:pt x="2787650" y="1231900"/>
                </a:lnTo>
                <a:lnTo>
                  <a:pt x="2787650" y="1230313"/>
                </a:lnTo>
                <a:lnTo>
                  <a:pt x="2786063" y="1230313"/>
                </a:lnTo>
                <a:lnTo>
                  <a:pt x="2786063" y="1228725"/>
                </a:lnTo>
                <a:lnTo>
                  <a:pt x="2784475" y="1228725"/>
                </a:lnTo>
                <a:lnTo>
                  <a:pt x="2782888" y="1228725"/>
                </a:lnTo>
                <a:lnTo>
                  <a:pt x="2782888" y="1227138"/>
                </a:lnTo>
                <a:lnTo>
                  <a:pt x="2781300" y="1227138"/>
                </a:lnTo>
                <a:lnTo>
                  <a:pt x="2781300" y="1225550"/>
                </a:lnTo>
                <a:lnTo>
                  <a:pt x="2779713" y="1225550"/>
                </a:lnTo>
                <a:lnTo>
                  <a:pt x="2778125" y="1223963"/>
                </a:lnTo>
                <a:lnTo>
                  <a:pt x="2776538" y="1223963"/>
                </a:lnTo>
                <a:lnTo>
                  <a:pt x="2774950" y="1223963"/>
                </a:lnTo>
                <a:lnTo>
                  <a:pt x="2773363" y="1223963"/>
                </a:lnTo>
                <a:lnTo>
                  <a:pt x="2773363" y="1222375"/>
                </a:lnTo>
                <a:lnTo>
                  <a:pt x="2771775" y="1222375"/>
                </a:lnTo>
                <a:lnTo>
                  <a:pt x="2770188" y="1222375"/>
                </a:lnTo>
                <a:lnTo>
                  <a:pt x="2770188" y="1220788"/>
                </a:lnTo>
                <a:lnTo>
                  <a:pt x="2768600" y="1220788"/>
                </a:lnTo>
                <a:lnTo>
                  <a:pt x="2767013" y="1220788"/>
                </a:lnTo>
                <a:lnTo>
                  <a:pt x="2765425" y="1220788"/>
                </a:lnTo>
                <a:lnTo>
                  <a:pt x="2765425" y="1219200"/>
                </a:lnTo>
                <a:lnTo>
                  <a:pt x="2763838" y="1219200"/>
                </a:lnTo>
                <a:lnTo>
                  <a:pt x="2762250" y="1219200"/>
                </a:lnTo>
                <a:lnTo>
                  <a:pt x="2760663" y="1219200"/>
                </a:lnTo>
                <a:lnTo>
                  <a:pt x="2759075" y="1219200"/>
                </a:lnTo>
                <a:lnTo>
                  <a:pt x="2759075" y="1217613"/>
                </a:lnTo>
                <a:lnTo>
                  <a:pt x="2757488" y="1217613"/>
                </a:lnTo>
                <a:lnTo>
                  <a:pt x="2754313" y="1217613"/>
                </a:lnTo>
                <a:lnTo>
                  <a:pt x="2752725" y="1217613"/>
                </a:lnTo>
                <a:lnTo>
                  <a:pt x="2747963" y="1216025"/>
                </a:lnTo>
                <a:lnTo>
                  <a:pt x="2746375" y="1216025"/>
                </a:lnTo>
                <a:lnTo>
                  <a:pt x="2744788" y="1216025"/>
                </a:lnTo>
                <a:lnTo>
                  <a:pt x="2740025" y="1216025"/>
                </a:lnTo>
                <a:lnTo>
                  <a:pt x="2738438" y="1216025"/>
                </a:lnTo>
                <a:lnTo>
                  <a:pt x="2735263" y="1216025"/>
                </a:lnTo>
                <a:lnTo>
                  <a:pt x="2732088" y="1216025"/>
                </a:lnTo>
                <a:lnTo>
                  <a:pt x="2728913" y="1216025"/>
                </a:lnTo>
                <a:lnTo>
                  <a:pt x="2727325" y="1216025"/>
                </a:lnTo>
                <a:lnTo>
                  <a:pt x="2725738" y="1216025"/>
                </a:lnTo>
                <a:lnTo>
                  <a:pt x="2724150" y="1216025"/>
                </a:lnTo>
                <a:lnTo>
                  <a:pt x="2719388" y="1217613"/>
                </a:lnTo>
                <a:lnTo>
                  <a:pt x="2711450" y="1219200"/>
                </a:lnTo>
                <a:lnTo>
                  <a:pt x="2708275" y="1219200"/>
                </a:lnTo>
                <a:lnTo>
                  <a:pt x="2705100" y="1220788"/>
                </a:lnTo>
                <a:lnTo>
                  <a:pt x="2701925" y="1222375"/>
                </a:lnTo>
                <a:lnTo>
                  <a:pt x="2698750" y="1223963"/>
                </a:lnTo>
                <a:lnTo>
                  <a:pt x="2697163" y="1223963"/>
                </a:lnTo>
                <a:lnTo>
                  <a:pt x="2695575" y="1223963"/>
                </a:lnTo>
                <a:lnTo>
                  <a:pt x="2693988" y="1223963"/>
                </a:lnTo>
                <a:lnTo>
                  <a:pt x="2690813" y="1225550"/>
                </a:lnTo>
                <a:lnTo>
                  <a:pt x="2689225" y="1227138"/>
                </a:lnTo>
                <a:lnTo>
                  <a:pt x="2684463" y="1228725"/>
                </a:lnTo>
                <a:lnTo>
                  <a:pt x="2679700" y="1230313"/>
                </a:lnTo>
                <a:lnTo>
                  <a:pt x="2674938" y="1233488"/>
                </a:lnTo>
                <a:lnTo>
                  <a:pt x="2673350" y="1235075"/>
                </a:lnTo>
                <a:lnTo>
                  <a:pt x="2671763" y="1238250"/>
                </a:lnTo>
                <a:lnTo>
                  <a:pt x="2667000" y="1239838"/>
                </a:lnTo>
                <a:lnTo>
                  <a:pt x="2665413" y="1241425"/>
                </a:lnTo>
                <a:lnTo>
                  <a:pt x="2665413" y="1243013"/>
                </a:lnTo>
                <a:lnTo>
                  <a:pt x="2663825" y="1243013"/>
                </a:lnTo>
                <a:lnTo>
                  <a:pt x="2662238" y="1243013"/>
                </a:lnTo>
                <a:lnTo>
                  <a:pt x="2662238" y="1244600"/>
                </a:lnTo>
                <a:lnTo>
                  <a:pt x="2659063" y="1247775"/>
                </a:lnTo>
                <a:lnTo>
                  <a:pt x="2657475" y="1249363"/>
                </a:lnTo>
                <a:lnTo>
                  <a:pt x="2657475" y="1250950"/>
                </a:lnTo>
                <a:lnTo>
                  <a:pt x="2655888" y="1250950"/>
                </a:lnTo>
                <a:lnTo>
                  <a:pt x="2652713" y="1254125"/>
                </a:lnTo>
                <a:lnTo>
                  <a:pt x="2652713" y="1255713"/>
                </a:lnTo>
                <a:lnTo>
                  <a:pt x="2649538" y="1257300"/>
                </a:lnTo>
                <a:lnTo>
                  <a:pt x="2649538" y="1258888"/>
                </a:lnTo>
                <a:lnTo>
                  <a:pt x="2646363" y="1260475"/>
                </a:lnTo>
                <a:lnTo>
                  <a:pt x="2644775" y="1260475"/>
                </a:lnTo>
                <a:lnTo>
                  <a:pt x="2643188" y="1260475"/>
                </a:lnTo>
                <a:lnTo>
                  <a:pt x="2641600" y="1260475"/>
                </a:lnTo>
                <a:lnTo>
                  <a:pt x="2641600" y="1262063"/>
                </a:lnTo>
                <a:lnTo>
                  <a:pt x="2643188" y="1262063"/>
                </a:lnTo>
                <a:lnTo>
                  <a:pt x="2644775" y="1262063"/>
                </a:lnTo>
                <a:lnTo>
                  <a:pt x="2647950" y="1263650"/>
                </a:lnTo>
                <a:lnTo>
                  <a:pt x="2646363" y="1263650"/>
                </a:lnTo>
                <a:lnTo>
                  <a:pt x="2647950" y="1265238"/>
                </a:lnTo>
                <a:lnTo>
                  <a:pt x="2649538" y="1265238"/>
                </a:lnTo>
                <a:lnTo>
                  <a:pt x="2649538" y="1266825"/>
                </a:lnTo>
                <a:lnTo>
                  <a:pt x="2651125" y="1268413"/>
                </a:lnTo>
                <a:lnTo>
                  <a:pt x="2652713" y="1268413"/>
                </a:lnTo>
                <a:lnTo>
                  <a:pt x="2652713" y="1270000"/>
                </a:lnTo>
                <a:lnTo>
                  <a:pt x="2651125" y="1271588"/>
                </a:lnTo>
                <a:lnTo>
                  <a:pt x="2651125" y="1273175"/>
                </a:lnTo>
                <a:lnTo>
                  <a:pt x="2652713" y="1274763"/>
                </a:lnTo>
                <a:lnTo>
                  <a:pt x="2651125" y="1276350"/>
                </a:lnTo>
                <a:lnTo>
                  <a:pt x="2651125" y="1277938"/>
                </a:lnTo>
                <a:lnTo>
                  <a:pt x="2652713" y="1277938"/>
                </a:lnTo>
                <a:lnTo>
                  <a:pt x="2652713" y="1279525"/>
                </a:lnTo>
                <a:lnTo>
                  <a:pt x="2654300" y="1281113"/>
                </a:lnTo>
                <a:lnTo>
                  <a:pt x="2654300" y="1282700"/>
                </a:lnTo>
                <a:lnTo>
                  <a:pt x="2652713" y="1282700"/>
                </a:lnTo>
                <a:lnTo>
                  <a:pt x="2652713" y="1284288"/>
                </a:lnTo>
                <a:lnTo>
                  <a:pt x="2652713" y="1285875"/>
                </a:lnTo>
                <a:lnTo>
                  <a:pt x="2652713" y="1287463"/>
                </a:lnTo>
                <a:lnTo>
                  <a:pt x="2655888" y="1287463"/>
                </a:lnTo>
                <a:lnTo>
                  <a:pt x="2655888" y="1289050"/>
                </a:lnTo>
                <a:lnTo>
                  <a:pt x="2657475" y="1296988"/>
                </a:lnTo>
                <a:lnTo>
                  <a:pt x="2659063" y="1296988"/>
                </a:lnTo>
                <a:lnTo>
                  <a:pt x="2659063" y="1300163"/>
                </a:lnTo>
                <a:lnTo>
                  <a:pt x="2660650" y="1300163"/>
                </a:lnTo>
                <a:lnTo>
                  <a:pt x="2662238" y="1301750"/>
                </a:lnTo>
                <a:lnTo>
                  <a:pt x="2662238" y="1303338"/>
                </a:lnTo>
                <a:lnTo>
                  <a:pt x="2654300" y="1300163"/>
                </a:lnTo>
                <a:lnTo>
                  <a:pt x="2654300" y="1301750"/>
                </a:lnTo>
                <a:lnTo>
                  <a:pt x="2652713" y="1301750"/>
                </a:lnTo>
                <a:lnTo>
                  <a:pt x="2652713" y="1300163"/>
                </a:lnTo>
                <a:lnTo>
                  <a:pt x="2651125" y="1300163"/>
                </a:lnTo>
                <a:lnTo>
                  <a:pt x="2649538" y="1298575"/>
                </a:lnTo>
                <a:lnTo>
                  <a:pt x="2649538" y="1300163"/>
                </a:lnTo>
                <a:lnTo>
                  <a:pt x="2647950" y="1300163"/>
                </a:lnTo>
                <a:lnTo>
                  <a:pt x="2647950" y="1298575"/>
                </a:lnTo>
                <a:lnTo>
                  <a:pt x="2646363" y="1298575"/>
                </a:lnTo>
                <a:lnTo>
                  <a:pt x="2644775" y="1300163"/>
                </a:lnTo>
                <a:lnTo>
                  <a:pt x="2643188" y="1298575"/>
                </a:lnTo>
                <a:lnTo>
                  <a:pt x="2638425" y="1296988"/>
                </a:lnTo>
                <a:lnTo>
                  <a:pt x="2636838" y="1296988"/>
                </a:lnTo>
                <a:lnTo>
                  <a:pt x="2636838" y="1298575"/>
                </a:lnTo>
                <a:lnTo>
                  <a:pt x="2638425" y="1298575"/>
                </a:lnTo>
                <a:lnTo>
                  <a:pt x="2640013" y="1300163"/>
                </a:lnTo>
                <a:lnTo>
                  <a:pt x="2643188" y="1300163"/>
                </a:lnTo>
                <a:lnTo>
                  <a:pt x="2647950" y="1303338"/>
                </a:lnTo>
                <a:lnTo>
                  <a:pt x="2652713" y="1304925"/>
                </a:lnTo>
                <a:lnTo>
                  <a:pt x="2654300" y="1304925"/>
                </a:lnTo>
                <a:lnTo>
                  <a:pt x="2655888" y="1304925"/>
                </a:lnTo>
                <a:lnTo>
                  <a:pt x="2657475" y="1304925"/>
                </a:lnTo>
                <a:lnTo>
                  <a:pt x="2659063" y="1304925"/>
                </a:lnTo>
                <a:lnTo>
                  <a:pt x="2660650" y="1304925"/>
                </a:lnTo>
                <a:lnTo>
                  <a:pt x="2663825" y="1304925"/>
                </a:lnTo>
                <a:lnTo>
                  <a:pt x="2665413" y="1306513"/>
                </a:lnTo>
                <a:lnTo>
                  <a:pt x="2670175" y="1306513"/>
                </a:lnTo>
                <a:lnTo>
                  <a:pt x="2671763" y="1306513"/>
                </a:lnTo>
                <a:lnTo>
                  <a:pt x="2670175" y="1309688"/>
                </a:lnTo>
                <a:lnTo>
                  <a:pt x="2663825" y="1308100"/>
                </a:lnTo>
                <a:lnTo>
                  <a:pt x="2659063" y="1306513"/>
                </a:lnTo>
                <a:lnTo>
                  <a:pt x="2654300" y="1306513"/>
                </a:lnTo>
                <a:lnTo>
                  <a:pt x="2647950" y="1304925"/>
                </a:lnTo>
                <a:lnTo>
                  <a:pt x="2644775" y="1304925"/>
                </a:lnTo>
                <a:lnTo>
                  <a:pt x="2644775" y="1306513"/>
                </a:lnTo>
                <a:lnTo>
                  <a:pt x="2643188" y="1308100"/>
                </a:lnTo>
                <a:lnTo>
                  <a:pt x="2641600" y="1308100"/>
                </a:lnTo>
                <a:lnTo>
                  <a:pt x="2640013" y="1306513"/>
                </a:lnTo>
                <a:lnTo>
                  <a:pt x="2640013" y="1308100"/>
                </a:lnTo>
                <a:lnTo>
                  <a:pt x="2640013" y="1309688"/>
                </a:lnTo>
                <a:lnTo>
                  <a:pt x="2641600" y="1309688"/>
                </a:lnTo>
                <a:lnTo>
                  <a:pt x="2641600" y="1311275"/>
                </a:lnTo>
                <a:lnTo>
                  <a:pt x="2641600" y="1312863"/>
                </a:lnTo>
                <a:lnTo>
                  <a:pt x="2640013" y="1312863"/>
                </a:lnTo>
                <a:lnTo>
                  <a:pt x="2640013" y="1314450"/>
                </a:lnTo>
                <a:lnTo>
                  <a:pt x="2638425" y="1314450"/>
                </a:lnTo>
                <a:lnTo>
                  <a:pt x="2638425" y="1316038"/>
                </a:lnTo>
                <a:lnTo>
                  <a:pt x="2636838" y="1316038"/>
                </a:lnTo>
                <a:lnTo>
                  <a:pt x="2636838" y="1317625"/>
                </a:lnTo>
                <a:lnTo>
                  <a:pt x="2635250" y="1317625"/>
                </a:lnTo>
                <a:lnTo>
                  <a:pt x="2635250" y="1319213"/>
                </a:lnTo>
                <a:lnTo>
                  <a:pt x="2633663" y="1319213"/>
                </a:lnTo>
                <a:lnTo>
                  <a:pt x="2632075" y="1319213"/>
                </a:lnTo>
                <a:lnTo>
                  <a:pt x="2632075" y="1320800"/>
                </a:lnTo>
                <a:lnTo>
                  <a:pt x="2630488" y="1320800"/>
                </a:lnTo>
                <a:lnTo>
                  <a:pt x="2630488" y="1322388"/>
                </a:lnTo>
                <a:lnTo>
                  <a:pt x="2628900" y="1322388"/>
                </a:lnTo>
                <a:lnTo>
                  <a:pt x="2628900" y="1323975"/>
                </a:lnTo>
                <a:lnTo>
                  <a:pt x="2627313" y="1323975"/>
                </a:lnTo>
                <a:lnTo>
                  <a:pt x="2627313" y="1325563"/>
                </a:lnTo>
                <a:lnTo>
                  <a:pt x="2625725" y="1325563"/>
                </a:lnTo>
                <a:lnTo>
                  <a:pt x="2625725" y="1327150"/>
                </a:lnTo>
                <a:lnTo>
                  <a:pt x="2624138" y="1327150"/>
                </a:lnTo>
                <a:lnTo>
                  <a:pt x="2622550" y="1327150"/>
                </a:lnTo>
                <a:lnTo>
                  <a:pt x="2622550" y="1328738"/>
                </a:lnTo>
                <a:lnTo>
                  <a:pt x="2620963" y="1330325"/>
                </a:lnTo>
                <a:lnTo>
                  <a:pt x="2619375" y="1331913"/>
                </a:lnTo>
                <a:lnTo>
                  <a:pt x="2617788" y="1331913"/>
                </a:lnTo>
                <a:lnTo>
                  <a:pt x="2617788" y="1333500"/>
                </a:lnTo>
                <a:lnTo>
                  <a:pt x="2616200" y="1333500"/>
                </a:lnTo>
                <a:lnTo>
                  <a:pt x="2616200" y="1335088"/>
                </a:lnTo>
                <a:lnTo>
                  <a:pt x="2616200" y="1336675"/>
                </a:lnTo>
                <a:lnTo>
                  <a:pt x="2614613" y="1336675"/>
                </a:lnTo>
                <a:lnTo>
                  <a:pt x="2613025" y="1336675"/>
                </a:lnTo>
                <a:lnTo>
                  <a:pt x="2613025" y="1338263"/>
                </a:lnTo>
                <a:lnTo>
                  <a:pt x="2613025" y="1339850"/>
                </a:lnTo>
                <a:lnTo>
                  <a:pt x="2613025" y="1341438"/>
                </a:lnTo>
                <a:lnTo>
                  <a:pt x="2611438" y="1341438"/>
                </a:lnTo>
                <a:lnTo>
                  <a:pt x="2609850" y="1341438"/>
                </a:lnTo>
                <a:lnTo>
                  <a:pt x="2609850" y="1343025"/>
                </a:lnTo>
                <a:lnTo>
                  <a:pt x="2608263" y="1343025"/>
                </a:lnTo>
                <a:lnTo>
                  <a:pt x="2608263" y="1344613"/>
                </a:lnTo>
                <a:lnTo>
                  <a:pt x="2609850" y="1346200"/>
                </a:lnTo>
                <a:lnTo>
                  <a:pt x="2608263" y="1346200"/>
                </a:lnTo>
                <a:lnTo>
                  <a:pt x="2606675" y="1347788"/>
                </a:lnTo>
                <a:lnTo>
                  <a:pt x="2606675" y="1349375"/>
                </a:lnTo>
                <a:lnTo>
                  <a:pt x="2603500" y="1349375"/>
                </a:lnTo>
                <a:lnTo>
                  <a:pt x="2601913" y="1350963"/>
                </a:lnTo>
                <a:lnTo>
                  <a:pt x="2600325" y="1354138"/>
                </a:lnTo>
                <a:lnTo>
                  <a:pt x="2600325" y="1355725"/>
                </a:lnTo>
                <a:lnTo>
                  <a:pt x="2598738" y="1357313"/>
                </a:lnTo>
                <a:lnTo>
                  <a:pt x="2598738" y="1358900"/>
                </a:lnTo>
                <a:lnTo>
                  <a:pt x="2597150" y="1358900"/>
                </a:lnTo>
                <a:lnTo>
                  <a:pt x="2597150" y="1360488"/>
                </a:lnTo>
                <a:lnTo>
                  <a:pt x="2597150" y="1362075"/>
                </a:lnTo>
                <a:lnTo>
                  <a:pt x="2597150" y="1363663"/>
                </a:lnTo>
                <a:lnTo>
                  <a:pt x="2595563" y="1363663"/>
                </a:lnTo>
                <a:lnTo>
                  <a:pt x="2595563" y="1365250"/>
                </a:lnTo>
                <a:lnTo>
                  <a:pt x="2595563" y="1366838"/>
                </a:lnTo>
                <a:lnTo>
                  <a:pt x="2595563" y="1368425"/>
                </a:lnTo>
                <a:lnTo>
                  <a:pt x="2595563" y="1370013"/>
                </a:lnTo>
                <a:lnTo>
                  <a:pt x="2593975" y="1370013"/>
                </a:lnTo>
                <a:lnTo>
                  <a:pt x="2593975" y="1371600"/>
                </a:lnTo>
                <a:lnTo>
                  <a:pt x="2593975" y="1373188"/>
                </a:lnTo>
                <a:lnTo>
                  <a:pt x="2592388" y="1373188"/>
                </a:lnTo>
                <a:lnTo>
                  <a:pt x="2590800" y="1373188"/>
                </a:lnTo>
                <a:lnTo>
                  <a:pt x="2590800" y="1374775"/>
                </a:lnTo>
                <a:lnTo>
                  <a:pt x="2589213" y="1376363"/>
                </a:lnTo>
                <a:lnTo>
                  <a:pt x="2587625" y="1376363"/>
                </a:lnTo>
                <a:lnTo>
                  <a:pt x="2587625" y="1377950"/>
                </a:lnTo>
                <a:lnTo>
                  <a:pt x="2589213" y="1377950"/>
                </a:lnTo>
                <a:lnTo>
                  <a:pt x="2589213" y="1379538"/>
                </a:lnTo>
                <a:lnTo>
                  <a:pt x="2589213" y="1381125"/>
                </a:lnTo>
                <a:lnTo>
                  <a:pt x="2589213" y="1382713"/>
                </a:lnTo>
                <a:lnTo>
                  <a:pt x="2586038" y="1384300"/>
                </a:lnTo>
                <a:lnTo>
                  <a:pt x="2587625" y="1384300"/>
                </a:lnTo>
                <a:lnTo>
                  <a:pt x="2586038" y="1387475"/>
                </a:lnTo>
                <a:lnTo>
                  <a:pt x="2586038" y="1390650"/>
                </a:lnTo>
                <a:lnTo>
                  <a:pt x="2586038" y="1392238"/>
                </a:lnTo>
                <a:lnTo>
                  <a:pt x="2586038" y="1393825"/>
                </a:lnTo>
                <a:lnTo>
                  <a:pt x="2586038" y="1395413"/>
                </a:lnTo>
                <a:lnTo>
                  <a:pt x="2586038" y="1397000"/>
                </a:lnTo>
                <a:lnTo>
                  <a:pt x="2589213" y="1397000"/>
                </a:lnTo>
                <a:lnTo>
                  <a:pt x="2589213" y="1398588"/>
                </a:lnTo>
                <a:lnTo>
                  <a:pt x="2589213" y="1401763"/>
                </a:lnTo>
                <a:lnTo>
                  <a:pt x="2587625" y="1401763"/>
                </a:lnTo>
                <a:lnTo>
                  <a:pt x="2586038" y="1403350"/>
                </a:lnTo>
                <a:lnTo>
                  <a:pt x="2586038" y="1406525"/>
                </a:lnTo>
                <a:lnTo>
                  <a:pt x="2586038" y="1412875"/>
                </a:lnTo>
                <a:lnTo>
                  <a:pt x="2586038" y="1414463"/>
                </a:lnTo>
                <a:lnTo>
                  <a:pt x="2586038" y="1416050"/>
                </a:lnTo>
                <a:lnTo>
                  <a:pt x="2586038" y="1419225"/>
                </a:lnTo>
                <a:lnTo>
                  <a:pt x="2586038" y="1422400"/>
                </a:lnTo>
                <a:lnTo>
                  <a:pt x="2587625" y="1425575"/>
                </a:lnTo>
                <a:lnTo>
                  <a:pt x="2587625" y="1428750"/>
                </a:lnTo>
                <a:lnTo>
                  <a:pt x="2587625" y="1430338"/>
                </a:lnTo>
                <a:lnTo>
                  <a:pt x="2587625" y="1431925"/>
                </a:lnTo>
                <a:lnTo>
                  <a:pt x="2589213" y="1431925"/>
                </a:lnTo>
                <a:lnTo>
                  <a:pt x="2589213" y="1433513"/>
                </a:lnTo>
                <a:lnTo>
                  <a:pt x="2590800" y="1433513"/>
                </a:lnTo>
                <a:lnTo>
                  <a:pt x="2590800" y="1435100"/>
                </a:lnTo>
                <a:lnTo>
                  <a:pt x="2590800" y="1436688"/>
                </a:lnTo>
                <a:lnTo>
                  <a:pt x="2590800" y="1438275"/>
                </a:lnTo>
                <a:lnTo>
                  <a:pt x="2592388" y="1438275"/>
                </a:lnTo>
                <a:lnTo>
                  <a:pt x="2592388" y="1439863"/>
                </a:lnTo>
                <a:lnTo>
                  <a:pt x="2593975" y="1439863"/>
                </a:lnTo>
                <a:lnTo>
                  <a:pt x="2593975" y="1441450"/>
                </a:lnTo>
                <a:lnTo>
                  <a:pt x="2593975" y="1443038"/>
                </a:lnTo>
                <a:lnTo>
                  <a:pt x="2595563" y="1443038"/>
                </a:lnTo>
                <a:lnTo>
                  <a:pt x="2595563" y="1444625"/>
                </a:lnTo>
                <a:lnTo>
                  <a:pt x="2595563" y="1446213"/>
                </a:lnTo>
                <a:lnTo>
                  <a:pt x="2595563" y="1447800"/>
                </a:lnTo>
                <a:lnTo>
                  <a:pt x="2595563" y="1449388"/>
                </a:lnTo>
                <a:lnTo>
                  <a:pt x="2595563" y="1450975"/>
                </a:lnTo>
                <a:lnTo>
                  <a:pt x="2597150" y="1450975"/>
                </a:lnTo>
                <a:lnTo>
                  <a:pt x="2597150" y="1452563"/>
                </a:lnTo>
                <a:lnTo>
                  <a:pt x="2598738" y="1452563"/>
                </a:lnTo>
                <a:lnTo>
                  <a:pt x="2598738" y="1454150"/>
                </a:lnTo>
                <a:lnTo>
                  <a:pt x="2600325" y="1454150"/>
                </a:lnTo>
                <a:lnTo>
                  <a:pt x="2600325" y="1455738"/>
                </a:lnTo>
                <a:lnTo>
                  <a:pt x="2600325" y="1457325"/>
                </a:lnTo>
                <a:lnTo>
                  <a:pt x="2601913" y="1457325"/>
                </a:lnTo>
                <a:lnTo>
                  <a:pt x="2601913" y="1458913"/>
                </a:lnTo>
                <a:lnTo>
                  <a:pt x="2601913" y="1460500"/>
                </a:lnTo>
                <a:lnTo>
                  <a:pt x="2603500" y="1460500"/>
                </a:lnTo>
                <a:lnTo>
                  <a:pt x="2603500" y="1462088"/>
                </a:lnTo>
                <a:lnTo>
                  <a:pt x="2603500" y="1463675"/>
                </a:lnTo>
                <a:lnTo>
                  <a:pt x="2605088" y="1463675"/>
                </a:lnTo>
                <a:lnTo>
                  <a:pt x="2605088" y="1465263"/>
                </a:lnTo>
                <a:lnTo>
                  <a:pt x="2605088" y="1466850"/>
                </a:lnTo>
                <a:lnTo>
                  <a:pt x="2606675" y="1466850"/>
                </a:lnTo>
                <a:lnTo>
                  <a:pt x="2606675" y="1468438"/>
                </a:lnTo>
                <a:lnTo>
                  <a:pt x="2608263" y="1468438"/>
                </a:lnTo>
                <a:lnTo>
                  <a:pt x="2608263" y="1470025"/>
                </a:lnTo>
                <a:lnTo>
                  <a:pt x="2608263" y="1471613"/>
                </a:lnTo>
                <a:lnTo>
                  <a:pt x="2608263" y="1473200"/>
                </a:lnTo>
                <a:lnTo>
                  <a:pt x="2608263" y="1474788"/>
                </a:lnTo>
                <a:lnTo>
                  <a:pt x="2608263" y="1476375"/>
                </a:lnTo>
                <a:lnTo>
                  <a:pt x="2608263" y="1477963"/>
                </a:lnTo>
                <a:lnTo>
                  <a:pt x="2609850" y="1477963"/>
                </a:lnTo>
                <a:lnTo>
                  <a:pt x="2611438" y="1477963"/>
                </a:lnTo>
                <a:lnTo>
                  <a:pt x="2611438" y="1479550"/>
                </a:lnTo>
                <a:lnTo>
                  <a:pt x="2613025" y="1479550"/>
                </a:lnTo>
                <a:lnTo>
                  <a:pt x="2613025" y="1481138"/>
                </a:lnTo>
                <a:lnTo>
                  <a:pt x="2613025" y="1482725"/>
                </a:lnTo>
                <a:lnTo>
                  <a:pt x="2614613" y="1482725"/>
                </a:lnTo>
                <a:lnTo>
                  <a:pt x="2614613" y="1484313"/>
                </a:lnTo>
                <a:lnTo>
                  <a:pt x="2616200" y="1484313"/>
                </a:lnTo>
                <a:lnTo>
                  <a:pt x="2617788" y="1484313"/>
                </a:lnTo>
                <a:lnTo>
                  <a:pt x="2617788" y="1485900"/>
                </a:lnTo>
                <a:lnTo>
                  <a:pt x="2617788" y="1487488"/>
                </a:lnTo>
                <a:lnTo>
                  <a:pt x="2617788" y="1489075"/>
                </a:lnTo>
                <a:lnTo>
                  <a:pt x="2619375" y="1489075"/>
                </a:lnTo>
                <a:lnTo>
                  <a:pt x="2619375" y="1490663"/>
                </a:lnTo>
                <a:lnTo>
                  <a:pt x="2620963" y="1490663"/>
                </a:lnTo>
                <a:lnTo>
                  <a:pt x="2620963" y="1492250"/>
                </a:lnTo>
                <a:lnTo>
                  <a:pt x="2620963" y="1493838"/>
                </a:lnTo>
                <a:lnTo>
                  <a:pt x="2622550" y="1493838"/>
                </a:lnTo>
                <a:lnTo>
                  <a:pt x="2622550" y="1495425"/>
                </a:lnTo>
                <a:lnTo>
                  <a:pt x="2622550" y="1497013"/>
                </a:lnTo>
                <a:lnTo>
                  <a:pt x="2624138" y="1497013"/>
                </a:lnTo>
                <a:lnTo>
                  <a:pt x="2624138" y="1498600"/>
                </a:lnTo>
                <a:lnTo>
                  <a:pt x="2625725" y="1498600"/>
                </a:lnTo>
                <a:lnTo>
                  <a:pt x="2625725" y="1500188"/>
                </a:lnTo>
                <a:lnTo>
                  <a:pt x="2627313" y="1500188"/>
                </a:lnTo>
                <a:lnTo>
                  <a:pt x="2627313" y="1501775"/>
                </a:lnTo>
                <a:lnTo>
                  <a:pt x="2627313" y="1503363"/>
                </a:lnTo>
                <a:lnTo>
                  <a:pt x="2628900" y="1503363"/>
                </a:lnTo>
                <a:lnTo>
                  <a:pt x="2628900" y="1504950"/>
                </a:lnTo>
                <a:lnTo>
                  <a:pt x="2630488" y="1504950"/>
                </a:lnTo>
                <a:lnTo>
                  <a:pt x="2630488" y="1506538"/>
                </a:lnTo>
                <a:lnTo>
                  <a:pt x="2630488" y="1508125"/>
                </a:lnTo>
                <a:lnTo>
                  <a:pt x="2630488" y="1509713"/>
                </a:lnTo>
                <a:lnTo>
                  <a:pt x="2632075" y="1509713"/>
                </a:lnTo>
                <a:lnTo>
                  <a:pt x="2632075" y="1511300"/>
                </a:lnTo>
                <a:lnTo>
                  <a:pt x="2633663" y="1511300"/>
                </a:lnTo>
                <a:lnTo>
                  <a:pt x="2633663" y="1512888"/>
                </a:lnTo>
                <a:lnTo>
                  <a:pt x="2635250" y="1512888"/>
                </a:lnTo>
                <a:lnTo>
                  <a:pt x="2635250" y="1514475"/>
                </a:lnTo>
                <a:lnTo>
                  <a:pt x="2635250" y="1516063"/>
                </a:lnTo>
                <a:lnTo>
                  <a:pt x="2636838" y="1516063"/>
                </a:lnTo>
                <a:lnTo>
                  <a:pt x="2638425" y="1517650"/>
                </a:lnTo>
                <a:lnTo>
                  <a:pt x="2638425" y="1519238"/>
                </a:lnTo>
                <a:lnTo>
                  <a:pt x="2640013" y="1519238"/>
                </a:lnTo>
                <a:lnTo>
                  <a:pt x="2640013" y="1520825"/>
                </a:lnTo>
                <a:lnTo>
                  <a:pt x="2641600" y="1520825"/>
                </a:lnTo>
                <a:lnTo>
                  <a:pt x="2641600" y="1522413"/>
                </a:lnTo>
                <a:lnTo>
                  <a:pt x="2643188" y="1522413"/>
                </a:lnTo>
                <a:lnTo>
                  <a:pt x="2643188" y="1524000"/>
                </a:lnTo>
                <a:lnTo>
                  <a:pt x="2644775" y="1524000"/>
                </a:lnTo>
                <a:lnTo>
                  <a:pt x="2644775" y="1525588"/>
                </a:lnTo>
                <a:lnTo>
                  <a:pt x="2646363" y="1525588"/>
                </a:lnTo>
                <a:lnTo>
                  <a:pt x="2646363" y="1527175"/>
                </a:lnTo>
                <a:lnTo>
                  <a:pt x="2647950" y="1528763"/>
                </a:lnTo>
                <a:lnTo>
                  <a:pt x="2649538" y="1528763"/>
                </a:lnTo>
                <a:lnTo>
                  <a:pt x="2649538" y="1530350"/>
                </a:lnTo>
                <a:lnTo>
                  <a:pt x="2649538" y="1531938"/>
                </a:lnTo>
                <a:lnTo>
                  <a:pt x="2651125" y="1531938"/>
                </a:lnTo>
                <a:lnTo>
                  <a:pt x="2652713" y="1531938"/>
                </a:lnTo>
                <a:lnTo>
                  <a:pt x="2652713" y="1533525"/>
                </a:lnTo>
                <a:lnTo>
                  <a:pt x="2654300" y="1533525"/>
                </a:lnTo>
                <a:lnTo>
                  <a:pt x="2654300" y="1535113"/>
                </a:lnTo>
                <a:lnTo>
                  <a:pt x="2655888" y="1535113"/>
                </a:lnTo>
                <a:lnTo>
                  <a:pt x="2655888" y="1536700"/>
                </a:lnTo>
                <a:lnTo>
                  <a:pt x="2657475" y="1536700"/>
                </a:lnTo>
                <a:lnTo>
                  <a:pt x="2657475" y="1538288"/>
                </a:lnTo>
                <a:lnTo>
                  <a:pt x="2659063" y="1538288"/>
                </a:lnTo>
                <a:lnTo>
                  <a:pt x="2660650" y="1538288"/>
                </a:lnTo>
                <a:lnTo>
                  <a:pt x="2660650" y="1539875"/>
                </a:lnTo>
                <a:lnTo>
                  <a:pt x="2662238" y="1539875"/>
                </a:lnTo>
                <a:lnTo>
                  <a:pt x="2662238" y="1541463"/>
                </a:lnTo>
                <a:lnTo>
                  <a:pt x="2663825" y="1541463"/>
                </a:lnTo>
                <a:lnTo>
                  <a:pt x="2663825" y="1543050"/>
                </a:lnTo>
                <a:lnTo>
                  <a:pt x="2665413" y="1543050"/>
                </a:lnTo>
                <a:lnTo>
                  <a:pt x="2667000" y="1543050"/>
                </a:lnTo>
                <a:lnTo>
                  <a:pt x="2667000" y="1544638"/>
                </a:lnTo>
                <a:lnTo>
                  <a:pt x="2668588" y="1544638"/>
                </a:lnTo>
                <a:lnTo>
                  <a:pt x="2668588" y="1546225"/>
                </a:lnTo>
                <a:lnTo>
                  <a:pt x="2670175" y="1546225"/>
                </a:lnTo>
                <a:lnTo>
                  <a:pt x="2671763" y="1546225"/>
                </a:lnTo>
                <a:lnTo>
                  <a:pt x="2674938" y="1552575"/>
                </a:lnTo>
                <a:lnTo>
                  <a:pt x="2676525" y="1557338"/>
                </a:lnTo>
                <a:lnTo>
                  <a:pt x="2678113" y="1557338"/>
                </a:lnTo>
                <a:lnTo>
                  <a:pt x="2679700" y="1557338"/>
                </a:lnTo>
                <a:lnTo>
                  <a:pt x="2681288" y="1557338"/>
                </a:lnTo>
                <a:lnTo>
                  <a:pt x="2681288" y="1555750"/>
                </a:lnTo>
                <a:lnTo>
                  <a:pt x="2682875" y="1555750"/>
                </a:lnTo>
                <a:lnTo>
                  <a:pt x="2684463" y="1555750"/>
                </a:lnTo>
                <a:lnTo>
                  <a:pt x="2686050" y="1555750"/>
                </a:lnTo>
                <a:lnTo>
                  <a:pt x="2687638" y="1555750"/>
                </a:lnTo>
                <a:lnTo>
                  <a:pt x="2689225" y="1555750"/>
                </a:lnTo>
                <a:lnTo>
                  <a:pt x="2690813" y="1555750"/>
                </a:lnTo>
                <a:lnTo>
                  <a:pt x="2690813" y="1557338"/>
                </a:lnTo>
                <a:lnTo>
                  <a:pt x="2692400" y="1557338"/>
                </a:lnTo>
                <a:lnTo>
                  <a:pt x="2692400" y="1558925"/>
                </a:lnTo>
                <a:lnTo>
                  <a:pt x="2693988" y="1558925"/>
                </a:lnTo>
                <a:lnTo>
                  <a:pt x="2693988" y="1560513"/>
                </a:lnTo>
                <a:lnTo>
                  <a:pt x="2695575" y="1560513"/>
                </a:lnTo>
                <a:lnTo>
                  <a:pt x="2697163" y="1560513"/>
                </a:lnTo>
                <a:lnTo>
                  <a:pt x="2697163" y="1562100"/>
                </a:lnTo>
                <a:lnTo>
                  <a:pt x="2698750" y="1562100"/>
                </a:lnTo>
                <a:lnTo>
                  <a:pt x="2698750" y="1560513"/>
                </a:lnTo>
                <a:lnTo>
                  <a:pt x="2700338" y="1560513"/>
                </a:lnTo>
                <a:lnTo>
                  <a:pt x="2700338" y="1562100"/>
                </a:lnTo>
                <a:lnTo>
                  <a:pt x="2701925" y="1562100"/>
                </a:lnTo>
                <a:lnTo>
                  <a:pt x="2703513" y="1562100"/>
                </a:lnTo>
                <a:lnTo>
                  <a:pt x="2703513" y="1563688"/>
                </a:lnTo>
                <a:lnTo>
                  <a:pt x="2705100" y="1563688"/>
                </a:lnTo>
                <a:lnTo>
                  <a:pt x="2706688" y="1563688"/>
                </a:lnTo>
                <a:lnTo>
                  <a:pt x="2706688" y="1565275"/>
                </a:lnTo>
                <a:lnTo>
                  <a:pt x="2708275" y="1565275"/>
                </a:lnTo>
                <a:lnTo>
                  <a:pt x="2709863" y="1565275"/>
                </a:lnTo>
                <a:lnTo>
                  <a:pt x="2711450" y="1565275"/>
                </a:lnTo>
                <a:lnTo>
                  <a:pt x="2713038" y="1565275"/>
                </a:lnTo>
                <a:lnTo>
                  <a:pt x="2713038" y="1566863"/>
                </a:lnTo>
                <a:lnTo>
                  <a:pt x="2714625" y="1566863"/>
                </a:lnTo>
                <a:lnTo>
                  <a:pt x="2716213" y="1566863"/>
                </a:lnTo>
                <a:lnTo>
                  <a:pt x="2716213" y="1568450"/>
                </a:lnTo>
                <a:lnTo>
                  <a:pt x="2717800" y="1568450"/>
                </a:lnTo>
                <a:lnTo>
                  <a:pt x="2717800" y="1570038"/>
                </a:lnTo>
                <a:lnTo>
                  <a:pt x="2719388" y="1570038"/>
                </a:lnTo>
                <a:lnTo>
                  <a:pt x="2720975" y="1570038"/>
                </a:lnTo>
                <a:lnTo>
                  <a:pt x="2720975" y="1571625"/>
                </a:lnTo>
                <a:lnTo>
                  <a:pt x="2722563" y="1571625"/>
                </a:lnTo>
                <a:lnTo>
                  <a:pt x="2722563" y="1573213"/>
                </a:lnTo>
                <a:lnTo>
                  <a:pt x="2724150" y="1573213"/>
                </a:lnTo>
                <a:lnTo>
                  <a:pt x="2724150" y="1574800"/>
                </a:lnTo>
                <a:lnTo>
                  <a:pt x="2725738" y="1574800"/>
                </a:lnTo>
                <a:lnTo>
                  <a:pt x="2727325" y="1574800"/>
                </a:lnTo>
                <a:lnTo>
                  <a:pt x="2728913" y="1574800"/>
                </a:lnTo>
                <a:lnTo>
                  <a:pt x="2728913" y="1576388"/>
                </a:lnTo>
                <a:lnTo>
                  <a:pt x="2728913" y="1577975"/>
                </a:lnTo>
                <a:lnTo>
                  <a:pt x="2730500" y="1577975"/>
                </a:lnTo>
                <a:lnTo>
                  <a:pt x="2730500" y="1579563"/>
                </a:lnTo>
                <a:lnTo>
                  <a:pt x="2732088" y="1579563"/>
                </a:lnTo>
                <a:lnTo>
                  <a:pt x="2733675" y="1579563"/>
                </a:lnTo>
                <a:lnTo>
                  <a:pt x="2733675" y="1581150"/>
                </a:lnTo>
                <a:lnTo>
                  <a:pt x="2735263" y="1581150"/>
                </a:lnTo>
                <a:lnTo>
                  <a:pt x="2735263" y="1579563"/>
                </a:lnTo>
                <a:lnTo>
                  <a:pt x="2736850" y="1579563"/>
                </a:lnTo>
                <a:lnTo>
                  <a:pt x="2738438" y="1579563"/>
                </a:lnTo>
                <a:lnTo>
                  <a:pt x="2740025" y="1579563"/>
                </a:lnTo>
                <a:lnTo>
                  <a:pt x="2740025" y="1581150"/>
                </a:lnTo>
                <a:lnTo>
                  <a:pt x="2741613" y="1581150"/>
                </a:lnTo>
                <a:lnTo>
                  <a:pt x="2743200" y="1581150"/>
                </a:lnTo>
                <a:lnTo>
                  <a:pt x="2743200" y="1582738"/>
                </a:lnTo>
                <a:lnTo>
                  <a:pt x="2744788" y="1582738"/>
                </a:lnTo>
                <a:lnTo>
                  <a:pt x="2746375" y="1582738"/>
                </a:lnTo>
                <a:lnTo>
                  <a:pt x="2747963" y="1582738"/>
                </a:lnTo>
                <a:lnTo>
                  <a:pt x="2747963" y="1584325"/>
                </a:lnTo>
                <a:lnTo>
                  <a:pt x="2749550" y="1584325"/>
                </a:lnTo>
                <a:lnTo>
                  <a:pt x="2751138" y="1584325"/>
                </a:lnTo>
                <a:lnTo>
                  <a:pt x="2752725" y="1584325"/>
                </a:lnTo>
                <a:lnTo>
                  <a:pt x="2752725" y="1585913"/>
                </a:lnTo>
                <a:lnTo>
                  <a:pt x="2754313" y="1585913"/>
                </a:lnTo>
                <a:lnTo>
                  <a:pt x="2754313" y="1587500"/>
                </a:lnTo>
                <a:lnTo>
                  <a:pt x="2755900" y="1587500"/>
                </a:lnTo>
                <a:lnTo>
                  <a:pt x="2757488" y="1587500"/>
                </a:lnTo>
                <a:lnTo>
                  <a:pt x="2757488" y="1589088"/>
                </a:lnTo>
                <a:lnTo>
                  <a:pt x="2759075" y="1589088"/>
                </a:lnTo>
                <a:lnTo>
                  <a:pt x="2759075" y="1590675"/>
                </a:lnTo>
                <a:lnTo>
                  <a:pt x="2759075" y="1592263"/>
                </a:lnTo>
                <a:lnTo>
                  <a:pt x="2760663" y="1592263"/>
                </a:lnTo>
                <a:lnTo>
                  <a:pt x="2760663" y="1593850"/>
                </a:lnTo>
                <a:lnTo>
                  <a:pt x="2759075" y="1593850"/>
                </a:lnTo>
                <a:lnTo>
                  <a:pt x="2759075" y="1595438"/>
                </a:lnTo>
                <a:lnTo>
                  <a:pt x="2759075" y="1597025"/>
                </a:lnTo>
                <a:lnTo>
                  <a:pt x="2759075" y="1598613"/>
                </a:lnTo>
                <a:lnTo>
                  <a:pt x="2757488" y="1600200"/>
                </a:lnTo>
                <a:lnTo>
                  <a:pt x="2757488" y="1601788"/>
                </a:lnTo>
                <a:lnTo>
                  <a:pt x="2759075" y="1601788"/>
                </a:lnTo>
                <a:lnTo>
                  <a:pt x="2760663" y="1601788"/>
                </a:lnTo>
                <a:lnTo>
                  <a:pt x="2762250" y="1601788"/>
                </a:lnTo>
                <a:lnTo>
                  <a:pt x="2763838" y="1601788"/>
                </a:lnTo>
                <a:lnTo>
                  <a:pt x="2765425" y="1601788"/>
                </a:lnTo>
                <a:lnTo>
                  <a:pt x="2767013" y="1601788"/>
                </a:lnTo>
                <a:lnTo>
                  <a:pt x="2767013" y="1600200"/>
                </a:lnTo>
                <a:lnTo>
                  <a:pt x="2768600" y="1600200"/>
                </a:lnTo>
                <a:lnTo>
                  <a:pt x="2770188" y="1600200"/>
                </a:lnTo>
                <a:lnTo>
                  <a:pt x="2770188" y="1601788"/>
                </a:lnTo>
                <a:lnTo>
                  <a:pt x="2771775" y="1601788"/>
                </a:lnTo>
                <a:lnTo>
                  <a:pt x="2771775" y="1600200"/>
                </a:lnTo>
                <a:lnTo>
                  <a:pt x="2773363" y="1600200"/>
                </a:lnTo>
                <a:lnTo>
                  <a:pt x="2773363" y="1598613"/>
                </a:lnTo>
                <a:lnTo>
                  <a:pt x="2774950" y="1598613"/>
                </a:lnTo>
                <a:lnTo>
                  <a:pt x="2776538" y="1598613"/>
                </a:lnTo>
                <a:lnTo>
                  <a:pt x="2778125" y="1598613"/>
                </a:lnTo>
                <a:lnTo>
                  <a:pt x="2779713" y="1598613"/>
                </a:lnTo>
                <a:lnTo>
                  <a:pt x="2781300" y="1598613"/>
                </a:lnTo>
                <a:lnTo>
                  <a:pt x="2782888" y="1598613"/>
                </a:lnTo>
                <a:lnTo>
                  <a:pt x="2784475" y="1598613"/>
                </a:lnTo>
                <a:lnTo>
                  <a:pt x="2786063" y="1598613"/>
                </a:lnTo>
                <a:lnTo>
                  <a:pt x="2787650" y="1598613"/>
                </a:lnTo>
                <a:lnTo>
                  <a:pt x="2787650" y="1600200"/>
                </a:lnTo>
                <a:lnTo>
                  <a:pt x="2789238" y="1600200"/>
                </a:lnTo>
                <a:lnTo>
                  <a:pt x="2790825" y="1600200"/>
                </a:lnTo>
                <a:lnTo>
                  <a:pt x="2792413" y="1600200"/>
                </a:lnTo>
                <a:lnTo>
                  <a:pt x="2792413" y="1601788"/>
                </a:lnTo>
                <a:lnTo>
                  <a:pt x="2794000" y="1601788"/>
                </a:lnTo>
                <a:lnTo>
                  <a:pt x="2795588" y="1601788"/>
                </a:lnTo>
                <a:lnTo>
                  <a:pt x="2797175" y="1603375"/>
                </a:lnTo>
                <a:lnTo>
                  <a:pt x="2797175" y="1601788"/>
                </a:lnTo>
                <a:lnTo>
                  <a:pt x="2798763" y="1601788"/>
                </a:lnTo>
                <a:lnTo>
                  <a:pt x="2800350" y="1601788"/>
                </a:lnTo>
                <a:lnTo>
                  <a:pt x="2801938" y="1601788"/>
                </a:lnTo>
                <a:lnTo>
                  <a:pt x="2803525" y="1601788"/>
                </a:lnTo>
                <a:lnTo>
                  <a:pt x="2806700" y="1601788"/>
                </a:lnTo>
                <a:lnTo>
                  <a:pt x="2808288" y="1601788"/>
                </a:lnTo>
                <a:lnTo>
                  <a:pt x="2809875" y="1601788"/>
                </a:lnTo>
                <a:lnTo>
                  <a:pt x="2809875" y="1603375"/>
                </a:lnTo>
                <a:lnTo>
                  <a:pt x="2809875" y="1604963"/>
                </a:lnTo>
                <a:lnTo>
                  <a:pt x="2811463" y="1604963"/>
                </a:lnTo>
                <a:lnTo>
                  <a:pt x="2813050" y="1603375"/>
                </a:lnTo>
                <a:lnTo>
                  <a:pt x="2814638" y="1603375"/>
                </a:lnTo>
                <a:lnTo>
                  <a:pt x="2817813" y="1603375"/>
                </a:lnTo>
                <a:lnTo>
                  <a:pt x="2819400" y="1603375"/>
                </a:lnTo>
                <a:lnTo>
                  <a:pt x="2819400" y="1604963"/>
                </a:lnTo>
                <a:lnTo>
                  <a:pt x="2820988" y="1604963"/>
                </a:lnTo>
                <a:lnTo>
                  <a:pt x="2822575" y="1604963"/>
                </a:lnTo>
                <a:lnTo>
                  <a:pt x="2824163" y="1604963"/>
                </a:lnTo>
                <a:lnTo>
                  <a:pt x="2825750" y="1604963"/>
                </a:lnTo>
                <a:lnTo>
                  <a:pt x="2827338" y="1604963"/>
                </a:lnTo>
                <a:lnTo>
                  <a:pt x="2828925" y="1604963"/>
                </a:lnTo>
                <a:lnTo>
                  <a:pt x="2828925" y="1603375"/>
                </a:lnTo>
                <a:lnTo>
                  <a:pt x="2830513" y="1603375"/>
                </a:lnTo>
                <a:lnTo>
                  <a:pt x="2832100" y="1604963"/>
                </a:lnTo>
                <a:lnTo>
                  <a:pt x="2833688" y="1604963"/>
                </a:lnTo>
                <a:lnTo>
                  <a:pt x="2835275" y="1604963"/>
                </a:lnTo>
                <a:lnTo>
                  <a:pt x="2833688" y="1606550"/>
                </a:lnTo>
                <a:lnTo>
                  <a:pt x="2835275" y="1606550"/>
                </a:lnTo>
                <a:lnTo>
                  <a:pt x="2835275" y="1604963"/>
                </a:lnTo>
                <a:lnTo>
                  <a:pt x="2836863" y="1604963"/>
                </a:lnTo>
                <a:lnTo>
                  <a:pt x="2838450" y="1604963"/>
                </a:lnTo>
                <a:lnTo>
                  <a:pt x="2840038" y="1604963"/>
                </a:lnTo>
                <a:lnTo>
                  <a:pt x="2840038" y="1606550"/>
                </a:lnTo>
                <a:lnTo>
                  <a:pt x="2841625" y="1606550"/>
                </a:lnTo>
                <a:lnTo>
                  <a:pt x="2843213" y="1606550"/>
                </a:lnTo>
                <a:lnTo>
                  <a:pt x="2843213" y="1608138"/>
                </a:lnTo>
                <a:lnTo>
                  <a:pt x="2844800" y="1609725"/>
                </a:lnTo>
                <a:lnTo>
                  <a:pt x="2844800" y="1608138"/>
                </a:lnTo>
                <a:lnTo>
                  <a:pt x="2846388" y="1608138"/>
                </a:lnTo>
                <a:lnTo>
                  <a:pt x="2847975" y="1608138"/>
                </a:lnTo>
                <a:lnTo>
                  <a:pt x="2849563" y="1608138"/>
                </a:lnTo>
                <a:lnTo>
                  <a:pt x="2849563" y="1606550"/>
                </a:lnTo>
                <a:lnTo>
                  <a:pt x="2851150" y="1608138"/>
                </a:lnTo>
                <a:lnTo>
                  <a:pt x="2852738" y="1608138"/>
                </a:lnTo>
                <a:lnTo>
                  <a:pt x="2852738" y="1609725"/>
                </a:lnTo>
                <a:lnTo>
                  <a:pt x="2854325" y="1609725"/>
                </a:lnTo>
                <a:lnTo>
                  <a:pt x="2855913" y="1609725"/>
                </a:lnTo>
                <a:lnTo>
                  <a:pt x="2855913" y="1611313"/>
                </a:lnTo>
                <a:lnTo>
                  <a:pt x="2854325" y="1611313"/>
                </a:lnTo>
                <a:lnTo>
                  <a:pt x="2852738" y="1611313"/>
                </a:lnTo>
                <a:lnTo>
                  <a:pt x="2851150" y="1611313"/>
                </a:lnTo>
                <a:lnTo>
                  <a:pt x="2851150" y="1612900"/>
                </a:lnTo>
                <a:lnTo>
                  <a:pt x="2852738" y="1612900"/>
                </a:lnTo>
                <a:lnTo>
                  <a:pt x="2854325" y="1612900"/>
                </a:lnTo>
                <a:lnTo>
                  <a:pt x="2855913" y="1612900"/>
                </a:lnTo>
                <a:lnTo>
                  <a:pt x="2857500" y="1611313"/>
                </a:lnTo>
                <a:lnTo>
                  <a:pt x="2857500" y="1609725"/>
                </a:lnTo>
                <a:lnTo>
                  <a:pt x="2859088" y="1609725"/>
                </a:lnTo>
                <a:lnTo>
                  <a:pt x="2859088" y="1611313"/>
                </a:lnTo>
                <a:lnTo>
                  <a:pt x="2859088" y="1612900"/>
                </a:lnTo>
                <a:lnTo>
                  <a:pt x="2860675" y="1612900"/>
                </a:lnTo>
                <a:lnTo>
                  <a:pt x="2862263" y="1612900"/>
                </a:lnTo>
                <a:lnTo>
                  <a:pt x="2860675" y="1611313"/>
                </a:lnTo>
                <a:lnTo>
                  <a:pt x="2859088" y="1611313"/>
                </a:lnTo>
                <a:lnTo>
                  <a:pt x="2860675" y="1609725"/>
                </a:lnTo>
                <a:lnTo>
                  <a:pt x="2862263" y="1609725"/>
                </a:lnTo>
                <a:lnTo>
                  <a:pt x="2862263" y="1608138"/>
                </a:lnTo>
                <a:lnTo>
                  <a:pt x="2863850" y="1606550"/>
                </a:lnTo>
                <a:lnTo>
                  <a:pt x="2865438" y="1606550"/>
                </a:lnTo>
                <a:lnTo>
                  <a:pt x="2867025" y="1608138"/>
                </a:lnTo>
                <a:lnTo>
                  <a:pt x="2868613" y="1608138"/>
                </a:lnTo>
                <a:lnTo>
                  <a:pt x="2868613" y="1609725"/>
                </a:lnTo>
                <a:lnTo>
                  <a:pt x="2871788" y="1609725"/>
                </a:lnTo>
                <a:lnTo>
                  <a:pt x="2873375" y="1609725"/>
                </a:lnTo>
                <a:lnTo>
                  <a:pt x="2874963" y="1611313"/>
                </a:lnTo>
                <a:lnTo>
                  <a:pt x="2876550" y="1611313"/>
                </a:lnTo>
                <a:lnTo>
                  <a:pt x="2876550" y="1612900"/>
                </a:lnTo>
                <a:lnTo>
                  <a:pt x="2878138" y="1612900"/>
                </a:lnTo>
                <a:lnTo>
                  <a:pt x="2879725" y="1611313"/>
                </a:lnTo>
                <a:lnTo>
                  <a:pt x="2879725" y="1609725"/>
                </a:lnTo>
                <a:lnTo>
                  <a:pt x="2881313" y="1609725"/>
                </a:lnTo>
                <a:lnTo>
                  <a:pt x="2882900" y="1609725"/>
                </a:lnTo>
                <a:lnTo>
                  <a:pt x="2884488" y="1609725"/>
                </a:lnTo>
                <a:lnTo>
                  <a:pt x="2886075" y="1611313"/>
                </a:lnTo>
                <a:lnTo>
                  <a:pt x="2886075" y="1612900"/>
                </a:lnTo>
                <a:lnTo>
                  <a:pt x="2887663" y="1612900"/>
                </a:lnTo>
                <a:lnTo>
                  <a:pt x="2887663" y="1614488"/>
                </a:lnTo>
                <a:lnTo>
                  <a:pt x="2886075" y="1616075"/>
                </a:lnTo>
                <a:lnTo>
                  <a:pt x="2886075" y="1617663"/>
                </a:lnTo>
                <a:lnTo>
                  <a:pt x="2887663" y="1616075"/>
                </a:lnTo>
                <a:lnTo>
                  <a:pt x="2887663" y="1614488"/>
                </a:lnTo>
                <a:lnTo>
                  <a:pt x="2889250" y="1614488"/>
                </a:lnTo>
                <a:lnTo>
                  <a:pt x="2890838" y="1612900"/>
                </a:lnTo>
                <a:lnTo>
                  <a:pt x="2890838" y="1611313"/>
                </a:lnTo>
                <a:lnTo>
                  <a:pt x="2892425" y="1611313"/>
                </a:lnTo>
                <a:lnTo>
                  <a:pt x="2894013" y="1611313"/>
                </a:lnTo>
                <a:lnTo>
                  <a:pt x="2895600" y="1612900"/>
                </a:lnTo>
                <a:lnTo>
                  <a:pt x="2897188" y="1612900"/>
                </a:lnTo>
                <a:lnTo>
                  <a:pt x="2897188" y="1611313"/>
                </a:lnTo>
                <a:lnTo>
                  <a:pt x="2898775" y="1611313"/>
                </a:lnTo>
                <a:lnTo>
                  <a:pt x="2900363" y="1611313"/>
                </a:lnTo>
                <a:lnTo>
                  <a:pt x="2901950" y="1611313"/>
                </a:lnTo>
                <a:lnTo>
                  <a:pt x="2903538" y="1611313"/>
                </a:lnTo>
                <a:lnTo>
                  <a:pt x="2905125" y="1611313"/>
                </a:lnTo>
                <a:lnTo>
                  <a:pt x="2905125" y="1612900"/>
                </a:lnTo>
                <a:lnTo>
                  <a:pt x="2906713" y="1612900"/>
                </a:lnTo>
                <a:lnTo>
                  <a:pt x="2908300" y="1612900"/>
                </a:lnTo>
                <a:lnTo>
                  <a:pt x="2909888" y="1612900"/>
                </a:lnTo>
                <a:lnTo>
                  <a:pt x="2911475" y="1612900"/>
                </a:lnTo>
                <a:lnTo>
                  <a:pt x="2911475" y="1614488"/>
                </a:lnTo>
                <a:lnTo>
                  <a:pt x="2913063" y="1614488"/>
                </a:lnTo>
                <a:lnTo>
                  <a:pt x="2914650" y="1614488"/>
                </a:lnTo>
                <a:lnTo>
                  <a:pt x="2916238" y="1614488"/>
                </a:lnTo>
                <a:lnTo>
                  <a:pt x="2916238" y="1616075"/>
                </a:lnTo>
                <a:lnTo>
                  <a:pt x="2917825" y="1616075"/>
                </a:lnTo>
                <a:lnTo>
                  <a:pt x="2917825" y="1617663"/>
                </a:lnTo>
                <a:lnTo>
                  <a:pt x="2919413" y="1617663"/>
                </a:lnTo>
                <a:lnTo>
                  <a:pt x="2919413" y="1619250"/>
                </a:lnTo>
                <a:lnTo>
                  <a:pt x="2919413" y="1620838"/>
                </a:lnTo>
                <a:lnTo>
                  <a:pt x="2921000" y="1620838"/>
                </a:lnTo>
                <a:lnTo>
                  <a:pt x="2922588" y="1620838"/>
                </a:lnTo>
                <a:lnTo>
                  <a:pt x="2922588" y="1622425"/>
                </a:lnTo>
                <a:lnTo>
                  <a:pt x="2922588" y="1624013"/>
                </a:lnTo>
                <a:lnTo>
                  <a:pt x="2924175" y="1624013"/>
                </a:lnTo>
                <a:lnTo>
                  <a:pt x="2925763" y="1624013"/>
                </a:lnTo>
                <a:lnTo>
                  <a:pt x="2925763" y="1625600"/>
                </a:lnTo>
                <a:lnTo>
                  <a:pt x="2925763" y="1627188"/>
                </a:lnTo>
                <a:lnTo>
                  <a:pt x="2925763" y="1628775"/>
                </a:lnTo>
                <a:lnTo>
                  <a:pt x="2925763" y="1630363"/>
                </a:lnTo>
                <a:lnTo>
                  <a:pt x="2925763" y="1631950"/>
                </a:lnTo>
                <a:lnTo>
                  <a:pt x="2924175" y="1631950"/>
                </a:lnTo>
                <a:lnTo>
                  <a:pt x="2922588" y="1631950"/>
                </a:lnTo>
                <a:lnTo>
                  <a:pt x="2922588" y="1633538"/>
                </a:lnTo>
                <a:lnTo>
                  <a:pt x="2924175" y="1633538"/>
                </a:lnTo>
                <a:lnTo>
                  <a:pt x="2925763" y="1633538"/>
                </a:lnTo>
                <a:lnTo>
                  <a:pt x="2925763" y="1631950"/>
                </a:lnTo>
                <a:lnTo>
                  <a:pt x="2927350" y="1631950"/>
                </a:lnTo>
                <a:lnTo>
                  <a:pt x="2927350" y="1633538"/>
                </a:lnTo>
                <a:lnTo>
                  <a:pt x="2927350" y="1635125"/>
                </a:lnTo>
                <a:lnTo>
                  <a:pt x="2927350" y="1636713"/>
                </a:lnTo>
                <a:lnTo>
                  <a:pt x="2928938" y="1636713"/>
                </a:lnTo>
                <a:lnTo>
                  <a:pt x="2928938" y="1635125"/>
                </a:lnTo>
                <a:lnTo>
                  <a:pt x="2930525" y="1635125"/>
                </a:lnTo>
                <a:lnTo>
                  <a:pt x="2930525" y="1633538"/>
                </a:lnTo>
                <a:lnTo>
                  <a:pt x="2932113" y="1633538"/>
                </a:lnTo>
                <a:lnTo>
                  <a:pt x="2932113" y="1631950"/>
                </a:lnTo>
                <a:lnTo>
                  <a:pt x="2933700" y="1631950"/>
                </a:lnTo>
                <a:lnTo>
                  <a:pt x="2933700" y="1630363"/>
                </a:lnTo>
                <a:lnTo>
                  <a:pt x="2933700" y="1628775"/>
                </a:lnTo>
                <a:lnTo>
                  <a:pt x="2935288" y="1628775"/>
                </a:lnTo>
                <a:lnTo>
                  <a:pt x="2935288" y="1627188"/>
                </a:lnTo>
                <a:lnTo>
                  <a:pt x="2935288" y="1625600"/>
                </a:lnTo>
                <a:lnTo>
                  <a:pt x="2935288" y="1624013"/>
                </a:lnTo>
                <a:lnTo>
                  <a:pt x="2933700" y="1622425"/>
                </a:lnTo>
                <a:lnTo>
                  <a:pt x="2933700" y="1620838"/>
                </a:lnTo>
                <a:lnTo>
                  <a:pt x="2933700" y="1619250"/>
                </a:lnTo>
                <a:lnTo>
                  <a:pt x="2935288" y="1619250"/>
                </a:lnTo>
                <a:lnTo>
                  <a:pt x="2935288" y="1616075"/>
                </a:lnTo>
                <a:lnTo>
                  <a:pt x="2935288" y="1614488"/>
                </a:lnTo>
                <a:lnTo>
                  <a:pt x="2935288" y="1612900"/>
                </a:lnTo>
                <a:lnTo>
                  <a:pt x="2936875" y="1612900"/>
                </a:lnTo>
                <a:lnTo>
                  <a:pt x="2936875" y="1611313"/>
                </a:lnTo>
                <a:lnTo>
                  <a:pt x="2938463" y="1611313"/>
                </a:lnTo>
                <a:lnTo>
                  <a:pt x="2938463" y="1609725"/>
                </a:lnTo>
                <a:lnTo>
                  <a:pt x="2938463" y="1608138"/>
                </a:lnTo>
                <a:lnTo>
                  <a:pt x="2938463" y="1606550"/>
                </a:lnTo>
                <a:lnTo>
                  <a:pt x="2940050" y="1604963"/>
                </a:lnTo>
                <a:lnTo>
                  <a:pt x="2941638" y="1604963"/>
                </a:lnTo>
                <a:lnTo>
                  <a:pt x="2943225" y="1604963"/>
                </a:lnTo>
                <a:lnTo>
                  <a:pt x="2943225" y="1606550"/>
                </a:lnTo>
                <a:lnTo>
                  <a:pt x="2943225" y="1608138"/>
                </a:lnTo>
                <a:lnTo>
                  <a:pt x="2943225" y="1609725"/>
                </a:lnTo>
                <a:lnTo>
                  <a:pt x="2944813" y="1609725"/>
                </a:lnTo>
                <a:lnTo>
                  <a:pt x="2944813" y="1611313"/>
                </a:lnTo>
                <a:lnTo>
                  <a:pt x="2944813" y="1612900"/>
                </a:lnTo>
                <a:lnTo>
                  <a:pt x="2946400" y="1612900"/>
                </a:lnTo>
                <a:lnTo>
                  <a:pt x="2947988" y="1612900"/>
                </a:lnTo>
                <a:lnTo>
                  <a:pt x="2949575" y="1612900"/>
                </a:lnTo>
                <a:lnTo>
                  <a:pt x="2949575" y="1614488"/>
                </a:lnTo>
                <a:lnTo>
                  <a:pt x="2951163" y="1614488"/>
                </a:lnTo>
                <a:lnTo>
                  <a:pt x="2952750" y="1614488"/>
                </a:lnTo>
                <a:lnTo>
                  <a:pt x="2954338" y="1614488"/>
                </a:lnTo>
                <a:lnTo>
                  <a:pt x="2955925" y="1614488"/>
                </a:lnTo>
                <a:lnTo>
                  <a:pt x="2955925" y="1616075"/>
                </a:lnTo>
                <a:lnTo>
                  <a:pt x="2957513" y="1616075"/>
                </a:lnTo>
                <a:lnTo>
                  <a:pt x="2959100" y="1616075"/>
                </a:lnTo>
                <a:lnTo>
                  <a:pt x="2960688" y="1616075"/>
                </a:lnTo>
                <a:lnTo>
                  <a:pt x="2960688" y="1614488"/>
                </a:lnTo>
                <a:lnTo>
                  <a:pt x="2959100" y="1614488"/>
                </a:lnTo>
                <a:lnTo>
                  <a:pt x="2959100" y="1612900"/>
                </a:lnTo>
                <a:lnTo>
                  <a:pt x="2960688" y="1612900"/>
                </a:lnTo>
                <a:lnTo>
                  <a:pt x="2962275" y="1612900"/>
                </a:lnTo>
                <a:lnTo>
                  <a:pt x="2963863" y="1612900"/>
                </a:lnTo>
                <a:lnTo>
                  <a:pt x="2963863" y="1611313"/>
                </a:lnTo>
                <a:lnTo>
                  <a:pt x="2965450" y="1611313"/>
                </a:lnTo>
                <a:lnTo>
                  <a:pt x="2965450" y="1609725"/>
                </a:lnTo>
                <a:lnTo>
                  <a:pt x="2967038" y="1609725"/>
                </a:lnTo>
                <a:lnTo>
                  <a:pt x="2968625" y="1609725"/>
                </a:lnTo>
                <a:lnTo>
                  <a:pt x="2968625" y="1608138"/>
                </a:lnTo>
                <a:lnTo>
                  <a:pt x="2970213" y="1608138"/>
                </a:lnTo>
                <a:lnTo>
                  <a:pt x="2970213" y="1606550"/>
                </a:lnTo>
                <a:lnTo>
                  <a:pt x="2971800" y="1606550"/>
                </a:lnTo>
                <a:lnTo>
                  <a:pt x="2971800" y="1604963"/>
                </a:lnTo>
                <a:lnTo>
                  <a:pt x="2973388" y="1604963"/>
                </a:lnTo>
                <a:lnTo>
                  <a:pt x="2973388" y="1606550"/>
                </a:lnTo>
                <a:lnTo>
                  <a:pt x="2974975" y="1606550"/>
                </a:lnTo>
                <a:lnTo>
                  <a:pt x="2974975" y="1608138"/>
                </a:lnTo>
                <a:lnTo>
                  <a:pt x="2976563" y="1608138"/>
                </a:lnTo>
                <a:lnTo>
                  <a:pt x="2978150" y="1608138"/>
                </a:lnTo>
                <a:lnTo>
                  <a:pt x="2978150" y="1609725"/>
                </a:lnTo>
                <a:lnTo>
                  <a:pt x="2979738" y="1609725"/>
                </a:lnTo>
                <a:lnTo>
                  <a:pt x="2979738" y="1611313"/>
                </a:lnTo>
                <a:lnTo>
                  <a:pt x="2979738" y="1612900"/>
                </a:lnTo>
                <a:lnTo>
                  <a:pt x="2979738" y="1614488"/>
                </a:lnTo>
                <a:lnTo>
                  <a:pt x="2981325" y="1614488"/>
                </a:lnTo>
                <a:lnTo>
                  <a:pt x="2981325" y="1612900"/>
                </a:lnTo>
                <a:lnTo>
                  <a:pt x="2982913" y="1612900"/>
                </a:lnTo>
                <a:lnTo>
                  <a:pt x="2982913" y="1611313"/>
                </a:lnTo>
                <a:lnTo>
                  <a:pt x="2981325" y="1611313"/>
                </a:lnTo>
                <a:lnTo>
                  <a:pt x="2981325" y="1609725"/>
                </a:lnTo>
                <a:lnTo>
                  <a:pt x="2982913" y="1609725"/>
                </a:lnTo>
                <a:lnTo>
                  <a:pt x="2982913" y="1608138"/>
                </a:lnTo>
                <a:lnTo>
                  <a:pt x="2984500" y="1608138"/>
                </a:lnTo>
                <a:lnTo>
                  <a:pt x="2984500" y="1606550"/>
                </a:lnTo>
                <a:lnTo>
                  <a:pt x="2982913" y="1606550"/>
                </a:lnTo>
                <a:lnTo>
                  <a:pt x="2981325" y="1606550"/>
                </a:lnTo>
                <a:lnTo>
                  <a:pt x="2981325" y="1604963"/>
                </a:lnTo>
                <a:lnTo>
                  <a:pt x="2981325" y="1603375"/>
                </a:lnTo>
                <a:lnTo>
                  <a:pt x="2982913" y="1604963"/>
                </a:lnTo>
                <a:lnTo>
                  <a:pt x="2984500" y="1604963"/>
                </a:lnTo>
                <a:lnTo>
                  <a:pt x="2986088" y="1604963"/>
                </a:lnTo>
                <a:lnTo>
                  <a:pt x="2987675" y="1604963"/>
                </a:lnTo>
                <a:lnTo>
                  <a:pt x="2989263" y="1604963"/>
                </a:lnTo>
                <a:lnTo>
                  <a:pt x="2989263" y="1603375"/>
                </a:lnTo>
                <a:lnTo>
                  <a:pt x="2989263" y="1601788"/>
                </a:lnTo>
                <a:lnTo>
                  <a:pt x="2990850" y="1601788"/>
                </a:lnTo>
                <a:lnTo>
                  <a:pt x="2992438" y="1601788"/>
                </a:lnTo>
                <a:lnTo>
                  <a:pt x="2994025" y="1601788"/>
                </a:lnTo>
                <a:lnTo>
                  <a:pt x="2994025" y="1603375"/>
                </a:lnTo>
                <a:lnTo>
                  <a:pt x="2995613" y="1603375"/>
                </a:lnTo>
                <a:lnTo>
                  <a:pt x="2995613" y="1604963"/>
                </a:lnTo>
                <a:lnTo>
                  <a:pt x="2997200" y="1604963"/>
                </a:lnTo>
                <a:lnTo>
                  <a:pt x="2998788" y="1604963"/>
                </a:lnTo>
                <a:lnTo>
                  <a:pt x="2998788" y="1603375"/>
                </a:lnTo>
                <a:lnTo>
                  <a:pt x="2998788" y="1601788"/>
                </a:lnTo>
                <a:lnTo>
                  <a:pt x="3005138" y="1601788"/>
                </a:lnTo>
                <a:lnTo>
                  <a:pt x="3006725" y="1603375"/>
                </a:lnTo>
                <a:lnTo>
                  <a:pt x="3005138" y="1604963"/>
                </a:lnTo>
                <a:lnTo>
                  <a:pt x="3003550" y="1606550"/>
                </a:lnTo>
                <a:lnTo>
                  <a:pt x="3003550" y="1608138"/>
                </a:lnTo>
                <a:lnTo>
                  <a:pt x="3005138" y="1608138"/>
                </a:lnTo>
                <a:lnTo>
                  <a:pt x="3006725" y="1608138"/>
                </a:lnTo>
                <a:lnTo>
                  <a:pt x="3006725" y="1606550"/>
                </a:lnTo>
                <a:lnTo>
                  <a:pt x="3008313" y="1606550"/>
                </a:lnTo>
                <a:lnTo>
                  <a:pt x="3008313" y="1604963"/>
                </a:lnTo>
                <a:lnTo>
                  <a:pt x="3009900" y="1604963"/>
                </a:lnTo>
                <a:lnTo>
                  <a:pt x="3011488" y="1603375"/>
                </a:lnTo>
                <a:lnTo>
                  <a:pt x="3013075" y="1603375"/>
                </a:lnTo>
                <a:lnTo>
                  <a:pt x="3013075" y="1601788"/>
                </a:lnTo>
                <a:lnTo>
                  <a:pt x="3014663" y="1601788"/>
                </a:lnTo>
                <a:lnTo>
                  <a:pt x="3016250" y="1601788"/>
                </a:lnTo>
                <a:lnTo>
                  <a:pt x="3017838" y="1601788"/>
                </a:lnTo>
                <a:lnTo>
                  <a:pt x="3019425" y="1601788"/>
                </a:lnTo>
                <a:lnTo>
                  <a:pt x="3021013" y="1601788"/>
                </a:lnTo>
                <a:lnTo>
                  <a:pt x="3021013" y="1600200"/>
                </a:lnTo>
                <a:lnTo>
                  <a:pt x="3022600" y="1600200"/>
                </a:lnTo>
                <a:lnTo>
                  <a:pt x="3024188" y="1600200"/>
                </a:lnTo>
                <a:lnTo>
                  <a:pt x="3024188" y="1598613"/>
                </a:lnTo>
                <a:lnTo>
                  <a:pt x="3025775" y="1598613"/>
                </a:lnTo>
                <a:lnTo>
                  <a:pt x="3027363" y="1598613"/>
                </a:lnTo>
                <a:lnTo>
                  <a:pt x="3028950" y="1598613"/>
                </a:lnTo>
                <a:lnTo>
                  <a:pt x="3030538" y="1598613"/>
                </a:lnTo>
                <a:lnTo>
                  <a:pt x="3032125" y="1598613"/>
                </a:lnTo>
                <a:lnTo>
                  <a:pt x="3033713" y="1598613"/>
                </a:lnTo>
                <a:lnTo>
                  <a:pt x="3035300" y="1598613"/>
                </a:lnTo>
                <a:lnTo>
                  <a:pt x="3036888" y="1598613"/>
                </a:lnTo>
                <a:lnTo>
                  <a:pt x="3038475" y="1598613"/>
                </a:lnTo>
                <a:lnTo>
                  <a:pt x="3040063" y="1598613"/>
                </a:lnTo>
                <a:lnTo>
                  <a:pt x="3041650" y="1600200"/>
                </a:lnTo>
                <a:lnTo>
                  <a:pt x="3043238" y="1600200"/>
                </a:lnTo>
                <a:lnTo>
                  <a:pt x="3043238" y="1601788"/>
                </a:lnTo>
                <a:lnTo>
                  <a:pt x="3044825" y="1601788"/>
                </a:lnTo>
                <a:lnTo>
                  <a:pt x="3046413" y="1601788"/>
                </a:lnTo>
                <a:lnTo>
                  <a:pt x="3048000" y="1601788"/>
                </a:lnTo>
                <a:lnTo>
                  <a:pt x="3048000" y="1603375"/>
                </a:lnTo>
                <a:lnTo>
                  <a:pt x="3049588" y="1603375"/>
                </a:lnTo>
                <a:lnTo>
                  <a:pt x="3051175" y="1603375"/>
                </a:lnTo>
                <a:lnTo>
                  <a:pt x="3052763" y="1603375"/>
                </a:lnTo>
                <a:lnTo>
                  <a:pt x="3055938" y="1603375"/>
                </a:lnTo>
                <a:lnTo>
                  <a:pt x="3057525" y="1603375"/>
                </a:lnTo>
                <a:lnTo>
                  <a:pt x="3059113" y="1604963"/>
                </a:lnTo>
                <a:lnTo>
                  <a:pt x="3060700" y="1604963"/>
                </a:lnTo>
                <a:lnTo>
                  <a:pt x="3060700" y="1606550"/>
                </a:lnTo>
                <a:lnTo>
                  <a:pt x="3062288" y="1606550"/>
                </a:lnTo>
                <a:lnTo>
                  <a:pt x="3062288" y="1608138"/>
                </a:lnTo>
                <a:lnTo>
                  <a:pt x="3063875" y="1608138"/>
                </a:lnTo>
                <a:lnTo>
                  <a:pt x="3063875" y="1609725"/>
                </a:lnTo>
                <a:lnTo>
                  <a:pt x="3065463" y="1609725"/>
                </a:lnTo>
                <a:lnTo>
                  <a:pt x="3067050" y="1609725"/>
                </a:lnTo>
                <a:lnTo>
                  <a:pt x="3067050" y="1611313"/>
                </a:lnTo>
                <a:lnTo>
                  <a:pt x="3068638" y="1611313"/>
                </a:lnTo>
                <a:lnTo>
                  <a:pt x="3070225" y="1611313"/>
                </a:lnTo>
                <a:lnTo>
                  <a:pt x="3070225" y="1612900"/>
                </a:lnTo>
                <a:lnTo>
                  <a:pt x="3071813" y="1612900"/>
                </a:lnTo>
                <a:lnTo>
                  <a:pt x="3071813" y="1614488"/>
                </a:lnTo>
                <a:lnTo>
                  <a:pt x="3073400" y="1614488"/>
                </a:lnTo>
                <a:lnTo>
                  <a:pt x="3074988" y="1614488"/>
                </a:lnTo>
                <a:lnTo>
                  <a:pt x="3076575" y="1614488"/>
                </a:lnTo>
                <a:lnTo>
                  <a:pt x="3076575" y="1616075"/>
                </a:lnTo>
                <a:lnTo>
                  <a:pt x="3078163" y="1616075"/>
                </a:lnTo>
                <a:lnTo>
                  <a:pt x="3078163" y="1617663"/>
                </a:lnTo>
                <a:lnTo>
                  <a:pt x="3079750" y="1617663"/>
                </a:lnTo>
                <a:lnTo>
                  <a:pt x="3079750" y="1619250"/>
                </a:lnTo>
                <a:lnTo>
                  <a:pt x="3081338" y="1620838"/>
                </a:lnTo>
                <a:lnTo>
                  <a:pt x="3081338" y="1622425"/>
                </a:lnTo>
                <a:lnTo>
                  <a:pt x="3082925" y="1624013"/>
                </a:lnTo>
                <a:lnTo>
                  <a:pt x="3081338" y="1624013"/>
                </a:lnTo>
                <a:lnTo>
                  <a:pt x="3079750" y="1624013"/>
                </a:lnTo>
                <a:lnTo>
                  <a:pt x="3079750" y="1625600"/>
                </a:lnTo>
                <a:lnTo>
                  <a:pt x="3078163" y="1625600"/>
                </a:lnTo>
                <a:lnTo>
                  <a:pt x="3076575" y="1625600"/>
                </a:lnTo>
                <a:lnTo>
                  <a:pt x="3076575" y="1624013"/>
                </a:lnTo>
                <a:lnTo>
                  <a:pt x="3074988" y="1624013"/>
                </a:lnTo>
                <a:lnTo>
                  <a:pt x="3074988" y="1625600"/>
                </a:lnTo>
                <a:lnTo>
                  <a:pt x="3074988" y="1627188"/>
                </a:lnTo>
                <a:lnTo>
                  <a:pt x="3076575" y="1627188"/>
                </a:lnTo>
                <a:lnTo>
                  <a:pt x="3076575" y="1628775"/>
                </a:lnTo>
                <a:lnTo>
                  <a:pt x="3074988" y="1628775"/>
                </a:lnTo>
                <a:lnTo>
                  <a:pt x="3074988" y="1630363"/>
                </a:lnTo>
                <a:lnTo>
                  <a:pt x="3076575" y="1630363"/>
                </a:lnTo>
                <a:lnTo>
                  <a:pt x="3076575" y="1631950"/>
                </a:lnTo>
                <a:lnTo>
                  <a:pt x="3078163" y="1631950"/>
                </a:lnTo>
                <a:lnTo>
                  <a:pt x="3079750" y="1631950"/>
                </a:lnTo>
                <a:lnTo>
                  <a:pt x="3079750" y="1633538"/>
                </a:lnTo>
                <a:lnTo>
                  <a:pt x="3079750" y="1635125"/>
                </a:lnTo>
                <a:lnTo>
                  <a:pt x="3081338" y="1635125"/>
                </a:lnTo>
                <a:lnTo>
                  <a:pt x="3081338" y="1636713"/>
                </a:lnTo>
                <a:lnTo>
                  <a:pt x="3082925" y="1636713"/>
                </a:lnTo>
                <a:lnTo>
                  <a:pt x="3084513" y="1636713"/>
                </a:lnTo>
                <a:lnTo>
                  <a:pt x="3084513" y="1638300"/>
                </a:lnTo>
                <a:lnTo>
                  <a:pt x="3084513" y="1639888"/>
                </a:lnTo>
                <a:lnTo>
                  <a:pt x="3084513" y="1641475"/>
                </a:lnTo>
                <a:lnTo>
                  <a:pt x="3086100" y="1641475"/>
                </a:lnTo>
                <a:lnTo>
                  <a:pt x="3086100" y="1643063"/>
                </a:lnTo>
                <a:lnTo>
                  <a:pt x="3087688" y="1643063"/>
                </a:lnTo>
                <a:lnTo>
                  <a:pt x="3087688" y="1644650"/>
                </a:lnTo>
                <a:lnTo>
                  <a:pt x="3086100" y="1644650"/>
                </a:lnTo>
                <a:lnTo>
                  <a:pt x="3084513" y="1644650"/>
                </a:lnTo>
                <a:lnTo>
                  <a:pt x="3084513" y="1646238"/>
                </a:lnTo>
                <a:lnTo>
                  <a:pt x="3084513" y="1647825"/>
                </a:lnTo>
                <a:lnTo>
                  <a:pt x="3084513" y="1649413"/>
                </a:lnTo>
                <a:lnTo>
                  <a:pt x="3084513" y="1651000"/>
                </a:lnTo>
                <a:lnTo>
                  <a:pt x="3086100" y="1651000"/>
                </a:lnTo>
                <a:lnTo>
                  <a:pt x="3087688" y="1651000"/>
                </a:lnTo>
                <a:lnTo>
                  <a:pt x="3087688" y="1652588"/>
                </a:lnTo>
                <a:lnTo>
                  <a:pt x="3089275" y="1652588"/>
                </a:lnTo>
                <a:lnTo>
                  <a:pt x="3089275" y="1654175"/>
                </a:lnTo>
                <a:lnTo>
                  <a:pt x="3089275" y="1655763"/>
                </a:lnTo>
                <a:lnTo>
                  <a:pt x="3090863" y="1655763"/>
                </a:lnTo>
                <a:lnTo>
                  <a:pt x="3092450" y="1657350"/>
                </a:lnTo>
                <a:lnTo>
                  <a:pt x="3092450" y="1658938"/>
                </a:lnTo>
                <a:lnTo>
                  <a:pt x="3094038" y="1660525"/>
                </a:lnTo>
                <a:lnTo>
                  <a:pt x="3094038" y="1662113"/>
                </a:lnTo>
                <a:lnTo>
                  <a:pt x="3094038" y="1663700"/>
                </a:lnTo>
                <a:lnTo>
                  <a:pt x="3095625" y="1663700"/>
                </a:lnTo>
                <a:lnTo>
                  <a:pt x="3095625" y="1665288"/>
                </a:lnTo>
                <a:lnTo>
                  <a:pt x="3095625" y="1666875"/>
                </a:lnTo>
                <a:lnTo>
                  <a:pt x="3097213" y="1666875"/>
                </a:lnTo>
                <a:lnTo>
                  <a:pt x="3097213" y="1668463"/>
                </a:lnTo>
                <a:lnTo>
                  <a:pt x="3098800" y="1668463"/>
                </a:lnTo>
                <a:lnTo>
                  <a:pt x="3098800" y="1670050"/>
                </a:lnTo>
                <a:lnTo>
                  <a:pt x="3100388" y="1670050"/>
                </a:lnTo>
                <a:lnTo>
                  <a:pt x="3101975" y="1670050"/>
                </a:lnTo>
                <a:lnTo>
                  <a:pt x="3103563" y="1670050"/>
                </a:lnTo>
                <a:lnTo>
                  <a:pt x="3106738" y="1670050"/>
                </a:lnTo>
                <a:lnTo>
                  <a:pt x="3108325" y="1670050"/>
                </a:lnTo>
                <a:lnTo>
                  <a:pt x="3111500" y="1671638"/>
                </a:lnTo>
                <a:lnTo>
                  <a:pt x="3111500" y="1673225"/>
                </a:lnTo>
                <a:lnTo>
                  <a:pt x="3113088" y="1673225"/>
                </a:lnTo>
                <a:lnTo>
                  <a:pt x="3114675" y="1673225"/>
                </a:lnTo>
                <a:lnTo>
                  <a:pt x="3116263" y="1674813"/>
                </a:lnTo>
                <a:lnTo>
                  <a:pt x="3119438" y="1676400"/>
                </a:lnTo>
                <a:lnTo>
                  <a:pt x="3119438" y="1677988"/>
                </a:lnTo>
                <a:lnTo>
                  <a:pt x="3121025" y="1677988"/>
                </a:lnTo>
                <a:lnTo>
                  <a:pt x="3122613" y="1677988"/>
                </a:lnTo>
                <a:lnTo>
                  <a:pt x="3122613" y="1679575"/>
                </a:lnTo>
                <a:lnTo>
                  <a:pt x="3124200" y="1679575"/>
                </a:lnTo>
                <a:lnTo>
                  <a:pt x="3124200" y="1681163"/>
                </a:lnTo>
                <a:lnTo>
                  <a:pt x="3125788" y="1681163"/>
                </a:lnTo>
                <a:lnTo>
                  <a:pt x="3127375" y="1681163"/>
                </a:lnTo>
                <a:lnTo>
                  <a:pt x="3128963" y="1682750"/>
                </a:lnTo>
                <a:lnTo>
                  <a:pt x="3128963" y="1684338"/>
                </a:lnTo>
                <a:lnTo>
                  <a:pt x="3128963" y="1685925"/>
                </a:lnTo>
                <a:lnTo>
                  <a:pt x="3128963" y="1687513"/>
                </a:lnTo>
                <a:lnTo>
                  <a:pt x="3128963" y="1690688"/>
                </a:lnTo>
                <a:lnTo>
                  <a:pt x="3128963" y="1695450"/>
                </a:lnTo>
                <a:lnTo>
                  <a:pt x="3130550" y="1697038"/>
                </a:lnTo>
                <a:lnTo>
                  <a:pt x="3130550" y="1700213"/>
                </a:lnTo>
                <a:lnTo>
                  <a:pt x="3130550" y="1701800"/>
                </a:lnTo>
                <a:lnTo>
                  <a:pt x="3130550" y="1703388"/>
                </a:lnTo>
                <a:lnTo>
                  <a:pt x="3132138" y="1704975"/>
                </a:lnTo>
                <a:lnTo>
                  <a:pt x="3130550" y="1704975"/>
                </a:lnTo>
                <a:lnTo>
                  <a:pt x="3130550" y="1706563"/>
                </a:lnTo>
                <a:lnTo>
                  <a:pt x="3130550" y="1708150"/>
                </a:lnTo>
                <a:lnTo>
                  <a:pt x="3132138" y="1708150"/>
                </a:lnTo>
                <a:lnTo>
                  <a:pt x="3132138" y="1709738"/>
                </a:lnTo>
                <a:lnTo>
                  <a:pt x="3132138" y="1711325"/>
                </a:lnTo>
                <a:lnTo>
                  <a:pt x="3132138" y="1712913"/>
                </a:lnTo>
                <a:lnTo>
                  <a:pt x="3133725" y="1712913"/>
                </a:lnTo>
                <a:lnTo>
                  <a:pt x="3133725" y="1711325"/>
                </a:lnTo>
                <a:lnTo>
                  <a:pt x="3133725" y="1709738"/>
                </a:lnTo>
                <a:lnTo>
                  <a:pt x="3135313" y="1709738"/>
                </a:lnTo>
                <a:lnTo>
                  <a:pt x="3136900" y="1709738"/>
                </a:lnTo>
                <a:lnTo>
                  <a:pt x="3138488" y="1709738"/>
                </a:lnTo>
                <a:lnTo>
                  <a:pt x="3138488" y="1711325"/>
                </a:lnTo>
                <a:lnTo>
                  <a:pt x="3140075" y="1711325"/>
                </a:lnTo>
                <a:lnTo>
                  <a:pt x="3140075" y="1712913"/>
                </a:lnTo>
                <a:lnTo>
                  <a:pt x="3141663" y="1712913"/>
                </a:lnTo>
                <a:lnTo>
                  <a:pt x="3141663" y="1714500"/>
                </a:lnTo>
                <a:lnTo>
                  <a:pt x="3140075" y="1714500"/>
                </a:lnTo>
                <a:lnTo>
                  <a:pt x="3141663" y="1716088"/>
                </a:lnTo>
                <a:lnTo>
                  <a:pt x="3143250" y="1716088"/>
                </a:lnTo>
                <a:lnTo>
                  <a:pt x="3143250" y="1714500"/>
                </a:lnTo>
                <a:lnTo>
                  <a:pt x="3141663" y="1714500"/>
                </a:lnTo>
                <a:lnTo>
                  <a:pt x="3143250" y="1712913"/>
                </a:lnTo>
                <a:lnTo>
                  <a:pt x="3144838" y="1712913"/>
                </a:lnTo>
                <a:lnTo>
                  <a:pt x="3144838" y="1714500"/>
                </a:lnTo>
                <a:lnTo>
                  <a:pt x="3146425" y="1714500"/>
                </a:lnTo>
                <a:lnTo>
                  <a:pt x="3148013" y="1714500"/>
                </a:lnTo>
                <a:lnTo>
                  <a:pt x="3148013" y="1716088"/>
                </a:lnTo>
                <a:lnTo>
                  <a:pt x="3149600" y="1717675"/>
                </a:lnTo>
                <a:lnTo>
                  <a:pt x="3149600" y="1719263"/>
                </a:lnTo>
                <a:lnTo>
                  <a:pt x="3148013" y="1719263"/>
                </a:lnTo>
                <a:lnTo>
                  <a:pt x="3146425" y="1720850"/>
                </a:lnTo>
                <a:lnTo>
                  <a:pt x="3148013" y="1720850"/>
                </a:lnTo>
                <a:lnTo>
                  <a:pt x="3149600" y="1720850"/>
                </a:lnTo>
                <a:lnTo>
                  <a:pt x="3151188" y="1720850"/>
                </a:lnTo>
                <a:lnTo>
                  <a:pt x="3151188" y="1722438"/>
                </a:lnTo>
                <a:lnTo>
                  <a:pt x="3152775" y="1722438"/>
                </a:lnTo>
                <a:lnTo>
                  <a:pt x="3154363" y="1722438"/>
                </a:lnTo>
                <a:lnTo>
                  <a:pt x="3155950" y="1722438"/>
                </a:lnTo>
                <a:lnTo>
                  <a:pt x="3157538" y="1722438"/>
                </a:lnTo>
                <a:lnTo>
                  <a:pt x="3159125" y="1722438"/>
                </a:lnTo>
                <a:lnTo>
                  <a:pt x="3160713" y="1722438"/>
                </a:lnTo>
                <a:lnTo>
                  <a:pt x="3160713" y="1724025"/>
                </a:lnTo>
                <a:lnTo>
                  <a:pt x="3162300" y="1724025"/>
                </a:lnTo>
                <a:lnTo>
                  <a:pt x="3162300" y="1725613"/>
                </a:lnTo>
                <a:lnTo>
                  <a:pt x="3163888" y="1725613"/>
                </a:lnTo>
                <a:lnTo>
                  <a:pt x="3163888" y="1727200"/>
                </a:lnTo>
                <a:lnTo>
                  <a:pt x="3165475" y="1727200"/>
                </a:lnTo>
                <a:lnTo>
                  <a:pt x="3163888" y="1725613"/>
                </a:lnTo>
                <a:lnTo>
                  <a:pt x="3165475" y="1725613"/>
                </a:lnTo>
                <a:lnTo>
                  <a:pt x="3167063" y="1727200"/>
                </a:lnTo>
                <a:lnTo>
                  <a:pt x="3168650" y="1727200"/>
                </a:lnTo>
                <a:lnTo>
                  <a:pt x="3170238" y="1727200"/>
                </a:lnTo>
                <a:lnTo>
                  <a:pt x="3171825" y="1727200"/>
                </a:lnTo>
                <a:lnTo>
                  <a:pt x="3173413" y="1727200"/>
                </a:lnTo>
                <a:lnTo>
                  <a:pt x="3175000" y="1727200"/>
                </a:lnTo>
                <a:lnTo>
                  <a:pt x="3175000" y="1725613"/>
                </a:lnTo>
                <a:lnTo>
                  <a:pt x="3176588" y="1725613"/>
                </a:lnTo>
                <a:lnTo>
                  <a:pt x="3178175" y="1725613"/>
                </a:lnTo>
                <a:lnTo>
                  <a:pt x="3178175" y="1724025"/>
                </a:lnTo>
                <a:lnTo>
                  <a:pt x="3179763" y="1724025"/>
                </a:lnTo>
                <a:lnTo>
                  <a:pt x="3181350" y="1724025"/>
                </a:lnTo>
                <a:lnTo>
                  <a:pt x="3181350" y="1725613"/>
                </a:lnTo>
                <a:lnTo>
                  <a:pt x="3179763" y="1727200"/>
                </a:lnTo>
                <a:lnTo>
                  <a:pt x="3181350" y="1727200"/>
                </a:lnTo>
                <a:lnTo>
                  <a:pt x="3181350" y="1725613"/>
                </a:lnTo>
                <a:lnTo>
                  <a:pt x="3182938" y="1725613"/>
                </a:lnTo>
                <a:lnTo>
                  <a:pt x="3182938" y="1724025"/>
                </a:lnTo>
                <a:lnTo>
                  <a:pt x="3182938" y="1722438"/>
                </a:lnTo>
                <a:lnTo>
                  <a:pt x="3182938" y="1720850"/>
                </a:lnTo>
                <a:lnTo>
                  <a:pt x="3184525" y="1720850"/>
                </a:lnTo>
                <a:lnTo>
                  <a:pt x="3186113" y="1720850"/>
                </a:lnTo>
                <a:lnTo>
                  <a:pt x="3187700" y="1720850"/>
                </a:lnTo>
                <a:lnTo>
                  <a:pt x="3187700" y="1722438"/>
                </a:lnTo>
                <a:lnTo>
                  <a:pt x="3189288" y="1725613"/>
                </a:lnTo>
                <a:lnTo>
                  <a:pt x="3190875" y="1725613"/>
                </a:lnTo>
                <a:lnTo>
                  <a:pt x="3190875" y="1727200"/>
                </a:lnTo>
                <a:lnTo>
                  <a:pt x="3189288" y="1728788"/>
                </a:lnTo>
                <a:lnTo>
                  <a:pt x="3187700" y="1728788"/>
                </a:lnTo>
                <a:lnTo>
                  <a:pt x="3187700" y="1730375"/>
                </a:lnTo>
                <a:lnTo>
                  <a:pt x="3187700" y="1731963"/>
                </a:lnTo>
                <a:lnTo>
                  <a:pt x="3186113" y="1731963"/>
                </a:lnTo>
                <a:lnTo>
                  <a:pt x="3184525" y="1731963"/>
                </a:lnTo>
                <a:lnTo>
                  <a:pt x="3182938" y="1731963"/>
                </a:lnTo>
                <a:lnTo>
                  <a:pt x="3182938" y="1733550"/>
                </a:lnTo>
                <a:lnTo>
                  <a:pt x="3182938" y="1735138"/>
                </a:lnTo>
                <a:lnTo>
                  <a:pt x="3181350" y="1735138"/>
                </a:lnTo>
                <a:lnTo>
                  <a:pt x="3179763" y="1736725"/>
                </a:lnTo>
                <a:lnTo>
                  <a:pt x="3178175" y="1736725"/>
                </a:lnTo>
                <a:lnTo>
                  <a:pt x="3176588" y="1738313"/>
                </a:lnTo>
                <a:lnTo>
                  <a:pt x="3178175" y="1738313"/>
                </a:lnTo>
                <a:lnTo>
                  <a:pt x="3179763" y="1738313"/>
                </a:lnTo>
                <a:lnTo>
                  <a:pt x="3179763" y="1739900"/>
                </a:lnTo>
                <a:lnTo>
                  <a:pt x="3181350" y="1739900"/>
                </a:lnTo>
                <a:lnTo>
                  <a:pt x="3182938" y="1741488"/>
                </a:lnTo>
                <a:lnTo>
                  <a:pt x="3182938" y="1743075"/>
                </a:lnTo>
                <a:lnTo>
                  <a:pt x="3181350" y="1743075"/>
                </a:lnTo>
                <a:lnTo>
                  <a:pt x="3179763" y="1743075"/>
                </a:lnTo>
                <a:lnTo>
                  <a:pt x="3179763" y="1744663"/>
                </a:lnTo>
                <a:lnTo>
                  <a:pt x="3181350" y="1744663"/>
                </a:lnTo>
                <a:lnTo>
                  <a:pt x="3182938" y="1744663"/>
                </a:lnTo>
                <a:lnTo>
                  <a:pt x="3184525" y="1744663"/>
                </a:lnTo>
                <a:lnTo>
                  <a:pt x="3186113" y="1744663"/>
                </a:lnTo>
                <a:lnTo>
                  <a:pt x="3187700" y="1744663"/>
                </a:lnTo>
                <a:lnTo>
                  <a:pt x="3187700" y="1746250"/>
                </a:lnTo>
                <a:lnTo>
                  <a:pt x="3189288" y="1746250"/>
                </a:lnTo>
                <a:lnTo>
                  <a:pt x="3190875" y="1746250"/>
                </a:lnTo>
                <a:lnTo>
                  <a:pt x="3190875" y="1747838"/>
                </a:lnTo>
                <a:lnTo>
                  <a:pt x="3192463" y="1747838"/>
                </a:lnTo>
                <a:lnTo>
                  <a:pt x="3192463" y="1749425"/>
                </a:lnTo>
                <a:lnTo>
                  <a:pt x="3194050" y="1749425"/>
                </a:lnTo>
                <a:lnTo>
                  <a:pt x="3194050" y="1751013"/>
                </a:lnTo>
                <a:lnTo>
                  <a:pt x="3195638" y="1751013"/>
                </a:lnTo>
                <a:lnTo>
                  <a:pt x="3195638" y="1752600"/>
                </a:lnTo>
                <a:lnTo>
                  <a:pt x="3197225" y="1752600"/>
                </a:lnTo>
                <a:lnTo>
                  <a:pt x="3197225" y="1754188"/>
                </a:lnTo>
                <a:lnTo>
                  <a:pt x="3198813" y="1754188"/>
                </a:lnTo>
                <a:lnTo>
                  <a:pt x="3200400" y="1754188"/>
                </a:lnTo>
                <a:lnTo>
                  <a:pt x="3200400" y="1755775"/>
                </a:lnTo>
                <a:lnTo>
                  <a:pt x="3201988" y="1755775"/>
                </a:lnTo>
                <a:lnTo>
                  <a:pt x="3201988" y="1757363"/>
                </a:lnTo>
                <a:lnTo>
                  <a:pt x="3205163" y="1758950"/>
                </a:lnTo>
                <a:lnTo>
                  <a:pt x="3205163" y="1760538"/>
                </a:lnTo>
                <a:lnTo>
                  <a:pt x="3205163" y="1762125"/>
                </a:lnTo>
                <a:lnTo>
                  <a:pt x="3206750" y="1762125"/>
                </a:lnTo>
                <a:lnTo>
                  <a:pt x="3206750" y="1763713"/>
                </a:lnTo>
                <a:lnTo>
                  <a:pt x="3208338" y="1765300"/>
                </a:lnTo>
                <a:lnTo>
                  <a:pt x="3209925" y="1765300"/>
                </a:lnTo>
                <a:lnTo>
                  <a:pt x="3209925" y="1766888"/>
                </a:lnTo>
                <a:lnTo>
                  <a:pt x="3209925" y="1768475"/>
                </a:lnTo>
                <a:lnTo>
                  <a:pt x="3211513" y="1768475"/>
                </a:lnTo>
                <a:lnTo>
                  <a:pt x="3211513" y="1770063"/>
                </a:lnTo>
                <a:lnTo>
                  <a:pt x="3213100" y="1771650"/>
                </a:lnTo>
                <a:lnTo>
                  <a:pt x="3214688" y="1774825"/>
                </a:lnTo>
                <a:lnTo>
                  <a:pt x="3214688" y="1776413"/>
                </a:lnTo>
                <a:lnTo>
                  <a:pt x="3214688" y="1778000"/>
                </a:lnTo>
                <a:lnTo>
                  <a:pt x="3214688" y="1779588"/>
                </a:lnTo>
                <a:lnTo>
                  <a:pt x="3216275" y="1781175"/>
                </a:lnTo>
                <a:lnTo>
                  <a:pt x="3217863" y="1781175"/>
                </a:lnTo>
                <a:lnTo>
                  <a:pt x="3217863" y="1782763"/>
                </a:lnTo>
                <a:lnTo>
                  <a:pt x="3217863" y="1784350"/>
                </a:lnTo>
                <a:lnTo>
                  <a:pt x="3216275" y="1784350"/>
                </a:lnTo>
                <a:lnTo>
                  <a:pt x="3216275" y="1785938"/>
                </a:lnTo>
                <a:lnTo>
                  <a:pt x="3214688" y="1785938"/>
                </a:lnTo>
                <a:lnTo>
                  <a:pt x="3211513" y="1785938"/>
                </a:lnTo>
                <a:lnTo>
                  <a:pt x="3209925" y="1785938"/>
                </a:lnTo>
                <a:lnTo>
                  <a:pt x="3209925" y="1787525"/>
                </a:lnTo>
                <a:lnTo>
                  <a:pt x="3209925" y="1789113"/>
                </a:lnTo>
                <a:lnTo>
                  <a:pt x="3208338" y="1787525"/>
                </a:lnTo>
                <a:lnTo>
                  <a:pt x="3205163" y="1785938"/>
                </a:lnTo>
                <a:lnTo>
                  <a:pt x="3205163" y="1784350"/>
                </a:lnTo>
                <a:lnTo>
                  <a:pt x="3203575" y="1784350"/>
                </a:lnTo>
                <a:lnTo>
                  <a:pt x="3201988" y="1784350"/>
                </a:lnTo>
                <a:lnTo>
                  <a:pt x="3200400" y="1784350"/>
                </a:lnTo>
                <a:lnTo>
                  <a:pt x="3200400" y="1782763"/>
                </a:lnTo>
                <a:lnTo>
                  <a:pt x="3197225" y="1781175"/>
                </a:lnTo>
                <a:lnTo>
                  <a:pt x="3195638" y="1779588"/>
                </a:lnTo>
                <a:lnTo>
                  <a:pt x="3195638" y="1781175"/>
                </a:lnTo>
                <a:lnTo>
                  <a:pt x="3194050" y="1781175"/>
                </a:lnTo>
                <a:lnTo>
                  <a:pt x="3192463" y="1781175"/>
                </a:lnTo>
                <a:lnTo>
                  <a:pt x="3192463" y="1779588"/>
                </a:lnTo>
                <a:lnTo>
                  <a:pt x="3190875" y="1779588"/>
                </a:lnTo>
                <a:lnTo>
                  <a:pt x="3189288" y="1779588"/>
                </a:lnTo>
                <a:lnTo>
                  <a:pt x="3187700" y="1779588"/>
                </a:lnTo>
                <a:lnTo>
                  <a:pt x="3187700" y="1781175"/>
                </a:lnTo>
                <a:lnTo>
                  <a:pt x="3189288" y="1781175"/>
                </a:lnTo>
                <a:lnTo>
                  <a:pt x="3189288" y="1782763"/>
                </a:lnTo>
                <a:lnTo>
                  <a:pt x="3187700" y="1782763"/>
                </a:lnTo>
                <a:lnTo>
                  <a:pt x="3186113" y="1782763"/>
                </a:lnTo>
                <a:lnTo>
                  <a:pt x="3184525" y="1782763"/>
                </a:lnTo>
                <a:lnTo>
                  <a:pt x="3182938" y="1782763"/>
                </a:lnTo>
                <a:lnTo>
                  <a:pt x="3182938" y="1781175"/>
                </a:lnTo>
                <a:lnTo>
                  <a:pt x="3181350" y="1781175"/>
                </a:lnTo>
                <a:lnTo>
                  <a:pt x="3181350" y="1782763"/>
                </a:lnTo>
                <a:lnTo>
                  <a:pt x="3179763" y="1782763"/>
                </a:lnTo>
                <a:lnTo>
                  <a:pt x="3178175" y="1782763"/>
                </a:lnTo>
                <a:lnTo>
                  <a:pt x="3176588" y="1782763"/>
                </a:lnTo>
                <a:lnTo>
                  <a:pt x="3176588" y="1781175"/>
                </a:lnTo>
                <a:lnTo>
                  <a:pt x="3175000" y="1781175"/>
                </a:lnTo>
                <a:lnTo>
                  <a:pt x="3173413" y="1781175"/>
                </a:lnTo>
                <a:lnTo>
                  <a:pt x="3173413" y="1779588"/>
                </a:lnTo>
                <a:lnTo>
                  <a:pt x="3171825" y="1779588"/>
                </a:lnTo>
                <a:lnTo>
                  <a:pt x="3171825" y="1778000"/>
                </a:lnTo>
                <a:lnTo>
                  <a:pt x="3171825" y="1776413"/>
                </a:lnTo>
                <a:lnTo>
                  <a:pt x="3170238" y="1776413"/>
                </a:lnTo>
                <a:lnTo>
                  <a:pt x="3170238" y="1778000"/>
                </a:lnTo>
                <a:lnTo>
                  <a:pt x="3170238" y="1779588"/>
                </a:lnTo>
                <a:lnTo>
                  <a:pt x="3168650" y="1781175"/>
                </a:lnTo>
                <a:lnTo>
                  <a:pt x="3168650" y="1779588"/>
                </a:lnTo>
                <a:lnTo>
                  <a:pt x="3168650" y="1778000"/>
                </a:lnTo>
                <a:lnTo>
                  <a:pt x="3168650" y="1776413"/>
                </a:lnTo>
                <a:lnTo>
                  <a:pt x="3167063" y="1776413"/>
                </a:lnTo>
                <a:lnTo>
                  <a:pt x="3165475" y="1776413"/>
                </a:lnTo>
                <a:lnTo>
                  <a:pt x="3165475" y="1778000"/>
                </a:lnTo>
                <a:lnTo>
                  <a:pt x="3163888" y="1778000"/>
                </a:lnTo>
                <a:lnTo>
                  <a:pt x="3162300" y="1778000"/>
                </a:lnTo>
                <a:lnTo>
                  <a:pt x="3160713" y="1778000"/>
                </a:lnTo>
                <a:lnTo>
                  <a:pt x="3160713" y="1776413"/>
                </a:lnTo>
                <a:lnTo>
                  <a:pt x="3160713" y="1774825"/>
                </a:lnTo>
                <a:lnTo>
                  <a:pt x="3159125" y="1776413"/>
                </a:lnTo>
                <a:lnTo>
                  <a:pt x="3157538" y="1776413"/>
                </a:lnTo>
                <a:lnTo>
                  <a:pt x="3155950" y="1776413"/>
                </a:lnTo>
                <a:lnTo>
                  <a:pt x="3154363" y="1776413"/>
                </a:lnTo>
                <a:lnTo>
                  <a:pt x="3152775" y="1776413"/>
                </a:lnTo>
                <a:lnTo>
                  <a:pt x="3152775" y="1774825"/>
                </a:lnTo>
                <a:lnTo>
                  <a:pt x="3151188" y="1774825"/>
                </a:lnTo>
                <a:lnTo>
                  <a:pt x="3151188" y="1776413"/>
                </a:lnTo>
                <a:lnTo>
                  <a:pt x="3149600" y="1776413"/>
                </a:lnTo>
                <a:lnTo>
                  <a:pt x="3148013" y="1776413"/>
                </a:lnTo>
                <a:lnTo>
                  <a:pt x="3148013" y="1774825"/>
                </a:lnTo>
                <a:lnTo>
                  <a:pt x="3146425" y="1774825"/>
                </a:lnTo>
                <a:lnTo>
                  <a:pt x="3144838" y="1774825"/>
                </a:lnTo>
                <a:lnTo>
                  <a:pt x="3143250" y="1774825"/>
                </a:lnTo>
                <a:lnTo>
                  <a:pt x="3141663" y="1774825"/>
                </a:lnTo>
                <a:lnTo>
                  <a:pt x="3140075" y="1774825"/>
                </a:lnTo>
                <a:lnTo>
                  <a:pt x="3140075" y="1773238"/>
                </a:lnTo>
                <a:lnTo>
                  <a:pt x="3138488" y="1773238"/>
                </a:lnTo>
                <a:lnTo>
                  <a:pt x="3136900" y="1773238"/>
                </a:lnTo>
                <a:lnTo>
                  <a:pt x="3135313" y="1771650"/>
                </a:lnTo>
                <a:lnTo>
                  <a:pt x="3133725" y="1771650"/>
                </a:lnTo>
                <a:lnTo>
                  <a:pt x="3133725" y="1770063"/>
                </a:lnTo>
                <a:lnTo>
                  <a:pt x="3133725" y="1768475"/>
                </a:lnTo>
                <a:lnTo>
                  <a:pt x="3133725" y="1766888"/>
                </a:lnTo>
                <a:lnTo>
                  <a:pt x="3132138" y="1766888"/>
                </a:lnTo>
                <a:lnTo>
                  <a:pt x="3130550" y="1766888"/>
                </a:lnTo>
                <a:lnTo>
                  <a:pt x="3128963" y="1766888"/>
                </a:lnTo>
                <a:lnTo>
                  <a:pt x="3128963" y="1765300"/>
                </a:lnTo>
                <a:lnTo>
                  <a:pt x="3127375" y="1765300"/>
                </a:lnTo>
                <a:lnTo>
                  <a:pt x="3127375" y="1763713"/>
                </a:lnTo>
                <a:lnTo>
                  <a:pt x="3125788" y="1763713"/>
                </a:lnTo>
                <a:lnTo>
                  <a:pt x="3125788" y="1765300"/>
                </a:lnTo>
                <a:lnTo>
                  <a:pt x="3127375" y="1765300"/>
                </a:lnTo>
                <a:lnTo>
                  <a:pt x="3127375" y="1766888"/>
                </a:lnTo>
                <a:lnTo>
                  <a:pt x="3127375" y="1768475"/>
                </a:lnTo>
                <a:lnTo>
                  <a:pt x="3125788" y="1768475"/>
                </a:lnTo>
                <a:lnTo>
                  <a:pt x="3125788" y="1766888"/>
                </a:lnTo>
                <a:lnTo>
                  <a:pt x="3124200" y="1766888"/>
                </a:lnTo>
                <a:lnTo>
                  <a:pt x="3124200" y="1768475"/>
                </a:lnTo>
                <a:lnTo>
                  <a:pt x="3122613" y="1768475"/>
                </a:lnTo>
                <a:lnTo>
                  <a:pt x="3122613" y="1770063"/>
                </a:lnTo>
                <a:lnTo>
                  <a:pt x="3121025" y="1770063"/>
                </a:lnTo>
                <a:lnTo>
                  <a:pt x="3121025" y="1768475"/>
                </a:lnTo>
                <a:lnTo>
                  <a:pt x="3119438" y="1768475"/>
                </a:lnTo>
                <a:lnTo>
                  <a:pt x="3119438" y="1766888"/>
                </a:lnTo>
                <a:lnTo>
                  <a:pt x="3117850" y="1766888"/>
                </a:lnTo>
                <a:lnTo>
                  <a:pt x="3117850" y="1768475"/>
                </a:lnTo>
                <a:lnTo>
                  <a:pt x="3116263" y="1768475"/>
                </a:lnTo>
                <a:lnTo>
                  <a:pt x="3114675" y="1768475"/>
                </a:lnTo>
                <a:lnTo>
                  <a:pt x="3113088" y="1768475"/>
                </a:lnTo>
                <a:lnTo>
                  <a:pt x="3113088" y="1770063"/>
                </a:lnTo>
                <a:lnTo>
                  <a:pt x="3111500" y="1770063"/>
                </a:lnTo>
                <a:lnTo>
                  <a:pt x="3111500" y="1771650"/>
                </a:lnTo>
                <a:lnTo>
                  <a:pt x="3111500" y="1773238"/>
                </a:lnTo>
                <a:lnTo>
                  <a:pt x="3109913" y="1773238"/>
                </a:lnTo>
                <a:lnTo>
                  <a:pt x="3109913" y="1774825"/>
                </a:lnTo>
                <a:lnTo>
                  <a:pt x="3108325" y="1776413"/>
                </a:lnTo>
                <a:lnTo>
                  <a:pt x="3106738" y="1776413"/>
                </a:lnTo>
                <a:lnTo>
                  <a:pt x="3106738" y="1778000"/>
                </a:lnTo>
                <a:lnTo>
                  <a:pt x="3106738" y="1779588"/>
                </a:lnTo>
                <a:lnTo>
                  <a:pt x="3106738" y="1781175"/>
                </a:lnTo>
                <a:lnTo>
                  <a:pt x="3105150" y="1781175"/>
                </a:lnTo>
                <a:lnTo>
                  <a:pt x="3105150" y="1782763"/>
                </a:lnTo>
                <a:lnTo>
                  <a:pt x="3103563" y="1782763"/>
                </a:lnTo>
                <a:lnTo>
                  <a:pt x="3103563" y="1784350"/>
                </a:lnTo>
                <a:lnTo>
                  <a:pt x="3101975" y="1784350"/>
                </a:lnTo>
                <a:lnTo>
                  <a:pt x="3101975" y="1785938"/>
                </a:lnTo>
                <a:lnTo>
                  <a:pt x="3100388" y="1785938"/>
                </a:lnTo>
                <a:lnTo>
                  <a:pt x="3100388" y="1787525"/>
                </a:lnTo>
                <a:lnTo>
                  <a:pt x="3098800" y="1787525"/>
                </a:lnTo>
                <a:lnTo>
                  <a:pt x="3098800" y="1789113"/>
                </a:lnTo>
                <a:lnTo>
                  <a:pt x="3097213" y="1789113"/>
                </a:lnTo>
                <a:lnTo>
                  <a:pt x="3097213" y="1790700"/>
                </a:lnTo>
                <a:lnTo>
                  <a:pt x="3097213" y="1792288"/>
                </a:lnTo>
                <a:lnTo>
                  <a:pt x="3095625" y="1792288"/>
                </a:lnTo>
                <a:lnTo>
                  <a:pt x="3095625" y="1793876"/>
                </a:lnTo>
                <a:lnTo>
                  <a:pt x="3094038" y="1793876"/>
                </a:lnTo>
                <a:lnTo>
                  <a:pt x="3094038" y="1795463"/>
                </a:lnTo>
                <a:lnTo>
                  <a:pt x="3092450" y="1795463"/>
                </a:lnTo>
                <a:lnTo>
                  <a:pt x="3092450" y="1797051"/>
                </a:lnTo>
                <a:lnTo>
                  <a:pt x="3092450" y="1798638"/>
                </a:lnTo>
                <a:lnTo>
                  <a:pt x="3090863" y="1798638"/>
                </a:lnTo>
                <a:lnTo>
                  <a:pt x="3090863" y="1800226"/>
                </a:lnTo>
                <a:lnTo>
                  <a:pt x="3089275" y="1800226"/>
                </a:lnTo>
                <a:lnTo>
                  <a:pt x="3089275" y="1801813"/>
                </a:lnTo>
                <a:lnTo>
                  <a:pt x="3087688" y="1801813"/>
                </a:lnTo>
                <a:lnTo>
                  <a:pt x="3087688" y="1800226"/>
                </a:lnTo>
                <a:lnTo>
                  <a:pt x="3086100" y="1800226"/>
                </a:lnTo>
                <a:lnTo>
                  <a:pt x="3086100" y="1798638"/>
                </a:lnTo>
                <a:lnTo>
                  <a:pt x="3084513" y="1798638"/>
                </a:lnTo>
                <a:lnTo>
                  <a:pt x="3086100" y="1800226"/>
                </a:lnTo>
                <a:lnTo>
                  <a:pt x="3086100" y="1801813"/>
                </a:lnTo>
                <a:lnTo>
                  <a:pt x="3087688" y="1801813"/>
                </a:lnTo>
                <a:lnTo>
                  <a:pt x="3087688" y="1803400"/>
                </a:lnTo>
                <a:lnTo>
                  <a:pt x="3087688" y="1804988"/>
                </a:lnTo>
                <a:lnTo>
                  <a:pt x="3086100" y="1804988"/>
                </a:lnTo>
                <a:lnTo>
                  <a:pt x="3086100" y="1806575"/>
                </a:lnTo>
                <a:lnTo>
                  <a:pt x="3086100" y="1808163"/>
                </a:lnTo>
                <a:lnTo>
                  <a:pt x="3084513" y="1808163"/>
                </a:lnTo>
                <a:lnTo>
                  <a:pt x="3084513" y="1809750"/>
                </a:lnTo>
                <a:lnTo>
                  <a:pt x="3084513" y="1811338"/>
                </a:lnTo>
                <a:lnTo>
                  <a:pt x="3084513" y="1812925"/>
                </a:lnTo>
                <a:lnTo>
                  <a:pt x="3084513" y="1814513"/>
                </a:lnTo>
                <a:lnTo>
                  <a:pt x="3082925" y="1814513"/>
                </a:lnTo>
                <a:lnTo>
                  <a:pt x="3082925" y="1816100"/>
                </a:lnTo>
                <a:lnTo>
                  <a:pt x="3081338" y="1817688"/>
                </a:lnTo>
                <a:lnTo>
                  <a:pt x="3081338" y="1819275"/>
                </a:lnTo>
                <a:lnTo>
                  <a:pt x="3079750" y="1819275"/>
                </a:lnTo>
                <a:lnTo>
                  <a:pt x="3078163" y="1819275"/>
                </a:lnTo>
                <a:lnTo>
                  <a:pt x="3078163" y="1820863"/>
                </a:lnTo>
                <a:lnTo>
                  <a:pt x="3079750" y="1820863"/>
                </a:lnTo>
                <a:lnTo>
                  <a:pt x="3079750" y="1822450"/>
                </a:lnTo>
                <a:lnTo>
                  <a:pt x="3081338" y="1822450"/>
                </a:lnTo>
                <a:lnTo>
                  <a:pt x="3081338" y="1824038"/>
                </a:lnTo>
                <a:lnTo>
                  <a:pt x="3079750" y="1824038"/>
                </a:lnTo>
                <a:lnTo>
                  <a:pt x="3079750" y="1825625"/>
                </a:lnTo>
                <a:lnTo>
                  <a:pt x="3081338" y="1825625"/>
                </a:lnTo>
                <a:lnTo>
                  <a:pt x="3081338" y="1827213"/>
                </a:lnTo>
                <a:lnTo>
                  <a:pt x="3082925" y="1827213"/>
                </a:lnTo>
                <a:lnTo>
                  <a:pt x="3082925" y="1828800"/>
                </a:lnTo>
                <a:lnTo>
                  <a:pt x="3082925" y="1830388"/>
                </a:lnTo>
                <a:lnTo>
                  <a:pt x="3081338" y="1830388"/>
                </a:lnTo>
                <a:lnTo>
                  <a:pt x="3081338" y="1831976"/>
                </a:lnTo>
                <a:lnTo>
                  <a:pt x="3079750" y="1831976"/>
                </a:lnTo>
                <a:lnTo>
                  <a:pt x="3079750" y="1833563"/>
                </a:lnTo>
                <a:lnTo>
                  <a:pt x="3078163" y="1833563"/>
                </a:lnTo>
                <a:lnTo>
                  <a:pt x="3078163" y="1831976"/>
                </a:lnTo>
                <a:lnTo>
                  <a:pt x="3076575" y="1831976"/>
                </a:lnTo>
                <a:lnTo>
                  <a:pt x="3076575" y="1833563"/>
                </a:lnTo>
                <a:lnTo>
                  <a:pt x="3078163" y="1833563"/>
                </a:lnTo>
                <a:lnTo>
                  <a:pt x="3078163" y="1835151"/>
                </a:lnTo>
                <a:lnTo>
                  <a:pt x="3079750" y="1835151"/>
                </a:lnTo>
                <a:lnTo>
                  <a:pt x="3081338" y="1835151"/>
                </a:lnTo>
                <a:lnTo>
                  <a:pt x="3081338" y="1836738"/>
                </a:lnTo>
                <a:lnTo>
                  <a:pt x="3082925" y="1836738"/>
                </a:lnTo>
                <a:lnTo>
                  <a:pt x="3082925" y="1838326"/>
                </a:lnTo>
                <a:lnTo>
                  <a:pt x="3082925" y="1839913"/>
                </a:lnTo>
                <a:lnTo>
                  <a:pt x="3082925" y="1841500"/>
                </a:lnTo>
                <a:lnTo>
                  <a:pt x="3084513" y="1841500"/>
                </a:lnTo>
                <a:lnTo>
                  <a:pt x="3084513" y="1843088"/>
                </a:lnTo>
                <a:lnTo>
                  <a:pt x="3084513" y="1846263"/>
                </a:lnTo>
                <a:lnTo>
                  <a:pt x="3084513" y="1847850"/>
                </a:lnTo>
                <a:lnTo>
                  <a:pt x="3082925" y="1847850"/>
                </a:lnTo>
                <a:lnTo>
                  <a:pt x="3084513" y="1849438"/>
                </a:lnTo>
                <a:lnTo>
                  <a:pt x="3084513" y="1851025"/>
                </a:lnTo>
                <a:lnTo>
                  <a:pt x="3084513" y="1852613"/>
                </a:lnTo>
                <a:lnTo>
                  <a:pt x="3084513" y="1854200"/>
                </a:lnTo>
                <a:lnTo>
                  <a:pt x="3084513" y="1855788"/>
                </a:lnTo>
                <a:lnTo>
                  <a:pt x="3084513" y="1857375"/>
                </a:lnTo>
                <a:lnTo>
                  <a:pt x="3086100" y="1857375"/>
                </a:lnTo>
                <a:lnTo>
                  <a:pt x="3086100" y="1858963"/>
                </a:lnTo>
                <a:lnTo>
                  <a:pt x="3086100" y="1860550"/>
                </a:lnTo>
                <a:lnTo>
                  <a:pt x="3086100" y="1862138"/>
                </a:lnTo>
                <a:lnTo>
                  <a:pt x="3086100" y="1863725"/>
                </a:lnTo>
                <a:lnTo>
                  <a:pt x="3087688" y="1863725"/>
                </a:lnTo>
                <a:lnTo>
                  <a:pt x="3087688" y="1865313"/>
                </a:lnTo>
                <a:lnTo>
                  <a:pt x="3089275" y="1865313"/>
                </a:lnTo>
                <a:lnTo>
                  <a:pt x="3089275" y="1866900"/>
                </a:lnTo>
                <a:lnTo>
                  <a:pt x="3090863" y="1866900"/>
                </a:lnTo>
                <a:lnTo>
                  <a:pt x="3090863" y="1868488"/>
                </a:lnTo>
                <a:lnTo>
                  <a:pt x="3089275" y="1868488"/>
                </a:lnTo>
                <a:lnTo>
                  <a:pt x="3089275" y="1870076"/>
                </a:lnTo>
                <a:lnTo>
                  <a:pt x="3089275" y="1871663"/>
                </a:lnTo>
                <a:lnTo>
                  <a:pt x="3089275" y="1873251"/>
                </a:lnTo>
                <a:lnTo>
                  <a:pt x="3089275" y="1874838"/>
                </a:lnTo>
                <a:lnTo>
                  <a:pt x="3089275" y="1876426"/>
                </a:lnTo>
                <a:lnTo>
                  <a:pt x="3090863" y="1878013"/>
                </a:lnTo>
                <a:lnTo>
                  <a:pt x="3090863" y="1879601"/>
                </a:lnTo>
                <a:lnTo>
                  <a:pt x="3090863" y="1881188"/>
                </a:lnTo>
                <a:lnTo>
                  <a:pt x="3089275" y="1881188"/>
                </a:lnTo>
                <a:lnTo>
                  <a:pt x="3087688" y="1881188"/>
                </a:lnTo>
                <a:lnTo>
                  <a:pt x="3086100" y="1881188"/>
                </a:lnTo>
                <a:lnTo>
                  <a:pt x="3084513" y="1881188"/>
                </a:lnTo>
                <a:lnTo>
                  <a:pt x="3084513" y="1882775"/>
                </a:lnTo>
                <a:lnTo>
                  <a:pt x="3086100" y="1882775"/>
                </a:lnTo>
                <a:lnTo>
                  <a:pt x="3084513" y="1884363"/>
                </a:lnTo>
                <a:lnTo>
                  <a:pt x="3086100" y="1884363"/>
                </a:lnTo>
                <a:lnTo>
                  <a:pt x="3086100" y="1885950"/>
                </a:lnTo>
                <a:lnTo>
                  <a:pt x="3087688" y="1885950"/>
                </a:lnTo>
                <a:lnTo>
                  <a:pt x="3089275" y="1885950"/>
                </a:lnTo>
                <a:lnTo>
                  <a:pt x="3089275" y="1887538"/>
                </a:lnTo>
                <a:lnTo>
                  <a:pt x="3090863" y="1887538"/>
                </a:lnTo>
                <a:lnTo>
                  <a:pt x="3092450" y="1887538"/>
                </a:lnTo>
                <a:lnTo>
                  <a:pt x="3092450" y="1889125"/>
                </a:lnTo>
                <a:lnTo>
                  <a:pt x="3092450" y="1890713"/>
                </a:lnTo>
                <a:lnTo>
                  <a:pt x="3094038" y="1892300"/>
                </a:lnTo>
                <a:lnTo>
                  <a:pt x="3095625" y="1893888"/>
                </a:lnTo>
                <a:lnTo>
                  <a:pt x="3095625" y="1895475"/>
                </a:lnTo>
                <a:lnTo>
                  <a:pt x="3097213" y="1895475"/>
                </a:lnTo>
                <a:lnTo>
                  <a:pt x="3097213" y="1897063"/>
                </a:lnTo>
                <a:lnTo>
                  <a:pt x="3098800" y="1897063"/>
                </a:lnTo>
                <a:lnTo>
                  <a:pt x="3098800" y="1898650"/>
                </a:lnTo>
                <a:lnTo>
                  <a:pt x="3100388" y="1898650"/>
                </a:lnTo>
                <a:lnTo>
                  <a:pt x="3100388" y="1901825"/>
                </a:lnTo>
                <a:lnTo>
                  <a:pt x="3098800" y="1901825"/>
                </a:lnTo>
                <a:lnTo>
                  <a:pt x="3098800" y="1903413"/>
                </a:lnTo>
                <a:lnTo>
                  <a:pt x="3098800" y="1905000"/>
                </a:lnTo>
                <a:lnTo>
                  <a:pt x="3098800" y="1906588"/>
                </a:lnTo>
                <a:lnTo>
                  <a:pt x="3097213" y="1906588"/>
                </a:lnTo>
                <a:lnTo>
                  <a:pt x="3095625" y="1908175"/>
                </a:lnTo>
                <a:lnTo>
                  <a:pt x="3094038" y="1908175"/>
                </a:lnTo>
                <a:lnTo>
                  <a:pt x="3094038" y="1909763"/>
                </a:lnTo>
                <a:lnTo>
                  <a:pt x="3094038" y="1911351"/>
                </a:lnTo>
                <a:lnTo>
                  <a:pt x="3095625" y="1911351"/>
                </a:lnTo>
                <a:lnTo>
                  <a:pt x="3097213" y="1911351"/>
                </a:lnTo>
                <a:lnTo>
                  <a:pt x="3098800" y="1909763"/>
                </a:lnTo>
                <a:lnTo>
                  <a:pt x="3101975" y="1909763"/>
                </a:lnTo>
                <a:lnTo>
                  <a:pt x="3105150" y="1909763"/>
                </a:lnTo>
                <a:lnTo>
                  <a:pt x="3106738" y="1911351"/>
                </a:lnTo>
                <a:lnTo>
                  <a:pt x="3109913" y="1911351"/>
                </a:lnTo>
                <a:lnTo>
                  <a:pt x="3111500" y="1911351"/>
                </a:lnTo>
                <a:lnTo>
                  <a:pt x="3113088" y="1911351"/>
                </a:lnTo>
                <a:lnTo>
                  <a:pt x="3114675" y="1912938"/>
                </a:lnTo>
                <a:lnTo>
                  <a:pt x="3116263" y="1914526"/>
                </a:lnTo>
                <a:lnTo>
                  <a:pt x="3117850" y="1914526"/>
                </a:lnTo>
                <a:lnTo>
                  <a:pt x="3119438" y="1914526"/>
                </a:lnTo>
                <a:lnTo>
                  <a:pt x="3119438" y="1916113"/>
                </a:lnTo>
                <a:lnTo>
                  <a:pt x="3117850" y="1917701"/>
                </a:lnTo>
                <a:lnTo>
                  <a:pt x="3116263" y="1919288"/>
                </a:lnTo>
                <a:lnTo>
                  <a:pt x="3114675" y="1920875"/>
                </a:lnTo>
                <a:lnTo>
                  <a:pt x="3114675" y="1922463"/>
                </a:lnTo>
                <a:lnTo>
                  <a:pt x="3113088" y="1924050"/>
                </a:lnTo>
                <a:lnTo>
                  <a:pt x="3114675" y="1924050"/>
                </a:lnTo>
                <a:lnTo>
                  <a:pt x="3116263" y="1924050"/>
                </a:lnTo>
                <a:lnTo>
                  <a:pt x="3117850" y="1922463"/>
                </a:lnTo>
                <a:lnTo>
                  <a:pt x="3119438" y="1920875"/>
                </a:lnTo>
                <a:lnTo>
                  <a:pt x="3119438" y="1919288"/>
                </a:lnTo>
                <a:lnTo>
                  <a:pt x="3121025" y="1919288"/>
                </a:lnTo>
                <a:lnTo>
                  <a:pt x="3124200" y="1917701"/>
                </a:lnTo>
                <a:lnTo>
                  <a:pt x="3125788" y="1917701"/>
                </a:lnTo>
                <a:lnTo>
                  <a:pt x="3127375" y="1919288"/>
                </a:lnTo>
                <a:lnTo>
                  <a:pt x="3128963" y="1919288"/>
                </a:lnTo>
                <a:lnTo>
                  <a:pt x="3130550" y="1920875"/>
                </a:lnTo>
                <a:lnTo>
                  <a:pt x="3132138" y="1920875"/>
                </a:lnTo>
                <a:lnTo>
                  <a:pt x="3133725" y="1920875"/>
                </a:lnTo>
                <a:lnTo>
                  <a:pt x="3133725" y="1922463"/>
                </a:lnTo>
                <a:lnTo>
                  <a:pt x="3132138" y="1922463"/>
                </a:lnTo>
                <a:lnTo>
                  <a:pt x="3130550" y="1924050"/>
                </a:lnTo>
                <a:lnTo>
                  <a:pt x="3128963" y="1924050"/>
                </a:lnTo>
                <a:lnTo>
                  <a:pt x="3132138" y="1925638"/>
                </a:lnTo>
                <a:lnTo>
                  <a:pt x="3133725" y="1925638"/>
                </a:lnTo>
                <a:lnTo>
                  <a:pt x="3135313" y="1927225"/>
                </a:lnTo>
                <a:lnTo>
                  <a:pt x="3138488" y="1928813"/>
                </a:lnTo>
                <a:lnTo>
                  <a:pt x="3140075" y="1928813"/>
                </a:lnTo>
                <a:lnTo>
                  <a:pt x="3140075" y="1930400"/>
                </a:lnTo>
                <a:lnTo>
                  <a:pt x="3140075" y="1931988"/>
                </a:lnTo>
                <a:lnTo>
                  <a:pt x="3140075" y="1933575"/>
                </a:lnTo>
                <a:lnTo>
                  <a:pt x="3141663" y="1933575"/>
                </a:lnTo>
                <a:lnTo>
                  <a:pt x="3143250" y="1933575"/>
                </a:lnTo>
                <a:lnTo>
                  <a:pt x="3144838" y="1933575"/>
                </a:lnTo>
                <a:lnTo>
                  <a:pt x="3146425" y="1933575"/>
                </a:lnTo>
                <a:lnTo>
                  <a:pt x="3148013" y="1933575"/>
                </a:lnTo>
                <a:lnTo>
                  <a:pt x="3149600" y="1933575"/>
                </a:lnTo>
                <a:lnTo>
                  <a:pt x="3151188" y="1933575"/>
                </a:lnTo>
                <a:lnTo>
                  <a:pt x="3151188" y="1935163"/>
                </a:lnTo>
                <a:lnTo>
                  <a:pt x="3151188" y="1936750"/>
                </a:lnTo>
                <a:lnTo>
                  <a:pt x="3152775" y="1938338"/>
                </a:lnTo>
                <a:lnTo>
                  <a:pt x="3154363" y="1938338"/>
                </a:lnTo>
                <a:lnTo>
                  <a:pt x="3155950" y="1938338"/>
                </a:lnTo>
                <a:lnTo>
                  <a:pt x="3157538" y="1939925"/>
                </a:lnTo>
                <a:lnTo>
                  <a:pt x="3160713" y="1941513"/>
                </a:lnTo>
                <a:lnTo>
                  <a:pt x="3162300" y="1943100"/>
                </a:lnTo>
                <a:lnTo>
                  <a:pt x="3163888" y="1944688"/>
                </a:lnTo>
                <a:lnTo>
                  <a:pt x="3165475" y="1946275"/>
                </a:lnTo>
                <a:lnTo>
                  <a:pt x="3165475" y="1947863"/>
                </a:lnTo>
                <a:lnTo>
                  <a:pt x="3165475" y="1949451"/>
                </a:lnTo>
                <a:lnTo>
                  <a:pt x="3165475" y="1951038"/>
                </a:lnTo>
                <a:lnTo>
                  <a:pt x="3165475" y="1952626"/>
                </a:lnTo>
                <a:lnTo>
                  <a:pt x="3165475" y="1954213"/>
                </a:lnTo>
                <a:lnTo>
                  <a:pt x="3165475" y="1955801"/>
                </a:lnTo>
                <a:lnTo>
                  <a:pt x="3163888" y="1957388"/>
                </a:lnTo>
                <a:lnTo>
                  <a:pt x="3162300" y="1958975"/>
                </a:lnTo>
                <a:lnTo>
                  <a:pt x="3162300" y="1960563"/>
                </a:lnTo>
                <a:lnTo>
                  <a:pt x="3162300" y="1962150"/>
                </a:lnTo>
                <a:lnTo>
                  <a:pt x="3160713" y="1965325"/>
                </a:lnTo>
                <a:lnTo>
                  <a:pt x="3162300" y="1966913"/>
                </a:lnTo>
                <a:lnTo>
                  <a:pt x="3162300" y="1963738"/>
                </a:lnTo>
                <a:lnTo>
                  <a:pt x="3163888" y="1963738"/>
                </a:lnTo>
                <a:lnTo>
                  <a:pt x="3165475" y="1962150"/>
                </a:lnTo>
                <a:lnTo>
                  <a:pt x="3165475" y="1960563"/>
                </a:lnTo>
                <a:lnTo>
                  <a:pt x="3165475" y="1958975"/>
                </a:lnTo>
                <a:lnTo>
                  <a:pt x="3168650" y="1955801"/>
                </a:lnTo>
                <a:lnTo>
                  <a:pt x="3168650" y="1954213"/>
                </a:lnTo>
                <a:lnTo>
                  <a:pt x="3168650" y="1952626"/>
                </a:lnTo>
                <a:lnTo>
                  <a:pt x="3168650" y="1951038"/>
                </a:lnTo>
                <a:lnTo>
                  <a:pt x="3170238" y="1949451"/>
                </a:lnTo>
                <a:lnTo>
                  <a:pt x="3170238" y="1947863"/>
                </a:lnTo>
                <a:lnTo>
                  <a:pt x="3171825" y="1946275"/>
                </a:lnTo>
                <a:lnTo>
                  <a:pt x="3173413" y="1946275"/>
                </a:lnTo>
                <a:lnTo>
                  <a:pt x="3175000" y="1949451"/>
                </a:lnTo>
                <a:lnTo>
                  <a:pt x="3176588" y="1949451"/>
                </a:lnTo>
                <a:lnTo>
                  <a:pt x="3175000" y="1946275"/>
                </a:lnTo>
                <a:lnTo>
                  <a:pt x="3178175" y="1946275"/>
                </a:lnTo>
                <a:lnTo>
                  <a:pt x="3179763" y="1946275"/>
                </a:lnTo>
                <a:lnTo>
                  <a:pt x="3178175" y="1949451"/>
                </a:lnTo>
                <a:lnTo>
                  <a:pt x="3179763" y="1951038"/>
                </a:lnTo>
                <a:lnTo>
                  <a:pt x="3181350" y="1951038"/>
                </a:lnTo>
                <a:lnTo>
                  <a:pt x="3182938" y="1951038"/>
                </a:lnTo>
                <a:lnTo>
                  <a:pt x="3186113" y="1951038"/>
                </a:lnTo>
                <a:lnTo>
                  <a:pt x="3187700" y="1951038"/>
                </a:lnTo>
                <a:lnTo>
                  <a:pt x="3189288" y="1951038"/>
                </a:lnTo>
                <a:lnTo>
                  <a:pt x="3190875" y="1952626"/>
                </a:lnTo>
                <a:lnTo>
                  <a:pt x="3192463" y="1952626"/>
                </a:lnTo>
                <a:lnTo>
                  <a:pt x="3192463" y="1954213"/>
                </a:lnTo>
                <a:lnTo>
                  <a:pt x="3192463" y="1955801"/>
                </a:lnTo>
                <a:lnTo>
                  <a:pt x="3192463" y="1957388"/>
                </a:lnTo>
                <a:lnTo>
                  <a:pt x="3194050" y="1955801"/>
                </a:lnTo>
                <a:lnTo>
                  <a:pt x="3195638" y="1958975"/>
                </a:lnTo>
                <a:lnTo>
                  <a:pt x="3195638" y="1955801"/>
                </a:lnTo>
                <a:lnTo>
                  <a:pt x="3195638" y="1954213"/>
                </a:lnTo>
                <a:lnTo>
                  <a:pt x="3197225" y="1955801"/>
                </a:lnTo>
                <a:lnTo>
                  <a:pt x="3198813" y="1955801"/>
                </a:lnTo>
                <a:lnTo>
                  <a:pt x="3198813" y="1957388"/>
                </a:lnTo>
                <a:lnTo>
                  <a:pt x="3198813" y="1958975"/>
                </a:lnTo>
                <a:lnTo>
                  <a:pt x="3198813" y="1960563"/>
                </a:lnTo>
                <a:lnTo>
                  <a:pt x="3197225" y="1960563"/>
                </a:lnTo>
                <a:lnTo>
                  <a:pt x="3197225" y="1962150"/>
                </a:lnTo>
                <a:lnTo>
                  <a:pt x="3195638" y="1962150"/>
                </a:lnTo>
                <a:lnTo>
                  <a:pt x="3195638" y="1963738"/>
                </a:lnTo>
                <a:lnTo>
                  <a:pt x="3194050" y="1965325"/>
                </a:lnTo>
                <a:lnTo>
                  <a:pt x="3194050" y="1966913"/>
                </a:lnTo>
                <a:lnTo>
                  <a:pt x="3192463" y="1968500"/>
                </a:lnTo>
                <a:lnTo>
                  <a:pt x="3192463" y="1970088"/>
                </a:lnTo>
                <a:lnTo>
                  <a:pt x="3194050" y="1970088"/>
                </a:lnTo>
                <a:lnTo>
                  <a:pt x="3194050" y="1968500"/>
                </a:lnTo>
                <a:lnTo>
                  <a:pt x="3195638" y="1968500"/>
                </a:lnTo>
                <a:lnTo>
                  <a:pt x="3195638" y="1966913"/>
                </a:lnTo>
                <a:lnTo>
                  <a:pt x="3195638" y="1965325"/>
                </a:lnTo>
                <a:lnTo>
                  <a:pt x="3195638" y="1963738"/>
                </a:lnTo>
                <a:lnTo>
                  <a:pt x="3197225" y="1963738"/>
                </a:lnTo>
                <a:lnTo>
                  <a:pt x="3198813" y="1962150"/>
                </a:lnTo>
                <a:lnTo>
                  <a:pt x="3198813" y="1960563"/>
                </a:lnTo>
                <a:lnTo>
                  <a:pt x="3200400" y="1960563"/>
                </a:lnTo>
                <a:lnTo>
                  <a:pt x="3200400" y="1962150"/>
                </a:lnTo>
                <a:lnTo>
                  <a:pt x="3201988" y="1963738"/>
                </a:lnTo>
                <a:lnTo>
                  <a:pt x="3203575" y="1965325"/>
                </a:lnTo>
                <a:lnTo>
                  <a:pt x="3205163" y="1968500"/>
                </a:lnTo>
                <a:lnTo>
                  <a:pt x="3206750" y="1968500"/>
                </a:lnTo>
                <a:lnTo>
                  <a:pt x="3208338" y="1968500"/>
                </a:lnTo>
                <a:lnTo>
                  <a:pt x="3208338" y="1970088"/>
                </a:lnTo>
                <a:lnTo>
                  <a:pt x="3208338" y="1971675"/>
                </a:lnTo>
                <a:lnTo>
                  <a:pt x="3209925" y="1971675"/>
                </a:lnTo>
                <a:lnTo>
                  <a:pt x="3209925" y="1970088"/>
                </a:lnTo>
                <a:lnTo>
                  <a:pt x="3209925" y="1968500"/>
                </a:lnTo>
                <a:lnTo>
                  <a:pt x="3208338" y="1968500"/>
                </a:lnTo>
                <a:lnTo>
                  <a:pt x="3208338" y="1966913"/>
                </a:lnTo>
                <a:lnTo>
                  <a:pt x="3206750" y="1966913"/>
                </a:lnTo>
                <a:lnTo>
                  <a:pt x="3205163" y="1966913"/>
                </a:lnTo>
                <a:lnTo>
                  <a:pt x="3205163" y="1965325"/>
                </a:lnTo>
                <a:lnTo>
                  <a:pt x="3205163" y="1963738"/>
                </a:lnTo>
                <a:lnTo>
                  <a:pt x="3203575" y="1962150"/>
                </a:lnTo>
                <a:lnTo>
                  <a:pt x="3201988" y="1960563"/>
                </a:lnTo>
                <a:lnTo>
                  <a:pt x="3201988" y="1958975"/>
                </a:lnTo>
                <a:lnTo>
                  <a:pt x="3205163" y="1957388"/>
                </a:lnTo>
                <a:lnTo>
                  <a:pt x="3205163" y="1955801"/>
                </a:lnTo>
                <a:lnTo>
                  <a:pt x="3206750" y="1955801"/>
                </a:lnTo>
                <a:lnTo>
                  <a:pt x="3209925" y="1955801"/>
                </a:lnTo>
                <a:lnTo>
                  <a:pt x="3211513" y="1955801"/>
                </a:lnTo>
                <a:lnTo>
                  <a:pt x="3213100" y="1955801"/>
                </a:lnTo>
                <a:lnTo>
                  <a:pt x="3214688" y="1955801"/>
                </a:lnTo>
                <a:lnTo>
                  <a:pt x="3217863" y="1955801"/>
                </a:lnTo>
                <a:lnTo>
                  <a:pt x="3219450" y="1955801"/>
                </a:lnTo>
                <a:lnTo>
                  <a:pt x="3221038" y="1955801"/>
                </a:lnTo>
                <a:lnTo>
                  <a:pt x="3222625" y="1955801"/>
                </a:lnTo>
                <a:lnTo>
                  <a:pt x="3224213" y="1955801"/>
                </a:lnTo>
                <a:lnTo>
                  <a:pt x="3225800" y="1955801"/>
                </a:lnTo>
                <a:lnTo>
                  <a:pt x="3227388" y="1957388"/>
                </a:lnTo>
                <a:lnTo>
                  <a:pt x="3228975" y="1957388"/>
                </a:lnTo>
                <a:lnTo>
                  <a:pt x="3230563" y="1957388"/>
                </a:lnTo>
                <a:lnTo>
                  <a:pt x="3232150" y="1957388"/>
                </a:lnTo>
                <a:lnTo>
                  <a:pt x="3235325" y="1957388"/>
                </a:lnTo>
                <a:lnTo>
                  <a:pt x="3236913" y="1957388"/>
                </a:lnTo>
                <a:lnTo>
                  <a:pt x="3240088" y="1957388"/>
                </a:lnTo>
                <a:lnTo>
                  <a:pt x="3241675" y="1957388"/>
                </a:lnTo>
                <a:lnTo>
                  <a:pt x="3243263" y="1957388"/>
                </a:lnTo>
                <a:lnTo>
                  <a:pt x="3244850" y="1957388"/>
                </a:lnTo>
                <a:lnTo>
                  <a:pt x="3248025" y="1957388"/>
                </a:lnTo>
                <a:lnTo>
                  <a:pt x="3249613" y="1957388"/>
                </a:lnTo>
                <a:lnTo>
                  <a:pt x="3252788" y="1957388"/>
                </a:lnTo>
                <a:lnTo>
                  <a:pt x="3254375" y="1957388"/>
                </a:lnTo>
                <a:lnTo>
                  <a:pt x="3255963" y="1957388"/>
                </a:lnTo>
                <a:lnTo>
                  <a:pt x="3259138" y="1957388"/>
                </a:lnTo>
                <a:lnTo>
                  <a:pt x="3265488" y="1955801"/>
                </a:lnTo>
                <a:lnTo>
                  <a:pt x="3267075" y="1955801"/>
                </a:lnTo>
                <a:lnTo>
                  <a:pt x="3268663" y="1955801"/>
                </a:lnTo>
                <a:lnTo>
                  <a:pt x="3270250" y="1955801"/>
                </a:lnTo>
                <a:lnTo>
                  <a:pt x="3270250" y="1957388"/>
                </a:lnTo>
                <a:lnTo>
                  <a:pt x="3271838" y="1958975"/>
                </a:lnTo>
                <a:lnTo>
                  <a:pt x="3271838" y="1960563"/>
                </a:lnTo>
                <a:lnTo>
                  <a:pt x="3271838" y="1962150"/>
                </a:lnTo>
                <a:lnTo>
                  <a:pt x="3271838" y="1963738"/>
                </a:lnTo>
                <a:lnTo>
                  <a:pt x="3273425" y="1965325"/>
                </a:lnTo>
                <a:lnTo>
                  <a:pt x="3273425" y="1966913"/>
                </a:lnTo>
                <a:lnTo>
                  <a:pt x="3273425" y="1968500"/>
                </a:lnTo>
                <a:lnTo>
                  <a:pt x="3275013" y="1968500"/>
                </a:lnTo>
                <a:lnTo>
                  <a:pt x="3275013" y="1966913"/>
                </a:lnTo>
                <a:lnTo>
                  <a:pt x="3275013" y="1965325"/>
                </a:lnTo>
                <a:lnTo>
                  <a:pt x="3275013" y="1963738"/>
                </a:lnTo>
                <a:lnTo>
                  <a:pt x="3275013" y="1962150"/>
                </a:lnTo>
                <a:lnTo>
                  <a:pt x="3276600" y="1962150"/>
                </a:lnTo>
                <a:lnTo>
                  <a:pt x="3276600" y="1960563"/>
                </a:lnTo>
                <a:lnTo>
                  <a:pt x="3276600" y="1958975"/>
                </a:lnTo>
                <a:lnTo>
                  <a:pt x="3279775" y="1958975"/>
                </a:lnTo>
                <a:lnTo>
                  <a:pt x="3276600" y="1951038"/>
                </a:lnTo>
                <a:lnTo>
                  <a:pt x="3278188" y="1951038"/>
                </a:lnTo>
                <a:lnTo>
                  <a:pt x="3279775" y="1951038"/>
                </a:lnTo>
                <a:lnTo>
                  <a:pt x="3281363" y="1951038"/>
                </a:lnTo>
                <a:lnTo>
                  <a:pt x="3282950" y="1952626"/>
                </a:lnTo>
                <a:lnTo>
                  <a:pt x="3284538" y="1952626"/>
                </a:lnTo>
                <a:lnTo>
                  <a:pt x="3284538" y="1954213"/>
                </a:lnTo>
                <a:lnTo>
                  <a:pt x="3284538" y="1955801"/>
                </a:lnTo>
                <a:lnTo>
                  <a:pt x="3286125" y="1955801"/>
                </a:lnTo>
                <a:lnTo>
                  <a:pt x="3286125" y="1957388"/>
                </a:lnTo>
                <a:lnTo>
                  <a:pt x="3286125" y="1958975"/>
                </a:lnTo>
                <a:lnTo>
                  <a:pt x="3289300" y="1962150"/>
                </a:lnTo>
                <a:lnTo>
                  <a:pt x="3290888" y="1962150"/>
                </a:lnTo>
                <a:lnTo>
                  <a:pt x="3290888" y="1960563"/>
                </a:lnTo>
                <a:lnTo>
                  <a:pt x="3292475" y="1960563"/>
                </a:lnTo>
                <a:lnTo>
                  <a:pt x="3292475" y="1958975"/>
                </a:lnTo>
                <a:lnTo>
                  <a:pt x="3297238" y="1958975"/>
                </a:lnTo>
                <a:lnTo>
                  <a:pt x="3298825" y="1958975"/>
                </a:lnTo>
                <a:lnTo>
                  <a:pt x="3300413" y="1960563"/>
                </a:lnTo>
                <a:lnTo>
                  <a:pt x="3302000" y="1960563"/>
                </a:lnTo>
                <a:lnTo>
                  <a:pt x="3303588" y="1962150"/>
                </a:lnTo>
                <a:lnTo>
                  <a:pt x="3303588" y="1963738"/>
                </a:lnTo>
                <a:lnTo>
                  <a:pt x="3305175" y="1963738"/>
                </a:lnTo>
                <a:lnTo>
                  <a:pt x="3305175" y="1965325"/>
                </a:lnTo>
                <a:lnTo>
                  <a:pt x="3306763" y="1965325"/>
                </a:lnTo>
                <a:lnTo>
                  <a:pt x="3308350" y="1965325"/>
                </a:lnTo>
                <a:lnTo>
                  <a:pt x="3308350" y="1963738"/>
                </a:lnTo>
                <a:lnTo>
                  <a:pt x="3309938" y="1963738"/>
                </a:lnTo>
                <a:lnTo>
                  <a:pt x="3309938" y="1960563"/>
                </a:lnTo>
                <a:lnTo>
                  <a:pt x="3311525" y="1960563"/>
                </a:lnTo>
                <a:lnTo>
                  <a:pt x="3313113" y="1960563"/>
                </a:lnTo>
                <a:lnTo>
                  <a:pt x="3314700" y="1960563"/>
                </a:lnTo>
                <a:lnTo>
                  <a:pt x="3316288" y="1960563"/>
                </a:lnTo>
                <a:lnTo>
                  <a:pt x="3317875" y="1960563"/>
                </a:lnTo>
                <a:lnTo>
                  <a:pt x="3321050" y="1960563"/>
                </a:lnTo>
                <a:lnTo>
                  <a:pt x="3322638" y="1960563"/>
                </a:lnTo>
                <a:lnTo>
                  <a:pt x="3324226" y="1960563"/>
                </a:lnTo>
                <a:lnTo>
                  <a:pt x="3327400" y="1960563"/>
                </a:lnTo>
                <a:lnTo>
                  <a:pt x="3330576" y="1960563"/>
                </a:lnTo>
                <a:lnTo>
                  <a:pt x="3335338" y="1962150"/>
                </a:lnTo>
                <a:lnTo>
                  <a:pt x="3340100" y="1962150"/>
                </a:lnTo>
                <a:lnTo>
                  <a:pt x="3344863" y="1960563"/>
                </a:lnTo>
                <a:lnTo>
                  <a:pt x="3348038" y="1960563"/>
                </a:lnTo>
                <a:lnTo>
                  <a:pt x="3352800" y="1960563"/>
                </a:lnTo>
                <a:lnTo>
                  <a:pt x="3357563" y="1960563"/>
                </a:lnTo>
                <a:lnTo>
                  <a:pt x="3360738" y="1958975"/>
                </a:lnTo>
                <a:lnTo>
                  <a:pt x="3362326" y="1958975"/>
                </a:lnTo>
                <a:lnTo>
                  <a:pt x="3363913" y="1957388"/>
                </a:lnTo>
                <a:lnTo>
                  <a:pt x="3365500" y="1955801"/>
                </a:lnTo>
                <a:lnTo>
                  <a:pt x="3367088" y="1955801"/>
                </a:lnTo>
                <a:lnTo>
                  <a:pt x="3370263" y="1954213"/>
                </a:lnTo>
                <a:lnTo>
                  <a:pt x="3371850" y="1952626"/>
                </a:lnTo>
                <a:lnTo>
                  <a:pt x="3371850" y="1951038"/>
                </a:lnTo>
                <a:lnTo>
                  <a:pt x="3373438" y="1951038"/>
                </a:lnTo>
                <a:lnTo>
                  <a:pt x="3375026" y="1951038"/>
                </a:lnTo>
                <a:lnTo>
                  <a:pt x="3375026" y="1949451"/>
                </a:lnTo>
                <a:lnTo>
                  <a:pt x="3376613" y="1949451"/>
                </a:lnTo>
                <a:lnTo>
                  <a:pt x="3376613" y="1947863"/>
                </a:lnTo>
                <a:lnTo>
                  <a:pt x="3378200" y="1947863"/>
                </a:lnTo>
                <a:lnTo>
                  <a:pt x="3378200" y="1946275"/>
                </a:lnTo>
                <a:lnTo>
                  <a:pt x="3379788" y="1946275"/>
                </a:lnTo>
                <a:lnTo>
                  <a:pt x="3381376" y="1946275"/>
                </a:lnTo>
                <a:lnTo>
                  <a:pt x="3382963" y="1944688"/>
                </a:lnTo>
                <a:lnTo>
                  <a:pt x="3384550" y="1944688"/>
                </a:lnTo>
                <a:lnTo>
                  <a:pt x="3384550" y="1943100"/>
                </a:lnTo>
                <a:lnTo>
                  <a:pt x="3386138" y="1943100"/>
                </a:lnTo>
                <a:lnTo>
                  <a:pt x="3386138" y="1941513"/>
                </a:lnTo>
                <a:lnTo>
                  <a:pt x="3387726" y="1941513"/>
                </a:lnTo>
                <a:lnTo>
                  <a:pt x="3389313" y="1941513"/>
                </a:lnTo>
                <a:lnTo>
                  <a:pt x="3390900" y="1941513"/>
                </a:lnTo>
                <a:lnTo>
                  <a:pt x="3390900" y="1939925"/>
                </a:lnTo>
                <a:lnTo>
                  <a:pt x="3392488" y="1938338"/>
                </a:lnTo>
                <a:lnTo>
                  <a:pt x="3394076" y="1938338"/>
                </a:lnTo>
                <a:lnTo>
                  <a:pt x="3395663" y="1938338"/>
                </a:lnTo>
                <a:lnTo>
                  <a:pt x="3395663" y="1936750"/>
                </a:lnTo>
                <a:lnTo>
                  <a:pt x="3397250" y="1935163"/>
                </a:lnTo>
                <a:lnTo>
                  <a:pt x="3395663" y="1935163"/>
                </a:lnTo>
                <a:lnTo>
                  <a:pt x="3394076" y="1933575"/>
                </a:lnTo>
                <a:lnTo>
                  <a:pt x="3397250" y="1933575"/>
                </a:lnTo>
                <a:lnTo>
                  <a:pt x="3398838" y="1933575"/>
                </a:lnTo>
                <a:lnTo>
                  <a:pt x="3400426" y="1931988"/>
                </a:lnTo>
                <a:lnTo>
                  <a:pt x="3402013" y="1931988"/>
                </a:lnTo>
                <a:lnTo>
                  <a:pt x="3402013" y="1930400"/>
                </a:lnTo>
                <a:lnTo>
                  <a:pt x="3402013" y="1928813"/>
                </a:lnTo>
                <a:lnTo>
                  <a:pt x="3403600" y="1928813"/>
                </a:lnTo>
                <a:lnTo>
                  <a:pt x="3405188" y="1928813"/>
                </a:lnTo>
                <a:lnTo>
                  <a:pt x="3406776" y="1928813"/>
                </a:lnTo>
                <a:lnTo>
                  <a:pt x="3406776" y="1927225"/>
                </a:lnTo>
                <a:lnTo>
                  <a:pt x="3408363" y="1927225"/>
                </a:lnTo>
                <a:lnTo>
                  <a:pt x="3408363" y="1925638"/>
                </a:lnTo>
                <a:lnTo>
                  <a:pt x="3409950" y="1925638"/>
                </a:lnTo>
                <a:lnTo>
                  <a:pt x="3411538" y="1924050"/>
                </a:lnTo>
                <a:lnTo>
                  <a:pt x="3411538" y="1922463"/>
                </a:lnTo>
                <a:lnTo>
                  <a:pt x="3411538" y="1920875"/>
                </a:lnTo>
                <a:lnTo>
                  <a:pt x="3411538" y="1919288"/>
                </a:lnTo>
                <a:lnTo>
                  <a:pt x="3413126" y="1919288"/>
                </a:lnTo>
                <a:lnTo>
                  <a:pt x="3413126" y="1917701"/>
                </a:lnTo>
                <a:lnTo>
                  <a:pt x="3414713" y="1917701"/>
                </a:lnTo>
                <a:lnTo>
                  <a:pt x="3414713" y="1916113"/>
                </a:lnTo>
                <a:lnTo>
                  <a:pt x="3416300" y="1914526"/>
                </a:lnTo>
                <a:lnTo>
                  <a:pt x="3416300" y="1912938"/>
                </a:lnTo>
                <a:lnTo>
                  <a:pt x="3416300" y="1911351"/>
                </a:lnTo>
                <a:lnTo>
                  <a:pt x="3416300" y="1909763"/>
                </a:lnTo>
                <a:lnTo>
                  <a:pt x="3416300" y="1908175"/>
                </a:lnTo>
                <a:lnTo>
                  <a:pt x="3417888" y="1906588"/>
                </a:lnTo>
                <a:lnTo>
                  <a:pt x="3417888" y="1905000"/>
                </a:lnTo>
                <a:lnTo>
                  <a:pt x="3416300" y="1905000"/>
                </a:lnTo>
                <a:lnTo>
                  <a:pt x="3416300" y="1903413"/>
                </a:lnTo>
                <a:lnTo>
                  <a:pt x="3416300" y="1901825"/>
                </a:lnTo>
                <a:lnTo>
                  <a:pt x="3416300" y="1900238"/>
                </a:lnTo>
                <a:lnTo>
                  <a:pt x="3416300" y="1898650"/>
                </a:lnTo>
                <a:lnTo>
                  <a:pt x="3416300" y="1897063"/>
                </a:lnTo>
                <a:lnTo>
                  <a:pt x="3414713" y="1897063"/>
                </a:lnTo>
                <a:lnTo>
                  <a:pt x="3414713" y="1895475"/>
                </a:lnTo>
                <a:lnTo>
                  <a:pt x="3413126" y="1895475"/>
                </a:lnTo>
                <a:lnTo>
                  <a:pt x="3413126" y="1893888"/>
                </a:lnTo>
                <a:lnTo>
                  <a:pt x="3411538" y="1890713"/>
                </a:lnTo>
                <a:lnTo>
                  <a:pt x="3409950" y="1890713"/>
                </a:lnTo>
                <a:lnTo>
                  <a:pt x="3409950" y="1889125"/>
                </a:lnTo>
                <a:lnTo>
                  <a:pt x="3408363" y="1889125"/>
                </a:lnTo>
                <a:lnTo>
                  <a:pt x="3406776" y="1887538"/>
                </a:lnTo>
                <a:lnTo>
                  <a:pt x="3405188" y="1887538"/>
                </a:lnTo>
                <a:lnTo>
                  <a:pt x="3403600" y="1887538"/>
                </a:lnTo>
                <a:lnTo>
                  <a:pt x="3402013" y="1887538"/>
                </a:lnTo>
                <a:lnTo>
                  <a:pt x="3400426" y="1887538"/>
                </a:lnTo>
                <a:lnTo>
                  <a:pt x="3400426" y="1885950"/>
                </a:lnTo>
                <a:lnTo>
                  <a:pt x="3400426" y="1884363"/>
                </a:lnTo>
                <a:lnTo>
                  <a:pt x="3398838" y="1884363"/>
                </a:lnTo>
                <a:lnTo>
                  <a:pt x="3398838" y="1882775"/>
                </a:lnTo>
                <a:lnTo>
                  <a:pt x="3397250" y="1882775"/>
                </a:lnTo>
                <a:lnTo>
                  <a:pt x="3397250" y="1881188"/>
                </a:lnTo>
                <a:lnTo>
                  <a:pt x="3398838" y="1881188"/>
                </a:lnTo>
                <a:lnTo>
                  <a:pt x="3398838" y="1879601"/>
                </a:lnTo>
                <a:lnTo>
                  <a:pt x="3397250" y="1879601"/>
                </a:lnTo>
                <a:lnTo>
                  <a:pt x="3397250" y="1878013"/>
                </a:lnTo>
                <a:lnTo>
                  <a:pt x="3397250" y="1876426"/>
                </a:lnTo>
                <a:lnTo>
                  <a:pt x="3397250" y="1874838"/>
                </a:lnTo>
                <a:lnTo>
                  <a:pt x="3398838" y="1874838"/>
                </a:lnTo>
                <a:lnTo>
                  <a:pt x="3400426" y="1874838"/>
                </a:lnTo>
                <a:lnTo>
                  <a:pt x="3400426" y="1876426"/>
                </a:lnTo>
                <a:lnTo>
                  <a:pt x="3402013" y="1876426"/>
                </a:lnTo>
                <a:lnTo>
                  <a:pt x="3402013" y="1874838"/>
                </a:lnTo>
                <a:lnTo>
                  <a:pt x="3403600" y="1874838"/>
                </a:lnTo>
                <a:lnTo>
                  <a:pt x="3405188" y="1874838"/>
                </a:lnTo>
                <a:lnTo>
                  <a:pt x="3406776" y="1874838"/>
                </a:lnTo>
                <a:lnTo>
                  <a:pt x="3408363" y="1874838"/>
                </a:lnTo>
                <a:lnTo>
                  <a:pt x="3409950" y="1874838"/>
                </a:lnTo>
                <a:lnTo>
                  <a:pt x="3411538" y="1874838"/>
                </a:lnTo>
                <a:lnTo>
                  <a:pt x="3414713" y="1874838"/>
                </a:lnTo>
                <a:lnTo>
                  <a:pt x="3416300" y="1874838"/>
                </a:lnTo>
                <a:lnTo>
                  <a:pt x="3419476" y="1874838"/>
                </a:lnTo>
                <a:lnTo>
                  <a:pt x="3421063" y="1873251"/>
                </a:lnTo>
                <a:lnTo>
                  <a:pt x="3422650" y="1873251"/>
                </a:lnTo>
                <a:lnTo>
                  <a:pt x="3424238" y="1873251"/>
                </a:lnTo>
                <a:lnTo>
                  <a:pt x="3427413" y="1873251"/>
                </a:lnTo>
                <a:lnTo>
                  <a:pt x="3429000" y="1871663"/>
                </a:lnTo>
                <a:lnTo>
                  <a:pt x="3430588" y="1870076"/>
                </a:lnTo>
                <a:lnTo>
                  <a:pt x="3433763" y="1870076"/>
                </a:lnTo>
                <a:lnTo>
                  <a:pt x="3433763" y="1868488"/>
                </a:lnTo>
                <a:lnTo>
                  <a:pt x="3433763" y="1866900"/>
                </a:lnTo>
                <a:lnTo>
                  <a:pt x="3433763" y="1865313"/>
                </a:lnTo>
                <a:lnTo>
                  <a:pt x="3433763" y="1863725"/>
                </a:lnTo>
                <a:lnTo>
                  <a:pt x="3433763" y="1862138"/>
                </a:lnTo>
                <a:lnTo>
                  <a:pt x="3435350" y="1862138"/>
                </a:lnTo>
                <a:lnTo>
                  <a:pt x="3436938" y="1862138"/>
                </a:lnTo>
                <a:lnTo>
                  <a:pt x="3436938" y="1860550"/>
                </a:lnTo>
                <a:lnTo>
                  <a:pt x="3438526" y="1860550"/>
                </a:lnTo>
                <a:lnTo>
                  <a:pt x="3440113" y="1860550"/>
                </a:lnTo>
                <a:lnTo>
                  <a:pt x="3441700" y="1860550"/>
                </a:lnTo>
                <a:lnTo>
                  <a:pt x="3441700" y="1862138"/>
                </a:lnTo>
                <a:lnTo>
                  <a:pt x="3443288" y="1862138"/>
                </a:lnTo>
                <a:lnTo>
                  <a:pt x="3443288" y="1860550"/>
                </a:lnTo>
                <a:lnTo>
                  <a:pt x="3444876" y="1860550"/>
                </a:lnTo>
                <a:lnTo>
                  <a:pt x="3446463" y="1860550"/>
                </a:lnTo>
                <a:lnTo>
                  <a:pt x="3448050" y="1860550"/>
                </a:lnTo>
                <a:lnTo>
                  <a:pt x="3449638" y="1860550"/>
                </a:lnTo>
                <a:lnTo>
                  <a:pt x="3451226" y="1860550"/>
                </a:lnTo>
                <a:lnTo>
                  <a:pt x="3452813" y="1860550"/>
                </a:lnTo>
                <a:lnTo>
                  <a:pt x="3454400" y="1860550"/>
                </a:lnTo>
                <a:lnTo>
                  <a:pt x="3454400" y="1858963"/>
                </a:lnTo>
                <a:lnTo>
                  <a:pt x="3455988" y="1858963"/>
                </a:lnTo>
                <a:lnTo>
                  <a:pt x="3455988" y="1857375"/>
                </a:lnTo>
                <a:lnTo>
                  <a:pt x="3457576" y="1857375"/>
                </a:lnTo>
                <a:lnTo>
                  <a:pt x="3459163" y="1857375"/>
                </a:lnTo>
                <a:lnTo>
                  <a:pt x="3460750" y="1857375"/>
                </a:lnTo>
                <a:lnTo>
                  <a:pt x="3460750" y="1855788"/>
                </a:lnTo>
                <a:lnTo>
                  <a:pt x="3459163" y="1855788"/>
                </a:lnTo>
                <a:lnTo>
                  <a:pt x="3459163" y="1854200"/>
                </a:lnTo>
                <a:lnTo>
                  <a:pt x="3460750" y="1854200"/>
                </a:lnTo>
                <a:lnTo>
                  <a:pt x="3462338" y="1854200"/>
                </a:lnTo>
                <a:lnTo>
                  <a:pt x="3463926" y="1854200"/>
                </a:lnTo>
                <a:lnTo>
                  <a:pt x="3465513" y="1854200"/>
                </a:lnTo>
                <a:lnTo>
                  <a:pt x="3467100" y="1854200"/>
                </a:lnTo>
                <a:lnTo>
                  <a:pt x="3468688" y="1854200"/>
                </a:lnTo>
                <a:lnTo>
                  <a:pt x="3470276" y="1854200"/>
                </a:lnTo>
                <a:lnTo>
                  <a:pt x="3470276" y="1852613"/>
                </a:lnTo>
                <a:lnTo>
                  <a:pt x="3471863" y="1852613"/>
                </a:lnTo>
                <a:lnTo>
                  <a:pt x="3473450" y="1852613"/>
                </a:lnTo>
                <a:lnTo>
                  <a:pt x="3475038" y="1852613"/>
                </a:lnTo>
                <a:lnTo>
                  <a:pt x="3476626" y="1852613"/>
                </a:lnTo>
                <a:lnTo>
                  <a:pt x="3478213" y="1852613"/>
                </a:lnTo>
                <a:lnTo>
                  <a:pt x="3479800" y="1852613"/>
                </a:lnTo>
                <a:lnTo>
                  <a:pt x="3481388" y="1852613"/>
                </a:lnTo>
                <a:lnTo>
                  <a:pt x="3482976" y="1852613"/>
                </a:lnTo>
                <a:lnTo>
                  <a:pt x="3482976" y="1851025"/>
                </a:lnTo>
                <a:lnTo>
                  <a:pt x="3484563" y="1851025"/>
                </a:lnTo>
                <a:lnTo>
                  <a:pt x="3486150" y="1851025"/>
                </a:lnTo>
                <a:lnTo>
                  <a:pt x="3486150" y="1849438"/>
                </a:lnTo>
                <a:lnTo>
                  <a:pt x="3487738" y="1849438"/>
                </a:lnTo>
                <a:lnTo>
                  <a:pt x="3487738" y="1847850"/>
                </a:lnTo>
                <a:lnTo>
                  <a:pt x="3486150" y="1847850"/>
                </a:lnTo>
                <a:lnTo>
                  <a:pt x="3486150" y="1846263"/>
                </a:lnTo>
                <a:lnTo>
                  <a:pt x="3487738" y="1846263"/>
                </a:lnTo>
                <a:lnTo>
                  <a:pt x="3489326" y="1846263"/>
                </a:lnTo>
                <a:lnTo>
                  <a:pt x="3489326" y="1844675"/>
                </a:lnTo>
                <a:lnTo>
                  <a:pt x="3490913" y="1844675"/>
                </a:lnTo>
                <a:lnTo>
                  <a:pt x="3492500" y="1844675"/>
                </a:lnTo>
                <a:lnTo>
                  <a:pt x="3494088" y="1844675"/>
                </a:lnTo>
                <a:lnTo>
                  <a:pt x="3494088" y="1843088"/>
                </a:lnTo>
                <a:lnTo>
                  <a:pt x="3495676" y="1843088"/>
                </a:lnTo>
                <a:lnTo>
                  <a:pt x="3497263" y="1843088"/>
                </a:lnTo>
                <a:lnTo>
                  <a:pt x="3498850" y="1843088"/>
                </a:lnTo>
                <a:lnTo>
                  <a:pt x="3500438" y="1843088"/>
                </a:lnTo>
                <a:lnTo>
                  <a:pt x="3500438" y="1841500"/>
                </a:lnTo>
                <a:lnTo>
                  <a:pt x="3502026" y="1841500"/>
                </a:lnTo>
                <a:lnTo>
                  <a:pt x="3503613" y="1841500"/>
                </a:lnTo>
                <a:lnTo>
                  <a:pt x="3505200" y="1841500"/>
                </a:lnTo>
                <a:lnTo>
                  <a:pt x="3505200" y="1839913"/>
                </a:lnTo>
                <a:lnTo>
                  <a:pt x="3506788" y="1839913"/>
                </a:lnTo>
                <a:lnTo>
                  <a:pt x="3508376" y="1838326"/>
                </a:lnTo>
                <a:lnTo>
                  <a:pt x="3509963" y="1838326"/>
                </a:lnTo>
                <a:lnTo>
                  <a:pt x="3511550" y="1838326"/>
                </a:lnTo>
                <a:lnTo>
                  <a:pt x="3513138" y="1836738"/>
                </a:lnTo>
                <a:lnTo>
                  <a:pt x="3514726" y="1836738"/>
                </a:lnTo>
                <a:lnTo>
                  <a:pt x="3514726" y="1835151"/>
                </a:lnTo>
                <a:lnTo>
                  <a:pt x="3516313" y="1835151"/>
                </a:lnTo>
                <a:lnTo>
                  <a:pt x="3517900" y="1835151"/>
                </a:lnTo>
                <a:lnTo>
                  <a:pt x="3517900" y="1833563"/>
                </a:lnTo>
                <a:lnTo>
                  <a:pt x="3519488" y="1833563"/>
                </a:lnTo>
                <a:lnTo>
                  <a:pt x="3519488" y="1831976"/>
                </a:lnTo>
                <a:lnTo>
                  <a:pt x="3519488" y="1830388"/>
                </a:lnTo>
                <a:lnTo>
                  <a:pt x="3521076" y="1830388"/>
                </a:lnTo>
                <a:lnTo>
                  <a:pt x="3522663" y="1830388"/>
                </a:lnTo>
                <a:lnTo>
                  <a:pt x="3522663" y="1828800"/>
                </a:lnTo>
                <a:lnTo>
                  <a:pt x="3524250" y="1828800"/>
                </a:lnTo>
                <a:lnTo>
                  <a:pt x="3524250" y="1827213"/>
                </a:lnTo>
                <a:lnTo>
                  <a:pt x="3525838" y="1827213"/>
                </a:lnTo>
                <a:lnTo>
                  <a:pt x="3525838" y="1825625"/>
                </a:lnTo>
                <a:lnTo>
                  <a:pt x="3527426" y="1825625"/>
                </a:lnTo>
                <a:lnTo>
                  <a:pt x="3529013" y="1825625"/>
                </a:lnTo>
                <a:lnTo>
                  <a:pt x="3529013" y="1824038"/>
                </a:lnTo>
                <a:lnTo>
                  <a:pt x="3530600" y="1824038"/>
                </a:lnTo>
                <a:lnTo>
                  <a:pt x="3530600" y="1822450"/>
                </a:lnTo>
                <a:lnTo>
                  <a:pt x="3532188" y="1822450"/>
                </a:lnTo>
                <a:lnTo>
                  <a:pt x="3532188" y="1820863"/>
                </a:lnTo>
                <a:lnTo>
                  <a:pt x="3533776" y="1820863"/>
                </a:lnTo>
                <a:lnTo>
                  <a:pt x="3535363" y="1820863"/>
                </a:lnTo>
                <a:lnTo>
                  <a:pt x="3535363" y="1819275"/>
                </a:lnTo>
                <a:lnTo>
                  <a:pt x="3536950" y="1819275"/>
                </a:lnTo>
                <a:lnTo>
                  <a:pt x="3536950" y="1817688"/>
                </a:lnTo>
                <a:lnTo>
                  <a:pt x="3536950" y="1816100"/>
                </a:lnTo>
                <a:lnTo>
                  <a:pt x="3538538" y="1816100"/>
                </a:lnTo>
                <a:lnTo>
                  <a:pt x="3538538" y="1814513"/>
                </a:lnTo>
                <a:lnTo>
                  <a:pt x="3540126" y="1814513"/>
                </a:lnTo>
                <a:lnTo>
                  <a:pt x="3540126" y="1812925"/>
                </a:lnTo>
                <a:lnTo>
                  <a:pt x="3541713" y="1812925"/>
                </a:lnTo>
                <a:lnTo>
                  <a:pt x="3541713" y="1811338"/>
                </a:lnTo>
                <a:lnTo>
                  <a:pt x="3543300" y="1811338"/>
                </a:lnTo>
                <a:lnTo>
                  <a:pt x="3544888" y="1811338"/>
                </a:lnTo>
                <a:lnTo>
                  <a:pt x="3546476" y="1811338"/>
                </a:lnTo>
                <a:lnTo>
                  <a:pt x="3546476" y="1809750"/>
                </a:lnTo>
                <a:lnTo>
                  <a:pt x="3548063" y="1809750"/>
                </a:lnTo>
                <a:lnTo>
                  <a:pt x="3548063" y="1808163"/>
                </a:lnTo>
                <a:lnTo>
                  <a:pt x="3549650" y="1808163"/>
                </a:lnTo>
                <a:lnTo>
                  <a:pt x="3551238" y="1808163"/>
                </a:lnTo>
                <a:lnTo>
                  <a:pt x="3552826" y="1808163"/>
                </a:lnTo>
                <a:lnTo>
                  <a:pt x="3552826" y="1806575"/>
                </a:lnTo>
                <a:lnTo>
                  <a:pt x="3554413" y="1806575"/>
                </a:lnTo>
                <a:lnTo>
                  <a:pt x="3554413" y="1804988"/>
                </a:lnTo>
                <a:lnTo>
                  <a:pt x="3556000" y="1804988"/>
                </a:lnTo>
                <a:lnTo>
                  <a:pt x="3556000" y="1803400"/>
                </a:lnTo>
                <a:lnTo>
                  <a:pt x="3557588" y="1803400"/>
                </a:lnTo>
                <a:lnTo>
                  <a:pt x="3559176" y="1803400"/>
                </a:lnTo>
                <a:lnTo>
                  <a:pt x="3559176" y="1801813"/>
                </a:lnTo>
                <a:lnTo>
                  <a:pt x="3559176" y="1800226"/>
                </a:lnTo>
                <a:lnTo>
                  <a:pt x="3560763" y="1800226"/>
                </a:lnTo>
                <a:lnTo>
                  <a:pt x="3560763" y="1798638"/>
                </a:lnTo>
                <a:lnTo>
                  <a:pt x="3562350" y="1798638"/>
                </a:lnTo>
                <a:lnTo>
                  <a:pt x="3563938" y="1798638"/>
                </a:lnTo>
                <a:lnTo>
                  <a:pt x="3563938" y="1797051"/>
                </a:lnTo>
                <a:lnTo>
                  <a:pt x="3563938" y="1795463"/>
                </a:lnTo>
                <a:lnTo>
                  <a:pt x="3563938" y="1793876"/>
                </a:lnTo>
                <a:lnTo>
                  <a:pt x="3565526" y="1793876"/>
                </a:lnTo>
                <a:lnTo>
                  <a:pt x="3567113" y="1793876"/>
                </a:lnTo>
                <a:lnTo>
                  <a:pt x="3567113" y="1792288"/>
                </a:lnTo>
                <a:lnTo>
                  <a:pt x="3567113" y="1790700"/>
                </a:lnTo>
                <a:lnTo>
                  <a:pt x="3568700" y="1790700"/>
                </a:lnTo>
                <a:lnTo>
                  <a:pt x="3568700" y="1789113"/>
                </a:lnTo>
                <a:lnTo>
                  <a:pt x="3568700" y="1787525"/>
                </a:lnTo>
                <a:lnTo>
                  <a:pt x="3568700" y="1785938"/>
                </a:lnTo>
                <a:lnTo>
                  <a:pt x="3568700" y="1784350"/>
                </a:lnTo>
                <a:lnTo>
                  <a:pt x="3568700" y="1782763"/>
                </a:lnTo>
                <a:lnTo>
                  <a:pt x="3567113" y="1782763"/>
                </a:lnTo>
                <a:lnTo>
                  <a:pt x="3565526" y="1782763"/>
                </a:lnTo>
                <a:lnTo>
                  <a:pt x="3565526" y="1781175"/>
                </a:lnTo>
                <a:lnTo>
                  <a:pt x="3567113" y="1781175"/>
                </a:lnTo>
                <a:lnTo>
                  <a:pt x="3568700" y="1781175"/>
                </a:lnTo>
                <a:lnTo>
                  <a:pt x="3568700" y="1779588"/>
                </a:lnTo>
                <a:lnTo>
                  <a:pt x="3570288" y="1779588"/>
                </a:lnTo>
                <a:lnTo>
                  <a:pt x="3571876" y="1779588"/>
                </a:lnTo>
                <a:lnTo>
                  <a:pt x="3571876" y="1778000"/>
                </a:lnTo>
                <a:lnTo>
                  <a:pt x="3570288" y="1776413"/>
                </a:lnTo>
                <a:lnTo>
                  <a:pt x="3568700" y="1778000"/>
                </a:lnTo>
                <a:lnTo>
                  <a:pt x="3568700" y="1776413"/>
                </a:lnTo>
                <a:lnTo>
                  <a:pt x="3568700" y="1774825"/>
                </a:lnTo>
                <a:lnTo>
                  <a:pt x="3568700" y="1773238"/>
                </a:lnTo>
                <a:lnTo>
                  <a:pt x="3567113" y="1773238"/>
                </a:lnTo>
                <a:lnTo>
                  <a:pt x="3567113" y="1774825"/>
                </a:lnTo>
                <a:lnTo>
                  <a:pt x="3565526" y="1774825"/>
                </a:lnTo>
                <a:lnTo>
                  <a:pt x="3565526" y="1773238"/>
                </a:lnTo>
                <a:lnTo>
                  <a:pt x="3565526" y="1771650"/>
                </a:lnTo>
                <a:lnTo>
                  <a:pt x="3563938" y="1771650"/>
                </a:lnTo>
                <a:lnTo>
                  <a:pt x="3563938" y="1770063"/>
                </a:lnTo>
                <a:lnTo>
                  <a:pt x="3562350" y="1770063"/>
                </a:lnTo>
                <a:lnTo>
                  <a:pt x="3559176" y="1770063"/>
                </a:lnTo>
                <a:lnTo>
                  <a:pt x="3559176" y="1766888"/>
                </a:lnTo>
                <a:lnTo>
                  <a:pt x="3557588" y="1766888"/>
                </a:lnTo>
                <a:lnTo>
                  <a:pt x="3556000" y="1766888"/>
                </a:lnTo>
                <a:lnTo>
                  <a:pt x="3554413" y="1766888"/>
                </a:lnTo>
                <a:lnTo>
                  <a:pt x="3552826" y="1766888"/>
                </a:lnTo>
                <a:lnTo>
                  <a:pt x="3551238" y="1766888"/>
                </a:lnTo>
                <a:lnTo>
                  <a:pt x="3551238" y="1768475"/>
                </a:lnTo>
                <a:lnTo>
                  <a:pt x="3549650" y="1768475"/>
                </a:lnTo>
                <a:lnTo>
                  <a:pt x="3548063" y="1768475"/>
                </a:lnTo>
                <a:lnTo>
                  <a:pt x="3548063" y="1770063"/>
                </a:lnTo>
                <a:lnTo>
                  <a:pt x="3546476" y="1770063"/>
                </a:lnTo>
                <a:lnTo>
                  <a:pt x="3546476" y="1768475"/>
                </a:lnTo>
                <a:lnTo>
                  <a:pt x="3544888" y="1768475"/>
                </a:lnTo>
                <a:lnTo>
                  <a:pt x="3543300" y="1768475"/>
                </a:lnTo>
                <a:lnTo>
                  <a:pt x="3541713" y="1768475"/>
                </a:lnTo>
                <a:lnTo>
                  <a:pt x="3540126" y="1768475"/>
                </a:lnTo>
                <a:lnTo>
                  <a:pt x="3538538" y="1766888"/>
                </a:lnTo>
                <a:lnTo>
                  <a:pt x="3538538" y="1768475"/>
                </a:lnTo>
                <a:lnTo>
                  <a:pt x="3536950" y="1768475"/>
                </a:lnTo>
                <a:lnTo>
                  <a:pt x="3535363" y="1768475"/>
                </a:lnTo>
                <a:lnTo>
                  <a:pt x="3535363" y="1766888"/>
                </a:lnTo>
                <a:lnTo>
                  <a:pt x="3535363" y="1765300"/>
                </a:lnTo>
                <a:lnTo>
                  <a:pt x="3533776" y="1763713"/>
                </a:lnTo>
                <a:lnTo>
                  <a:pt x="3535363" y="1763713"/>
                </a:lnTo>
                <a:lnTo>
                  <a:pt x="3536950" y="1763713"/>
                </a:lnTo>
                <a:lnTo>
                  <a:pt x="3536950" y="1762125"/>
                </a:lnTo>
                <a:lnTo>
                  <a:pt x="3538538" y="1762125"/>
                </a:lnTo>
                <a:lnTo>
                  <a:pt x="3538538" y="1763713"/>
                </a:lnTo>
                <a:lnTo>
                  <a:pt x="3540126" y="1763713"/>
                </a:lnTo>
                <a:lnTo>
                  <a:pt x="3541713" y="1763713"/>
                </a:lnTo>
                <a:lnTo>
                  <a:pt x="3543300" y="1763713"/>
                </a:lnTo>
                <a:lnTo>
                  <a:pt x="3544888" y="1763713"/>
                </a:lnTo>
                <a:lnTo>
                  <a:pt x="3546476" y="1763713"/>
                </a:lnTo>
                <a:lnTo>
                  <a:pt x="3548063" y="1763713"/>
                </a:lnTo>
                <a:lnTo>
                  <a:pt x="3551238" y="1763713"/>
                </a:lnTo>
                <a:lnTo>
                  <a:pt x="3552826" y="1763713"/>
                </a:lnTo>
                <a:lnTo>
                  <a:pt x="3554413" y="1763713"/>
                </a:lnTo>
                <a:lnTo>
                  <a:pt x="3556000" y="1763713"/>
                </a:lnTo>
                <a:lnTo>
                  <a:pt x="3557588" y="1763713"/>
                </a:lnTo>
                <a:lnTo>
                  <a:pt x="3559176" y="1763713"/>
                </a:lnTo>
                <a:lnTo>
                  <a:pt x="3560763" y="1763713"/>
                </a:lnTo>
                <a:lnTo>
                  <a:pt x="3562350" y="1763713"/>
                </a:lnTo>
                <a:lnTo>
                  <a:pt x="3563938" y="1763713"/>
                </a:lnTo>
                <a:lnTo>
                  <a:pt x="3565526" y="1763713"/>
                </a:lnTo>
                <a:lnTo>
                  <a:pt x="3567113" y="1763713"/>
                </a:lnTo>
                <a:lnTo>
                  <a:pt x="3568700" y="1763713"/>
                </a:lnTo>
                <a:lnTo>
                  <a:pt x="3570288" y="1763713"/>
                </a:lnTo>
                <a:lnTo>
                  <a:pt x="3571876" y="1762125"/>
                </a:lnTo>
                <a:lnTo>
                  <a:pt x="3573463" y="1762125"/>
                </a:lnTo>
                <a:lnTo>
                  <a:pt x="3575050" y="1762125"/>
                </a:lnTo>
                <a:lnTo>
                  <a:pt x="3576638" y="1762125"/>
                </a:lnTo>
                <a:lnTo>
                  <a:pt x="3578226" y="1762125"/>
                </a:lnTo>
                <a:lnTo>
                  <a:pt x="3579813" y="1762125"/>
                </a:lnTo>
                <a:lnTo>
                  <a:pt x="3581400" y="1762125"/>
                </a:lnTo>
                <a:lnTo>
                  <a:pt x="3582988" y="1762125"/>
                </a:lnTo>
                <a:lnTo>
                  <a:pt x="3584576" y="1762125"/>
                </a:lnTo>
                <a:lnTo>
                  <a:pt x="3586163" y="1762125"/>
                </a:lnTo>
                <a:lnTo>
                  <a:pt x="3586163" y="1760538"/>
                </a:lnTo>
                <a:lnTo>
                  <a:pt x="3587750" y="1760538"/>
                </a:lnTo>
                <a:lnTo>
                  <a:pt x="3589338" y="1760538"/>
                </a:lnTo>
                <a:lnTo>
                  <a:pt x="3589338" y="1758950"/>
                </a:lnTo>
                <a:lnTo>
                  <a:pt x="3590926" y="1758950"/>
                </a:lnTo>
                <a:lnTo>
                  <a:pt x="3592513" y="1758950"/>
                </a:lnTo>
                <a:lnTo>
                  <a:pt x="3594100" y="1758950"/>
                </a:lnTo>
                <a:lnTo>
                  <a:pt x="3594100" y="1757363"/>
                </a:lnTo>
                <a:lnTo>
                  <a:pt x="3595688" y="1757363"/>
                </a:lnTo>
                <a:lnTo>
                  <a:pt x="3595688" y="1755775"/>
                </a:lnTo>
                <a:lnTo>
                  <a:pt x="3597276" y="1755775"/>
                </a:lnTo>
                <a:lnTo>
                  <a:pt x="3598863" y="1754188"/>
                </a:lnTo>
                <a:lnTo>
                  <a:pt x="3600450" y="1754188"/>
                </a:lnTo>
                <a:lnTo>
                  <a:pt x="3603626" y="1752600"/>
                </a:lnTo>
                <a:lnTo>
                  <a:pt x="3603626" y="1751013"/>
                </a:lnTo>
                <a:lnTo>
                  <a:pt x="3605213" y="1751013"/>
                </a:lnTo>
                <a:lnTo>
                  <a:pt x="3605213" y="1749425"/>
                </a:lnTo>
                <a:lnTo>
                  <a:pt x="3606800" y="1749425"/>
                </a:lnTo>
                <a:lnTo>
                  <a:pt x="3608388" y="1749425"/>
                </a:lnTo>
                <a:lnTo>
                  <a:pt x="3608388" y="1747838"/>
                </a:lnTo>
                <a:lnTo>
                  <a:pt x="3608388" y="1746250"/>
                </a:lnTo>
                <a:lnTo>
                  <a:pt x="3609976" y="1746250"/>
                </a:lnTo>
                <a:lnTo>
                  <a:pt x="3609976" y="1744663"/>
                </a:lnTo>
                <a:lnTo>
                  <a:pt x="3611563" y="1744663"/>
                </a:lnTo>
                <a:lnTo>
                  <a:pt x="3613150" y="1744663"/>
                </a:lnTo>
                <a:lnTo>
                  <a:pt x="3613150" y="1743075"/>
                </a:lnTo>
                <a:lnTo>
                  <a:pt x="3614738" y="1743075"/>
                </a:lnTo>
                <a:lnTo>
                  <a:pt x="3616326" y="1743075"/>
                </a:lnTo>
                <a:lnTo>
                  <a:pt x="3617913" y="1743075"/>
                </a:lnTo>
                <a:lnTo>
                  <a:pt x="3619500" y="1743075"/>
                </a:lnTo>
                <a:lnTo>
                  <a:pt x="3621088" y="1743075"/>
                </a:lnTo>
                <a:lnTo>
                  <a:pt x="3622676" y="1743075"/>
                </a:lnTo>
                <a:lnTo>
                  <a:pt x="3624263" y="1743075"/>
                </a:lnTo>
                <a:lnTo>
                  <a:pt x="3625850" y="1743075"/>
                </a:lnTo>
                <a:lnTo>
                  <a:pt x="3627438" y="1743075"/>
                </a:lnTo>
                <a:lnTo>
                  <a:pt x="3629026" y="1743075"/>
                </a:lnTo>
                <a:lnTo>
                  <a:pt x="3630613" y="1741488"/>
                </a:lnTo>
                <a:lnTo>
                  <a:pt x="3632200" y="1741488"/>
                </a:lnTo>
                <a:lnTo>
                  <a:pt x="3633788" y="1741488"/>
                </a:lnTo>
                <a:lnTo>
                  <a:pt x="3635376" y="1741488"/>
                </a:lnTo>
                <a:lnTo>
                  <a:pt x="3636963" y="1741488"/>
                </a:lnTo>
                <a:lnTo>
                  <a:pt x="3638550" y="1741488"/>
                </a:lnTo>
                <a:lnTo>
                  <a:pt x="3640138" y="1741488"/>
                </a:lnTo>
                <a:lnTo>
                  <a:pt x="3641726" y="1741488"/>
                </a:lnTo>
                <a:lnTo>
                  <a:pt x="3644900" y="1741488"/>
                </a:lnTo>
                <a:lnTo>
                  <a:pt x="3646488" y="1739900"/>
                </a:lnTo>
                <a:lnTo>
                  <a:pt x="3648076" y="1739900"/>
                </a:lnTo>
                <a:lnTo>
                  <a:pt x="3649663" y="1739900"/>
                </a:lnTo>
                <a:lnTo>
                  <a:pt x="3651250" y="1739900"/>
                </a:lnTo>
                <a:lnTo>
                  <a:pt x="3654426" y="1739900"/>
                </a:lnTo>
                <a:lnTo>
                  <a:pt x="3656013" y="1739900"/>
                </a:lnTo>
                <a:lnTo>
                  <a:pt x="3657600" y="1739900"/>
                </a:lnTo>
                <a:lnTo>
                  <a:pt x="3659188" y="1739900"/>
                </a:lnTo>
                <a:lnTo>
                  <a:pt x="3660776" y="1739900"/>
                </a:lnTo>
                <a:lnTo>
                  <a:pt x="3662363" y="1739900"/>
                </a:lnTo>
                <a:lnTo>
                  <a:pt x="3662363" y="1738313"/>
                </a:lnTo>
                <a:lnTo>
                  <a:pt x="3663950" y="1738313"/>
                </a:lnTo>
                <a:lnTo>
                  <a:pt x="3665538" y="1738313"/>
                </a:lnTo>
                <a:lnTo>
                  <a:pt x="3665538" y="1736725"/>
                </a:lnTo>
                <a:lnTo>
                  <a:pt x="3667126" y="1736725"/>
                </a:lnTo>
                <a:lnTo>
                  <a:pt x="3667126" y="1735138"/>
                </a:lnTo>
                <a:lnTo>
                  <a:pt x="3668713" y="1735138"/>
                </a:lnTo>
                <a:lnTo>
                  <a:pt x="3670300" y="1735138"/>
                </a:lnTo>
                <a:lnTo>
                  <a:pt x="3671888" y="1735138"/>
                </a:lnTo>
                <a:lnTo>
                  <a:pt x="3671888" y="1733550"/>
                </a:lnTo>
                <a:lnTo>
                  <a:pt x="3671888" y="1731963"/>
                </a:lnTo>
                <a:lnTo>
                  <a:pt x="3673476" y="1731963"/>
                </a:lnTo>
                <a:lnTo>
                  <a:pt x="3675063" y="1731963"/>
                </a:lnTo>
                <a:lnTo>
                  <a:pt x="3676650" y="1731963"/>
                </a:lnTo>
                <a:lnTo>
                  <a:pt x="3678238" y="1730375"/>
                </a:lnTo>
                <a:lnTo>
                  <a:pt x="3679826" y="1730375"/>
                </a:lnTo>
                <a:lnTo>
                  <a:pt x="3678238" y="1731963"/>
                </a:lnTo>
                <a:lnTo>
                  <a:pt x="3679826" y="1731963"/>
                </a:lnTo>
                <a:lnTo>
                  <a:pt x="3681413" y="1731963"/>
                </a:lnTo>
                <a:lnTo>
                  <a:pt x="3683000" y="1731963"/>
                </a:lnTo>
                <a:lnTo>
                  <a:pt x="3684588" y="1731963"/>
                </a:lnTo>
                <a:lnTo>
                  <a:pt x="3686176" y="1731963"/>
                </a:lnTo>
                <a:lnTo>
                  <a:pt x="3687763" y="1730375"/>
                </a:lnTo>
                <a:lnTo>
                  <a:pt x="3689350" y="1730375"/>
                </a:lnTo>
                <a:lnTo>
                  <a:pt x="3690938" y="1728788"/>
                </a:lnTo>
                <a:lnTo>
                  <a:pt x="3692526" y="1728788"/>
                </a:lnTo>
                <a:lnTo>
                  <a:pt x="3692526" y="1727200"/>
                </a:lnTo>
                <a:lnTo>
                  <a:pt x="3694113" y="1727200"/>
                </a:lnTo>
                <a:lnTo>
                  <a:pt x="3695700" y="1727200"/>
                </a:lnTo>
                <a:lnTo>
                  <a:pt x="3698876" y="1725613"/>
                </a:lnTo>
                <a:lnTo>
                  <a:pt x="3698876" y="1724025"/>
                </a:lnTo>
                <a:lnTo>
                  <a:pt x="3700463" y="1722438"/>
                </a:lnTo>
                <a:lnTo>
                  <a:pt x="3702050" y="1722438"/>
                </a:lnTo>
                <a:lnTo>
                  <a:pt x="3703638" y="1722438"/>
                </a:lnTo>
                <a:lnTo>
                  <a:pt x="3703638" y="1720850"/>
                </a:lnTo>
                <a:lnTo>
                  <a:pt x="3705226" y="1720850"/>
                </a:lnTo>
                <a:lnTo>
                  <a:pt x="3706813" y="1719263"/>
                </a:lnTo>
                <a:lnTo>
                  <a:pt x="3706813" y="1717675"/>
                </a:lnTo>
                <a:lnTo>
                  <a:pt x="3709988" y="1717675"/>
                </a:lnTo>
                <a:lnTo>
                  <a:pt x="3711576" y="1717675"/>
                </a:lnTo>
                <a:lnTo>
                  <a:pt x="3711576" y="1716088"/>
                </a:lnTo>
                <a:lnTo>
                  <a:pt x="3713163" y="1716088"/>
                </a:lnTo>
                <a:lnTo>
                  <a:pt x="3713163" y="1714500"/>
                </a:lnTo>
                <a:lnTo>
                  <a:pt x="3714750" y="1714500"/>
                </a:lnTo>
                <a:lnTo>
                  <a:pt x="3716338" y="1714500"/>
                </a:lnTo>
                <a:lnTo>
                  <a:pt x="3716338" y="1712913"/>
                </a:lnTo>
                <a:lnTo>
                  <a:pt x="3717926" y="1712913"/>
                </a:lnTo>
                <a:lnTo>
                  <a:pt x="3717926" y="1714500"/>
                </a:lnTo>
                <a:lnTo>
                  <a:pt x="3719513" y="1714500"/>
                </a:lnTo>
                <a:lnTo>
                  <a:pt x="3719513" y="1712913"/>
                </a:lnTo>
                <a:lnTo>
                  <a:pt x="3721100" y="1712913"/>
                </a:lnTo>
                <a:lnTo>
                  <a:pt x="3722688" y="1712913"/>
                </a:lnTo>
                <a:lnTo>
                  <a:pt x="3724276" y="1712913"/>
                </a:lnTo>
                <a:lnTo>
                  <a:pt x="3724276" y="1714500"/>
                </a:lnTo>
                <a:lnTo>
                  <a:pt x="3725863" y="1714500"/>
                </a:lnTo>
                <a:lnTo>
                  <a:pt x="3725863" y="1716088"/>
                </a:lnTo>
                <a:lnTo>
                  <a:pt x="3727450" y="1716088"/>
                </a:lnTo>
                <a:lnTo>
                  <a:pt x="3729038" y="1716088"/>
                </a:lnTo>
                <a:lnTo>
                  <a:pt x="3730626" y="1716088"/>
                </a:lnTo>
                <a:lnTo>
                  <a:pt x="3730626" y="1714500"/>
                </a:lnTo>
                <a:lnTo>
                  <a:pt x="3732213" y="1714500"/>
                </a:lnTo>
                <a:lnTo>
                  <a:pt x="3733800" y="1714500"/>
                </a:lnTo>
                <a:lnTo>
                  <a:pt x="3735388" y="1714500"/>
                </a:lnTo>
                <a:lnTo>
                  <a:pt x="3735388" y="1716088"/>
                </a:lnTo>
                <a:lnTo>
                  <a:pt x="3736976" y="1716088"/>
                </a:lnTo>
                <a:lnTo>
                  <a:pt x="3738563" y="1717675"/>
                </a:lnTo>
                <a:lnTo>
                  <a:pt x="3740150" y="1717675"/>
                </a:lnTo>
                <a:lnTo>
                  <a:pt x="3741738" y="1717675"/>
                </a:lnTo>
                <a:lnTo>
                  <a:pt x="3743326" y="1717675"/>
                </a:lnTo>
                <a:lnTo>
                  <a:pt x="3744913" y="1717675"/>
                </a:lnTo>
                <a:lnTo>
                  <a:pt x="3746500" y="1717675"/>
                </a:lnTo>
                <a:lnTo>
                  <a:pt x="3748088" y="1719263"/>
                </a:lnTo>
                <a:lnTo>
                  <a:pt x="3749676" y="1719263"/>
                </a:lnTo>
                <a:lnTo>
                  <a:pt x="3751263" y="1719263"/>
                </a:lnTo>
                <a:lnTo>
                  <a:pt x="3752850" y="1719263"/>
                </a:lnTo>
                <a:lnTo>
                  <a:pt x="3754438" y="1719263"/>
                </a:lnTo>
                <a:lnTo>
                  <a:pt x="3754438" y="1717675"/>
                </a:lnTo>
                <a:lnTo>
                  <a:pt x="3756026" y="1717675"/>
                </a:lnTo>
                <a:lnTo>
                  <a:pt x="3757613" y="1717675"/>
                </a:lnTo>
                <a:lnTo>
                  <a:pt x="3759200" y="1717675"/>
                </a:lnTo>
                <a:lnTo>
                  <a:pt x="3759200" y="1716088"/>
                </a:lnTo>
                <a:lnTo>
                  <a:pt x="3760788" y="1716088"/>
                </a:lnTo>
                <a:lnTo>
                  <a:pt x="3760788" y="1714500"/>
                </a:lnTo>
                <a:lnTo>
                  <a:pt x="3760788" y="1712913"/>
                </a:lnTo>
                <a:lnTo>
                  <a:pt x="3762376" y="1712913"/>
                </a:lnTo>
                <a:lnTo>
                  <a:pt x="3763963" y="1712913"/>
                </a:lnTo>
                <a:lnTo>
                  <a:pt x="3765550" y="1712913"/>
                </a:lnTo>
                <a:lnTo>
                  <a:pt x="3767138" y="1712913"/>
                </a:lnTo>
                <a:lnTo>
                  <a:pt x="3768726" y="1712913"/>
                </a:lnTo>
                <a:lnTo>
                  <a:pt x="3770313" y="1712913"/>
                </a:lnTo>
                <a:lnTo>
                  <a:pt x="3771900" y="1712913"/>
                </a:lnTo>
                <a:lnTo>
                  <a:pt x="3773488" y="1712913"/>
                </a:lnTo>
                <a:lnTo>
                  <a:pt x="3773488" y="1714500"/>
                </a:lnTo>
                <a:lnTo>
                  <a:pt x="3775076" y="1714500"/>
                </a:lnTo>
                <a:lnTo>
                  <a:pt x="3775076" y="1716088"/>
                </a:lnTo>
                <a:lnTo>
                  <a:pt x="3775076" y="1717675"/>
                </a:lnTo>
                <a:lnTo>
                  <a:pt x="3776663" y="1717675"/>
                </a:lnTo>
                <a:lnTo>
                  <a:pt x="3778250" y="1717675"/>
                </a:lnTo>
                <a:lnTo>
                  <a:pt x="3779838" y="1717675"/>
                </a:lnTo>
                <a:lnTo>
                  <a:pt x="3779838" y="1716088"/>
                </a:lnTo>
                <a:lnTo>
                  <a:pt x="3781426" y="1716088"/>
                </a:lnTo>
                <a:lnTo>
                  <a:pt x="3783013" y="1717675"/>
                </a:lnTo>
                <a:lnTo>
                  <a:pt x="3784600" y="1717675"/>
                </a:lnTo>
                <a:lnTo>
                  <a:pt x="3786188" y="1717675"/>
                </a:lnTo>
                <a:lnTo>
                  <a:pt x="3787776" y="1717675"/>
                </a:lnTo>
                <a:lnTo>
                  <a:pt x="3789363" y="1717675"/>
                </a:lnTo>
                <a:lnTo>
                  <a:pt x="3790950" y="1717675"/>
                </a:lnTo>
                <a:lnTo>
                  <a:pt x="3790950" y="1719263"/>
                </a:lnTo>
                <a:lnTo>
                  <a:pt x="3792538" y="1719263"/>
                </a:lnTo>
                <a:lnTo>
                  <a:pt x="3792538" y="1720850"/>
                </a:lnTo>
                <a:lnTo>
                  <a:pt x="3792538" y="1722438"/>
                </a:lnTo>
                <a:lnTo>
                  <a:pt x="3790950" y="1722438"/>
                </a:lnTo>
                <a:lnTo>
                  <a:pt x="3789363" y="1722438"/>
                </a:lnTo>
                <a:lnTo>
                  <a:pt x="3789363" y="1724025"/>
                </a:lnTo>
                <a:lnTo>
                  <a:pt x="3787776" y="1724025"/>
                </a:lnTo>
                <a:lnTo>
                  <a:pt x="3787776" y="1725613"/>
                </a:lnTo>
                <a:lnTo>
                  <a:pt x="3787776" y="1727200"/>
                </a:lnTo>
                <a:lnTo>
                  <a:pt x="3787776" y="1728788"/>
                </a:lnTo>
                <a:lnTo>
                  <a:pt x="3787776" y="1730375"/>
                </a:lnTo>
                <a:lnTo>
                  <a:pt x="3787776" y="1731963"/>
                </a:lnTo>
                <a:lnTo>
                  <a:pt x="3789363" y="1731963"/>
                </a:lnTo>
                <a:lnTo>
                  <a:pt x="3790950" y="1731963"/>
                </a:lnTo>
                <a:lnTo>
                  <a:pt x="3790950" y="1733550"/>
                </a:lnTo>
                <a:lnTo>
                  <a:pt x="3792538" y="1733550"/>
                </a:lnTo>
                <a:lnTo>
                  <a:pt x="3792538" y="1735138"/>
                </a:lnTo>
                <a:lnTo>
                  <a:pt x="3794126" y="1735138"/>
                </a:lnTo>
                <a:lnTo>
                  <a:pt x="3795713" y="1735138"/>
                </a:lnTo>
                <a:lnTo>
                  <a:pt x="3797300" y="1735138"/>
                </a:lnTo>
                <a:lnTo>
                  <a:pt x="3797300" y="1736725"/>
                </a:lnTo>
                <a:lnTo>
                  <a:pt x="3798888" y="1736725"/>
                </a:lnTo>
                <a:lnTo>
                  <a:pt x="3798888" y="1738313"/>
                </a:lnTo>
                <a:lnTo>
                  <a:pt x="3800476" y="1738313"/>
                </a:lnTo>
                <a:lnTo>
                  <a:pt x="3802063" y="1738313"/>
                </a:lnTo>
                <a:lnTo>
                  <a:pt x="3802063" y="1739900"/>
                </a:lnTo>
                <a:lnTo>
                  <a:pt x="3803650" y="1739900"/>
                </a:lnTo>
                <a:lnTo>
                  <a:pt x="3805238" y="1739900"/>
                </a:lnTo>
                <a:lnTo>
                  <a:pt x="3806826" y="1739900"/>
                </a:lnTo>
                <a:lnTo>
                  <a:pt x="3808413" y="1739900"/>
                </a:lnTo>
                <a:lnTo>
                  <a:pt x="3810000" y="1739900"/>
                </a:lnTo>
                <a:lnTo>
                  <a:pt x="3810000" y="1741488"/>
                </a:lnTo>
                <a:lnTo>
                  <a:pt x="3811588" y="1739900"/>
                </a:lnTo>
                <a:lnTo>
                  <a:pt x="3811588" y="1741488"/>
                </a:lnTo>
                <a:lnTo>
                  <a:pt x="3811588" y="1743075"/>
                </a:lnTo>
                <a:lnTo>
                  <a:pt x="3811588" y="1744663"/>
                </a:lnTo>
                <a:lnTo>
                  <a:pt x="3813176" y="1744663"/>
                </a:lnTo>
                <a:lnTo>
                  <a:pt x="3814763" y="1744663"/>
                </a:lnTo>
                <a:lnTo>
                  <a:pt x="3814763" y="1746250"/>
                </a:lnTo>
                <a:lnTo>
                  <a:pt x="3816350" y="1746250"/>
                </a:lnTo>
                <a:lnTo>
                  <a:pt x="3816350" y="1747838"/>
                </a:lnTo>
                <a:lnTo>
                  <a:pt x="3814763" y="1747838"/>
                </a:lnTo>
                <a:lnTo>
                  <a:pt x="3814763" y="1749425"/>
                </a:lnTo>
                <a:lnTo>
                  <a:pt x="3814763" y="1751013"/>
                </a:lnTo>
                <a:lnTo>
                  <a:pt x="3816350" y="1751013"/>
                </a:lnTo>
                <a:lnTo>
                  <a:pt x="3816350" y="1752600"/>
                </a:lnTo>
                <a:lnTo>
                  <a:pt x="3817938" y="1752600"/>
                </a:lnTo>
                <a:lnTo>
                  <a:pt x="3817938" y="1754188"/>
                </a:lnTo>
                <a:lnTo>
                  <a:pt x="3819526" y="1754188"/>
                </a:lnTo>
                <a:lnTo>
                  <a:pt x="3821113" y="1754188"/>
                </a:lnTo>
                <a:lnTo>
                  <a:pt x="3822700" y="1754188"/>
                </a:lnTo>
                <a:lnTo>
                  <a:pt x="3822700" y="1755775"/>
                </a:lnTo>
                <a:lnTo>
                  <a:pt x="3824288" y="1755775"/>
                </a:lnTo>
                <a:lnTo>
                  <a:pt x="3825876" y="1755775"/>
                </a:lnTo>
                <a:lnTo>
                  <a:pt x="3827463" y="1757363"/>
                </a:lnTo>
                <a:lnTo>
                  <a:pt x="3829050" y="1757363"/>
                </a:lnTo>
                <a:lnTo>
                  <a:pt x="3830638" y="1757363"/>
                </a:lnTo>
                <a:lnTo>
                  <a:pt x="3832226" y="1757363"/>
                </a:lnTo>
                <a:lnTo>
                  <a:pt x="3833813" y="1757363"/>
                </a:lnTo>
                <a:lnTo>
                  <a:pt x="3835400" y="1757363"/>
                </a:lnTo>
                <a:lnTo>
                  <a:pt x="3836988" y="1757363"/>
                </a:lnTo>
                <a:lnTo>
                  <a:pt x="3836988" y="1755775"/>
                </a:lnTo>
                <a:lnTo>
                  <a:pt x="3838576" y="1755775"/>
                </a:lnTo>
                <a:lnTo>
                  <a:pt x="3840163" y="1755775"/>
                </a:lnTo>
                <a:lnTo>
                  <a:pt x="3841750" y="1755775"/>
                </a:lnTo>
                <a:lnTo>
                  <a:pt x="3843338" y="1755775"/>
                </a:lnTo>
                <a:lnTo>
                  <a:pt x="3843338" y="1754188"/>
                </a:lnTo>
                <a:lnTo>
                  <a:pt x="3844926" y="1754188"/>
                </a:lnTo>
                <a:lnTo>
                  <a:pt x="3846513" y="1754188"/>
                </a:lnTo>
                <a:lnTo>
                  <a:pt x="3846513" y="1755775"/>
                </a:lnTo>
                <a:lnTo>
                  <a:pt x="3848100" y="1755775"/>
                </a:lnTo>
                <a:lnTo>
                  <a:pt x="3848100" y="1754188"/>
                </a:lnTo>
                <a:lnTo>
                  <a:pt x="3849688" y="1755775"/>
                </a:lnTo>
                <a:lnTo>
                  <a:pt x="3851276" y="1755775"/>
                </a:lnTo>
                <a:lnTo>
                  <a:pt x="3852863" y="1755775"/>
                </a:lnTo>
                <a:lnTo>
                  <a:pt x="3854450" y="1755775"/>
                </a:lnTo>
                <a:lnTo>
                  <a:pt x="3856038" y="1755775"/>
                </a:lnTo>
                <a:lnTo>
                  <a:pt x="3857626" y="1755775"/>
                </a:lnTo>
                <a:lnTo>
                  <a:pt x="3857626" y="1754188"/>
                </a:lnTo>
                <a:lnTo>
                  <a:pt x="3859213" y="1754188"/>
                </a:lnTo>
                <a:lnTo>
                  <a:pt x="3860800" y="1754188"/>
                </a:lnTo>
                <a:lnTo>
                  <a:pt x="3862388" y="1754188"/>
                </a:lnTo>
                <a:lnTo>
                  <a:pt x="3862388" y="1755775"/>
                </a:lnTo>
                <a:lnTo>
                  <a:pt x="3862388" y="1757363"/>
                </a:lnTo>
                <a:lnTo>
                  <a:pt x="3863976" y="1757363"/>
                </a:lnTo>
                <a:lnTo>
                  <a:pt x="3863976" y="1758950"/>
                </a:lnTo>
                <a:lnTo>
                  <a:pt x="3865563" y="1758950"/>
                </a:lnTo>
                <a:lnTo>
                  <a:pt x="3865563" y="1760538"/>
                </a:lnTo>
                <a:lnTo>
                  <a:pt x="3865563" y="1762125"/>
                </a:lnTo>
                <a:lnTo>
                  <a:pt x="3863976" y="1762125"/>
                </a:lnTo>
                <a:lnTo>
                  <a:pt x="3863976" y="1760538"/>
                </a:lnTo>
                <a:lnTo>
                  <a:pt x="3862388" y="1762125"/>
                </a:lnTo>
                <a:lnTo>
                  <a:pt x="3862388" y="1763713"/>
                </a:lnTo>
                <a:lnTo>
                  <a:pt x="3862388" y="1765300"/>
                </a:lnTo>
                <a:lnTo>
                  <a:pt x="3860800" y="1765300"/>
                </a:lnTo>
                <a:lnTo>
                  <a:pt x="3860800" y="1766888"/>
                </a:lnTo>
                <a:lnTo>
                  <a:pt x="3859213" y="1766888"/>
                </a:lnTo>
                <a:lnTo>
                  <a:pt x="3859213" y="1768475"/>
                </a:lnTo>
                <a:lnTo>
                  <a:pt x="3859213" y="1770063"/>
                </a:lnTo>
                <a:lnTo>
                  <a:pt x="3857626" y="1770063"/>
                </a:lnTo>
                <a:lnTo>
                  <a:pt x="3857626" y="1771650"/>
                </a:lnTo>
                <a:lnTo>
                  <a:pt x="3859213" y="1773238"/>
                </a:lnTo>
                <a:lnTo>
                  <a:pt x="3859213" y="1774825"/>
                </a:lnTo>
                <a:lnTo>
                  <a:pt x="3860800" y="1776413"/>
                </a:lnTo>
                <a:lnTo>
                  <a:pt x="3862388" y="1776413"/>
                </a:lnTo>
                <a:lnTo>
                  <a:pt x="3862388" y="1774825"/>
                </a:lnTo>
                <a:lnTo>
                  <a:pt x="3863976" y="1774825"/>
                </a:lnTo>
                <a:lnTo>
                  <a:pt x="3863976" y="1776413"/>
                </a:lnTo>
                <a:lnTo>
                  <a:pt x="3865563" y="1776413"/>
                </a:lnTo>
                <a:lnTo>
                  <a:pt x="3867150" y="1776413"/>
                </a:lnTo>
                <a:lnTo>
                  <a:pt x="3867150" y="1778000"/>
                </a:lnTo>
                <a:lnTo>
                  <a:pt x="3868738" y="1778000"/>
                </a:lnTo>
                <a:lnTo>
                  <a:pt x="3868738" y="1779588"/>
                </a:lnTo>
                <a:lnTo>
                  <a:pt x="3867150" y="1779588"/>
                </a:lnTo>
                <a:lnTo>
                  <a:pt x="3867150" y="1781175"/>
                </a:lnTo>
                <a:lnTo>
                  <a:pt x="3865563" y="1781175"/>
                </a:lnTo>
                <a:lnTo>
                  <a:pt x="3865563" y="1782763"/>
                </a:lnTo>
                <a:lnTo>
                  <a:pt x="3863976" y="1782763"/>
                </a:lnTo>
                <a:lnTo>
                  <a:pt x="3863976" y="1781175"/>
                </a:lnTo>
                <a:lnTo>
                  <a:pt x="3862388" y="1781175"/>
                </a:lnTo>
                <a:lnTo>
                  <a:pt x="3860800" y="1781175"/>
                </a:lnTo>
                <a:lnTo>
                  <a:pt x="3859213" y="1781175"/>
                </a:lnTo>
                <a:lnTo>
                  <a:pt x="3859213" y="1782763"/>
                </a:lnTo>
                <a:lnTo>
                  <a:pt x="3859213" y="1784350"/>
                </a:lnTo>
                <a:lnTo>
                  <a:pt x="3859213" y="1785938"/>
                </a:lnTo>
                <a:lnTo>
                  <a:pt x="3860800" y="1787525"/>
                </a:lnTo>
                <a:lnTo>
                  <a:pt x="3859213" y="1787525"/>
                </a:lnTo>
                <a:lnTo>
                  <a:pt x="3859213" y="1789113"/>
                </a:lnTo>
                <a:lnTo>
                  <a:pt x="3859213" y="1790700"/>
                </a:lnTo>
                <a:lnTo>
                  <a:pt x="3860800" y="1790700"/>
                </a:lnTo>
                <a:lnTo>
                  <a:pt x="3860800" y="1792288"/>
                </a:lnTo>
                <a:lnTo>
                  <a:pt x="3860800" y="1793876"/>
                </a:lnTo>
                <a:lnTo>
                  <a:pt x="3862388" y="1793876"/>
                </a:lnTo>
                <a:lnTo>
                  <a:pt x="3863976" y="1793876"/>
                </a:lnTo>
                <a:lnTo>
                  <a:pt x="3863976" y="1795463"/>
                </a:lnTo>
                <a:lnTo>
                  <a:pt x="3865563" y="1797051"/>
                </a:lnTo>
                <a:lnTo>
                  <a:pt x="3867150" y="1797051"/>
                </a:lnTo>
                <a:lnTo>
                  <a:pt x="3868738" y="1798638"/>
                </a:lnTo>
                <a:lnTo>
                  <a:pt x="3870326" y="1798638"/>
                </a:lnTo>
                <a:lnTo>
                  <a:pt x="3871913" y="1798638"/>
                </a:lnTo>
                <a:lnTo>
                  <a:pt x="3873500" y="1798638"/>
                </a:lnTo>
                <a:lnTo>
                  <a:pt x="3873500" y="1800226"/>
                </a:lnTo>
                <a:lnTo>
                  <a:pt x="3875088" y="1800226"/>
                </a:lnTo>
                <a:lnTo>
                  <a:pt x="3876676" y="1800226"/>
                </a:lnTo>
                <a:lnTo>
                  <a:pt x="3876676" y="1801813"/>
                </a:lnTo>
                <a:lnTo>
                  <a:pt x="3878263" y="1801813"/>
                </a:lnTo>
                <a:lnTo>
                  <a:pt x="3879850" y="1801813"/>
                </a:lnTo>
                <a:lnTo>
                  <a:pt x="3881438" y="1803400"/>
                </a:lnTo>
                <a:lnTo>
                  <a:pt x="3883026" y="1803400"/>
                </a:lnTo>
                <a:lnTo>
                  <a:pt x="3884613" y="1803400"/>
                </a:lnTo>
                <a:lnTo>
                  <a:pt x="3886200" y="1803400"/>
                </a:lnTo>
                <a:lnTo>
                  <a:pt x="3887788" y="1803400"/>
                </a:lnTo>
                <a:lnTo>
                  <a:pt x="3889376" y="1803400"/>
                </a:lnTo>
                <a:lnTo>
                  <a:pt x="3890963" y="1803400"/>
                </a:lnTo>
                <a:lnTo>
                  <a:pt x="3895726" y="1803400"/>
                </a:lnTo>
                <a:lnTo>
                  <a:pt x="3897313" y="1803400"/>
                </a:lnTo>
                <a:lnTo>
                  <a:pt x="3898900" y="1804988"/>
                </a:lnTo>
                <a:lnTo>
                  <a:pt x="3900488" y="1804988"/>
                </a:lnTo>
                <a:lnTo>
                  <a:pt x="3902076" y="1804988"/>
                </a:lnTo>
                <a:lnTo>
                  <a:pt x="3903663" y="1804988"/>
                </a:lnTo>
                <a:lnTo>
                  <a:pt x="3905250" y="1804988"/>
                </a:lnTo>
                <a:lnTo>
                  <a:pt x="3905250" y="1803400"/>
                </a:lnTo>
                <a:lnTo>
                  <a:pt x="3906838" y="1803400"/>
                </a:lnTo>
                <a:lnTo>
                  <a:pt x="3908426" y="1803400"/>
                </a:lnTo>
                <a:lnTo>
                  <a:pt x="3910013" y="1803400"/>
                </a:lnTo>
                <a:lnTo>
                  <a:pt x="3911600" y="1803400"/>
                </a:lnTo>
                <a:lnTo>
                  <a:pt x="3913188" y="1803400"/>
                </a:lnTo>
                <a:lnTo>
                  <a:pt x="3914776" y="1803400"/>
                </a:lnTo>
                <a:lnTo>
                  <a:pt x="3916363" y="1803400"/>
                </a:lnTo>
                <a:lnTo>
                  <a:pt x="3917950" y="1803400"/>
                </a:lnTo>
                <a:lnTo>
                  <a:pt x="3919538" y="1804988"/>
                </a:lnTo>
                <a:lnTo>
                  <a:pt x="3919538" y="1806575"/>
                </a:lnTo>
                <a:lnTo>
                  <a:pt x="3921126" y="1806575"/>
                </a:lnTo>
                <a:lnTo>
                  <a:pt x="3921126" y="1804988"/>
                </a:lnTo>
                <a:lnTo>
                  <a:pt x="3921126" y="1803400"/>
                </a:lnTo>
                <a:lnTo>
                  <a:pt x="3922713" y="1803400"/>
                </a:lnTo>
                <a:lnTo>
                  <a:pt x="3924300" y="1803400"/>
                </a:lnTo>
                <a:lnTo>
                  <a:pt x="3925888" y="1803400"/>
                </a:lnTo>
                <a:lnTo>
                  <a:pt x="3927476" y="1803400"/>
                </a:lnTo>
                <a:lnTo>
                  <a:pt x="3927476" y="1801813"/>
                </a:lnTo>
                <a:lnTo>
                  <a:pt x="3929063" y="1801813"/>
                </a:lnTo>
                <a:lnTo>
                  <a:pt x="3930650" y="1801813"/>
                </a:lnTo>
                <a:lnTo>
                  <a:pt x="3932238" y="1801813"/>
                </a:lnTo>
                <a:lnTo>
                  <a:pt x="3932238" y="1800226"/>
                </a:lnTo>
                <a:lnTo>
                  <a:pt x="3933826" y="1800226"/>
                </a:lnTo>
                <a:lnTo>
                  <a:pt x="3935413" y="1800226"/>
                </a:lnTo>
                <a:lnTo>
                  <a:pt x="3937000" y="1800226"/>
                </a:lnTo>
                <a:lnTo>
                  <a:pt x="3937000" y="1798638"/>
                </a:lnTo>
                <a:lnTo>
                  <a:pt x="3938588" y="1798638"/>
                </a:lnTo>
                <a:lnTo>
                  <a:pt x="3940176" y="1798638"/>
                </a:lnTo>
                <a:lnTo>
                  <a:pt x="3940176" y="1797051"/>
                </a:lnTo>
                <a:lnTo>
                  <a:pt x="3940176" y="1795463"/>
                </a:lnTo>
                <a:lnTo>
                  <a:pt x="3941763" y="1795463"/>
                </a:lnTo>
                <a:lnTo>
                  <a:pt x="3941763" y="1793876"/>
                </a:lnTo>
                <a:lnTo>
                  <a:pt x="3943350" y="1793876"/>
                </a:lnTo>
                <a:lnTo>
                  <a:pt x="3944938" y="1793876"/>
                </a:lnTo>
                <a:lnTo>
                  <a:pt x="3944938" y="1792288"/>
                </a:lnTo>
                <a:lnTo>
                  <a:pt x="3943350" y="1792288"/>
                </a:lnTo>
                <a:lnTo>
                  <a:pt x="3943350" y="1790700"/>
                </a:lnTo>
                <a:lnTo>
                  <a:pt x="3941763" y="1790700"/>
                </a:lnTo>
                <a:lnTo>
                  <a:pt x="3941763" y="1789113"/>
                </a:lnTo>
                <a:lnTo>
                  <a:pt x="3940176" y="1789113"/>
                </a:lnTo>
                <a:lnTo>
                  <a:pt x="3940176" y="1787525"/>
                </a:lnTo>
                <a:lnTo>
                  <a:pt x="3938588" y="1787525"/>
                </a:lnTo>
                <a:lnTo>
                  <a:pt x="3938588" y="1785938"/>
                </a:lnTo>
                <a:lnTo>
                  <a:pt x="3937000" y="1785938"/>
                </a:lnTo>
                <a:lnTo>
                  <a:pt x="3937000" y="1784350"/>
                </a:lnTo>
                <a:lnTo>
                  <a:pt x="3938588" y="1784350"/>
                </a:lnTo>
                <a:lnTo>
                  <a:pt x="3940176" y="1784350"/>
                </a:lnTo>
                <a:lnTo>
                  <a:pt x="3941763" y="1784350"/>
                </a:lnTo>
                <a:lnTo>
                  <a:pt x="3941763" y="1785938"/>
                </a:lnTo>
                <a:lnTo>
                  <a:pt x="3943350" y="1785938"/>
                </a:lnTo>
                <a:lnTo>
                  <a:pt x="3944938" y="1785938"/>
                </a:lnTo>
                <a:lnTo>
                  <a:pt x="3944938" y="1787525"/>
                </a:lnTo>
                <a:lnTo>
                  <a:pt x="3946526" y="1787525"/>
                </a:lnTo>
                <a:lnTo>
                  <a:pt x="3948113" y="1787525"/>
                </a:lnTo>
                <a:lnTo>
                  <a:pt x="3949700" y="1787525"/>
                </a:lnTo>
                <a:lnTo>
                  <a:pt x="3949700" y="1789113"/>
                </a:lnTo>
                <a:lnTo>
                  <a:pt x="3951288" y="1789113"/>
                </a:lnTo>
                <a:lnTo>
                  <a:pt x="3952876" y="1789113"/>
                </a:lnTo>
                <a:lnTo>
                  <a:pt x="3952876" y="1790700"/>
                </a:lnTo>
                <a:lnTo>
                  <a:pt x="3954463" y="1790700"/>
                </a:lnTo>
                <a:lnTo>
                  <a:pt x="3954463" y="1792288"/>
                </a:lnTo>
                <a:lnTo>
                  <a:pt x="3956050" y="1792288"/>
                </a:lnTo>
                <a:lnTo>
                  <a:pt x="3956050" y="1793876"/>
                </a:lnTo>
                <a:lnTo>
                  <a:pt x="3957638" y="1793876"/>
                </a:lnTo>
                <a:lnTo>
                  <a:pt x="3959226" y="1793876"/>
                </a:lnTo>
                <a:lnTo>
                  <a:pt x="3960813" y="1793876"/>
                </a:lnTo>
                <a:lnTo>
                  <a:pt x="3962400" y="1793876"/>
                </a:lnTo>
                <a:lnTo>
                  <a:pt x="3962400" y="1795463"/>
                </a:lnTo>
                <a:lnTo>
                  <a:pt x="3963988" y="1795463"/>
                </a:lnTo>
                <a:lnTo>
                  <a:pt x="3965576" y="1795463"/>
                </a:lnTo>
                <a:lnTo>
                  <a:pt x="3967163" y="1795463"/>
                </a:lnTo>
                <a:lnTo>
                  <a:pt x="3967163" y="1797051"/>
                </a:lnTo>
                <a:lnTo>
                  <a:pt x="3965576" y="1798638"/>
                </a:lnTo>
                <a:lnTo>
                  <a:pt x="3963988" y="1798638"/>
                </a:lnTo>
                <a:lnTo>
                  <a:pt x="3963988" y="1797051"/>
                </a:lnTo>
                <a:lnTo>
                  <a:pt x="3962400" y="1797051"/>
                </a:lnTo>
                <a:lnTo>
                  <a:pt x="3960813" y="1797051"/>
                </a:lnTo>
                <a:lnTo>
                  <a:pt x="3959226" y="1797051"/>
                </a:lnTo>
                <a:lnTo>
                  <a:pt x="3957638" y="1797051"/>
                </a:lnTo>
                <a:lnTo>
                  <a:pt x="3956050" y="1797051"/>
                </a:lnTo>
                <a:lnTo>
                  <a:pt x="3954463" y="1797051"/>
                </a:lnTo>
                <a:lnTo>
                  <a:pt x="3952876" y="1797051"/>
                </a:lnTo>
                <a:lnTo>
                  <a:pt x="3952876" y="1795463"/>
                </a:lnTo>
                <a:lnTo>
                  <a:pt x="3951288" y="1795463"/>
                </a:lnTo>
                <a:lnTo>
                  <a:pt x="3951288" y="1793876"/>
                </a:lnTo>
                <a:lnTo>
                  <a:pt x="3949700" y="1793876"/>
                </a:lnTo>
                <a:lnTo>
                  <a:pt x="3949700" y="1795463"/>
                </a:lnTo>
                <a:lnTo>
                  <a:pt x="3948113" y="1797051"/>
                </a:lnTo>
                <a:lnTo>
                  <a:pt x="3948113" y="1798638"/>
                </a:lnTo>
                <a:lnTo>
                  <a:pt x="3949700" y="1798638"/>
                </a:lnTo>
                <a:lnTo>
                  <a:pt x="3952876" y="1800226"/>
                </a:lnTo>
                <a:lnTo>
                  <a:pt x="3949700" y="1801813"/>
                </a:lnTo>
                <a:lnTo>
                  <a:pt x="3948113" y="1801813"/>
                </a:lnTo>
                <a:lnTo>
                  <a:pt x="3948113" y="1803400"/>
                </a:lnTo>
                <a:lnTo>
                  <a:pt x="3948113" y="1806575"/>
                </a:lnTo>
                <a:lnTo>
                  <a:pt x="3946526" y="1806575"/>
                </a:lnTo>
                <a:lnTo>
                  <a:pt x="3946526" y="1808163"/>
                </a:lnTo>
                <a:lnTo>
                  <a:pt x="3948113" y="1808163"/>
                </a:lnTo>
                <a:lnTo>
                  <a:pt x="3949700" y="1808163"/>
                </a:lnTo>
                <a:lnTo>
                  <a:pt x="3949700" y="1809750"/>
                </a:lnTo>
                <a:lnTo>
                  <a:pt x="3948113" y="1809750"/>
                </a:lnTo>
                <a:lnTo>
                  <a:pt x="3946526" y="1809750"/>
                </a:lnTo>
                <a:lnTo>
                  <a:pt x="3946526" y="1811338"/>
                </a:lnTo>
                <a:lnTo>
                  <a:pt x="3948113" y="1811338"/>
                </a:lnTo>
                <a:lnTo>
                  <a:pt x="3949700" y="1811338"/>
                </a:lnTo>
                <a:lnTo>
                  <a:pt x="3949700" y="1809750"/>
                </a:lnTo>
                <a:lnTo>
                  <a:pt x="3951288" y="1809750"/>
                </a:lnTo>
                <a:lnTo>
                  <a:pt x="3952876" y="1809750"/>
                </a:lnTo>
                <a:lnTo>
                  <a:pt x="3952876" y="1808163"/>
                </a:lnTo>
                <a:lnTo>
                  <a:pt x="3954463" y="1808163"/>
                </a:lnTo>
                <a:lnTo>
                  <a:pt x="3954463" y="1809750"/>
                </a:lnTo>
                <a:lnTo>
                  <a:pt x="3954463" y="1811338"/>
                </a:lnTo>
                <a:lnTo>
                  <a:pt x="3952876" y="1811338"/>
                </a:lnTo>
                <a:lnTo>
                  <a:pt x="3951288" y="1811338"/>
                </a:lnTo>
                <a:lnTo>
                  <a:pt x="3951288" y="1812925"/>
                </a:lnTo>
                <a:lnTo>
                  <a:pt x="3949700" y="1812925"/>
                </a:lnTo>
                <a:lnTo>
                  <a:pt x="3949700" y="1814513"/>
                </a:lnTo>
                <a:lnTo>
                  <a:pt x="3951288" y="1814513"/>
                </a:lnTo>
                <a:lnTo>
                  <a:pt x="3952876" y="1814513"/>
                </a:lnTo>
                <a:lnTo>
                  <a:pt x="3954463" y="1814513"/>
                </a:lnTo>
                <a:lnTo>
                  <a:pt x="3954463" y="1812925"/>
                </a:lnTo>
                <a:lnTo>
                  <a:pt x="3956050" y="1812925"/>
                </a:lnTo>
                <a:lnTo>
                  <a:pt x="3956050" y="1814513"/>
                </a:lnTo>
                <a:lnTo>
                  <a:pt x="3956050" y="1816100"/>
                </a:lnTo>
                <a:lnTo>
                  <a:pt x="3957638" y="1816100"/>
                </a:lnTo>
                <a:lnTo>
                  <a:pt x="3959226" y="1816100"/>
                </a:lnTo>
                <a:lnTo>
                  <a:pt x="3959226" y="1817688"/>
                </a:lnTo>
                <a:lnTo>
                  <a:pt x="3960813" y="1817688"/>
                </a:lnTo>
                <a:lnTo>
                  <a:pt x="3962400" y="1817688"/>
                </a:lnTo>
                <a:lnTo>
                  <a:pt x="3963988" y="1817688"/>
                </a:lnTo>
                <a:lnTo>
                  <a:pt x="3965576" y="1817688"/>
                </a:lnTo>
                <a:lnTo>
                  <a:pt x="3965576" y="1819275"/>
                </a:lnTo>
                <a:lnTo>
                  <a:pt x="3967163" y="1819275"/>
                </a:lnTo>
                <a:lnTo>
                  <a:pt x="3967163" y="1820863"/>
                </a:lnTo>
                <a:lnTo>
                  <a:pt x="3968750" y="1820863"/>
                </a:lnTo>
                <a:lnTo>
                  <a:pt x="3968750" y="1822450"/>
                </a:lnTo>
                <a:lnTo>
                  <a:pt x="3970338" y="1822450"/>
                </a:lnTo>
                <a:lnTo>
                  <a:pt x="3970338" y="1824038"/>
                </a:lnTo>
                <a:lnTo>
                  <a:pt x="3971926" y="1824038"/>
                </a:lnTo>
                <a:lnTo>
                  <a:pt x="3973513" y="1824038"/>
                </a:lnTo>
                <a:lnTo>
                  <a:pt x="3973513" y="1825625"/>
                </a:lnTo>
                <a:lnTo>
                  <a:pt x="3971926" y="1825625"/>
                </a:lnTo>
                <a:lnTo>
                  <a:pt x="3971926" y="1827213"/>
                </a:lnTo>
                <a:lnTo>
                  <a:pt x="3971926" y="1828800"/>
                </a:lnTo>
                <a:lnTo>
                  <a:pt x="3971926" y="1830388"/>
                </a:lnTo>
                <a:lnTo>
                  <a:pt x="3971926" y="1831976"/>
                </a:lnTo>
                <a:lnTo>
                  <a:pt x="3971926" y="1833563"/>
                </a:lnTo>
                <a:lnTo>
                  <a:pt x="3971926" y="1835151"/>
                </a:lnTo>
                <a:lnTo>
                  <a:pt x="3973513" y="1835151"/>
                </a:lnTo>
                <a:lnTo>
                  <a:pt x="3975100" y="1836738"/>
                </a:lnTo>
                <a:lnTo>
                  <a:pt x="3976688" y="1836738"/>
                </a:lnTo>
                <a:lnTo>
                  <a:pt x="3976688" y="1838326"/>
                </a:lnTo>
                <a:lnTo>
                  <a:pt x="3978276" y="1838326"/>
                </a:lnTo>
                <a:lnTo>
                  <a:pt x="3978276" y="1839913"/>
                </a:lnTo>
                <a:lnTo>
                  <a:pt x="3979863" y="1839913"/>
                </a:lnTo>
                <a:lnTo>
                  <a:pt x="3981450" y="1841500"/>
                </a:lnTo>
                <a:lnTo>
                  <a:pt x="3981450" y="1843088"/>
                </a:lnTo>
                <a:lnTo>
                  <a:pt x="3983038" y="1843088"/>
                </a:lnTo>
                <a:lnTo>
                  <a:pt x="3984626" y="1843088"/>
                </a:lnTo>
                <a:lnTo>
                  <a:pt x="3986213" y="1843088"/>
                </a:lnTo>
                <a:lnTo>
                  <a:pt x="3986213" y="1844675"/>
                </a:lnTo>
                <a:lnTo>
                  <a:pt x="3987800" y="1844675"/>
                </a:lnTo>
                <a:lnTo>
                  <a:pt x="3989388" y="1844675"/>
                </a:lnTo>
                <a:lnTo>
                  <a:pt x="3989388" y="1846263"/>
                </a:lnTo>
                <a:lnTo>
                  <a:pt x="3990976" y="1846263"/>
                </a:lnTo>
                <a:lnTo>
                  <a:pt x="3992563" y="1847850"/>
                </a:lnTo>
                <a:lnTo>
                  <a:pt x="3994150" y="1847850"/>
                </a:lnTo>
                <a:lnTo>
                  <a:pt x="3995738" y="1847850"/>
                </a:lnTo>
                <a:lnTo>
                  <a:pt x="3997326" y="1847850"/>
                </a:lnTo>
                <a:lnTo>
                  <a:pt x="3998913" y="1847850"/>
                </a:lnTo>
                <a:lnTo>
                  <a:pt x="4000500" y="1847850"/>
                </a:lnTo>
                <a:lnTo>
                  <a:pt x="4002088" y="1847850"/>
                </a:lnTo>
                <a:lnTo>
                  <a:pt x="4002088" y="1849438"/>
                </a:lnTo>
                <a:lnTo>
                  <a:pt x="4003676" y="1849438"/>
                </a:lnTo>
                <a:lnTo>
                  <a:pt x="4005263" y="1849438"/>
                </a:lnTo>
                <a:lnTo>
                  <a:pt x="4005263" y="1851025"/>
                </a:lnTo>
                <a:lnTo>
                  <a:pt x="4006850" y="1851025"/>
                </a:lnTo>
                <a:lnTo>
                  <a:pt x="4008438" y="1851025"/>
                </a:lnTo>
                <a:lnTo>
                  <a:pt x="4008438" y="1852613"/>
                </a:lnTo>
                <a:lnTo>
                  <a:pt x="4010026" y="1852613"/>
                </a:lnTo>
                <a:lnTo>
                  <a:pt x="4011613" y="1852613"/>
                </a:lnTo>
                <a:lnTo>
                  <a:pt x="4013200" y="1852613"/>
                </a:lnTo>
                <a:lnTo>
                  <a:pt x="4014788" y="1852613"/>
                </a:lnTo>
                <a:lnTo>
                  <a:pt x="4016376" y="1852613"/>
                </a:lnTo>
                <a:lnTo>
                  <a:pt x="4017963" y="1852613"/>
                </a:lnTo>
                <a:lnTo>
                  <a:pt x="4019550" y="1852613"/>
                </a:lnTo>
                <a:lnTo>
                  <a:pt x="4021138" y="1852613"/>
                </a:lnTo>
                <a:lnTo>
                  <a:pt x="4022726" y="1852613"/>
                </a:lnTo>
                <a:lnTo>
                  <a:pt x="4025900" y="1851025"/>
                </a:lnTo>
                <a:lnTo>
                  <a:pt x="4025900" y="1852613"/>
                </a:lnTo>
                <a:lnTo>
                  <a:pt x="4027488" y="1852613"/>
                </a:lnTo>
                <a:lnTo>
                  <a:pt x="4029076" y="1852613"/>
                </a:lnTo>
                <a:lnTo>
                  <a:pt x="4030663" y="1852613"/>
                </a:lnTo>
                <a:lnTo>
                  <a:pt x="4032250" y="1852613"/>
                </a:lnTo>
                <a:lnTo>
                  <a:pt x="4030663" y="1849438"/>
                </a:lnTo>
                <a:lnTo>
                  <a:pt x="4030663" y="1847850"/>
                </a:lnTo>
                <a:lnTo>
                  <a:pt x="4029076" y="1849438"/>
                </a:lnTo>
                <a:lnTo>
                  <a:pt x="4027488" y="1849438"/>
                </a:lnTo>
                <a:lnTo>
                  <a:pt x="4025900" y="1849438"/>
                </a:lnTo>
                <a:lnTo>
                  <a:pt x="4024313" y="1849438"/>
                </a:lnTo>
                <a:lnTo>
                  <a:pt x="4022726" y="1849438"/>
                </a:lnTo>
                <a:lnTo>
                  <a:pt x="4021138" y="1849438"/>
                </a:lnTo>
                <a:lnTo>
                  <a:pt x="4021138" y="1851025"/>
                </a:lnTo>
                <a:lnTo>
                  <a:pt x="4019550" y="1851025"/>
                </a:lnTo>
                <a:lnTo>
                  <a:pt x="4019550" y="1849438"/>
                </a:lnTo>
                <a:lnTo>
                  <a:pt x="4019550" y="1847850"/>
                </a:lnTo>
                <a:lnTo>
                  <a:pt x="4021138" y="1847850"/>
                </a:lnTo>
                <a:lnTo>
                  <a:pt x="4021138" y="1846263"/>
                </a:lnTo>
                <a:lnTo>
                  <a:pt x="4022726" y="1844675"/>
                </a:lnTo>
                <a:lnTo>
                  <a:pt x="4024313" y="1844675"/>
                </a:lnTo>
                <a:lnTo>
                  <a:pt x="4025900" y="1844675"/>
                </a:lnTo>
                <a:lnTo>
                  <a:pt x="4025900" y="1843088"/>
                </a:lnTo>
                <a:lnTo>
                  <a:pt x="4027488" y="1843088"/>
                </a:lnTo>
                <a:lnTo>
                  <a:pt x="4029076" y="1843088"/>
                </a:lnTo>
                <a:lnTo>
                  <a:pt x="4030663" y="1843088"/>
                </a:lnTo>
                <a:lnTo>
                  <a:pt x="4030663" y="1841500"/>
                </a:lnTo>
                <a:lnTo>
                  <a:pt x="4030663" y="1839913"/>
                </a:lnTo>
                <a:lnTo>
                  <a:pt x="4032250" y="1839913"/>
                </a:lnTo>
                <a:lnTo>
                  <a:pt x="4033838" y="1839913"/>
                </a:lnTo>
                <a:lnTo>
                  <a:pt x="4035426" y="1839913"/>
                </a:lnTo>
                <a:lnTo>
                  <a:pt x="4035426" y="1838326"/>
                </a:lnTo>
                <a:lnTo>
                  <a:pt x="4037013" y="1838326"/>
                </a:lnTo>
                <a:lnTo>
                  <a:pt x="4038600" y="1838326"/>
                </a:lnTo>
                <a:lnTo>
                  <a:pt x="4038600" y="1836738"/>
                </a:lnTo>
                <a:lnTo>
                  <a:pt x="4040188" y="1836738"/>
                </a:lnTo>
                <a:lnTo>
                  <a:pt x="4040188" y="1835151"/>
                </a:lnTo>
                <a:lnTo>
                  <a:pt x="4041776" y="1835151"/>
                </a:lnTo>
                <a:lnTo>
                  <a:pt x="4043363" y="1835151"/>
                </a:lnTo>
                <a:lnTo>
                  <a:pt x="4043363" y="1836738"/>
                </a:lnTo>
                <a:lnTo>
                  <a:pt x="4044950" y="1836738"/>
                </a:lnTo>
                <a:lnTo>
                  <a:pt x="4044950" y="1838326"/>
                </a:lnTo>
                <a:lnTo>
                  <a:pt x="4043363" y="1838326"/>
                </a:lnTo>
                <a:lnTo>
                  <a:pt x="4043363" y="1839913"/>
                </a:lnTo>
                <a:lnTo>
                  <a:pt x="4043363" y="1841500"/>
                </a:lnTo>
                <a:lnTo>
                  <a:pt x="4043363" y="1843088"/>
                </a:lnTo>
                <a:lnTo>
                  <a:pt x="4044950" y="1843088"/>
                </a:lnTo>
                <a:lnTo>
                  <a:pt x="4046538" y="1843088"/>
                </a:lnTo>
                <a:lnTo>
                  <a:pt x="4048126" y="1843088"/>
                </a:lnTo>
                <a:lnTo>
                  <a:pt x="4049713" y="1844675"/>
                </a:lnTo>
                <a:lnTo>
                  <a:pt x="4051300" y="1844675"/>
                </a:lnTo>
                <a:lnTo>
                  <a:pt x="4052888" y="1844675"/>
                </a:lnTo>
                <a:lnTo>
                  <a:pt x="4054476" y="1844675"/>
                </a:lnTo>
                <a:lnTo>
                  <a:pt x="4054476" y="1846263"/>
                </a:lnTo>
                <a:lnTo>
                  <a:pt x="4056063" y="1846263"/>
                </a:lnTo>
                <a:lnTo>
                  <a:pt x="4057650" y="1846263"/>
                </a:lnTo>
                <a:lnTo>
                  <a:pt x="4059238" y="1846263"/>
                </a:lnTo>
                <a:lnTo>
                  <a:pt x="4060826" y="1846263"/>
                </a:lnTo>
                <a:lnTo>
                  <a:pt x="4062413" y="1846263"/>
                </a:lnTo>
                <a:lnTo>
                  <a:pt x="4064000" y="1846263"/>
                </a:lnTo>
                <a:lnTo>
                  <a:pt x="4065588" y="1846263"/>
                </a:lnTo>
                <a:lnTo>
                  <a:pt x="4067176" y="1846263"/>
                </a:lnTo>
                <a:lnTo>
                  <a:pt x="4068763" y="1847850"/>
                </a:lnTo>
                <a:lnTo>
                  <a:pt x="4070350" y="1847850"/>
                </a:lnTo>
                <a:lnTo>
                  <a:pt x="4071938" y="1847850"/>
                </a:lnTo>
                <a:lnTo>
                  <a:pt x="4073526" y="1847850"/>
                </a:lnTo>
                <a:lnTo>
                  <a:pt x="4075113" y="1847850"/>
                </a:lnTo>
                <a:lnTo>
                  <a:pt x="4076700" y="1847850"/>
                </a:lnTo>
                <a:lnTo>
                  <a:pt x="4078288" y="1847850"/>
                </a:lnTo>
                <a:lnTo>
                  <a:pt x="4079876" y="1847850"/>
                </a:lnTo>
                <a:lnTo>
                  <a:pt x="4081463" y="1847850"/>
                </a:lnTo>
                <a:lnTo>
                  <a:pt x="4083050" y="1846263"/>
                </a:lnTo>
                <a:lnTo>
                  <a:pt x="4084638" y="1846263"/>
                </a:lnTo>
                <a:lnTo>
                  <a:pt x="4086226" y="1846263"/>
                </a:lnTo>
                <a:lnTo>
                  <a:pt x="4087813" y="1846263"/>
                </a:lnTo>
                <a:lnTo>
                  <a:pt x="4089400" y="1846263"/>
                </a:lnTo>
                <a:lnTo>
                  <a:pt x="4090988" y="1846263"/>
                </a:lnTo>
                <a:lnTo>
                  <a:pt x="4092576" y="1846263"/>
                </a:lnTo>
                <a:lnTo>
                  <a:pt x="4094163" y="1846263"/>
                </a:lnTo>
                <a:lnTo>
                  <a:pt x="4095750" y="1846263"/>
                </a:lnTo>
                <a:lnTo>
                  <a:pt x="4097338" y="1846263"/>
                </a:lnTo>
                <a:lnTo>
                  <a:pt x="4098926" y="1846263"/>
                </a:lnTo>
                <a:lnTo>
                  <a:pt x="4100513" y="1846263"/>
                </a:lnTo>
                <a:lnTo>
                  <a:pt x="4102100" y="1846263"/>
                </a:lnTo>
                <a:lnTo>
                  <a:pt x="4103688" y="1844675"/>
                </a:lnTo>
                <a:lnTo>
                  <a:pt x="4105276" y="1846263"/>
                </a:lnTo>
                <a:lnTo>
                  <a:pt x="4105276" y="1844675"/>
                </a:lnTo>
                <a:lnTo>
                  <a:pt x="4106863" y="1844675"/>
                </a:lnTo>
                <a:lnTo>
                  <a:pt x="4108450" y="1844675"/>
                </a:lnTo>
                <a:lnTo>
                  <a:pt x="4111626" y="1844675"/>
                </a:lnTo>
                <a:lnTo>
                  <a:pt x="4113213" y="1844675"/>
                </a:lnTo>
                <a:lnTo>
                  <a:pt x="4114800" y="1844675"/>
                </a:lnTo>
                <a:lnTo>
                  <a:pt x="4116388" y="1844675"/>
                </a:lnTo>
                <a:lnTo>
                  <a:pt x="4117976" y="1844675"/>
                </a:lnTo>
                <a:lnTo>
                  <a:pt x="4119563" y="1844675"/>
                </a:lnTo>
                <a:lnTo>
                  <a:pt x="4119563" y="1843088"/>
                </a:lnTo>
                <a:lnTo>
                  <a:pt x="4121150" y="1843088"/>
                </a:lnTo>
                <a:lnTo>
                  <a:pt x="4122738" y="1843088"/>
                </a:lnTo>
                <a:lnTo>
                  <a:pt x="4124326" y="1843088"/>
                </a:lnTo>
                <a:lnTo>
                  <a:pt x="4125913" y="1843088"/>
                </a:lnTo>
                <a:lnTo>
                  <a:pt x="4127500" y="1843088"/>
                </a:lnTo>
                <a:lnTo>
                  <a:pt x="4129088" y="1843088"/>
                </a:lnTo>
                <a:lnTo>
                  <a:pt x="4130676" y="1843088"/>
                </a:lnTo>
                <a:lnTo>
                  <a:pt x="4132263" y="1843088"/>
                </a:lnTo>
                <a:lnTo>
                  <a:pt x="4133850" y="1843088"/>
                </a:lnTo>
                <a:lnTo>
                  <a:pt x="4135438" y="1843088"/>
                </a:lnTo>
                <a:lnTo>
                  <a:pt x="4137026" y="1843088"/>
                </a:lnTo>
                <a:lnTo>
                  <a:pt x="4138613" y="1843088"/>
                </a:lnTo>
                <a:lnTo>
                  <a:pt x="4140200" y="1843088"/>
                </a:lnTo>
                <a:lnTo>
                  <a:pt x="4141788" y="1841500"/>
                </a:lnTo>
                <a:lnTo>
                  <a:pt x="4143376" y="1841500"/>
                </a:lnTo>
                <a:lnTo>
                  <a:pt x="4144963" y="1841500"/>
                </a:lnTo>
                <a:lnTo>
                  <a:pt x="4146550" y="1841500"/>
                </a:lnTo>
                <a:lnTo>
                  <a:pt x="4148138" y="1839913"/>
                </a:lnTo>
                <a:lnTo>
                  <a:pt x="4149726" y="1839913"/>
                </a:lnTo>
                <a:lnTo>
                  <a:pt x="4151313" y="1839913"/>
                </a:lnTo>
                <a:lnTo>
                  <a:pt x="4152900" y="1839913"/>
                </a:lnTo>
                <a:lnTo>
                  <a:pt x="4152900" y="1838326"/>
                </a:lnTo>
                <a:lnTo>
                  <a:pt x="4154488" y="1838326"/>
                </a:lnTo>
                <a:lnTo>
                  <a:pt x="4156076" y="1838326"/>
                </a:lnTo>
                <a:lnTo>
                  <a:pt x="4157663" y="1838326"/>
                </a:lnTo>
                <a:lnTo>
                  <a:pt x="4157663" y="1839913"/>
                </a:lnTo>
                <a:lnTo>
                  <a:pt x="4156076" y="1839913"/>
                </a:lnTo>
                <a:lnTo>
                  <a:pt x="4156076" y="1841500"/>
                </a:lnTo>
                <a:lnTo>
                  <a:pt x="4157663" y="1839913"/>
                </a:lnTo>
                <a:lnTo>
                  <a:pt x="4159250" y="1839913"/>
                </a:lnTo>
                <a:lnTo>
                  <a:pt x="4159250" y="1838326"/>
                </a:lnTo>
                <a:lnTo>
                  <a:pt x="4157663" y="1838326"/>
                </a:lnTo>
                <a:lnTo>
                  <a:pt x="4157663" y="1836738"/>
                </a:lnTo>
                <a:lnTo>
                  <a:pt x="4159250" y="1836738"/>
                </a:lnTo>
                <a:lnTo>
                  <a:pt x="4160838" y="1836738"/>
                </a:lnTo>
                <a:lnTo>
                  <a:pt x="4162426" y="1836738"/>
                </a:lnTo>
                <a:lnTo>
                  <a:pt x="4162426" y="1835151"/>
                </a:lnTo>
                <a:lnTo>
                  <a:pt x="4164013" y="1835151"/>
                </a:lnTo>
                <a:lnTo>
                  <a:pt x="4165600" y="1835151"/>
                </a:lnTo>
                <a:lnTo>
                  <a:pt x="4167188" y="1835151"/>
                </a:lnTo>
                <a:lnTo>
                  <a:pt x="4168776" y="1835151"/>
                </a:lnTo>
                <a:lnTo>
                  <a:pt x="4168776" y="1833563"/>
                </a:lnTo>
                <a:lnTo>
                  <a:pt x="4168776" y="1831976"/>
                </a:lnTo>
                <a:lnTo>
                  <a:pt x="4168776" y="1830388"/>
                </a:lnTo>
                <a:lnTo>
                  <a:pt x="4170363" y="1830388"/>
                </a:lnTo>
                <a:lnTo>
                  <a:pt x="4171950" y="1830388"/>
                </a:lnTo>
                <a:lnTo>
                  <a:pt x="4173538" y="1830388"/>
                </a:lnTo>
                <a:lnTo>
                  <a:pt x="4173538" y="1828800"/>
                </a:lnTo>
                <a:lnTo>
                  <a:pt x="4175126" y="1828800"/>
                </a:lnTo>
                <a:lnTo>
                  <a:pt x="4175126" y="1827213"/>
                </a:lnTo>
                <a:lnTo>
                  <a:pt x="4176713" y="1825625"/>
                </a:lnTo>
                <a:lnTo>
                  <a:pt x="4178300" y="1824038"/>
                </a:lnTo>
                <a:lnTo>
                  <a:pt x="4176713" y="1822450"/>
                </a:lnTo>
                <a:lnTo>
                  <a:pt x="4175126" y="1822450"/>
                </a:lnTo>
                <a:lnTo>
                  <a:pt x="4175126" y="1820863"/>
                </a:lnTo>
                <a:lnTo>
                  <a:pt x="4176713" y="1820863"/>
                </a:lnTo>
                <a:lnTo>
                  <a:pt x="4178300" y="1820863"/>
                </a:lnTo>
                <a:lnTo>
                  <a:pt x="4179888" y="1820863"/>
                </a:lnTo>
                <a:lnTo>
                  <a:pt x="4181476" y="1820863"/>
                </a:lnTo>
                <a:lnTo>
                  <a:pt x="4183063" y="1820863"/>
                </a:lnTo>
                <a:lnTo>
                  <a:pt x="4184650" y="1820863"/>
                </a:lnTo>
                <a:lnTo>
                  <a:pt x="4186238" y="1820863"/>
                </a:lnTo>
                <a:lnTo>
                  <a:pt x="4187826" y="1820863"/>
                </a:lnTo>
                <a:lnTo>
                  <a:pt x="4187826" y="1819275"/>
                </a:lnTo>
                <a:lnTo>
                  <a:pt x="4187826" y="1817688"/>
                </a:lnTo>
                <a:lnTo>
                  <a:pt x="4187826" y="1816100"/>
                </a:lnTo>
                <a:lnTo>
                  <a:pt x="4189413" y="1816100"/>
                </a:lnTo>
                <a:lnTo>
                  <a:pt x="4191000" y="1816100"/>
                </a:lnTo>
                <a:lnTo>
                  <a:pt x="4192588" y="1816100"/>
                </a:lnTo>
                <a:lnTo>
                  <a:pt x="4192588" y="1817688"/>
                </a:lnTo>
                <a:lnTo>
                  <a:pt x="4192588" y="1819275"/>
                </a:lnTo>
                <a:lnTo>
                  <a:pt x="4194176" y="1819275"/>
                </a:lnTo>
                <a:lnTo>
                  <a:pt x="4194176" y="1817688"/>
                </a:lnTo>
                <a:lnTo>
                  <a:pt x="4195763" y="1817688"/>
                </a:lnTo>
                <a:lnTo>
                  <a:pt x="4195763" y="1816100"/>
                </a:lnTo>
                <a:lnTo>
                  <a:pt x="4195763" y="1814513"/>
                </a:lnTo>
                <a:lnTo>
                  <a:pt x="4195763" y="1812925"/>
                </a:lnTo>
                <a:lnTo>
                  <a:pt x="4195763" y="1811338"/>
                </a:lnTo>
                <a:lnTo>
                  <a:pt x="4195763" y="1809750"/>
                </a:lnTo>
                <a:lnTo>
                  <a:pt x="4197350" y="1809750"/>
                </a:lnTo>
                <a:lnTo>
                  <a:pt x="4198938" y="1809750"/>
                </a:lnTo>
                <a:lnTo>
                  <a:pt x="4198938" y="1811338"/>
                </a:lnTo>
                <a:lnTo>
                  <a:pt x="4200526" y="1811338"/>
                </a:lnTo>
                <a:lnTo>
                  <a:pt x="4200526" y="1812925"/>
                </a:lnTo>
                <a:lnTo>
                  <a:pt x="4202113" y="1812925"/>
                </a:lnTo>
                <a:lnTo>
                  <a:pt x="4202113" y="1814513"/>
                </a:lnTo>
                <a:lnTo>
                  <a:pt x="4202113" y="1816100"/>
                </a:lnTo>
                <a:lnTo>
                  <a:pt x="4203700" y="1816100"/>
                </a:lnTo>
                <a:lnTo>
                  <a:pt x="4205288" y="1816100"/>
                </a:lnTo>
                <a:lnTo>
                  <a:pt x="4206876" y="1816100"/>
                </a:lnTo>
                <a:lnTo>
                  <a:pt x="4208463" y="1816100"/>
                </a:lnTo>
                <a:lnTo>
                  <a:pt x="4210050" y="1816100"/>
                </a:lnTo>
                <a:lnTo>
                  <a:pt x="4210050" y="1814513"/>
                </a:lnTo>
                <a:lnTo>
                  <a:pt x="4210050" y="1812925"/>
                </a:lnTo>
                <a:lnTo>
                  <a:pt x="4211638" y="1812925"/>
                </a:lnTo>
                <a:lnTo>
                  <a:pt x="4213226" y="1812925"/>
                </a:lnTo>
                <a:lnTo>
                  <a:pt x="4214813" y="1812925"/>
                </a:lnTo>
                <a:lnTo>
                  <a:pt x="4214813" y="1811338"/>
                </a:lnTo>
                <a:lnTo>
                  <a:pt x="4213226" y="1811338"/>
                </a:lnTo>
                <a:lnTo>
                  <a:pt x="4213226" y="1809750"/>
                </a:lnTo>
                <a:lnTo>
                  <a:pt x="4213226" y="1808163"/>
                </a:lnTo>
                <a:lnTo>
                  <a:pt x="4214813" y="1808163"/>
                </a:lnTo>
                <a:lnTo>
                  <a:pt x="4214813" y="1809750"/>
                </a:lnTo>
                <a:lnTo>
                  <a:pt x="4216400" y="1809750"/>
                </a:lnTo>
                <a:lnTo>
                  <a:pt x="4216400" y="1811338"/>
                </a:lnTo>
                <a:lnTo>
                  <a:pt x="4217988" y="1811338"/>
                </a:lnTo>
                <a:lnTo>
                  <a:pt x="4219576" y="1811338"/>
                </a:lnTo>
                <a:lnTo>
                  <a:pt x="4221163" y="1811338"/>
                </a:lnTo>
                <a:lnTo>
                  <a:pt x="4221163" y="1812925"/>
                </a:lnTo>
                <a:lnTo>
                  <a:pt x="4219576" y="1812925"/>
                </a:lnTo>
                <a:lnTo>
                  <a:pt x="4219576" y="1814513"/>
                </a:lnTo>
                <a:lnTo>
                  <a:pt x="4221163" y="1816100"/>
                </a:lnTo>
                <a:lnTo>
                  <a:pt x="4222750" y="1814513"/>
                </a:lnTo>
                <a:lnTo>
                  <a:pt x="4222750" y="1816100"/>
                </a:lnTo>
                <a:lnTo>
                  <a:pt x="4224338" y="1816100"/>
                </a:lnTo>
                <a:lnTo>
                  <a:pt x="4225926" y="1816100"/>
                </a:lnTo>
                <a:lnTo>
                  <a:pt x="4225926" y="1817688"/>
                </a:lnTo>
                <a:lnTo>
                  <a:pt x="4227513" y="1817688"/>
                </a:lnTo>
                <a:lnTo>
                  <a:pt x="4229100" y="1817688"/>
                </a:lnTo>
                <a:lnTo>
                  <a:pt x="4229100" y="1819275"/>
                </a:lnTo>
                <a:lnTo>
                  <a:pt x="4227513" y="1819275"/>
                </a:lnTo>
                <a:lnTo>
                  <a:pt x="4227513" y="1820863"/>
                </a:lnTo>
                <a:lnTo>
                  <a:pt x="4227513" y="1822450"/>
                </a:lnTo>
                <a:lnTo>
                  <a:pt x="4227513" y="1824038"/>
                </a:lnTo>
                <a:lnTo>
                  <a:pt x="4225926" y="1824038"/>
                </a:lnTo>
                <a:lnTo>
                  <a:pt x="4224338" y="1824038"/>
                </a:lnTo>
                <a:lnTo>
                  <a:pt x="4222750" y="1824038"/>
                </a:lnTo>
                <a:lnTo>
                  <a:pt x="4222750" y="1825625"/>
                </a:lnTo>
                <a:lnTo>
                  <a:pt x="4221163" y="1825625"/>
                </a:lnTo>
                <a:lnTo>
                  <a:pt x="4219576" y="1825625"/>
                </a:lnTo>
                <a:lnTo>
                  <a:pt x="4217988" y="1825625"/>
                </a:lnTo>
                <a:lnTo>
                  <a:pt x="4216400" y="1827213"/>
                </a:lnTo>
                <a:lnTo>
                  <a:pt x="4214813" y="1827213"/>
                </a:lnTo>
                <a:lnTo>
                  <a:pt x="4214813" y="1828800"/>
                </a:lnTo>
                <a:lnTo>
                  <a:pt x="4214813" y="1830388"/>
                </a:lnTo>
                <a:lnTo>
                  <a:pt x="4214813" y="1831976"/>
                </a:lnTo>
                <a:lnTo>
                  <a:pt x="4216400" y="1831976"/>
                </a:lnTo>
                <a:lnTo>
                  <a:pt x="4216400" y="1833563"/>
                </a:lnTo>
                <a:lnTo>
                  <a:pt x="4217988" y="1833563"/>
                </a:lnTo>
                <a:lnTo>
                  <a:pt x="4219576" y="1833563"/>
                </a:lnTo>
                <a:lnTo>
                  <a:pt x="4221163" y="1833563"/>
                </a:lnTo>
                <a:lnTo>
                  <a:pt x="4221163" y="1835151"/>
                </a:lnTo>
                <a:lnTo>
                  <a:pt x="4221163" y="1836738"/>
                </a:lnTo>
                <a:lnTo>
                  <a:pt x="4219576" y="1836738"/>
                </a:lnTo>
                <a:lnTo>
                  <a:pt x="4219576" y="1838326"/>
                </a:lnTo>
                <a:lnTo>
                  <a:pt x="4219576" y="1839913"/>
                </a:lnTo>
                <a:lnTo>
                  <a:pt x="4219576" y="1841500"/>
                </a:lnTo>
                <a:lnTo>
                  <a:pt x="4219576" y="1843088"/>
                </a:lnTo>
                <a:lnTo>
                  <a:pt x="4221163" y="1843088"/>
                </a:lnTo>
                <a:lnTo>
                  <a:pt x="4221163" y="1844675"/>
                </a:lnTo>
                <a:lnTo>
                  <a:pt x="4221163" y="1846263"/>
                </a:lnTo>
                <a:lnTo>
                  <a:pt x="4222750" y="1846263"/>
                </a:lnTo>
                <a:lnTo>
                  <a:pt x="4222750" y="1847850"/>
                </a:lnTo>
                <a:lnTo>
                  <a:pt x="4224338" y="1847850"/>
                </a:lnTo>
                <a:lnTo>
                  <a:pt x="4225926" y="1847850"/>
                </a:lnTo>
                <a:lnTo>
                  <a:pt x="4225926" y="1849438"/>
                </a:lnTo>
                <a:lnTo>
                  <a:pt x="4227513" y="1849438"/>
                </a:lnTo>
                <a:lnTo>
                  <a:pt x="4227513" y="1851025"/>
                </a:lnTo>
                <a:lnTo>
                  <a:pt x="4227513" y="1852613"/>
                </a:lnTo>
                <a:lnTo>
                  <a:pt x="4227513" y="1854200"/>
                </a:lnTo>
                <a:lnTo>
                  <a:pt x="4229100" y="1854200"/>
                </a:lnTo>
                <a:lnTo>
                  <a:pt x="4229100" y="1855788"/>
                </a:lnTo>
                <a:lnTo>
                  <a:pt x="4230688" y="1855788"/>
                </a:lnTo>
                <a:lnTo>
                  <a:pt x="4232276" y="1855788"/>
                </a:lnTo>
                <a:lnTo>
                  <a:pt x="4232276" y="1857375"/>
                </a:lnTo>
                <a:lnTo>
                  <a:pt x="4233863" y="1857375"/>
                </a:lnTo>
                <a:lnTo>
                  <a:pt x="4235450" y="1857375"/>
                </a:lnTo>
                <a:lnTo>
                  <a:pt x="4237038" y="1857375"/>
                </a:lnTo>
                <a:lnTo>
                  <a:pt x="4237038" y="1855788"/>
                </a:lnTo>
                <a:lnTo>
                  <a:pt x="4238626" y="1855788"/>
                </a:lnTo>
                <a:lnTo>
                  <a:pt x="4238626" y="1854200"/>
                </a:lnTo>
                <a:lnTo>
                  <a:pt x="4240213" y="1854200"/>
                </a:lnTo>
                <a:lnTo>
                  <a:pt x="4240213" y="1852613"/>
                </a:lnTo>
                <a:lnTo>
                  <a:pt x="4240213" y="1851025"/>
                </a:lnTo>
                <a:lnTo>
                  <a:pt x="4241800" y="1851025"/>
                </a:lnTo>
                <a:lnTo>
                  <a:pt x="4241800" y="1849438"/>
                </a:lnTo>
                <a:lnTo>
                  <a:pt x="4241800" y="1847850"/>
                </a:lnTo>
                <a:lnTo>
                  <a:pt x="4243388" y="1847850"/>
                </a:lnTo>
                <a:lnTo>
                  <a:pt x="4244976" y="1847850"/>
                </a:lnTo>
                <a:lnTo>
                  <a:pt x="4246563" y="1847850"/>
                </a:lnTo>
                <a:lnTo>
                  <a:pt x="4248150" y="1847850"/>
                </a:lnTo>
                <a:lnTo>
                  <a:pt x="4248150" y="1846263"/>
                </a:lnTo>
                <a:lnTo>
                  <a:pt x="4249738" y="1846263"/>
                </a:lnTo>
                <a:lnTo>
                  <a:pt x="4249738" y="1847850"/>
                </a:lnTo>
                <a:lnTo>
                  <a:pt x="4251326" y="1847850"/>
                </a:lnTo>
                <a:lnTo>
                  <a:pt x="4252913" y="1847850"/>
                </a:lnTo>
                <a:lnTo>
                  <a:pt x="4254500" y="1847850"/>
                </a:lnTo>
                <a:lnTo>
                  <a:pt x="4254500" y="1846263"/>
                </a:lnTo>
                <a:lnTo>
                  <a:pt x="4254500" y="1844675"/>
                </a:lnTo>
                <a:lnTo>
                  <a:pt x="4256088" y="1844675"/>
                </a:lnTo>
                <a:lnTo>
                  <a:pt x="4257676" y="1844675"/>
                </a:lnTo>
                <a:lnTo>
                  <a:pt x="4259263" y="1844675"/>
                </a:lnTo>
                <a:lnTo>
                  <a:pt x="4260850" y="1844675"/>
                </a:lnTo>
                <a:lnTo>
                  <a:pt x="4260850" y="1846263"/>
                </a:lnTo>
                <a:lnTo>
                  <a:pt x="4262438" y="1846263"/>
                </a:lnTo>
                <a:lnTo>
                  <a:pt x="4264026" y="1846263"/>
                </a:lnTo>
                <a:lnTo>
                  <a:pt x="4264026" y="1847850"/>
                </a:lnTo>
                <a:lnTo>
                  <a:pt x="4265613" y="1847850"/>
                </a:lnTo>
                <a:lnTo>
                  <a:pt x="4267200" y="1847850"/>
                </a:lnTo>
                <a:lnTo>
                  <a:pt x="4268788" y="1847850"/>
                </a:lnTo>
                <a:lnTo>
                  <a:pt x="4270376" y="1847850"/>
                </a:lnTo>
                <a:lnTo>
                  <a:pt x="4270376" y="1849438"/>
                </a:lnTo>
                <a:lnTo>
                  <a:pt x="4270376" y="1851025"/>
                </a:lnTo>
                <a:lnTo>
                  <a:pt x="4268788" y="1851025"/>
                </a:lnTo>
                <a:lnTo>
                  <a:pt x="4267200" y="1851025"/>
                </a:lnTo>
                <a:lnTo>
                  <a:pt x="4267200" y="1852613"/>
                </a:lnTo>
                <a:lnTo>
                  <a:pt x="4267200" y="1854200"/>
                </a:lnTo>
                <a:lnTo>
                  <a:pt x="4267200" y="1855788"/>
                </a:lnTo>
                <a:lnTo>
                  <a:pt x="4268788" y="1855788"/>
                </a:lnTo>
                <a:lnTo>
                  <a:pt x="4268788" y="1857375"/>
                </a:lnTo>
                <a:lnTo>
                  <a:pt x="4270376" y="1857375"/>
                </a:lnTo>
                <a:lnTo>
                  <a:pt x="4271963" y="1858963"/>
                </a:lnTo>
                <a:lnTo>
                  <a:pt x="4273550" y="1858963"/>
                </a:lnTo>
                <a:lnTo>
                  <a:pt x="4275138" y="1858963"/>
                </a:lnTo>
                <a:lnTo>
                  <a:pt x="4276726" y="1858963"/>
                </a:lnTo>
                <a:lnTo>
                  <a:pt x="4276726" y="1860550"/>
                </a:lnTo>
                <a:lnTo>
                  <a:pt x="4278313" y="1860550"/>
                </a:lnTo>
                <a:lnTo>
                  <a:pt x="4279900" y="1860550"/>
                </a:lnTo>
                <a:lnTo>
                  <a:pt x="4281488" y="1862138"/>
                </a:lnTo>
                <a:lnTo>
                  <a:pt x="4281488" y="1860550"/>
                </a:lnTo>
                <a:lnTo>
                  <a:pt x="4283076" y="1860550"/>
                </a:lnTo>
                <a:lnTo>
                  <a:pt x="4284663" y="1862138"/>
                </a:lnTo>
                <a:lnTo>
                  <a:pt x="4286250" y="1862138"/>
                </a:lnTo>
                <a:lnTo>
                  <a:pt x="4287838" y="1863725"/>
                </a:lnTo>
                <a:lnTo>
                  <a:pt x="4289426" y="1863725"/>
                </a:lnTo>
                <a:lnTo>
                  <a:pt x="4291013" y="1863725"/>
                </a:lnTo>
                <a:lnTo>
                  <a:pt x="4292600" y="1863725"/>
                </a:lnTo>
                <a:lnTo>
                  <a:pt x="4294188" y="1862138"/>
                </a:lnTo>
                <a:lnTo>
                  <a:pt x="4295776" y="1862138"/>
                </a:lnTo>
                <a:lnTo>
                  <a:pt x="4297363" y="1862138"/>
                </a:lnTo>
                <a:lnTo>
                  <a:pt x="4298950" y="1862138"/>
                </a:lnTo>
                <a:lnTo>
                  <a:pt x="4298950" y="1860550"/>
                </a:lnTo>
                <a:lnTo>
                  <a:pt x="4300538" y="1860550"/>
                </a:lnTo>
                <a:lnTo>
                  <a:pt x="4302126" y="1860550"/>
                </a:lnTo>
                <a:lnTo>
                  <a:pt x="4302126" y="1862138"/>
                </a:lnTo>
                <a:lnTo>
                  <a:pt x="4303713" y="1862138"/>
                </a:lnTo>
                <a:lnTo>
                  <a:pt x="4303713" y="1860550"/>
                </a:lnTo>
                <a:lnTo>
                  <a:pt x="4305300" y="1860550"/>
                </a:lnTo>
                <a:lnTo>
                  <a:pt x="4306888" y="1860550"/>
                </a:lnTo>
                <a:lnTo>
                  <a:pt x="4308476" y="1860550"/>
                </a:lnTo>
                <a:lnTo>
                  <a:pt x="4308476" y="1862138"/>
                </a:lnTo>
                <a:lnTo>
                  <a:pt x="4310063" y="1862138"/>
                </a:lnTo>
                <a:lnTo>
                  <a:pt x="4310063" y="1863725"/>
                </a:lnTo>
                <a:lnTo>
                  <a:pt x="4311650" y="1863725"/>
                </a:lnTo>
                <a:lnTo>
                  <a:pt x="4313238" y="1863725"/>
                </a:lnTo>
                <a:lnTo>
                  <a:pt x="4314826" y="1863725"/>
                </a:lnTo>
                <a:lnTo>
                  <a:pt x="4316413" y="1863725"/>
                </a:lnTo>
                <a:lnTo>
                  <a:pt x="4318000" y="1863725"/>
                </a:lnTo>
                <a:lnTo>
                  <a:pt x="4319588" y="1863725"/>
                </a:lnTo>
                <a:lnTo>
                  <a:pt x="4321176" y="1863725"/>
                </a:lnTo>
                <a:lnTo>
                  <a:pt x="4322763" y="1863725"/>
                </a:lnTo>
                <a:lnTo>
                  <a:pt x="4322763" y="1862138"/>
                </a:lnTo>
                <a:lnTo>
                  <a:pt x="4324350" y="1862138"/>
                </a:lnTo>
                <a:lnTo>
                  <a:pt x="4325938" y="1862138"/>
                </a:lnTo>
                <a:lnTo>
                  <a:pt x="4327526" y="1862138"/>
                </a:lnTo>
                <a:lnTo>
                  <a:pt x="4329113" y="1862138"/>
                </a:lnTo>
                <a:lnTo>
                  <a:pt x="4330700" y="1862138"/>
                </a:lnTo>
                <a:lnTo>
                  <a:pt x="4330700" y="1860550"/>
                </a:lnTo>
                <a:lnTo>
                  <a:pt x="4332288" y="1860550"/>
                </a:lnTo>
                <a:lnTo>
                  <a:pt x="4333876" y="1860550"/>
                </a:lnTo>
                <a:lnTo>
                  <a:pt x="4333876" y="1858963"/>
                </a:lnTo>
                <a:lnTo>
                  <a:pt x="4335463" y="1858963"/>
                </a:lnTo>
                <a:lnTo>
                  <a:pt x="4337050" y="1858963"/>
                </a:lnTo>
                <a:lnTo>
                  <a:pt x="4338638" y="1858963"/>
                </a:lnTo>
                <a:lnTo>
                  <a:pt x="4340226" y="1858963"/>
                </a:lnTo>
                <a:lnTo>
                  <a:pt x="4340226" y="1857375"/>
                </a:lnTo>
                <a:lnTo>
                  <a:pt x="4341813" y="1857375"/>
                </a:lnTo>
                <a:lnTo>
                  <a:pt x="4341813" y="1855788"/>
                </a:lnTo>
                <a:lnTo>
                  <a:pt x="4343400" y="1855788"/>
                </a:lnTo>
                <a:lnTo>
                  <a:pt x="4344988" y="1855788"/>
                </a:lnTo>
                <a:lnTo>
                  <a:pt x="4344988" y="1857375"/>
                </a:lnTo>
                <a:lnTo>
                  <a:pt x="4343400" y="1857375"/>
                </a:lnTo>
                <a:lnTo>
                  <a:pt x="4343400" y="1858963"/>
                </a:lnTo>
                <a:lnTo>
                  <a:pt x="4343400" y="1860550"/>
                </a:lnTo>
                <a:lnTo>
                  <a:pt x="4344988" y="1860550"/>
                </a:lnTo>
                <a:lnTo>
                  <a:pt x="4344988" y="1862138"/>
                </a:lnTo>
                <a:lnTo>
                  <a:pt x="4344988" y="1863725"/>
                </a:lnTo>
                <a:lnTo>
                  <a:pt x="4346576" y="1863725"/>
                </a:lnTo>
                <a:lnTo>
                  <a:pt x="4348163" y="1863725"/>
                </a:lnTo>
                <a:lnTo>
                  <a:pt x="4348163" y="1865313"/>
                </a:lnTo>
                <a:lnTo>
                  <a:pt x="4349750" y="1865313"/>
                </a:lnTo>
                <a:lnTo>
                  <a:pt x="4351338" y="1865313"/>
                </a:lnTo>
                <a:lnTo>
                  <a:pt x="4352926" y="1865313"/>
                </a:lnTo>
                <a:lnTo>
                  <a:pt x="4354513" y="1865313"/>
                </a:lnTo>
                <a:lnTo>
                  <a:pt x="4357688" y="1865313"/>
                </a:lnTo>
                <a:lnTo>
                  <a:pt x="4359276" y="1865313"/>
                </a:lnTo>
                <a:lnTo>
                  <a:pt x="4360863" y="1865313"/>
                </a:lnTo>
                <a:lnTo>
                  <a:pt x="4362450" y="1866900"/>
                </a:lnTo>
                <a:lnTo>
                  <a:pt x="4367213" y="1866900"/>
                </a:lnTo>
                <a:lnTo>
                  <a:pt x="4368800" y="1866900"/>
                </a:lnTo>
                <a:lnTo>
                  <a:pt x="4371976" y="1866900"/>
                </a:lnTo>
                <a:lnTo>
                  <a:pt x="4373563" y="1866900"/>
                </a:lnTo>
                <a:lnTo>
                  <a:pt x="4375150" y="1866900"/>
                </a:lnTo>
                <a:lnTo>
                  <a:pt x="4375150" y="1865313"/>
                </a:lnTo>
                <a:lnTo>
                  <a:pt x="4376738" y="1865313"/>
                </a:lnTo>
                <a:lnTo>
                  <a:pt x="4378326" y="1865313"/>
                </a:lnTo>
                <a:lnTo>
                  <a:pt x="4379913" y="1865313"/>
                </a:lnTo>
                <a:lnTo>
                  <a:pt x="4379913" y="1863725"/>
                </a:lnTo>
                <a:lnTo>
                  <a:pt x="4381500" y="1863725"/>
                </a:lnTo>
                <a:lnTo>
                  <a:pt x="4381500" y="1862138"/>
                </a:lnTo>
                <a:lnTo>
                  <a:pt x="4383088" y="1862138"/>
                </a:lnTo>
                <a:lnTo>
                  <a:pt x="4383088" y="1860550"/>
                </a:lnTo>
                <a:lnTo>
                  <a:pt x="4384676" y="1860550"/>
                </a:lnTo>
                <a:lnTo>
                  <a:pt x="4386263" y="1860550"/>
                </a:lnTo>
                <a:lnTo>
                  <a:pt x="4387850" y="1860550"/>
                </a:lnTo>
                <a:lnTo>
                  <a:pt x="4389438" y="1858963"/>
                </a:lnTo>
                <a:lnTo>
                  <a:pt x="4391026" y="1858963"/>
                </a:lnTo>
                <a:lnTo>
                  <a:pt x="4392613" y="1858963"/>
                </a:lnTo>
                <a:lnTo>
                  <a:pt x="4392613" y="1860550"/>
                </a:lnTo>
                <a:lnTo>
                  <a:pt x="4394200" y="1860550"/>
                </a:lnTo>
                <a:lnTo>
                  <a:pt x="4394200" y="1858963"/>
                </a:lnTo>
                <a:lnTo>
                  <a:pt x="4395788" y="1858963"/>
                </a:lnTo>
                <a:lnTo>
                  <a:pt x="4395788" y="1857375"/>
                </a:lnTo>
                <a:lnTo>
                  <a:pt x="4397376" y="1857375"/>
                </a:lnTo>
                <a:lnTo>
                  <a:pt x="4397376" y="1858963"/>
                </a:lnTo>
                <a:lnTo>
                  <a:pt x="4398963" y="1857375"/>
                </a:lnTo>
                <a:lnTo>
                  <a:pt x="4398963" y="1858963"/>
                </a:lnTo>
                <a:lnTo>
                  <a:pt x="4398963" y="1860550"/>
                </a:lnTo>
                <a:lnTo>
                  <a:pt x="4400550" y="1860550"/>
                </a:lnTo>
                <a:lnTo>
                  <a:pt x="4402138" y="1860550"/>
                </a:lnTo>
                <a:lnTo>
                  <a:pt x="4403726" y="1860550"/>
                </a:lnTo>
                <a:lnTo>
                  <a:pt x="4403726" y="1858963"/>
                </a:lnTo>
                <a:lnTo>
                  <a:pt x="4402138" y="1858963"/>
                </a:lnTo>
                <a:lnTo>
                  <a:pt x="4402138" y="1857375"/>
                </a:lnTo>
                <a:lnTo>
                  <a:pt x="4403726" y="1857375"/>
                </a:lnTo>
                <a:lnTo>
                  <a:pt x="4405313" y="1857375"/>
                </a:lnTo>
                <a:lnTo>
                  <a:pt x="4405313" y="1858963"/>
                </a:lnTo>
                <a:lnTo>
                  <a:pt x="4405313" y="1860550"/>
                </a:lnTo>
                <a:lnTo>
                  <a:pt x="4405313" y="1862138"/>
                </a:lnTo>
                <a:lnTo>
                  <a:pt x="4406900" y="1862138"/>
                </a:lnTo>
                <a:lnTo>
                  <a:pt x="4408488" y="1862138"/>
                </a:lnTo>
                <a:lnTo>
                  <a:pt x="4410076" y="1862138"/>
                </a:lnTo>
                <a:lnTo>
                  <a:pt x="4411663" y="1862138"/>
                </a:lnTo>
                <a:lnTo>
                  <a:pt x="4411663" y="1860550"/>
                </a:lnTo>
                <a:lnTo>
                  <a:pt x="4411663" y="1858963"/>
                </a:lnTo>
                <a:lnTo>
                  <a:pt x="4413250" y="1860550"/>
                </a:lnTo>
                <a:lnTo>
                  <a:pt x="4414838" y="1860550"/>
                </a:lnTo>
                <a:lnTo>
                  <a:pt x="4416426" y="1860550"/>
                </a:lnTo>
                <a:lnTo>
                  <a:pt x="4418013" y="1860550"/>
                </a:lnTo>
                <a:lnTo>
                  <a:pt x="4418013" y="1862138"/>
                </a:lnTo>
                <a:lnTo>
                  <a:pt x="4419600" y="1862138"/>
                </a:lnTo>
                <a:lnTo>
                  <a:pt x="4421188" y="1862138"/>
                </a:lnTo>
                <a:lnTo>
                  <a:pt x="4421188" y="1863725"/>
                </a:lnTo>
                <a:lnTo>
                  <a:pt x="4419600" y="1863725"/>
                </a:lnTo>
                <a:lnTo>
                  <a:pt x="4419600" y="1865313"/>
                </a:lnTo>
                <a:lnTo>
                  <a:pt x="4421188" y="1865313"/>
                </a:lnTo>
                <a:lnTo>
                  <a:pt x="4421188" y="1866900"/>
                </a:lnTo>
                <a:lnTo>
                  <a:pt x="4422776" y="1866900"/>
                </a:lnTo>
                <a:lnTo>
                  <a:pt x="4422776" y="1868488"/>
                </a:lnTo>
                <a:lnTo>
                  <a:pt x="4424363" y="1868488"/>
                </a:lnTo>
                <a:lnTo>
                  <a:pt x="4422776" y="1870076"/>
                </a:lnTo>
                <a:lnTo>
                  <a:pt x="4421188" y="1870076"/>
                </a:lnTo>
                <a:lnTo>
                  <a:pt x="4419600" y="1870076"/>
                </a:lnTo>
                <a:lnTo>
                  <a:pt x="4418013" y="1870076"/>
                </a:lnTo>
                <a:lnTo>
                  <a:pt x="4416426" y="1870076"/>
                </a:lnTo>
                <a:lnTo>
                  <a:pt x="4416426" y="1871663"/>
                </a:lnTo>
                <a:lnTo>
                  <a:pt x="4416426" y="1873251"/>
                </a:lnTo>
                <a:lnTo>
                  <a:pt x="4418013" y="1873251"/>
                </a:lnTo>
                <a:lnTo>
                  <a:pt x="4416426" y="1874838"/>
                </a:lnTo>
                <a:lnTo>
                  <a:pt x="4414838" y="1874838"/>
                </a:lnTo>
                <a:lnTo>
                  <a:pt x="4413250" y="1874838"/>
                </a:lnTo>
                <a:lnTo>
                  <a:pt x="4413250" y="1873251"/>
                </a:lnTo>
                <a:lnTo>
                  <a:pt x="4413250" y="1871663"/>
                </a:lnTo>
                <a:lnTo>
                  <a:pt x="4413250" y="1870076"/>
                </a:lnTo>
                <a:lnTo>
                  <a:pt x="4411663" y="1870076"/>
                </a:lnTo>
                <a:lnTo>
                  <a:pt x="4410076" y="1870076"/>
                </a:lnTo>
                <a:lnTo>
                  <a:pt x="4408488" y="1870076"/>
                </a:lnTo>
                <a:lnTo>
                  <a:pt x="4406900" y="1870076"/>
                </a:lnTo>
                <a:lnTo>
                  <a:pt x="4405313" y="1870076"/>
                </a:lnTo>
                <a:lnTo>
                  <a:pt x="4406900" y="1868488"/>
                </a:lnTo>
                <a:lnTo>
                  <a:pt x="4405313" y="1868488"/>
                </a:lnTo>
                <a:lnTo>
                  <a:pt x="4403726" y="1868488"/>
                </a:lnTo>
                <a:lnTo>
                  <a:pt x="4402138" y="1870076"/>
                </a:lnTo>
                <a:lnTo>
                  <a:pt x="4400550" y="1870076"/>
                </a:lnTo>
                <a:lnTo>
                  <a:pt x="4398963" y="1870076"/>
                </a:lnTo>
                <a:lnTo>
                  <a:pt x="4397376" y="1871663"/>
                </a:lnTo>
                <a:lnTo>
                  <a:pt x="4395788" y="1873251"/>
                </a:lnTo>
                <a:lnTo>
                  <a:pt x="4394200" y="1873251"/>
                </a:lnTo>
                <a:lnTo>
                  <a:pt x="4394200" y="1874838"/>
                </a:lnTo>
                <a:lnTo>
                  <a:pt x="4392613" y="1874838"/>
                </a:lnTo>
                <a:lnTo>
                  <a:pt x="4391026" y="1874838"/>
                </a:lnTo>
                <a:lnTo>
                  <a:pt x="4389438" y="1874838"/>
                </a:lnTo>
                <a:lnTo>
                  <a:pt x="4387850" y="1874838"/>
                </a:lnTo>
                <a:lnTo>
                  <a:pt x="4386263" y="1876426"/>
                </a:lnTo>
                <a:lnTo>
                  <a:pt x="4384676" y="1876426"/>
                </a:lnTo>
                <a:lnTo>
                  <a:pt x="4384676" y="1878013"/>
                </a:lnTo>
                <a:lnTo>
                  <a:pt x="4383088" y="1879601"/>
                </a:lnTo>
                <a:lnTo>
                  <a:pt x="4381500" y="1879601"/>
                </a:lnTo>
                <a:lnTo>
                  <a:pt x="4381500" y="1881188"/>
                </a:lnTo>
                <a:lnTo>
                  <a:pt x="4379913" y="1881188"/>
                </a:lnTo>
                <a:lnTo>
                  <a:pt x="4379913" y="1882775"/>
                </a:lnTo>
                <a:lnTo>
                  <a:pt x="4379913" y="1884363"/>
                </a:lnTo>
                <a:lnTo>
                  <a:pt x="4379913" y="1885950"/>
                </a:lnTo>
                <a:lnTo>
                  <a:pt x="4378326" y="1887538"/>
                </a:lnTo>
                <a:lnTo>
                  <a:pt x="4379913" y="1887538"/>
                </a:lnTo>
                <a:lnTo>
                  <a:pt x="4379913" y="1889125"/>
                </a:lnTo>
                <a:lnTo>
                  <a:pt x="4379913" y="1890713"/>
                </a:lnTo>
                <a:lnTo>
                  <a:pt x="4381500" y="1892300"/>
                </a:lnTo>
                <a:lnTo>
                  <a:pt x="4381500" y="1893888"/>
                </a:lnTo>
                <a:lnTo>
                  <a:pt x="4379913" y="1893888"/>
                </a:lnTo>
                <a:lnTo>
                  <a:pt x="4379913" y="1895475"/>
                </a:lnTo>
                <a:lnTo>
                  <a:pt x="4379913" y="1897063"/>
                </a:lnTo>
                <a:lnTo>
                  <a:pt x="4378326" y="1897063"/>
                </a:lnTo>
                <a:lnTo>
                  <a:pt x="4376738" y="1897063"/>
                </a:lnTo>
                <a:lnTo>
                  <a:pt x="4376738" y="1898650"/>
                </a:lnTo>
                <a:lnTo>
                  <a:pt x="4376738" y="1900238"/>
                </a:lnTo>
                <a:lnTo>
                  <a:pt x="4375150" y="1900238"/>
                </a:lnTo>
                <a:lnTo>
                  <a:pt x="4375150" y="1898650"/>
                </a:lnTo>
                <a:lnTo>
                  <a:pt x="4375150" y="1897063"/>
                </a:lnTo>
                <a:lnTo>
                  <a:pt x="4373563" y="1897063"/>
                </a:lnTo>
                <a:lnTo>
                  <a:pt x="4373563" y="1895475"/>
                </a:lnTo>
                <a:lnTo>
                  <a:pt x="4371976" y="1895475"/>
                </a:lnTo>
                <a:lnTo>
                  <a:pt x="4371976" y="1897063"/>
                </a:lnTo>
                <a:lnTo>
                  <a:pt x="4370388" y="1897063"/>
                </a:lnTo>
                <a:lnTo>
                  <a:pt x="4370388" y="1898650"/>
                </a:lnTo>
                <a:lnTo>
                  <a:pt x="4371976" y="1898650"/>
                </a:lnTo>
                <a:lnTo>
                  <a:pt x="4371976" y="1900238"/>
                </a:lnTo>
                <a:lnTo>
                  <a:pt x="4371976" y="1901825"/>
                </a:lnTo>
                <a:lnTo>
                  <a:pt x="4373563" y="1901825"/>
                </a:lnTo>
                <a:lnTo>
                  <a:pt x="4373563" y="1903413"/>
                </a:lnTo>
                <a:lnTo>
                  <a:pt x="4373563" y="1905000"/>
                </a:lnTo>
                <a:lnTo>
                  <a:pt x="4371976" y="1905000"/>
                </a:lnTo>
                <a:lnTo>
                  <a:pt x="4371976" y="1906588"/>
                </a:lnTo>
                <a:lnTo>
                  <a:pt x="4370388" y="1906588"/>
                </a:lnTo>
                <a:lnTo>
                  <a:pt x="4368800" y="1906588"/>
                </a:lnTo>
                <a:lnTo>
                  <a:pt x="4368800" y="1908175"/>
                </a:lnTo>
                <a:lnTo>
                  <a:pt x="4367213" y="1908175"/>
                </a:lnTo>
                <a:lnTo>
                  <a:pt x="4367213" y="1909763"/>
                </a:lnTo>
                <a:lnTo>
                  <a:pt x="4367213" y="1911351"/>
                </a:lnTo>
                <a:lnTo>
                  <a:pt x="4368800" y="1911351"/>
                </a:lnTo>
                <a:lnTo>
                  <a:pt x="4370388" y="1909763"/>
                </a:lnTo>
                <a:lnTo>
                  <a:pt x="4370388" y="1911351"/>
                </a:lnTo>
                <a:lnTo>
                  <a:pt x="4370388" y="1912938"/>
                </a:lnTo>
                <a:lnTo>
                  <a:pt x="4371976" y="1912938"/>
                </a:lnTo>
                <a:lnTo>
                  <a:pt x="4373563" y="1912938"/>
                </a:lnTo>
                <a:lnTo>
                  <a:pt x="4373563" y="1914526"/>
                </a:lnTo>
                <a:lnTo>
                  <a:pt x="4371976" y="1916113"/>
                </a:lnTo>
                <a:lnTo>
                  <a:pt x="4371976" y="1917701"/>
                </a:lnTo>
                <a:lnTo>
                  <a:pt x="4371976" y="1919288"/>
                </a:lnTo>
                <a:lnTo>
                  <a:pt x="4373563" y="1919288"/>
                </a:lnTo>
                <a:lnTo>
                  <a:pt x="4373563" y="1917701"/>
                </a:lnTo>
                <a:lnTo>
                  <a:pt x="4375150" y="1917701"/>
                </a:lnTo>
                <a:lnTo>
                  <a:pt x="4375150" y="1919288"/>
                </a:lnTo>
                <a:lnTo>
                  <a:pt x="4376738" y="1919288"/>
                </a:lnTo>
                <a:lnTo>
                  <a:pt x="4378326" y="1919288"/>
                </a:lnTo>
                <a:lnTo>
                  <a:pt x="4379913" y="1919288"/>
                </a:lnTo>
                <a:lnTo>
                  <a:pt x="4379913" y="1920875"/>
                </a:lnTo>
                <a:lnTo>
                  <a:pt x="4379913" y="1922463"/>
                </a:lnTo>
                <a:lnTo>
                  <a:pt x="4381500" y="1922463"/>
                </a:lnTo>
                <a:lnTo>
                  <a:pt x="4381500" y="1924050"/>
                </a:lnTo>
                <a:lnTo>
                  <a:pt x="4383088" y="1924050"/>
                </a:lnTo>
                <a:lnTo>
                  <a:pt x="4384676" y="1924050"/>
                </a:lnTo>
                <a:lnTo>
                  <a:pt x="4384676" y="1925638"/>
                </a:lnTo>
                <a:lnTo>
                  <a:pt x="4383088" y="1925638"/>
                </a:lnTo>
                <a:lnTo>
                  <a:pt x="4383088" y="1927225"/>
                </a:lnTo>
                <a:lnTo>
                  <a:pt x="4383088" y="1928813"/>
                </a:lnTo>
                <a:lnTo>
                  <a:pt x="4381500" y="1928813"/>
                </a:lnTo>
                <a:lnTo>
                  <a:pt x="4383088" y="1930400"/>
                </a:lnTo>
                <a:lnTo>
                  <a:pt x="4384676" y="1930400"/>
                </a:lnTo>
                <a:lnTo>
                  <a:pt x="4384676" y="1931988"/>
                </a:lnTo>
                <a:lnTo>
                  <a:pt x="4384676" y="1933575"/>
                </a:lnTo>
                <a:lnTo>
                  <a:pt x="4386263" y="1933575"/>
                </a:lnTo>
                <a:lnTo>
                  <a:pt x="4387850" y="1933575"/>
                </a:lnTo>
                <a:lnTo>
                  <a:pt x="4389438" y="1933575"/>
                </a:lnTo>
                <a:lnTo>
                  <a:pt x="4389438" y="1935163"/>
                </a:lnTo>
                <a:lnTo>
                  <a:pt x="4391026" y="1935163"/>
                </a:lnTo>
                <a:lnTo>
                  <a:pt x="4392613" y="1936750"/>
                </a:lnTo>
                <a:lnTo>
                  <a:pt x="4394200" y="1936750"/>
                </a:lnTo>
                <a:lnTo>
                  <a:pt x="4394200" y="1938338"/>
                </a:lnTo>
                <a:lnTo>
                  <a:pt x="4394200" y="1939925"/>
                </a:lnTo>
                <a:lnTo>
                  <a:pt x="4392613" y="1939925"/>
                </a:lnTo>
                <a:lnTo>
                  <a:pt x="4391026" y="1939925"/>
                </a:lnTo>
                <a:lnTo>
                  <a:pt x="4391026" y="1938338"/>
                </a:lnTo>
                <a:lnTo>
                  <a:pt x="4389438" y="1938338"/>
                </a:lnTo>
                <a:lnTo>
                  <a:pt x="4387850" y="1938338"/>
                </a:lnTo>
                <a:lnTo>
                  <a:pt x="4387850" y="1939925"/>
                </a:lnTo>
                <a:lnTo>
                  <a:pt x="4386263" y="1939925"/>
                </a:lnTo>
                <a:lnTo>
                  <a:pt x="4384676" y="1939925"/>
                </a:lnTo>
                <a:lnTo>
                  <a:pt x="4384676" y="1941513"/>
                </a:lnTo>
                <a:lnTo>
                  <a:pt x="4383088" y="1943100"/>
                </a:lnTo>
                <a:lnTo>
                  <a:pt x="4384676" y="1943100"/>
                </a:lnTo>
                <a:lnTo>
                  <a:pt x="4383088" y="1944688"/>
                </a:lnTo>
                <a:lnTo>
                  <a:pt x="4381500" y="1944688"/>
                </a:lnTo>
                <a:lnTo>
                  <a:pt x="4381500" y="1943100"/>
                </a:lnTo>
                <a:lnTo>
                  <a:pt x="4381500" y="1941513"/>
                </a:lnTo>
                <a:lnTo>
                  <a:pt x="4379913" y="1941513"/>
                </a:lnTo>
                <a:lnTo>
                  <a:pt x="4378326" y="1941513"/>
                </a:lnTo>
                <a:lnTo>
                  <a:pt x="4376738" y="1941513"/>
                </a:lnTo>
                <a:lnTo>
                  <a:pt x="4376738" y="1943100"/>
                </a:lnTo>
                <a:lnTo>
                  <a:pt x="4375150" y="1943100"/>
                </a:lnTo>
                <a:lnTo>
                  <a:pt x="4375150" y="1944688"/>
                </a:lnTo>
                <a:lnTo>
                  <a:pt x="4373563" y="1944688"/>
                </a:lnTo>
                <a:lnTo>
                  <a:pt x="4371976" y="1944688"/>
                </a:lnTo>
                <a:lnTo>
                  <a:pt x="4371976" y="1946275"/>
                </a:lnTo>
                <a:lnTo>
                  <a:pt x="4370388" y="1946275"/>
                </a:lnTo>
                <a:lnTo>
                  <a:pt x="4370388" y="1947863"/>
                </a:lnTo>
                <a:lnTo>
                  <a:pt x="4371976" y="1947863"/>
                </a:lnTo>
                <a:lnTo>
                  <a:pt x="4371976" y="1949451"/>
                </a:lnTo>
                <a:lnTo>
                  <a:pt x="4373563" y="1949451"/>
                </a:lnTo>
                <a:lnTo>
                  <a:pt x="4375150" y="1949451"/>
                </a:lnTo>
                <a:lnTo>
                  <a:pt x="4375150" y="1951038"/>
                </a:lnTo>
                <a:lnTo>
                  <a:pt x="4376738" y="1951038"/>
                </a:lnTo>
                <a:lnTo>
                  <a:pt x="4376738" y="1952626"/>
                </a:lnTo>
                <a:lnTo>
                  <a:pt x="4378326" y="1952626"/>
                </a:lnTo>
                <a:lnTo>
                  <a:pt x="4378326" y="1954213"/>
                </a:lnTo>
                <a:lnTo>
                  <a:pt x="4378326" y="1955801"/>
                </a:lnTo>
                <a:lnTo>
                  <a:pt x="4376738" y="1955801"/>
                </a:lnTo>
                <a:lnTo>
                  <a:pt x="4376738" y="1957388"/>
                </a:lnTo>
                <a:lnTo>
                  <a:pt x="4375150" y="1957388"/>
                </a:lnTo>
                <a:lnTo>
                  <a:pt x="4375150" y="1955801"/>
                </a:lnTo>
                <a:lnTo>
                  <a:pt x="4373563" y="1955801"/>
                </a:lnTo>
                <a:lnTo>
                  <a:pt x="4371976" y="1955801"/>
                </a:lnTo>
                <a:lnTo>
                  <a:pt x="4370388" y="1955801"/>
                </a:lnTo>
                <a:lnTo>
                  <a:pt x="4368800" y="1955801"/>
                </a:lnTo>
                <a:lnTo>
                  <a:pt x="4367213" y="1955801"/>
                </a:lnTo>
                <a:lnTo>
                  <a:pt x="4365626" y="1955801"/>
                </a:lnTo>
                <a:lnTo>
                  <a:pt x="4367213" y="1954213"/>
                </a:lnTo>
                <a:lnTo>
                  <a:pt x="4365626" y="1954213"/>
                </a:lnTo>
                <a:lnTo>
                  <a:pt x="4364038" y="1954213"/>
                </a:lnTo>
                <a:lnTo>
                  <a:pt x="4362450" y="1954213"/>
                </a:lnTo>
                <a:lnTo>
                  <a:pt x="4362450" y="1952626"/>
                </a:lnTo>
                <a:lnTo>
                  <a:pt x="4360863" y="1952626"/>
                </a:lnTo>
                <a:lnTo>
                  <a:pt x="4359276" y="1952626"/>
                </a:lnTo>
                <a:lnTo>
                  <a:pt x="4357688" y="1952626"/>
                </a:lnTo>
                <a:lnTo>
                  <a:pt x="4357688" y="1954213"/>
                </a:lnTo>
                <a:lnTo>
                  <a:pt x="4356100" y="1954213"/>
                </a:lnTo>
                <a:lnTo>
                  <a:pt x="4354513" y="1954213"/>
                </a:lnTo>
                <a:lnTo>
                  <a:pt x="4352926" y="1954213"/>
                </a:lnTo>
                <a:lnTo>
                  <a:pt x="4352926" y="1952626"/>
                </a:lnTo>
                <a:lnTo>
                  <a:pt x="4351338" y="1952626"/>
                </a:lnTo>
                <a:lnTo>
                  <a:pt x="4349750" y="1952626"/>
                </a:lnTo>
                <a:lnTo>
                  <a:pt x="4351338" y="1954213"/>
                </a:lnTo>
                <a:lnTo>
                  <a:pt x="4349750" y="1954213"/>
                </a:lnTo>
                <a:lnTo>
                  <a:pt x="4349750" y="1955801"/>
                </a:lnTo>
                <a:lnTo>
                  <a:pt x="4348163" y="1955801"/>
                </a:lnTo>
                <a:lnTo>
                  <a:pt x="4348163" y="1954213"/>
                </a:lnTo>
                <a:lnTo>
                  <a:pt x="4346576" y="1954213"/>
                </a:lnTo>
                <a:lnTo>
                  <a:pt x="4346576" y="1955801"/>
                </a:lnTo>
                <a:lnTo>
                  <a:pt x="4344988" y="1955801"/>
                </a:lnTo>
                <a:lnTo>
                  <a:pt x="4344988" y="1957388"/>
                </a:lnTo>
                <a:lnTo>
                  <a:pt x="4343400" y="1957388"/>
                </a:lnTo>
                <a:lnTo>
                  <a:pt x="4343400" y="1958975"/>
                </a:lnTo>
                <a:lnTo>
                  <a:pt x="4341813" y="1958975"/>
                </a:lnTo>
                <a:lnTo>
                  <a:pt x="4341813" y="1960563"/>
                </a:lnTo>
                <a:lnTo>
                  <a:pt x="4340226" y="1960563"/>
                </a:lnTo>
                <a:lnTo>
                  <a:pt x="4340226" y="1962150"/>
                </a:lnTo>
                <a:lnTo>
                  <a:pt x="4340226" y="1963738"/>
                </a:lnTo>
                <a:lnTo>
                  <a:pt x="4340226" y="1965325"/>
                </a:lnTo>
                <a:lnTo>
                  <a:pt x="4338638" y="1965325"/>
                </a:lnTo>
                <a:lnTo>
                  <a:pt x="4338638" y="1966913"/>
                </a:lnTo>
                <a:lnTo>
                  <a:pt x="4338638" y="1968500"/>
                </a:lnTo>
                <a:lnTo>
                  <a:pt x="4338638" y="1970088"/>
                </a:lnTo>
                <a:lnTo>
                  <a:pt x="4338638" y="1971675"/>
                </a:lnTo>
                <a:lnTo>
                  <a:pt x="4338638" y="1973263"/>
                </a:lnTo>
                <a:lnTo>
                  <a:pt x="4337050" y="1973263"/>
                </a:lnTo>
                <a:lnTo>
                  <a:pt x="4335463" y="1973263"/>
                </a:lnTo>
                <a:lnTo>
                  <a:pt x="4335463" y="1974850"/>
                </a:lnTo>
                <a:lnTo>
                  <a:pt x="4335463" y="1976438"/>
                </a:lnTo>
                <a:lnTo>
                  <a:pt x="4335463" y="1978025"/>
                </a:lnTo>
                <a:lnTo>
                  <a:pt x="4335463" y="1979613"/>
                </a:lnTo>
                <a:lnTo>
                  <a:pt x="4335463" y="1981200"/>
                </a:lnTo>
                <a:lnTo>
                  <a:pt x="4335463" y="1982788"/>
                </a:lnTo>
                <a:lnTo>
                  <a:pt x="4337050" y="1982788"/>
                </a:lnTo>
                <a:lnTo>
                  <a:pt x="4337050" y="1984375"/>
                </a:lnTo>
                <a:lnTo>
                  <a:pt x="4337050" y="1985963"/>
                </a:lnTo>
                <a:lnTo>
                  <a:pt x="4337050" y="1987551"/>
                </a:lnTo>
                <a:lnTo>
                  <a:pt x="4335463" y="1987551"/>
                </a:lnTo>
                <a:lnTo>
                  <a:pt x="4335463" y="1989138"/>
                </a:lnTo>
                <a:lnTo>
                  <a:pt x="4333876" y="1989138"/>
                </a:lnTo>
                <a:lnTo>
                  <a:pt x="4333876" y="1990726"/>
                </a:lnTo>
                <a:lnTo>
                  <a:pt x="4332288" y="1989138"/>
                </a:lnTo>
                <a:lnTo>
                  <a:pt x="4330700" y="1989138"/>
                </a:lnTo>
                <a:lnTo>
                  <a:pt x="4329113" y="1987551"/>
                </a:lnTo>
                <a:lnTo>
                  <a:pt x="4329113" y="1989138"/>
                </a:lnTo>
                <a:lnTo>
                  <a:pt x="4329113" y="1990726"/>
                </a:lnTo>
                <a:lnTo>
                  <a:pt x="4327526" y="1990726"/>
                </a:lnTo>
                <a:lnTo>
                  <a:pt x="4325938" y="1990726"/>
                </a:lnTo>
                <a:lnTo>
                  <a:pt x="4325938" y="1992313"/>
                </a:lnTo>
                <a:lnTo>
                  <a:pt x="4325938" y="1993901"/>
                </a:lnTo>
                <a:lnTo>
                  <a:pt x="4324350" y="1993901"/>
                </a:lnTo>
                <a:lnTo>
                  <a:pt x="4324350" y="1995488"/>
                </a:lnTo>
                <a:lnTo>
                  <a:pt x="4322763" y="1995488"/>
                </a:lnTo>
                <a:lnTo>
                  <a:pt x="4321176" y="1995488"/>
                </a:lnTo>
                <a:lnTo>
                  <a:pt x="4319588" y="1995488"/>
                </a:lnTo>
                <a:lnTo>
                  <a:pt x="4318000" y="1995488"/>
                </a:lnTo>
                <a:lnTo>
                  <a:pt x="4318000" y="1997076"/>
                </a:lnTo>
                <a:lnTo>
                  <a:pt x="4318000" y="1998663"/>
                </a:lnTo>
                <a:lnTo>
                  <a:pt x="4316413" y="1998663"/>
                </a:lnTo>
                <a:lnTo>
                  <a:pt x="4314826" y="1998663"/>
                </a:lnTo>
                <a:lnTo>
                  <a:pt x="4314826" y="2000250"/>
                </a:lnTo>
                <a:lnTo>
                  <a:pt x="4316413" y="2000250"/>
                </a:lnTo>
                <a:lnTo>
                  <a:pt x="4318000" y="2000250"/>
                </a:lnTo>
                <a:lnTo>
                  <a:pt x="4319588" y="2000250"/>
                </a:lnTo>
                <a:lnTo>
                  <a:pt x="4319588" y="2001838"/>
                </a:lnTo>
                <a:lnTo>
                  <a:pt x="4319588" y="2003425"/>
                </a:lnTo>
                <a:lnTo>
                  <a:pt x="4318000" y="2003425"/>
                </a:lnTo>
                <a:lnTo>
                  <a:pt x="4318000" y="2005013"/>
                </a:lnTo>
                <a:lnTo>
                  <a:pt x="4318000" y="2006600"/>
                </a:lnTo>
                <a:lnTo>
                  <a:pt x="4318000" y="2008188"/>
                </a:lnTo>
                <a:lnTo>
                  <a:pt x="4318000" y="2009775"/>
                </a:lnTo>
                <a:lnTo>
                  <a:pt x="4318000" y="2011363"/>
                </a:lnTo>
                <a:lnTo>
                  <a:pt x="4319588" y="2009775"/>
                </a:lnTo>
                <a:lnTo>
                  <a:pt x="4319588" y="2008188"/>
                </a:lnTo>
                <a:lnTo>
                  <a:pt x="4321176" y="2008188"/>
                </a:lnTo>
                <a:lnTo>
                  <a:pt x="4321176" y="2006600"/>
                </a:lnTo>
                <a:lnTo>
                  <a:pt x="4322763" y="2006600"/>
                </a:lnTo>
                <a:lnTo>
                  <a:pt x="4324350" y="2006600"/>
                </a:lnTo>
                <a:lnTo>
                  <a:pt x="4325938" y="2006600"/>
                </a:lnTo>
                <a:lnTo>
                  <a:pt x="4327526" y="2006600"/>
                </a:lnTo>
                <a:lnTo>
                  <a:pt x="4327526" y="2005013"/>
                </a:lnTo>
                <a:lnTo>
                  <a:pt x="4329113" y="2005013"/>
                </a:lnTo>
                <a:lnTo>
                  <a:pt x="4329113" y="2003425"/>
                </a:lnTo>
                <a:lnTo>
                  <a:pt x="4327526" y="2003425"/>
                </a:lnTo>
                <a:lnTo>
                  <a:pt x="4327526" y="2001838"/>
                </a:lnTo>
                <a:lnTo>
                  <a:pt x="4327526" y="2000250"/>
                </a:lnTo>
                <a:lnTo>
                  <a:pt x="4329113" y="2000250"/>
                </a:lnTo>
                <a:lnTo>
                  <a:pt x="4329113" y="2001838"/>
                </a:lnTo>
                <a:lnTo>
                  <a:pt x="4330700" y="2001838"/>
                </a:lnTo>
                <a:lnTo>
                  <a:pt x="4330700" y="2000250"/>
                </a:lnTo>
                <a:lnTo>
                  <a:pt x="4332288" y="2000250"/>
                </a:lnTo>
                <a:lnTo>
                  <a:pt x="4333876" y="2000250"/>
                </a:lnTo>
                <a:lnTo>
                  <a:pt x="4333876" y="1998663"/>
                </a:lnTo>
                <a:lnTo>
                  <a:pt x="4335463" y="1998663"/>
                </a:lnTo>
                <a:lnTo>
                  <a:pt x="4335463" y="2000250"/>
                </a:lnTo>
                <a:lnTo>
                  <a:pt x="4337050" y="2000250"/>
                </a:lnTo>
                <a:lnTo>
                  <a:pt x="4337050" y="1998663"/>
                </a:lnTo>
                <a:lnTo>
                  <a:pt x="4337050" y="1997076"/>
                </a:lnTo>
                <a:lnTo>
                  <a:pt x="4338638" y="1998663"/>
                </a:lnTo>
                <a:lnTo>
                  <a:pt x="4338638" y="1997076"/>
                </a:lnTo>
                <a:lnTo>
                  <a:pt x="4340226" y="1997076"/>
                </a:lnTo>
                <a:lnTo>
                  <a:pt x="4340226" y="1998663"/>
                </a:lnTo>
                <a:lnTo>
                  <a:pt x="4340226" y="2000250"/>
                </a:lnTo>
                <a:lnTo>
                  <a:pt x="4341813" y="2000250"/>
                </a:lnTo>
                <a:lnTo>
                  <a:pt x="4343400" y="2000250"/>
                </a:lnTo>
                <a:lnTo>
                  <a:pt x="4344988" y="2000250"/>
                </a:lnTo>
                <a:lnTo>
                  <a:pt x="4344988" y="2001838"/>
                </a:lnTo>
                <a:lnTo>
                  <a:pt x="4346576" y="2001838"/>
                </a:lnTo>
                <a:lnTo>
                  <a:pt x="4348163" y="2001838"/>
                </a:lnTo>
                <a:lnTo>
                  <a:pt x="4348163" y="2000250"/>
                </a:lnTo>
                <a:lnTo>
                  <a:pt x="4349750" y="2000250"/>
                </a:lnTo>
                <a:lnTo>
                  <a:pt x="4351338" y="2000250"/>
                </a:lnTo>
                <a:lnTo>
                  <a:pt x="4352926" y="2000250"/>
                </a:lnTo>
                <a:lnTo>
                  <a:pt x="4354513" y="2000250"/>
                </a:lnTo>
                <a:lnTo>
                  <a:pt x="4356100" y="1998663"/>
                </a:lnTo>
                <a:lnTo>
                  <a:pt x="4359276" y="1998663"/>
                </a:lnTo>
                <a:lnTo>
                  <a:pt x="4360863" y="1998663"/>
                </a:lnTo>
                <a:lnTo>
                  <a:pt x="4362450" y="1998663"/>
                </a:lnTo>
                <a:lnTo>
                  <a:pt x="4362450" y="1997076"/>
                </a:lnTo>
                <a:lnTo>
                  <a:pt x="4364038" y="1997076"/>
                </a:lnTo>
                <a:lnTo>
                  <a:pt x="4365626" y="1997076"/>
                </a:lnTo>
                <a:lnTo>
                  <a:pt x="4367213" y="1997076"/>
                </a:lnTo>
                <a:lnTo>
                  <a:pt x="4367213" y="1998663"/>
                </a:lnTo>
                <a:lnTo>
                  <a:pt x="4365626" y="1998663"/>
                </a:lnTo>
                <a:lnTo>
                  <a:pt x="4365626" y="2000250"/>
                </a:lnTo>
                <a:lnTo>
                  <a:pt x="4364038" y="2000250"/>
                </a:lnTo>
                <a:lnTo>
                  <a:pt x="4362450" y="2000250"/>
                </a:lnTo>
                <a:lnTo>
                  <a:pt x="4362450" y="2001838"/>
                </a:lnTo>
                <a:lnTo>
                  <a:pt x="4362450" y="2003425"/>
                </a:lnTo>
                <a:lnTo>
                  <a:pt x="4362450" y="2005013"/>
                </a:lnTo>
                <a:lnTo>
                  <a:pt x="4362450" y="2006600"/>
                </a:lnTo>
                <a:lnTo>
                  <a:pt x="4362450" y="2008188"/>
                </a:lnTo>
                <a:lnTo>
                  <a:pt x="4362450" y="2009775"/>
                </a:lnTo>
                <a:lnTo>
                  <a:pt x="4362450" y="2011363"/>
                </a:lnTo>
                <a:lnTo>
                  <a:pt x="4362450" y="2012950"/>
                </a:lnTo>
                <a:lnTo>
                  <a:pt x="4362450" y="2014538"/>
                </a:lnTo>
                <a:lnTo>
                  <a:pt x="4362450" y="2016125"/>
                </a:lnTo>
                <a:lnTo>
                  <a:pt x="4364038" y="2016125"/>
                </a:lnTo>
                <a:lnTo>
                  <a:pt x="4364038" y="2017713"/>
                </a:lnTo>
                <a:lnTo>
                  <a:pt x="4364038" y="2019300"/>
                </a:lnTo>
                <a:lnTo>
                  <a:pt x="4362450" y="2019300"/>
                </a:lnTo>
                <a:lnTo>
                  <a:pt x="4362450" y="2020888"/>
                </a:lnTo>
                <a:lnTo>
                  <a:pt x="4360863" y="2020888"/>
                </a:lnTo>
                <a:lnTo>
                  <a:pt x="4360863" y="2022475"/>
                </a:lnTo>
                <a:lnTo>
                  <a:pt x="4359276" y="2022475"/>
                </a:lnTo>
                <a:lnTo>
                  <a:pt x="4359276" y="2024063"/>
                </a:lnTo>
                <a:lnTo>
                  <a:pt x="4357688" y="2024063"/>
                </a:lnTo>
                <a:lnTo>
                  <a:pt x="4357688" y="2025651"/>
                </a:lnTo>
                <a:lnTo>
                  <a:pt x="4357688" y="2027238"/>
                </a:lnTo>
                <a:lnTo>
                  <a:pt x="4357688" y="2028826"/>
                </a:lnTo>
                <a:lnTo>
                  <a:pt x="4357688" y="2030413"/>
                </a:lnTo>
                <a:lnTo>
                  <a:pt x="4357688" y="2032001"/>
                </a:lnTo>
                <a:lnTo>
                  <a:pt x="4357688" y="2033588"/>
                </a:lnTo>
                <a:lnTo>
                  <a:pt x="4359276" y="2033588"/>
                </a:lnTo>
                <a:lnTo>
                  <a:pt x="4359276" y="2035176"/>
                </a:lnTo>
                <a:lnTo>
                  <a:pt x="4360863" y="2035176"/>
                </a:lnTo>
                <a:lnTo>
                  <a:pt x="4360863" y="2036763"/>
                </a:lnTo>
                <a:lnTo>
                  <a:pt x="4362450" y="2036763"/>
                </a:lnTo>
                <a:lnTo>
                  <a:pt x="4362450" y="2038350"/>
                </a:lnTo>
                <a:lnTo>
                  <a:pt x="4360863" y="2038350"/>
                </a:lnTo>
                <a:lnTo>
                  <a:pt x="4360863" y="2039938"/>
                </a:lnTo>
                <a:lnTo>
                  <a:pt x="4359276" y="2039938"/>
                </a:lnTo>
                <a:lnTo>
                  <a:pt x="4359276" y="2041525"/>
                </a:lnTo>
                <a:lnTo>
                  <a:pt x="4357688" y="2043113"/>
                </a:lnTo>
                <a:lnTo>
                  <a:pt x="4357688" y="2044700"/>
                </a:lnTo>
                <a:lnTo>
                  <a:pt x="4356100" y="2044700"/>
                </a:lnTo>
                <a:lnTo>
                  <a:pt x="4356100" y="2046288"/>
                </a:lnTo>
                <a:lnTo>
                  <a:pt x="4354513" y="2046288"/>
                </a:lnTo>
                <a:lnTo>
                  <a:pt x="4354513" y="2044700"/>
                </a:lnTo>
                <a:lnTo>
                  <a:pt x="4352926" y="2044700"/>
                </a:lnTo>
                <a:lnTo>
                  <a:pt x="4351338" y="2044700"/>
                </a:lnTo>
                <a:lnTo>
                  <a:pt x="4351338" y="2046288"/>
                </a:lnTo>
                <a:lnTo>
                  <a:pt x="4349750" y="2046288"/>
                </a:lnTo>
                <a:lnTo>
                  <a:pt x="4348163" y="2046288"/>
                </a:lnTo>
                <a:lnTo>
                  <a:pt x="4348163" y="2047875"/>
                </a:lnTo>
                <a:lnTo>
                  <a:pt x="4348163" y="2049463"/>
                </a:lnTo>
                <a:lnTo>
                  <a:pt x="4346576" y="2049463"/>
                </a:lnTo>
                <a:lnTo>
                  <a:pt x="4346576" y="2047875"/>
                </a:lnTo>
                <a:lnTo>
                  <a:pt x="4344988" y="2047875"/>
                </a:lnTo>
                <a:lnTo>
                  <a:pt x="4344988" y="2046288"/>
                </a:lnTo>
                <a:lnTo>
                  <a:pt x="4346576" y="2046288"/>
                </a:lnTo>
                <a:lnTo>
                  <a:pt x="4346576" y="2044700"/>
                </a:lnTo>
                <a:lnTo>
                  <a:pt x="4348163" y="2044700"/>
                </a:lnTo>
                <a:lnTo>
                  <a:pt x="4348163" y="2043113"/>
                </a:lnTo>
                <a:lnTo>
                  <a:pt x="4349750" y="2043113"/>
                </a:lnTo>
                <a:lnTo>
                  <a:pt x="4349750" y="2041525"/>
                </a:lnTo>
                <a:lnTo>
                  <a:pt x="4351338" y="2041525"/>
                </a:lnTo>
                <a:lnTo>
                  <a:pt x="4352926" y="2038350"/>
                </a:lnTo>
                <a:lnTo>
                  <a:pt x="4352926" y="2036763"/>
                </a:lnTo>
                <a:lnTo>
                  <a:pt x="4352926" y="2035176"/>
                </a:lnTo>
                <a:lnTo>
                  <a:pt x="4351338" y="2035176"/>
                </a:lnTo>
                <a:lnTo>
                  <a:pt x="4351338" y="2033588"/>
                </a:lnTo>
                <a:lnTo>
                  <a:pt x="4351338" y="2032001"/>
                </a:lnTo>
                <a:lnTo>
                  <a:pt x="4349750" y="2032001"/>
                </a:lnTo>
                <a:lnTo>
                  <a:pt x="4349750" y="2033588"/>
                </a:lnTo>
                <a:lnTo>
                  <a:pt x="4348163" y="2033588"/>
                </a:lnTo>
                <a:lnTo>
                  <a:pt x="4348163" y="2035176"/>
                </a:lnTo>
                <a:lnTo>
                  <a:pt x="4346576" y="2035176"/>
                </a:lnTo>
                <a:lnTo>
                  <a:pt x="4344988" y="2033588"/>
                </a:lnTo>
                <a:lnTo>
                  <a:pt x="4343400" y="2033588"/>
                </a:lnTo>
                <a:lnTo>
                  <a:pt x="4343400" y="2035176"/>
                </a:lnTo>
                <a:lnTo>
                  <a:pt x="4343400" y="2036763"/>
                </a:lnTo>
                <a:lnTo>
                  <a:pt x="4341813" y="2036763"/>
                </a:lnTo>
                <a:lnTo>
                  <a:pt x="4340226" y="2035176"/>
                </a:lnTo>
                <a:lnTo>
                  <a:pt x="4340226" y="2036763"/>
                </a:lnTo>
                <a:lnTo>
                  <a:pt x="4338638" y="2036763"/>
                </a:lnTo>
                <a:lnTo>
                  <a:pt x="4338638" y="2035176"/>
                </a:lnTo>
                <a:lnTo>
                  <a:pt x="4337050" y="2035176"/>
                </a:lnTo>
                <a:lnTo>
                  <a:pt x="4335463" y="2035176"/>
                </a:lnTo>
                <a:lnTo>
                  <a:pt x="4335463" y="2036763"/>
                </a:lnTo>
                <a:lnTo>
                  <a:pt x="4333876" y="2036763"/>
                </a:lnTo>
                <a:lnTo>
                  <a:pt x="4332288" y="2036763"/>
                </a:lnTo>
                <a:lnTo>
                  <a:pt x="4330700" y="2036763"/>
                </a:lnTo>
                <a:lnTo>
                  <a:pt x="4329113" y="2036763"/>
                </a:lnTo>
                <a:lnTo>
                  <a:pt x="4327526" y="2036763"/>
                </a:lnTo>
                <a:lnTo>
                  <a:pt x="4325938" y="2036763"/>
                </a:lnTo>
                <a:lnTo>
                  <a:pt x="4324350" y="2036763"/>
                </a:lnTo>
                <a:lnTo>
                  <a:pt x="4322763" y="2036763"/>
                </a:lnTo>
                <a:lnTo>
                  <a:pt x="4322763" y="2038350"/>
                </a:lnTo>
                <a:lnTo>
                  <a:pt x="4321176" y="2039938"/>
                </a:lnTo>
                <a:lnTo>
                  <a:pt x="4319588" y="2039938"/>
                </a:lnTo>
                <a:lnTo>
                  <a:pt x="4319588" y="2041525"/>
                </a:lnTo>
                <a:lnTo>
                  <a:pt x="4318000" y="2041525"/>
                </a:lnTo>
                <a:lnTo>
                  <a:pt x="4318000" y="2043113"/>
                </a:lnTo>
                <a:lnTo>
                  <a:pt x="4318000" y="2044700"/>
                </a:lnTo>
                <a:lnTo>
                  <a:pt x="4319588" y="2044700"/>
                </a:lnTo>
                <a:lnTo>
                  <a:pt x="4321176" y="2044700"/>
                </a:lnTo>
                <a:lnTo>
                  <a:pt x="4322763" y="2044700"/>
                </a:lnTo>
                <a:lnTo>
                  <a:pt x="4322763" y="2046288"/>
                </a:lnTo>
                <a:lnTo>
                  <a:pt x="4322763" y="2047875"/>
                </a:lnTo>
                <a:lnTo>
                  <a:pt x="4322763" y="2049463"/>
                </a:lnTo>
                <a:lnTo>
                  <a:pt x="4322763" y="2051050"/>
                </a:lnTo>
                <a:lnTo>
                  <a:pt x="4324350" y="2051050"/>
                </a:lnTo>
                <a:lnTo>
                  <a:pt x="4325938" y="2051050"/>
                </a:lnTo>
                <a:lnTo>
                  <a:pt x="4325938" y="2052638"/>
                </a:lnTo>
                <a:lnTo>
                  <a:pt x="4325938" y="2054225"/>
                </a:lnTo>
                <a:lnTo>
                  <a:pt x="4325938" y="2055813"/>
                </a:lnTo>
                <a:lnTo>
                  <a:pt x="4324350" y="2055813"/>
                </a:lnTo>
                <a:lnTo>
                  <a:pt x="4322763" y="2055813"/>
                </a:lnTo>
                <a:lnTo>
                  <a:pt x="4322763" y="2057400"/>
                </a:lnTo>
                <a:lnTo>
                  <a:pt x="4324350" y="2058988"/>
                </a:lnTo>
                <a:lnTo>
                  <a:pt x="4322763" y="2058988"/>
                </a:lnTo>
                <a:lnTo>
                  <a:pt x="4321176" y="2058988"/>
                </a:lnTo>
                <a:lnTo>
                  <a:pt x="4319588" y="2058988"/>
                </a:lnTo>
                <a:lnTo>
                  <a:pt x="4318000" y="2058988"/>
                </a:lnTo>
                <a:lnTo>
                  <a:pt x="4316413" y="2058988"/>
                </a:lnTo>
                <a:lnTo>
                  <a:pt x="4314826" y="2058988"/>
                </a:lnTo>
                <a:lnTo>
                  <a:pt x="4313238" y="2058988"/>
                </a:lnTo>
                <a:lnTo>
                  <a:pt x="4313238" y="2057400"/>
                </a:lnTo>
                <a:lnTo>
                  <a:pt x="4311650" y="2057400"/>
                </a:lnTo>
                <a:lnTo>
                  <a:pt x="4310063" y="2057400"/>
                </a:lnTo>
                <a:lnTo>
                  <a:pt x="4310063" y="2058988"/>
                </a:lnTo>
                <a:lnTo>
                  <a:pt x="4308476" y="2058988"/>
                </a:lnTo>
                <a:lnTo>
                  <a:pt x="4306888" y="2058988"/>
                </a:lnTo>
                <a:lnTo>
                  <a:pt x="4306888" y="2057400"/>
                </a:lnTo>
                <a:lnTo>
                  <a:pt x="4305300" y="2058988"/>
                </a:lnTo>
                <a:lnTo>
                  <a:pt x="4303713" y="2058988"/>
                </a:lnTo>
                <a:lnTo>
                  <a:pt x="4303713" y="2060575"/>
                </a:lnTo>
                <a:lnTo>
                  <a:pt x="4303713" y="2062163"/>
                </a:lnTo>
                <a:lnTo>
                  <a:pt x="4303713" y="2063750"/>
                </a:lnTo>
                <a:lnTo>
                  <a:pt x="4303713" y="2065338"/>
                </a:lnTo>
                <a:lnTo>
                  <a:pt x="4302126" y="2065338"/>
                </a:lnTo>
                <a:lnTo>
                  <a:pt x="4300538" y="2066926"/>
                </a:lnTo>
                <a:lnTo>
                  <a:pt x="4298950" y="2066926"/>
                </a:lnTo>
                <a:lnTo>
                  <a:pt x="4297363" y="2066926"/>
                </a:lnTo>
                <a:lnTo>
                  <a:pt x="4295776" y="2066926"/>
                </a:lnTo>
                <a:lnTo>
                  <a:pt x="4294188" y="2066926"/>
                </a:lnTo>
                <a:lnTo>
                  <a:pt x="4294188" y="2068513"/>
                </a:lnTo>
                <a:lnTo>
                  <a:pt x="4294188" y="2070101"/>
                </a:lnTo>
                <a:lnTo>
                  <a:pt x="4291013" y="2070101"/>
                </a:lnTo>
                <a:lnTo>
                  <a:pt x="4291013" y="2068513"/>
                </a:lnTo>
                <a:lnTo>
                  <a:pt x="4291013" y="2066926"/>
                </a:lnTo>
                <a:lnTo>
                  <a:pt x="4289426" y="2066926"/>
                </a:lnTo>
                <a:lnTo>
                  <a:pt x="4287838" y="2066926"/>
                </a:lnTo>
                <a:lnTo>
                  <a:pt x="4286250" y="2066926"/>
                </a:lnTo>
                <a:lnTo>
                  <a:pt x="4286250" y="2068513"/>
                </a:lnTo>
                <a:lnTo>
                  <a:pt x="4286250" y="2070101"/>
                </a:lnTo>
                <a:lnTo>
                  <a:pt x="4284663" y="2070101"/>
                </a:lnTo>
                <a:lnTo>
                  <a:pt x="4283076" y="2070101"/>
                </a:lnTo>
                <a:lnTo>
                  <a:pt x="4283076" y="2068513"/>
                </a:lnTo>
                <a:lnTo>
                  <a:pt x="4281488" y="2068513"/>
                </a:lnTo>
                <a:lnTo>
                  <a:pt x="4279900" y="2068513"/>
                </a:lnTo>
                <a:lnTo>
                  <a:pt x="4278313" y="2068513"/>
                </a:lnTo>
                <a:lnTo>
                  <a:pt x="4276726" y="2066926"/>
                </a:lnTo>
                <a:lnTo>
                  <a:pt x="4275138" y="2066926"/>
                </a:lnTo>
                <a:lnTo>
                  <a:pt x="4273550" y="2066926"/>
                </a:lnTo>
                <a:lnTo>
                  <a:pt x="4273550" y="2068513"/>
                </a:lnTo>
                <a:lnTo>
                  <a:pt x="4271963" y="2068513"/>
                </a:lnTo>
                <a:lnTo>
                  <a:pt x="4271963" y="2066926"/>
                </a:lnTo>
                <a:lnTo>
                  <a:pt x="4270376" y="2066926"/>
                </a:lnTo>
                <a:lnTo>
                  <a:pt x="4268788" y="2066926"/>
                </a:lnTo>
                <a:lnTo>
                  <a:pt x="4267200" y="2066926"/>
                </a:lnTo>
                <a:lnTo>
                  <a:pt x="4267200" y="2065338"/>
                </a:lnTo>
                <a:lnTo>
                  <a:pt x="4265613" y="2065338"/>
                </a:lnTo>
                <a:lnTo>
                  <a:pt x="4264026" y="2065338"/>
                </a:lnTo>
                <a:lnTo>
                  <a:pt x="4265613" y="2066926"/>
                </a:lnTo>
                <a:lnTo>
                  <a:pt x="4264026" y="2066926"/>
                </a:lnTo>
                <a:lnTo>
                  <a:pt x="4262438" y="2065338"/>
                </a:lnTo>
                <a:lnTo>
                  <a:pt x="4262438" y="2066926"/>
                </a:lnTo>
                <a:lnTo>
                  <a:pt x="4260850" y="2066926"/>
                </a:lnTo>
                <a:lnTo>
                  <a:pt x="4259263" y="2066926"/>
                </a:lnTo>
                <a:lnTo>
                  <a:pt x="4259263" y="2065338"/>
                </a:lnTo>
                <a:lnTo>
                  <a:pt x="4257676" y="2065338"/>
                </a:lnTo>
                <a:lnTo>
                  <a:pt x="4256088" y="2065338"/>
                </a:lnTo>
                <a:lnTo>
                  <a:pt x="4254500" y="2065338"/>
                </a:lnTo>
                <a:lnTo>
                  <a:pt x="4252913" y="2063750"/>
                </a:lnTo>
                <a:lnTo>
                  <a:pt x="4251326" y="2063750"/>
                </a:lnTo>
                <a:lnTo>
                  <a:pt x="4249738" y="2063750"/>
                </a:lnTo>
                <a:lnTo>
                  <a:pt x="4248150" y="2063750"/>
                </a:lnTo>
                <a:lnTo>
                  <a:pt x="4246563" y="2063750"/>
                </a:lnTo>
                <a:lnTo>
                  <a:pt x="4244976" y="2063750"/>
                </a:lnTo>
                <a:lnTo>
                  <a:pt x="4243388" y="2063750"/>
                </a:lnTo>
                <a:lnTo>
                  <a:pt x="4241800" y="2065338"/>
                </a:lnTo>
                <a:lnTo>
                  <a:pt x="4240213" y="2065338"/>
                </a:lnTo>
                <a:lnTo>
                  <a:pt x="4238626" y="2065338"/>
                </a:lnTo>
                <a:lnTo>
                  <a:pt x="4237038" y="2065338"/>
                </a:lnTo>
                <a:lnTo>
                  <a:pt x="4235450" y="2065338"/>
                </a:lnTo>
                <a:lnTo>
                  <a:pt x="4235450" y="2063750"/>
                </a:lnTo>
                <a:lnTo>
                  <a:pt x="4237038" y="2063750"/>
                </a:lnTo>
                <a:lnTo>
                  <a:pt x="4237038" y="2062163"/>
                </a:lnTo>
                <a:lnTo>
                  <a:pt x="4237038" y="2060575"/>
                </a:lnTo>
                <a:lnTo>
                  <a:pt x="4238626" y="2060575"/>
                </a:lnTo>
                <a:lnTo>
                  <a:pt x="4238626" y="2058988"/>
                </a:lnTo>
                <a:lnTo>
                  <a:pt x="4240213" y="2060575"/>
                </a:lnTo>
                <a:lnTo>
                  <a:pt x="4240213" y="2058988"/>
                </a:lnTo>
                <a:lnTo>
                  <a:pt x="4240213" y="2057400"/>
                </a:lnTo>
                <a:lnTo>
                  <a:pt x="4240213" y="2055813"/>
                </a:lnTo>
                <a:lnTo>
                  <a:pt x="4238626" y="2055813"/>
                </a:lnTo>
                <a:lnTo>
                  <a:pt x="4238626" y="2054225"/>
                </a:lnTo>
                <a:lnTo>
                  <a:pt x="4237038" y="2054225"/>
                </a:lnTo>
                <a:lnTo>
                  <a:pt x="4237038" y="2052638"/>
                </a:lnTo>
                <a:lnTo>
                  <a:pt x="4237038" y="2051050"/>
                </a:lnTo>
                <a:lnTo>
                  <a:pt x="4237038" y="2049463"/>
                </a:lnTo>
                <a:lnTo>
                  <a:pt x="4237038" y="2047875"/>
                </a:lnTo>
                <a:lnTo>
                  <a:pt x="4238626" y="2047875"/>
                </a:lnTo>
                <a:lnTo>
                  <a:pt x="4240213" y="2046288"/>
                </a:lnTo>
                <a:lnTo>
                  <a:pt x="4240213" y="2044700"/>
                </a:lnTo>
                <a:lnTo>
                  <a:pt x="4241800" y="2044700"/>
                </a:lnTo>
                <a:lnTo>
                  <a:pt x="4241800" y="2043113"/>
                </a:lnTo>
                <a:lnTo>
                  <a:pt x="4244976" y="2043113"/>
                </a:lnTo>
                <a:lnTo>
                  <a:pt x="4244976" y="2044700"/>
                </a:lnTo>
                <a:lnTo>
                  <a:pt x="4248150" y="2044700"/>
                </a:lnTo>
                <a:lnTo>
                  <a:pt x="4249738" y="2044700"/>
                </a:lnTo>
                <a:lnTo>
                  <a:pt x="4251326" y="2044700"/>
                </a:lnTo>
                <a:lnTo>
                  <a:pt x="4252913" y="2044700"/>
                </a:lnTo>
                <a:lnTo>
                  <a:pt x="4252913" y="2043113"/>
                </a:lnTo>
                <a:lnTo>
                  <a:pt x="4252913" y="2041525"/>
                </a:lnTo>
                <a:lnTo>
                  <a:pt x="4251326" y="2041525"/>
                </a:lnTo>
                <a:lnTo>
                  <a:pt x="4249738" y="2043113"/>
                </a:lnTo>
                <a:lnTo>
                  <a:pt x="4246563" y="2041525"/>
                </a:lnTo>
                <a:lnTo>
                  <a:pt x="4244976" y="2041525"/>
                </a:lnTo>
                <a:lnTo>
                  <a:pt x="4241800" y="2041525"/>
                </a:lnTo>
                <a:lnTo>
                  <a:pt x="4238626" y="2039938"/>
                </a:lnTo>
                <a:lnTo>
                  <a:pt x="4237038" y="2039938"/>
                </a:lnTo>
                <a:lnTo>
                  <a:pt x="4237038" y="2041525"/>
                </a:lnTo>
                <a:lnTo>
                  <a:pt x="4237038" y="2043113"/>
                </a:lnTo>
                <a:lnTo>
                  <a:pt x="4235450" y="2041525"/>
                </a:lnTo>
                <a:lnTo>
                  <a:pt x="4232276" y="2041525"/>
                </a:lnTo>
                <a:lnTo>
                  <a:pt x="4230688" y="2041525"/>
                </a:lnTo>
                <a:lnTo>
                  <a:pt x="4227513" y="2039938"/>
                </a:lnTo>
                <a:lnTo>
                  <a:pt x="4227513" y="2036763"/>
                </a:lnTo>
                <a:lnTo>
                  <a:pt x="4227513" y="2035176"/>
                </a:lnTo>
                <a:lnTo>
                  <a:pt x="4229100" y="2035176"/>
                </a:lnTo>
                <a:lnTo>
                  <a:pt x="4227513" y="2033588"/>
                </a:lnTo>
                <a:lnTo>
                  <a:pt x="4227513" y="2032001"/>
                </a:lnTo>
                <a:lnTo>
                  <a:pt x="4225926" y="2032001"/>
                </a:lnTo>
                <a:lnTo>
                  <a:pt x="4224338" y="2032001"/>
                </a:lnTo>
                <a:lnTo>
                  <a:pt x="4222750" y="2032001"/>
                </a:lnTo>
                <a:lnTo>
                  <a:pt x="4224338" y="2030413"/>
                </a:lnTo>
                <a:lnTo>
                  <a:pt x="4224338" y="2028826"/>
                </a:lnTo>
                <a:lnTo>
                  <a:pt x="4224338" y="2027238"/>
                </a:lnTo>
                <a:lnTo>
                  <a:pt x="4225926" y="2027238"/>
                </a:lnTo>
                <a:lnTo>
                  <a:pt x="4227513" y="2027238"/>
                </a:lnTo>
                <a:lnTo>
                  <a:pt x="4227513" y="2024063"/>
                </a:lnTo>
                <a:lnTo>
                  <a:pt x="4229100" y="2022475"/>
                </a:lnTo>
                <a:lnTo>
                  <a:pt x="4230688" y="2022475"/>
                </a:lnTo>
                <a:lnTo>
                  <a:pt x="4230688" y="2020888"/>
                </a:lnTo>
                <a:lnTo>
                  <a:pt x="4230688" y="2019300"/>
                </a:lnTo>
                <a:lnTo>
                  <a:pt x="4232276" y="2017713"/>
                </a:lnTo>
                <a:lnTo>
                  <a:pt x="4232276" y="2014538"/>
                </a:lnTo>
                <a:lnTo>
                  <a:pt x="4233863" y="2014538"/>
                </a:lnTo>
                <a:lnTo>
                  <a:pt x="4233863" y="2012950"/>
                </a:lnTo>
                <a:lnTo>
                  <a:pt x="4233863" y="2011363"/>
                </a:lnTo>
                <a:lnTo>
                  <a:pt x="4232276" y="2011363"/>
                </a:lnTo>
                <a:lnTo>
                  <a:pt x="4233863" y="2009775"/>
                </a:lnTo>
                <a:lnTo>
                  <a:pt x="4235450" y="2009775"/>
                </a:lnTo>
                <a:lnTo>
                  <a:pt x="4237038" y="2008188"/>
                </a:lnTo>
                <a:lnTo>
                  <a:pt x="4237038" y="2009775"/>
                </a:lnTo>
                <a:lnTo>
                  <a:pt x="4238626" y="2009775"/>
                </a:lnTo>
                <a:lnTo>
                  <a:pt x="4240213" y="2009775"/>
                </a:lnTo>
                <a:lnTo>
                  <a:pt x="4241800" y="2009775"/>
                </a:lnTo>
                <a:lnTo>
                  <a:pt x="4243388" y="2009775"/>
                </a:lnTo>
                <a:lnTo>
                  <a:pt x="4243388" y="2008188"/>
                </a:lnTo>
                <a:lnTo>
                  <a:pt x="4241800" y="2008188"/>
                </a:lnTo>
                <a:lnTo>
                  <a:pt x="4241800" y="2006600"/>
                </a:lnTo>
                <a:lnTo>
                  <a:pt x="4241800" y="2005013"/>
                </a:lnTo>
                <a:lnTo>
                  <a:pt x="4243388" y="2005013"/>
                </a:lnTo>
                <a:lnTo>
                  <a:pt x="4243388" y="2003425"/>
                </a:lnTo>
                <a:lnTo>
                  <a:pt x="4244976" y="2003425"/>
                </a:lnTo>
                <a:lnTo>
                  <a:pt x="4244976" y="2001838"/>
                </a:lnTo>
                <a:lnTo>
                  <a:pt x="4244976" y="2000250"/>
                </a:lnTo>
                <a:lnTo>
                  <a:pt x="4244976" y="1998663"/>
                </a:lnTo>
                <a:lnTo>
                  <a:pt x="4243388" y="1998663"/>
                </a:lnTo>
                <a:lnTo>
                  <a:pt x="4243388" y="1997076"/>
                </a:lnTo>
                <a:lnTo>
                  <a:pt x="4243388" y="1995488"/>
                </a:lnTo>
                <a:lnTo>
                  <a:pt x="4243388" y="1993901"/>
                </a:lnTo>
                <a:lnTo>
                  <a:pt x="4241800" y="1993901"/>
                </a:lnTo>
                <a:lnTo>
                  <a:pt x="4241800" y="1992313"/>
                </a:lnTo>
                <a:lnTo>
                  <a:pt x="4240213" y="1992313"/>
                </a:lnTo>
                <a:lnTo>
                  <a:pt x="4240213" y="1993901"/>
                </a:lnTo>
                <a:lnTo>
                  <a:pt x="4241800" y="1993901"/>
                </a:lnTo>
                <a:lnTo>
                  <a:pt x="4241800" y="1995488"/>
                </a:lnTo>
                <a:lnTo>
                  <a:pt x="4241800" y="1997076"/>
                </a:lnTo>
                <a:lnTo>
                  <a:pt x="4241800" y="1998663"/>
                </a:lnTo>
                <a:lnTo>
                  <a:pt x="4241800" y="2000250"/>
                </a:lnTo>
                <a:lnTo>
                  <a:pt x="4240213" y="2000250"/>
                </a:lnTo>
                <a:lnTo>
                  <a:pt x="4240213" y="2001838"/>
                </a:lnTo>
                <a:lnTo>
                  <a:pt x="4238626" y="2001838"/>
                </a:lnTo>
                <a:lnTo>
                  <a:pt x="4238626" y="2003425"/>
                </a:lnTo>
                <a:lnTo>
                  <a:pt x="4238626" y="2005013"/>
                </a:lnTo>
                <a:lnTo>
                  <a:pt x="4237038" y="2005013"/>
                </a:lnTo>
                <a:lnTo>
                  <a:pt x="4235450" y="2005013"/>
                </a:lnTo>
                <a:lnTo>
                  <a:pt x="4233863" y="2005013"/>
                </a:lnTo>
                <a:lnTo>
                  <a:pt x="4233863" y="2006600"/>
                </a:lnTo>
                <a:lnTo>
                  <a:pt x="4232276" y="2006600"/>
                </a:lnTo>
                <a:lnTo>
                  <a:pt x="4230688" y="2006600"/>
                </a:lnTo>
                <a:lnTo>
                  <a:pt x="4230688" y="2008188"/>
                </a:lnTo>
                <a:lnTo>
                  <a:pt x="4229100" y="2008188"/>
                </a:lnTo>
                <a:lnTo>
                  <a:pt x="4227513" y="2008188"/>
                </a:lnTo>
                <a:lnTo>
                  <a:pt x="4227513" y="2009775"/>
                </a:lnTo>
                <a:lnTo>
                  <a:pt x="4227513" y="2011363"/>
                </a:lnTo>
                <a:lnTo>
                  <a:pt x="4225926" y="2014538"/>
                </a:lnTo>
                <a:lnTo>
                  <a:pt x="4225926" y="2016125"/>
                </a:lnTo>
                <a:lnTo>
                  <a:pt x="4222750" y="2016125"/>
                </a:lnTo>
                <a:lnTo>
                  <a:pt x="4222750" y="2017713"/>
                </a:lnTo>
                <a:lnTo>
                  <a:pt x="4224338" y="2017713"/>
                </a:lnTo>
                <a:lnTo>
                  <a:pt x="4224338" y="2019300"/>
                </a:lnTo>
                <a:lnTo>
                  <a:pt x="4224338" y="2020888"/>
                </a:lnTo>
                <a:lnTo>
                  <a:pt x="4224338" y="2022475"/>
                </a:lnTo>
                <a:lnTo>
                  <a:pt x="4222750" y="2020888"/>
                </a:lnTo>
                <a:lnTo>
                  <a:pt x="4222750" y="2022475"/>
                </a:lnTo>
                <a:lnTo>
                  <a:pt x="4222750" y="2024063"/>
                </a:lnTo>
                <a:lnTo>
                  <a:pt x="4221163" y="2024063"/>
                </a:lnTo>
                <a:lnTo>
                  <a:pt x="4221163" y="2025651"/>
                </a:lnTo>
                <a:lnTo>
                  <a:pt x="4222750" y="2025651"/>
                </a:lnTo>
                <a:lnTo>
                  <a:pt x="4222750" y="2027238"/>
                </a:lnTo>
                <a:lnTo>
                  <a:pt x="4221163" y="2027238"/>
                </a:lnTo>
                <a:lnTo>
                  <a:pt x="4219576" y="2027238"/>
                </a:lnTo>
                <a:lnTo>
                  <a:pt x="4217988" y="2027238"/>
                </a:lnTo>
                <a:lnTo>
                  <a:pt x="4216400" y="2027238"/>
                </a:lnTo>
                <a:lnTo>
                  <a:pt x="4214813" y="2027238"/>
                </a:lnTo>
                <a:lnTo>
                  <a:pt x="4213226" y="2027238"/>
                </a:lnTo>
                <a:lnTo>
                  <a:pt x="4211638" y="2027238"/>
                </a:lnTo>
                <a:lnTo>
                  <a:pt x="4210050" y="2027238"/>
                </a:lnTo>
                <a:lnTo>
                  <a:pt x="4208463" y="2027238"/>
                </a:lnTo>
                <a:lnTo>
                  <a:pt x="4206876" y="2027238"/>
                </a:lnTo>
                <a:lnTo>
                  <a:pt x="4205288" y="2027238"/>
                </a:lnTo>
                <a:lnTo>
                  <a:pt x="4205288" y="2028826"/>
                </a:lnTo>
                <a:lnTo>
                  <a:pt x="4205288" y="2030413"/>
                </a:lnTo>
                <a:lnTo>
                  <a:pt x="4203700" y="2030413"/>
                </a:lnTo>
                <a:lnTo>
                  <a:pt x="4203700" y="2032001"/>
                </a:lnTo>
                <a:lnTo>
                  <a:pt x="4202113" y="2032001"/>
                </a:lnTo>
                <a:lnTo>
                  <a:pt x="4202113" y="2033588"/>
                </a:lnTo>
                <a:lnTo>
                  <a:pt x="4200526" y="2033588"/>
                </a:lnTo>
                <a:lnTo>
                  <a:pt x="4202113" y="2035176"/>
                </a:lnTo>
                <a:lnTo>
                  <a:pt x="4202113" y="2036763"/>
                </a:lnTo>
                <a:lnTo>
                  <a:pt x="4203700" y="2036763"/>
                </a:lnTo>
                <a:lnTo>
                  <a:pt x="4203700" y="2038350"/>
                </a:lnTo>
                <a:lnTo>
                  <a:pt x="4202113" y="2038350"/>
                </a:lnTo>
                <a:lnTo>
                  <a:pt x="4200526" y="2038350"/>
                </a:lnTo>
                <a:lnTo>
                  <a:pt x="4198938" y="2038350"/>
                </a:lnTo>
                <a:lnTo>
                  <a:pt x="4197350" y="2038350"/>
                </a:lnTo>
                <a:lnTo>
                  <a:pt x="4197350" y="2039938"/>
                </a:lnTo>
                <a:lnTo>
                  <a:pt x="4195763" y="2039938"/>
                </a:lnTo>
                <a:lnTo>
                  <a:pt x="4194176" y="2039938"/>
                </a:lnTo>
                <a:lnTo>
                  <a:pt x="4194176" y="2041525"/>
                </a:lnTo>
                <a:lnTo>
                  <a:pt x="4192588" y="2041525"/>
                </a:lnTo>
                <a:lnTo>
                  <a:pt x="4191000" y="2041525"/>
                </a:lnTo>
                <a:lnTo>
                  <a:pt x="4189413" y="2041525"/>
                </a:lnTo>
                <a:lnTo>
                  <a:pt x="4187826" y="2041525"/>
                </a:lnTo>
                <a:lnTo>
                  <a:pt x="4187826" y="2043113"/>
                </a:lnTo>
                <a:lnTo>
                  <a:pt x="4186238" y="2043113"/>
                </a:lnTo>
                <a:lnTo>
                  <a:pt x="4186238" y="2044700"/>
                </a:lnTo>
                <a:lnTo>
                  <a:pt x="4186238" y="2046288"/>
                </a:lnTo>
                <a:lnTo>
                  <a:pt x="4184650" y="2046288"/>
                </a:lnTo>
                <a:lnTo>
                  <a:pt x="4184650" y="2044700"/>
                </a:lnTo>
                <a:lnTo>
                  <a:pt x="4183063" y="2044700"/>
                </a:lnTo>
                <a:lnTo>
                  <a:pt x="4181476" y="2043113"/>
                </a:lnTo>
                <a:lnTo>
                  <a:pt x="4179888" y="2043113"/>
                </a:lnTo>
                <a:lnTo>
                  <a:pt x="4179888" y="2041525"/>
                </a:lnTo>
                <a:lnTo>
                  <a:pt x="4181476" y="2041525"/>
                </a:lnTo>
                <a:lnTo>
                  <a:pt x="4181476" y="2039938"/>
                </a:lnTo>
                <a:lnTo>
                  <a:pt x="4181476" y="2038350"/>
                </a:lnTo>
                <a:lnTo>
                  <a:pt x="4183063" y="2038350"/>
                </a:lnTo>
                <a:lnTo>
                  <a:pt x="4184650" y="2036763"/>
                </a:lnTo>
                <a:lnTo>
                  <a:pt x="4183063" y="2036763"/>
                </a:lnTo>
                <a:lnTo>
                  <a:pt x="4183063" y="2035176"/>
                </a:lnTo>
                <a:lnTo>
                  <a:pt x="4181476" y="2032001"/>
                </a:lnTo>
                <a:lnTo>
                  <a:pt x="4181476" y="2028826"/>
                </a:lnTo>
                <a:lnTo>
                  <a:pt x="4178300" y="2028826"/>
                </a:lnTo>
                <a:lnTo>
                  <a:pt x="4178300" y="2027238"/>
                </a:lnTo>
                <a:lnTo>
                  <a:pt x="4178300" y="2025651"/>
                </a:lnTo>
                <a:lnTo>
                  <a:pt x="4178300" y="2024063"/>
                </a:lnTo>
                <a:lnTo>
                  <a:pt x="4176713" y="2022475"/>
                </a:lnTo>
                <a:lnTo>
                  <a:pt x="4175126" y="2022475"/>
                </a:lnTo>
                <a:lnTo>
                  <a:pt x="4173538" y="2020888"/>
                </a:lnTo>
                <a:lnTo>
                  <a:pt x="4171950" y="2020888"/>
                </a:lnTo>
                <a:lnTo>
                  <a:pt x="4170363" y="2020888"/>
                </a:lnTo>
                <a:lnTo>
                  <a:pt x="4170363" y="2019300"/>
                </a:lnTo>
                <a:lnTo>
                  <a:pt x="4170363" y="2017713"/>
                </a:lnTo>
                <a:lnTo>
                  <a:pt x="4170363" y="2016125"/>
                </a:lnTo>
                <a:lnTo>
                  <a:pt x="4170363" y="2014538"/>
                </a:lnTo>
                <a:lnTo>
                  <a:pt x="4168776" y="2014538"/>
                </a:lnTo>
                <a:lnTo>
                  <a:pt x="4168776" y="2016125"/>
                </a:lnTo>
                <a:lnTo>
                  <a:pt x="4168776" y="2017713"/>
                </a:lnTo>
                <a:lnTo>
                  <a:pt x="4168776" y="2019300"/>
                </a:lnTo>
                <a:lnTo>
                  <a:pt x="4168776" y="2020888"/>
                </a:lnTo>
                <a:lnTo>
                  <a:pt x="4168776" y="2022475"/>
                </a:lnTo>
                <a:lnTo>
                  <a:pt x="4167188" y="2022475"/>
                </a:lnTo>
                <a:lnTo>
                  <a:pt x="4165600" y="2022475"/>
                </a:lnTo>
                <a:lnTo>
                  <a:pt x="4164013" y="2022475"/>
                </a:lnTo>
                <a:lnTo>
                  <a:pt x="4162426" y="2022475"/>
                </a:lnTo>
                <a:lnTo>
                  <a:pt x="4160838" y="2022475"/>
                </a:lnTo>
                <a:lnTo>
                  <a:pt x="4160838" y="2020888"/>
                </a:lnTo>
                <a:lnTo>
                  <a:pt x="4160838" y="2019300"/>
                </a:lnTo>
                <a:lnTo>
                  <a:pt x="4159250" y="2019300"/>
                </a:lnTo>
                <a:lnTo>
                  <a:pt x="4159250" y="2017713"/>
                </a:lnTo>
                <a:lnTo>
                  <a:pt x="4156076" y="2017713"/>
                </a:lnTo>
                <a:lnTo>
                  <a:pt x="4154488" y="2017713"/>
                </a:lnTo>
                <a:lnTo>
                  <a:pt x="4154488" y="2016125"/>
                </a:lnTo>
                <a:lnTo>
                  <a:pt x="4151313" y="2016125"/>
                </a:lnTo>
                <a:lnTo>
                  <a:pt x="4151313" y="2017713"/>
                </a:lnTo>
                <a:lnTo>
                  <a:pt x="4154488" y="2017713"/>
                </a:lnTo>
                <a:lnTo>
                  <a:pt x="4156076" y="2019300"/>
                </a:lnTo>
                <a:lnTo>
                  <a:pt x="4156076" y="2020888"/>
                </a:lnTo>
                <a:lnTo>
                  <a:pt x="4157663" y="2020888"/>
                </a:lnTo>
                <a:lnTo>
                  <a:pt x="4159250" y="2022475"/>
                </a:lnTo>
                <a:lnTo>
                  <a:pt x="4156076" y="2022475"/>
                </a:lnTo>
                <a:lnTo>
                  <a:pt x="4154488" y="2022475"/>
                </a:lnTo>
                <a:lnTo>
                  <a:pt x="4152900" y="2022475"/>
                </a:lnTo>
                <a:lnTo>
                  <a:pt x="4151313" y="2022475"/>
                </a:lnTo>
                <a:lnTo>
                  <a:pt x="4156076" y="2024063"/>
                </a:lnTo>
                <a:lnTo>
                  <a:pt x="4159250" y="2025651"/>
                </a:lnTo>
                <a:lnTo>
                  <a:pt x="4160838" y="2025651"/>
                </a:lnTo>
                <a:lnTo>
                  <a:pt x="4160838" y="2027238"/>
                </a:lnTo>
                <a:lnTo>
                  <a:pt x="4159250" y="2027238"/>
                </a:lnTo>
                <a:lnTo>
                  <a:pt x="4159250" y="2028826"/>
                </a:lnTo>
                <a:lnTo>
                  <a:pt x="4157663" y="2028826"/>
                </a:lnTo>
                <a:lnTo>
                  <a:pt x="4157663" y="2030413"/>
                </a:lnTo>
                <a:lnTo>
                  <a:pt x="4156076" y="2030413"/>
                </a:lnTo>
                <a:lnTo>
                  <a:pt x="4154488" y="2030413"/>
                </a:lnTo>
                <a:lnTo>
                  <a:pt x="4154488" y="2032001"/>
                </a:lnTo>
                <a:lnTo>
                  <a:pt x="4152900" y="2032001"/>
                </a:lnTo>
                <a:lnTo>
                  <a:pt x="4151313" y="2032001"/>
                </a:lnTo>
                <a:lnTo>
                  <a:pt x="4149726" y="2032001"/>
                </a:lnTo>
                <a:lnTo>
                  <a:pt x="4148138" y="2032001"/>
                </a:lnTo>
                <a:lnTo>
                  <a:pt x="4146550" y="2032001"/>
                </a:lnTo>
                <a:lnTo>
                  <a:pt x="4144963" y="2032001"/>
                </a:lnTo>
                <a:lnTo>
                  <a:pt x="4144963" y="2033588"/>
                </a:lnTo>
                <a:lnTo>
                  <a:pt x="4143376" y="2033588"/>
                </a:lnTo>
                <a:lnTo>
                  <a:pt x="4141788" y="2033588"/>
                </a:lnTo>
                <a:lnTo>
                  <a:pt x="4140200" y="2033588"/>
                </a:lnTo>
                <a:lnTo>
                  <a:pt x="4140200" y="2035176"/>
                </a:lnTo>
                <a:lnTo>
                  <a:pt x="4138613" y="2035176"/>
                </a:lnTo>
                <a:lnTo>
                  <a:pt x="4137026" y="2036763"/>
                </a:lnTo>
                <a:lnTo>
                  <a:pt x="4135438" y="2036763"/>
                </a:lnTo>
                <a:lnTo>
                  <a:pt x="4133850" y="2036763"/>
                </a:lnTo>
                <a:lnTo>
                  <a:pt x="4132263" y="2036763"/>
                </a:lnTo>
                <a:lnTo>
                  <a:pt x="4130676" y="2036763"/>
                </a:lnTo>
                <a:lnTo>
                  <a:pt x="4129088" y="2036763"/>
                </a:lnTo>
                <a:lnTo>
                  <a:pt x="4129088" y="2038350"/>
                </a:lnTo>
                <a:lnTo>
                  <a:pt x="4127500" y="2038350"/>
                </a:lnTo>
                <a:lnTo>
                  <a:pt x="4125913" y="2038350"/>
                </a:lnTo>
                <a:lnTo>
                  <a:pt x="4124326" y="2038350"/>
                </a:lnTo>
                <a:lnTo>
                  <a:pt x="4124326" y="2039938"/>
                </a:lnTo>
                <a:lnTo>
                  <a:pt x="4122738" y="2039938"/>
                </a:lnTo>
                <a:lnTo>
                  <a:pt x="4121150" y="2039938"/>
                </a:lnTo>
                <a:lnTo>
                  <a:pt x="4121150" y="2038350"/>
                </a:lnTo>
                <a:lnTo>
                  <a:pt x="4119563" y="2038350"/>
                </a:lnTo>
                <a:lnTo>
                  <a:pt x="4117976" y="2039938"/>
                </a:lnTo>
                <a:lnTo>
                  <a:pt x="4117976" y="2041525"/>
                </a:lnTo>
                <a:lnTo>
                  <a:pt x="4116388" y="2041525"/>
                </a:lnTo>
                <a:lnTo>
                  <a:pt x="4116388" y="2043113"/>
                </a:lnTo>
                <a:lnTo>
                  <a:pt x="4114800" y="2043113"/>
                </a:lnTo>
                <a:lnTo>
                  <a:pt x="4111626" y="2044700"/>
                </a:lnTo>
                <a:lnTo>
                  <a:pt x="4110038" y="2044700"/>
                </a:lnTo>
                <a:lnTo>
                  <a:pt x="4108450" y="2044700"/>
                </a:lnTo>
                <a:lnTo>
                  <a:pt x="4106863" y="2044700"/>
                </a:lnTo>
                <a:lnTo>
                  <a:pt x="4103688" y="2046288"/>
                </a:lnTo>
                <a:lnTo>
                  <a:pt x="4102100" y="2046288"/>
                </a:lnTo>
                <a:lnTo>
                  <a:pt x="4102100" y="2047875"/>
                </a:lnTo>
                <a:lnTo>
                  <a:pt x="4100513" y="2047875"/>
                </a:lnTo>
                <a:lnTo>
                  <a:pt x="4098926" y="2047875"/>
                </a:lnTo>
                <a:lnTo>
                  <a:pt x="4097338" y="2047875"/>
                </a:lnTo>
                <a:lnTo>
                  <a:pt x="4097338" y="2049463"/>
                </a:lnTo>
                <a:lnTo>
                  <a:pt x="4095750" y="2049463"/>
                </a:lnTo>
                <a:lnTo>
                  <a:pt x="4094163" y="2049463"/>
                </a:lnTo>
                <a:lnTo>
                  <a:pt x="4092576" y="2049463"/>
                </a:lnTo>
                <a:lnTo>
                  <a:pt x="4090988" y="2049463"/>
                </a:lnTo>
                <a:lnTo>
                  <a:pt x="4089400" y="2049463"/>
                </a:lnTo>
                <a:lnTo>
                  <a:pt x="4089400" y="2051050"/>
                </a:lnTo>
                <a:lnTo>
                  <a:pt x="4087813" y="2051050"/>
                </a:lnTo>
                <a:lnTo>
                  <a:pt x="4086226" y="2052638"/>
                </a:lnTo>
                <a:lnTo>
                  <a:pt x="4084638" y="2052638"/>
                </a:lnTo>
                <a:lnTo>
                  <a:pt x="4084638" y="2054225"/>
                </a:lnTo>
                <a:lnTo>
                  <a:pt x="4084638" y="2055813"/>
                </a:lnTo>
                <a:lnTo>
                  <a:pt x="4083050" y="2055813"/>
                </a:lnTo>
                <a:lnTo>
                  <a:pt x="4083050" y="2057400"/>
                </a:lnTo>
                <a:lnTo>
                  <a:pt x="4081463" y="2057400"/>
                </a:lnTo>
                <a:lnTo>
                  <a:pt x="4081463" y="2058988"/>
                </a:lnTo>
                <a:lnTo>
                  <a:pt x="4079876" y="2058988"/>
                </a:lnTo>
                <a:lnTo>
                  <a:pt x="4079876" y="2060575"/>
                </a:lnTo>
                <a:lnTo>
                  <a:pt x="4079876" y="2062163"/>
                </a:lnTo>
                <a:lnTo>
                  <a:pt x="4081463" y="2062163"/>
                </a:lnTo>
                <a:lnTo>
                  <a:pt x="4083050" y="2062163"/>
                </a:lnTo>
                <a:lnTo>
                  <a:pt x="4083050" y="2063750"/>
                </a:lnTo>
                <a:lnTo>
                  <a:pt x="4081463" y="2063750"/>
                </a:lnTo>
                <a:lnTo>
                  <a:pt x="4081463" y="2065338"/>
                </a:lnTo>
                <a:lnTo>
                  <a:pt x="4081463" y="2066926"/>
                </a:lnTo>
                <a:lnTo>
                  <a:pt x="4079876" y="2066926"/>
                </a:lnTo>
                <a:lnTo>
                  <a:pt x="4078288" y="2066926"/>
                </a:lnTo>
                <a:lnTo>
                  <a:pt x="4076700" y="2066926"/>
                </a:lnTo>
                <a:lnTo>
                  <a:pt x="4075113" y="2066926"/>
                </a:lnTo>
                <a:lnTo>
                  <a:pt x="4075113" y="2068513"/>
                </a:lnTo>
                <a:lnTo>
                  <a:pt x="4073526" y="2068513"/>
                </a:lnTo>
                <a:lnTo>
                  <a:pt x="4073526" y="2070101"/>
                </a:lnTo>
                <a:lnTo>
                  <a:pt x="4071938" y="2071688"/>
                </a:lnTo>
                <a:lnTo>
                  <a:pt x="4070350" y="2071688"/>
                </a:lnTo>
                <a:lnTo>
                  <a:pt x="4070350" y="2070101"/>
                </a:lnTo>
                <a:lnTo>
                  <a:pt x="4068763" y="2070101"/>
                </a:lnTo>
                <a:lnTo>
                  <a:pt x="4067176" y="2070101"/>
                </a:lnTo>
                <a:lnTo>
                  <a:pt x="4065588" y="2070101"/>
                </a:lnTo>
                <a:lnTo>
                  <a:pt x="4065588" y="2071688"/>
                </a:lnTo>
                <a:lnTo>
                  <a:pt x="4064000" y="2071688"/>
                </a:lnTo>
                <a:lnTo>
                  <a:pt x="4062413" y="2071688"/>
                </a:lnTo>
                <a:lnTo>
                  <a:pt x="4060826" y="2071688"/>
                </a:lnTo>
                <a:lnTo>
                  <a:pt x="4059238" y="2071688"/>
                </a:lnTo>
                <a:lnTo>
                  <a:pt x="4057650" y="2071688"/>
                </a:lnTo>
                <a:lnTo>
                  <a:pt x="4056063" y="2071688"/>
                </a:lnTo>
                <a:lnTo>
                  <a:pt x="4054476" y="2073276"/>
                </a:lnTo>
                <a:lnTo>
                  <a:pt x="4052888" y="2073276"/>
                </a:lnTo>
                <a:lnTo>
                  <a:pt x="4051300" y="2073276"/>
                </a:lnTo>
                <a:lnTo>
                  <a:pt x="4049713" y="2073276"/>
                </a:lnTo>
                <a:lnTo>
                  <a:pt x="4049713" y="2074863"/>
                </a:lnTo>
                <a:lnTo>
                  <a:pt x="4048126" y="2074863"/>
                </a:lnTo>
                <a:lnTo>
                  <a:pt x="4046538" y="2074863"/>
                </a:lnTo>
                <a:lnTo>
                  <a:pt x="4046538" y="2076450"/>
                </a:lnTo>
                <a:lnTo>
                  <a:pt x="4044950" y="2076450"/>
                </a:lnTo>
                <a:lnTo>
                  <a:pt x="4043363" y="2076450"/>
                </a:lnTo>
                <a:lnTo>
                  <a:pt x="4041776" y="2076450"/>
                </a:lnTo>
                <a:lnTo>
                  <a:pt x="4040188" y="2076450"/>
                </a:lnTo>
                <a:lnTo>
                  <a:pt x="4040188" y="2078038"/>
                </a:lnTo>
                <a:lnTo>
                  <a:pt x="4040188" y="2079625"/>
                </a:lnTo>
                <a:lnTo>
                  <a:pt x="4038600" y="2079625"/>
                </a:lnTo>
                <a:lnTo>
                  <a:pt x="4038600" y="2078038"/>
                </a:lnTo>
                <a:lnTo>
                  <a:pt x="4037013" y="2078038"/>
                </a:lnTo>
                <a:lnTo>
                  <a:pt x="4037013" y="2079625"/>
                </a:lnTo>
                <a:lnTo>
                  <a:pt x="4037013" y="2081213"/>
                </a:lnTo>
                <a:lnTo>
                  <a:pt x="4035426" y="2081213"/>
                </a:lnTo>
                <a:lnTo>
                  <a:pt x="4035426" y="2082800"/>
                </a:lnTo>
                <a:lnTo>
                  <a:pt x="4035426" y="2084388"/>
                </a:lnTo>
                <a:lnTo>
                  <a:pt x="4035426" y="2085975"/>
                </a:lnTo>
                <a:lnTo>
                  <a:pt x="4035426" y="2087563"/>
                </a:lnTo>
                <a:lnTo>
                  <a:pt x="4035426" y="2089150"/>
                </a:lnTo>
                <a:lnTo>
                  <a:pt x="4037013" y="2089150"/>
                </a:lnTo>
                <a:lnTo>
                  <a:pt x="4037013" y="2090738"/>
                </a:lnTo>
                <a:lnTo>
                  <a:pt x="4037013" y="2092325"/>
                </a:lnTo>
                <a:lnTo>
                  <a:pt x="4035426" y="2093913"/>
                </a:lnTo>
                <a:lnTo>
                  <a:pt x="4037013" y="2093913"/>
                </a:lnTo>
                <a:lnTo>
                  <a:pt x="4037013" y="2095500"/>
                </a:lnTo>
                <a:lnTo>
                  <a:pt x="4038600" y="2095500"/>
                </a:lnTo>
                <a:lnTo>
                  <a:pt x="4040188" y="2095500"/>
                </a:lnTo>
                <a:lnTo>
                  <a:pt x="4040188" y="2097088"/>
                </a:lnTo>
                <a:lnTo>
                  <a:pt x="4040188" y="2098675"/>
                </a:lnTo>
                <a:lnTo>
                  <a:pt x="4040188" y="2100263"/>
                </a:lnTo>
                <a:lnTo>
                  <a:pt x="4040188" y="2101850"/>
                </a:lnTo>
                <a:lnTo>
                  <a:pt x="4040188" y="2103438"/>
                </a:lnTo>
                <a:lnTo>
                  <a:pt x="4038600" y="2103438"/>
                </a:lnTo>
                <a:lnTo>
                  <a:pt x="4038600" y="2105026"/>
                </a:lnTo>
                <a:lnTo>
                  <a:pt x="4037013" y="2105026"/>
                </a:lnTo>
                <a:lnTo>
                  <a:pt x="4037013" y="2103438"/>
                </a:lnTo>
                <a:lnTo>
                  <a:pt x="4035426" y="2103438"/>
                </a:lnTo>
                <a:lnTo>
                  <a:pt x="4033838" y="2103438"/>
                </a:lnTo>
                <a:lnTo>
                  <a:pt x="4032250" y="2103438"/>
                </a:lnTo>
                <a:lnTo>
                  <a:pt x="4030663" y="2103438"/>
                </a:lnTo>
                <a:lnTo>
                  <a:pt x="4030663" y="2101850"/>
                </a:lnTo>
                <a:lnTo>
                  <a:pt x="4029076" y="2101850"/>
                </a:lnTo>
                <a:lnTo>
                  <a:pt x="4027488" y="2101850"/>
                </a:lnTo>
                <a:lnTo>
                  <a:pt x="4027488" y="2100263"/>
                </a:lnTo>
                <a:lnTo>
                  <a:pt x="4027488" y="2098675"/>
                </a:lnTo>
                <a:lnTo>
                  <a:pt x="4025900" y="2098675"/>
                </a:lnTo>
                <a:lnTo>
                  <a:pt x="4025900" y="2097088"/>
                </a:lnTo>
                <a:lnTo>
                  <a:pt x="4025900" y="2095500"/>
                </a:lnTo>
                <a:lnTo>
                  <a:pt x="4025900" y="2093913"/>
                </a:lnTo>
                <a:lnTo>
                  <a:pt x="4024313" y="2093913"/>
                </a:lnTo>
                <a:lnTo>
                  <a:pt x="4022726" y="2093913"/>
                </a:lnTo>
                <a:lnTo>
                  <a:pt x="4021138" y="2093913"/>
                </a:lnTo>
                <a:lnTo>
                  <a:pt x="4019550" y="2093913"/>
                </a:lnTo>
                <a:lnTo>
                  <a:pt x="4017963" y="2093913"/>
                </a:lnTo>
                <a:lnTo>
                  <a:pt x="4016376" y="2093913"/>
                </a:lnTo>
                <a:lnTo>
                  <a:pt x="4016376" y="2092325"/>
                </a:lnTo>
                <a:lnTo>
                  <a:pt x="4014788" y="2092325"/>
                </a:lnTo>
                <a:lnTo>
                  <a:pt x="4014788" y="2093913"/>
                </a:lnTo>
                <a:lnTo>
                  <a:pt x="4013200" y="2093913"/>
                </a:lnTo>
                <a:lnTo>
                  <a:pt x="4011613" y="2093913"/>
                </a:lnTo>
                <a:lnTo>
                  <a:pt x="4011613" y="2092325"/>
                </a:lnTo>
                <a:lnTo>
                  <a:pt x="4010026" y="2093913"/>
                </a:lnTo>
                <a:lnTo>
                  <a:pt x="4010026" y="2095500"/>
                </a:lnTo>
                <a:lnTo>
                  <a:pt x="4010026" y="2097088"/>
                </a:lnTo>
                <a:lnTo>
                  <a:pt x="4010026" y="2098675"/>
                </a:lnTo>
                <a:lnTo>
                  <a:pt x="4011613" y="2098675"/>
                </a:lnTo>
                <a:lnTo>
                  <a:pt x="4013200" y="2098675"/>
                </a:lnTo>
                <a:lnTo>
                  <a:pt x="4013200" y="2100263"/>
                </a:lnTo>
                <a:lnTo>
                  <a:pt x="4014788" y="2100263"/>
                </a:lnTo>
                <a:lnTo>
                  <a:pt x="4016376" y="2100263"/>
                </a:lnTo>
                <a:lnTo>
                  <a:pt x="4016376" y="2101850"/>
                </a:lnTo>
                <a:lnTo>
                  <a:pt x="4016376" y="2103438"/>
                </a:lnTo>
                <a:lnTo>
                  <a:pt x="4014788" y="2105026"/>
                </a:lnTo>
                <a:lnTo>
                  <a:pt x="4013200" y="2105026"/>
                </a:lnTo>
                <a:lnTo>
                  <a:pt x="4011613" y="2105026"/>
                </a:lnTo>
                <a:lnTo>
                  <a:pt x="4010026" y="2105026"/>
                </a:lnTo>
                <a:lnTo>
                  <a:pt x="4008438" y="2105026"/>
                </a:lnTo>
                <a:lnTo>
                  <a:pt x="4006850" y="2105026"/>
                </a:lnTo>
                <a:lnTo>
                  <a:pt x="4006850" y="2103438"/>
                </a:lnTo>
                <a:lnTo>
                  <a:pt x="4008438" y="2103438"/>
                </a:lnTo>
                <a:lnTo>
                  <a:pt x="4008438" y="2098675"/>
                </a:lnTo>
                <a:lnTo>
                  <a:pt x="4006850" y="2098675"/>
                </a:lnTo>
                <a:lnTo>
                  <a:pt x="4005263" y="2098675"/>
                </a:lnTo>
                <a:lnTo>
                  <a:pt x="4003676" y="2098675"/>
                </a:lnTo>
                <a:lnTo>
                  <a:pt x="4003676" y="2097088"/>
                </a:lnTo>
                <a:lnTo>
                  <a:pt x="4002088" y="2097088"/>
                </a:lnTo>
                <a:lnTo>
                  <a:pt x="4002088" y="2098675"/>
                </a:lnTo>
                <a:lnTo>
                  <a:pt x="4000500" y="2098675"/>
                </a:lnTo>
                <a:lnTo>
                  <a:pt x="3998913" y="2098675"/>
                </a:lnTo>
                <a:lnTo>
                  <a:pt x="3998913" y="2097088"/>
                </a:lnTo>
                <a:lnTo>
                  <a:pt x="3998913" y="2095500"/>
                </a:lnTo>
                <a:lnTo>
                  <a:pt x="3998913" y="2093913"/>
                </a:lnTo>
                <a:lnTo>
                  <a:pt x="3997326" y="2093913"/>
                </a:lnTo>
                <a:lnTo>
                  <a:pt x="3995738" y="2093913"/>
                </a:lnTo>
                <a:lnTo>
                  <a:pt x="3994150" y="2093913"/>
                </a:lnTo>
                <a:lnTo>
                  <a:pt x="3994150" y="2092325"/>
                </a:lnTo>
                <a:lnTo>
                  <a:pt x="3992563" y="2092325"/>
                </a:lnTo>
                <a:lnTo>
                  <a:pt x="3990976" y="2092325"/>
                </a:lnTo>
                <a:lnTo>
                  <a:pt x="3990976" y="2090738"/>
                </a:lnTo>
                <a:lnTo>
                  <a:pt x="3989388" y="2090738"/>
                </a:lnTo>
                <a:lnTo>
                  <a:pt x="3987800" y="2090738"/>
                </a:lnTo>
                <a:lnTo>
                  <a:pt x="3987800" y="2092325"/>
                </a:lnTo>
                <a:lnTo>
                  <a:pt x="3986213" y="2092325"/>
                </a:lnTo>
                <a:lnTo>
                  <a:pt x="3986213" y="2090738"/>
                </a:lnTo>
                <a:lnTo>
                  <a:pt x="3984626" y="2090738"/>
                </a:lnTo>
                <a:lnTo>
                  <a:pt x="3984626" y="2089150"/>
                </a:lnTo>
                <a:lnTo>
                  <a:pt x="3984626" y="2087563"/>
                </a:lnTo>
                <a:lnTo>
                  <a:pt x="3986213" y="2087563"/>
                </a:lnTo>
                <a:lnTo>
                  <a:pt x="3986213" y="2085975"/>
                </a:lnTo>
                <a:lnTo>
                  <a:pt x="3987800" y="2085975"/>
                </a:lnTo>
                <a:lnTo>
                  <a:pt x="3989388" y="2085975"/>
                </a:lnTo>
                <a:lnTo>
                  <a:pt x="3990976" y="2084388"/>
                </a:lnTo>
                <a:lnTo>
                  <a:pt x="3992563" y="2084388"/>
                </a:lnTo>
                <a:lnTo>
                  <a:pt x="3994150" y="2084388"/>
                </a:lnTo>
                <a:lnTo>
                  <a:pt x="3995738" y="2084388"/>
                </a:lnTo>
                <a:lnTo>
                  <a:pt x="3995738" y="2082800"/>
                </a:lnTo>
                <a:lnTo>
                  <a:pt x="3997326" y="2082800"/>
                </a:lnTo>
                <a:lnTo>
                  <a:pt x="3998913" y="2082800"/>
                </a:lnTo>
                <a:lnTo>
                  <a:pt x="3998913" y="2081213"/>
                </a:lnTo>
                <a:lnTo>
                  <a:pt x="4000500" y="2081213"/>
                </a:lnTo>
                <a:lnTo>
                  <a:pt x="4002088" y="2081213"/>
                </a:lnTo>
                <a:lnTo>
                  <a:pt x="4003676" y="2081213"/>
                </a:lnTo>
                <a:lnTo>
                  <a:pt x="4005263" y="2081213"/>
                </a:lnTo>
                <a:lnTo>
                  <a:pt x="4006850" y="2081213"/>
                </a:lnTo>
                <a:lnTo>
                  <a:pt x="4008438" y="2081213"/>
                </a:lnTo>
                <a:lnTo>
                  <a:pt x="4010026" y="2081213"/>
                </a:lnTo>
                <a:lnTo>
                  <a:pt x="4010026" y="2079625"/>
                </a:lnTo>
                <a:lnTo>
                  <a:pt x="4010026" y="2078038"/>
                </a:lnTo>
                <a:lnTo>
                  <a:pt x="4010026" y="2076450"/>
                </a:lnTo>
                <a:lnTo>
                  <a:pt x="4011613" y="2076450"/>
                </a:lnTo>
                <a:lnTo>
                  <a:pt x="4013200" y="2076450"/>
                </a:lnTo>
                <a:lnTo>
                  <a:pt x="4014788" y="2076450"/>
                </a:lnTo>
                <a:lnTo>
                  <a:pt x="4014788" y="2074863"/>
                </a:lnTo>
                <a:lnTo>
                  <a:pt x="4016376" y="2074863"/>
                </a:lnTo>
                <a:lnTo>
                  <a:pt x="4016376" y="2073276"/>
                </a:lnTo>
                <a:lnTo>
                  <a:pt x="4016376" y="2071688"/>
                </a:lnTo>
                <a:lnTo>
                  <a:pt x="4017963" y="2071688"/>
                </a:lnTo>
                <a:lnTo>
                  <a:pt x="4017963" y="2070101"/>
                </a:lnTo>
                <a:lnTo>
                  <a:pt x="4017963" y="2068513"/>
                </a:lnTo>
                <a:lnTo>
                  <a:pt x="4017963" y="2066926"/>
                </a:lnTo>
                <a:lnTo>
                  <a:pt x="4017963" y="2065338"/>
                </a:lnTo>
                <a:lnTo>
                  <a:pt x="4016376" y="2065338"/>
                </a:lnTo>
                <a:lnTo>
                  <a:pt x="4016376" y="2066926"/>
                </a:lnTo>
                <a:lnTo>
                  <a:pt x="4014788" y="2066926"/>
                </a:lnTo>
                <a:lnTo>
                  <a:pt x="4013200" y="2066926"/>
                </a:lnTo>
                <a:lnTo>
                  <a:pt x="4013200" y="2068513"/>
                </a:lnTo>
                <a:lnTo>
                  <a:pt x="4013200" y="2070101"/>
                </a:lnTo>
                <a:lnTo>
                  <a:pt x="4011613" y="2070101"/>
                </a:lnTo>
                <a:lnTo>
                  <a:pt x="4010026" y="2070101"/>
                </a:lnTo>
                <a:lnTo>
                  <a:pt x="4008438" y="2070101"/>
                </a:lnTo>
                <a:lnTo>
                  <a:pt x="4008438" y="2071688"/>
                </a:lnTo>
                <a:lnTo>
                  <a:pt x="4006850" y="2071688"/>
                </a:lnTo>
                <a:lnTo>
                  <a:pt x="4005263" y="2071688"/>
                </a:lnTo>
                <a:lnTo>
                  <a:pt x="4003676" y="2071688"/>
                </a:lnTo>
                <a:lnTo>
                  <a:pt x="4002088" y="2071688"/>
                </a:lnTo>
                <a:lnTo>
                  <a:pt x="4000500" y="2071688"/>
                </a:lnTo>
                <a:lnTo>
                  <a:pt x="3998913" y="2071688"/>
                </a:lnTo>
                <a:lnTo>
                  <a:pt x="3998913" y="2073276"/>
                </a:lnTo>
                <a:lnTo>
                  <a:pt x="3998913" y="2074863"/>
                </a:lnTo>
                <a:lnTo>
                  <a:pt x="3998913" y="2076450"/>
                </a:lnTo>
                <a:lnTo>
                  <a:pt x="3998913" y="2078038"/>
                </a:lnTo>
                <a:lnTo>
                  <a:pt x="3997326" y="2078038"/>
                </a:lnTo>
                <a:lnTo>
                  <a:pt x="3997326" y="2076450"/>
                </a:lnTo>
                <a:lnTo>
                  <a:pt x="3995738" y="2078038"/>
                </a:lnTo>
                <a:lnTo>
                  <a:pt x="3994150" y="2078038"/>
                </a:lnTo>
                <a:lnTo>
                  <a:pt x="3994150" y="2079625"/>
                </a:lnTo>
                <a:lnTo>
                  <a:pt x="3992563" y="2079625"/>
                </a:lnTo>
                <a:lnTo>
                  <a:pt x="3990976" y="2079625"/>
                </a:lnTo>
                <a:lnTo>
                  <a:pt x="3990976" y="2081213"/>
                </a:lnTo>
                <a:lnTo>
                  <a:pt x="3989388" y="2081213"/>
                </a:lnTo>
                <a:lnTo>
                  <a:pt x="3989388" y="2082800"/>
                </a:lnTo>
                <a:lnTo>
                  <a:pt x="3987800" y="2082800"/>
                </a:lnTo>
                <a:lnTo>
                  <a:pt x="3987800" y="2084388"/>
                </a:lnTo>
                <a:lnTo>
                  <a:pt x="3986213" y="2084388"/>
                </a:lnTo>
                <a:lnTo>
                  <a:pt x="3986213" y="2082800"/>
                </a:lnTo>
                <a:lnTo>
                  <a:pt x="3986213" y="2081213"/>
                </a:lnTo>
                <a:lnTo>
                  <a:pt x="3987800" y="2081213"/>
                </a:lnTo>
                <a:lnTo>
                  <a:pt x="3987800" y="2079625"/>
                </a:lnTo>
                <a:lnTo>
                  <a:pt x="3989388" y="2079625"/>
                </a:lnTo>
                <a:lnTo>
                  <a:pt x="3989388" y="2078038"/>
                </a:lnTo>
                <a:lnTo>
                  <a:pt x="3987800" y="2078038"/>
                </a:lnTo>
                <a:lnTo>
                  <a:pt x="3987800" y="2076450"/>
                </a:lnTo>
                <a:lnTo>
                  <a:pt x="3986213" y="2074863"/>
                </a:lnTo>
                <a:lnTo>
                  <a:pt x="3987800" y="2074863"/>
                </a:lnTo>
                <a:lnTo>
                  <a:pt x="3987800" y="2073276"/>
                </a:lnTo>
                <a:lnTo>
                  <a:pt x="3986213" y="2073276"/>
                </a:lnTo>
                <a:lnTo>
                  <a:pt x="3984626" y="2073276"/>
                </a:lnTo>
                <a:lnTo>
                  <a:pt x="3984626" y="2071688"/>
                </a:lnTo>
                <a:lnTo>
                  <a:pt x="3983038" y="2071688"/>
                </a:lnTo>
                <a:lnTo>
                  <a:pt x="3981450" y="2071688"/>
                </a:lnTo>
                <a:lnTo>
                  <a:pt x="3979863" y="2071688"/>
                </a:lnTo>
                <a:lnTo>
                  <a:pt x="3978276" y="2071688"/>
                </a:lnTo>
                <a:lnTo>
                  <a:pt x="3978276" y="2070101"/>
                </a:lnTo>
                <a:lnTo>
                  <a:pt x="3976688" y="2070101"/>
                </a:lnTo>
                <a:lnTo>
                  <a:pt x="3976688" y="2068513"/>
                </a:lnTo>
                <a:lnTo>
                  <a:pt x="3976688" y="2066926"/>
                </a:lnTo>
                <a:lnTo>
                  <a:pt x="3975100" y="2066926"/>
                </a:lnTo>
                <a:lnTo>
                  <a:pt x="3975100" y="2068513"/>
                </a:lnTo>
                <a:lnTo>
                  <a:pt x="3975100" y="2070101"/>
                </a:lnTo>
                <a:lnTo>
                  <a:pt x="3976688" y="2070101"/>
                </a:lnTo>
                <a:lnTo>
                  <a:pt x="3976688" y="2071688"/>
                </a:lnTo>
                <a:lnTo>
                  <a:pt x="3978276" y="2071688"/>
                </a:lnTo>
                <a:lnTo>
                  <a:pt x="3978276" y="2073276"/>
                </a:lnTo>
                <a:lnTo>
                  <a:pt x="3979863" y="2073276"/>
                </a:lnTo>
                <a:lnTo>
                  <a:pt x="3979863" y="2074863"/>
                </a:lnTo>
                <a:lnTo>
                  <a:pt x="3981450" y="2074863"/>
                </a:lnTo>
                <a:lnTo>
                  <a:pt x="3981450" y="2076450"/>
                </a:lnTo>
                <a:lnTo>
                  <a:pt x="3981450" y="2078038"/>
                </a:lnTo>
                <a:lnTo>
                  <a:pt x="3981450" y="2079625"/>
                </a:lnTo>
                <a:lnTo>
                  <a:pt x="3983038" y="2079625"/>
                </a:lnTo>
                <a:lnTo>
                  <a:pt x="3983038" y="2081213"/>
                </a:lnTo>
                <a:lnTo>
                  <a:pt x="3983038" y="2082800"/>
                </a:lnTo>
                <a:lnTo>
                  <a:pt x="3981450" y="2082800"/>
                </a:lnTo>
                <a:lnTo>
                  <a:pt x="3979863" y="2082800"/>
                </a:lnTo>
                <a:lnTo>
                  <a:pt x="3979863" y="2084388"/>
                </a:lnTo>
                <a:lnTo>
                  <a:pt x="3981450" y="2084388"/>
                </a:lnTo>
                <a:lnTo>
                  <a:pt x="3981450" y="2085975"/>
                </a:lnTo>
                <a:lnTo>
                  <a:pt x="3979863" y="2085975"/>
                </a:lnTo>
                <a:lnTo>
                  <a:pt x="3979863" y="2087563"/>
                </a:lnTo>
                <a:lnTo>
                  <a:pt x="3981450" y="2087563"/>
                </a:lnTo>
                <a:lnTo>
                  <a:pt x="3981450" y="2089150"/>
                </a:lnTo>
                <a:lnTo>
                  <a:pt x="3981450" y="2090738"/>
                </a:lnTo>
                <a:lnTo>
                  <a:pt x="3981450" y="2092325"/>
                </a:lnTo>
                <a:lnTo>
                  <a:pt x="3979863" y="2092325"/>
                </a:lnTo>
                <a:lnTo>
                  <a:pt x="3978276" y="2092325"/>
                </a:lnTo>
                <a:lnTo>
                  <a:pt x="3978276" y="2093913"/>
                </a:lnTo>
                <a:lnTo>
                  <a:pt x="3978276" y="2095500"/>
                </a:lnTo>
                <a:lnTo>
                  <a:pt x="3976688" y="2095500"/>
                </a:lnTo>
                <a:lnTo>
                  <a:pt x="3976688" y="2093913"/>
                </a:lnTo>
                <a:lnTo>
                  <a:pt x="3975100" y="2095500"/>
                </a:lnTo>
                <a:lnTo>
                  <a:pt x="3975100" y="2097088"/>
                </a:lnTo>
                <a:lnTo>
                  <a:pt x="3973513" y="2097088"/>
                </a:lnTo>
                <a:lnTo>
                  <a:pt x="3971926" y="2097088"/>
                </a:lnTo>
                <a:lnTo>
                  <a:pt x="3970338" y="2097088"/>
                </a:lnTo>
                <a:lnTo>
                  <a:pt x="3968750" y="2097088"/>
                </a:lnTo>
                <a:lnTo>
                  <a:pt x="3967163" y="2097088"/>
                </a:lnTo>
                <a:lnTo>
                  <a:pt x="3967163" y="2098675"/>
                </a:lnTo>
                <a:lnTo>
                  <a:pt x="3965576" y="2098675"/>
                </a:lnTo>
                <a:lnTo>
                  <a:pt x="3965576" y="2097088"/>
                </a:lnTo>
                <a:lnTo>
                  <a:pt x="3963988" y="2097088"/>
                </a:lnTo>
                <a:lnTo>
                  <a:pt x="3963988" y="2095500"/>
                </a:lnTo>
                <a:lnTo>
                  <a:pt x="3962400" y="2095500"/>
                </a:lnTo>
                <a:lnTo>
                  <a:pt x="3962400" y="2093913"/>
                </a:lnTo>
                <a:lnTo>
                  <a:pt x="3960813" y="2093913"/>
                </a:lnTo>
                <a:lnTo>
                  <a:pt x="3959226" y="2093913"/>
                </a:lnTo>
                <a:lnTo>
                  <a:pt x="3959226" y="2095500"/>
                </a:lnTo>
                <a:lnTo>
                  <a:pt x="3957638" y="2095500"/>
                </a:lnTo>
                <a:lnTo>
                  <a:pt x="3957638" y="2097088"/>
                </a:lnTo>
                <a:lnTo>
                  <a:pt x="3956050" y="2097088"/>
                </a:lnTo>
                <a:lnTo>
                  <a:pt x="3954463" y="2097088"/>
                </a:lnTo>
                <a:lnTo>
                  <a:pt x="3954463" y="2098675"/>
                </a:lnTo>
                <a:lnTo>
                  <a:pt x="3952876" y="2098675"/>
                </a:lnTo>
                <a:lnTo>
                  <a:pt x="3951288" y="2098675"/>
                </a:lnTo>
                <a:lnTo>
                  <a:pt x="3951288" y="2100263"/>
                </a:lnTo>
                <a:lnTo>
                  <a:pt x="3949700" y="2100263"/>
                </a:lnTo>
                <a:lnTo>
                  <a:pt x="3949700" y="2101850"/>
                </a:lnTo>
                <a:lnTo>
                  <a:pt x="3949700" y="2103438"/>
                </a:lnTo>
                <a:lnTo>
                  <a:pt x="3948113" y="2103438"/>
                </a:lnTo>
                <a:lnTo>
                  <a:pt x="3948113" y="2105026"/>
                </a:lnTo>
                <a:lnTo>
                  <a:pt x="3946526" y="2105026"/>
                </a:lnTo>
                <a:lnTo>
                  <a:pt x="3946526" y="2106613"/>
                </a:lnTo>
                <a:lnTo>
                  <a:pt x="3946526" y="2108201"/>
                </a:lnTo>
                <a:lnTo>
                  <a:pt x="3946526" y="2109788"/>
                </a:lnTo>
                <a:lnTo>
                  <a:pt x="3948113" y="2109788"/>
                </a:lnTo>
                <a:lnTo>
                  <a:pt x="3949700" y="2109788"/>
                </a:lnTo>
                <a:lnTo>
                  <a:pt x="3952876" y="2111376"/>
                </a:lnTo>
                <a:lnTo>
                  <a:pt x="3952876" y="2112963"/>
                </a:lnTo>
                <a:lnTo>
                  <a:pt x="3954463" y="2112963"/>
                </a:lnTo>
                <a:lnTo>
                  <a:pt x="3952876" y="2116138"/>
                </a:lnTo>
                <a:lnTo>
                  <a:pt x="3949700" y="2114550"/>
                </a:lnTo>
                <a:lnTo>
                  <a:pt x="3949700" y="2116138"/>
                </a:lnTo>
                <a:lnTo>
                  <a:pt x="3948113" y="2117725"/>
                </a:lnTo>
                <a:lnTo>
                  <a:pt x="3946526" y="2117725"/>
                </a:lnTo>
                <a:lnTo>
                  <a:pt x="3944938" y="2117725"/>
                </a:lnTo>
                <a:lnTo>
                  <a:pt x="3943350" y="2117725"/>
                </a:lnTo>
                <a:lnTo>
                  <a:pt x="3944938" y="2116138"/>
                </a:lnTo>
                <a:lnTo>
                  <a:pt x="3944938" y="2114550"/>
                </a:lnTo>
                <a:lnTo>
                  <a:pt x="3944938" y="2112963"/>
                </a:lnTo>
                <a:lnTo>
                  <a:pt x="3943350" y="2112963"/>
                </a:lnTo>
                <a:lnTo>
                  <a:pt x="3940176" y="2112963"/>
                </a:lnTo>
                <a:lnTo>
                  <a:pt x="3940176" y="2111376"/>
                </a:lnTo>
                <a:lnTo>
                  <a:pt x="3937000" y="2109788"/>
                </a:lnTo>
                <a:lnTo>
                  <a:pt x="3935413" y="2109788"/>
                </a:lnTo>
                <a:lnTo>
                  <a:pt x="3933826" y="2109788"/>
                </a:lnTo>
                <a:lnTo>
                  <a:pt x="3932238" y="2109788"/>
                </a:lnTo>
                <a:lnTo>
                  <a:pt x="3932238" y="2111376"/>
                </a:lnTo>
                <a:lnTo>
                  <a:pt x="3930650" y="2111376"/>
                </a:lnTo>
                <a:lnTo>
                  <a:pt x="3929063" y="2111376"/>
                </a:lnTo>
                <a:lnTo>
                  <a:pt x="3927476" y="2111376"/>
                </a:lnTo>
                <a:lnTo>
                  <a:pt x="3927476" y="2112963"/>
                </a:lnTo>
                <a:lnTo>
                  <a:pt x="3925888" y="2112963"/>
                </a:lnTo>
                <a:lnTo>
                  <a:pt x="3925888" y="2114550"/>
                </a:lnTo>
                <a:lnTo>
                  <a:pt x="3924300" y="2114550"/>
                </a:lnTo>
                <a:lnTo>
                  <a:pt x="3922713" y="2114550"/>
                </a:lnTo>
                <a:lnTo>
                  <a:pt x="3922713" y="2112963"/>
                </a:lnTo>
                <a:lnTo>
                  <a:pt x="3921126" y="2112963"/>
                </a:lnTo>
                <a:lnTo>
                  <a:pt x="3919538" y="2112963"/>
                </a:lnTo>
                <a:lnTo>
                  <a:pt x="3917950" y="2112963"/>
                </a:lnTo>
                <a:lnTo>
                  <a:pt x="3916363" y="2112963"/>
                </a:lnTo>
                <a:lnTo>
                  <a:pt x="3914776" y="2112963"/>
                </a:lnTo>
                <a:lnTo>
                  <a:pt x="3914776" y="2114550"/>
                </a:lnTo>
                <a:lnTo>
                  <a:pt x="3913188" y="2114550"/>
                </a:lnTo>
                <a:lnTo>
                  <a:pt x="3911600" y="2114550"/>
                </a:lnTo>
                <a:lnTo>
                  <a:pt x="3910013" y="2116138"/>
                </a:lnTo>
                <a:lnTo>
                  <a:pt x="3908426" y="2116138"/>
                </a:lnTo>
                <a:lnTo>
                  <a:pt x="3908426" y="2117725"/>
                </a:lnTo>
                <a:lnTo>
                  <a:pt x="3906838" y="2117725"/>
                </a:lnTo>
                <a:lnTo>
                  <a:pt x="3905250" y="2117725"/>
                </a:lnTo>
                <a:lnTo>
                  <a:pt x="3903663" y="2117725"/>
                </a:lnTo>
                <a:lnTo>
                  <a:pt x="3903663" y="2119313"/>
                </a:lnTo>
                <a:lnTo>
                  <a:pt x="3902076" y="2119313"/>
                </a:lnTo>
                <a:lnTo>
                  <a:pt x="3900488" y="2119313"/>
                </a:lnTo>
                <a:lnTo>
                  <a:pt x="3900488" y="2120900"/>
                </a:lnTo>
                <a:lnTo>
                  <a:pt x="3898900" y="2120900"/>
                </a:lnTo>
                <a:lnTo>
                  <a:pt x="3897313" y="2120900"/>
                </a:lnTo>
                <a:lnTo>
                  <a:pt x="3895726" y="2120900"/>
                </a:lnTo>
                <a:lnTo>
                  <a:pt x="3895726" y="2119313"/>
                </a:lnTo>
                <a:lnTo>
                  <a:pt x="3894138" y="2119313"/>
                </a:lnTo>
                <a:lnTo>
                  <a:pt x="3892550" y="2119313"/>
                </a:lnTo>
                <a:lnTo>
                  <a:pt x="3890963" y="2119313"/>
                </a:lnTo>
                <a:lnTo>
                  <a:pt x="3889376" y="2120900"/>
                </a:lnTo>
                <a:lnTo>
                  <a:pt x="3887788" y="2120900"/>
                </a:lnTo>
                <a:lnTo>
                  <a:pt x="3886200" y="2120900"/>
                </a:lnTo>
                <a:lnTo>
                  <a:pt x="3884613" y="2120900"/>
                </a:lnTo>
                <a:lnTo>
                  <a:pt x="3883026" y="2120900"/>
                </a:lnTo>
                <a:lnTo>
                  <a:pt x="3883026" y="2122488"/>
                </a:lnTo>
                <a:lnTo>
                  <a:pt x="3881438" y="2122488"/>
                </a:lnTo>
                <a:lnTo>
                  <a:pt x="3879850" y="2122488"/>
                </a:lnTo>
                <a:lnTo>
                  <a:pt x="3879850" y="2124075"/>
                </a:lnTo>
                <a:lnTo>
                  <a:pt x="3878263" y="2124075"/>
                </a:lnTo>
                <a:lnTo>
                  <a:pt x="3878263" y="2125663"/>
                </a:lnTo>
                <a:lnTo>
                  <a:pt x="3876676" y="2125663"/>
                </a:lnTo>
                <a:lnTo>
                  <a:pt x="3876676" y="2127250"/>
                </a:lnTo>
                <a:lnTo>
                  <a:pt x="3875088" y="2127250"/>
                </a:lnTo>
                <a:lnTo>
                  <a:pt x="3873500" y="2127250"/>
                </a:lnTo>
                <a:lnTo>
                  <a:pt x="3871913" y="2127250"/>
                </a:lnTo>
                <a:lnTo>
                  <a:pt x="3870326" y="2127250"/>
                </a:lnTo>
                <a:lnTo>
                  <a:pt x="3868738" y="2127250"/>
                </a:lnTo>
                <a:lnTo>
                  <a:pt x="3868738" y="2128838"/>
                </a:lnTo>
                <a:lnTo>
                  <a:pt x="3867150" y="2128838"/>
                </a:lnTo>
                <a:lnTo>
                  <a:pt x="3867150" y="2130425"/>
                </a:lnTo>
                <a:lnTo>
                  <a:pt x="3865563" y="2130425"/>
                </a:lnTo>
                <a:lnTo>
                  <a:pt x="3863976" y="2130425"/>
                </a:lnTo>
                <a:lnTo>
                  <a:pt x="3862388" y="2130425"/>
                </a:lnTo>
                <a:lnTo>
                  <a:pt x="3862388" y="2132013"/>
                </a:lnTo>
                <a:lnTo>
                  <a:pt x="3860800" y="2132013"/>
                </a:lnTo>
                <a:lnTo>
                  <a:pt x="3859213" y="2132013"/>
                </a:lnTo>
                <a:lnTo>
                  <a:pt x="3859213" y="2133600"/>
                </a:lnTo>
                <a:lnTo>
                  <a:pt x="3859213" y="2135188"/>
                </a:lnTo>
                <a:lnTo>
                  <a:pt x="3857626" y="2135188"/>
                </a:lnTo>
                <a:lnTo>
                  <a:pt x="3856038" y="2135188"/>
                </a:lnTo>
                <a:lnTo>
                  <a:pt x="3856038" y="2136775"/>
                </a:lnTo>
                <a:lnTo>
                  <a:pt x="3854450" y="2136775"/>
                </a:lnTo>
                <a:lnTo>
                  <a:pt x="3854450" y="2138363"/>
                </a:lnTo>
                <a:lnTo>
                  <a:pt x="3852863" y="2138363"/>
                </a:lnTo>
                <a:lnTo>
                  <a:pt x="3852863" y="2139950"/>
                </a:lnTo>
                <a:lnTo>
                  <a:pt x="3851276" y="2139950"/>
                </a:lnTo>
                <a:lnTo>
                  <a:pt x="3851276" y="2141538"/>
                </a:lnTo>
                <a:lnTo>
                  <a:pt x="3849688" y="2143126"/>
                </a:lnTo>
                <a:lnTo>
                  <a:pt x="3848100" y="2143126"/>
                </a:lnTo>
                <a:lnTo>
                  <a:pt x="3846513" y="2143126"/>
                </a:lnTo>
                <a:lnTo>
                  <a:pt x="3844926" y="2143126"/>
                </a:lnTo>
                <a:lnTo>
                  <a:pt x="3844926" y="2144713"/>
                </a:lnTo>
                <a:lnTo>
                  <a:pt x="3843338" y="2144713"/>
                </a:lnTo>
                <a:lnTo>
                  <a:pt x="3843338" y="2146301"/>
                </a:lnTo>
                <a:lnTo>
                  <a:pt x="3841750" y="2146301"/>
                </a:lnTo>
                <a:lnTo>
                  <a:pt x="3840163" y="2146301"/>
                </a:lnTo>
                <a:lnTo>
                  <a:pt x="3840163" y="2147888"/>
                </a:lnTo>
                <a:lnTo>
                  <a:pt x="3838576" y="2147888"/>
                </a:lnTo>
                <a:lnTo>
                  <a:pt x="3836988" y="2147888"/>
                </a:lnTo>
                <a:lnTo>
                  <a:pt x="3836988" y="2149476"/>
                </a:lnTo>
                <a:lnTo>
                  <a:pt x="3835400" y="2149476"/>
                </a:lnTo>
                <a:lnTo>
                  <a:pt x="3833813" y="2149476"/>
                </a:lnTo>
                <a:lnTo>
                  <a:pt x="3833813" y="2151063"/>
                </a:lnTo>
                <a:lnTo>
                  <a:pt x="3833813" y="2152651"/>
                </a:lnTo>
                <a:lnTo>
                  <a:pt x="3832226" y="2152651"/>
                </a:lnTo>
                <a:lnTo>
                  <a:pt x="3830638" y="2152651"/>
                </a:lnTo>
                <a:lnTo>
                  <a:pt x="3829050" y="2152651"/>
                </a:lnTo>
                <a:lnTo>
                  <a:pt x="3829050" y="2154238"/>
                </a:lnTo>
                <a:lnTo>
                  <a:pt x="3829050" y="2155825"/>
                </a:lnTo>
                <a:lnTo>
                  <a:pt x="3827463" y="2155825"/>
                </a:lnTo>
                <a:lnTo>
                  <a:pt x="3827463" y="2157413"/>
                </a:lnTo>
                <a:lnTo>
                  <a:pt x="3825876" y="2157413"/>
                </a:lnTo>
                <a:lnTo>
                  <a:pt x="3824288" y="2157413"/>
                </a:lnTo>
                <a:lnTo>
                  <a:pt x="3822700" y="2159000"/>
                </a:lnTo>
                <a:lnTo>
                  <a:pt x="3821113" y="2159000"/>
                </a:lnTo>
                <a:lnTo>
                  <a:pt x="3819526" y="2159000"/>
                </a:lnTo>
                <a:lnTo>
                  <a:pt x="3819526" y="2160588"/>
                </a:lnTo>
                <a:lnTo>
                  <a:pt x="3817938" y="2160588"/>
                </a:lnTo>
                <a:lnTo>
                  <a:pt x="3816350" y="2160588"/>
                </a:lnTo>
                <a:lnTo>
                  <a:pt x="3814763" y="2160588"/>
                </a:lnTo>
                <a:lnTo>
                  <a:pt x="3813176" y="2160588"/>
                </a:lnTo>
                <a:lnTo>
                  <a:pt x="3811588" y="2160588"/>
                </a:lnTo>
                <a:lnTo>
                  <a:pt x="3810000" y="2160588"/>
                </a:lnTo>
                <a:lnTo>
                  <a:pt x="3808413" y="2160588"/>
                </a:lnTo>
                <a:lnTo>
                  <a:pt x="3806826" y="2160588"/>
                </a:lnTo>
                <a:lnTo>
                  <a:pt x="3806826" y="2162175"/>
                </a:lnTo>
                <a:lnTo>
                  <a:pt x="3805238" y="2162175"/>
                </a:lnTo>
                <a:lnTo>
                  <a:pt x="3803650" y="2162175"/>
                </a:lnTo>
                <a:lnTo>
                  <a:pt x="3802063" y="2162175"/>
                </a:lnTo>
                <a:lnTo>
                  <a:pt x="3800476" y="2162175"/>
                </a:lnTo>
                <a:lnTo>
                  <a:pt x="3798888" y="2162175"/>
                </a:lnTo>
                <a:lnTo>
                  <a:pt x="3797300" y="2162175"/>
                </a:lnTo>
                <a:lnTo>
                  <a:pt x="3795713" y="2162175"/>
                </a:lnTo>
                <a:lnTo>
                  <a:pt x="3794126" y="2162175"/>
                </a:lnTo>
                <a:lnTo>
                  <a:pt x="3792538" y="2160588"/>
                </a:lnTo>
                <a:lnTo>
                  <a:pt x="3790950" y="2160588"/>
                </a:lnTo>
                <a:lnTo>
                  <a:pt x="3790950" y="2159000"/>
                </a:lnTo>
                <a:lnTo>
                  <a:pt x="3789363" y="2159000"/>
                </a:lnTo>
                <a:lnTo>
                  <a:pt x="3787776" y="2159000"/>
                </a:lnTo>
                <a:lnTo>
                  <a:pt x="3787776" y="2157413"/>
                </a:lnTo>
                <a:lnTo>
                  <a:pt x="3786188" y="2157413"/>
                </a:lnTo>
                <a:lnTo>
                  <a:pt x="3786188" y="2155825"/>
                </a:lnTo>
                <a:lnTo>
                  <a:pt x="3784600" y="2155825"/>
                </a:lnTo>
                <a:lnTo>
                  <a:pt x="3784600" y="2154238"/>
                </a:lnTo>
                <a:lnTo>
                  <a:pt x="3783013" y="2154238"/>
                </a:lnTo>
                <a:lnTo>
                  <a:pt x="3783013" y="2152651"/>
                </a:lnTo>
                <a:lnTo>
                  <a:pt x="3781426" y="2152651"/>
                </a:lnTo>
                <a:lnTo>
                  <a:pt x="3779838" y="2152651"/>
                </a:lnTo>
                <a:lnTo>
                  <a:pt x="3779838" y="2151063"/>
                </a:lnTo>
                <a:lnTo>
                  <a:pt x="3778250" y="2151063"/>
                </a:lnTo>
                <a:lnTo>
                  <a:pt x="3778250" y="2149476"/>
                </a:lnTo>
                <a:lnTo>
                  <a:pt x="3776663" y="2149476"/>
                </a:lnTo>
                <a:lnTo>
                  <a:pt x="3775076" y="2149476"/>
                </a:lnTo>
                <a:lnTo>
                  <a:pt x="3775076" y="2147888"/>
                </a:lnTo>
                <a:lnTo>
                  <a:pt x="3773488" y="2147888"/>
                </a:lnTo>
                <a:lnTo>
                  <a:pt x="3771900" y="2147888"/>
                </a:lnTo>
                <a:lnTo>
                  <a:pt x="3770313" y="2147888"/>
                </a:lnTo>
                <a:lnTo>
                  <a:pt x="3770313" y="2146301"/>
                </a:lnTo>
                <a:lnTo>
                  <a:pt x="3770313" y="2144713"/>
                </a:lnTo>
                <a:lnTo>
                  <a:pt x="3768726" y="2144713"/>
                </a:lnTo>
                <a:lnTo>
                  <a:pt x="3767138" y="2144713"/>
                </a:lnTo>
                <a:lnTo>
                  <a:pt x="3767138" y="2143126"/>
                </a:lnTo>
                <a:lnTo>
                  <a:pt x="3765550" y="2143126"/>
                </a:lnTo>
                <a:lnTo>
                  <a:pt x="3763963" y="2143126"/>
                </a:lnTo>
                <a:lnTo>
                  <a:pt x="3762376" y="2143126"/>
                </a:lnTo>
                <a:lnTo>
                  <a:pt x="3762376" y="2144713"/>
                </a:lnTo>
                <a:lnTo>
                  <a:pt x="3760788" y="2144713"/>
                </a:lnTo>
                <a:lnTo>
                  <a:pt x="3756026" y="2146301"/>
                </a:lnTo>
                <a:lnTo>
                  <a:pt x="3754438" y="2146301"/>
                </a:lnTo>
                <a:lnTo>
                  <a:pt x="3754438" y="2147888"/>
                </a:lnTo>
                <a:lnTo>
                  <a:pt x="3752850" y="2147888"/>
                </a:lnTo>
                <a:lnTo>
                  <a:pt x="3751263" y="2147888"/>
                </a:lnTo>
                <a:lnTo>
                  <a:pt x="3748088" y="2149476"/>
                </a:lnTo>
                <a:lnTo>
                  <a:pt x="3748088" y="2151063"/>
                </a:lnTo>
                <a:lnTo>
                  <a:pt x="3748088" y="2152651"/>
                </a:lnTo>
                <a:lnTo>
                  <a:pt x="3746500" y="2152651"/>
                </a:lnTo>
                <a:lnTo>
                  <a:pt x="3746500" y="2154238"/>
                </a:lnTo>
                <a:lnTo>
                  <a:pt x="3748088" y="2152651"/>
                </a:lnTo>
                <a:lnTo>
                  <a:pt x="3749676" y="2152651"/>
                </a:lnTo>
                <a:lnTo>
                  <a:pt x="3751263" y="2152651"/>
                </a:lnTo>
                <a:lnTo>
                  <a:pt x="3751263" y="2151063"/>
                </a:lnTo>
                <a:lnTo>
                  <a:pt x="3752850" y="2151063"/>
                </a:lnTo>
                <a:lnTo>
                  <a:pt x="3754438" y="2151063"/>
                </a:lnTo>
                <a:lnTo>
                  <a:pt x="3756026" y="2151063"/>
                </a:lnTo>
                <a:lnTo>
                  <a:pt x="3756026" y="2149476"/>
                </a:lnTo>
                <a:lnTo>
                  <a:pt x="3757613" y="2147888"/>
                </a:lnTo>
                <a:lnTo>
                  <a:pt x="3757613" y="2149476"/>
                </a:lnTo>
                <a:lnTo>
                  <a:pt x="3759200" y="2149476"/>
                </a:lnTo>
                <a:lnTo>
                  <a:pt x="3760788" y="2149476"/>
                </a:lnTo>
                <a:lnTo>
                  <a:pt x="3760788" y="2151063"/>
                </a:lnTo>
                <a:lnTo>
                  <a:pt x="3762376" y="2151063"/>
                </a:lnTo>
                <a:lnTo>
                  <a:pt x="3762376" y="2152651"/>
                </a:lnTo>
                <a:lnTo>
                  <a:pt x="3763963" y="2152651"/>
                </a:lnTo>
                <a:lnTo>
                  <a:pt x="3765550" y="2152651"/>
                </a:lnTo>
                <a:lnTo>
                  <a:pt x="3767138" y="2152651"/>
                </a:lnTo>
                <a:lnTo>
                  <a:pt x="3768726" y="2152651"/>
                </a:lnTo>
                <a:lnTo>
                  <a:pt x="3770313" y="2152651"/>
                </a:lnTo>
                <a:lnTo>
                  <a:pt x="3770313" y="2154238"/>
                </a:lnTo>
                <a:lnTo>
                  <a:pt x="3770313" y="2155825"/>
                </a:lnTo>
                <a:lnTo>
                  <a:pt x="3770313" y="2157413"/>
                </a:lnTo>
                <a:lnTo>
                  <a:pt x="3771900" y="2157413"/>
                </a:lnTo>
                <a:lnTo>
                  <a:pt x="3771900" y="2159000"/>
                </a:lnTo>
                <a:lnTo>
                  <a:pt x="3771900" y="2160588"/>
                </a:lnTo>
                <a:lnTo>
                  <a:pt x="3773488" y="2160588"/>
                </a:lnTo>
                <a:lnTo>
                  <a:pt x="3773488" y="2162175"/>
                </a:lnTo>
                <a:lnTo>
                  <a:pt x="3775076" y="2162175"/>
                </a:lnTo>
                <a:lnTo>
                  <a:pt x="3775076" y="2163763"/>
                </a:lnTo>
                <a:lnTo>
                  <a:pt x="3776663" y="2163763"/>
                </a:lnTo>
                <a:lnTo>
                  <a:pt x="3776663" y="2165350"/>
                </a:lnTo>
                <a:lnTo>
                  <a:pt x="3778250" y="2165350"/>
                </a:lnTo>
                <a:lnTo>
                  <a:pt x="3779838" y="2165350"/>
                </a:lnTo>
                <a:lnTo>
                  <a:pt x="3781426" y="2165350"/>
                </a:lnTo>
                <a:lnTo>
                  <a:pt x="3783013" y="2163763"/>
                </a:lnTo>
                <a:lnTo>
                  <a:pt x="3783013" y="2165350"/>
                </a:lnTo>
                <a:lnTo>
                  <a:pt x="3784600" y="2165350"/>
                </a:lnTo>
                <a:lnTo>
                  <a:pt x="3784600" y="2166938"/>
                </a:lnTo>
                <a:lnTo>
                  <a:pt x="3786188" y="2166938"/>
                </a:lnTo>
                <a:lnTo>
                  <a:pt x="3787776" y="2166938"/>
                </a:lnTo>
                <a:lnTo>
                  <a:pt x="3795713" y="2168525"/>
                </a:lnTo>
                <a:lnTo>
                  <a:pt x="3795713" y="2166938"/>
                </a:lnTo>
                <a:lnTo>
                  <a:pt x="3797300" y="2166938"/>
                </a:lnTo>
                <a:lnTo>
                  <a:pt x="3797300" y="2168525"/>
                </a:lnTo>
                <a:lnTo>
                  <a:pt x="3798888" y="2168525"/>
                </a:lnTo>
                <a:lnTo>
                  <a:pt x="3800476" y="2168525"/>
                </a:lnTo>
                <a:lnTo>
                  <a:pt x="3802063" y="2168525"/>
                </a:lnTo>
                <a:lnTo>
                  <a:pt x="3803650" y="2168525"/>
                </a:lnTo>
                <a:lnTo>
                  <a:pt x="3803650" y="2170113"/>
                </a:lnTo>
                <a:lnTo>
                  <a:pt x="3805238" y="2170113"/>
                </a:lnTo>
                <a:lnTo>
                  <a:pt x="3806826" y="2170113"/>
                </a:lnTo>
                <a:lnTo>
                  <a:pt x="3806826" y="2171700"/>
                </a:lnTo>
                <a:lnTo>
                  <a:pt x="3808413" y="2171700"/>
                </a:lnTo>
                <a:lnTo>
                  <a:pt x="3806826" y="2173288"/>
                </a:lnTo>
                <a:lnTo>
                  <a:pt x="3806826" y="2174875"/>
                </a:lnTo>
                <a:lnTo>
                  <a:pt x="3805238" y="2174875"/>
                </a:lnTo>
                <a:lnTo>
                  <a:pt x="3805238" y="2176463"/>
                </a:lnTo>
                <a:lnTo>
                  <a:pt x="3803650" y="2176463"/>
                </a:lnTo>
                <a:lnTo>
                  <a:pt x="3802063" y="2176463"/>
                </a:lnTo>
                <a:lnTo>
                  <a:pt x="3802063" y="2178050"/>
                </a:lnTo>
                <a:lnTo>
                  <a:pt x="3802063" y="2179638"/>
                </a:lnTo>
                <a:lnTo>
                  <a:pt x="3800476" y="2179638"/>
                </a:lnTo>
                <a:lnTo>
                  <a:pt x="3798888" y="2179638"/>
                </a:lnTo>
                <a:lnTo>
                  <a:pt x="3798888" y="2181225"/>
                </a:lnTo>
                <a:lnTo>
                  <a:pt x="3797300" y="2181225"/>
                </a:lnTo>
                <a:lnTo>
                  <a:pt x="3797300" y="2182813"/>
                </a:lnTo>
                <a:lnTo>
                  <a:pt x="3797300" y="2184401"/>
                </a:lnTo>
                <a:lnTo>
                  <a:pt x="3795713" y="2184401"/>
                </a:lnTo>
                <a:lnTo>
                  <a:pt x="3795713" y="2185988"/>
                </a:lnTo>
                <a:lnTo>
                  <a:pt x="3794126" y="2185988"/>
                </a:lnTo>
                <a:lnTo>
                  <a:pt x="3794126" y="2187576"/>
                </a:lnTo>
                <a:lnTo>
                  <a:pt x="3794126" y="2189163"/>
                </a:lnTo>
                <a:lnTo>
                  <a:pt x="3794126" y="2190751"/>
                </a:lnTo>
                <a:lnTo>
                  <a:pt x="3792538" y="2190751"/>
                </a:lnTo>
                <a:lnTo>
                  <a:pt x="3792538" y="2192338"/>
                </a:lnTo>
                <a:lnTo>
                  <a:pt x="3792538" y="2193925"/>
                </a:lnTo>
                <a:lnTo>
                  <a:pt x="3794126" y="2193925"/>
                </a:lnTo>
                <a:lnTo>
                  <a:pt x="3794126" y="2195513"/>
                </a:lnTo>
                <a:lnTo>
                  <a:pt x="3795713" y="2195513"/>
                </a:lnTo>
                <a:lnTo>
                  <a:pt x="3797300" y="2195513"/>
                </a:lnTo>
                <a:lnTo>
                  <a:pt x="3797300" y="2197100"/>
                </a:lnTo>
                <a:lnTo>
                  <a:pt x="3797300" y="2198688"/>
                </a:lnTo>
                <a:lnTo>
                  <a:pt x="3797300" y="2200275"/>
                </a:lnTo>
                <a:lnTo>
                  <a:pt x="3795713" y="2200275"/>
                </a:lnTo>
                <a:lnTo>
                  <a:pt x="3795713" y="2201863"/>
                </a:lnTo>
                <a:lnTo>
                  <a:pt x="3794126" y="2201863"/>
                </a:lnTo>
                <a:lnTo>
                  <a:pt x="3792538" y="2201863"/>
                </a:lnTo>
                <a:lnTo>
                  <a:pt x="3792538" y="2203450"/>
                </a:lnTo>
                <a:lnTo>
                  <a:pt x="3792538" y="2205038"/>
                </a:lnTo>
                <a:lnTo>
                  <a:pt x="3792538" y="2206625"/>
                </a:lnTo>
                <a:lnTo>
                  <a:pt x="3790950" y="2206625"/>
                </a:lnTo>
                <a:lnTo>
                  <a:pt x="3789363" y="2206625"/>
                </a:lnTo>
                <a:lnTo>
                  <a:pt x="3787776" y="2206625"/>
                </a:lnTo>
                <a:lnTo>
                  <a:pt x="3787776" y="2208213"/>
                </a:lnTo>
                <a:lnTo>
                  <a:pt x="3787776" y="2209800"/>
                </a:lnTo>
                <a:lnTo>
                  <a:pt x="3786188" y="2209800"/>
                </a:lnTo>
                <a:lnTo>
                  <a:pt x="3784600" y="2209800"/>
                </a:lnTo>
                <a:lnTo>
                  <a:pt x="3783013" y="2209800"/>
                </a:lnTo>
                <a:lnTo>
                  <a:pt x="3783013" y="2211388"/>
                </a:lnTo>
                <a:lnTo>
                  <a:pt x="3781426" y="2211388"/>
                </a:lnTo>
                <a:lnTo>
                  <a:pt x="3781426" y="2212975"/>
                </a:lnTo>
                <a:lnTo>
                  <a:pt x="3781426" y="2214563"/>
                </a:lnTo>
                <a:lnTo>
                  <a:pt x="3783013" y="2214563"/>
                </a:lnTo>
                <a:lnTo>
                  <a:pt x="3783013" y="2216150"/>
                </a:lnTo>
                <a:lnTo>
                  <a:pt x="3784600" y="2216150"/>
                </a:lnTo>
                <a:lnTo>
                  <a:pt x="3786188" y="2216150"/>
                </a:lnTo>
                <a:lnTo>
                  <a:pt x="3786188" y="2217738"/>
                </a:lnTo>
                <a:lnTo>
                  <a:pt x="3787776" y="2217738"/>
                </a:lnTo>
                <a:lnTo>
                  <a:pt x="3787776" y="2219325"/>
                </a:lnTo>
                <a:lnTo>
                  <a:pt x="3787776" y="2220913"/>
                </a:lnTo>
                <a:lnTo>
                  <a:pt x="3786188" y="2220913"/>
                </a:lnTo>
                <a:lnTo>
                  <a:pt x="3784600" y="2220913"/>
                </a:lnTo>
                <a:lnTo>
                  <a:pt x="3783013" y="2220913"/>
                </a:lnTo>
                <a:lnTo>
                  <a:pt x="3781426" y="2220913"/>
                </a:lnTo>
                <a:lnTo>
                  <a:pt x="3779838" y="2220913"/>
                </a:lnTo>
                <a:lnTo>
                  <a:pt x="3778250" y="2220913"/>
                </a:lnTo>
                <a:lnTo>
                  <a:pt x="3776663" y="2220913"/>
                </a:lnTo>
                <a:lnTo>
                  <a:pt x="3776663" y="2222501"/>
                </a:lnTo>
                <a:lnTo>
                  <a:pt x="3775076" y="2222501"/>
                </a:lnTo>
                <a:lnTo>
                  <a:pt x="3775076" y="2224088"/>
                </a:lnTo>
                <a:lnTo>
                  <a:pt x="3773488" y="2224088"/>
                </a:lnTo>
                <a:lnTo>
                  <a:pt x="3773488" y="2225676"/>
                </a:lnTo>
                <a:lnTo>
                  <a:pt x="3773488" y="2227263"/>
                </a:lnTo>
                <a:lnTo>
                  <a:pt x="3773488" y="2228851"/>
                </a:lnTo>
                <a:lnTo>
                  <a:pt x="3771900" y="2228851"/>
                </a:lnTo>
                <a:lnTo>
                  <a:pt x="3773488" y="2230438"/>
                </a:lnTo>
                <a:lnTo>
                  <a:pt x="3773488" y="2232025"/>
                </a:lnTo>
                <a:lnTo>
                  <a:pt x="3773488" y="2233613"/>
                </a:lnTo>
                <a:lnTo>
                  <a:pt x="3771900" y="2233613"/>
                </a:lnTo>
                <a:lnTo>
                  <a:pt x="3770313" y="2233613"/>
                </a:lnTo>
                <a:lnTo>
                  <a:pt x="3768726" y="2233613"/>
                </a:lnTo>
                <a:lnTo>
                  <a:pt x="3767138" y="2233613"/>
                </a:lnTo>
                <a:lnTo>
                  <a:pt x="3765550" y="2233613"/>
                </a:lnTo>
                <a:lnTo>
                  <a:pt x="3765550" y="2232025"/>
                </a:lnTo>
                <a:lnTo>
                  <a:pt x="3763963" y="2232025"/>
                </a:lnTo>
                <a:lnTo>
                  <a:pt x="3763963" y="2233613"/>
                </a:lnTo>
                <a:lnTo>
                  <a:pt x="3762376" y="2233613"/>
                </a:lnTo>
                <a:lnTo>
                  <a:pt x="3762376" y="2235200"/>
                </a:lnTo>
                <a:lnTo>
                  <a:pt x="3762376" y="2236788"/>
                </a:lnTo>
                <a:lnTo>
                  <a:pt x="3760788" y="2236788"/>
                </a:lnTo>
                <a:lnTo>
                  <a:pt x="3760788" y="2235200"/>
                </a:lnTo>
                <a:lnTo>
                  <a:pt x="3759200" y="2235200"/>
                </a:lnTo>
                <a:lnTo>
                  <a:pt x="3759200" y="2233613"/>
                </a:lnTo>
                <a:lnTo>
                  <a:pt x="3760788" y="2233613"/>
                </a:lnTo>
                <a:lnTo>
                  <a:pt x="3760788" y="2232025"/>
                </a:lnTo>
                <a:lnTo>
                  <a:pt x="3759200" y="2232025"/>
                </a:lnTo>
                <a:lnTo>
                  <a:pt x="3759200" y="2230438"/>
                </a:lnTo>
                <a:lnTo>
                  <a:pt x="3759200" y="2228851"/>
                </a:lnTo>
                <a:lnTo>
                  <a:pt x="3759200" y="2227263"/>
                </a:lnTo>
                <a:lnTo>
                  <a:pt x="3759200" y="2225676"/>
                </a:lnTo>
                <a:lnTo>
                  <a:pt x="3759200" y="2224088"/>
                </a:lnTo>
                <a:lnTo>
                  <a:pt x="3760788" y="2224088"/>
                </a:lnTo>
                <a:lnTo>
                  <a:pt x="3760788" y="2222501"/>
                </a:lnTo>
                <a:lnTo>
                  <a:pt x="3760788" y="2220913"/>
                </a:lnTo>
                <a:lnTo>
                  <a:pt x="3762376" y="2220913"/>
                </a:lnTo>
                <a:lnTo>
                  <a:pt x="3762376" y="2219325"/>
                </a:lnTo>
                <a:lnTo>
                  <a:pt x="3762376" y="2217738"/>
                </a:lnTo>
                <a:lnTo>
                  <a:pt x="3760788" y="2216150"/>
                </a:lnTo>
                <a:lnTo>
                  <a:pt x="3760788" y="2214563"/>
                </a:lnTo>
                <a:lnTo>
                  <a:pt x="3759200" y="2214563"/>
                </a:lnTo>
                <a:lnTo>
                  <a:pt x="3757613" y="2214563"/>
                </a:lnTo>
                <a:lnTo>
                  <a:pt x="3757613" y="2212975"/>
                </a:lnTo>
                <a:lnTo>
                  <a:pt x="3756026" y="2212975"/>
                </a:lnTo>
                <a:lnTo>
                  <a:pt x="3754438" y="2211388"/>
                </a:lnTo>
                <a:lnTo>
                  <a:pt x="3756026" y="2211388"/>
                </a:lnTo>
                <a:lnTo>
                  <a:pt x="3756026" y="2209800"/>
                </a:lnTo>
                <a:lnTo>
                  <a:pt x="3756026" y="2208213"/>
                </a:lnTo>
                <a:lnTo>
                  <a:pt x="3757613" y="2206625"/>
                </a:lnTo>
                <a:lnTo>
                  <a:pt x="3756026" y="2205038"/>
                </a:lnTo>
                <a:lnTo>
                  <a:pt x="3756026" y="2203450"/>
                </a:lnTo>
                <a:lnTo>
                  <a:pt x="3754438" y="2203450"/>
                </a:lnTo>
                <a:lnTo>
                  <a:pt x="3752850" y="2203450"/>
                </a:lnTo>
                <a:lnTo>
                  <a:pt x="3752850" y="2201863"/>
                </a:lnTo>
                <a:lnTo>
                  <a:pt x="3751263" y="2201863"/>
                </a:lnTo>
                <a:lnTo>
                  <a:pt x="3749676" y="2201863"/>
                </a:lnTo>
                <a:lnTo>
                  <a:pt x="3748088" y="2201863"/>
                </a:lnTo>
                <a:lnTo>
                  <a:pt x="3746500" y="2201863"/>
                </a:lnTo>
                <a:lnTo>
                  <a:pt x="3744913" y="2201863"/>
                </a:lnTo>
                <a:lnTo>
                  <a:pt x="3743326" y="2201863"/>
                </a:lnTo>
                <a:lnTo>
                  <a:pt x="3740150" y="2201863"/>
                </a:lnTo>
                <a:lnTo>
                  <a:pt x="3738563" y="2201863"/>
                </a:lnTo>
                <a:lnTo>
                  <a:pt x="3735388" y="2201863"/>
                </a:lnTo>
                <a:lnTo>
                  <a:pt x="3733800" y="2201863"/>
                </a:lnTo>
                <a:lnTo>
                  <a:pt x="3732213" y="2201863"/>
                </a:lnTo>
                <a:lnTo>
                  <a:pt x="3729038" y="2201863"/>
                </a:lnTo>
                <a:lnTo>
                  <a:pt x="3727450" y="2203450"/>
                </a:lnTo>
                <a:lnTo>
                  <a:pt x="3725863" y="2203450"/>
                </a:lnTo>
                <a:lnTo>
                  <a:pt x="3724276" y="2205038"/>
                </a:lnTo>
                <a:lnTo>
                  <a:pt x="3721100" y="2206625"/>
                </a:lnTo>
                <a:lnTo>
                  <a:pt x="3719513" y="2206625"/>
                </a:lnTo>
                <a:lnTo>
                  <a:pt x="3719513" y="2208213"/>
                </a:lnTo>
                <a:lnTo>
                  <a:pt x="3719513" y="2209800"/>
                </a:lnTo>
                <a:lnTo>
                  <a:pt x="3717926" y="2209800"/>
                </a:lnTo>
                <a:lnTo>
                  <a:pt x="3717926" y="2211388"/>
                </a:lnTo>
                <a:lnTo>
                  <a:pt x="3716338" y="2211388"/>
                </a:lnTo>
                <a:lnTo>
                  <a:pt x="3714750" y="2212975"/>
                </a:lnTo>
                <a:lnTo>
                  <a:pt x="3713163" y="2212975"/>
                </a:lnTo>
                <a:lnTo>
                  <a:pt x="3711576" y="2214563"/>
                </a:lnTo>
                <a:lnTo>
                  <a:pt x="3711576" y="2216150"/>
                </a:lnTo>
                <a:lnTo>
                  <a:pt x="3709988" y="2217738"/>
                </a:lnTo>
                <a:lnTo>
                  <a:pt x="3708400" y="2217738"/>
                </a:lnTo>
                <a:lnTo>
                  <a:pt x="3706813" y="2217738"/>
                </a:lnTo>
                <a:lnTo>
                  <a:pt x="3706813" y="2219325"/>
                </a:lnTo>
                <a:lnTo>
                  <a:pt x="3706813" y="2220913"/>
                </a:lnTo>
                <a:lnTo>
                  <a:pt x="3706813" y="2222501"/>
                </a:lnTo>
                <a:lnTo>
                  <a:pt x="3706813" y="2224088"/>
                </a:lnTo>
                <a:lnTo>
                  <a:pt x="3705226" y="2224088"/>
                </a:lnTo>
                <a:lnTo>
                  <a:pt x="3703638" y="2225676"/>
                </a:lnTo>
                <a:lnTo>
                  <a:pt x="3703638" y="2227263"/>
                </a:lnTo>
                <a:lnTo>
                  <a:pt x="3702050" y="2227263"/>
                </a:lnTo>
                <a:lnTo>
                  <a:pt x="3702050" y="2228851"/>
                </a:lnTo>
                <a:lnTo>
                  <a:pt x="3702050" y="2230438"/>
                </a:lnTo>
                <a:lnTo>
                  <a:pt x="3700463" y="2230438"/>
                </a:lnTo>
                <a:lnTo>
                  <a:pt x="3700463" y="2232025"/>
                </a:lnTo>
                <a:lnTo>
                  <a:pt x="3700463" y="2233613"/>
                </a:lnTo>
                <a:lnTo>
                  <a:pt x="3702050" y="2235200"/>
                </a:lnTo>
                <a:lnTo>
                  <a:pt x="3702050" y="2236788"/>
                </a:lnTo>
                <a:lnTo>
                  <a:pt x="3703638" y="2236788"/>
                </a:lnTo>
                <a:lnTo>
                  <a:pt x="3703638" y="2238375"/>
                </a:lnTo>
                <a:lnTo>
                  <a:pt x="3705226" y="2238375"/>
                </a:lnTo>
                <a:lnTo>
                  <a:pt x="3706813" y="2238375"/>
                </a:lnTo>
                <a:lnTo>
                  <a:pt x="3708400" y="2238375"/>
                </a:lnTo>
                <a:lnTo>
                  <a:pt x="3709988" y="2239963"/>
                </a:lnTo>
                <a:lnTo>
                  <a:pt x="3711576" y="2238375"/>
                </a:lnTo>
                <a:lnTo>
                  <a:pt x="3711576" y="2239963"/>
                </a:lnTo>
                <a:lnTo>
                  <a:pt x="3711576" y="2241550"/>
                </a:lnTo>
                <a:lnTo>
                  <a:pt x="3711576" y="2243138"/>
                </a:lnTo>
                <a:lnTo>
                  <a:pt x="3713163" y="2243138"/>
                </a:lnTo>
                <a:lnTo>
                  <a:pt x="3714750" y="2243138"/>
                </a:lnTo>
                <a:lnTo>
                  <a:pt x="3714750" y="2244725"/>
                </a:lnTo>
                <a:lnTo>
                  <a:pt x="3716338" y="2244725"/>
                </a:lnTo>
                <a:lnTo>
                  <a:pt x="3716338" y="2246313"/>
                </a:lnTo>
                <a:lnTo>
                  <a:pt x="3716338" y="2247900"/>
                </a:lnTo>
                <a:lnTo>
                  <a:pt x="3717926" y="2247900"/>
                </a:lnTo>
                <a:lnTo>
                  <a:pt x="3717926" y="2249488"/>
                </a:lnTo>
                <a:lnTo>
                  <a:pt x="3716338" y="2249488"/>
                </a:lnTo>
                <a:lnTo>
                  <a:pt x="3716338" y="2251075"/>
                </a:lnTo>
                <a:lnTo>
                  <a:pt x="3714750" y="2251075"/>
                </a:lnTo>
                <a:lnTo>
                  <a:pt x="3714750" y="2249488"/>
                </a:lnTo>
                <a:lnTo>
                  <a:pt x="3713163" y="2249488"/>
                </a:lnTo>
                <a:lnTo>
                  <a:pt x="3711576" y="2249488"/>
                </a:lnTo>
                <a:lnTo>
                  <a:pt x="3709988" y="2249488"/>
                </a:lnTo>
                <a:lnTo>
                  <a:pt x="3709988" y="2247900"/>
                </a:lnTo>
                <a:lnTo>
                  <a:pt x="3706813" y="2247900"/>
                </a:lnTo>
                <a:lnTo>
                  <a:pt x="3705226" y="2247900"/>
                </a:lnTo>
                <a:lnTo>
                  <a:pt x="3705226" y="2249488"/>
                </a:lnTo>
                <a:lnTo>
                  <a:pt x="3703638" y="2249488"/>
                </a:lnTo>
                <a:lnTo>
                  <a:pt x="3702050" y="2249488"/>
                </a:lnTo>
                <a:lnTo>
                  <a:pt x="3700463" y="2249488"/>
                </a:lnTo>
                <a:lnTo>
                  <a:pt x="3698876" y="2249488"/>
                </a:lnTo>
                <a:lnTo>
                  <a:pt x="3698876" y="2247900"/>
                </a:lnTo>
                <a:lnTo>
                  <a:pt x="3697288" y="2247900"/>
                </a:lnTo>
                <a:lnTo>
                  <a:pt x="3697288" y="2246313"/>
                </a:lnTo>
                <a:lnTo>
                  <a:pt x="3695700" y="2246313"/>
                </a:lnTo>
                <a:lnTo>
                  <a:pt x="3694113" y="2246313"/>
                </a:lnTo>
                <a:lnTo>
                  <a:pt x="3692526" y="2246313"/>
                </a:lnTo>
                <a:lnTo>
                  <a:pt x="3692526" y="2247900"/>
                </a:lnTo>
                <a:lnTo>
                  <a:pt x="3690938" y="2247900"/>
                </a:lnTo>
                <a:lnTo>
                  <a:pt x="3689350" y="2247900"/>
                </a:lnTo>
                <a:lnTo>
                  <a:pt x="3689350" y="2249488"/>
                </a:lnTo>
                <a:lnTo>
                  <a:pt x="3689350" y="2251075"/>
                </a:lnTo>
                <a:lnTo>
                  <a:pt x="3687763" y="2251075"/>
                </a:lnTo>
                <a:lnTo>
                  <a:pt x="3687763" y="2252663"/>
                </a:lnTo>
                <a:lnTo>
                  <a:pt x="3689350" y="2252663"/>
                </a:lnTo>
                <a:lnTo>
                  <a:pt x="3689350" y="2254250"/>
                </a:lnTo>
                <a:lnTo>
                  <a:pt x="3689350" y="2255838"/>
                </a:lnTo>
                <a:lnTo>
                  <a:pt x="3689350" y="2257425"/>
                </a:lnTo>
                <a:lnTo>
                  <a:pt x="3690938" y="2257425"/>
                </a:lnTo>
                <a:lnTo>
                  <a:pt x="3690938" y="2259013"/>
                </a:lnTo>
                <a:lnTo>
                  <a:pt x="3690938" y="2260601"/>
                </a:lnTo>
                <a:lnTo>
                  <a:pt x="3689350" y="2260601"/>
                </a:lnTo>
                <a:lnTo>
                  <a:pt x="3689350" y="2262188"/>
                </a:lnTo>
                <a:lnTo>
                  <a:pt x="3687763" y="2262188"/>
                </a:lnTo>
                <a:lnTo>
                  <a:pt x="3686176" y="2262188"/>
                </a:lnTo>
                <a:lnTo>
                  <a:pt x="3686176" y="2263776"/>
                </a:lnTo>
                <a:lnTo>
                  <a:pt x="3686176" y="2265363"/>
                </a:lnTo>
                <a:lnTo>
                  <a:pt x="3687763" y="2265363"/>
                </a:lnTo>
                <a:lnTo>
                  <a:pt x="3689350" y="2265363"/>
                </a:lnTo>
                <a:lnTo>
                  <a:pt x="3689350" y="2266951"/>
                </a:lnTo>
                <a:lnTo>
                  <a:pt x="3689350" y="2268538"/>
                </a:lnTo>
                <a:lnTo>
                  <a:pt x="3690938" y="2268538"/>
                </a:lnTo>
                <a:lnTo>
                  <a:pt x="3692526" y="2268538"/>
                </a:lnTo>
                <a:lnTo>
                  <a:pt x="3690938" y="2270125"/>
                </a:lnTo>
                <a:lnTo>
                  <a:pt x="3692526" y="2270125"/>
                </a:lnTo>
                <a:lnTo>
                  <a:pt x="3694113" y="2270125"/>
                </a:lnTo>
                <a:lnTo>
                  <a:pt x="3694113" y="2268538"/>
                </a:lnTo>
                <a:lnTo>
                  <a:pt x="3695700" y="2266951"/>
                </a:lnTo>
                <a:lnTo>
                  <a:pt x="3695700" y="2268538"/>
                </a:lnTo>
                <a:lnTo>
                  <a:pt x="3697288" y="2268538"/>
                </a:lnTo>
                <a:lnTo>
                  <a:pt x="3698876" y="2268538"/>
                </a:lnTo>
                <a:lnTo>
                  <a:pt x="3698876" y="2270125"/>
                </a:lnTo>
                <a:lnTo>
                  <a:pt x="3697288" y="2270125"/>
                </a:lnTo>
                <a:lnTo>
                  <a:pt x="3695700" y="2270125"/>
                </a:lnTo>
                <a:lnTo>
                  <a:pt x="3695700" y="2271713"/>
                </a:lnTo>
                <a:lnTo>
                  <a:pt x="3697288" y="2271713"/>
                </a:lnTo>
                <a:lnTo>
                  <a:pt x="3697288" y="2273300"/>
                </a:lnTo>
                <a:lnTo>
                  <a:pt x="3695700" y="2273300"/>
                </a:lnTo>
                <a:lnTo>
                  <a:pt x="3695700" y="2274888"/>
                </a:lnTo>
                <a:lnTo>
                  <a:pt x="3695700" y="2276475"/>
                </a:lnTo>
                <a:lnTo>
                  <a:pt x="3697288" y="2276475"/>
                </a:lnTo>
                <a:lnTo>
                  <a:pt x="3697288" y="2278063"/>
                </a:lnTo>
                <a:lnTo>
                  <a:pt x="3697288" y="2279650"/>
                </a:lnTo>
                <a:lnTo>
                  <a:pt x="3695700" y="2279650"/>
                </a:lnTo>
                <a:lnTo>
                  <a:pt x="3694113" y="2281238"/>
                </a:lnTo>
                <a:lnTo>
                  <a:pt x="3694113" y="2282825"/>
                </a:lnTo>
                <a:lnTo>
                  <a:pt x="3695700" y="2282825"/>
                </a:lnTo>
                <a:lnTo>
                  <a:pt x="3695700" y="2284413"/>
                </a:lnTo>
                <a:lnTo>
                  <a:pt x="3697288" y="2286000"/>
                </a:lnTo>
                <a:lnTo>
                  <a:pt x="3698876" y="2286000"/>
                </a:lnTo>
                <a:lnTo>
                  <a:pt x="3698876" y="2287588"/>
                </a:lnTo>
                <a:lnTo>
                  <a:pt x="3698876" y="2289175"/>
                </a:lnTo>
                <a:lnTo>
                  <a:pt x="3698876" y="2290763"/>
                </a:lnTo>
                <a:lnTo>
                  <a:pt x="3698876" y="2292350"/>
                </a:lnTo>
                <a:lnTo>
                  <a:pt x="3700463" y="2292350"/>
                </a:lnTo>
                <a:lnTo>
                  <a:pt x="3700463" y="2293938"/>
                </a:lnTo>
                <a:lnTo>
                  <a:pt x="3700463" y="2295525"/>
                </a:lnTo>
                <a:lnTo>
                  <a:pt x="3700463" y="2297113"/>
                </a:lnTo>
                <a:lnTo>
                  <a:pt x="3698876" y="2297113"/>
                </a:lnTo>
                <a:lnTo>
                  <a:pt x="3698876" y="2298701"/>
                </a:lnTo>
                <a:lnTo>
                  <a:pt x="3698876" y="2300288"/>
                </a:lnTo>
                <a:lnTo>
                  <a:pt x="3700463" y="2300288"/>
                </a:lnTo>
                <a:lnTo>
                  <a:pt x="3700463" y="2301876"/>
                </a:lnTo>
                <a:lnTo>
                  <a:pt x="3700463" y="2303463"/>
                </a:lnTo>
                <a:lnTo>
                  <a:pt x="3700463" y="2305051"/>
                </a:lnTo>
                <a:lnTo>
                  <a:pt x="3700463" y="2306638"/>
                </a:lnTo>
                <a:lnTo>
                  <a:pt x="3702050" y="2306638"/>
                </a:lnTo>
                <a:lnTo>
                  <a:pt x="3702050" y="2308226"/>
                </a:lnTo>
                <a:lnTo>
                  <a:pt x="3702050" y="2309813"/>
                </a:lnTo>
                <a:lnTo>
                  <a:pt x="3702050" y="2311400"/>
                </a:lnTo>
                <a:lnTo>
                  <a:pt x="3700463" y="2311400"/>
                </a:lnTo>
                <a:lnTo>
                  <a:pt x="3700463" y="2312988"/>
                </a:lnTo>
                <a:lnTo>
                  <a:pt x="3702050" y="2312988"/>
                </a:lnTo>
                <a:lnTo>
                  <a:pt x="3703638" y="2312988"/>
                </a:lnTo>
                <a:lnTo>
                  <a:pt x="3703638" y="2314575"/>
                </a:lnTo>
                <a:lnTo>
                  <a:pt x="3703638" y="2316163"/>
                </a:lnTo>
                <a:lnTo>
                  <a:pt x="3703638" y="2317750"/>
                </a:lnTo>
                <a:lnTo>
                  <a:pt x="3705226" y="2319338"/>
                </a:lnTo>
                <a:lnTo>
                  <a:pt x="3706813" y="2319338"/>
                </a:lnTo>
                <a:lnTo>
                  <a:pt x="3706813" y="2317750"/>
                </a:lnTo>
                <a:lnTo>
                  <a:pt x="3708400" y="2317750"/>
                </a:lnTo>
                <a:lnTo>
                  <a:pt x="3708400" y="2319338"/>
                </a:lnTo>
                <a:lnTo>
                  <a:pt x="3708400" y="2320925"/>
                </a:lnTo>
                <a:lnTo>
                  <a:pt x="3706813" y="2320925"/>
                </a:lnTo>
                <a:lnTo>
                  <a:pt x="3705226" y="2320925"/>
                </a:lnTo>
                <a:lnTo>
                  <a:pt x="3703638" y="2320925"/>
                </a:lnTo>
                <a:lnTo>
                  <a:pt x="3703638" y="2322513"/>
                </a:lnTo>
                <a:lnTo>
                  <a:pt x="3702050" y="2322513"/>
                </a:lnTo>
                <a:lnTo>
                  <a:pt x="3700463" y="2320925"/>
                </a:lnTo>
                <a:lnTo>
                  <a:pt x="3698876" y="2320925"/>
                </a:lnTo>
                <a:lnTo>
                  <a:pt x="3697288" y="2320925"/>
                </a:lnTo>
                <a:lnTo>
                  <a:pt x="3697288" y="2319338"/>
                </a:lnTo>
                <a:lnTo>
                  <a:pt x="3695700" y="2319338"/>
                </a:lnTo>
                <a:lnTo>
                  <a:pt x="3694113" y="2319338"/>
                </a:lnTo>
                <a:lnTo>
                  <a:pt x="3692526" y="2319338"/>
                </a:lnTo>
                <a:lnTo>
                  <a:pt x="3690938" y="2319338"/>
                </a:lnTo>
                <a:lnTo>
                  <a:pt x="3689350" y="2319338"/>
                </a:lnTo>
                <a:lnTo>
                  <a:pt x="3689350" y="2320925"/>
                </a:lnTo>
                <a:lnTo>
                  <a:pt x="3689350" y="2322513"/>
                </a:lnTo>
                <a:lnTo>
                  <a:pt x="3687763" y="2322513"/>
                </a:lnTo>
                <a:lnTo>
                  <a:pt x="3687763" y="2324100"/>
                </a:lnTo>
                <a:lnTo>
                  <a:pt x="3686176" y="2324100"/>
                </a:lnTo>
                <a:lnTo>
                  <a:pt x="3684588" y="2324100"/>
                </a:lnTo>
                <a:lnTo>
                  <a:pt x="3683000" y="2324100"/>
                </a:lnTo>
                <a:lnTo>
                  <a:pt x="3683000" y="2325688"/>
                </a:lnTo>
                <a:lnTo>
                  <a:pt x="3681413" y="2324100"/>
                </a:lnTo>
                <a:lnTo>
                  <a:pt x="3679826" y="2324100"/>
                </a:lnTo>
                <a:lnTo>
                  <a:pt x="3678238" y="2324100"/>
                </a:lnTo>
                <a:lnTo>
                  <a:pt x="3676650" y="2324100"/>
                </a:lnTo>
                <a:lnTo>
                  <a:pt x="3675063" y="2324100"/>
                </a:lnTo>
                <a:lnTo>
                  <a:pt x="3673476" y="2324100"/>
                </a:lnTo>
                <a:lnTo>
                  <a:pt x="3671888" y="2324100"/>
                </a:lnTo>
                <a:lnTo>
                  <a:pt x="3671888" y="2325688"/>
                </a:lnTo>
                <a:lnTo>
                  <a:pt x="3670300" y="2325688"/>
                </a:lnTo>
                <a:lnTo>
                  <a:pt x="3670300" y="2327275"/>
                </a:lnTo>
                <a:lnTo>
                  <a:pt x="3671888" y="2327275"/>
                </a:lnTo>
                <a:lnTo>
                  <a:pt x="3671888" y="2328863"/>
                </a:lnTo>
                <a:lnTo>
                  <a:pt x="3670300" y="2328863"/>
                </a:lnTo>
                <a:lnTo>
                  <a:pt x="3670300" y="2330450"/>
                </a:lnTo>
                <a:lnTo>
                  <a:pt x="3668713" y="2330450"/>
                </a:lnTo>
                <a:lnTo>
                  <a:pt x="3667126" y="2332038"/>
                </a:lnTo>
                <a:lnTo>
                  <a:pt x="3665538" y="2332038"/>
                </a:lnTo>
                <a:lnTo>
                  <a:pt x="3663950" y="2332038"/>
                </a:lnTo>
                <a:lnTo>
                  <a:pt x="3662363" y="2332038"/>
                </a:lnTo>
                <a:lnTo>
                  <a:pt x="3662363" y="2330450"/>
                </a:lnTo>
                <a:lnTo>
                  <a:pt x="3663950" y="2330450"/>
                </a:lnTo>
                <a:lnTo>
                  <a:pt x="3663950" y="2328863"/>
                </a:lnTo>
                <a:lnTo>
                  <a:pt x="3662363" y="2328863"/>
                </a:lnTo>
                <a:lnTo>
                  <a:pt x="3662363" y="2327275"/>
                </a:lnTo>
                <a:lnTo>
                  <a:pt x="3660776" y="2325688"/>
                </a:lnTo>
                <a:lnTo>
                  <a:pt x="3659188" y="2325688"/>
                </a:lnTo>
                <a:lnTo>
                  <a:pt x="3659188" y="2327275"/>
                </a:lnTo>
                <a:lnTo>
                  <a:pt x="3657600" y="2325688"/>
                </a:lnTo>
                <a:lnTo>
                  <a:pt x="3657600" y="2327275"/>
                </a:lnTo>
                <a:lnTo>
                  <a:pt x="3657600" y="2328863"/>
                </a:lnTo>
                <a:lnTo>
                  <a:pt x="3656013" y="2328863"/>
                </a:lnTo>
                <a:lnTo>
                  <a:pt x="3656013" y="2327275"/>
                </a:lnTo>
                <a:lnTo>
                  <a:pt x="3654426" y="2327275"/>
                </a:lnTo>
                <a:lnTo>
                  <a:pt x="3652838" y="2327275"/>
                </a:lnTo>
                <a:lnTo>
                  <a:pt x="3651250" y="2327275"/>
                </a:lnTo>
                <a:lnTo>
                  <a:pt x="3649663" y="2327275"/>
                </a:lnTo>
                <a:lnTo>
                  <a:pt x="3648076" y="2327275"/>
                </a:lnTo>
                <a:lnTo>
                  <a:pt x="3646488" y="2327275"/>
                </a:lnTo>
                <a:lnTo>
                  <a:pt x="3646488" y="2328863"/>
                </a:lnTo>
                <a:lnTo>
                  <a:pt x="3646488" y="2330450"/>
                </a:lnTo>
                <a:lnTo>
                  <a:pt x="3648076" y="2330450"/>
                </a:lnTo>
                <a:lnTo>
                  <a:pt x="3649663" y="2330450"/>
                </a:lnTo>
                <a:lnTo>
                  <a:pt x="3649663" y="2332038"/>
                </a:lnTo>
                <a:lnTo>
                  <a:pt x="3649663" y="2333625"/>
                </a:lnTo>
                <a:lnTo>
                  <a:pt x="3648076" y="2333625"/>
                </a:lnTo>
                <a:lnTo>
                  <a:pt x="3648076" y="2332038"/>
                </a:lnTo>
                <a:lnTo>
                  <a:pt x="3646488" y="2332038"/>
                </a:lnTo>
                <a:lnTo>
                  <a:pt x="3646488" y="2333625"/>
                </a:lnTo>
                <a:lnTo>
                  <a:pt x="3644900" y="2333625"/>
                </a:lnTo>
                <a:lnTo>
                  <a:pt x="3643313" y="2333625"/>
                </a:lnTo>
                <a:lnTo>
                  <a:pt x="3641726" y="2333625"/>
                </a:lnTo>
                <a:lnTo>
                  <a:pt x="3641726" y="2332038"/>
                </a:lnTo>
                <a:lnTo>
                  <a:pt x="3640138" y="2332038"/>
                </a:lnTo>
                <a:lnTo>
                  <a:pt x="3640138" y="2333625"/>
                </a:lnTo>
                <a:lnTo>
                  <a:pt x="3640138" y="2335213"/>
                </a:lnTo>
                <a:lnTo>
                  <a:pt x="3638550" y="2335213"/>
                </a:lnTo>
                <a:lnTo>
                  <a:pt x="3636963" y="2335213"/>
                </a:lnTo>
                <a:lnTo>
                  <a:pt x="3635376" y="2335213"/>
                </a:lnTo>
                <a:lnTo>
                  <a:pt x="3633788" y="2335213"/>
                </a:lnTo>
                <a:lnTo>
                  <a:pt x="3632200" y="2335213"/>
                </a:lnTo>
                <a:lnTo>
                  <a:pt x="3630613" y="2335213"/>
                </a:lnTo>
                <a:lnTo>
                  <a:pt x="3629026" y="2333625"/>
                </a:lnTo>
                <a:lnTo>
                  <a:pt x="3627438" y="2333625"/>
                </a:lnTo>
                <a:lnTo>
                  <a:pt x="3625850" y="2333625"/>
                </a:lnTo>
                <a:lnTo>
                  <a:pt x="3624263" y="2333625"/>
                </a:lnTo>
                <a:lnTo>
                  <a:pt x="3624263" y="2335213"/>
                </a:lnTo>
                <a:lnTo>
                  <a:pt x="3622676" y="2335213"/>
                </a:lnTo>
                <a:lnTo>
                  <a:pt x="3621088" y="2335213"/>
                </a:lnTo>
                <a:lnTo>
                  <a:pt x="3621088" y="2336800"/>
                </a:lnTo>
                <a:lnTo>
                  <a:pt x="3619500" y="2336800"/>
                </a:lnTo>
                <a:lnTo>
                  <a:pt x="3617913" y="2336800"/>
                </a:lnTo>
                <a:lnTo>
                  <a:pt x="3617913" y="2338388"/>
                </a:lnTo>
                <a:lnTo>
                  <a:pt x="3617913" y="2339976"/>
                </a:lnTo>
                <a:lnTo>
                  <a:pt x="3614738" y="2341563"/>
                </a:lnTo>
                <a:lnTo>
                  <a:pt x="3613150" y="2341563"/>
                </a:lnTo>
                <a:lnTo>
                  <a:pt x="3613150" y="2343151"/>
                </a:lnTo>
                <a:lnTo>
                  <a:pt x="3613150" y="2344738"/>
                </a:lnTo>
                <a:lnTo>
                  <a:pt x="3611563" y="2344738"/>
                </a:lnTo>
                <a:lnTo>
                  <a:pt x="3611563" y="2346326"/>
                </a:lnTo>
                <a:lnTo>
                  <a:pt x="3609976" y="2344738"/>
                </a:lnTo>
                <a:lnTo>
                  <a:pt x="3608388" y="2344738"/>
                </a:lnTo>
                <a:lnTo>
                  <a:pt x="3608388" y="2346326"/>
                </a:lnTo>
                <a:lnTo>
                  <a:pt x="3606800" y="2346326"/>
                </a:lnTo>
                <a:lnTo>
                  <a:pt x="3606800" y="2347913"/>
                </a:lnTo>
                <a:lnTo>
                  <a:pt x="3605213" y="2347913"/>
                </a:lnTo>
                <a:lnTo>
                  <a:pt x="3603626" y="2347913"/>
                </a:lnTo>
                <a:lnTo>
                  <a:pt x="3602038" y="2347913"/>
                </a:lnTo>
                <a:lnTo>
                  <a:pt x="3602038" y="2346326"/>
                </a:lnTo>
                <a:lnTo>
                  <a:pt x="3600450" y="2346326"/>
                </a:lnTo>
                <a:lnTo>
                  <a:pt x="3600450" y="2347913"/>
                </a:lnTo>
                <a:lnTo>
                  <a:pt x="3598863" y="2349500"/>
                </a:lnTo>
                <a:lnTo>
                  <a:pt x="3597276" y="2349500"/>
                </a:lnTo>
                <a:lnTo>
                  <a:pt x="3595688" y="2349500"/>
                </a:lnTo>
                <a:lnTo>
                  <a:pt x="3594100" y="2349500"/>
                </a:lnTo>
                <a:lnTo>
                  <a:pt x="3595688" y="2347913"/>
                </a:lnTo>
                <a:lnTo>
                  <a:pt x="3594100" y="2346326"/>
                </a:lnTo>
                <a:lnTo>
                  <a:pt x="3592513" y="2346326"/>
                </a:lnTo>
                <a:lnTo>
                  <a:pt x="3590926" y="2346326"/>
                </a:lnTo>
                <a:lnTo>
                  <a:pt x="3589338" y="2347913"/>
                </a:lnTo>
                <a:lnTo>
                  <a:pt x="3587750" y="2347913"/>
                </a:lnTo>
                <a:lnTo>
                  <a:pt x="3586163" y="2347913"/>
                </a:lnTo>
                <a:lnTo>
                  <a:pt x="3584576" y="2347913"/>
                </a:lnTo>
                <a:lnTo>
                  <a:pt x="3584576" y="2349500"/>
                </a:lnTo>
                <a:lnTo>
                  <a:pt x="3586163" y="2349500"/>
                </a:lnTo>
                <a:lnTo>
                  <a:pt x="3586163" y="2351088"/>
                </a:lnTo>
                <a:lnTo>
                  <a:pt x="3584576" y="2351088"/>
                </a:lnTo>
                <a:lnTo>
                  <a:pt x="3584576" y="2352675"/>
                </a:lnTo>
                <a:lnTo>
                  <a:pt x="3582988" y="2352675"/>
                </a:lnTo>
                <a:lnTo>
                  <a:pt x="3582988" y="2351088"/>
                </a:lnTo>
                <a:lnTo>
                  <a:pt x="3582988" y="2349500"/>
                </a:lnTo>
                <a:lnTo>
                  <a:pt x="3581400" y="2349500"/>
                </a:lnTo>
                <a:lnTo>
                  <a:pt x="3579813" y="2349500"/>
                </a:lnTo>
                <a:lnTo>
                  <a:pt x="3579813" y="2351088"/>
                </a:lnTo>
                <a:lnTo>
                  <a:pt x="3578226" y="2349500"/>
                </a:lnTo>
                <a:lnTo>
                  <a:pt x="3576638" y="2349500"/>
                </a:lnTo>
                <a:lnTo>
                  <a:pt x="3576638" y="2347913"/>
                </a:lnTo>
                <a:lnTo>
                  <a:pt x="3575050" y="2347913"/>
                </a:lnTo>
                <a:lnTo>
                  <a:pt x="3573463" y="2347913"/>
                </a:lnTo>
                <a:lnTo>
                  <a:pt x="3573463" y="2349500"/>
                </a:lnTo>
                <a:lnTo>
                  <a:pt x="3571876" y="2349500"/>
                </a:lnTo>
                <a:lnTo>
                  <a:pt x="3570288" y="2349500"/>
                </a:lnTo>
                <a:lnTo>
                  <a:pt x="3570288" y="2347913"/>
                </a:lnTo>
                <a:lnTo>
                  <a:pt x="3570288" y="2346326"/>
                </a:lnTo>
                <a:lnTo>
                  <a:pt x="3568700" y="2346326"/>
                </a:lnTo>
                <a:lnTo>
                  <a:pt x="3567113" y="2346326"/>
                </a:lnTo>
                <a:lnTo>
                  <a:pt x="3565526" y="2346326"/>
                </a:lnTo>
                <a:lnTo>
                  <a:pt x="3563938" y="2346326"/>
                </a:lnTo>
                <a:lnTo>
                  <a:pt x="3563938" y="2347913"/>
                </a:lnTo>
                <a:lnTo>
                  <a:pt x="3563938" y="2349500"/>
                </a:lnTo>
                <a:lnTo>
                  <a:pt x="3562350" y="2349500"/>
                </a:lnTo>
                <a:lnTo>
                  <a:pt x="3559176" y="2349500"/>
                </a:lnTo>
                <a:lnTo>
                  <a:pt x="3559176" y="2351088"/>
                </a:lnTo>
                <a:lnTo>
                  <a:pt x="3559176" y="2352675"/>
                </a:lnTo>
                <a:lnTo>
                  <a:pt x="3557588" y="2351088"/>
                </a:lnTo>
                <a:lnTo>
                  <a:pt x="3556000" y="2351088"/>
                </a:lnTo>
                <a:lnTo>
                  <a:pt x="3557588" y="2349500"/>
                </a:lnTo>
                <a:lnTo>
                  <a:pt x="3557588" y="2347913"/>
                </a:lnTo>
                <a:lnTo>
                  <a:pt x="3557588" y="2346326"/>
                </a:lnTo>
                <a:lnTo>
                  <a:pt x="3559176" y="2346326"/>
                </a:lnTo>
                <a:lnTo>
                  <a:pt x="3559176" y="2344738"/>
                </a:lnTo>
                <a:lnTo>
                  <a:pt x="3560763" y="2344738"/>
                </a:lnTo>
                <a:lnTo>
                  <a:pt x="3560763" y="2343151"/>
                </a:lnTo>
                <a:lnTo>
                  <a:pt x="3562350" y="2343151"/>
                </a:lnTo>
                <a:lnTo>
                  <a:pt x="3562350" y="2341563"/>
                </a:lnTo>
                <a:lnTo>
                  <a:pt x="3563938" y="2341563"/>
                </a:lnTo>
                <a:lnTo>
                  <a:pt x="3565526" y="2341563"/>
                </a:lnTo>
                <a:lnTo>
                  <a:pt x="3563938" y="2339976"/>
                </a:lnTo>
                <a:lnTo>
                  <a:pt x="3565526" y="2339976"/>
                </a:lnTo>
                <a:lnTo>
                  <a:pt x="3565526" y="2338388"/>
                </a:lnTo>
                <a:lnTo>
                  <a:pt x="3563938" y="2336800"/>
                </a:lnTo>
                <a:lnTo>
                  <a:pt x="3565526" y="2336800"/>
                </a:lnTo>
                <a:lnTo>
                  <a:pt x="3567113" y="2336800"/>
                </a:lnTo>
                <a:lnTo>
                  <a:pt x="3568700" y="2336800"/>
                </a:lnTo>
                <a:lnTo>
                  <a:pt x="3570288" y="2336800"/>
                </a:lnTo>
                <a:lnTo>
                  <a:pt x="3571876" y="2336800"/>
                </a:lnTo>
                <a:lnTo>
                  <a:pt x="3568700" y="2335213"/>
                </a:lnTo>
                <a:lnTo>
                  <a:pt x="3570288" y="2335213"/>
                </a:lnTo>
                <a:lnTo>
                  <a:pt x="3571876" y="2335213"/>
                </a:lnTo>
                <a:lnTo>
                  <a:pt x="3573463" y="2333625"/>
                </a:lnTo>
                <a:lnTo>
                  <a:pt x="3573463" y="2332038"/>
                </a:lnTo>
                <a:lnTo>
                  <a:pt x="3571876" y="2332038"/>
                </a:lnTo>
                <a:lnTo>
                  <a:pt x="3570288" y="2332038"/>
                </a:lnTo>
                <a:lnTo>
                  <a:pt x="3567113" y="2333625"/>
                </a:lnTo>
                <a:lnTo>
                  <a:pt x="3567113" y="2335213"/>
                </a:lnTo>
                <a:lnTo>
                  <a:pt x="3565526" y="2336800"/>
                </a:lnTo>
                <a:lnTo>
                  <a:pt x="3565526" y="2335213"/>
                </a:lnTo>
                <a:lnTo>
                  <a:pt x="3565526" y="2333625"/>
                </a:lnTo>
                <a:lnTo>
                  <a:pt x="3565526" y="2332038"/>
                </a:lnTo>
                <a:lnTo>
                  <a:pt x="3567113" y="2332038"/>
                </a:lnTo>
                <a:lnTo>
                  <a:pt x="3568700" y="2332038"/>
                </a:lnTo>
                <a:lnTo>
                  <a:pt x="3568700" y="2330450"/>
                </a:lnTo>
                <a:lnTo>
                  <a:pt x="3567113" y="2330450"/>
                </a:lnTo>
                <a:lnTo>
                  <a:pt x="3568700" y="2327275"/>
                </a:lnTo>
                <a:lnTo>
                  <a:pt x="3568700" y="2328863"/>
                </a:lnTo>
                <a:lnTo>
                  <a:pt x="3570288" y="2328863"/>
                </a:lnTo>
                <a:lnTo>
                  <a:pt x="3570288" y="2327275"/>
                </a:lnTo>
                <a:lnTo>
                  <a:pt x="3571876" y="2327275"/>
                </a:lnTo>
                <a:lnTo>
                  <a:pt x="3571876" y="2325688"/>
                </a:lnTo>
                <a:lnTo>
                  <a:pt x="3571876" y="2324100"/>
                </a:lnTo>
                <a:lnTo>
                  <a:pt x="3573463" y="2324100"/>
                </a:lnTo>
                <a:lnTo>
                  <a:pt x="3573463" y="2322513"/>
                </a:lnTo>
                <a:lnTo>
                  <a:pt x="3573463" y="2320925"/>
                </a:lnTo>
                <a:lnTo>
                  <a:pt x="3573463" y="2319338"/>
                </a:lnTo>
                <a:lnTo>
                  <a:pt x="3575050" y="2319338"/>
                </a:lnTo>
                <a:lnTo>
                  <a:pt x="3576638" y="2319338"/>
                </a:lnTo>
                <a:lnTo>
                  <a:pt x="3579813" y="2316163"/>
                </a:lnTo>
                <a:lnTo>
                  <a:pt x="3581400" y="2314575"/>
                </a:lnTo>
                <a:lnTo>
                  <a:pt x="3581400" y="2312988"/>
                </a:lnTo>
                <a:lnTo>
                  <a:pt x="3581400" y="2311400"/>
                </a:lnTo>
                <a:lnTo>
                  <a:pt x="3581400" y="2309813"/>
                </a:lnTo>
                <a:lnTo>
                  <a:pt x="3582988" y="2309813"/>
                </a:lnTo>
                <a:lnTo>
                  <a:pt x="3581400" y="2308226"/>
                </a:lnTo>
                <a:lnTo>
                  <a:pt x="3581400" y="2305051"/>
                </a:lnTo>
                <a:lnTo>
                  <a:pt x="3586163" y="2305051"/>
                </a:lnTo>
                <a:lnTo>
                  <a:pt x="3586163" y="2303463"/>
                </a:lnTo>
                <a:lnTo>
                  <a:pt x="3586163" y="2301876"/>
                </a:lnTo>
                <a:lnTo>
                  <a:pt x="3584576" y="2298701"/>
                </a:lnTo>
                <a:lnTo>
                  <a:pt x="3584576" y="2297113"/>
                </a:lnTo>
                <a:lnTo>
                  <a:pt x="3584576" y="2295525"/>
                </a:lnTo>
                <a:lnTo>
                  <a:pt x="3586163" y="2293938"/>
                </a:lnTo>
                <a:lnTo>
                  <a:pt x="3586163" y="2292350"/>
                </a:lnTo>
                <a:lnTo>
                  <a:pt x="3584576" y="2292350"/>
                </a:lnTo>
                <a:lnTo>
                  <a:pt x="3582988" y="2292350"/>
                </a:lnTo>
                <a:lnTo>
                  <a:pt x="3581400" y="2292350"/>
                </a:lnTo>
                <a:lnTo>
                  <a:pt x="3579813" y="2292350"/>
                </a:lnTo>
                <a:lnTo>
                  <a:pt x="3578226" y="2293938"/>
                </a:lnTo>
                <a:lnTo>
                  <a:pt x="3578226" y="2292350"/>
                </a:lnTo>
                <a:lnTo>
                  <a:pt x="3576638" y="2292350"/>
                </a:lnTo>
                <a:lnTo>
                  <a:pt x="3575050" y="2292350"/>
                </a:lnTo>
                <a:lnTo>
                  <a:pt x="3575050" y="2290763"/>
                </a:lnTo>
                <a:lnTo>
                  <a:pt x="3573463" y="2290763"/>
                </a:lnTo>
                <a:lnTo>
                  <a:pt x="3573463" y="2289175"/>
                </a:lnTo>
                <a:lnTo>
                  <a:pt x="3571876" y="2289175"/>
                </a:lnTo>
                <a:lnTo>
                  <a:pt x="3571876" y="2287588"/>
                </a:lnTo>
                <a:lnTo>
                  <a:pt x="3570288" y="2287588"/>
                </a:lnTo>
                <a:lnTo>
                  <a:pt x="3570288" y="2286000"/>
                </a:lnTo>
                <a:lnTo>
                  <a:pt x="3568700" y="2286000"/>
                </a:lnTo>
                <a:lnTo>
                  <a:pt x="3568700" y="2284413"/>
                </a:lnTo>
                <a:lnTo>
                  <a:pt x="3568700" y="2282825"/>
                </a:lnTo>
                <a:lnTo>
                  <a:pt x="3567113" y="2282825"/>
                </a:lnTo>
                <a:lnTo>
                  <a:pt x="3567113" y="2284413"/>
                </a:lnTo>
                <a:lnTo>
                  <a:pt x="3565526" y="2284413"/>
                </a:lnTo>
                <a:lnTo>
                  <a:pt x="3565526" y="2282825"/>
                </a:lnTo>
                <a:lnTo>
                  <a:pt x="3563938" y="2282825"/>
                </a:lnTo>
                <a:lnTo>
                  <a:pt x="3563938" y="2284413"/>
                </a:lnTo>
                <a:lnTo>
                  <a:pt x="3563938" y="2286000"/>
                </a:lnTo>
                <a:lnTo>
                  <a:pt x="3563938" y="2287588"/>
                </a:lnTo>
                <a:lnTo>
                  <a:pt x="3565526" y="2287588"/>
                </a:lnTo>
                <a:lnTo>
                  <a:pt x="3565526" y="2289175"/>
                </a:lnTo>
                <a:lnTo>
                  <a:pt x="3565526" y="2290763"/>
                </a:lnTo>
                <a:lnTo>
                  <a:pt x="3567113" y="2292350"/>
                </a:lnTo>
                <a:lnTo>
                  <a:pt x="3565526" y="2292350"/>
                </a:lnTo>
                <a:lnTo>
                  <a:pt x="3563938" y="2292350"/>
                </a:lnTo>
                <a:lnTo>
                  <a:pt x="3563938" y="2290763"/>
                </a:lnTo>
                <a:lnTo>
                  <a:pt x="3563938" y="2289175"/>
                </a:lnTo>
                <a:lnTo>
                  <a:pt x="3562350" y="2289175"/>
                </a:lnTo>
                <a:lnTo>
                  <a:pt x="3560763" y="2289175"/>
                </a:lnTo>
                <a:lnTo>
                  <a:pt x="3560763" y="2290763"/>
                </a:lnTo>
                <a:lnTo>
                  <a:pt x="3559176" y="2290763"/>
                </a:lnTo>
                <a:lnTo>
                  <a:pt x="3559176" y="2292350"/>
                </a:lnTo>
                <a:lnTo>
                  <a:pt x="3560763" y="2292350"/>
                </a:lnTo>
                <a:lnTo>
                  <a:pt x="3560763" y="2293938"/>
                </a:lnTo>
                <a:lnTo>
                  <a:pt x="3560763" y="2295525"/>
                </a:lnTo>
                <a:lnTo>
                  <a:pt x="3562350" y="2295525"/>
                </a:lnTo>
                <a:lnTo>
                  <a:pt x="3563938" y="2297113"/>
                </a:lnTo>
                <a:lnTo>
                  <a:pt x="3565526" y="2297113"/>
                </a:lnTo>
                <a:lnTo>
                  <a:pt x="3565526" y="2298701"/>
                </a:lnTo>
                <a:lnTo>
                  <a:pt x="3565526" y="2300288"/>
                </a:lnTo>
                <a:lnTo>
                  <a:pt x="3563938" y="2300288"/>
                </a:lnTo>
                <a:lnTo>
                  <a:pt x="3560763" y="2300288"/>
                </a:lnTo>
                <a:lnTo>
                  <a:pt x="3559176" y="2300288"/>
                </a:lnTo>
                <a:lnTo>
                  <a:pt x="3557588" y="2300288"/>
                </a:lnTo>
                <a:lnTo>
                  <a:pt x="3556000" y="2300288"/>
                </a:lnTo>
                <a:lnTo>
                  <a:pt x="3556000" y="2301876"/>
                </a:lnTo>
                <a:lnTo>
                  <a:pt x="3554413" y="2301876"/>
                </a:lnTo>
                <a:lnTo>
                  <a:pt x="3554413" y="2300288"/>
                </a:lnTo>
                <a:lnTo>
                  <a:pt x="3552826" y="2300288"/>
                </a:lnTo>
                <a:lnTo>
                  <a:pt x="3551238" y="2300288"/>
                </a:lnTo>
                <a:lnTo>
                  <a:pt x="3551238" y="2301876"/>
                </a:lnTo>
                <a:lnTo>
                  <a:pt x="3549650" y="2303463"/>
                </a:lnTo>
                <a:lnTo>
                  <a:pt x="3548063" y="2301876"/>
                </a:lnTo>
                <a:lnTo>
                  <a:pt x="3546476" y="2301876"/>
                </a:lnTo>
                <a:lnTo>
                  <a:pt x="3546476" y="2300288"/>
                </a:lnTo>
                <a:lnTo>
                  <a:pt x="3548063" y="2300288"/>
                </a:lnTo>
                <a:lnTo>
                  <a:pt x="3549650" y="2298701"/>
                </a:lnTo>
                <a:lnTo>
                  <a:pt x="3549650" y="2297113"/>
                </a:lnTo>
                <a:lnTo>
                  <a:pt x="3548063" y="2297113"/>
                </a:lnTo>
                <a:lnTo>
                  <a:pt x="3546476" y="2297113"/>
                </a:lnTo>
                <a:lnTo>
                  <a:pt x="3544888" y="2297113"/>
                </a:lnTo>
                <a:lnTo>
                  <a:pt x="3541713" y="2297113"/>
                </a:lnTo>
                <a:lnTo>
                  <a:pt x="3541713" y="2295525"/>
                </a:lnTo>
                <a:lnTo>
                  <a:pt x="3540126" y="2295525"/>
                </a:lnTo>
                <a:lnTo>
                  <a:pt x="3540126" y="2297113"/>
                </a:lnTo>
                <a:lnTo>
                  <a:pt x="3538538" y="2297113"/>
                </a:lnTo>
                <a:lnTo>
                  <a:pt x="3536950" y="2297113"/>
                </a:lnTo>
                <a:lnTo>
                  <a:pt x="3536950" y="2298701"/>
                </a:lnTo>
                <a:lnTo>
                  <a:pt x="3536950" y="2300288"/>
                </a:lnTo>
                <a:lnTo>
                  <a:pt x="3535363" y="2300288"/>
                </a:lnTo>
                <a:lnTo>
                  <a:pt x="3535363" y="2298701"/>
                </a:lnTo>
                <a:lnTo>
                  <a:pt x="3533776" y="2298701"/>
                </a:lnTo>
                <a:lnTo>
                  <a:pt x="3532188" y="2298701"/>
                </a:lnTo>
                <a:lnTo>
                  <a:pt x="3532188" y="2297113"/>
                </a:lnTo>
                <a:lnTo>
                  <a:pt x="3532188" y="2295525"/>
                </a:lnTo>
                <a:lnTo>
                  <a:pt x="3530600" y="2295525"/>
                </a:lnTo>
                <a:lnTo>
                  <a:pt x="3529013" y="2295525"/>
                </a:lnTo>
                <a:lnTo>
                  <a:pt x="3527426" y="2295525"/>
                </a:lnTo>
                <a:lnTo>
                  <a:pt x="3524250" y="2297113"/>
                </a:lnTo>
                <a:lnTo>
                  <a:pt x="3519488" y="2298701"/>
                </a:lnTo>
                <a:lnTo>
                  <a:pt x="3517900" y="2300288"/>
                </a:lnTo>
                <a:lnTo>
                  <a:pt x="3513138" y="2305051"/>
                </a:lnTo>
                <a:lnTo>
                  <a:pt x="3511550" y="2306638"/>
                </a:lnTo>
                <a:lnTo>
                  <a:pt x="3511550" y="2308226"/>
                </a:lnTo>
                <a:lnTo>
                  <a:pt x="3509963" y="2308226"/>
                </a:lnTo>
                <a:lnTo>
                  <a:pt x="3509963" y="2309813"/>
                </a:lnTo>
                <a:lnTo>
                  <a:pt x="3506788" y="2309813"/>
                </a:lnTo>
                <a:lnTo>
                  <a:pt x="3506788" y="2311400"/>
                </a:lnTo>
                <a:lnTo>
                  <a:pt x="3505200" y="2312988"/>
                </a:lnTo>
                <a:lnTo>
                  <a:pt x="3505200" y="2314575"/>
                </a:lnTo>
                <a:lnTo>
                  <a:pt x="3502026" y="2314575"/>
                </a:lnTo>
                <a:lnTo>
                  <a:pt x="3500438" y="2316163"/>
                </a:lnTo>
                <a:lnTo>
                  <a:pt x="3500438" y="2317750"/>
                </a:lnTo>
                <a:lnTo>
                  <a:pt x="3500438" y="2320925"/>
                </a:lnTo>
                <a:lnTo>
                  <a:pt x="3500438" y="2322513"/>
                </a:lnTo>
                <a:lnTo>
                  <a:pt x="3500438" y="2324100"/>
                </a:lnTo>
                <a:lnTo>
                  <a:pt x="3502026" y="2324100"/>
                </a:lnTo>
                <a:lnTo>
                  <a:pt x="3502026" y="2325688"/>
                </a:lnTo>
                <a:lnTo>
                  <a:pt x="3502026" y="2327275"/>
                </a:lnTo>
                <a:lnTo>
                  <a:pt x="3500438" y="2327275"/>
                </a:lnTo>
                <a:lnTo>
                  <a:pt x="3498850" y="2325688"/>
                </a:lnTo>
                <a:lnTo>
                  <a:pt x="3497263" y="2327275"/>
                </a:lnTo>
                <a:lnTo>
                  <a:pt x="3498850" y="2327275"/>
                </a:lnTo>
                <a:lnTo>
                  <a:pt x="3497263" y="2328863"/>
                </a:lnTo>
                <a:lnTo>
                  <a:pt x="3497263" y="2330450"/>
                </a:lnTo>
                <a:lnTo>
                  <a:pt x="3497263" y="2332038"/>
                </a:lnTo>
                <a:lnTo>
                  <a:pt x="3498850" y="2332038"/>
                </a:lnTo>
                <a:lnTo>
                  <a:pt x="3498850" y="2333625"/>
                </a:lnTo>
                <a:lnTo>
                  <a:pt x="3500438" y="2333625"/>
                </a:lnTo>
                <a:lnTo>
                  <a:pt x="3502026" y="2335213"/>
                </a:lnTo>
                <a:lnTo>
                  <a:pt x="3503613" y="2335213"/>
                </a:lnTo>
                <a:lnTo>
                  <a:pt x="3505200" y="2335213"/>
                </a:lnTo>
                <a:lnTo>
                  <a:pt x="3508376" y="2336800"/>
                </a:lnTo>
                <a:lnTo>
                  <a:pt x="3509963" y="2336800"/>
                </a:lnTo>
                <a:lnTo>
                  <a:pt x="3509963" y="2338388"/>
                </a:lnTo>
                <a:lnTo>
                  <a:pt x="3509963" y="2339976"/>
                </a:lnTo>
                <a:lnTo>
                  <a:pt x="3511550" y="2339976"/>
                </a:lnTo>
                <a:lnTo>
                  <a:pt x="3511550" y="2341563"/>
                </a:lnTo>
                <a:lnTo>
                  <a:pt x="3513138" y="2341563"/>
                </a:lnTo>
                <a:lnTo>
                  <a:pt x="3514726" y="2341563"/>
                </a:lnTo>
                <a:lnTo>
                  <a:pt x="3514726" y="2343151"/>
                </a:lnTo>
                <a:lnTo>
                  <a:pt x="3514726" y="2344738"/>
                </a:lnTo>
                <a:lnTo>
                  <a:pt x="3516313" y="2344738"/>
                </a:lnTo>
                <a:lnTo>
                  <a:pt x="3517900" y="2346326"/>
                </a:lnTo>
                <a:lnTo>
                  <a:pt x="3519488" y="2346326"/>
                </a:lnTo>
                <a:lnTo>
                  <a:pt x="3522663" y="2346326"/>
                </a:lnTo>
                <a:lnTo>
                  <a:pt x="3524250" y="2346326"/>
                </a:lnTo>
                <a:lnTo>
                  <a:pt x="3532188" y="2347913"/>
                </a:lnTo>
                <a:lnTo>
                  <a:pt x="3533776" y="2347913"/>
                </a:lnTo>
                <a:lnTo>
                  <a:pt x="3535363" y="2347913"/>
                </a:lnTo>
                <a:lnTo>
                  <a:pt x="3535363" y="2346326"/>
                </a:lnTo>
                <a:lnTo>
                  <a:pt x="3536950" y="2346326"/>
                </a:lnTo>
                <a:lnTo>
                  <a:pt x="3538538" y="2346326"/>
                </a:lnTo>
                <a:lnTo>
                  <a:pt x="3538538" y="2347913"/>
                </a:lnTo>
                <a:lnTo>
                  <a:pt x="3538538" y="2349500"/>
                </a:lnTo>
                <a:lnTo>
                  <a:pt x="3536950" y="2349500"/>
                </a:lnTo>
                <a:lnTo>
                  <a:pt x="3536950" y="2351088"/>
                </a:lnTo>
                <a:lnTo>
                  <a:pt x="3535363" y="2351088"/>
                </a:lnTo>
                <a:lnTo>
                  <a:pt x="3533776" y="2351088"/>
                </a:lnTo>
                <a:lnTo>
                  <a:pt x="3533776" y="2352675"/>
                </a:lnTo>
                <a:lnTo>
                  <a:pt x="3533776" y="2354263"/>
                </a:lnTo>
                <a:lnTo>
                  <a:pt x="3535363" y="2354263"/>
                </a:lnTo>
                <a:lnTo>
                  <a:pt x="3535363" y="2355850"/>
                </a:lnTo>
                <a:lnTo>
                  <a:pt x="3535363" y="2357438"/>
                </a:lnTo>
                <a:lnTo>
                  <a:pt x="3535363" y="2359025"/>
                </a:lnTo>
                <a:lnTo>
                  <a:pt x="3533776" y="2359025"/>
                </a:lnTo>
                <a:lnTo>
                  <a:pt x="3532188" y="2359025"/>
                </a:lnTo>
                <a:lnTo>
                  <a:pt x="3532188" y="2360613"/>
                </a:lnTo>
                <a:lnTo>
                  <a:pt x="3530600" y="2360613"/>
                </a:lnTo>
                <a:lnTo>
                  <a:pt x="3530600" y="2362200"/>
                </a:lnTo>
                <a:lnTo>
                  <a:pt x="3529013" y="2363788"/>
                </a:lnTo>
                <a:lnTo>
                  <a:pt x="3527426" y="2363788"/>
                </a:lnTo>
                <a:lnTo>
                  <a:pt x="3527426" y="2365375"/>
                </a:lnTo>
                <a:lnTo>
                  <a:pt x="3525838" y="2365375"/>
                </a:lnTo>
                <a:lnTo>
                  <a:pt x="3525838" y="2366963"/>
                </a:lnTo>
                <a:lnTo>
                  <a:pt x="3527426" y="2368550"/>
                </a:lnTo>
                <a:lnTo>
                  <a:pt x="3525838" y="2368550"/>
                </a:lnTo>
                <a:lnTo>
                  <a:pt x="3525838" y="2370138"/>
                </a:lnTo>
                <a:lnTo>
                  <a:pt x="3524250" y="2370138"/>
                </a:lnTo>
                <a:lnTo>
                  <a:pt x="3524250" y="2371725"/>
                </a:lnTo>
                <a:lnTo>
                  <a:pt x="3525838" y="2371725"/>
                </a:lnTo>
                <a:lnTo>
                  <a:pt x="3527426" y="2370138"/>
                </a:lnTo>
                <a:lnTo>
                  <a:pt x="3529013" y="2370138"/>
                </a:lnTo>
                <a:lnTo>
                  <a:pt x="3530600" y="2370138"/>
                </a:lnTo>
                <a:lnTo>
                  <a:pt x="3532188" y="2370138"/>
                </a:lnTo>
                <a:lnTo>
                  <a:pt x="3533776" y="2368550"/>
                </a:lnTo>
                <a:lnTo>
                  <a:pt x="3535363" y="2368550"/>
                </a:lnTo>
                <a:lnTo>
                  <a:pt x="3536950" y="2368550"/>
                </a:lnTo>
                <a:lnTo>
                  <a:pt x="3536950" y="2366963"/>
                </a:lnTo>
                <a:lnTo>
                  <a:pt x="3538538" y="2366963"/>
                </a:lnTo>
                <a:lnTo>
                  <a:pt x="3538538" y="2365375"/>
                </a:lnTo>
                <a:lnTo>
                  <a:pt x="3540126" y="2365375"/>
                </a:lnTo>
                <a:lnTo>
                  <a:pt x="3541713" y="2365375"/>
                </a:lnTo>
                <a:lnTo>
                  <a:pt x="3543300" y="2365375"/>
                </a:lnTo>
                <a:lnTo>
                  <a:pt x="3543300" y="2366963"/>
                </a:lnTo>
                <a:lnTo>
                  <a:pt x="3543300" y="2368550"/>
                </a:lnTo>
                <a:lnTo>
                  <a:pt x="3541713" y="2368550"/>
                </a:lnTo>
                <a:lnTo>
                  <a:pt x="3540126" y="2368550"/>
                </a:lnTo>
                <a:lnTo>
                  <a:pt x="3540126" y="2370138"/>
                </a:lnTo>
                <a:lnTo>
                  <a:pt x="3540126" y="2371725"/>
                </a:lnTo>
                <a:lnTo>
                  <a:pt x="3540126" y="2373313"/>
                </a:lnTo>
                <a:lnTo>
                  <a:pt x="3541713" y="2373313"/>
                </a:lnTo>
                <a:lnTo>
                  <a:pt x="3541713" y="2374900"/>
                </a:lnTo>
                <a:lnTo>
                  <a:pt x="3540126" y="2374900"/>
                </a:lnTo>
                <a:lnTo>
                  <a:pt x="3540126" y="2376488"/>
                </a:lnTo>
                <a:lnTo>
                  <a:pt x="3540126" y="2378076"/>
                </a:lnTo>
                <a:lnTo>
                  <a:pt x="3541713" y="2378076"/>
                </a:lnTo>
                <a:lnTo>
                  <a:pt x="3543300" y="2378076"/>
                </a:lnTo>
                <a:lnTo>
                  <a:pt x="3543300" y="2376488"/>
                </a:lnTo>
                <a:lnTo>
                  <a:pt x="3544888" y="2378076"/>
                </a:lnTo>
                <a:lnTo>
                  <a:pt x="3544888" y="2376488"/>
                </a:lnTo>
                <a:lnTo>
                  <a:pt x="3546476" y="2376488"/>
                </a:lnTo>
                <a:lnTo>
                  <a:pt x="3548063" y="2376488"/>
                </a:lnTo>
                <a:lnTo>
                  <a:pt x="3548063" y="2374900"/>
                </a:lnTo>
                <a:lnTo>
                  <a:pt x="3548063" y="2373313"/>
                </a:lnTo>
                <a:lnTo>
                  <a:pt x="3548063" y="2371725"/>
                </a:lnTo>
                <a:lnTo>
                  <a:pt x="3549650" y="2371725"/>
                </a:lnTo>
                <a:lnTo>
                  <a:pt x="3549650" y="2373313"/>
                </a:lnTo>
                <a:lnTo>
                  <a:pt x="3551238" y="2373313"/>
                </a:lnTo>
                <a:lnTo>
                  <a:pt x="3552826" y="2373313"/>
                </a:lnTo>
                <a:lnTo>
                  <a:pt x="3554413" y="2373313"/>
                </a:lnTo>
                <a:lnTo>
                  <a:pt x="3556000" y="2373313"/>
                </a:lnTo>
                <a:lnTo>
                  <a:pt x="3556000" y="2371725"/>
                </a:lnTo>
                <a:lnTo>
                  <a:pt x="3554413" y="2371725"/>
                </a:lnTo>
                <a:lnTo>
                  <a:pt x="3554413" y="2370138"/>
                </a:lnTo>
                <a:lnTo>
                  <a:pt x="3554413" y="2368550"/>
                </a:lnTo>
                <a:lnTo>
                  <a:pt x="3552826" y="2368550"/>
                </a:lnTo>
                <a:lnTo>
                  <a:pt x="3552826" y="2366963"/>
                </a:lnTo>
                <a:lnTo>
                  <a:pt x="3552826" y="2365375"/>
                </a:lnTo>
                <a:lnTo>
                  <a:pt x="3554413" y="2365375"/>
                </a:lnTo>
                <a:lnTo>
                  <a:pt x="3554413" y="2363788"/>
                </a:lnTo>
                <a:lnTo>
                  <a:pt x="3556000" y="2363788"/>
                </a:lnTo>
                <a:lnTo>
                  <a:pt x="3557588" y="2362200"/>
                </a:lnTo>
                <a:lnTo>
                  <a:pt x="3559176" y="2362200"/>
                </a:lnTo>
                <a:lnTo>
                  <a:pt x="3559176" y="2363788"/>
                </a:lnTo>
                <a:lnTo>
                  <a:pt x="3560763" y="2363788"/>
                </a:lnTo>
                <a:lnTo>
                  <a:pt x="3562350" y="2363788"/>
                </a:lnTo>
                <a:lnTo>
                  <a:pt x="3563938" y="2363788"/>
                </a:lnTo>
                <a:lnTo>
                  <a:pt x="3563938" y="2365375"/>
                </a:lnTo>
                <a:lnTo>
                  <a:pt x="3563938" y="2366963"/>
                </a:lnTo>
                <a:lnTo>
                  <a:pt x="3563938" y="2368550"/>
                </a:lnTo>
                <a:lnTo>
                  <a:pt x="3563938" y="2370138"/>
                </a:lnTo>
                <a:lnTo>
                  <a:pt x="3562350" y="2370138"/>
                </a:lnTo>
                <a:lnTo>
                  <a:pt x="3562350" y="2371725"/>
                </a:lnTo>
                <a:lnTo>
                  <a:pt x="3562350" y="2373313"/>
                </a:lnTo>
                <a:lnTo>
                  <a:pt x="3562350" y="2374900"/>
                </a:lnTo>
                <a:lnTo>
                  <a:pt x="3560763" y="2374900"/>
                </a:lnTo>
                <a:lnTo>
                  <a:pt x="3560763" y="2376488"/>
                </a:lnTo>
                <a:lnTo>
                  <a:pt x="3559176" y="2376488"/>
                </a:lnTo>
                <a:lnTo>
                  <a:pt x="3559176" y="2378076"/>
                </a:lnTo>
                <a:lnTo>
                  <a:pt x="3557588" y="2378076"/>
                </a:lnTo>
                <a:lnTo>
                  <a:pt x="3556000" y="2378076"/>
                </a:lnTo>
                <a:lnTo>
                  <a:pt x="3554413" y="2378076"/>
                </a:lnTo>
                <a:lnTo>
                  <a:pt x="3554413" y="2379663"/>
                </a:lnTo>
                <a:lnTo>
                  <a:pt x="3552826" y="2379663"/>
                </a:lnTo>
                <a:lnTo>
                  <a:pt x="3551238" y="2379663"/>
                </a:lnTo>
                <a:lnTo>
                  <a:pt x="3549650" y="2379663"/>
                </a:lnTo>
                <a:lnTo>
                  <a:pt x="3548063" y="2379663"/>
                </a:lnTo>
                <a:lnTo>
                  <a:pt x="3546476" y="2379663"/>
                </a:lnTo>
                <a:lnTo>
                  <a:pt x="3546476" y="2381251"/>
                </a:lnTo>
                <a:lnTo>
                  <a:pt x="3544888" y="2381251"/>
                </a:lnTo>
                <a:lnTo>
                  <a:pt x="3543300" y="2381251"/>
                </a:lnTo>
                <a:lnTo>
                  <a:pt x="3543300" y="2382838"/>
                </a:lnTo>
                <a:lnTo>
                  <a:pt x="3541713" y="2382838"/>
                </a:lnTo>
                <a:lnTo>
                  <a:pt x="3541713" y="2384426"/>
                </a:lnTo>
                <a:lnTo>
                  <a:pt x="3541713" y="2386013"/>
                </a:lnTo>
                <a:lnTo>
                  <a:pt x="3540126" y="2386013"/>
                </a:lnTo>
                <a:lnTo>
                  <a:pt x="3538538" y="2386013"/>
                </a:lnTo>
                <a:lnTo>
                  <a:pt x="3536950" y="2386013"/>
                </a:lnTo>
                <a:lnTo>
                  <a:pt x="3536950" y="2387600"/>
                </a:lnTo>
                <a:lnTo>
                  <a:pt x="3536950" y="2389188"/>
                </a:lnTo>
                <a:lnTo>
                  <a:pt x="3535363" y="2389188"/>
                </a:lnTo>
                <a:lnTo>
                  <a:pt x="3535363" y="2390775"/>
                </a:lnTo>
                <a:lnTo>
                  <a:pt x="3533776" y="2390775"/>
                </a:lnTo>
                <a:lnTo>
                  <a:pt x="3532188" y="2390775"/>
                </a:lnTo>
                <a:lnTo>
                  <a:pt x="3532188" y="2392363"/>
                </a:lnTo>
                <a:lnTo>
                  <a:pt x="3532188" y="2393950"/>
                </a:lnTo>
                <a:lnTo>
                  <a:pt x="3530600" y="2393950"/>
                </a:lnTo>
                <a:lnTo>
                  <a:pt x="3530600" y="2395538"/>
                </a:lnTo>
                <a:lnTo>
                  <a:pt x="3529013" y="2395538"/>
                </a:lnTo>
                <a:lnTo>
                  <a:pt x="3527426" y="2395538"/>
                </a:lnTo>
                <a:lnTo>
                  <a:pt x="3527426" y="2397125"/>
                </a:lnTo>
                <a:lnTo>
                  <a:pt x="3525838" y="2397125"/>
                </a:lnTo>
                <a:lnTo>
                  <a:pt x="3525838" y="2398713"/>
                </a:lnTo>
                <a:lnTo>
                  <a:pt x="3525838" y="2400300"/>
                </a:lnTo>
                <a:lnTo>
                  <a:pt x="3524250" y="2400300"/>
                </a:lnTo>
                <a:lnTo>
                  <a:pt x="3524250" y="2401888"/>
                </a:lnTo>
                <a:lnTo>
                  <a:pt x="3524250" y="2403475"/>
                </a:lnTo>
                <a:lnTo>
                  <a:pt x="3522663" y="2403475"/>
                </a:lnTo>
                <a:lnTo>
                  <a:pt x="3521076" y="2403475"/>
                </a:lnTo>
                <a:lnTo>
                  <a:pt x="3521076" y="2405063"/>
                </a:lnTo>
                <a:lnTo>
                  <a:pt x="3519488" y="2405063"/>
                </a:lnTo>
                <a:lnTo>
                  <a:pt x="3519488" y="2406650"/>
                </a:lnTo>
                <a:lnTo>
                  <a:pt x="3517900" y="2406650"/>
                </a:lnTo>
                <a:lnTo>
                  <a:pt x="3516313" y="2406650"/>
                </a:lnTo>
                <a:lnTo>
                  <a:pt x="3514726" y="2406650"/>
                </a:lnTo>
                <a:lnTo>
                  <a:pt x="3513138" y="2406650"/>
                </a:lnTo>
                <a:lnTo>
                  <a:pt x="3514726" y="2405063"/>
                </a:lnTo>
                <a:lnTo>
                  <a:pt x="3514726" y="2403475"/>
                </a:lnTo>
                <a:lnTo>
                  <a:pt x="3514726" y="2401888"/>
                </a:lnTo>
                <a:lnTo>
                  <a:pt x="3514726" y="2400300"/>
                </a:lnTo>
                <a:lnTo>
                  <a:pt x="3516313" y="2400300"/>
                </a:lnTo>
                <a:lnTo>
                  <a:pt x="3517900" y="2400300"/>
                </a:lnTo>
                <a:lnTo>
                  <a:pt x="3519488" y="2400300"/>
                </a:lnTo>
                <a:lnTo>
                  <a:pt x="3519488" y="2398713"/>
                </a:lnTo>
                <a:lnTo>
                  <a:pt x="3519488" y="2397125"/>
                </a:lnTo>
                <a:lnTo>
                  <a:pt x="3521076" y="2397125"/>
                </a:lnTo>
                <a:lnTo>
                  <a:pt x="3519488" y="2395538"/>
                </a:lnTo>
                <a:lnTo>
                  <a:pt x="3521076" y="2395538"/>
                </a:lnTo>
                <a:lnTo>
                  <a:pt x="3521076" y="2393950"/>
                </a:lnTo>
                <a:lnTo>
                  <a:pt x="3522663" y="2393950"/>
                </a:lnTo>
                <a:lnTo>
                  <a:pt x="3522663" y="2392363"/>
                </a:lnTo>
                <a:lnTo>
                  <a:pt x="3522663" y="2390775"/>
                </a:lnTo>
                <a:lnTo>
                  <a:pt x="3521076" y="2390775"/>
                </a:lnTo>
                <a:lnTo>
                  <a:pt x="3521076" y="2392363"/>
                </a:lnTo>
                <a:lnTo>
                  <a:pt x="3519488" y="2392363"/>
                </a:lnTo>
                <a:lnTo>
                  <a:pt x="3519488" y="2393950"/>
                </a:lnTo>
                <a:lnTo>
                  <a:pt x="3519488" y="2395538"/>
                </a:lnTo>
                <a:lnTo>
                  <a:pt x="3517900" y="2395538"/>
                </a:lnTo>
                <a:lnTo>
                  <a:pt x="3516313" y="2395538"/>
                </a:lnTo>
                <a:lnTo>
                  <a:pt x="3514726" y="2393950"/>
                </a:lnTo>
                <a:lnTo>
                  <a:pt x="3516313" y="2392363"/>
                </a:lnTo>
                <a:lnTo>
                  <a:pt x="3514726" y="2392363"/>
                </a:lnTo>
                <a:lnTo>
                  <a:pt x="3514726" y="2393950"/>
                </a:lnTo>
                <a:lnTo>
                  <a:pt x="3513138" y="2393950"/>
                </a:lnTo>
                <a:lnTo>
                  <a:pt x="3513138" y="2395538"/>
                </a:lnTo>
                <a:lnTo>
                  <a:pt x="3511550" y="2395538"/>
                </a:lnTo>
                <a:lnTo>
                  <a:pt x="3511550" y="2397125"/>
                </a:lnTo>
                <a:lnTo>
                  <a:pt x="3509963" y="2397125"/>
                </a:lnTo>
                <a:lnTo>
                  <a:pt x="3509963" y="2398713"/>
                </a:lnTo>
                <a:lnTo>
                  <a:pt x="3509963" y="2400300"/>
                </a:lnTo>
                <a:lnTo>
                  <a:pt x="3508376" y="2400300"/>
                </a:lnTo>
                <a:lnTo>
                  <a:pt x="3506788" y="2400300"/>
                </a:lnTo>
                <a:lnTo>
                  <a:pt x="3505200" y="2400300"/>
                </a:lnTo>
                <a:lnTo>
                  <a:pt x="3505200" y="2398713"/>
                </a:lnTo>
                <a:lnTo>
                  <a:pt x="3502026" y="2397125"/>
                </a:lnTo>
                <a:lnTo>
                  <a:pt x="3502026" y="2398713"/>
                </a:lnTo>
                <a:lnTo>
                  <a:pt x="3500438" y="2398713"/>
                </a:lnTo>
                <a:lnTo>
                  <a:pt x="3498850" y="2400300"/>
                </a:lnTo>
                <a:lnTo>
                  <a:pt x="3497263" y="2400300"/>
                </a:lnTo>
                <a:lnTo>
                  <a:pt x="3495676" y="2400300"/>
                </a:lnTo>
                <a:lnTo>
                  <a:pt x="3494088" y="2400300"/>
                </a:lnTo>
                <a:lnTo>
                  <a:pt x="3492500" y="2400300"/>
                </a:lnTo>
                <a:lnTo>
                  <a:pt x="3492500" y="2401888"/>
                </a:lnTo>
                <a:lnTo>
                  <a:pt x="3490913" y="2401888"/>
                </a:lnTo>
                <a:lnTo>
                  <a:pt x="3490913" y="2403475"/>
                </a:lnTo>
                <a:lnTo>
                  <a:pt x="3489326" y="2403475"/>
                </a:lnTo>
                <a:lnTo>
                  <a:pt x="3487738" y="2405063"/>
                </a:lnTo>
                <a:lnTo>
                  <a:pt x="3487738" y="2406650"/>
                </a:lnTo>
                <a:lnTo>
                  <a:pt x="3487738" y="2408238"/>
                </a:lnTo>
                <a:lnTo>
                  <a:pt x="3486150" y="2408238"/>
                </a:lnTo>
                <a:lnTo>
                  <a:pt x="3484563" y="2408238"/>
                </a:lnTo>
                <a:lnTo>
                  <a:pt x="3482976" y="2408238"/>
                </a:lnTo>
                <a:lnTo>
                  <a:pt x="3481388" y="2408238"/>
                </a:lnTo>
                <a:lnTo>
                  <a:pt x="3479800" y="2408238"/>
                </a:lnTo>
                <a:lnTo>
                  <a:pt x="3478213" y="2408238"/>
                </a:lnTo>
                <a:lnTo>
                  <a:pt x="3478213" y="2409825"/>
                </a:lnTo>
                <a:lnTo>
                  <a:pt x="3478213" y="2411413"/>
                </a:lnTo>
                <a:lnTo>
                  <a:pt x="3476626" y="2411413"/>
                </a:lnTo>
                <a:lnTo>
                  <a:pt x="3476626" y="2413000"/>
                </a:lnTo>
                <a:lnTo>
                  <a:pt x="3475038" y="2413000"/>
                </a:lnTo>
                <a:lnTo>
                  <a:pt x="3475038" y="2414588"/>
                </a:lnTo>
                <a:lnTo>
                  <a:pt x="3475038" y="2416176"/>
                </a:lnTo>
                <a:lnTo>
                  <a:pt x="3475038" y="2417763"/>
                </a:lnTo>
                <a:lnTo>
                  <a:pt x="3473450" y="2417763"/>
                </a:lnTo>
                <a:lnTo>
                  <a:pt x="3473450" y="2419351"/>
                </a:lnTo>
                <a:lnTo>
                  <a:pt x="3473450" y="2420938"/>
                </a:lnTo>
                <a:lnTo>
                  <a:pt x="3471863" y="2420938"/>
                </a:lnTo>
                <a:lnTo>
                  <a:pt x="3471863" y="2422526"/>
                </a:lnTo>
                <a:lnTo>
                  <a:pt x="3470276" y="2422526"/>
                </a:lnTo>
                <a:lnTo>
                  <a:pt x="3470276" y="2424113"/>
                </a:lnTo>
                <a:lnTo>
                  <a:pt x="3470276" y="2425701"/>
                </a:lnTo>
                <a:lnTo>
                  <a:pt x="3468688" y="2425701"/>
                </a:lnTo>
                <a:lnTo>
                  <a:pt x="3467100" y="2427288"/>
                </a:lnTo>
                <a:lnTo>
                  <a:pt x="3467100" y="2428875"/>
                </a:lnTo>
                <a:lnTo>
                  <a:pt x="3465513" y="2428875"/>
                </a:lnTo>
                <a:lnTo>
                  <a:pt x="3465513" y="2430463"/>
                </a:lnTo>
                <a:lnTo>
                  <a:pt x="3465513" y="2432050"/>
                </a:lnTo>
                <a:lnTo>
                  <a:pt x="3465513" y="2433638"/>
                </a:lnTo>
                <a:lnTo>
                  <a:pt x="3465513" y="2435225"/>
                </a:lnTo>
                <a:lnTo>
                  <a:pt x="3465513" y="2436813"/>
                </a:lnTo>
                <a:lnTo>
                  <a:pt x="3463926" y="2436813"/>
                </a:lnTo>
                <a:lnTo>
                  <a:pt x="3463926" y="2438400"/>
                </a:lnTo>
                <a:lnTo>
                  <a:pt x="3465513" y="2438400"/>
                </a:lnTo>
                <a:lnTo>
                  <a:pt x="3465513" y="2439988"/>
                </a:lnTo>
                <a:lnTo>
                  <a:pt x="3467100" y="2439988"/>
                </a:lnTo>
                <a:lnTo>
                  <a:pt x="3467100" y="2441575"/>
                </a:lnTo>
                <a:lnTo>
                  <a:pt x="3467100" y="2443163"/>
                </a:lnTo>
                <a:lnTo>
                  <a:pt x="3468688" y="2443163"/>
                </a:lnTo>
                <a:lnTo>
                  <a:pt x="3468688" y="2444750"/>
                </a:lnTo>
                <a:lnTo>
                  <a:pt x="3468688" y="2446338"/>
                </a:lnTo>
                <a:lnTo>
                  <a:pt x="3468688" y="2447925"/>
                </a:lnTo>
                <a:lnTo>
                  <a:pt x="3467100" y="2447925"/>
                </a:lnTo>
                <a:lnTo>
                  <a:pt x="3467100" y="2449513"/>
                </a:lnTo>
                <a:lnTo>
                  <a:pt x="3467100" y="2451100"/>
                </a:lnTo>
                <a:lnTo>
                  <a:pt x="3467100" y="2452688"/>
                </a:lnTo>
                <a:lnTo>
                  <a:pt x="3465513" y="2452688"/>
                </a:lnTo>
                <a:lnTo>
                  <a:pt x="3465513" y="2454276"/>
                </a:lnTo>
                <a:lnTo>
                  <a:pt x="3465513" y="2455863"/>
                </a:lnTo>
                <a:lnTo>
                  <a:pt x="3463926" y="2454276"/>
                </a:lnTo>
                <a:lnTo>
                  <a:pt x="3463926" y="2455863"/>
                </a:lnTo>
                <a:lnTo>
                  <a:pt x="3462338" y="2455863"/>
                </a:lnTo>
                <a:lnTo>
                  <a:pt x="3462338" y="2457451"/>
                </a:lnTo>
                <a:lnTo>
                  <a:pt x="3460750" y="2457451"/>
                </a:lnTo>
                <a:lnTo>
                  <a:pt x="3460750" y="2459038"/>
                </a:lnTo>
                <a:lnTo>
                  <a:pt x="3460750" y="2460626"/>
                </a:lnTo>
                <a:lnTo>
                  <a:pt x="3460750" y="2462213"/>
                </a:lnTo>
                <a:lnTo>
                  <a:pt x="3459163" y="2462213"/>
                </a:lnTo>
                <a:lnTo>
                  <a:pt x="3459163" y="2463801"/>
                </a:lnTo>
                <a:lnTo>
                  <a:pt x="3459163" y="2465388"/>
                </a:lnTo>
                <a:lnTo>
                  <a:pt x="3459163" y="2466975"/>
                </a:lnTo>
                <a:lnTo>
                  <a:pt x="3457576" y="2466975"/>
                </a:lnTo>
                <a:lnTo>
                  <a:pt x="3457576" y="2468563"/>
                </a:lnTo>
                <a:lnTo>
                  <a:pt x="3455988" y="2468563"/>
                </a:lnTo>
                <a:lnTo>
                  <a:pt x="3455988" y="2466975"/>
                </a:lnTo>
                <a:lnTo>
                  <a:pt x="3454400" y="2466975"/>
                </a:lnTo>
                <a:lnTo>
                  <a:pt x="3452813" y="2466975"/>
                </a:lnTo>
                <a:lnTo>
                  <a:pt x="3451226" y="2466975"/>
                </a:lnTo>
                <a:lnTo>
                  <a:pt x="3449638" y="2465388"/>
                </a:lnTo>
                <a:lnTo>
                  <a:pt x="3448050" y="2465388"/>
                </a:lnTo>
                <a:lnTo>
                  <a:pt x="3448050" y="2463801"/>
                </a:lnTo>
                <a:lnTo>
                  <a:pt x="3448050" y="2462213"/>
                </a:lnTo>
                <a:lnTo>
                  <a:pt x="3448050" y="2460626"/>
                </a:lnTo>
                <a:lnTo>
                  <a:pt x="3446463" y="2460626"/>
                </a:lnTo>
                <a:lnTo>
                  <a:pt x="3444876" y="2460626"/>
                </a:lnTo>
                <a:lnTo>
                  <a:pt x="3443288" y="2460626"/>
                </a:lnTo>
                <a:lnTo>
                  <a:pt x="3443288" y="2459038"/>
                </a:lnTo>
                <a:lnTo>
                  <a:pt x="3443288" y="2457451"/>
                </a:lnTo>
                <a:lnTo>
                  <a:pt x="3443288" y="2455863"/>
                </a:lnTo>
                <a:lnTo>
                  <a:pt x="3441700" y="2455863"/>
                </a:lnTo>
                <a:lnTo>
                  <a:pt x="3441700" y="2454276"/>
                </a:lnTo>
                <a:lnTo>
                  <a:pt x="3440113" y="2454276"/>
                </a:lnTo>
                <a:lnTo>
                  <a:pt x="3438526" y="2454276"/>
                </a:lnTo>
                <a:lnTo>
                  <a:pt x="3438526" y="2452688"/>
                </a:lnTo>
                <a:lnTo>
                  <a:pt x="3436938" y="2452688"/>
                </a:lnTo>
                <a:lnTo>
                  <a:pt x="3435350" y="2452688"/>
                </a:lnTo>
                <a:lnTo>
                  <a:pt x="3433763" y="2451100"/>
                </a:lnTo>
                <a:lnTo>
                  <a:pt x="3432176" y="2451100"/>
                </a:lnTo>
                <a:lnTo>
                  <a:pt x="3430588" y="2451100"/>
                </a:lnTo>
                <a:lnTo>
                  <a:pt x="3429000" y="2451100"/>
                </a:lnTo>
                <a:lnTo>
                  <a:pt x="3429000" y="2452688"/>
                </a:lnTo>
                <a:lnTo>
                  <a:pt x="3427413" y="2452688"/>
                </a:lnTo>
                <a:lnTo>
                  <a:pt x="3425826" y="2452688"/>
                </a:lnTo>
                <a:lnTo>
                  <a:pt x="3424238" y="2452688"/>
                </a:lnTo>
                <a:lnTo>
                  <a:pt x="3424238" y="2454276"/>
                </a:lnTo>
                <a:lnTo>
                  <a:pt x="3422650" y="2454276"/>
                </a:lnTo>
                <a:lnTo>
                  <a:pt x="3422650" y="2455863"/>
                </a:lnTo>
                <a:lnTo>
                  <a:pt x="3421063" y="2457451"/>
                </a:lnTo>
                <a:lnTo>
                  <a:pt x="3421063" y="2459038"/>
                </a:lnTo>
                <a:lnTo>
                  <a:pt x="3422650" y="2459038"/>
                </a:lnTo>
                <a:lnTo>
                  <a:pt x="3422650" y="2460626"/>
                </a:lnTo>
                <a:lnTo>
                  <a:pt x="3424238" y="2460626"/>
                </a:lnTo>
                <a:lnTo>
                  <a:pt x="3424238" y="2462213"/>
                </a:lnTo>
                <a:lnTo>
                  <a:pt x="3425826" y="2462213"/>
                </a:lnTo>
                <a:lnTo>
                  <a:pt x="3425826" y="2463801"/>
                </a:lnTo>
                <a:lnTo>
                  <a:pt x="3425826" y="2465388"/>
                </a:lnTo>
                <a:lnTo>
                  <a:pt x="3427413" y="2465388"/>
                </a:lnTo>
                <a:lnTo>
                  <a:pt x="3427413" y="2466975"/>
                </a:lnTo>
                <a:lnTo>
                  <a:pt x="3429000" y="2466975"/>
                </a:lnTo>
                <a:lnTo>
                  <a:pt x="3430588" y="2466975"/>
                </a:lnTo>
                <a:lnTo>
                  <a:pt x="3432176" y="2466975"/>
                </a:lnTo>
                <a:lnTo>
                  <a:pt x="3433763" y="2466975"/>
                </a:lnTo>
                <a:lnTo>
                  <a:pt x="3435350" y="2466975"/>
                </a:lnTo>
                <a:lnTo>
                  <a:pt x="3435350" y="2468563"/>
                </a:lnTo>
                <a:lnTo>
                  <a:pt x="3435350" y="2470150"/>
                </a:lnTo>
                <a:lnTo>
                  <a:pt x="3433763" y="2470150"/>
                </a:lnTo>
                <a:lnTo>
                  <a:pt x="3433763" y="2471738"/>
                </a:lnTo>
                <a:lnTo>
                  <a:pt x="3432176" y="2473325"/>
                </a:lnTo>
                <a:lnTo>
                  <a:pt x="3430588" y="2473325"/>
                </a:lnTo>
                <a:lnTo>
                  <a:pt x="3429000" y="2474913"/>
                </a:lnTo>
                <a:lnTo>
                  <a:pt x="3427413" y="2474913"/>
                </a:lnTo>
                <a:lnTo>
                  <a:pt x="3425826" y="2476500"/>
                </a:lnTo>
                <a:lnTo>
                  <a:pt x="3424238" y="2476500"/>
                </a:lnTo>
                <a:lnTo>
                  <a:pt x="3424238" y="2478088"/>
                </a:lnTo>
                <a:lnTo>
                  <a:pt x="3424238" y="2479675"/>
                </a:lnTo>
                <a:lnTo>
                  <a:pt x="3422650" y="2479675"/>
                </a:lnTo>
                <a:lnTo>
                  <a:pt x="3422650" y="2481263"/>
                </a:lnTo>
                <a:lnTo>
                  <a:pt x="3422650" y="2482850"/>
                </a:lnTo>
                <a:lnTo>
                  <a:pt x="3421063" y="2482850"/>
                </a:lnTo>
                <a:lnTo>
                  <a:pt x="3421063" y="2484438"/>
                </a:lnTo>
                <a:lnTo>
                  <a:pt x="3421063" y="2486025"/>
                </a:lnTo>
                <a:lnTo>
                  <a:pt x="3421063" y="2487613"/>
                </a:lnTo>
                <a:lnTo>
                  <a:pt x="3421063" y="2489200"/>
                </a:lnTo>
                <a:lnTo>
                  <a:pt x="3421063" y="2490788"/>
                </a:lnTo>
                <a:lnTo>
                  <a:pt x="3422650" y="2490788"/>
                </a:lnTo>
                <a:lnTo>
                  <a:pt x="3422650" y="2492375"/>
                </a:lnTo>
                <a:lnTo>
                  <a:pt x="3424238" y="2492375"/>
                </a:lnTo>
                <a:lnTo>
                  <a:pt x="3424238" y="2493963"/>
                </a:lnTo>
                <a:lnTo>
                  <a:pt x="3425826" y="2493963"/>
                </a:lnTo>
                <a:lnTo>
                  <a:pt x="3425826" y="2495550"/>
                </a:lnTo>
                <a:lnTo>
                  <a:pt x="3424238" y="2495550"/>
                </a:lnTo>
                <a:lnTo>
                  <a:pt x="3424238" y="2497138"/>
                </a:lnTo>
                <a:lnTo>
                  <a:pt x="3424238" y="2498725"/>
                </a:lnTo>
                <a:lnTo>
                  <a:pt x="3422650" y="2498725"/>
                </a:lnTo>
                <a:lnTo>
                  <a:pt x="3421063" y="2498725"/>
                </a:lnTo>
                <a:lnTo>
                  <a:pt x="3419476" y="2498725"/>
                </a:lnTo>
                <a:lnTo>
                  <a:pt x="3417888" y="2498725"/>
                </a:lnTo>
                <a:lnTo>
                  <a:pt x="3416300" y="2498725"/>
                </a:lnTo>
                <a:lnTo>
                  <a:pt x="3416300" y="2500313"/>
                </a:lnTo>
                <a:lnTo>
                  <a:pt x="3414713" y="2500313"/>
                </a:lnTo>
                <a:lnTo>
                  <a:pt x="3414713" y="2501900"/>
                </a:lnTo>
                <a:lnTo>
                  <a:pt x="3413126" y="2501900"/>
                </a:lnTo>
                <a:lnTo>
                  <a:pt x="3413126" y="2503488"/>
                </a:lnTo>
                <a:lnTo>
                  <a:pt x="3411538" y="2503488"/>
                </a:lnTo>
                <a:lnTo>
                  <a:pt x="3409950" y="2505075"/>
                </a:lnTo>
                <a:lnTo>
                  <a:pt x="3409950" y="2506663"/>
                </a:lnTo>
                <a:lnTo>
                  <a:pt x="3408363" y="2506663"/>
                </a:lnTo>
                <a:lnTo>
                  <a:pt x="3406776" y="2506663"/>
                </a:lnTo>
                <a:lnTo>
                  <a:pt x="3405188" y="2506663"/>
                </a:lnTo>
                <a:lnTo>
                  <a:pt x="3405188" y="2505075"/>
                </a:lnTo>
                <a:lnTo>
                  <a:pt x="3405188" y="2503488"/>
                </a:lnTo>
                <a:lnTo>
                  <a:pt x="3403600" y="2503488"/>
                </a:lnTo>
                <a:lnTo>
                  <a:pt x="3402013" y="2503488"/>
                </a:lnTo>
                <a:lnTo>
                  <a:pt x="3402013" y="2501900"/>
                </a:lnTo>
                <a:lnTo>
                  <a:pt x="3400426" y="2501900"/>
                </a:lnTo>
                <a:lnTo>
                  <a:pt x="3398838" y="2500313"/>
                </a:lnTo>
                <a:lnTo>
                  <a:pt x="3397250" y="2500313"/>
                </a:lnTo>
                <a:lnTo>
                  <a:pt x="3397250" y="2501900"/>
                </a:lnTo>
                <a:lnTo>
                  <a:pt x="3395663" y="2501900"/>
                </a:lnTo>
                <a:lnTo>
                  <a:pt x="3395663" y="2503488"/>
                </a:lnTo>
                <a:lnTo>
                  <a:pt x="3394076" y="2503488"/>
                </a:lnTo>
                <a:lnTo>
                  <a:pt x="3394076" y="2501900"/>
                </a:lnTo>
                <a:lnTo>
                  <a:pt x="3394076" y="2500313"/>
                </a:lnTo>
                <a:lnTo>
                  <a:pt x="3394076" y="2498725"/>
                </a:lnTo>
                <a:lnTo>
                  <a:pt x="3392488" y="2498725"/>
                </a:lnTo>
                <a:lnTo>
                  <a:pt x="3394076" y="2497138"/>
                </a:lnTo>
                <a:lnTo>
                  <a:pt x="3394076" y="2495550"/>
                </a:lnTo>
                <a:lnTo>
                  <a:pt x="3394076" y="2493963"/>
                </a:lnTo>
                <a:lnTo>
                  <a:pt x="3389313" y="2492375"/>
                </a:lnTo>
                <a:lnTo>
                  <a:pt x="3389313" y="2493963"/>
                </a:lnTo>
                <a:lnTo>
                  <a:pt x="3387726" y="2493963"/>
                </a:lnTo>
                <a:lnTo>
                  <a:pt x="3387726" y="2495550"/>
                </a:lnTo>
                <a:lnTo>
                  <a:pt x="3387726" y="2497138"/>
                </a:lnTo>
                <a:lnTo>
                  <a:pt x="3386138" y="2497138"/>
                </a:lnTo>
                <a:lnTo>
                  <a:pt x="3384550" y="2497138"/>
                </a:lnTo>
                <a:lnTo>
                  <a:pt x="3384550" y="2498725"/>
                </a:lnTo>
                <a:lnTo>
                  <a:pt x="3382963" y="2498725"/>
                </a:lnTo>
                <a:lnTo>
                  <a:pt x="3381376" y="2498725"/>
                </a:lnTo>
                <a:lnTo>
                  <a:pt x="3381376" y="2500313"/>
                </a:lnTo>
                <a:lnTo>
                  <a:pt x="3379788" y="2500313"/>
                </a:lnTo>
                <a:lnTo>
                  <a:pt x="3379788" y="2501900"/>
                </a:lnTo>
                <a:lnTo>
                  <a:pt x="3379788" y="2503488"/>
                </a:lnTo>
                <a:lnTo>
                  <a:pt x="3379788" y="2505075"/>
                </a:lnTo>
                <a:lnTo>
                  <a:pt x="3378200" y="2505075"/>
                </a:lnTo>
                <a:lnTo>
                  <a:pt x="3376613" y="2505075"/>
                </a:lnTo>
                <a:lnTo>
                  <a:pt x="3376613" y="2506663"/>
                </a:lnTo>
                <a:lnTo>
                  <a:pt x="3376613" y="2508250"/>
                </a:lnTo>
                <a:lnTo>
                  <a:pt x="3376613" y="2509838"/>
                </a:lnTo>
                <a:lnTo>
                  <a:pt x="3376613" y="2511425"/>
                </a:lnTo>
                <a:lnTo>
                  <a:pt x="3375026" y="2511425"/>
                </a:lnTo>
                <a:lnTo>
                  <a:pt x="3373438" y="2511425"/>
                </a:lnTo>
                <a:lnTo>
                  <a:pt x="3373438" y="2513013"/>
                </a:lnTo>
                <a:lnTo>
                  <a:pt x="3371850" y="2513013"/>
                </a:lnTo>
                <a:lnTo>
                  <a:pt x="3371850" y="2514600"/>
                </a:lnTo>
                <a:lnTo>
                  <a:pt x="3371850" y="2516188"/>
                </a:lnTo>
                <a:lnTo>
                  <a:pt x="3370263" y="2516188"/>
                </a:lnTo>
                <a:lnTo>
                  <a:pt x="3370263" y="2517775"/>
                </a:lnTo>
                <a:lnTo>
                  <a:pt x="3368676" y="2517775"/>
                </a:lnTo>
                <a:lnTo>
                  <a:pt x="3367088" y="2517775"/>
                </a:lnTo>
                <a:lnTo>
                  <a:pt x="3367088" y="2516188"/>
                </a:lnTo>
                <a:lnTo>
                  <a:pt x="3365500" y="2516188"/>
                </a:lnTo>
                <a:lnTo>
                  <a:pt x="3365500" y="2514600"/>
                </a:lnTo>
                <a:lnTo>
                  <a:pt x="3365500" y="2513013"/>
                </a:lnTo>
                <a:lnTo>
                  <a:pt x="3365500" y="2511425"/>
                </a:lnTo>
                <a:lnTo>
                  <a:pt x="3363913" y="2511425"/>
                </a:lnTo>
                <a:lnTo>
                  <a:pt x="3362326" y="2511425"/>
                </a:lnTo>
                <a:lnTo>
                  <a:pt x="3360738" y="2511425"/>
                </a:lnTo>
                <a:lnTo>
                  <a:pt x="3360738" y="2509838"/>
                </a:lnTo>
                <a:lnTo>
                  <a:pt x="3362326" y="2509838"/>
                </a:lnTo>
                <a:lnTo>
                  <a:pt x="3362326" y="2508250"/>
                </a:lnTo>
                <a:lnTo>
                  <a:pt x="3362326" y="2506663"/>
                </a:lnTo>
                <a:lnTo>
                  <a:pt x="3363913" y="2506663"/>
                </a:lnTo>
                <a:lnTo>
                  <a:pt x="3363913" y="2505075"/>
                </a:lnTo>
                <a:lnTo>
                  <a:pt x="3362326" y="2505075"/>
                </a:lnTo>
                <a:lnTo>
                  <a:pt x="3362326" y="2506663"/>
                </a:lnTo>
                <a:lnTo>
                  <a:pt x="3360738" y="2506663"/>
                </a:lnTo>
                <a:lnTo>
                  <a:pt x="3359150" y="2506663"/>
                </a:lnTo>
                <a:lnTo>
                  <a:pt x="3357563" y="2506663"/>
                </a:lnTo>
                <a:lnTo>
                  <a:pt x="3355976" y="2506663"/>
                </a:lnTo>
                <a:lnTo>
                  <a:pt x="3354388" y="2506663"/>
                </a:lnTo>
                <a:lnTo>
                  <a:pt x="3352800" y="2506663"/>
                </a:lnTo>
                <a:lnTo>
                  <a:pt x="3352800" y="2508250"/>
                </a:lnTo>
                <a:lnTo>
                  <a:pt x="3351213" y="2508250"/>
                </a:lnTo>
                <a:lnTo>
                  <a:pt x="3349626" y="2508250"/>
                </a:lnTo>
                <a:lnTo>
                  <a:pt x="3348038" y="2509838"/>
                </a:lnTo>
                <a:lnTo>
                  <a:pt x="3346450" y="2509838"/>
                </a:lnTo>
                <a:lnTo>
                  <a:pt x="3344863" y="2511425"/>
                </a:lnTo>
                <a:lnTo>
                  <a:pt x="3343276" y="2511425"/>
                </a:lnTo>
                <a:lnTo>
                  <a:pt x="3341688" y="2511425"/>
                </a:lnTo>
                <a:lnTo>
                  <a:pt x="3340100" y="2511425"/>
                </a:lnTo>
                <a:lnTo>
                  <a:pt x="3340100" y="2513013"/>
                </a:lnTo>
                <a:lnTo>
                  <a:pt x="3340100" y="2516188"/>
                </a:lnTo>
                <a:lnTo>
                  <a:pt x="3338513" y="2516188"/>
                </a:lnTo>
                <a:lnTo>
                  <a:pt x="3336926" y="2517775"/>
                </a:lnTo>
                <a:lnTo>
                  <a:pt x="3336926" y="2519363"/>
                </a:lnTo>
                <a:lnTo>
                  <a:pt x="3335338" y="2519363"/>
                </a:lnTo>
                <a:lnTo>
                  <a:pt x="3335338" y="2520950"/>
                </a:lnTo>
                <a:lnTo>
                  <a:pt x="3333750" y="2520950"/>
                </a:lnTo>
                <a:lnTo>
                  <a:pt x="3332163" y="2522538"/>
                </a:lnTo>
                <a:lnTo>
                  <a:pt x="3330576" y="2522538"/>
                </a:lnTo>
                <a:lnTo>
                  <a:pt x="3330576" y="2524125"/>
                </a:lnTo>
                <a:lnTo>
                  <a:pt x="3330576" y="2525713"/>
                </a:lnTo>
                <a:lnTo>
                  <a:pt x="3328988" y="2525713"/>
                </a:lnTo>
                <a:lnTo>
                  <a:pt x="3327400" y="2527300"/>
                </a:lnTo>
                <a:lnTo>
                  <a:pt x="3325813" y="2527300"/>
                </a:lnTo>
                <a:lnTo>
                  <a:pt x="3325813" y="2528888"/>
                </a:lnTo>
                <a:lnTo>
                  <a:pt x="3324226" y="2530475"/>
                </a:lnTo>
                <a:lnTo>
                  <a:pt x="3324226" y="2532063"/>
                </a:lnTo>
                <a:lnTo>
                  <a:pt x="3322638" y="2533650"/>
                </a:lnTo>
                <a:lnTo>
                  <a:pt x="3321050" y="2533650"/>
                </a:lnTo>
                <a:lnTo>
                  <a:pt x="3321050" y="2535238"/>
                </a:lnTo>
                <a:lnTo>
                  <a:pt x="3321050" y="2536825"/>
                </a:lnTo>
                <a:lnTo>
                  <a:pt x="3321050" y="2538413"/>
                </a:lnTo>
                <a:lnTo>
                  <a:pt x="3321050" y="2540000"/>
                </a:lnTo>
                <a:lnTo>
                  <a:pt x="3319463" y="2540000"/>
                </a:lnTo>
                <a:lnTo>
                  <a:pt x="3319463" y="2541588"/>
                </a:lnTo>
                <a:lnTo>
                  <a:pt x="3319463" y="2543175"/>
                </a:lnTo>
                <a:lnTo>
                  <a:pt x="3321050" y="2543175"/>
                </a:lnTo>
                <a:lnTo>
                  <a:pt x="3321050" y="2544763"/>
                </a:lnTo>
                <a:lnTo>
                  <a:pt x="3319463" y="2544763"/>
                </a:lnTo>
                <a:lnTo>
                  <a:pt x="3317875" y="2544763"/>
                </a:lnTo>
                <a:lnTo>
                  <a:pt x="3317875" y="2546350"/>
                </a:lnTo>
                <a:lnTo>
                  <a:pt x="3317875" y="2547938"/>
                </a:lnTo>
                <a:lnTo>
                  <a:pt x="3316288" y="2547938"/>
                </a:lnTo>
                <a:lnTo>
                  <a:pt x="3316288" y="2549525"/>
                </a:lnTo>
                <a:lnTo>
                  <a:pt x="3314700" y="2551113"/>
                </a:lnTo>
                <a:lnTo>
                  <a:pt x="3314700" y="2552700"/>
                </a:lnTo>
                <a:lnTo>
                  <a:pt x="3313113" y="2552700"/>
                </a:lnTo>
                <a:lnTo>
                  <a:pt x="3313113" y="2554288"/>
                </a:lnTo>
                <a:lnTo>
                  <a:pt x="3313113" y="2555875"/>
                </a:lnTo>
                <a:lnTo>
                  <a:pt x="3313113" y="2557463"/>
                </a:lnTo>
                <a:lnTo>
                  <a:pt x="3311525" y="2559050"/>
                </a:lnTo>
                <a:lnTo>
                  <a:pt x="3311525" y="2560638"/>
                </a:lnTo>
                <a:lnTo>
                  <a:pt x="3309938" y="2560638"/>
                </a:lnTo>
                <a:lnTo>
                  <a:pt x="3308350" y="2560638"/>
                </a:lnTo>
                <a:lnTo>
                  <a:pt x="3308350" y="2562225"/>
                </a:lnTo>
                <a:lnTo>
                  <a:pt x="3306763" y="2562225"/>
                </a:lnTo>
                <a:lnTo>
                  <a:pt x="3305175" y="2562225"/>
                </a:lnTo>
                <a:lnTo>
                  <a:pt x="3303588" y="2563813"/>
                </a:lnTo>
                <a:lnTo>
                  <a:pt x="3303588" y="2565400"/>
                </a:lnTo>
                <a:lnTo>
                  <a:pt x="3303588" y="2566988"/>
                </a:lnTo>
                <a:lnTo>
                  <a:pt x="3303588" y="2568575"/>
                </a:lnTo>
                <a:lnTo>
                  <a:pt x="3303588" y="2570163"/>
                </a:lnTo>
                <a:lnTo>
                  <a:pt x="3302000" y="2570163"/>
                </a:lnTo>
                <a:lnTo>
                  <a:pt x="3300413" y="2571750"/>
                </a:lnTo>
                <a:lnTo>
                  <a:pt x="3300413" y="2573338"/>
                </a:lnTo>
                <a:lnTo>
                  <a:pt x="3300413" y="2574925"/>
                </a:lnTo>
                <a:lnTo>
                  <a:pt x="3298825" y="2574925"/>
                </a:lnTo>
                <a:lnTo>
                  <a:pt x="3298825" y="2576513"/>
                </a:lnTo>
                <a:lnTo>
                  <a:pt x="3298825" y="2578100"/>
                </a:lnTo>
                <a:lnTo>
                  <a:pt x="3298825" y="2579688"/>
                </a:lnTo>
                <a:lnTo>
                  <a:pt x="3297238" y="2579688"/>
                </a:lnTo>
                <a:lnTo>
                  <a:pt x="3297238" y="2581275"/>
                </a:lnTo>
                <a:lnTo>
                  <a:pt x="3297238" y="2582863"/>
                </a:lnTo>
                <a:lnTo>
                  <a:pt x="3297238" y="2584450"/>
                </a:lnTo>
                <a:lnTo>
                  <a:pt x="3297238" y="2586038"/>
                </a:lnTo>
                <a:lnTo>
                  <a:pt x="3297238" y="2587625"/>
                </a:lnTo>
                <a:lnTo>
                  <a:pt x="3297238" y="2589213"/>
                </a:lnTo>
                <a:lnTo>
                  <a:pt x="3297238" y="2590800"/>
                </a:lnTo>
                <a:lnTo>
                  <a:pt x="3298825" y="2590800"/>
                </a:lnTo>
                <a:lnTo>
                  <a:pt x="3298825" y="2592388"/>
                </a:lnTo>
                <a:lnTo>
                  <a:pt x="3297238" y="2592388"/>
                </a:lnTo>
                <a:lnTo>
                  <a:pt x="3295650" y="2593975"/>
                </a:lnTo>
                <a:lnTo>
                  <a:pt x="3294063" y="2595563"/>
                </a:lnTo>
                <a:lnTo>
                  <a:pt x="3294063" y="2597150"/>
                </a:lnTo>
                <a:lnTo>
                  <a:pt x="3292475" y="2597150"/>
                </a:lnTo>
                <a:lnTo>
                  <a:pt x="3292475" y="2595563"/>
                </a:lnTo>
                <a:lnTo>
                  <a:pt x="3294063" y="2593975"/>
                </a:lnTo>
                <a:lnTo>
                  <a:pt x="3294063" y="2592388"/>
                </a:lnTo>
                <a:lnTo>
                  <a:pt x="3295650" y="2592388"/>
                </a:lnTo>
                <a:lnTo>
                  <a:pt x="3295650" y="2590800"/>
                </a:lnTo>
                <a:lnTo>
                  <a:pt x="3294063" y="2590800"/>
                </a:lnTo>
                <a:lnTo>
                  <a:pt x="3294063" y="2589213"/>
                </a:lnTo>
                <a:lnTo>
                  <a:pt x="3292475" y="2589213"/>
                </a:lnTo>
                <a:lnTo>
                  <a:pt x="3290888" y="2589213"/>
                </a:lnTo>
                <a:lnTo>
                  <a:pt x="3289300" y="2589213"/>
                </a:lnTo>
                <a:lnTo>
                  <a:pt x="3287713" y="2589213"/>
                </a:lnTo>
                <a:lnTo>
                  <a:pt x="3287713" y="2590800"/>
                </a:lnTo>
                <a:lnTo>
                  <a:pt x="3287713" y="2592388"/>
                </a:lnTo>
                <a:lnTo>
                  <a:pt x="3286125" y="2592388"/>
                </a:lnTo>
                <a:lnTo>
                  <a:pt x="3284538" y="2593975"/>
                </a:lnTo>
                <a:lnTo>
                  <a:pt x="3284538" y="2595563"/>
                </a:lnTo>
                <a:lnTo>
                  <a:pt x="3282950" y="2597150"/>
                </a:lnTo>
                <a:lnTo>
                  <a:pt x="3282950" y="2598738"/>
                </a:lnTo>
                <a:lnTo>
                  <a:pt x="3281363" y="2598738"/>
                </a:lnTo>
                <a:lnTo>
                  <a:pt x="3281363" y="2600325"/>
                </a:lnTo>
                <a:lnTo>
                  <a:pt x="3281363" y="2601913"/>
                </a:lnTo>
                <a:lnTo>
                  <a:pt x="3281363" y="2603500"/>
                </a:lnTo>
                <a:lnTo>
                  <a:pt x="3281363" y="2605088"/>
                </a:lnTo>
                <a:lnTo>
                  <a:pt x="3281363" y="2606675"/>
                </a:lnTo>
                <a:lnTo>
                  <a:pt x="3279775" y="2606675"/>
                </a:lnTo>
                <a:lnTo>
                  <a:pt x="3279775" y="2605088"/>
                </a:lnTo>
                <a:lnTo>
                  <a:pt x="3278188" y="2605088"/>
                </a:lnTo>
                <a:lnTo>
                  <a:pt x="3276600" y="2605088"/>
                </a:lnTo>
                <a:lnTo>
                  <a:pt x="3275013" y="2605088"/>
                </a:lnTo>
                <a:lnTo>
                  <a:pt x="3273425" y="2605088"/>
                </a:lnTo>
                <a:lnTo>
                  <a:pt x="3271838" y="2605088"/>
                </a:lnTo>
                <a:lnTo>
                  <a:pt x="3271838" y="2606675"/>
                </a:lnTo>
                <a:lnTo>
                  <a:pt x="3270250" y="2606675"/>
                </a:lnTo>
                <a:lnTo>
                  <a:pt x="3268663" y="2606675"/>
                </a:lnTo>
                <a:lnTo>
                  <a:pt x="3268663" y="2608263"/>
                </a:lnTo>
                <a:lnTo>
                  <a:pt x="3267075" y="2608263"/>
                </a:lnTo>
                <a:lnTo>
                  <a:pt x="3267075" y="2609850"/>
                </a:lnTo>
                <a:lnTo>
                  <a:pt x="3265488" y="2609850"/>
                </a:lnTo>
                <a:lnTo>
                  <a:pt x="3265488" y="2608263"/>
                </a:lnTo>
                <a:lnTo>
                  <a:pt x="3263900" y="2608263"/>
                </a:lnTo>
                <a:lnTo>
                  <a:pt x="3263900" y="2609850"/>
                </a:lnTo>
                <a:lnTo>
                  <a:pt x="3268663" y="2611438"/>
                </a:lnTo>
                <a:lnTo>
                  <a:pt x="3265488" y="2614613"/>
                </a:lnTo>
                <a:lnTo>
                  <a:pt x="3263900" y="2611438"/>
                </a:lnTo>
                <a:lnTo>
                  <a:pt x="3260725" y="2614613"/>
                </a:lnTo>
                <a:lnTo>
                  <a:pt x="3260725" y="2616200"/>
                </a:lnTo>
                <a:lnTo>
                  <a:pt x="3260725" y="2617788"/>
                </a:lnTo>
                <a:lnTo>
                  <a:pt x="3260725" y="2619375"/>
                </a:lnTo>
                <a:lnTo>
                  <a:pt x="3259138" y="2619375"/>
                </a:lnTo>
                <a:lnTo>
                  <a:pt x="3257550" y="2620963"/>
                </a:lnTo>
                <a:lnTo>
                  <a:pt x="3257550" y="2622550"/>
                </a:lnTo>
                <a:lnTo>
                  <a:pt x="3259138" y="2622550"/>
                </a:lnTo>
                <a:lnTo>
                  <a:pt x="3259138" y="2624138"/>
                </a:lnTo>
                <a:lnTo>
                  <a:pt x="3257550" y="2624138"/>
                </a:lnTo>
                <a:lnTo>
                  <a:pt x="3255963" y="2625725"/>
                </a:lnTo>
                <a:lnTo>
                  <a:pt x="3255963" y="2627313"/>
                </a:lnTo>
                <a:lnTo>
                  <a:pt x="3254375" y="2628900"/>
                </a:lnTo>
                <a:lnTo>
                  <a:pt x="3252788" y="2628900"/>
                </a:lnTo>
                <a:lnTo>
                  <a:pt x="3249613" y="2628900"/>
                </a:lnTo>
                <a:lnTo>
                  <a:pt x="3248025" y="2630488"/>
                </a:lnTo>
                <a:lnTo>
                  <a:pt x="3246438" y="2630488"/>
                </a:lnTo>
                <a:lnTo>
                  <a:pt x="3244850" y="2632075"/>
                </a:lnTo>
                <a:lnTo>
                  <a:pt x="3244850" y="2633663"/>
                </a:lnTo>
                <a:lnTo>
                  <a:pt x="3243263" y="2635250"/>
                </a:lnTo>
                <a:lnTo>
                  <a:pt x="3241675" y="2636838"/>
                </a:lnTo>
                <a:lnTo>
                  <a:pt x="3241675" y="2641600"/>
                </a:lnTo>
                <a:lnTo>
                  <a:pt x="3241675" y="2644775"/>
                </a:lnTo>
                <a:lnTo>
                  <a:pt x="3240088" y="2647950"/>
                </a:lnTo>
                <a:lnTo>
                  <a:pt x="3240088" y="2649538"/>
                </a:lnTo>
                <a:lnTo>
                  <a:pt x="3240088" y="2651125"/>
                </a:lnTo>
                <a:lnTo>
                  <a:pt x="3238500" y="2651125"/>
                </a:lnTo>
                <a:lnTo>
                  <a:pt x="3236913" y="2654300"/>
                </a:lnTo>
                <a:lnTo>
                  <a:pt x="3236913" y="2655888"/>
                </a:lnTo>
                <a:lnTo>
                  <a:pt x="3235325" y="2659063"/>
                </a:lnTo>
                <a:lnTo>
                  <a:pt x="3235325" y="2662238"/>
                </a:lnTo>
                <a:lnTo>
                  <a:pt x="3235325" y="2663825"/>
                </a:lnTo>
                <a:lnTo>
                  <a:pt x="3233738" y="2667000"/>
                </a:lnTo>
                <a:lnTo>
                  <a:pt x="3233738" y="2670175"/>
                </a:lnTo>
                <a:lnTo>
                  <a:pt x="3233738" y="2671763"/>
                </a:lnTo>
                <a:lnTo>
                  <a:pt x="3232150" y="2673350"/>
                </a:lnTo>
                <a:lnTo>
                  <a:pt x="3232150" y="2678113"/>
                </a:lnTo>
                <a:lnTo>
                  <a:pt x="3232150" y="2679700"/>
                </a:lnTo>
                <a:lnTo>
                  <a:pt x="3232150" y="2681288"/>
                </a:lnTo>
                <a:lnTo>
                  <a:pt x="3232150" y="2684463"/>
                </a:lnTo>
                <a:lnTo>
                  <a:pt x="3232150" y="2686050"/>
                </a:lnTo>
                <a:lnTo>
                  <a:pt x="3230563" y="2686050"/>
                </a:lnTo>
                <a:lnTo>
                  <a:pt x="3230563" y="2687638"/>
                </a:lnTo>
                <a:lnTo>
                  <a:pt x="3230563" y="2690813"/>
                </a:lnTo>
                <a:lnTo>
                  <a:pt x="3228975" y="2690813"/>
                </a:lnTo>
                <a:lnTo>
                  <a:pt x="3227388" y="2690813"/>
                </a:lnTo>
                <a:lnTo>
                  <a:pt x="3225800" y="2690813"/>
                </a:lnTo>
                <a:lnTo>
                  <a:pt x="3225800" y="2692400"/>
                </a:lnTo>
                <a:lnTo>
                  <a:pt x="3224213" y="2692400"/>
                </a:lnTo>
                <a:lnTo>
                  <a:pt x="3224213" y="2690813"/>
                </a:lnTo>
                <a:lnTo>
                  <a:pt x="3222625" y="2690813"/>
                </a:lnTo>
                <a:lnTo>
                  <a:pt x="3222625" y="2692400"/>
                </a:lnTo>
                <a:lnTo>
                  <a:pt x="3222625" y="2693988"/>
                </a:lnTo>
                <a:lnTo>
                  <a:pt x="3221038" y="2693988"/>
                </a:lnTo>
                <a:lnTo>
                  <a:pt x="3221038" y="2695575"/>
                </a:lnTo>
                <a:lnTo>
                  <a:pt x="3219450" y="2695575"/>
                </a:lnTo>
                <a:lnTo>
                  <a:pt x="3217863" y="2695575"/>
                </a:lnTo>
                <a:lnTo>
                  <a:pt x="3216275" y="2695575"/>
                </a:lnTo>
                <a:lnTo>
                  <a:pt x="3213100" y="2697163"/>
                </a:lnTo>
                <a:lnTo>
                  <a:pt x="3209925" y="2698750"/>
                </a:lnTo>
                <a:lnTo>
                  <a:pt x="3208338" y="2700338"/>
                </a:lnTo>
                <a:lnTo>
                  <a:pt x="3206750" y="2700338"/>
                </a:lnTo>
                <a:lnTo>
                  <a:pt x="3205163" y="2700338"/>
                </a:lnTo>
                <a:lnTo>
                  <a:pt x="3203575" y="2700338"/>
                </a:lnTo>
                <a:lnTo>
                  <a:pt x="3203575" y="2698750"/>
                </a:lnTo>
                <a:lnTo>
                  <a:pt x="3203575" y="2697163"/>
                </a:lnTo>
                <a:lnTo>
                  <a:pt x="3203575" y="2695575"/>
                </a:lnTo>
                <a:lnTo>
                  <a:pt x="3203575" y="2693988"/>
                </a:lnTo>
                <a:lnTo>
                  <a:pt x="3203575" y="2692400"/>
                </a:lnTo>
                <a:lnTo>
                  <a:pt x="3201988" y="2692400"/>
                </a:lnTo>
                <a:lnTo>
                  <a:pt x="3201988" y="2690813"/>
                </a:lnTo>
                <a:lnTo>
                  <a:pt x="3200400" y="2690813"/>
                </a:lnTo>
                <a:lnTo>
                  <a:pt x="3200400" y="2692400"/>
                </a:lnTo>
                <a:lnTo>
                  <a:pt x="3200400" y="2693988"/>
                </a:lnTo>
                <a:lnTo>
                  <a:pt x="3200400" y="2695575"/>
                </a:lnTo>
                <a:lnTo>
                  <a:pt x="3200400" y="2697163"/>
                </a:lnTo>
                <a:lnTo>
                  <a:pt x="3189288" y="2700338"/>
                </a:lnTo>
                <a:lnTo>
                  <a:pt x="3187700" y="2700338"/>
                </a:lnTo>
                <a:lnTo>
                  <a:pt x="3182938" y="2701925"/>
                </a:lnTo>
                <a:lnTo>
                  <a:pt x="3182938" y="2703513"/>
                </a:lnTo>
                <a:lnTo>
                  <a:pt x="3182938" y="2705100"/>
                </a:lnTo>
                <a:lnTo>
                  <a:pt x="3181350" y="2705100"/>
                </a:lnTo>
                <a:lnTo>
                  <a:pt x="3178175" y="2705100"/>
                </a:lnTo>
                <a:lnTo>
                  <a:pt x="3176588" y="2705100"/>
                </a:lnTo>
                <a:lnTo>
                  <a:pt x="3176588" y="2706688"/>
                </a:lnTo>
                <a:lnTo>
                  <a:pt x="3175000" y="2706688"/>
                </a:lnTo>
                <a:lnTo>
                  <a:pt x="3175000" y="2708275"/>
                </a:lnTo>
                <a:lnTo>
                  <a:pt x="3173413" y="2711450"/>
                </a:lnTo>
                <a:lnTo>
                  <a:pt x="3173413" y="2713038"/>
                </a:lnTo>
                <a:lnTo>
                  <a:pt x="3171825" y="2714625"/>
                </a:lnTo>
                <a:lnTo>
                  <a:pt x="3171825" y="2717800"/>
                </a:lnTo>
                <a:lnTo>
                  <a:pt x="3170238" y="2720975"/>
                </a:lnTo>
                <a:lnTo>
                  <a:pt x="3170238" y="2722563"/>
                </a:lnTo>
                <a:lnTo>
                  <a:pt x="3168650" y="2724150"/>
                </a:lnTo>
                <a:lnTo>
                  <a:pt x="3168650" y="2725738"/>
                </a:lnTo>
                <a:lnTo>
                  <a:pt x="3168650" y="2727325"/>
                </a:lnTo>
                <a:lnTo>
                  <a:pt x="3167063" y="2741613"/>
                </a:lnTo>
                <a:lnTo>
                  <a:pt x="3167063" y="2744788"/>
                </a:lnTo>
                <a:lnTo>
                  <a:pt x="3167063" y="2747963"/>
                </a:lnTo>
                <a:lnTo>
                  <a:pt x="3168650" y="2754313"/>
                </a:lnTo>
                <a:lnTo>
                  <a:pt x="3167063" y="2754313"/>
                </a:lnTo>
                <a:lnTo>
                  <a:pt x="3167063" y="2759075"/>
                </a:lnTo>
                <a:lnTo>
                  <a:pt x="3165475" y="2762250"/>
                </a:lnTo>
                <a:lnTo>
                  <a:pt x="3165475" y="2763838"/>
                </a:lnTo>
                <a:lnTo>
                  <a:pt x="3163888" y="2765425"/>
                </a:lnTo>
                <a:lnTo>
                  <a:pt x="3163888" y="2767013"/>
                </a:lnTo>
                <a:lnTo>
                  <a:pt x="3162300" y="2767013"/>
                </a:lnTo>
                <a:lnTo>
                  <a:pt x="3162300" y="2768600"/>
                </a:lnTo>
                <a:lnTo>
                  <a:pt x="3160713" y="2768600"/>
                </a:lnTo>
                <a:lnTo>
                  <a:pt x="3162300" y="2770188"/>
                </a:lnTo>
                <a:lnTo>
                  <a:pt x="3162300" y="2771775"/>
                </a:lnTo>
                <a:lnTo>
                  <a:pt x="3160713" y="2774950"/>
                </a:lnTo>
                <a:lnTo>
                  <a:pt x="3160713" y="2776538"/>
                </a:lnTo>
                <a:lnTo>
                  <a:pt x="3160713" y="2778125"/>
                </a:lnTo>
                <a:lnTo>
                  <a:pt x="3160713" y="2779713"/>
                </a:lnTo>
                <a:lnTo>
                  <a:pt x="3162300" y="2781300"/>
                </a:lnTo>
                <a:lnTo>
                  <a:pt x="3162300" y="2784475"/>
                </a:lnTo>
                <a:lnTo>
                  <a:pt x="3163888" y="2786063"/>
                </a:lnTo>
                <a:lnTo>
                  <a:pt x="3165475" y="2786063"/>
                </a:lnTo>
                <a:lnTo>
                  <a:pt x="3165475" y="2787650"/>
                </a:lnTo>
                <a:lnTo>
                  <a:pt x="3165475" y="2789238"/>
                </a:lnTo>
                <a:lnTo>
                  <a:pt x="3171825" y="2800350"/>
                </a:lnTo>
                <a:lnTo>
                  <a:pt x="3173413" y="2803525"/>
                </a:lnTo>
                <a:lnTo>
                  <a:pt x="3175000" y="2806700"/>
                </a:lnTo>
                <a:lnTo>
                  <a:pt x="3176588" y="2808288"/>
                </a:lnTo>
                <a:lnTo>
                  <a:pt x="3178175" y="2808288"/>
                </a:lnTo>
                <a:lnTo>
                  <a:pt x="3179763" y="2808288"/>
                </a:lnTo>
                <a:lnTo>
                  <a:pt x="3182938" y="2808288"/>
                </a:lnTo>
                <a:lnTo>
                  <a:pt x="3189288" y="2811463"/>
                </a:lnTo>
                <a:lnTo>
                  <a:pt x="3190875" y="2813050"/>
                </a:lnTo>
                <a:lnTo>
                  <a:pt x="3192463" y="2814638"/>
                </a:lnTo>
                <a:lnTo>
                  <a:pt x="3192463" y="2813050"/>
                </a:lnTo>
                <a:lnTo>
                  <a:pt x="3194050" y="2814638"/>
                </a:lnTo>
                <a:lnTo>
                  <a:pt x="3200400" y="2817813"/>
                </a:lnTo>
                <a:lnTo>
                  <a:pt x="3200400" y="2819400"/>
                </a:lnTo>
                <a:lnTo>
                  <a:pt x="3203575" y="2819400"/>
                </a:lnTo>
                <a:lnTo>
                  <a:pt x="3205163" y="2819400"/>
                </a:lnTo>
                <a:lnTo>
                  <a:pt x="3206750" y="2819400"/>
                </a:lnTo>
                <a:lnTo>
                  <a:pt x="3209925" y="2817813"/>
                </a:lnTo>
                <a:lnTo>
                  <a:pt x="3211513" y="2817813"/>
                </a:lnTo>
                <a:lnTo>
                  <a:pt x="3213100" y="2817813"/>
                </a:lnTo>
                <a:lnTo>
                  <a:pt x="3214688" y="2816225"/>
                </a:lnTo>
                <a:lnTo>
                  <a:pt x="3214688" y="2814638"/>
                </a:lnTo>
                <a:lnTo>
                  <a:pt x="3214688" y="2811463"/>
                </a:lnTo>
                <a:lnTo>
                  <a:pt x="3216275" y="2811463"/>
                </a:lnTo>
                <a:lnTo>
                  <a:pt x="3217863" y="2811463"/>
                </a:lnTo>
                <a:lnTo>
                  <a:pt x="3219450" y="2809875"/>
                </a:lnTo>
                <a:lnTo>
                  <a:pt x="3221038" y="2809875"/>
                </a:lnTo>
                <a:lnTo>
                  <a:pt x="3222625" y="2809875"/>
                </a:lnTo>
                <a:lnTo>
                  <a:pt x="3224213" y="2809875"/>
                </a:lnTo>
                <a:lnTo>
                  <a:pt x="3225800" y="2809875"/>
                </a:lnTo>
                <a:lnTo>
                  <a:pt x="3227388" y="2811463"/>
                </a:lnTo>
                <a:lnTo>
                  <a:pt x="3228975" y="2813050"/>
                </a:lnTo>
                <a:lnTo>
                  <a:pt x="3228975" y="2814638"/>
                </a:lnTo>
                <a:lnTo>
                  <a:pt x="3227388" y="2814638"/>
                </a:lnTo>
                <a:lnTo>
                  <a:pt x="3227388" y="2816225"/>
                </a:lnTo>
                <a:lnTo>
                  <a:pt x="3230563" y="2816225"/>
                </a:lnTo>
                <a:lnTo>
                  <a:pt x="3232150" y="2817813"/>
                </a:lnTo>
                <a:lnTo>
                  <a:pt x="3236913" y="2817813"/>
                </a:lnTo>
                <a:lnTo>
                  <a:pt x="3238500" y="2819400"/>
                </a:lnTo>
                <a:lnTo>
                  <a:pt x="3241675" y="2819400"/>
                </a:lnTo>
                <a:lnTo>
                  <a:pt x="3243263" y="2819400"/>
                </a:lnTo>
                <a:lnTo>
                  <a:pt x="3244850" y="2819400"/>
                </a:lnTo>
                <a:lnTo>
                  <a:pt x="3244850" y="2817813"/>
                </a:lnTo>
                <a:lnTo>
                  <a:pt x="3248025" y="2819400"/>
                </a:lnTo>
                <a:lnTo>
                  <a:pt x="3252788" y="2819400"/>
                </a:lnTo>
                <a:lnTo>
                  <a:pt x="3254375" y="2819400"/>
                </a:lnTo>
                <a:lnTo>
                  <a:pt x="3254375" y="2817813"/>
                </a:lnTo>
                <a:lnTo>
                  <a:pt x="3255963" y="2819400"/>
                </a:lnTo>
                <a:lnTo>
                  <a:pt x="3255963" y="2820988"/>
                </a:lnTo>
                <a:lnTo>
                  <a:pt x="3257550" y="2819400"/>
                </a:lnTo>
                <a:lnTo>
                  <a:pt x="3259138" y="2819400"/>
                </a:lnTo>
                <a:lnTo>
                  <a:pt x="3257550" y="2820988"/>
                </a:lnTo>
                <a:lnTo>
                  <a:pt x="3259138" y="2820988"/>
                </a:lnTo>
                <a:lnTo>
                  <a:pt x="3260725" y="2822575"/>
                </a:lnTo>
                <a:lnTo>
                  <a:pt x="3262313" y="2822575"/>
                </a:lnTo>
                <a:lnTo>
                  <a:pt x="3267075" y="2822575"/>
                </a:lnTo>
                <a:lnTo>
                  <a:pt x="3268663" y="2824163"/>
                </a:lnTo>
                <a:lnTo>
                  <a:pt x="3268663" y="2825750"/>
                </a:lnTo>
                <a:lnTo>
                  <a:pt x="3267075" y="2825750"/>
                </a:lnTo>
                <a:lnTo>
                  <a:pt x="3267075" y="2827338"/>
                </a:lnTo>
                <a:lnTo>
                  <a:pt x="3268663" y="2830513"/>
                </a:lnTo>
                <a:lnTo>
                  <a:pt x="3268663" y="2832100"/>
                </a:lnTo>
                <a:lnTo>
                  <a:pt x="3268663" y="2833688"/>
                </a:lnTo>
                <a:lnTo>
                  <a:pt x="3267075" y="2833688"/>
                </a:lnTo>
                <a:lnTo>
                  <a:pt x="3265488" y="2833688"/>
                </a:lnTo>
                <a:lnTo>
                  <a:pt x="3263900" y="2833688"/>
                </a:lnTo>
                <a:lnTo>
                  <a:pt x="3263900" y="2835275"/>
                </a:lnTo>
                <a:lnTo>
                  <a:pt x="3263900" y="2836863"/>
                </a:lnTo>
                <a:lnTo>
                  <a:pt x="3262313" y="2836863"/>
                </a:lnTo>
                <a:lnTo>
                  <a:pt x="3262313" y="2838450"/>
                </a:lnTo>
                <a:lnTo>
                  <a:pt x="3260725" y="2838450"/>
                </a:lnTo>
                <a:lnTo>
                  <a:pt x="3259138" y="2838450"/>
                </a:lnTo>
                <a:lnTo>
                  <a:pt x="3259138" y="2841625"/>
                </a:lnTo>
                <a:lnTo>
                  <a:pt x="3257550" y="2841625"/>
                </a:lnTo>
                <a:lnTo>
                  <a:pt x="3257550" y="2843213"/>
                </a:lnTo>
                <a:lnTo>
                  <a:pt x="3259138" y="2843213"/>
                </a:lnTo>
                <a:lnTo>
                  <a:pt x="3262313" y="2844800"/>
                </a:lnTo>
                <a:lnTo>
                  <a:pt x="3265488" y="2847975"/>
                </a:lnTo>
                <a:lnTo>
                  <a:pt x="3270250" y="2851150"/>
                </a:lnTo>
                <a:lnTo>
                  <a:pt x="3275013" y="2855913"/>
                </a:lnTo>
                <a:lnTo>
                  <a:pt x="3276600" y="2855913"/>
                </a:lnTo>
                <a:lnTo>
                  <a:pt x="3294063" y="2868613"/>
                </a:lnTo>
                <a:lnTo>
                  <a:pt x="3294063" y="2870200"/>
                </a:lnTo>
                <a:lnTo>
                  <a:pt x="3295650" y="2870200"/>
                </a:lnTo>
                <a:lnTo>
                  <a:pt x="3298825" y="2870200"/>
                </a:lnTo>
                <a:lnTo>
                  <a:pt x="3298825" y="2871788"/>
                </a:lnTo>
                <a:lnTo>
                  <a:pt x="3303588" y="2873375"/>
                </a:lnTo>
                <a:lnTo>
                  <a:pt x="3305175" y="2874963"/>
                </a:lnTo>
                <a:lnTo>
                  <a:pt x="3324226" y="2882900"/>
                </a:lnTo>
                <a:lnTo>
                  <a:pt x="3325813" y="2882900"/>
                </a:lnTo>
                <a:lnTo>
                  <a:pt x="3325813" y="2884488"/>
                </a:lnTo>
                <a:lnTo>
                  <a:pt x="3327400" y="2884488"/>
                </a:lnTo>
                <a:lnTo>
                  <a:pt x="3327400" y="2886075"/>
                </a:lnTo>
                <a:lnTo>
                  <a:pt x="3327400" y="2887663"/>
                </a:lnTo>
                <a:lnTo>
                  <a:pt x="3327400" y="2889250"/>
                </a:lnTo>
                <a:lnTo>
                  <a:pt x="3327400" y="2890838"/>
                </a:lnTo>
                <a:lnTo>
                  <a:pt x="3327400" y="2892425"/>
                </a:lnTo>
                <a:lnTo>
                  <a:pt x="3327400" y="2894013"/>
                </a:lnTo>
                <a:lnTo>
                  <a:pt x="3327400" y="2897188"/>
                </a:lnTo>
                <a:lnTo>
                  <a:pt x="3338513" y="2897188"/>
                </a:lnTo>
                <a:lnTo>
                  <a:pt x="3340100" y="2897188"/>
                </a:lnTo>
                <a:lnTo>
                  <a:pt x="3343276" y="2895600"/>
                </a:lnTo>
                <a:lnTo>
                  <a:pt x="3344863" y="2895600"/>
                </a:lnTo>
                <a:lnTo>
                  <a:pt x="3344863" y="2894013"/>
                </a:lnTo>
                <a:lnTo>
                  <a:pt x="3346450" y="2894013"/>
                </a:lnTo>
                <a:lnTo>
                  <a:pt x="3348038" y="2894013"/>
                </a:lnTo>
                <a:lnTo>
                  <a:pt x="3354388" y="2895600"/>
                </a:lnTo>
                <a:lnTo>
                  <a:pt x="3354388" y="2897188"/>
                </a:lnTo>
                <a:lnTo>
                  <a:pt x="3355976" y="2897188"/>
                </a:lnTo>
                <a:lnTo>
                  <a:pt x="3357563" y="2897188"/>
                </a:lnTo>
                <a:lnTo>
                  <a:pt x="3362326" y="2898775"/>
                </a:lnTo>
                <a:lnTo>
                  <a:pt x="3363913" y="2898775"/>
                </a:lnTo>
                <a:lnTo>
                  <a:pt x="3365500" y="2898775"/>
                </a:lnTo>
                <a:lnTo>
                  <a:pt x="3367088" y="2900363"/>
                </a:lnTo>
                <a:lnTo>
                  <a:pt x="3368676" y="2900363"/>
                </a:lnTo>
                <a:lnTo>
                  <a:pt x="3368676" y="2901950"/>
                </a:lnTo>
                <a:lnTo>
                  <a:pt x="3370263" y="2901950"/>
                </a:lnTo>
                <a:lnTo>
                  <a:pt x="3371850" y="2901950"/>
                </a:lnTo>
                <a:lnTo>
                  <a:pt x="3373438" y="2901950"/>
                </a:lnTo>
                <a:lnTo>
                  <a:pt x="3373438" y="2903538"/>
                </a:lnTo>
                <a:lnTo>
                  <a:pt x="3375026" y="2903538"/>
                </a:lnTo>
                <a:lnTo>
                  <a:pt x="3375026" y="2905125"/>
                </a:lnTo>
                <a:lnTo>
                  <a:pt x="3376613" y="2906713"/>
                </a:lnTo>
                <a:lnTo>
                  <a:pt x="3378200" y="2906713"/>
                </a:lnTo>
                <a:lnTo>
                  <a:pt x="3379788" y="2906713"/>
                </a:lnTo>
                <a:lnTo>
                  <a:pt x="3379788" y="2908300"/>
                </a:lnTo>
                <a:lnTo>
                  <a:pt x="3379788" y="2909888"/>
                </a:lnTo>
                <a:lnTo>
                  <a:pt x="3375026" y="2909888"/>
                </a:lnTo>
                <a:lnTo>
                  <a:pt x="3375026" y="2911475"/>
                </a:lnTo>
                <a:lnTo>
                  <a:pt x="3378200" y="2911475"/>
                </a:lnTo>
                <a:lnTo>
                  <a:pt x="3376613" y="2914650"/>
                </a:lnTo>
                <a:lnTo>
                  <a:pt x="3379788" y="2914650"/>
                </a:lnTo>
                <a:lnTo>
                  <a:pt x="3381376" y="2914650"/>
                </a:lnTo>
                <a:lnTo>
                  <a:pt x="3382963" y="2914650"/>
                </a:lnTo>
                <a:lnTo>
                  <a:pt x="3384550" y="2914650"/>
                </a:lnTo>
                <a:lnTo>
                  <a:pt x="3384550" y="2916238"/>
                </a:lnTo>
                <a:lnTo>
                  <a:pt x="3386138" y="2914650"/>
                </a:lnTo>
                <a:lnTo>
                  <a:pt x="3387726" y="2914650"/>
                </a:lnTo>
                <a:lnTo>
                  <a:pt x="3389313" y="2914650"/>
                </a:lnTo>
                <a:lnTo>
                  <a:pt x="3390900" y="2914650"/>
                </a:lnTo>
                <a:lnTo>
                  <a:pt x="3394076" y="2919413"/>
                </a:lnTo>
                <a:lnTo>
                  <a:pt x="3395663" y="2921000"/>
                </a:lnTo>
                <a:lnTo>
                  <a:pt x="3397250" y="2919413"/>
                </a:lnTo>
                <a:lnTo>
                  <a:pt x="3398838" y="2919413"/>
                </a:lnTo>
                <a:lnTo>
                  <a:pt x="3400426" y="2919413"/>
                </a:lnTo>
                <a:lnTo>
                  <a:pt x="3402013" y="2919413"/>
                </a:lnTo>
                <a:lnTo>
                  <a:pt x="3405188" y="2919413"/>
                </a:lnTo>
                <a:lnTo>
                  <a:pt x="3406776" y="2921000"/>
                </a:lnTo>
                <a:lnTo>
                  <a:pt x="3405188" y="2922588"/>
                </a:lnTo>
                <a:lnTo>
                  <a:pt x="3406776" y="2922588"/>
                </a:lnTo>
                <a:lnTo>
                  <a:pt x="3406776" y="2921000"/>
                </a:lnTo>
                <a:lnTo>
                  <a:pt x="3408363" y="2919413"/>
                </a:lnTo>
                <a:lnTo>
                  <a:pt x="3409950" y="2919413"/>
                </a:lnTo>
                <a:lnTo>
                  <a:pt x="3411538" y="2919413"/>
                </a:lnTo>
                <a:lnTo>
                  <a:pt x="3411538" y="2921000"/>
                </a:lnTo>
                <a:lnTo>
                  <a:pt x="3413126" y="2919413"/>
                </a:lnTo>
                <a:lnTo>
                  <a:pt x="3414713" y="2919413"/>
                </a:lnTo>
                <a:lnTo>
                  <a:pt x="3416300" y="2919413"/>
                </a:lnTo>
                <a:lnTo>
                  <a:pt x="3417888" y="2924175"/>
                </a:lnTo>
                <a:lnTo>
                  <a:pt x="3419476" y="2924175"/>
                </a:lnTo>
                <a:lnTo>
                  <a:pt x="3419476" y="2922588"/>
                </a:lnTo>
                <a:lnTo>
                  <a:pt x="3421063" y="2922588"/>
                </a:lnTo>
                <a:lnTo>
                  <a:pt x="3421063" y="2921000"/>
                </a:lnTo>
                <a:lnTo>
                  <a:pt x="3424238" y="2921000"/>
                </a:lnTo>
                <a:lnTo>
                  <a:pt x="3424238" y="2922588"/>
                </a:lnTo>
                <a:lnTo>
                  <a:pt x="3424238" y="2924175"/>
                </a:lnTo>
                <a:lnTo>
                  <a:pt x="3425826" y="2924175"/>
                </a:lnTo>
                <a:lnTo>
                  <a:pt x="3427413" y="2922588"/>
                </a:lnTo>
                <a:lnTo>
                  <a:pt x="3429000" y="2922588"/>
                </a:lnTo>
                <a:lnTo>
                  <a:pt x="3430588" y="2922588"/>
                </a:lnTo>
                <a:lnTo>
                  <a:pt x="3432176" y="2924175"/>
                </a:lnTo>
                <a:lnTo>
                  <a:pt x="3433763" y="2924175"/>
                </a:lnTo>
                <a:lnTo>
                  <a:pt x="3438526" y="2925763"/>
                </a:lnTo>
                <a:lnTo>
                  <a:pt x="3440113" y="2925763"/>
                </a:lnTo>
                <a:lnTo>
                  <a:pt x="3443288" y="2925763"/>
                </a:lnTo>
                <a:lnTo>
                  <a:pt x="3443288" y="2927350"/>
                </a:lnTo>
                <a:lnTo>
                  <a:pt x="3443288" y="2928938"/>
                </a:lnTo>
                <a:lnTo>
                  <a:pt x="3444876" y="2928938"/>
                </a:lnTo>
                <a:lnTo>
                  <a:pt x="3446463" y="2928938"/>
                </a:lnTo>
                <a:lnTo>
                  <a:pt x="3448050" y="2928938"/>
                </a:lnTo>
                <a:lnTo>
                  <a:pt x="3449638" y="2928938"/>
                </a:lnTo>
                <a:lnTo>
                  <a:pt x="3454400" y="2930525"/>
                </a:lnTo>
                <a:lnTo>
                  <a:pt x="3455988" y="2930525"/>
                </a:lnTo>
                <a:lnTo>
                  <a:pt x="3457576" y="2930525"/>
                </a:lnTo>
                <a:lnTo>
                  <a:pt x="3459163" y="2930525"/>
                </a:lnTo>
                <a:lnTo>
                  <a:pt x="3460750" y="2932113"/>
                </a:lnTo>
                <a:lnTo>
                  <a:pt x="3462338" y="2933700"/>
                </a:lnTo>
                <a:lnTo>
                  <a:pt x="3463926" y="2933700"/>
                </a:lnTo>
                <a:lnTo>
                  <a:pt x="3465513" y="2933700"/>
                </a:lnTo>
                <a:lnTo>
                  <a:pt x="3467100" y="2933700"/>
                </a:lnTo>
                <a:lnTo>
                  <a:pt x="3468688" y="2935288"/>
                </a:lnTo>
                <a:lnTo>
                  <a:pt x="3470276" y="2936875"/>
                </a:lnTo>
                <a:lnTo>
                  <a:pt x="3470276" y="2938463"/>
                </a:lnTo>
                <a:lnTo>
                  <a:pt x="3471863" y="2938463"/>
                </a:lnTo>
                <a:lnTo>
                  <a:pt x="3473450" y="2938463"/>
                </a:lnTo>
                <a:lnTo>
                  <a:pt x="3478213" y="2941638"/>
                </a:lnTo>
                <a:lnTo>
                  <a:pt x="3479800" y="2941638"/>
                </a:lnTo>
                <a:lnTo>
                  <a:pt x="3481388" y="2941638"/>
                </a:lnTo>
                <a:lnTo>
                  <a:pt x="3482976" y="2943225"/>
                </a:lnTo>
                <a:lnTo>
                  <a:pt x="3484563" y="2946400"/>
                </a:lnTo>
                <a:lnTo>
                  <a:pt x="3486150" y="2947988"/>
                </a:lnTo>
                <a:lnTo>
                  <a:pt x="3487738" y="2947988"/>
                </a:lnTo>
                <a:lnTo>
                  <a:pt x="3487738" y="2949575"/>
                </a:lnTo>
                <a:lnTo>
                  <a:pt x="3486150" y="2951163"/>
                </a:lnTo>
                <a:lnTo>
                  <a:pt x="3487738" y="2951163"/>
                </a:lnTo>
                <a:lnTo>
                  <a:pt x="3489326" y="2951163"/>
                </a:lnTo>
                <a:lnTo>
                  <a:pt x="3490913" y="2951163"/>
                </a:lnTo>
                <a:lnTo>
                  <a:pt x="3490913" y="2949575"/>
                </a:lnTo>
                <a:lnTo>
                  <a:pt x="3492500" y="2949575"/>
                </a:lnTo>
                <a:lnTo>
                  <a:pt x="3497263" y="2951163"/>
                </a:lnTo>
                <a:lnTo>
                  <a:pt x="3500438" y="2952750"/>
                </a:lnTo>
                <a:lnTo>
                  <a:pt x="3517900" y="2960688"/>
                </a:lnTo>
                <a:lnTo>
                  <a:pt x="3519488" y="2960688"/>
                </a:lnTo>
                <a:lnTo>
                  <a:pt x="3521076" y="2960688"/>
                </a:lnTo>
                <a:lnTo>
                  <a:pt x="3527426" y="2965450"/>
                </a:lnTo>
                <a:lnTo>
                  <a:pt x="3546476" y="2970213"/>
                </a:lnTo>
                <a:lnTo>
                  <a:pt x="3552826" y="2973388"/>
                </a:lnTo>
                <a:lnTo>
                  <a:pt x="3554413" y="2974975"/>
                </a:lnTo>
                <a:lnTo>
                  <a:pt x="3556000" y="2978150"/>
                </a:lnTo>
                <a:lnTo>
                  <a:pt x="3556000" y="2979738"/>
                </a:lnTo>
                <a:lnTo>
                  <a:pt x="3556000" y="2981325"/>
                </a:lnTo>
                <a:lnTo>
                  <a:pt x="3556000" y="2982913"/>
                </a:lnTo>
                <a:lnTo>
                  <a:pt x="3556000" y="2987675"/>
                </a:lnTo>
                <a:lnTo>
                  <a:pt x="3556000" y="2990850"/>
                </a:lnTo>
                <a:lnTo>
                  <a:pt x="3554413" y="2990850"/>
                </a:lnTo>
                <a:lnTo>
                  <a:pt x="3554413" y="2992438"/>
                </a:lnTo>
                <a:lnTo>
                  <a:pt x="3554413" y="2994025"/>
                </a:lnTo>
                <a:lnTo>
                  <a:pt x="3554413" y="2995613"/>
                </a:lnTo>
                <a:lnTo>
                  <a:pt x="3556000" y="2995613"/>
                </a:lnTo>
                <a:lnTo>
                  <a:pt x="3557588" y="2995613"/>
                </a:lnTo>
                <a:lnTo>
                  <a:pt x="3557588" y="2997200"/>
                </a:lnTo>
                <a:lnTo>
                  <a:pt x="3557588" y="2998788"/>
                </a:lnTo>
                <a:lnTo>
                  <a:pt x="3559176" y="3005138"/>
                </a:lnTo>
                <a:lnTo>
                  <a:pt x="3560763" y="3008313"/>
                </a:lnTo>
                <a:lnTo>
                  <a:pt x="3562350" y="3008313"/>
                </a:lnTo>
                <a:lnTo>
                  <a:pt x="3562350" y="3009900"/>
                </a:lnTo>
                <a:lnTo>
                  <a:pt x="3563938" y="3011488"/>
                </a:lnTo>
                <a:lnTo>
                  <a:pt x="3563938" y="3013075"/>
                </a:lnTo>
                <a:lnTo>
                  <a:pt x="3565526" y="3016250"/>
                </a:lnTo>
                <a:lnTo>
                  <a:pt x="3567113" y="3017838"/>
                </a:lnTo>
                <a:lnTo>
                  <a:pt x="3568700" y="3019425"/>
                </a:lnTo>
                <a:lnTo>
                  <a:pt x="3570288" y="3027363"/>
                </a:lnTo>
                <a:lnTo>
                  <a:pt x="3571876" y="3032125"/>
                </a:lnTo>
                <a:lnTo>
                  <a:pt x="3570288" y="3032125"/>
                </a:lnTo>
                <a:lnTo>
                  <a:pt x="3570288" y="3033713"/>
                </a:lnTo>
                <a:lnTo>
                  <a:pt x="3570288" y="3035300"/>
                </a:lnTo>
                <a:lnTo>
                  <a:pt x="3571876" y="3035300"/>
                </a:lnTo>
                <a:lnTo>
                  <a:pt x="3573463" y="3036888"/>
                </a:lnTo>
                <a:lnTo>
                  <a:pt x="3573463" y="3038475"/>
                </a:lnTo>
                <a:lnTo>
                  <a:pt x="3573463" y="3040063"/>
                </a:lnTo>
                <a:lnTo>
                  <a:pt x="3573463" y="3041650"/>
                </a:lnTo>
                <a:lnTo>
                  <a:pt x="3573463" y="3043238"/>
                </a:lnTo>
                <a:lnTo>
                  <a:pt x="3571876" y="3043238"/>
                </a:lnTo>
                <a:lnTo>
                  <a:pt x="3570288" y="3044825"/>
                </a:lnTo>
                <a:lnTo>
                  <a:pt x="3568700" y="3044825"/>
                </a:lnTo>
                <a:lnTo>
                  <a:pt x="3567113" y="3044825"/>
                </a:lnTo>
                <a:lnTo>
                  <a:pt x="3565526" y="3044825"/>
                </a:lnTo>
                <a:lnTo>
                  <a:pt x="3563938" y="3044825"/>
                </a:lnTo>
                <a:lnTo>
                  <a:pt x="3563938" y="3046413"/>
                </a:lnTo>
                <a:lnTo>
                  <a:pt x="3565526" y="3046413"/>
                </a:lnTo>
                <a:lnTo>
                  <a:pt x="3567113" y="3046413"/>
                </a:lnTo>
                <a:lnTo>
                  <a:pt x="3568700" y="3046413"/>
                </a:lnTo>
                <a:lnTo>
                  <a:pt x="3571876" y="3048000"/>
                </a:lnTo>
                <a:lnTo>
                  <a:pt x="3573463" y="3046413"/>
                </a:lnTo>
                <a:lnTo>
                  <a:pt x="3575050" y="3044825"/>
                </a:lnTo>
                <a:lnTo>
                  <a:pt x="3575050" y="3046413"/>
                </a:lnTo>
                <a:lnTo>
                  <a:pt x="3576638" y="3046413"/>
                </a:lnTo>
                <a:lnTo>
                  <a:pt x="3576638" y="3048000"/>
                </a:lnTo>
                <a:lnTo>
                  <a:pt x="3576638" y="3049588"/>
                </a:lnTo>
                <a:lnTo>
                  <a:pt x="3578226" y="3049588"/>
                </a:lnTo>
                <a:lnTo>
                  <a:pt x="3581400" y="3057525"/>
                </a:lnTo>
                <a:lnTo>
                  <a:pt x="3581400" y="3059113"/>
                </a:lnTo>
                <a:lnTo>
                  <a:pt x="3581400" y="3060700"/>
                </a:lnTo>
                <a:lnTo>
                  <a:pt x="3582988" y="3060700"/>
                </a:lnTo>
                <a:lnTo>
                  <a:pt x="3582988" y="3062288"/>
                </a:lnTo>
                <a:lnTo>
                  <a:pt x="3584576" y="3063875"/>
                </a:lnTo>
                <a:lnTo>
                  <a:pt x="3584576" y="3065463"/>
                </a:lnTo>
                <a:lnTo>
                  <a:pt x="3586163" y="3067050"/>
                </a:lnTo>
                <a:lnTo>
                  <a:pt x="3586163" y="3068638"/>
                </a:lnTo>
                <a:lnTo>
                  <a:pt x="3589338" y="3073400"/>
                </a:lnTo>
                <a:lnTo>
                  <a:pt x="3589338" y="3074988"/>
                </a:lnTo>
                <a:lnTo>
                  <a:pt x="3590926" y="3076575"/>
                </a:lnTo>
                <a:lnTo>
                  <a:pt x="3592513" y="3081338"/>
                </a:lnTo>
                <a:lnTo>
                  <a:pt x="3594100" y="3084513"/>
                </a:lnTo>
                <a:lnTo>
                  <a:pt x="3594100" y="3086100"/>
                </a:lnTo>
                <a:lnTo>
                  <a:pt x="3595688" y="3090863"/>
                </a:lnTo>
                <a:lnTo>
                  <a:pt x="3597276" y="3090863"/>
                </a:lnTo>
                <a:lnTo>
                  <a:pt x="3603626" y="3100388"/>
                </a:lnTo>
                <a:lnTo>
                  <a:pt x="3603626" y="3101975"/>
                </a:lnTo>
                <a:lnTo>
                  <a:pt x="3603626" y="3103563"/>
                </a:lnTo>
                <a:lnTo>
                  <a:pt x="3603626" y="3105150"/>
                </a:lnTo>
                <a:lnTo>
                  <a:pt x="3603626" y="3106738"/>
                </a:lnTo>
                <a:lnTo>
                  <a:pt x="3605213" y="3108325"/>
                </a:lnTo>
                <a:lnTo>
                  <a:pt x="3606800" y="3109913"/>
                </a:lnTo>
                <a:lnTo>
                  <a:pt x="3608388" y="3109913"/>
                </a:lnTo>
                <a:lnTo>
                  <a:pt x="3608388" y="3111500"/>
                </a:lnTo>
                <a:lnTo>
                  <a:pt x="3608388" y="3113088"/>
                </a:lnTo>
                <a:lnTo>
                  <a:pt x="3608388" y="3114675"/>
                </a:lnTo>
                <a:lnTo>
                  <a:pt x="3608388" y="3116263"/>
                </a:lnTo>
                <a:lnTo>
                  <a:pt x="3611563" y="3117850"/>
                </a:lnTo>
                <a:lnTo>
                  <a:pt x="3611563" y="3119438"/>
                </a:lnTo>
                <a:lnTo>
                  <a:pt x="3611563" y="3121025"/>
                </a:lnTo>
                <a:lnTo>
                  <a:pt x="3613150" y="3121025"/>
                </a:lnTo>
                <a:lnTo>
                  <a:pt x="3614738" y="3122613"/>
                </a:lnTo>
                <a:lnTo>
                  <a:pt x="3614738" y="3125788"/>
                </a:lnTo>
                <a:lnTo>
                  <a:pt x="3616326" y="3128963"/>
                </a:lnTo>
                <a:lnTo>
                  <a:pt x="3617913" y="3130550"/>
                </a:lnTo>
                <a:lnTo>
                  <a:pt x="3624263" y="3138488"/>
                </a:lnTo>
                <a:lnTo>
                  <a:pt x="3624263" y="3140075"/>
                </a:lnTo>
                <a:lnTo>
                  <a:pt x="3625850" y="3141663"/>
                </a:lnTo>
                <a:lnTo>
                  <a:pt x="3627438" y="3144838"/>
                </a:lnTo>
                <a:lnTo>
                  <a:pt x="3627438" y="3146425"/>
                </a:lnTo>
                <a:lnTo>
                  <a:pt x="3627438" y="3148013"/>
                </a:lnTo>
                <a:lnTo>
                  <a:pt x="3627438" y="3149600"/>
                </a:lnTo>
                <a:lnTo>
                  <a:pt x="3625850" y="3149600"/>
                </a:lnTo>
                <a:lnTo>
                  <a:pt x="3622676" y="3155950"/>
                </a:lnTo>
                <a:lnTo>
                  <a:pt x="3622676" y="3157538"/>
                </a:lnTo>
                <a:lnTo>
                  <a:pt x="3624263" y="3157538"/>
                </a:lnTo>
                <a:lnTo>
                  <a:pt x="3624263" y="3155950"/>
                </a:lnTo>
                <a:lnTo>
                  <a:pt x="3625850" y="3155950"/>
                </a:lnTo>
                <a:lnTo>
                  <a:pt x="3627438" y="3155950"/>
                </a:lnTo>
                <a:lnTo>
                  <a:pt x="3627438" y="3157538"/>
                </a:lnTo>
                <a:lnTo>
                  <a:pt x="3630613" y="3157538"/>
                </a:lnTo>
                <a:lnTo>
                  <a:pt x="3633788" y="3160713"/>
                </a:lnTo>
                <a:lnTo>
                  <a:pt x="3635376" y="3162300"/>
                </a:lnTo>
                <a:lnTo>
                  <a:pt x="3641726" y="3167063"/>
                </a:lnTo>
                <a:lnTo>
                  <a:pt x="3648076" y="3170238"/>
                </a:lnTo>
                <a:lnTo>
                  <a:pt x="3649663" y="3175000"/>
                </a:lnTo>
                <a:lnTo>
                  <a:pt x="3649663" y="3176588"/>
                </a:lnTo>
                <a:lnTo>
                  <a:pt x="3651250" y="3179763"/>
                </a:lnTo>
                <a:lnTo>
                  <a:pt x="3651250" y="3181350"/>
                </a:lnTo>
                <a:lnTo>
                  <a:pt x="3652838" y="3182938"/>
                </a:lnTo>
                <a:lnTo>
                  <a:pt x="3651250" y="3182938"/>
                </a:lnTo>
                <a:lnTo>
                  <a:pt x="3651250" y="3184525"/>
                </a:lnTo>
                <a:lnTo>
                  <a:pt x="3651250" y="3186113"/>
                </a:lnTo>
                <a:lnTo>
                  <a:pt x="3651250" y="3187700"/>
                </a:lnTo>
                <a:lnTo>
                  <a:pt x="3651250" y="3189288"/>
                </a:lnTo>
                <a:lnTo>
                  <a:pt x="3652838" y="3189288"/>
                </a:lnTo>
                <a:lnTo>
                  <a:pt x="3654426" y="3189288"/>
                </a:lnTo>
                <a:lnTo>
                  <a:pt x="3656013" y="3189288"/>
                </a:lnTo>
                <a:lnTo>
                  <a:pt x="3657600" y="3194050"/>
                </a:lnTo>
                <a:lnTo>
                  <a:pt x="3657600" y="3195638"/>
                </a:lnTo>
                <a:lnTo>
                  <a:pt x="3657600" y="3197225"/>
                </a:lnTo>
                <a:lnTo>
                  <a:pt x="3656013" y="3197225"/>
                </a:lnTo>
                <a:lnTo>
                  <a:pt x="3656013" y="3198813"/>
                </a:lnTo>
                <a:lnTo>
                  <a:pt x="3656013" y="3200400"/>
                </a:lnTo>
                <a:lnTo>
                  <a:pt x="3654426" y="3201988"/>
                </a:lnTo>
                <a:lnTo>
                  <a:pt x="3654426" y="3203575"/>
                </a:lnTo>
                <a:lnTo>
                  <a:pt x="3657600" y="3206750"/>
                </a:lnTo>
                <a:lnTo>
                  <a:pt x="3659188" y="3211513"/>
                </a:lnTo>
                <a:lnTo>
                  <a:pt x="3660776" y="3213100"/>
                </a:lnTo>
                <a:lnTo>
                  <a:pt x="3662363" y="3214688"/>
                </a:lnTo>
                <a:lnTo>
                  <a:pt x="3663950" y="3216275"/>
                </a:lnTo>
                <a:lnTo>
                  <a:pt x="3663950" y="3217863"/>
                </a:lnTo>
                <a:lnTo>
                  <a:pt x="3663950" y="3219450"/>
                </a:lnTo>
                <a:lnTo>
                  <a:pt x="3662363" y="3221038"/>
                </a:lnTo>
                <a:lnTo>
                  <a:pt x="3662363" y="3222625"/>
                </a:lnTo>
                <a:lnTo>
                  <a:pt x="3663950" y="3222625"/>
                </a:lnTo>
                <a:lnTo>
                  <a:pt x="3663950" y="3224213"/>
                </a:lnTo>
                <a:lnTo>
                  <a:pt x="3665538" y="3224213"/>
                </a:lnTo>
                <a:lnTo>
                  <a:pt x="3665538" y="3225800"/>
                </a:lnTo>
                <a:lnTo>
                  <a:pt x="3667126" y="3227388"/>
                </a:lnTo>
                <a:lnTo>
                  <a:pt x="3667126" y="3228975"/>
                </a:lnTo>
                <a:lnTo>
                  <a:pt x="3665538" y="3230563"/>
                </a:lnTo>
                <a:lnTo>
                  <a:pt x="3663950" y="3232150"/>
                </a:lnTo>
                <a:lnTo>
                  <a:pt x="3662363" y="3232150"/>
                </a:lnTo>
                <a:lnTo>
                  <a:pt x="3660776" y="3233738"/>
                </a:lnTo>
                <a:lnTo>
                  <a:pt x="3659188" y="3233738"/>
                </a:lnTo>
                <a:lnTo>
                  <a:pt x="3659188" y="3235325"/>
                </a:lnTo>
                <a:lnTo>
                  <a:pt x="3659188" y="3236913"/>
                </a:lnTo>
                <a:lnTo>
                  <a:pt x="3660776" y="3238500"/>
                </a:lnTo>
                <a:lnTo>
                  <a:pt x="3659188" y="3238500"/>
                </a:lnTo>
                <a:lnTo>
                  <a:pt x="3659188" y="3240088"/>
                </a:lnTo>
                <a:lnTo>
                  <a:pt x="3657600" y="3241675"/>
                </a:lnTo>
                <a:lnTo>
                  <a:pt x="3657600" y="3243263"/>
                </a:lnTo>
                <a:lnTo>
                  <a:pt x="3659188" y="3243263"/>
                </a:lnTo>
                <a:lnTo>
                  <a:pt x="3662363" y="3243263"/>
                </a:lnTo>
                <a:lnTo>
                  <a:pt x="3663950" y="3243263"/>
                </a:lnTo>
                <a:lnTo>
                  <a:pt x="3665538" y="3243263"/>
                </a:lnTo>
                <a:lnTo>
                  <a:pt x="3667126" y="3243263"/>
                </a:lnTo>
                <a:lnTo>
                  <a:pt x="3668713" y="3244850"/>
                </a:lnTo>
                <a:lnTo>
                  <a:pt x="3671888" y="3244850"/>
                </a:lnTo>
                <a:lnTo>
                  <a:pt x="3673476" y="3248025"/>
                </a:lnTo>
                <a:lnTo>
                  <a:pt x="3676650" y="3249613"/>
                </a:lnTo>
                <a:lnTo>
                  <a:pt x="3678238" y="3251200"/>
                </a:lnTo>
                <a:lnTo>
                  <a:pt x="3679826" y="3251200"/>
                </a:lnTo>
                <a:lnTo>
                  <a:pt x="3679826" y="3252788"/>
                </a:lnTo>
                <a:lnTo>
                  <a:pt x="3679826" y="3254375"/>
                </a:lnTo>
                <a:lnTo>
                  <a:pt x="3679826" y="3255963"/>
                </a:lnTo>
                <a:lnTo>
                  <a:pt x="3678238" y="3255963"/>
                </a:lnTo>
                <a:lnTo>
                  <a:pt x="3676650" y="3255963"/>
                </a:lnTo>
                <a:lnTo>
                  <a:pt x="3676650" y="3257550"/>
                </a:lnTo>
                <a:lnTo>
                  <a:pt x="3678238" y="3257550"/>
                </a:lnTo>
                <a:lnTo>
                  <a:pt x="3679826" y="3259138"/>
                </a:lnTo>
                <a:lnTo>
                  <a:pt x="3681413" y="3260725"/>
                </a:lnTo>
                <a:lnTo>
                  <a:pt x="3679826" y="3260725"/>
                </a:lnTo>
                <a:lnTo>
                  <a:pt x="3679826" y="3265488"/>
                </a:lnTo>
                <a:lnTo>
                  <a:pt x="3678238" y="3265488"/>
                </a:lnTo>
                <a:lnTo>
                  <a:pt x="3675063" y="3265488"/>
                </a:lnTo>
                <a:lnTo>
                  <a:pt x="3671888" y="3267075"/>
                </a:lnTo>
                <a:lnTo>
                  <a:pt x="3671888" y="3268663"/>
                </a:lnTo>
                <a:lnTo>
                  <a:pt x="3673476" y="3270250"/>
                </a:lnTo>
                <a:lnTo>
                  <a:pt x="3673476" y="3271838"/>
                </a:lnTo>
                <a:lnTo>
                  <a:pt x="3673476" y="3273425"/>
                </a:lnTo>
                <a:lnTo>
                  <a:pt x="3675063" y="3273425"/>
                </a:lnTo>
                <a:lnTo>
                  <a:pt x="3675063" y="3275013"/>
                </a:lnTo>
                <a:lnTo>
                  <a:pt x="3675063" y="3276600"/>
                </a:lnTo>
                <a:lnTo>
                  <a:pt x="3675063" y="3278188"/>
                </a:lnTo>
                <a:lnTo>
                  <a:pt x="3675063" y="3279775"/>
                </a:lnTo>
                <a:lnTo>
                  <a:pt x="3671888" y="3281363"/>
                </a:lnTo>
                <a:lnTo>
                  <a:pt x="3671888" y="3282950"/>
                </a:lnTo>
                <a:lnTo>
                  <a:pt x="3671888" y="3284538"/>
                </a:lnTo>
                <a:lnTo>
                  <a:pt x="3671888" y="3286125"/>
                </a:lnTo>
                <a:lnTo>
                  <a:pt x="3671888" y="3287713"/>
                </a:lnTo>
                <a:lnTo>
                  <a:pt x="3673476" y="3287713"/>
                </a:lnTo>
                <a:lnTo>
                  <a:pt x="3675063" y="3287713"/>
                </a:lnTo>
                <a:lnTo>
                  <a:pt x="3673476" y="3289300"/>
                </a:lnTo>
                <a:lnTo>
                  <a:pt x="3671888" y="3290888"/>
                </a:lnTo>
                <a:lnTo>
                  <a:pt x="3671888" y="3292475"/>
                </a:lnTo>
                <a:lnTo>
                  <a:pt x="3670300" y="3294063"/>
                </a:lnTo>
                <a:lnTo>
                  <a:pt x="3668713" y="3295650"/>
                </a:lnTo>
                <a:lnTo>
                  <a:pt x="3689350" y="3300413"/>
                </a:lnTo>
                <a:lnTo>
                  <a:pt x="3690938" y="3300413"/>
                </a:lnTo>
                <a:lnTo>
                  <a:pt x="3690938" y="3302000"/>
                </a:lnTo>
                <a:lnTo>
                  <a:pt x="3692526" y="3306763"/>
                </a:lnTo>
                <a:lnTo>
                  <a:pt x="3694113" y="3319463"/>
                </a:lnTo>
                <a:lnTo>
                  <a:pt x="3692526" y="3321050"/>
                </a:lnTo>
                <a:lnTo>
                  <a:pt x="3692526" y="3322638"/>
                </a:lnTo>
                <a:lnTo>
                  <a:pt x="3692526" y="3324225"/>
                </a:lnTo>
                <a:lnTo>
                  <a:pt x="3694113" y="3324225"/>
                </a:lnTo>
                <a:lnTo>
                  <a:pt x="3694113" y="3325813"/>
                </a:lnTo>
                <a:lnTo>
                  <a:pt x="3700463" y="3340100"/>
                </a:lnTo>
                <a:lnTo>
                  <a:pt x="3702050" y="3341688"/>
                </a:lnTo>
                <a:lnTo>
                  <a:pt x="3703638" y="3341688"/>
                </a:lnTo>
                <a:lnTo>
                  <a:pt x="3705226" y="3341688"/>
                </a:lnTo>
                <a:lnTo>
                  <a:pt x="3709988" y="3341688"/>
                </a:lnTo>
                <a:lnTo>
                  <a:pt x="3711576" y="3343275"/>
                </a:lnTo>
                <a:lnTo>
                  <a:pt x="3716338" y="3349625"/>
                </a:lnTo>
                <a:lnTo>
                  <a:pt x="3717926" y="3349625"/>
                </a:lnTo>
                <a:lnTo>
                  <a:pt x="3717926" y="3352800"/>
                </a:lnTo>
                <a:lnTo>
                  <a:pt x="3719513" y="3376613"/>
                </a:lnTo>
                <a:lnTo>
                  <a:pt x="3725863" y="3378200"/>
                </a:lnTo>
                <a:lnTo>
                  <a:pt x="3727450" y="3378200"/>
                </a:lnTo>
                <a:lnTo>
                  <a:pt x="3729038" y="3378200"/>
                </a:lnTo>
                <a:lnTo>
                  <a:pt x="3730626" y="3381375"/>
                </a:lnTo>
                <a:lnTo>
                  <a:pt x="3736976" y="3394075"/>
                </a:lnTo>
                <a:lnTo>
                  <a:pt x="3736976" y="3398838"/>
                </a:lnTo>
                <a:lnTo>
                  <a:pt x="3735388" y="3398838"/>
                </a:lnTo>
                <a:lnTo>
                  <a:pt x="3735388" y="3400425"/>
                </a:lnTo>
                <a:lnTo>
                  <a:pt x="3730626" y="3403600"/>
                </a:lnTo>
                <a:lnTo>
                  <a:pt x="3730626" y="3402013"/>
                </a:lnTo>
                <a:lnTo>
                  <a:pt x="3729038" y="3403600"/>
                </a:lnTo>
                <a:lnTo>
                  <a:pt x="3729038" y="3402013"/>
                </a:lnTo>
                <a:lnTo>
                  <a:pt x="3727450" y="3403600"/>
                </a:lnTo>
                <a:lnTo>
                  <a:pt x="3725863" y="3403600"/>
                </a:lnTo>
                <a:lnTo>
                  <a:pt x="3725863" y="3405188"/>
                </a:lnTo>
                <a:lnTo>
                  <a:pt x="3724276" y="3405188"/>
                </a:lnTo>
                <a:lnTo>
                  <a:pt x="3723482" y="3405982"/>
                </a:lnTo>
                <a:lnTo>
                  <a:pt x="3721100" y="3406775"/>
                </a:lnTo>
                <a:lnTo>
                  <a:pt x="3722688" y="3406775"/>
                </a:lnTo>
                <a:lnTo>
                  <a:pt x="3723482" y="3405982"/>
                </a:lnTo>
                <a:lnTo>
                  <a:pt x="3725863" y="3405188"/>
                </a:lnTo>
                <a:lnTo>
                  <a:pt x="3727450" y="3403600"/>
                </a:lnTo>
                <a:lnTo>
                  <a:pt x="3729038" y="3403600"/>
                </a:lnTo>
                <a:lnTo>
                  <a:pt x="3727450" y="3405188"/>
                </a:lnTo>
                <a:lnTo>
                  <a:pt x="3729038" y="3405188"/>
                </a:lnTo>
                <a:lnTo>
                  <a:pt x="3730626" y="3403600"/>
                </a:lnTo>
                <a:lnTo>
                  <a:pt x="3730626" y="3405188"/>
                </a:lnTo>
                <a:lnTo>
                  <a:pt x="3730626" y="3406775"/>
                </a:lnTo>
                <a:lnTo>
                  <a:pt x="3730626" y="3408363"/>
                </a:lnTo>
                <a:lnTo>
                  <a:pt x="3732213" y="3406775"/>
                </a:lnTo>
                <a:lnTo>
                  <a:pt x="3733800" y="3408363"/>
                </a:lnTo>
                <a:lnTo>
                  <a:pt x="3733800" y="3409950"/>
                </a:lnTo>
                <a:lnTo>
                  <a:pt x="3732213" y="3409950"/>
                </a:lnTo>
                <a:lnTo>
                  <a:pt x="3730626" y="3411538"/>
                </a:lnTo>
                <a:lnTo>
                  <a:pt x="3729038" y="3411538"/>
                </a:lnTo>
                <a:lnTo>
                  <a:pt x="3729038" y="3409950"/>
                </a:lnTo>
                <a:lnTo>
                  <a:pt x="3727450" y="3409950"/>
                </a:lnTo>
                <a:lnTo>
                  <a:pt x="3725863" y="3409950"/>
                </a:lnTo>
                <a:lnTo>
                  <a:pt x="3725863" y="3411538"/>
                </a:lnTo>
                <a:lnTo>
                  <a:pt x="3727450" y="3411538"/>
                </a:lnTo>
                <a:lnTo>
                  <a:pt x="3729038" y="3411538"/>
                </a:lnTo>
                <a:lnTo>
                  <a:pt x="3733800" y="3413125"/>
                </a:lnTo>
                <a:lnTo>
                  <a:pt x="3735388" y="3413125"/>
                </a:lnTo>
                <a:lnTo>
                  <a:pt x="3736976" y="3414713"/>
                </a:lnTo>
                <a:lnTo>
                  <a:pt x="3736976" y="3416300"/>
                </a:lnTo>
                <a:lnTo>
                  <a:pt x="3735388" y="3416300"/>
                </a:lnTo>
                <a:lnTo>
                  <a:pt x="3736976" y="3417888"/>
                </a:lnTo>
                <a:lnTo>
                  <a:pt x="3736976" y="3419475"/>
                </a:lnTo>
                <a:lnTo>
                  <a:pt x="3738563" y="3419475"/>
                </a:lnTo>
                <a:lnTo>
                  <a:pt x="3738563" y="3421063"/>
                </a:lnTo>
                <a:lnTo>
                  <a:pt x="3736976" y="3422650"/>
                </a:lnTo>
                <a:lnTo>
                  <a:pt x="3738563" y="3422650"/>
                </a:lnTo>
                <a:lnTo>
                  <a:pt x="3738563" y="3424238"/>
                </a:lnTo>
                <a:lnTo>
                  <a:pt x="3736976" y="3425825"/>
                </a:lnTo>
                <a:lnTo>
                  <a:pt x="3738563" y="3425825"/>
                </a:lnTo>
                <a:lnTo>
                  <a:pt x="3738563" y="3427413"/>
                </a:lnTo>
                <a:lnTo>
                  <a:pt x="3736976" y="3427413"/>
                </a:lnTo>
                <a:lnTo>
                  <a:pt x="3735388" y="3427413"/>
                </a:lnTo>
                <a:lnTo>
                  <a:pt x="3733800" y="3427413"/>
                </a:lnTo>
                <a:lnTo>
                  <a:pt x="3733800" y="3429000"/>
                </a:lnTo>
                <a:lnTo>
                  <a:pt x="3732213" y="3427413"/>
                </a:lnTo>
                <a:lnTo>
                  <a:pt x="3732213" y="3429000"/>
                </a:lnTo>
                <a:lnTo>
                  <a:pt x="3732213" y="3430588"/>
                </a:lnTo>
                <a:lnTo>
                  <a:pt x="3733800" y="3429000"/>
                </a:lnTo>
                <a:lnTo>
                  <a:pt x="3738563" y="3427413"/>
                </a:lnTo>
                <a:lnTo>
                  <a:pt x="3740150" y="3427413"/>
                </a:lnTo>
                <a:lnTo>
                  <a:pt x="3738563" y="3429000"/>
                </a:lnTo>
                <a:lnTo>
                  <a:pt x="3740150" y="3429000"/>
                </a:lnTo>
                <a:lnTo>
                  <a:pt x="3740150" y="3430588"/>
                </a:lnTo>
                <a:lnTo>
                  <a:pt x="3741738" y="3429000"/>
                </a:lnTo>
                <a:lnTo>
                  <a:pt x="3743326" y="3430588"/>
                </a:lnTo>
                <a:lnTo>
                  <a:pt x="3743326" y="3432175"/>
                </a:lnTo>
                <a:lnTo>
                  <a:pt x="3743326" y="3433763"/>
                </a:lnTo>
                <a:lnTo>
                  <a:pt x="3741738" y="3433763"/>
                </a:lnTo>
                <a:lnTo>
                  <a:pt x="3740150" y="3433763"/>
                </a:lnTo>
                <a:lnTo>
                  <a:pt x="3740150" y="3435350"/>
                </a:lnTo>
                <a:lnTo>
                  <a:pt x="3741738" y="3435350"/>
                </a:lnTo>
                <a:lnTo>
                  <a:pt x="3743326" y="3435350"/>
                </a:lnTo>
                <a:lnTo>
                  <a:pt x="3743326" y="3436938"/>
                </a:lnTo>
                <a:lnTo>
                  <a:pt x="3744913" y="3436938"/>
                </a:lnTo>
                <a:lnTo>
                  <a:pt x="3746500" y="3436938"/>
                </a:lnTo>
                <a:lnTo>
                  <a:pt x="3743326" y="3438525"/>
                </a:lnTo>
                <a:lnTo>
                  <a:pt x="3741738" y="3440113"/>
                </a:lnTo>
                <a:lnTo>
                  <a:pt x="3743326" y="3440113"/>
                </a:lnTo>
                <a:lnTo>
                  <a:pt x="3744913" y="3440113"/>
                </a:lnTo>
                <a:lnTo>
                  <a:pt x="3744913" y="3438525"/>
                </a:lnTo>
                <a:lnTo>
                  <a:pt x="3746500" y="3440113"/>
                </a:lnTo>
                <a:lnTo>
                  <a:pt x="3746500" y="3438525"/>
                </a:lnTo>
                <a:lnTo>
                  <a:pt x="3748088" y="3438525"/>
                </a:lnTo>
                <a:lnTo>
                  <a:pt x="3748088" y="3436938"/>
                </a:lnTo>
                <a:lnTo>
                  <a:pt x="3748088" y="3435350"/>
                </a:lnTo>
                <a:lnTo>
                  <a:pt x="3749676" y="3435350"/>
                </a:lnTo>
                <a:lnTo>
                  <a:pt x="3751263" y="3435350"/>
                </a:lnTo>
                <a:lnTo>
                  <a:pt x="3751263" y="3436938"/>
                </a:lnTo>
                <a:lnTo>
                  <a:pt x="3749676" y="3436938"/>
                </a:lnTo>
                <a:lnTo>
                  <a:pt x="3748088" y="3440113"/>
                </a:lnTo>
                <a:lnTo>
                  <a:pt x="3749676" y="3440113"/>
                </a:lnTo>
                <a:lnTo>
                  <a:pt x="3751263" y="3440113"/>
                </a:lnTo>
                <a:lnTo>
                  <a:pt x="3751263" y="3441700"/>
                </a:lnTo>
                <a:lnTo>
                  <a:pt x="3752850" y="3441700"/>
                </a:lnTo>
                <a:lnTo>
                  <a:pt x="3754438" y="3441700"/>
                </a:lnTo>
                <a:lnTo>
                  <a:pt x="3756026" y="3441700"/>
                </a:lnTo>
                <a:lnTo>
                  <a:pt x="3754438" y="3440113"/>
                </a:lnTo>
                <a:lnTo>
                  <a:pt x="3756026" y="3440113"/>
                </a:lnTo>
                <a:lnTo>
                  <a:pt x="3754438" y="3438525"/>
                </a:lnTo>
                <a:lnTo>
                  <a:pt x="3754438" y="3440113"/>
                </a:lnTo>
                <a:lnTo>
                  <a:pt x="3752850" y="3440113"/>
                </a:lnTo>
                <a:lnTo>
                  <a:pt x="3751263" y="3440113"/>
                </a:lnTo>
                <a:lnTo>
                  <a:pt x="3752850" y="3438525"/>
                </a:lnTo>
                <a:lnTo>
                  <a:pt x="3752850" y="3436938"/>
                </a:lnTo>
                <a:lnTo>
                  <a:pt x="3752850" y="3435350"/>
                </a:lnTo>
                <a:lnTo>
                  <a:pt x="3754438" y="3436938"/>
                </a:lnTo>
                <a:lnTo>
                  <a:pt x="3756026" y="3436938"/>
                </a:lnTo>
                <a:lnTo>
                  <a:pt x="3757613" y="3436938"/>
                </a:lnTo>
                <a:lnTo>
                  <a:pt x="3757613" y="3435350"/>
                </a:lnTo>
                <a:lnTo>
                  <a:pt x="3759200" y="3435350"/>
                </a:lnTo>
                <a:lnTo>
                  <a:pt x="3759200" y="3436938"/>
                </a:lnTo>
                <a:lnTo>
                  <a:pt x="3757613" y="3438525"/>
                </a:lnTo>
                <a:lnTo>
                  <a:pt x="3759200" y="3438525"/>
                </a:lnTo>
                <a:lnTo>
                  <a:pt x="3760788" y="3438525"/>
                </a:lnTo>
                <a:lnTo>
                  <a:pt x="3759200" y="3436938"/>
                </a:lnTo>
                <a:lnTo>
                  <a:pt x="3760788" y="3436938"/>
                </a:lnTo>
                <a:lnTo>
                  <a:pt x="3762376" y="3435350"/>
                </a:lnTo>
                <a:lnTo>
                  <a:pt x="3762376" y="3433763"/>
                </a:lnTo>
                <a:lnTo>
                  <a:pt x="3763963" y="3435350"/>
                </a:lnTo>
                <a:lnTo>
                  <a:pt x="3765550" y="3435350"/>
                </a:lnTo>
                <a:lnTo>
                  <a:pt x="3765550" y="3436938"/>
                </a:lnTo>
                <a:lnTo>
                  <a:pt x="3765550" y="3438525"/>
                </a:lnTo>
                <a:lnTo>
                  <a:pt x="3765550" y="3440113"/>
                </a:lnTo>
                <a:lnTo>
                  <a:pt x="3763963" y="3438525"/>
                </a:lnTo>
                <a:lnTo>
                  <a:pt x="3762376" y="3438525"/>
                </a:lnTo>
                <a:lnTo>
                  <a:pt x="3763963" y="3440113"/>
                </a:lnTo>
                <a:lnTo>
                  <a:pt x="3765550" y="3440113"/>
                </a:lnTo>
                <a:lnTo>
                  <a:pt x="3767138" y="3440113"/>
                </a:lnTo>
                <a:lnTo>
                  <a:pt x="3768726" y="3440113"/>
                </a:lnTo>
                <a:lnTo>
                  <a:pt x="3767138" y="3438525"/>
                </a:lnTo>
                <a:lnTo>
                  <a:pt x="3768726" y="3436938"/>
                </a:lnTo>
                <a:lnTo>
                  <a:pt x="3767138" y="3435350"/>
                </a:lnTo>
                <a:lnTo>
                  <a:pt x="3768726" y="3433763"/>
                </a:lnTo>
                <a:lnTo>
                  <a:pt x="3770313" y="3435350"/>
                </a:lnTo>
                <a:lnTo>
                  <a:pt x="3770313" y="3436938"/>
                </a:lnTo>
                <a:lnTo>
                  <a:pt x="3770313" y="3440113"/>
                </a:lnTo>
                <a:lnTo>
                  <a:pt x="3768726" y="3441700"/>
                </a:lnTo>
                <a:lnTo>
                  <a:pt x="3770313" y="3441700"/>
                </a:lnTo>
                <a:lnTo>
                  <a:pt x="3770313" y="3443288"/>
                </a:lnTo>
                <a:lnTo>
                  <a:pt x="3768726" y="3443288"/>
                </a:lnTo>
                <a:lnTo>
                  <a:pt x="3768726" y="3444875"/>
                </a:lnTo>
                <a:lnTo>
                  <a:pt x="3767138" y="3446463"/>
                </a:lnTo>
                <a:lnTo>
                  <a:pt x="3765550" y="3446463"/>
                </a:lnTo>
                <a:lnTo>
                  <a:pt x="3763963" y="3446463"/>
                </a:lnTo>
                <a:lnTo>
                  <a:pt x="3763963" y="3448050"/>
                </a:lnTo>
                <a:lnTo>
                  <a:pt x="3765550" y="3448050"/>
                </a:lnTo>
                <a:lnTo>
                  <a:pt x="3767138" y="3448050"/>
                </a:lnTo>
                <a:lnTo>
                  <a:pt x="3768726" y="3448050"/>
                </a:lnTo>
                <a:lnTo>
                  <a:pt x="3768726" y="3449638"/>
                </a:lnTo>
                <a:lnTo>
                  <a:pt x="3770313" y="3449638"/>
                </a:lnTo>
                <a:lnTo>
                  <a:pt x="3770313" y="3451225"/>
                </a:lnTo>
                <a:lnTo>
                  <a:pt x="3768726" y="3451225"/>
                </a:lnTo>
                <a:lnTo>
                  <a:pt x="3768726" y="3452813"/>
                </a:lnTo>
                <a:lnTo>
                  <a:pt x="3770313" y="3452813"/>
                </a:lnTo>
                <a:lnTo>
                  <a:pt x="3770313" y="3454400"/>
                </a:lnTo>
                <a:lnTo>
                  <a:pt x="3770313" y="3455988"/>
                </a:lnTo>
                <a:lnTo>
                  <a:pt x="3768726" y="3455988"/>
                </a:lnTo>
                <a:lnTo>
                  <a:pt x="3767138" y="3455988"/>
                </a:lnTo>
                <a:lnTo>
                  <a:pt x="3765550" y="3457575"/>
                </a:lnTo>
                <a:lnTo>
                  <a:pt x="3767138" y="3457575"/>
                </a:lnTo>
                <a:lnTo>
                  <a:pt x="3767138" y="3459163"/>
                </a:lnTo>
                <a:lnTo>
                  <a:pt x="3765550" y="3459163"/>
                </a:lnTo>
                <a:lnTo>
                  <a:pt x="3765550" y="3460750"/>
                </a:lnTo>
                <a:lnTo>
                  <a:pt x="3767138" y="3460750"/>
                </a:lnTo>
                <a:lnTo>
                  <a:pt x="3767138" y="3462338"/>
                </a:lnTo>
                <a:lnTo>
                  <a:pt x="3768726" y="3462338"/>
                </a:lnTo>
                <a:lnTo>
                  <a:pt x="3767138" y="3460750"/>
                </a:lnTo>
                <a:lnTo>
                  <a:pt x="3768726" y="3459163"/>
                </a:lnTo>
                <a:lnTo>
                  <a:pt x="3770313" y="3459163"/>
                </a:lnTo>
                <a:lnTo>
                  <a:pt x="3771900" y="3462338"/>
                </a:lnTo>
                <a:lnTo>
                  <a:pt x="3771900" y="3463925"/>
                </a:lnTo>
                <a:lnTo>
                  <a:pt x="3771900" y="3465513"/>
                </a:lnTo>
                <a:lnTo>
                  <a:pt x="3771900" y="3467100"/>
                </a:lnTo>
                <a:lnTo>
                  <a:pt x="3770313" y="3468688"/>
                </a:lnTo>
                <a:lnTo>
                  <a:pt x="3771900" y="3468688"/>
                </a:lnTo>
                <a:lnTo>
                  <a:pt x="3771900" y="3470275"/>
                </a:lnTo>
                <a:lnTo>
                  <a:pt x="3773488" y="3471863"/>
                </a:lnTo>
                <a:lnTo>
                  <a:pt x="3771900" y="3471863"/>
                </a:lnTo>
                <a:lnTo>
                  <a:pt x="3770313" y="3471863"/>
                </a:lnTo>
                <a:lnTo>
                  <a:pt x="3768726" y="3473450"/>
                </a:lnTo>
                <a:lnTo>
                  <a:pt x="3767138" y="3473450"/>
                </a:lnTo>
                <a:lnTo>
                  <a:pt x="3765550" y="3473450"/>
                </a:lnTo>
                <a:lnTo>
                  <a:pt x="3765550" y="3475038"/>
                </a:lnTo>
                <a:lnTo>
                  <a:pt x="3763963" y="3475038"/>
                </a:lnTo>
                <a:lnTo>
                  <a:pt x="3763963" y="3476625"/>
                </a:lnTo>
                <a:lnTo>
                  <a:pt x="3765550" y="3476625"/>
                </a:lnTo>
                <a:lnTo>
                  <a:pt x="3765550" y="3475038"/>
                </a:lnTo>
                <a:lnTo>
                  <a:pt x="3771900" y="3476625"/>
                </a:lnTo>
                <a:lnTo>
                  <a:pt x="3770313" y="3476625"/>
                </a:lnTo>
                <a:lnTo>
                  <a:pt x="3768726" y="3476625"/>
                </a:lnTo>
                <a:lnTo>
                  <a:pt x="3767138" y="3476625"/>
                </a:lnTo>
                <a:lnTo>
                  <a:pt x="3765550" y="3478213"/>
                </a:lnTo>
                <a:lnTo>
                  <a:pt x="3765550" y="3479800"/>
                </a:lnTo>
                <a:lnTo>
                  <a:pt x="3767138" y="3479800"/>
                </a:lnTo>
                <a:lnTo>
                  <a:pt x="3767138" y="3478213"/>
                </a:lnTo>
                <a:lnTo>
                  <a:pt x="3768726" y="3476625"/>
                </a:lnTo>
                <a:lnTo>
                  <a:pt x="3768726" y="3478213"/>
                </a:lnTo>
                <a:lnTo>
                  <a:pt x="3770313" y="3478213"/>
                </a:lnTo>
                <a:lnTo>
                  <a:pt x="3771900" y="3476625"/>
                </a:lnTo>
                <a:lnTo>
                  <a:pt x="3773488" y="3476625"/>
                </a:lnTo>
                <a:lnTo>
                  <a:pt x="3771900" y="3479800"/>
                </a:lnTo>
                <a:lnTo>
                  <a:pt x="3770313" y="3481388"/>
                </a:lnTo>
                <a:lnTo>
                  <a:pt x="3770313" y="3479800"/>
                </a:lnTo>
                <a:lnTo>
                  <a:pt x="3768726" y="3479800"/>
                </a:lnTo>
                <a:lnTo>
                  <a:pt x="3768726" y="3481388"/>
                </a:lnTo>
                <a:lnTo>
                  <a:pt x="3770313" y="3481388"/>
                </a:lnTo>
                <a:lnTo>
                  <a:pt x="3771900" y="3481388"/>
                </a:lnTo>
                <a:lnTo>
                  <a:pt x="3771900" y="3479800"/>
                </a:lnTo>
                <a:lnTo>
                  <a:pt x="3773488" y="3479800"/>
                </a:lnTo>
                <a:lnTo>
                  <a:pt x="3775076" y="3479800"/>
                </a:lnTo>
                <a:lnTo>
                  <a:pt x="3775076" y="3481388"/>
                </a:lnTo>
                <a:lnTo>
                  <a:pt x="3773488" y="3481388"/>
                </a:lnTo>
                <a:lnTo>
                  <a:pt x="3773488" y="3482975"/>
                </a:lnTo>
                <a:lnTo>
                  <a:pt x="3775076" y="3482975"/>
                </a:lnTo>
                <a:lnTo>
                  <a:pt x="3773488" y="3484563"/>
                </a:lnTo>
                <a:lnTo>
                  <a:pt x="3775076" y="3484563"/>
                </a:lnTo>
                <a:lnTo>
                  <a:pt x="3776663" y="3484563"/>
                </a:lnTo>
                <a:lnTo>
                  <a:pt x="3778250" y="3484563"/>
                </a:lnTo>
                <a:lnTo>
                  <a:pt x="3776663" y="3486150"/>
                </a:lnTo>
                <a:lnTo>
                  <a:pt x="3775076" y="3486150"/>
                </a:lnTo>
                <a:lnTo>
                  <a:pt x="3775076" y="3487738"/>
                </a:lnTo>
                <a:lnTo>
                  <a:pt x="3778250" y="3486150"/>
                </a:lnTo>
                <a:lnTo>
                  <a:pt x="3779838" y="3486150"/>
                </a:lnTo>
                <a:lnTo>
                  <a:pt x="3779838" y="3487738"/>
                </a:lnTo>
                <a:lnTo>
                  <a:pt x="3779838" y="3489325"/>
                </a:lnTo>
                <a:lnTo>
                  <a:pt x="3775076" y="3492500"/>
                </a:lnTo>
                <a:lnTo>
                  <a:pt x="3776663" y="3492500"/>
                </a:lnTo>
                <a:lnTo>
                  <a:pt x="3778250" y="3492500"/>
                </a:lnTo>
                <a:lnTo>
                  <a:pt x="3778250" y="3494088"/>
                </a:lnTo>
                <a:lnTo>
                  <a:pt x="3779838" y="3494088"/>
                </a:lnTo>
                <a:lnTo>
                  <a:pt x="3779838" y="3495675"/>
                </a:lnTo>
                <a:lnTo>
                  <a:pt x="3778250" y="3495675"/>
                </a:lnTo>
                <a:lnTo>
                  <a:pt x="3776663" y="3495675"/>
                </a:lnTo>
                <a:lnTo>
                  <a:pt x="3775076" y="3494088"/>
                </a:lnTo>
                <a:lnTo>
                  <a:pt x="3775076" y="3495675"/>
                </a:lnTo>
                <a:lnTo>
                  <a:pt x="3775076" y="3497263"/>
                </a:lnTo>
                <a:lnTo>
                  <a:pt x="3773488" y="3497263"/>
                </a:lnTo>
                <a:lnTo>
                  <a:pt x="3773488" y="3495675"/>
                </a:lnTo>
                <a:lnTo>
                  <a:pt x="3773488" y="3494088"/>
                </a:lnTo>
                <a:lnTo>
                  <a:pt x="3771900" y="3495675"/>
                </a:lnTo>
                <a:lnTo>
                  <a:pt x="3773488" y="3497263"/>
                </a:lnTo>
                <a:lnTo>
                  <a:pt x="3773488" y="3498850"/>
                </a:lnTo>
                <a:lnTo>
                  <a:pt x="3775076" y="3498850"/>
                </a:lnTo>
                <a:lnTo>
                  <a:pt x="3776663" y="3498850"/>
                </a:lnTo>
                <a:lnTo>
                  <a:pt x="3778250" y="3498850"/>
                </a:lnTo>
                <a:lnTo>
                  <a:pt x="3776663" y="3503613"/>
                </a:lnTo>
                <a:lnTo>
                  <a:pt x="3775076" y="3503613"/>
                </a:lnTo>
                <a:lnTo>
                  <a:pt x="3775076" y="3502025"/>
                </a:lnTo>
                <a:lnTo>
                  <a:pt x="3775076" y="3500438"/>
                </a:lnTo>
                <a:lnTo>
                  <a:pt x="3773488" y="3500438"/>
                </a:lnTo>
                <a:lnTo>
                  <a:pt x="3773488" y="3502025"/>
                </a:lnTo>
                <a:lnTo>
                  <a:pt x="3773488" y="3503613"/>
                </a:lnTo>
                <a:lnTo>
                  <a:pt x="3771900" y="3503613"/>
                </a:lnTo>
                <a:lnTo>
                  <a:pt x="3771900" y="3502025"/>
                </a:lnTo>
                <a:lnTo>
                  <a:pt x="3770313" y="3502025"/>
                </a:lnTo>
                <a:lnTo>
                  <a:pt x="3771900" y="3500438"/>
                </a:lnTo>
                <a:lnTo>
                  <a:pt x="3771900" y="3498850"/>
                </a:lnTo>
                <a:lnTo>
                  <a:pt x="3771900" y="3497263"/>
                </a:lnTo>
                <a:lnTo>
                  <a:pt x="3770313" y="3497263"/>
                </a:lnTo>
                <a:lnTo>
                  <a:pt x="3770313" y="3498850"/>
                </a:lnTo>
                <a:lnTo>
                  <a:pt x="3770313" y="3502025"/>
                </a:lnTo>
                <a:lnTo>
                  <a:pt x="3768726" y="3502025"/>
                </a:lnTo>
                <a:lnTo>
                  <a:pt x="3768726" y="3500438"/>
                </a:lnTo>
                <a:lnTo>
                  <a:pt x="3767138" y="3500438"/>
                </a:lnTo>
                <a:lnTo>
                  <a:pt x="3767138" y="3498850"/>
                </a:lnTo>
                <a:lnTo>
                  <a:pt x="3767138" y="3497263"/>
                </a:lnTo>
                <a:lnTo>
                  <a:pt x="3765550" y="3498850"/>
                </a:lnTo>
                <a:lnTo>
                  <a:pt x="3765550" y="3500438"/>
                </a:lnTo>
                <a:lnTo>
                  <a:pt x="3763963" y="3500438"/>
                </a:lnTo>
                <a:lnTo>
                  <a:pt x="3763963" y="3502025"/>
                </a:lnTo>
                <a:lnTo>
                  <a:pt x="3763963" y="3503613"/>
                </a:lnTo>
                <a:lnTo>
                  <a:pt x="3762376" y="3502025"/>
                </a:lnTo>
                <a:lnTo>
                  <a:pt x="3760788" y="3502025"/>
                </a:lnTo>
                <a:lnTo>
                  <a:pt x="3759200" y="3502025"/>
                </a:lnTo>
                <a:lnTo>
                  <a:pt x="3760788" y="3503613"/>
                </a:lnTo>
                <a:lnTo>
                  <a:pt x="3760788" y="3505200"/>
                </a:lnTo>
                <a:lnTo>
                  <a:pt x="3762376" y="3505200"/>
                </a:lnTo>
                <a:lnTo>
                  <a:pt x="3763963" y="3505200"/>
                </a:lnTo>
                <a:lnTo>
                  <a:pt x="3765550" y="3505200"/>
                </a:lnTo>
                <a:lnTo>
                  <a:pt x="3763963" y="3506788"/>
                </a:lnTo>
                <a:lnTo>
                  <a:pt x="3765550" y="3506788"/>
                </a:lnTo>
                <a:lnTo>
                  <a:pt x="3765550" y="3508375"/>
                </a:lnTo>
                <a:lnTo>
                  <a:pt x="3763963" y="3508375"/>
                </a:lnTo>
                <a:lnTo>
                  <a:pt x="3762376" y="3508375"/>
                </a:lnTo>
                <a:lnTo>
                  <a:pt x="3762376" y="3506788"/>
                </a:lnTo>
                <a:lnTo>
                  <a:pt x="3760788" y="3506788"/>
                </a:lnTo>
                <a:lnTo>
                  <a:pt x="3762376" y="3508375"/>
                </a:lnTo>
                <a:lnTo>
                  <a:pt x="3760788" y="3508375"/>
                </a:lnTo>
                <a:lnTo>
                  <a:pt x="3757613" y="3506788"/>
                </a:lnTo>
                <a:lnTo>
                  <a:pt x="3759200" y="3508375"/>
                </a:lnTo>
                <a:lnTo>
                  <a:pt x="3759200" y="3509963"/>
                </a:lnTo>
                <a:lnTo>
                  <a:pt x="3760788" y="3509963"/>
                </a:lnTo>
                <a:lnTo>
                  <a:pt x="3762376" y="3511550"/>
                </a:lnTo>
                <a:lnTo>
                  <a:pt x="3763963" y="3511550"/>
                </a:lnTo>
                <a:lnTo>
                  <a:pt x="3765550" y="3511550"/>
                </a:lnTo>
                <a:lnTo>
                  <a:pt x="3765550" y="3513138"/>
                </a:lnTo>
                <a:lnTo>
                  <a:pt x="3765550" y="3514725"/>
                </a:lnTo>
                <a:lnTo>
                  <a:pt x="3760788" y="3511550"/>
                </a:lnTo>
                <a:lnTo>
                  <a:pt x="3760788" y="3513138"/>
                </a:lnTo>
                <a:lnTo>
                  <a:pt x="3759200" y="3511550"/>
                </a:lnTo>
                <a:lnTo>
                  <a:pt x="3757613" y="3511550"/>
                </a:lnTo>
                <a:lnTo>
                  <a:pt x="3757613" y="3508375"/>
                </a:lnTo>
                <a:lnTo>
                  <a:pt x="3756026" y="3506788"/>
                </a:lnTo>
                <a:lnTo>
                  <a:pt x="3756026" y="3508375"/>
                </a:lnTo>
                <a:lnTo>
                  <a:pt x="3754438" y="3508375"/>
                </a:lnTo>
                <a:lnTo>
                  <a:pt x="3756026" y="3513138"/>
                </a:lnTo>
                <a:lnTo>
                  <a:pt x="3756026" y="3514725"/>
                </a:lnTo>
                <a:lnTo>
                  <a:pt x="3756026" y="3516313"/>
                </a:lnTo>
                <a:lnTo>
                  <a:pt x="3756026" y="3517900"/>
                </a:lnTo>
                <a:lnTo>
                  <a:pt x="3756026" y="3521075"/>
                </a:lnTo>
                <a:lnTo>
                  <a:pt x="3756026" y="3522663"/>
                </a:lnTo>
                <a:lnTo>
                  <a:pt x="3757613" y="3522663"/>
                </a:lnTo>
                <a:lnTo>
                  <a:pt x="3757613" y="3524250"/>
                </a:lnTo>
                <a:lnTo>
                  <a:pt x="3757613" y="3525838"/>
                </a:lnTo>
                <a:lnTo>
                  <a:pt x="3756026" y="3524250"/>
                </a:lnTo>
                <a:lnTo>
                  <a:pt x="3756026" y="3525838"/>
                </a:lnTo>
                <a:lnTo>
                  <a:pt x="3757613" y="3525838"/>
                </a:lnTo>
                <a:lnTo>
                  <a:pt x="3760788" y="3529013"/>
                </a:lnTo>
                <a:lnTo>
                  <a:pt x="3760788" y="3530600"/>
                </a:lnTo>
                <a:lnTo>
                  <a:pt x="3760788" y="3533775"/>
                </a:lnTo>
                <a:lnTo>
                  <a:pt x="3762376" y="3535363"/>
                </a:lnTo>
                <a:lnTo>
                  <a:pt x="3760788" y="3538538"/>
                </a:lnTo>
                <a:lnTo>
                  <a:pt x="3762376" y="3536950"/>
                </a:lnTo>
                <a:lnTo>
                  <a:pt x="3763963" y="3536950"/>
                </a:lnTo>
                <a:lnTo>
                  <a:pt x="3763963" y="3535363"/>
                </a:lnTo>
                <a:lnTo>
                  <a:pt x="3765550" y="3536950"/>
                </a:lnTo>
                <a:lnTo>
                  <a:pt x="3767138" y="3538538"/>
                </a:lnTo>
                <a:lnTo>
                  <a:pt x="3765550" y="3538538"/>
                </a:lnTo>
                <a:lnTo>
                  <a:pt x="3765550" y="3540125"/>
                </a:lnTo>
                <a:lnTo>
                  <a:pt x="3767138" y="3540125"/>
                </a:lnTo>
                <a:lnTo>
                  <a:pt x="3768726" y="3541713"/>
                </a:lnTo>
                <a:lnTo>
                  <a:pt x="3768726" y="3540125"/>
                </a:lnTo>
                <a:lnTo>
                  <a:pt x="3770313" y="3540125"/>
                </a:lnTo>
                <a:lnTo>
                  <a:pt x="3771900" y="3540125"/>
                </a:lnTo>
                <a:lnTo>
                  <a:pt x="3771900" y="3538538"/>
                </a:lnTo>
                <a:lnTo>
                  <a:pt x="3773488" y="3538538"/>
                </a:lnTo>
                <a:lnTo>
                  <a:pt x="3773488" y="3540125"/>
                </a:lnTo>
                <a:lnTo>
                  <a:pt x="3775076" y="3543300"/>
                </a:lnTo>
                <a:lnTo>
                  <a:pt x="3775076" y="3544888"/>
                </a:lnTo>
                <a:lnTo>
                  <a:pt x="3775076" y="3546475"/>
                </a:lnTo>
                <a:lnTo>
                  <a:pt x="3775076" y="3548063"/>
                </a:lnTo>
                <a:lnTo>
                  <a:pt x="3775076" y="3549651"/>
                </a:lnTo>
                <a:lnTo>
                  <a:pt x="3775076" y="3551238"/>
                </a:lnTo>
                <a:lnTo>
                  <a:pt x="3773488" y="3551238"/>
                </a:lnTo>
                <a:lnTo>
                  <a:pt x="3773488" y="3552826"/>
                </a:lnTo>
                <a:lnTo>
                  <a:pt x="3775076" y="3552826"/>
                </a:lnTo>
                <a:lnTo>
                  <a:pt x="3775076" y="3554413"/>
                </a:lnTo>
                <a:lnTo>
                  <a:pt x="3775076" y="3556001"/>
                </a:lnTo>
                <a:lnTo>
                  <a:pt x="3776663" y="3559176"/>
                </a:lnTo>
                <a:lnTo>
                  <a:pt x="3778250" y="3559176"/>
                </a:lnTo>
                <a:lnTo>
                  <a:pt x="3779838" y="3559176"/>
                </a:lnTo>
                <a:lnTo>
                  <a:pt x="3779838" y="3560763"/>
                </a:lnTo>
                <a:lnTo>
                  <a:pt x="3778250" y="3565526"/>
                </a:lnTo>
                <a:lnTo>
                  <a:pt x="3778250" y="3567113"/>
                </a:lnTo>
                <a:lnTo>
                  <a:pt x="3776663" y="3567113"/>
                </a:lnTo>
                <a:lnTo>
                  <a:pt x="3775076" y="3567113"/>
                </a:lnTo>
                <a:lnTo>
                  <a:pt x="3776663" y="3565526"/>
                </a:lnTo>
                <a:lnTo>
                  <a:pt x="3776663" y="3563938"/>
                </a:lnTo>
                <a:lnTo>
                  <a:pt x="3775076" y="3563938"/>
                </a:lnTo>
                <a:lnTo>
                  <a:pt x="3775076" y="3565526"/>
                </a:lnTo>
                <a:lnTo>
                  <a:pt x="3770313" y="3565526"/>
                </a:lnTo>
                <a:lnTo>
                  <a:pt x="3770313" y="3575051"/>
                </a:lnTo>
                <a:lnTo>
                  <a:pt x="3762376" y="3575051"/>
                </a:lnTo>
                <a:lnTo>
                  <a:pt x="3762376" y="3578226"/>
                </a:lnTo>
                <a:lnTo>
                  <a:pt x="3760788" y="3578226"/>
                </a:lnTo>
                <a:lnTo>
                  <a:pt x="3760788" y="3579813"/>
                </a:lnTo>
                <a:lnTo>
                  <a:pt x="3757613" y="3579813"/>
                </a:lnTo>
                <a:lnTo>
                  <a:pt x="3757613" y="3582988"/>
                </a:lnTo>
                <a:lnTo>
                  <a:pt x="3759200" y="3581401"/>
                </a:lnTo>
                <a:lnTo>
                  <a:pt x="3760788" y="3579813"/>
                </a:lnTo>
                <a:lnTo>
                  <a:pt x="3760788" y="3581401"/>
                </a:lnTo>
                <a:lnTo>
                  <a:pt x="3762376" y="3581401"/>
                </a:lnTo>
                <a:lnTo>
                  <a:pt x="3763963" y="3581401"/>
                </a:lnTo>
                <a:lnTo>
                  <a:pt x="3765550" y="3581401"/>
                </a:lnTo>
                <a:lnTo>
                  <a:pt x="3765550" y="3582988"/>
                </a:lnTo>
                <a:lnTo>
                  <a:pt x="3767138" y="3582988"/>
                </a:lnTo>
                <a:lnTo>
                  <a:pt x="3768726" y="3582988"/>
                </a:lnTo>
                <a:lnTo>
                  <a:pt x="3770313" y="3584576"/>
                </a:lnTo>
                <a:lnTo>
                  <a:pt x="3771900" y="3584576"/>
                </a:lnTo>
                <a:lnTo>
                  <a:pt x="3771900" y="3582988"/>
                </a:lnTo>
                <a:lnTo>
                  <a:pt x="3776663" y="3579813"/>
                </a:lnTo>
                <a:lnTo>
                  <a:pt x="3778250" y="3579813"/>
                </a:lnTo>
                <a:lnTo>
                  <a:pt x="3779838" y="3579813"/>
                </a:lnTo>
                <a:lnTo>
                  <a:pt x="3784600" y="3584576"/>
                </a:lnTo>
                <a:lnTo>
                  <a:pt x="3787776" y="3584576"/>
                </a:lnTo>
                <a:lnTo>
                  <a:pt x="3787776" y="3586163"/>
                </a:lnTo>
                <a:lnTo>
                  <a:pt x="3789363" y="3586163"/>
                </a:lnTo>
                <a:lnTo>
                  <a:pt x="3792538" y="3582988"/>
                </a:lnTo>
                <a:lnTo>
                  <a:pt x="3792538" y="3584576"/>
                </a:lnTo>
                <a:lnTo>
                  <a:pt x="3792538" y="3586163"/>
                </a:lnTo>
                <a:lnTo>
                  <a:pt x="3787776" y="3589338"/>
                </a:lnTo>
                <a:lnTo>
                  <a:pt x="3787776" y="3590926"/>
                </a:lnTo>
                <a:lnTo>
                  <a:pt x="3805238" y="3602038"/>
                </a:lnTo>
                <a:lnTo>
                  <a:pt x="3806826" y="3603626"/>
                </a:lnTo>
                <a:lnTo>
                  <a:pt x="3806826" y="3605213"/>
                </a:lnTo>
                <a:lnTo>
                  <a:pt x="3806826" y="3606801"/>
                </a:lnTo>
                <a:lnTo>
                  <a:pt x="3808413" y="3606801"/>
                </a:lnTo>
                <a:lnTo>
                  <a:pt x="3808413" y="3608388"/>
                </a:lnTo>
                <a:lnTo>
                  <a:pt x="3810000" y="3608388"/>
                </a:lnTo>
                <a:lnTo>
                  <a:pt x="3813176" y="3606801"/>
                </a:lnTo>
                <a:lnTo>
                  <a:pt x="3811588" y="3608388"/>
                </a:lnTo>
                <a:lnTo>
                  <a:pt x="3811588" y="3608388"/>
                </a:lnTo>
                <a:lnTo>
                  <a:pt x="3810000" y="3609976"/>
                </a:lnTo>
                <a:lnTo>
                  <a:pt x="3811588" y="3609976"/>
                </a:lnTo>
                <a:lnTo>
                  <a:pt x="3810000" y="3613151"/>
                </a:lnTo>
                <a:lnTo>
                  <a:pt x="3808413" y="3614738"/>
                </a:lnTo>
                <a:lnTo>
                  <a:pt x="3810000" y="3614738"/>
                </a:lnTo>
                <a:lnTo>
                  <a:pt x="3810000" y="3613151"/>
                </a:lnTo>
                <a:lnTo>
                  <a:pt x="3811588" y="3611563"/>
                </a:lnTo>
                <a:lnTo>
                  <a:pt x="3811588" y="3609976"/>
                </a:lnTo>
                <a:lnTo>
                  <a:pt x="3811588" y="3608388"/>
                </a:lnTo>
                <a:lnTo>
                  <a:pt x="3813176" y="3606801"/>
                </a:lnTo>
                <a:lnTo>
                  <a:pt x="3814763" y="3606801"/>
                </a:lnTo>
                <a:lnTo>
                  <a:pt x="3816350" y="3606801"/>
                </a:lnTo>
                <a:lnTo>
                  <a:pt x="3817938" y="3606801"/>
                </a:lnTo>
                <a:lnTo>
                  <a:pt x="3819526" y="3608388"/>
                </a:lnTo>
                <a:lnTo>
                  <a:pt x="3824288" y="3609976"/>
                </a:lnTo>
                <a:lnTo>
                  <a:pt x="3825876" y="3609976"/>
                </a:lnTo>
                <a:lnTo>
                  <a:pt x="3827463" y="3609976"/>
                </a:lnTo>
                <a:lnTo>
                  <a:pt x="3829050" y="3609976"/>
                </a:lnTo>
                <a:lnTo>
                  <a:pt x="3830638" y="3609976"/>
                </a:lnTo>
                <a:lnTo>
                  <a:pt x="3832226" y="3609976"/>
                </a:lnTo>
                <a:lnTo>
                  <a:pt x="3833813" y="3609976"/>
                </a:lnTo>
                <a:lnTo>
                  <a:pt x="3835400" y="3609976"/>
                </a:lnTo>
                <a:lnTo>
                  <a:pt x="3840163" y="3611563"/>
                </a:lnTo>
                <a:lnTo>
                  <a:pt x="3840163" y="3613151"/>
                </a:lnTo>
                <a:lnTo>
                  <a:pt x="3841750" y="3613151"/>
                </a:lnTo>
                <a:lnTo>
                  <a:pt x="3841750" y="3614738"/>
                </a:lnTo>
                <a:lnTo>
                  <a:pt x="3843338" y="3614738"/>
                </a:lnTo>
                <a:lnTo>
                  <a:pt x="3843338" y="3613151"/>
                </a:lnTo>
                <a:lnTo>
                  <a:pt x="3844926" y="3613151"/>
                </a:lnTo>
                <a:lnTo>
                  <a:pt x="3844926" y="3614738"/>
                </a:lnTo>
                <a:lnTo>
                  <a:pt x="3846513" y="3614738"/>
                </a:lnTo>
                <a:lnTo>
                  <a:pt x="3849688" y="3614738"/>
                </a:lnTo>
                <a:lnTo>
                  <a:pt x="3851276" y="3616326"/>
                </a:lnTo>
                <a:lnTo>
                  <a:pt x="3852863" y="3616326"/>
                </a:lnTo>
                <a:lnTo>
                  <a:pt x="3856038" y="3619501"/>
                </a:lnTo>
                <a:lnTo>
                  <a:pt x="3860800" y="3619501"/>
                </a:lnTo>
                <a:lnTo>
                  <a:pt x="3862388" y="3619501"/>
                </a:lnTo>
                <a:lnTo>
                  <a:pt x="3863976" y="3621088"/>
                </a:lnTo>
                <a:lnTo>
                  <a:pt x="3873500" y="3625851"/>
                </a:lnTo>
                <a:lnTo>
                  <a:pt x="3875088" y="3625851"/>
                </a:lnTo>
                <a:lnTo>
                  <a:pt x="3875088" y="3629026"/>
                </a:lnTo>
                <a:lnTo>
                  <a:pt x="3876676" y="3630613"/>
                </a:lnTo>
                <a:lnTo>
                  <a:pt x="3876676" y="3629026"/>
                </a:lnTo>
                <a:lnTo>
                  <a:pt x="3878263" y="3629026"/>
                </a:lnTo>
                <a:lnTo>
                  <a:pt x="3878263" y="3630613"/>
                </a:lnTo>
                <a:lnTo>
                  <a:pt x="3878263" y="3632201"/>
                </a:lnTo>
                <a:lnTo>
                  <a:pt x="3878263" y="3633788"/>
                </a:lnTo>
                <a:lnTo>
                  <a:pt x="3879850" y="3633788"/>
                </a:lnTo>
                <a:lnTo>
                  <a:pt x="3879850" y="3632201"/>
                </a:lnTo>
                <a:lnTo>
                  <a:pt x="3879850" y="3630613"/>
                </a:lnTo>
                <a:lnTo>
                  <a:pt x="3881438" y="3630613"/>
                </a:lnTo>
                <a:lnTo>
                  <a:pt x="3883026" y="3632201"/>
                </a:lnTo>
                <a:lnTo>
                  <a:pt x="3884613" y="3632201"/>
                </a:lnTo>
                <a:lnTo>
                  <a:pt x="3886200" y="3632201"/>
                </a:lnTo>
                <a:lnTo>
                  <a:pt x="3887788" y="3632201"/>
                </a:lnTo>
                <a:lnTo>
                  <a:pt x="3889376" y="3632201"/>
                </a:lnTo>
                <a:lnTo>
                  <a:pt x="3890963" y="3632201"/>
                </a:lnTo>
                <a:lnTo>
                  <a:pt x="3890963" y="3633788"/>
                </a:lnTo>
                <a:lnTo>
                  <a:pt x="3894138" y="3635376"/>
                </a:lnTo>
                <a:lnTo>
                  <a:pt x="3895726" y="3635376"/>
                </a:lnTo>
                <a:lnTo>
                  <a:pt x="3897313" y="3635376"/>
                </a:lnTo>
                <a:lnTo>
                  <a:pt x="3914776" y="3641726"/>
                </a:lnTo>
                <a:lnTo>
                  <a:pt x="3916363" y="3641726"/>
                </a:lnTo>
                <a:lnTo>
                  <a:pt x="3917950" y="3643313"/>
                </a:lnTo>
                <a:lnTo>
                  <a:pt x="3921126" y="3644901"/>
                </a:lnTo>
                <a:lnTo>
                  <a:pt x="3922713" y="3643313"/>
                </a:lnTo>
                <a:lnTo>
                  <a:pt x="3922713" y="3644901"/>
                </a:lnTo>
                <a:lnTo>
                  <a:pt x="3924300" y="3644901"/>
                </a:lnTo>
                <a:lnTo>
                  <a:pt x="3925888" y="3646488"/>
                </a:lnTo>
                <a:lnTo>
                  <a:pt x="3940176" y="3654426"/>
                </a:lnTo>
                <a:lnTo>
                  <a:pt x="3944938" y="3656013"/>
                </a:lnTo>
                <a:lnTo>
                  <a:pt x="3944938" y="3657601"/>
                </a:lnTo>
                <a:lnTo>
                  <a:pt x="3952876" y="3663951"/>
                </a:lnTo>
                <a:lnTo>
                  <a:pt x="3973513" y="3660776"/>
                </a:lnTo>
                <a:lnTo>
                  <a:pt x="3975100" y="3660776"/>
                </a:lnTo>
                <a:lnTo>
                  <a:pt x="3976688" y="3662363"/>
                </a:lnTo>
                <a:lnTo>
                  <a:pt x="3978276" y="3663951"/>
                </a:lnTo>
                <a:lnTo>
                  <a:pt x="3979863" y="3663951"/>
                </a:lnTo>
                <a:lnTo>
                  <a:pt x="3978276" y="3665538"/>
                </a:lnTo>
                <a:lnTo>
                  <a:pt x="3976688" y="3667126"/>
                </a:lnTo>
                <a:lnTo>
                  <a:pt x="3976688" y="3668713"/>
                </a:lnTo>
                <a:lnTo>
                  <a:pt x="3978276" y="3668713"/>
                </a:lnTo>
                <a:lnTo>
                  <a:pt x="3978276" y="3667126"/>
                </a:lnTo>
                <a:lnTo>
                  <a:pt x="3981450" y="3665538"/>
                </a:lnTo>
                <a:lnTo>
                  <a:pt x="3983038" y="3659188"/>
                </a:lnTo>
                <a:lnTo>
                  <a:pt x="3986213" y="3657601"/>
                </a:lnTo>
                <a:lnTo>
                  <a:pt x="3986213" y="3656013"/>
                </a:lnTo>
                <a:lnTo>
                  <a:pt x="3989388" y="3656013"/>
                </a:lnTo>
                <a:lnTo>
                  <a:pt x="3992563" y="3654426"/>
                </a:lnTo>
                <a:lnTo>
                  <a:pt x="3995738" y="3651251"/>
                </a:lnTo>
                <a:lnTo>
                  <a:pt x="3998913" y="3649663"/>
                </a:lnTo>
                <a:lnTo>
                  <a:pt x="4000500" y="3646488"/>
                </a:lnTo>
                <a:lnTo>
                  <a:pt x="4000500" y="3644901"/>
                </a:lnTo>
                <a:lnTo>
                  <a:pt x="4002088" y="3644901"/>
                </a:lnTo>
                <a:lnTo>
                  <a:pt x="4003676" y="3644901"/>
                </a:lnTo>
                <a:lnTo>
                  <a:pt x="4005263" y="3644901"/>
                </a:lnTo>
                <a:lnTo>
                  <a:pt x="4008438" y="3646488"/>
                </a:lnTo>
                <a:lnTo>
                  <a:pt x="4010026" y="3648076"/>
                </a:lnTo>
                <a:lnTo>
                  <a:pt x="4010026" y="3649663"/>
                </a:lnTo>
                <a:lnTo>
                  <a:pt x="4010026" y="3651251"/>
                </a:lnTo>
                <a:lnTo>
                  <a:pt x="4010026" y="3652838"/>
                </a:lnTo>
                <a:lnTo>
                  <a:pt x="4008438" y="3654426"/>
                </a:lnTo>
                <a:lnTo>
                  <a:pt x="4006850" y="3656013"/>
                </a:lnTo>
                <a:lnTo>
                  <a:pt x="4003676" y="3656013"/>
                </a:lnTo>
                <a:lnTo>
                  <a:pt x="4002088" y="3656013"/>
                </a:lnTo>
                <a:lnTo>
                  <a:pt x="4000500" y="3656013"/>
                </a:lnTo>
                <a:lnTo>
                  <a:pt x="3998913" y="3656013"/>
                </a:lnTo>
                <a:lnTo>
                  <a:pt x="3998913" y="3657601"/>
                </a:lnTo>
                <a:lnTo>
                  <a:pt x="3997326" y="3659188"/>
                </a:lnTo>
                <a:lnTo>
                  <a:pt x="3998913" y="3659188"/>
                </a:lnTo>
                <a:lnTo>
                  <a:pt x="4005263" y="3659188"/>
                </a:lnTo>
                <a:lnTo>
                  <a:pt x="4010026" y="3657601"/>
                </a:lnTo>
                <a:lnTo>
                  <a:pt x="4013200" y="3656013"/>
                </a:lnTo>
                <a:lnTo>
                  <a:pt x="4014788" y="3654426"/>
                </a:lnTo>
                <a:lnTo>
                  <a:pt x="4016376" y="3652838"/>
                </a:lnTo>
                <a:lnTo>
                  <a:pt x="4019550" y="3652838"/>
                </a:lnTo>
                <a:lnTo>
                  <a:pt x="4021138" y="3652838"/>
                </a:lnTo>
                <a:lnTo>
                  <a:pt x="4024313" y="3652838"/>
                </a:lnTo>
                <a:lnTo>
                  <a:pt x="4025900" y="3654426"/>
                </a:lnTo>
                <a:lnTo>
                  <a:pt x="4025900" y="3656013"/>
                </a:lnTo>
                <a:lnTo>
                  <a:pt x="4024313" y="3656013"/>
                </a:lnTo>
                <a:lnTo>
                  <a:pt x="4022726" y="3656013"/>
                </a:lnTo>
                <a:lnTo>
                  <a:pt x="4021138" y="3656013"/>
                </a:lnTo>
                <a:lnTo>
                  <a:pt x="4019550" y="3657601"/>
                </a:lnTo>
                <a:lnTo>
                  <a:pt x="4017963" y="3659188"/>
                </a:lnTo>
                <a:lnTo>
                  <a:pt x="4013200" y="3660776"/>
                </a:lnTo>
                <a:lnTo>
                  <a:pt x="4011613" y="3662363"/>
                </a:lnTo>
                <a:lnTo>
                  <a:pt x="4008438" y="3663951"/>
                </a:lnTo>
                <a:lnTo>
                  <a:pt x="4010026" y="3663951"/>
                </a:lnTo>
                <a:lnTo>
                  <a:pt x="4008438" y="3665538"/>
                </a:lnTo>
                <a:lnTo>
                  <a:pt x="4003676" y="3665538"/>
                </a:lnTo>
                <a:lnTo>
                  <a:pt x="4002088" y="3665538"/>
                </a:lnTo>
                <a:lnTo>
                  <a:pt x="4000500" y="3665538"/>
                </a:lnTo>
                <a:lnTo>
                  <a:pt x="3998913" y="3665538"/>
                </a:lnTo>
                <a:lnTo>
                  <a:pt x="3998913" y="3667126"/>
                </a:lnTo>
                <a:lnTo>
                  <a:pt x="4002088" y="3667126"/>
                </a:lnTo>
                <a:lnTo>
                  <a:pt x="4003676" y="3667126"/>
                </a:lnTo>
                <a:lnTo>
                  <a:pt x="3998913" y="3668713"/>
                </a:lnTo>
                <a:lnTo>
                  <a:pt x="3997326" y="3668713"/>
                </a:lnTo>
                <a:lnTo>
                  <a:pt x="3995738" y="3668713"/>
                </a:lnTo>
                <a:lnTo>
                  <a:pt x="3994150" y="3668713"/>
                </a:lnTo>
                <a:lnTo>
                  <a:pt x="3994150" y="3670301"/>
                </a:lnTo>
                <a:lnTo>
                  <a:pt x="3992563" y="3671888"/>
                </a:lnTo>
                <a:lnTo>
                  <a:pt x="3990976" y="3671888"/>
                </a:lnTo>
                <a:lnTo>
                  <a:pt x="3989388" y="3673476"/>
                </a:lnTo>
                <a:lnTo>
                  <a:pt x="3987800" y="3675063"/>
                </a:lnTo>
                <a:lnTo>
                  <a:pt x="3986213" y="3675063"/>
                </a:lnTo>
                <a:lnTo>
                  <a:pt x="3984626" y="3673476"/>
                </a:lnTo>
                <a:lnTo>
                  <a:pt x="3983038" y="3673476"/>
                </a:lnTo>
                <a:lnTo>
                  <a:pt x="3979863" y="3673476"/>
                </a:lnTo>
                <a:lnTo>
                  <a:pt x="3978276" y="3673476"/>
                </a:lnTo>
                <a:lnTo>
                  <a:pt x="3976688" y="3673476"/>
                </a:lnTo>
                <a:lnTo>
                  <a:pt x="3975100" y="3673476"/>
                </a:lnTo>
                <a:lnTo>
                  <a:pt x="3973513" y="3675063"/>
                </a:lnTo>
                <a:lnTo>
                  <a:pt x="3971926" y="3673476"/>
                </a:lnTo>
                <a:lnTo>
                  <a:pt x="3970338" y="3673476"/>
                </a:lnTo>
                <a:lnTo>
                  <a:pt x="3968750" y="3673476"/>
                </a:lnTo>
                <a:lnTo>
                  <a:pt x="3967163" y="3673476"/>
                </a:lnTo>
                <a:lnTo>
                  <a:pt x="3965576" y="3671888"/>
                </a:lnTo>
                <a:lnTo>
                  <a:pt x="3962400" y="3671888"/>
                </a:lnTo>
                <a:lnTo>
                  <a:pt x="3960813" y="3671888"/>
                </a:lnTo>
                <a:lnTo>
                  <a:pt x="3960813" y="3673476"/>
                </a:lnTo>
                <a:lnTo>
                  <a:pt x="3962400" y="3673476"/>
                </a:lnTo>
                <a:lnTo>
                  <a:pt x="3963988" y="3673476"/>
                </a:lnTo>
                <a:lnTo>
                  <a:pt x="3967163" y="3673476"/>
                </a:lnTo>
                <a:lnTo>
                  <a:pt x="3971926" y="3675063"/>
                </a:lnTo>
                <a:lnTo>
                  <a:pt x="3973513" y="3675063"/>
                </a:lnTo>
                <a:lnTo>
                  <a:pt x="3976688" y="3675063"/>
                </a:lnTo>
                <a:lnTo>
                  <a:pt x="3978276" y="3675063"/>
                </a:lnTo>
                <a:lnTo>
                  <a:pt x="3981450" y="3675063"/>
                </a:lnTo>
                <a:lnTo>
                  <a:pt x="3983038" y="3675063"/>
                </a:lnTo>
                <a:lnTo>
                  <a:pt x="3984626" y="3675063"/>
                </a:lnTo>
                <a:lnTo>
                  <a:pt x="3983038" y="3676651"/>
                </a:lnTo>
                <a:lnTo>
                  <a:pt x="3983038" y="3678238"/>
                </a:lnTo>
                <a:lnTo>
                  <a:pt x="3981450" y="3678238"/>
                </a:lnTo>
                <a:lnTo>
                  <a:pt x="3979863" y="3678238"/>
                </a:lnTo>
                <a:lnTo>
                  <a:pt x="3978276" y="3678238"/>
                </a:lnTo>
                <a:lnTo>
                  <a:pt x="3976688" y="3676651"/>
                </a:lnTo>
                <a:lnTo>
                  <a:pt x="3973513" y="3676651"/>
                </a:lnTo>
                <a:lnTo>
                  <a:pt x="3971926" y="3676651"/>
                </a:lnTo>
                <a:lnTo>
                  <a:pt x="3970338" y="3678238"/>
                </a:lnTo>
                <a:lnTo>
                  <a:pt x="3970338" y="3679826"/>
                </a:lnTo>
                <a:lnTo>
                  <a:pt x="3970338" y="3681413"/>
                </a:lnTo>
                <a:lnTo>
                  <a:pt x="3971926" y="3679826"/>
                </a:lnTo>
                <a:lnTo>
                  <a:pt x="3971926" y="3678238"/>
                </a:lnTo>
                <a:lnTo>
                  <a:pt x="3973513" y="3678238"/>
                </a:lnTo>
                <a:lnTo>
                  <a:pt x="3976688" y="3678238"/>
                </a:lnTo>
                <a:lnTo>
                  <a:pt x="3978276" y="3678238"/>
                </a:lnTo>
                <a:lnTo>
                  <a:pt x="3978276" y="3679826"/>
                </a:lnTo>
                <a:lnTo>
                  <a:pt x="3979863" y="3679826"/>
                </a:lnTo>
                <a:lnTo>
                  <a:pt x="3981450" y="3681413"/>
                </a:lnTo>
                <a:lnTo>
                  <a:pt x="3983038" y="3679826"/>
                </a:lnTo>
                <a:lnTo>
                  <a:pt x="3984626" y="3679826"/>
                </a:lnTo>
                <a:lnTo>
                  <a:pt x="3986213" y="3681413"/>
                </a:lnTo>
                <a:lnTo>
                  <a:pt x="3989388" y="3683001"/>
                </a:lnTo>
                <a:lnTo>
                  <a:pt x="3992563" y="3684588"/>
                </a:lnTo>
                <a:lnTo>
                  <a:pt x="3992563" y="3686176"/>
                </a:lnTo>
                <a:lnTo>
                  <a:pt x="3994150" y="3687763"/>
                </a:lnTo>
                <a:lnTo>
                  <a:pt x="3995738" y="3689351"/>
                </a:lnTo>
                <a:lnTo>
                  <a:pt x="3997326" y="3689351"/>
                </a:lnTo>
                <a:lnTo>
                  <a:pt x="3998913" y="3690938"/>
                </a:lnTo>
                <a:lnTo>
                  <a:pt x="3998913" y="3692526"/>
                </a:lnTo>
                <a:lnTo>
                  <a:pt x="3998913" y="3694113"/>
                </a:lnTo>
                <a:lnTo>
                  <a:pt x="3998913" y="3695701"/>
                </a:lnTo>
                <a:lnTo>
                  <a:pt x="3997326" y="3695701"/>
                </a:lnTo>
                <a:lnTo>
                  <a:pt x="3995738" y="3695701"/>
                </a:lnTo>
                <a:lnTo>
                  <a:pt x="3994150" y="3697288"/>
                </a:lnTo>
                <a:lnTo>
                  <a:pt x="3992563" y="3698876"/>
                </a:lnTo>
                <a:lnTo>
                  <a:pt x="3989388" y="3697288"/>
                </a:lnTo>
                <a:lnTo>
                  <a:pt x="3987800" y="3695701"/>
                </a:lnTo>
                <a:lnTo>
                  <a:pt x="3986213" y="3695701"/>
                </a:lnTo>
                <a:lnTo>
                  <a:pt x="3984626" y="3695701"/>
                </a:lnTo>
                <a:lnTo>
                  <a:pt x="3981450" y="3695701"/>
                </a:lnTo>
                <a:lnTo>
                  <a:pt x="3978276" y="3695701"/>
                </a:lnTo>
                <a:lnTo>
                  <a:pt x="3973513" y="3697288"/>
                </a:lnTo>
                <a:lnTo>
                  <a:pt x="3971926" y="3697288"/>
                </a:lnTo>
                <a:lnTo>
                  <a:pt x="3970338" y="3697288"/>
                </a:lnTo>
                <a:lnTo>
                  <a:pt x="3968750" y="3695701"/>
                </a:lnTo>
                <a:lnTo>
                  <a:pt x="3967163" y="3694113"/>
                </a:lnTo>
                <a:lnTo>
                  <a:pt x="3967163" y="3695701"/>
                </a:lnTo>
                <a:lnTo>
                  <a:pt x="3967163" y="3697288"/>
                </a:lnTo>
                <a:lnTo>
                  <a:pt x="3967163" y="3698876"/>
                </a:lnTo>
                <a:lnTo>
                  <a:pt x="3968750" y="3698876"/>
                </a:lnTo>
                <a:lnTo>
                  <a:pt x="3970338" y="3700463"/>
                </a:lnTo>
                <a:lnTo>
                  <a:pt x="3971926" y="3698876"/>
                </a:lnTo>
                <a:lnTo>
                  <a:pt x="3975100" y="3698876"/>
                </a:lnTo>
                <a:lnTo>
                  <a:pt x="3976688" y="3697288"/>
                </a:lnTo>
                <a:lnTo>
                  <a:pt x="3979863" y="3697288"/>
                </a:lnTo>
                <a:lnTo>
                  <a:pt x="3981450" y="3698876"/>
                </a:lnTo>
                <a:lnTo>
                  <a:pt x="3979863" y="3698876"/>
                </a:lnTo>
                <a:lnTo>
                  <a:pt x="3976688" y="3698876"/>
                </a:lnTo>
                <a:lnTo>
                  <a:pt x="3976688" y="3700463"/>
                </a:lnTo>
                <a:lnTo>
                  <a:pt x="3975100" y="3700463"/>
                </a:lnTo>
                <a:lnTo>
                  <a:pt x="3973513" y="3702051"/>
                </a:lnTo>
                <a:lnTo>
                  <a:pt x="3973513" y="3703638"/>
                </a:lnTo>
                <a:lnTo>
                  <a:pt x="3975100" y="3702051"/>
                </a:lnTo>
                <a:lnTo>
                  <a:pt x="3976688" y="3700463"/>
                </a:lnTo>
                <a:lnTo>
                  <a:pt x="3978276" y="3700463"/>
                </a:lnTo>
                <a:lnTo>
                  <a:pt x="3981450" y="3698876"/>
                </a:lnTo>
                <a:lnTo>
                  <a:pt x="3983038" y="3700463"/>
                </a:lnTo>
                <a:lnTo>
                  <a:pt x="3986213" y="3700463"/>
                </a:lnTo>
                <a:lnTo>
                  <a:pt x="3987800" y="3700463"/>
                </a:lnTo>
                <a:lnTo>
                  <a:pt x="3989388" y="3700463"/>
                </a:lnTo>
                <a:lnTo>
                  <a:pt x="3987800" y="3702051"/>
                </a:lnTo>
                <a:lnTo>
                  <a:pt x="3987800" y="3703638"/>
                </a:lnTo>
                <a:lnTo>
                  <a:pt x="3986213" y="3703638"/>
                </a:lnTo>
                <a:lnTo>
                  <a:pt x="3986213" y="3705226"/>
                </a:lnTo>
                <a:lnTo>
                  <a:pt x="3987800" y="3703638"/>
                </a:lnTo>
                <a:lnTo>
                  <a:pt x="3989388" y="3703638"/>
                </a:lnTo>
                <a:lnTo>
                  <a:pt x="3992563" y="3702051"/>
                </a:lnTo>
                <a:lnTo>
                  <a:pt x="3994150" y="3702051"/>
                </a:lnTo>
                <a:lnTo>
                  <a:pt x="3995738" y="3700463"/>
                </a:lnTo>
                <a:lnTo>
                  <a:pt x="3997326" y="3700463"/>
                </a:lnTo>
                <a:lnTo>
                  <a:pt x="3998913" y="3700463"/>
                </a:lnTo>
                <a:lnTo>
                  <a:pt x="4000500" y="3700463"/>
                </a:lnTo>
                <a:lnTo>
                  <a:pt x="4002088" y="3700463"/>
                </a:lnTo>
                <a:lnTo>
                  <a:pt x="4003676" y="3700463"/>
                </a:lnTo>
                <a:lnTo>
                  <a:pt x="4008438" y="3698876"/>
                </a:lnTo>
                <a:lnTo>
                  <a:pt x="4010026" y="3700463"/>
                </a:lnTo>
                <a:lnTo>
                  <a:pt x="4013200" y="3700463"/>
                </a:lnTo>
                <a:lnTo>
                  <a:pt x="4013200" y="3702051"/>
                </a:lnTo>
                <a:lnTo>
                  <a:pt x="4013200" y="3703638"/>
                </a:lnTo>
                <a:lnTo>
                  <a:pt x="4014788" y="3700463"/>
                </a:lnTo>
                <a:lnTo>
                  <a:pt x="4014788" y="3697288"/>
                </a:lnTo>
                <a:lnTo>
                  <a:pt x="4016376" y="3695701"/>
                </a:lnTo>
                <a:lnTo>
                  <a:pt x="4019550" y="3697288"/>
                </a:lnTo>
                <a:lnTo>
                  <a:pt x="4022726" y="3698876"/>
                </a:lnTo>
                <a:lnTo>
                  <a:pt x="4024313" y="3700463"/>
                </a:lnTo>
                <a:lnTo>
                  <a:pt x="4025900" y="3702051"/>
                </a:lnTo>
                <a:lnTo>
                  <a:pt x="4025900" y="3703638"/>
                </a:lnTo>
                <a:lnTo>
                  <a:pt x="4025900" y="3706813"/>
                </a:lnTo>
                <a:lnTo>
                  <a:pt x="4027488" y="3706813"/>
                </a:lnTo>
                <a:lnTo>
                  <a:pt x="4029076" y="3708401"/>
                </a:lnTo>
                <a:lnTo>
                  <a:pt x="4029076" y="3709988"/>
                </a:lnTo>
                <a:lnTo>
                  <a:pt x="4027488" y="3711576"/>
                </a:lnTo>
                <a:lnTo>
                  <a:pt x="4025900" y="3711576"/>
                </a:lnTo>
                <a:lnTo>
                  <a:pt x="4021138" y="3713163"/>
                </a:lnTo>
                <a:lnTo>
                  <a:pt x="4016376" y="3711576"/>
                </a:lnTo>
                <a:lnTo>
                  <a:pt x="4014788" y="3709988"/>
                </a:lnTo>
                <a:lnTo>
                  <a:pt x="4013200" y="3709988"/>
                </a:lnTo>
                <a:lnTo>
                  <a:pt x="4013200" y="3711576"/>
                </a:lnTo>
                <a:lnTo>
                  <a:pt x="4013200" y="3713163"/>
                </a:lnTo>
                <a:lnTo>
                  <a:pt x="4016376" y="3713163"/>
                </a:lnTo>
                <a:lnTo>
                  <a:pt x="4017963" y="3714751"/>
                </a:lnTo>
                <a:lnTo>
                  <a:pt x="4021138" y="3713163"/>
                </a:lnTo>
                <a:lnTo>
                  <a:pt x="4025900" y="3713163"/>
                </a:lnTo>
                <a:lnTo>
                  <a:pt x="4027488" y="3713163"/>
                </a:lnTo>
                <a:lnTo>
                  <a:pt x="4029076" y="3713163"/>
                </a:lnTo>
                <a:lnTo>
                  <a:pt x="4027488" y="3714751"/>
                </a:lnTo>
                <a:lnTo>
                  <a:pt x="4029076" y="3714751"/>
                </a:lnTo>
                <a:lnTo>
                  <a:pt x="4029076" y="3716338"/>
                </a:lnTo>
                <a:lnTo>
                  <a:pt x="4030663" y="3714751"/>
                </a:lnTo>
                <a:lnTo>
                  <a:pt x="4030663" y="3713163"/>
                </a:lnTo>
                <a:lnTo>
                  <a:pt x="4032250" y="3713163"/>
                </a:lnTo>
                <a:lnTo>
                  <a:pt x="4033838" y="3713163"/>
                </a:lnTo>
                <a:lnTo>
                  <a:pt x="4035426" y="3713163"/>
                </a:lnTo>
                <a:lnTo>
                  <a:pt x="4038600" y="3711576"/>
                </a:lnTo>
                <a:lnTo>
                  <a:pt x="4040188" y="3713163"/>
                </a:lnTo>
                <a:lnTo>
                  <a:pt x="4041776" y="3713163"/>
                </a:lnTo>
                <a:lnTo>
                  <a:pt x="4046538" y="3713163"/>
                </a:lnTo>
                <a:lnTo>
                  <a:pt x="4048126" y="3713163"/>
                </a:lnTo>
                <a:lnTo>
                  <a:pt x="4046538" y="3716338"/>
                </a:lnTo>
                <a:lnTo>
                  <a:pt x="4044950" y="3717926"/>
                </a:lnTo>
                <a:lnTo>
                  <a:pt x="4043363" y="3717926"/>
                </a:lnTo>
                <a:lnTo>
                  <a:pt x="4043363" y="3719513"/>
                </a:lnTo>
                <a:lnTo>
                  <a:pt x="4044950" y="3721101"/>
                </a:lnTo>
                <a:lnTo>
                  <a:pt x="4046538" y="3721101"/>
                </a:lnTo>
                <a:lnTo>
                  <a:pt x="4046538" y="3717926"/>
                </a:lnTo>
                <a:lnTo>
                  <a:pt x="4048126" y="3717926"/>
                </a:lnTo>
                <a:lnTo>
                  <a:pt x="4049713" y="3717926"/>
                </a:lnTo>
                <a:lnTo>
                  <a:pt x="4052888" y="3721101"/>
                </a:lnTo>
                <a:lnTo>
                  <a:pt x="4052888" y="3717926"/>
                </a:lnTo>
                <a:lnTo>
                  <a:pt x="4054476" y="3717926"/>
                </a:lnTo>
                <a:lnTo>
                  <a:pt x="4056063" y="3717926"/>
                </a:lnTo>
                <a:lnTo>
                  <a:pt x="4057650" y="3717926"/>
                </a:lnTo>
                <a:lnTo>
                  <a:pt x="4062413" y="3721101"/>
                </a:lnTo>
                <a:lnTo>
                  <a:pt x="4062413" y="3722688"/>
                </a:lnTo>
                <a:lnTo>
                  <a:pt x="4064000" y="3722688"/>
                </a:lnTo>
                <a:lnTo>
                  <a:pt x="4067176" y="3727451"/>
                </a:lnTo>
                <a:lnTo>
                  <a:pt x="4070350" y="3729038"/>
                </a:lnTo>
                <a:lnTo>
                  <a:pt x="4071938" y="3732213"/>
                </a:lnTo>
                <a:lnTo>
                  <a:pt x="4075113" y="3733801"/>
                </a:lnTo>
                <a:lnTo>
                  <a:pt x="4076700" y="3735388"/>
                </a:lnTo>
                <a:lnTo>
                  <a:pt x="4078288" y="3735388"/>
                </a:lnTo>
                <a:lnTo>
                  <a:pt x="4079876" y="3735388"/>
                </a:lnTo>
                <a:lnTo>
                  <a:pt x="4083050" y="3735388"/>
                </a:lnTo>
                <a:lnTo>
                  <a:pt x="4084638" y="3735388"/>
                </a:lnTo>
                <a:lnTo>
                  <a:pt x="4087813" y="3735388"/>
                </a:lnTo>
                <a:lnTo>
                  <a:pt x="4089400" y="3735388"/>
                </a:lnTo>
                <a:lnTo>
                  <a:pt x="4090988" y="3738563"/>
                </a:lnTo>
                <a:lnTo>
                  <a:pt x="4089400" y="3738563"/>
                </a:lnTo>
                <a:lnTo>
                  <a:pt x="4087813" y="3738563"/>
                </a:lnTo>
                <a:lnTo>
                  <a:pt x="4086226" y="3738563"/>
                </a:lnTo>
                <a:lnTo>
                  <a:pt x="4083050" y="3740151"/>
                </a:lnTo>
                <a:lnTo>
                  <a:pt x="4081463" y="3740151"/>
                </a:lnTo>
                <a:lnTo>
                  <a:pt x="4079876" y="3740151"/>
                </a:lnTo>
                <a:lnTo>
                  <a:pt x="4073526" y="3740151"/>
                </a:lnTo>
                <a:lnTo>
                  <a:pt x="4070350" y="3738563"/>
                </a:lnTo>
                <a:lnTo>
                  <a:pt x="4068763" y="3738563"/>
                </a:lnTo>
                <a:lnTo>
                  <a:pt x="4064000" y="3736976"/>
                </a:lnTo>
                <a:lnTo>
                  <a:pt x="4062413" y="3736976"/>
                </a:lnTo>
                <a:lnTo>
                  <a:pt x="4062413" y="3735388"/>
                </a:lnTo>
                <a:lnTo>
                  <a:pt x="4062413" y="3732213"/>
                </a:lnTo>
                <a:lnTo>
                  <a:pt x="4060826" y="3732213"/>
                </a:lnTo>
                <a:lnTo>
                  <a:pt x="4060826" y="3735388"/>
                </a:lnTo>
                <a:lnTo>
                  <a:pt x="4059238" y="3735388"/>
                </a:lnTo>
                <a:lnTo>
                  <a:pt x="4057650" y="3735388"/>
                </a:lnTo>
                <a:lnTo>
                  <a:pt x="4056063" y="3735388"/>
                </a:lnTo>
                <a:lnTo>
                  <a:pt x="4052888" y="3735388"/>
                </a:lnTo>
                <a:lnTo>
                  <a:pt x="4051300" y="3736976"/>
                </a:lnTo>
                <a:lnTo>
                  <a:pt x="4048126" y="3736976"/>
                </a:lnTo>
                <a:lnTo>
                  <a:pt x="4043363" y="3740151"/>
                </a:lnTo>
                <a:lnTo>
                  <a:pt x="4041776" y="3740151"/>
                </a:lnTo>
                <a:lnTo>
                  <a:pt x="4040188" y="3740151"/>
                </a:lnTo>
                <a:lnTo>
                  <a:pt x="4038600" y="3741738"/>
                </a:lnTo>
                <a:lnTo>
                  <a:pt x="4035426" y="3741738"/>
                </a:lnTo>
                <a:lnTo>
                  <a:pt x="4033838" y="3741738"/>
                </a:lnTo>
                <a:lnTo>
                  <a:pt x="4032250" y="3741738"/>
                </a:lnTo>
                <a:lnTo>
                  <a:pt x="4030663" y="3741738"/>
                </a:lnTo>
                <a:lnTo>
                  <a:pt x="4030663" y="3743326"/>
                </a:lnTo>
                <a:lnTo>
                  <a:pt x="4029076" y="3743326"/>
                </a:lnTo>
                <a:lnTo>
                  <a:pt x="4027488" y="3743326"/>
                </a:lnTo>
                <a:lnTo>
                  <a:pt x="4025900" y="3743326"/>
                </a:lnTo>
                <a:lnTo>
                  <a:pt x="4025900" y="3744913"/>
                </a:lnTo>
                <a:lnTo>
                  <a:pt x="4024313" y="3744913"/>
                </a:lnTo>
                <a:lnTo>
                  <a:pt x="4022726" y="3743326"/>
                </a:lnTo>
                <a:lnTo>
                  <a:pt x="4021138" y="3743326"/>
                </a:lnTo>
                <a:lnTo>
                  <a:pt x="4021138" y="3741738"/>
                </a:lnTo>
                <a:lnTo>
                  <a:pt x="4014788" y="3740151"/>
                </a:lnTo>
                <a:lnTo>
                  <a:pt x="4013200" y="3738563"/>
                </a:lnTo>
                <a:lnTo>
                  <a:pt x="4010026" y="3736976"/>
                </a:lnTo>
                <a:lnTo>
                  <a:pt x="4008438" y="3735388"/>
                </a:lnTo>
                <a:lnTo>
                  <a:pt x="3998913" y="3732213"/>
                </a:lnTo>
                <a:lnTo>
                  <a:pt x="3994150" y="3732213"/>
                </a:lnTo>
                <a:lnTo>
                  <a:pt x="3990976" y="3729038"/>
                </a:lnTo>
                <a:lnTo>
                  <a:pt x="3987800" y="3729038"/>
                </a:lnTo>
                <a:lnTo>
                  <a:pt x="3986213" y="3727451"/>
                </a:lnTo>
                <a:lnTo>
                  <a:pt x="3984626" y="3727451"/>
                </a:lnTo>
                <a:lnTo>
                  <a:pt x="3981450" y="3725863"/>
                </a:lnTo>
                <a:lnTo>
                  <a:pt x="3981450" y="3724276"/>
                </a:lnTo>
                <a:lnTo>
                  <a:pt x="3979863" y="3722688"/>
                </a:lnTo>
                <a:lnTo>
                  <a:pt x="3978276" y="3721101"/>
                </a:lnTo>
                <a:lnTo>
                  <a:pt x="3976688" y="3721101"/>
                </a:lnTo>
                <a:lnTo>
                  <a:pt x="3976688" y="3722688"/>
                </a:lnTo>
                <a:lnTo>
                  <a:pt x="3978276" y="3722688"/>
                </a:lnTo>
                <a:lnTo>
                  <a:pt x="3979863" y="3724276"/>
                </a:lnTo>
                <a:lnTo>
                  <a:pt x="3979863" y="3725863"/>
                </a:lnTo>
                <a:lnTo>
                  <a:pt x="3979863" y="3727451"/>
                </a:lnTo>
                <a:lnTo>
                  <a:pt x="3976688" y="3727451"/>
                </a:lnTo>
                <a:lnTo>
                  <a:pt x="3973513" y="3727451"/>
                </a:lnTo>
                <a:lnTo>
                  <a:pt x="3971926" y="3725863"/>
                </a:lnTo>
                <a:lnTo>
                  <a:pt x="3970338" y="3725863"/>
                </a:lnTo>
                <a:lnTo>
                  <a:pt x="3968750" y="3724276"/>
                </a:lnTo>
                <a:lnTo>
                  <a:pt x="3967163" y="3722688"/>
                </a:lnTo>
                <a:lnTo>
                  <a:pt x="3967163" y="3724276"/>
                </a:lnTo>
                <a:lnTo>
                  <a:pt x="3965576" y="3724276"/>
                </a:lnTo>
                <a:lnTo>
                  <a:pt x="3963988" y="3724276"/>
                </a:lnTo>
                <a:lnTo>
                  <a:pt x="3962400" y="3725863"/>
                </a:lnTo>
                <a:lnTo>
                  <a:pt x="3960813" y="3724276"/>
                </a:lnTo>
                <a:lnTo>
                  <a:pt x="3959226" y="3722688"/>
                </a:lnTo>
                <a:lnTo>
                  <a:pt x="3957638" y="3722688"/>
                </a:lnTo>
                <a:lnTo>
                  <a:pt x="3957638" y="3721101"/>
                </a:lnTo>
                <a:lnTo>
                  <a:pt x="3957638" y="3719513"/>
                </a:lnTo>
                <a:lnTo>
                  <a:pt x="3957638" y="3717926"/>
                </a:lnTo>
                <a:lnTo>
                  <a:pt x="3956050" y="3717926"/>
                </a:lnTo>
                <a:lnTo>
                  <a:pt x="3954463" y="3719513"/>
                </a:lnTo>
                <a:lnTo>
                  <a:pt x="3954463" y="3721101"/>
                </a:lnTo>
                <a:lnTo>
                  <a:pt x="3954463" y="3722688"/>
                </a:lnTo>
                <a:lnTo>
                  <a:pt x="3956050" y="3722688"/>
                </a:lnTo>
                <a:lnTo>
                  <a:pt x="3957638" y="3724276"/>
                </a:lnTo>
                <a:lnTo>
                  <a:pt x="3959226" y="3724276"/>
                </a:lnTo>
                <a:lnTo>
                  <a:pt x="3959226" y="3725863"/>
                </a:lnTo>
                <a:lnTo>
                  <a:pt x="3957638" y="3725863"/>
                </a:lnTo>
                <a:lnTo>
                  <a:pt x="3956050" y="3725863"/>
                </a:lnTo>
                <a:lnTo>
                  <a:pt x="3954463" y="3724276"/>
                </a:lnTo>
                <a:lnTo>
                  <a:pt x="3952876" y="3724276"/>
                </a:lnTo>
                <a:lnTo>
                  <a:pt x="3949700" y="3724276"/>
                </a:lnTo>
                <a:lnTo>
                  <a:pt x="3949700" y="3725863"/>
                </a:lnTo>
                <a:lnTo>
                  <a:pt x="3946526" y="3727451"/>
                </a:lnTo>
                <a:lnTo>
                  <a:pt x="3949700" y="3727451"/>
                </a:lnTo>
                <a:lnTo>
                  <a:pt x="3949700" y="3725863"/>
                </a:lnTo>
                <a:lnTo>
                  <a:pt x="3951288" y="3725863"/>
                </a:lnTo>
                <a:lnTo>
                  <a:pt x="3952876" y="3725863"/>
                </a:lnTo>
                <a:lnTo>
                  <a:pt x="3954463" y="3725863"/>
                </a:lnTo>
                <a:lnTo>
                  <a:pt x="3954463" y="3727451"/>
                </a:lnTo>
                <a:lnTo>
                  <a:pt x="3959226" y="3727451"/>
                </a:lnTo>
                <a:lnTo>
                  <a:pt x="3959226" y="3729038"/>
                </a:lnTo>
                <a:lnTo>
                  <a:pt x="3957638" y="3730626"/>
                </a:lnTo>
                <a:lnTo>
                  <a:pt x="3957638" y="3732213"/>
                </a:lnTo>
                <a:lnTo>
                  <a:pt x="3956050" y="3732213"/>
                </a:lnTo>
                <a:lnTo>
                  <a:pt x="3954463" y="3733801"/>
                </a:lnTo>
                <a:lnTo>
                  <a:pt x="3952876" y="3735388"/>
                </a:lnTo>
                <a:lnTo>
                  <a:pt x="3954463" y="3735388"/>
                </a:lnTo>
                <a:lnTo>
                  <a:pt x="3956050" y="3733801"/>
                </a:lnTo>
                <a:lnTo>
                  <a:pt x="3959226" y="3732213"/>
                </a:lnTo>
                <a:lnTo>
                  <a:pt x="3959226" y="3730626"/>
                </a:lnTo>
                <a:lnTo>
                  <a:pt x="3960813" y="3730626"/>
                </a:lnTo>
                <a:lnTo>
                  <a:pt x="3962400" y="3730626"/>
                </a:lnTo>
                <a:lnTo>
                  <a:pt x="3963988" y="3730626"/>
                </a:lnTo>
                <a:lnTo>
                  <a:pt x="3965576" y="3732213"/>
                </a:lnTo>
                <a:lnTo>
                  <a:pt x="3967163" y="3732213"/>
                </a:lnTo>
                <a:lnTo>
                  <a:pt x="3971926" y="3733801"/>
                </a:lnTo>
                <a:lnTo>
                  <a:pt x="3973513" y="3733801"/>
                </a:lnTo>
                <a:lnTo>
                  <a:pt x="3979863" y="3733801"/>
                </a:lnTo>
                <a:lnTo>
                  <a:pt x="3983038" y="3735388"/>
                </a:lnTo>
                <a:lnTo>
                  <a:pt x="3984626" y="3735388"/>
                </a:lnTo>
                <a:lnTo>
                  <a:pt x="3986213" y="3736976"/>
                </a:lnTo>
                <a:lnTo>
                  <a:pt x="3987800" y="3738563"/>
                </a:lnTo>
                <a:lnTo>
                  <a:pt x="3990976" y="3740151"/>
                </a:lnTo>
                <a:lnTo>
                  <a:pt x="3994150" y="3740151"/>
                </a:lnTo>
                <a:lnTo>
                  <a:pt x="3995738" y="3740151"/>
                </a:lnTo>
                <a:lnTo>
                  <a:pt x="3998913" y="3741738"/>
                </a:lnTo>
                <a:lnTo>
                  <a:pt x="3998913" y="3743326"/>
                </a:lnTo>
                <a:lnTo>
                  <a:pt x="3998913" y="3744913"/>
                </a:lnTo>
                <a:lnTo>
                  <a:pt x="4000500" y="3744913"/>
                </a:lnTo>
                <a:lnTo>
                  <a:pt x="4002088" y="3744913"/>
                </a:lnTo>
                <a:lnTo>
                  <a:pt x="4003676" y="3744913"/>
                </a:lnTo>
                <a:lnTo>
                  <a:pt x="4005263" y="3744913"/>
                </a:lnTo>
                <a:lnTo>
                  <a:pt x="4006850" y="3744913"/>
                </a:lnTo>
                <a:lnTo>
                  <a:pt x="4011613" y="3744913"/>
                </a:lnTo>
                <a:lnTo>
                  <a:pt x="4013200" y="3746501"/>
                </a:lnTo>
                <a:lnTo>
                  <a:pt x="4013200" y="3748088"/>
                </a:lnTo>
                <a:lnTo>
                  <a:pt x="4014788" y="3749676"/>
                </a:lnTo>
                <a:lnTo>
                  <a:pt x="4013200" y="3751263"/>
                </a:lnTo>
                <a:lnTo>
                  <a:pt x="4008438" y="3751263"/>
                </a:lnTo>
                <a:lnTo>
                  <a:pt x="4003676" y="3749676"/>
                </a:lnTo>
                <a:lnTo>
                  <a:pt x="3995738" y="3748088"/>
                </a:lnTo>
                <a:lnTo>
                  <a:pt x="3994150" y="3748088"/>
                </a:lnTo>
                <a:lnTo>
                  <a:pt x="3992563" y="3748088"/>
                </a:lnTo>
                <a:lnTo>
                  <a:pt x="3990976" y="3748088"/>
                </a:lnTo>
                <a:lnTo>
                  <a:pt x="3989388" y="3748088"/>
                </a:lnTo>
                <a:lnTo>
                  <a:pt x="3987800" y="3748088"/>
                </a:lnTo>
                <a:lnTo>
                  <a:pt x="3986213" y="3749676"/>
                </a:lnTo>
                <a:lnTo>
                  <a:pt x="3984626" y="3749676"/>
                </a:lnTo>
                <a:lnTo>
                  <a:pt x="3981450" y="3749676"/>
                </a:lnTo>
                <a:lnTo>
                  <a:pt x="3979863" y="3749676"/>
                </a:lnTo>
                <a:lnTo>
                  <a:pt x="3978276" y="3749676"/>
                </a:lnTo>
                <a:lnTo>
                  <a:pt x="3976688" y="3749676"/>
                </a:lnTo>
                <a:lnTo>
                  <a:pt x="3975100" y="3749676"/>
                </a:lnTo>
                <a:lnTo>
                  <a:pt x="3971926" y="3749676"/>
                </a:lnTo>
                <a:lnTo>
                  <a:pt x="3970338" y="3748088"/>
                </a:lnTo>
                <a:lnTo>
                  <a:pt x="3968750" y="3749676"/>
                </a:lnTo>
                <a:lnTo>
                  <a:pt x="3967163" y="3749676"/>
                </a:lnTo>
                <a:lnTo>
                  <a:pt x="3967163" y="3751263"/>
                </a:lnTo>
                <a:lnTo>
                  <a:pt x="3965576" y="3751263"/>
                </a:lnTo>
                <a:lnTo>
                  <a:pt x="3963988" y="3751263"/>
                </a:lnTo>
                <a:lnTo>
                  <a:pt x="3965576" y="3759201"/>
                </a:lnTo>
                <a:lnTo>
                  <a:pt x="3981450" y="3759201"/>
                </a:lnTo>
                <a:lnTo>
                  <a:pt x="3984626" y="3762376"/>
                </a:lnTo>
                <a:lnTo>
                  <a:pt x="3984626" y="3760788"/>
                </a:lnTo>
                <a:lnTo>
                  <a:pt x="3984626" y="3759201"/>
                </a:lnTo>
                <a:lnTo>
                  <a:pt x="3986213" y="3759201"/>
                </a:lnTo>
                <a:lnTo>
                  <a:pt x="3990976" y="3759201"/>
                </a:lnTo>
                <a:lnTo>
                  <a:pt x="3994150" y="3759201"/>
                </a:lnTo>
                <a:lnTo>
                  <a:pt x="3995738" y="3759201"/>
                </a:lnTo>
                <a:lnTo>
                  <a:pt x="3998913" y="3760788"/>
                </a:lnTo>
                <a:lnTo>
                  <a:pt x="4000500" y="3760788"/>
                </a:lnTo>
                <a:lnTo>
                  <a:pt x="4000500" y="3762376"/>
                </a:lnTo>
                <a:lnTo>
                  <a:pt x="4002088" y="3760788"/>
                </a:lnTo>
                <a:lnTo>
                  <a:pt x="4003676" y="3760788"/>
                </a:lnTo>
                <a:lnTo>
                  <a:pt x="4003676" y="3762376"/>
                </a:lnTo>
                <a:lnTo>
                  <a:pt x="4005263" y="3762376"/>
                </a:lnTo>
                <a:lnTo>
                  <a:pt x="4006850" y="3762376"/>
                </a:lnTo>
                <a:lnTo>
                  <a:pt x="4008438" y="3763963"/>
                </a:lnTo>
                <a:lnTo>
                  <a:pt x="4010026" y="3763963"/>
                </a:lnTo>
                <a:lnTo>
                  <a:pt x="4016376" y="3767138"/>
                </a:lnTo>
                <a:lnTo>
                  <a:pt x="4016376" y="3765551"/>
                </a:lnTo>
                <a:lnTo>
                  <a:pt x="4017963" y="3765551"/>
                </a:lnTo>
                <a:lnTo>
                  <a:pt x="4021138" y="3767138"/>
                </a:lnTo>
                <a:lnTo>
                  <a:pt x="4022726" y="3768726"/>
                </a:lnTo>
                <a:lnTo>
                  <a:pt x="4024313" y="3770313"/>
                </a:lnTo>
                <a:lnTo>
                  <a:pt x="4024313" y="3771901"/>
                </a:lnTo>
                <a:lnTo>
                  <a:pt x="4025900" y="3771901"/>
                </a:lnTo>
                <a:lnTo>
                  <a:pt x="4027488" y="3771901"/>
                </a:lnTo>
                <a:lnTo>
                  <a:pt x="4032250" y="3771901"/>
                </a:lnTo>
                <a:lnTo>
                  <a:pt x="4033838" y="3771901"/>
                </a:lnTo>
                <a:lnTo>
                  <a:pt x="4035426" y="3771901"/>
                </a:lnTo>
                <a:lnTo>
                  <a:pt x="4038600" y="3771901"/>
                </a:lnTo>
                <a:lnTo>
                  <a:pt x="4038600" y="3773488"/>
                </a:lnTo>
                <a:lnTo>
                  <a:pt x="4048126" y="3778251"/>
                </a:lnTo>
                <a:lnTo>
                  <a:pt x="4049713" y="3779838"/>
                </a:lnTo>
                <a:lnTo>
                  <a:pt x="4052888" y="3781426"/>
                </a:lnTo>
                <a:lnTo>
                  <a:pt x="4054476" y="3781426"/>
                </a:lnTo>
                <a:lnTo>
                  <a:pt x="4056063" y="3781426"/>
                </a:lnTo>
                <a:lnTo>
                  <a:pt x="4057650" y="3781426"/>
                </a:lnTo>
                <a:lnTo>
                  <a:pt x="4057650" y="3783013"/>
                </a:lnTo>
                <a:lnTo>
                  <a:pt x="4059238" y="3784601"/>
                </a:lnTo>
                <a:lnTo>
                  <a:pt x="4060826" y="3784601"/>
                </a:lnTo>
                <a:lnTo>
                  <a:pt x="4062413" y="3784601"/>
                </a:lnTo>
                <a:lnTo>
                  <a:pt x="4062413" y="3786188"/>
                </a:lnTo>
                <a:lnTo>
                  <a:pt x="4064000" y="3786188"/>
                </a:lnTo>
                <a:lnTo>
                  <a:pt x="4065588" y="3786188"/>
                </a:lnTo>
                <a:lnTo>
                  <a:pt x="4068763" y="3786188"/>
                </a:lnTo>
                <a:lnTo>
                  <a:pt x="4070350" y="3787776"/>
                </a:lnTo>
                <a:lnTo>
                  <a:pt x="4071938" y="3789363"/>
                </a:lnTo>
                <a:lnTo>
                  <a:pt x="4073526" y="3789363"/>
                </a:lnTo>
                <a:lnTo>
                  <a:pt x="4075113" y="3789363"/>
                </a:lnTo>
                <a:lnTo>
                  <a:pt x="4075113" y="3790951"/>
                </a:lnTo>
                <a:lnTo>
                  <a:pt x="4075113" y="3794126"/>
                </a:lnTo>
                <a:lnTo>
                  <a:pt x="4076700" y="3794126"/>
                </a:lnTo>
                <a:lnTo>
                  <a:pt x="4081463" y="3800476"/>
                </a:lnTo>
                <a:lnTo>
                  <a:pt x="4084638" y="3802063"/>
                </a:lnTo>
                <a:lnTo>
                  <a:pt x="4084638" y="3803651"/>
                </a:lnTo>
                <a:lnTo>
                  <a:pt x="4086226" y="3803651"/>
                </a:lnTo>
                <a:lnTo>
                  <a:pt x="4087813" y="3803651"/>
                </a:lnTo>
                <a:lnTo>
                  <a:pt x="4089400" y="3805238"/>
                </a:lnTo>
                <a:lnTo>
                  <a:pt x="4089400" y="3806826"/>
                </a:lnTo>
                <a:lnTo>
                  <a:pt x="4089400" y="3808413"/>
                </a:lnTo>
                <a:lnTo>
                  <a:pt x="4090988" y="3810001"/>
                </a:lnTo>
                <a:lnTo>
                  <a:pt x="4092576" y="3810001"/>
                </a:lnTo>
                <a:lnTo>
                  <a:pt x="4092576" y="3811588"/>
                </a:lnTo>
                <a:lnTo>
                  <a:pt x="4095750" y="3811588"/>
                </a:lnTo>
                <a:lnTo>
                  <a:pt x="4097338" y="3811588"/>
                </a:lnTo>
                <a:lnTo>
                  <a:pt x="4097338" y="3813176"/>
                </a:lnTo>
                <a:lnTo>
                  <a:pt x="4102100" y="3816351"/>
                </a:lnTo>
                <a:lnTo>
                  <a:pt x="4103688" y="3821113"/>
                </a:lnTo>
                <a:lnTo>
                  <a:pt x="4105276" y="3822701"/>
                </a:lnTo>
                <a:lnTo>
                  <a:pt x="4106863" y="3824288"/>
                </a:lnTo>
                <a:lnTo>
                  <a:pt x="4106863" y="3825876"/>
                </a:lnTo>
                <a:lnTo>
                  <a:pt x="4106863" y="3827463"/>
                </a:lnTo>
                <a:lnTo>
                  <a:pt x="4113213" y="3825876"/>
                </a:lnTo>
                <a:lnTo>
                  <a:pt x="4113213" y="3827463"/>
                </a:lnTo>
                <a:lnTo>
                  <a:pt x="4114800" y="3827463"/>
                </a:lnTo>
                <a:lnTo>
                  <a:pt x="4116388" y="3830638"/>
                </a:lnTo>
                <a:lnTo>
                  <a:pt x="4116388" y="3832226"/>
                </a:lnTo>
                <a:lnTo>
                  <a:pt x="4116388" y="3833813"/>
                </a:lnTo>
                <a:lnTo>
                  <a:pt x="4117976" y="3835401"/>
                </a:lnTo>
                <a:lnTo>
                  <a:pt x="4117976" y="3838576"/>
                </a:lnTo>
                <a:lnTo>
                  <a:pt x="4116388" y="3838576"/>
                </a:lnTo>
                <a:lnTo>
                  <a:pt x="4117976" y="3840163"/>
                </a:lnTo>
                <a:lnTo>
                  <a:pt x="4117976" y="3843338"/>
                </a:lnTo>
                <a:lnTo>
                  <a:pt x="4116388" y="3843338"/>
                </a:lnTo>
                <a:lnTo>
                  <a:pt x="4116388" y="3846513"/>
                </a:lnTo>
                <a:lnTo>
                  <a:pt x="4116388" y="3848101"/>
                </a:lnTo>
                <a:lnTo>
                  <a:pt x="4117976" y="3851276"/>
                </a:lnTo>
                <a:lnTo>
                  <a:pt x="4119563" y="3851276"/>
                </a:lnTo>
                <a:lnTo>
                  <a:pt x="4119563" y="3852863"/>
                </a:lnTo>
                <a:lnTo>
                  <a:pt x="4119563" y="3854451"/>
                </a:lnTo>
                <a:lnTo>
                  <a:pt x="4117976" y="3854451"/>
                </a:lnTo>
                <a:lnTo>
                  <a:pt x="4117976" y="3856038"/>
                </a:lnTo>
                <a:lnTo>
                  <a:pt x="4119563" y="3856038"/>
                </a:lnTo>
                <a:lnTo>
                  <a:pt x="4119563" y="3857626"/>
                </a:lnTo>
                <a:lnTo>
                  <a:pt x="4119563" y="3860801"/>
                </a:lnTo>
                <a:lnTo>
                  <a:pt x="4121150" y="3862388"/>
                </a:lnTo>
                <a:lnTo>
                  <a:pt x="4122738" y="3862388"/>
                </a:lnTo>
                <a:lnTo>
                  <a:pt x="4124326" y="3865563"/>
                </a:lnTo>
                <a:lnTo>
                  <a:pt x="4124326" y="3867151"/>
                </a:lnTo>
                <a:lnTo>
                  <a:pt x="4125913" y="3870326"/>
                </a:lnTo>
                <a:lnTo>
                  <a:pt x="4129088" y="3871913"/>
                </a:lnTo>
                <a:lnTo>
                  <a:pt x="4130676" y="3875088"/>
                </a:lnTo>
                <a:lnTo>
                  <a:pt x="4132263" y="3878263"/>
                </a:lnTo>
                <a:lnTo>
                  <a:pt x="4133850" y="3881438"/>
                </a:lnTo>
                <a:lnTo>
                  <a:pt x="4135438" y="3883026"/>
                </a:lnTo>
                <a:lnTo>
                  <a:pt x="4135438" y="3884613"/>
                </a:lnTo>
                <a:lnTo>
                  <a:pt x="4137026" y="3886201"/>
                </a:lnTo>
                <a:lnTo>
                  <a:pt x="4138613" y="3889376"/>
                </a:lnTo>
                <a:lnTo>
                  <a:pt x="4138613" y="3892551"/>
                </a:lnTo>
                <a:lnTo>
                  <a:pt x="4138613" y="3894138"/>
                </a:lnTo>
                <a:lnTo>
                  <a:pt x="4138613" y="3895726"/>
                </a:lnTo>
                <a:lnTo>
                  <a:pt x="4138613" y="3897313"/>
                </a:lnTo>
                <a:lnTo>
                  <a:pt x="4138613" y="3898901"/>
                </a:lnTo>
                <a:lnTo>
                  <a:pt x="4138613" y="3900488"/>
                </a:lnTo>
                <a:lnTo>
                  <a:pt x="4137026" y="3902076"/>
                </a:lnTo>
                <a:lnTo>
                  <a:pt x="4137026" y="3905251"/>
                </a:lnTo>
                <a:lnTo>
                  <a:pt x="4135438" y="3906838"/>
                </a:lnTo>
                <a:lnTo>
                  <a:pt x="4133850" y="3906838"/>
                </a:lnTo>
                <a:lnTo>
                  <a:pt x="4133850" y="3911601"/>
                </a:lnTo>
                <a:lnTo>
                  <a:pt x="4132263" y="3921126"/>
                </a:lnTo>
                <a:lnTo>
                  <a:pt x="4133850" y="3933826"/>
                </a:lnTo>
                <a:lnTo>
                  <a:pt x="4133850" y="3937001"/>
                </a:lnTo>
                <a:lnTo>
                  <a:pt x="4129088" y="3937001"/>
                </a:lnTo>
                <a:lnTo>
                  <a:pt x="4124326" y="3935413"/>
                </a:lnTo>
                <a:lnTo>
                  <a:pt x="4121150" y="3935413"/>
                </a:lnTo>
                <a:lnTo>
                  <a:pt x="4078288" y="3921126"/>
                </a:lnTo>
                <a:lnTo>
                  <a:pt x="4025900" y="3902076"/>
                </a:lnTo>
                <a:lnTo>
                  <a:pt x="4022726" y="3902076"/>
                </a:lnTo>
                <a:lnTo>
                  <a:pt x="4019550" y="3902076"/>
                </a:lnTo>
                <a:lnTo>
                  <a:pt x="4016376" y="3903663"/>
                </a:lnTo>
                <a:lnTo>
                  <a:pt x="4008438" y="3900488"/>
                </a:lnTo>
                <a:lnTo>
                  <a:pt x="3998913" y="3898901"/>
                </a:lnTo>
                <a:lnTo>
                  <a:pt x="3994150" y="3897313"/>
                </a:lnTo>
                <a:lnTo>
                  <a:pt x="3989388" y="3892551"/>
                </a:lnTo>
                <a:lnTo>
                  <a:pt x="3987800" y="3889376"/>
                </a:lnTo>
                <a:lnTo>
                  <a:pt x="3983038" y="3889376"/>
                </a:lnTo>
                <a:lnTo>
                  <a:pt x="3978276" y="3887788"/>
                </a:lnTo>
                <a:lnTo>
                  <a:pt x="3971926" y="3884613"/>
                </a:lnTo>
                <a:lnTo>
                  <a:pt x="3965576" y="3883026"/>
                </a:lnTo>
                <a:lnTo>
                  <a:pt x="3962400" y="3879851"/>
                </a:lnTo>
                <a:lnTo>
                  <a:pt x="3959226" y="3875088"/>
                </a:lnTo>
                <a:lnTo>
                  <a:pt x="3959226" y="3873501"/>
                </a:lnTo>
                <a:lnTo>
                  <a:pt x="3959226" y="3871913"/>
                </a:lnTo>
                <a:lnTo>
                  <a:pt x="3959226" y="3870326"/>
                </a:lnTo>
                <a:lnTo>
                  <a:pt x="3949700" y="3860801"/>
                </a:lnTo>
                <a:lnTo>
                  <a:pt x="3944938" y="3857626"/>
                </a:lnTo>
                <a:lnTo>
                  <a:pt x="3933826" y="3852863"/>
                </a:lnTo>
                <a:lnTo>
                  <a:pt x="3924300" y="3849688"/>
                </a:lnTo>
                <a:lnTo>
                  <a:pt x="3906838" y="3851276"/>
                </a:lnTo>
                <a:lnTo>
                  <a:pt x="3903663" y="3851276"/>
                </a:lnTo>
                <a:lnTo>
                  <a:pt x="3900488" y="3852863"/>
                </a:lnTo>
                <a:lnTo>
                  <a:pt x="3890963" y="3857626"/>
                </a:lnTo>
                <a:lnTo>
                  <a:pt x="3887788" y="3859213"/>
                </a:lnTo>
                <a:lnTo>
                  <a:pt x="3879850" y="3865563"/>
                </a:lnTo>
                <a:lnTo>
                  <a:pt x="3860800" y="3876676"/>
                </a:lnTo>
                <a:lnTo>
                  <a:pt x="3859213" y="3878263"/>
                </a:lnTo>
                <a:lnTo>
                  <a:pt x="3857626" y="3879851"/>
                </a:lnTo>
                <a:lnTo>
                  <a:pt x="3854450" y="3881438"/>
                </a:lnTo>
                <a:lnTo>
                  <a:pt x="3852863" y="3881438"/>
                </a:lnTo>
                <a:lnTo>
                  <a:pt x="3846513" y="3884613"/>
                </a:lnTo>
                <a:lnTo>
                  <a:pt x="3854450" y="3889376"/>
                </a:lnTo>
                <a:lnTo>
                  <a:pt x="3895726" y="3917951"/>
                </a:lnTo>
                <a:lnTo>
                  <a:pt x="3906838" y="3927476"/>
                </a:lnTo>
                <a:lnTo>
                  <a:pt x="3917950" y="3938588"/>
                </a:lnTo>
                <a:lnTo>
                  <a:pt x="3924300" y="3946526"/>
                </a:lnTo>
                <a:lnTo>
                  <a:pt x="3930650" y="3951288"/>
                </a:lnTo>
                <a:lnTo>
                  <a:pt x="3946526" y="3960813"/>
                </a:lnTo>
                <a:lnTo>
                  <a:pt x="3949700" y="3962401"/>
                </a:lnTo>
                <a:lnTo>
                  <a:pt x="3930650" y="3976688"/>
                </a:lnTo>
                <a:lnTo>
                  <a:pt x="3929063" y="3978276"/>
                </a:lnTo>
                <a:lnTo>
                  <a:pt x="3927476" y="3978276"/>
                </a:lnTo>
                <a:lnTo>
                  <a:pt x="3925888" y="3978276"/>
                </a:lnTo>
                <a:lnTo>
                  <a:pt x="3925888" y="3976688"/>
                </a:lnTo>
                <a:lnTo>
                  <a:pt x="3924300" y="3976688"/>
                </a:lnTo>
                <a:lnTo>
                  <a:pt x="3922713" y="3978276"/>
                </a:lnTo>
                <a:lnTo>
                  <a:pt x="3922713" y="3976688"/>
                </a:lnTo>
                <a:lnTo>
                  <a:pt x="3921126" y="3978276"/>
                </a:lnTo>
                <a:lnTo>
                  <a:pt x="3917950" y="3978276"/>
                </a:lnTo>
                <a:lnTo>
                  <a:pt x="3917950" y="3979863"/>
                </a:lnTo>
                <a:lnTo>
                  <a:pt x="3917950" y="3981451"/>
                </a:lnTo>
                <a:lnTo>
                  <a:pt x="3916363" y="3981451"/>
                </a:lnTo>
                <a:lnTo>
                  <a:pt x="3914776" y="3983038"/>
                </a:lnTo>
                <a:lnTo>
                  <a:pt x="3913188" y="3983038"/>
                </a:lnTo>
                <a:lnTo>
                  <a:pt x="3910013" y="3983038"/>
                </a:lnTo>
                <a:lnTo>
                  <a:pt x="3910013" y="3984626"/>
                </a:lnTo>
                <a:lnTo>
                  <a:pt x="3908426" y="3983038"/>
                </a:lnTo>
                <a:lnTo>
                  <a:pt x="3905250" y="3984626"/>
                </a:lnTo>
                <a:lnTo>
                  <a:pt x="3905250" y="3986213"/>
                </a:lnTo>
                <a:lnTo>
                  <a:pt x="3900488" y="3987801"/>
                </a:lnTo>
                <a:lnTo>
                  <a:pt x="3898900" y="3986213"/>
                </a:lnTo>
                <a:lnTo>
                  <a:pt x="3898900" y="3984626"/>
                </a:lnTo>
                <a:lnTo>
                  <a:pt x="3897313" y="3981451"/>
                </a:lnTo>
                <a:lnTo>
                  <a:pt x="3895726" y="3981451"/>
                </a:lnTo>
                <a:lnTo>
                  <a:pt x="3895726" y="3983038"/>
                </a:lnTo>
                <a:lnTo>
                  <a:pt x="3894138" y="3983038"/>
                </a:lnTo>
                <a:lnTo>
                  <a:pt x="3892550" y="3984626"/>
                </a:lnTo>
                <a:lnTo>
                  <a:pt x="3894138" y="3987801"/>
                </a:lnTo>
                <a:lnTo>
                  <a:pt x="3890963" y="3987801"/>
                </a:lnTo>
                <a:lnTo>
                  <a:pt x="3887788" y="3987801"/>
                </a:lnTo>
                <a:lnTo>
                  <a:pt x="3886200" y="3987801"/>
                </a:lnTo>
                <a:lnTo>
                  <a:pt x="3887788" y="3986213"/>
                </a:lnTo>
                <a:lnTo>
                  <a:pt x="3886200" y="3986213"/>
                </a:lnTo>
                <a:lnTo>
                  <a:pt x="3883026" y="3987801"/>
                </a:lnTo>
                <a:lnTo>
                  <a:pt x="3883026" y="3989388"/>
                </a:lnTo>
                <a:lnTo>
                  <a:pt x="3883026" y="3990976"/>
                </a:lnTo>
                <a:lnTo>
                  <a:pt x="3879850" y="3990976"/>
                </a:lnTo>
                <a:lnTo>
                  <a:pt x="3878263" y="3992563"/>
                </a:lnTo>
                <a:lnTo>
                  <a:pt x="3878263" y="3995738"/>
                </a:lnTo>
                <a:lnTo>
                  <a:pt x="3873500" y="3995738"/>
                </a:lnTo>
                <a:lnTo>
                  <a:pt x="3868738" y="3995738"/>
                </a:lnTo>
                <a:lnTo>
                  <a:pt x="3867150" y="3995738"/>
                </a:lnTo>
                <a:lnTo>
                  <a:pt x="3863976" y="3997326"/>
                </a:lnTo>
                <a:lnTo>
                  <a:pt x="3863976" y="4000501"/>
                </a:lnTo>
                <a:lnTo>
                  <a:pt x="3865563" y="4002088"/>
                </a:lnTo>
                <a:lnTo>
                  <a:pt x="3868738" y="4002088"/>
                </a:lnTo>
                <a:lnTo>
                  <a:pt x="3870326" y="4002088"/>
                </a:lnTo>
                <a:lnTo>
                  <a:pt x="3870326" y="4005263"/>
                </a:lnTo>
                <a:lnTo>
                  <a:pt x="3868738" y="4005263"/>
                </a:lnTo>
                <a:lnTo>
                  <a:pt x="3863976" y="4005263"/>
                </a:lnTo>
                <a:lnTo>
                  <a:pt x="3863976" y="4006851"/>
                </a:lnTo>
                <a:lnTo>
                  <a:pt x="3863976" y="4010026"/>
                </a:lnTo>
                <a:lnTo>
                  <a:pt x="3865563" y="4010026"/>
                </a:lnTo>
                <a:lnTo>
                  <a:pt x="3867150" y="4010026"/>
                </a:lnTo>
                <a:lnTo>
                  <a:pt x="3868738" y="4010026"/>
                </a:lnTo>
                <a:lnTo>
                  <a:pt x="3868738" y="4011613"/>
                </a:lnTo>
                <a:lnTo>
                  <a:pt x="3867150" y="4013201"/>
                </a:lnTo>
                <a:lnTo>
                  <a:pt x="3863976" y="4013201"/>
                </a:lnTo>
                <a:lnTo>
                  <a:pt x="3863976" y="4014788"/>
                </a:lnTo>
                <a:lnTo>
                  <a:pt x="3865563" y="4014788"/>
                </a:lnTo>
                <a:lnTo>
                  <a:pt x="3863976" y="4016376"/>
                </a:lnTo>
                <a:lnTo>
                  <a:pt x="3862388" y="4016376"/>
                </a:lnTo>
                <a:lnTo>
                  <a:pt x="3862388" y="4017963"/>
                </a:lnTo>
                <a:lnTo>
                  <a:pt x="3863976" y="4017963"/>
                </a:lnTo>
                <a:lnTo>
                  <a:pt x="3865563" y="4019551"/>
                </a:lnTo>
                <a:lnTo>
                  <a:pt x="3863976" y="4019551"/>
                </a:lnTo>
                <a:lnTo>
                  <a:pt x="3862388" y="4019551"/>
                </a:lnTo>
                <a:lnTo>
                  <a:pt x="3859213" y="4021138"/>
                </a:lnTo>
                <a:lnTo>
                  <a:pt x="3851276" y="4024313"/>
                </a:lnTo>
                <a:lnTo>
                  <a:pt x="3854450" y="4025901"/>
                </a:lnTo>
                <a:lnTo>
                  <a:pt x="3851276" y="4027488"/>
                </a:lnTo>
                <a:lnTo>
                  <a:pt x="3849688" y="4027488"/>
                </a:lnTo>
                <a:lnTo>
                  <a:pt x="3849688" y="4032251"/>
                </a:lnTo>
                <a:lnTo>
                  <a:pt x="3852863" y="4032251"/>
                </a:lnTo>
                <a:lnTo>
                  <a:pt x="3852863" y="4035426"/>
                </a:lnTo>
                <a:lnTo>
                  <a:pt x="3856038" y="4035426"/>
                </a:lnTo>
                <a:lnTo>
                  <a:pt x="3857626" y="4035426"/>
                </a:lnTo>
                <a:lnTo>
                  <a:pt x="3859213" y="4038601"/>
                </a:lnTo>
                <a:lnTo>
                  <a:pt x="3859213" y="4040188"/>
                </a:lnTo>
                <a:lnTo>
                  <a:pt x="3859213" y="4041776"/>
                </a:lnTo>
                <a:lnTo>
                  <a:pt x="3856038" y="4043363"/>
                </a:lnTo>
                <a:lnTo>
                  <a:pt x="3856038" y="4044951"/>
                </a:lnTo>
                <a:lnTo>
                  <a:pt x="3856038" y="4049713"/>
                </a:lnTo>
                <a:lnTo>
                  <a:pt x="3859213" y="4049713"/>
                </a:lnTo>
                <a:lnTo>
                  <a:pt x="3862388" y="4046538"/>
                </a:lnTo>
                <a:lnTo>
                  <a:pt x="3863976" y="4046538"/>
                </a:lnTo>
                <a:lnTo>
                  <a:pt x="3863976" y="4049713"/>
                </a:lnTo>
                <a:lnTo>
                  <a:pt x="3868738" y="4056063"/>
                </a:lnTo>
                <a:lnTo>
                  <a:pt x="3867150" y="4057651"/>
                </a:lnTo>
                <a:lnTo>
                  <a:pt x="3863976" y="4059238"/>
                </a:lnTo>
                <a:lnTo>
                  <a:pt x="3859213" y="4059238"/>
                </a:lnTo>
                <a:lnTo>
                  <a:pt x="3854450" y="4056063"/>
                </a:lnTo>
                <a:lnTo>
                  <a:pt x="3851276" y="4056063"/>
                </a:lnTo>
                <a:lnTo>
                  <a:pt x="3851276" y="4059238"/>
                </a:lnTo>
                <a:lnTo>
                  <a:pt x="3848100" y="4059238"/>
                </a:lnTo>
                <a:lnTo>
                  <a:pt x="3846513" y="4054476"/>
                </a:lnTo>
                <a:lnTo>
                  <a:pt x="3844926" y="4054476"/>
                </a:lnTo>
                <a:lnTo>
                  <a:pt x="3841750" y="4054476"/>
                </a:lnTo>
                <a:lnTo>
                  <a:pt x="3840163" y="4057651"/>
                </a:lnTo>
                <a:lnTo>
                  <a:pt x="3840163" y="4059238"/>
                </a:lnTo>
                <a:lnTo>
                  <a:pt x="3840163" y="4060826"/>
                </a:lnTo>
                <a:lnTo>
                  <a:pt x="3833813" y="4060826"/>
                </a:lnTo>
                <a:lnTo>
                  <a:pt x="3832226" y="4062413"/>
                </a:lnTo>
                <a:lnTo>
                  <a:pt x="3833813" y="4064001"/>
                </a:lnTo>
                <a:lnTo>
                  <a:pt x="3833813" y="4068763"/>
                </a:lnTo>
                <a:lnTo>
                  <a:pt x="3833813" y="4071938"/>
                </a:lnTo>
                <a:lnTo>
                  <a:pt x="3833813" y="4076701"/>
                </a:lnTo>
                <a:lnTo>
                  <a:pt x="3833813" y="4081463"/>
                </a:lnTo>
                <a:lnTo>
                  <a:pt x="3835400" y="4081463"/>
                </a:lnTo>
                <a:lnTo>
                  <a:pt x="3836988" y="4090988"/>
                </a:lnTo>
                <a:lnTo>
                  <a:pt x="3835400" y="4092576"/>
                </a:lnTo>
                <a:lnTo>
                  <a:pt x="3838576" y="4098926"/>
                </a:lnTo>
                <a:lnTo>
                  <a:pt x="3836988" y="4100513"/>
                </a:lnTo>
                <a:lnTo>
                  <a:pt x="3836988" y="4102101"/>
                </a:lnTo>
                <a:lnTo>
                  <a:pt x="3833813" y="4103688"/>
                </a:lnTo>
                <a:lnTo>
                  <a:pt x="3832226" y="4102101"/>
                </a:lnTo>
                <a:lnTo>
                  <a:pt x="3829050" y="4103688"/>
                </a:lnTo>
                <a:lnTo>
                  <a:pt x="3829050" y="4102101"/>
                </a:lnTo>
                <a:lnTo>
                  <a:pt x="3827463" y="4103688"/>
                </a:lnTo>
                <a:lnTo>
                  <a:pt x="3829050" y="4103688"/>
                </a:lnTo>
                <a:lnTo>
                  <a:pt x="3827463" y="4106863"/>
                </a:lnTo>
                <a:lnTo>
                  <a:pt x="3825876" y="4108451"/>
                </a:lnTo>
                <a:lnTo>
                  <a:pt x="3824288" y="4108451"/>
                </a:lnTo>
                <a:lnTo>
                  <a:pt x="3824288" y="4105276"/>
                </a:lnTo>
                <a:lnTo>
                  <a:pt x="3822700" y="4105276"/>
                </a:lnTo>
                <a:lnTo>
                  <a:pt x="3821113" y="4106863"/>
                </a:lnTo>
                <a:lnTo>
                  <a:pt x="3819526" y="4106863"/>
                </a:lnTo>
                <a:lnTo>
                  <a:pt x="3814763" y="4108451"/>
                </a:lnTo>
                <a:lnTo>
                  <a:pt x="3813176" y="4108451"/>
                </a:lnTo>
                <a:lnTo>
                  <a:pt x="3806826" y="4108451"/>
                </a:lnTo>
                <a:lnTo>
                  <a:pt x="3803650" y="4108451"/>
                </a:lnTo>
                <a:lnTo>
                  <a:pt x="3792538" y="4108451"/>
                </a:lnTo>
                <a:lnTo>
                  <a:pt x="3784600" y="4106863"/>
                </a:lnTo>
                <a:lnTo>
                  <a:pt x="3779838" y="4108451"/>
                </a:lnTo>
                <a:lnTo>
                  <a:pt x="3773488" y="4108451"/>
                </a:lnTo>
                <a:lnTo>
                  <a:pt x="3770313" y="4108451"/>
                </a:lnTo>
                <a:lnTo>
                  <a:pt x="3767138" y="4108451"/>
                </a:lnTo>
                <a:lnTo>
                  <a:pt x="3763963" y="4113213"/>
                </a:lnTo>
                <a:lnTo>
                  <a:pt x="3763963" y="4116388"/>
                </a:lnTo>
                <a:lnTo>
                  <a:pt x="3759200" y="4121151"/>
                </a:lnTo>
                <a:lnTo>
                  <a:pt x="3760788" y="4121151"/>
                </a:lnTo>
                <a:lnTo>
                  <a:pt x="3763963" y="4122738"/>
                </a:lnTo>
                <a:lnTo>
                  <a:pt x="3765550" y="4121151"/>
                </a:lnTo>
                <a:lnTo>
                  <a:pt x="3767138" y="4124326"/>
                </a:lnTo>
                <a:lnTo>
                  <a:pt x="3770313" y="4122738"/>
                </a:lnTo>
                <a:lnTo>
                  <a:pt x="3773488" y="4125913"/>
                </a:lnTo>
                <a:lnTo>
                  <a:pt x="3775076" y="4125913"/>
                </a:lnTo>
                <a:lnTo>
                  <a:pt x="3775076" y="4127501"/>
                </a:lnTo>
                <a:lnTo>
                  <a:pt x="3776663" y="4129088"/>
                </a:lnTo>
                <a:lnTo>
                  <a:pt x="3776663" y="4130676"/>
                </a:lnTo>
                <a:lnTo>
                  <a:pt x="3775076" y="4130676"/>
                </a:lnTo>
                <a:lnTo>
                  <a:pt x="3775076" y="4138613"/>
                </a:lnTo>
                <a:lnTo>
                  <a:pt x="3775076" y="4140201"/>
                </a:lnTo>
                <a:lnTo>
                  <a:pt x="3775076" y="4144963"/>
                </a:lnTo>
                <a:lnTo>
                  <a:pt x="3775076" y="4149726"/>
                </a:lnTo>
                <a:lnTo>
                  <a:pt x="3775076" y="4151313"/>
                </a:lnTo>
                <a:lnTo>
                  <a:pt x="3775076" y="4152901"/>
                </a:lnTo>
                <a:lnTo>
                  <a:pt x="3773488" y="4154488"/>
                </a:lnTo>
                <a:lnTo>
                  <a:pt x="3771900" y="4154488"/>
                </a:lnTo>
                <a:lnTo>
                  <a:pt x="3771900" y="4157663"/>
                </a:lnTo>
                <a:lnTo>
                  <a:pt x="3765550" y="4159251"/>
                </a:lnTo>
                <a:lnTo>
                  <a:pt x="3762376" y="4160838"/>
                </a:lnTo>
                <a:lnTo>
                  <a:pt x="3762376" y="4162426"/>
                </a:lnTo>
                <a:lnTo>
                  <a:pt x="3760788" y="4160838"/>
                </a:lnTo>
                <a:lnTo>
                  <a:pt x="3759200" y="4160838"/>
                </a:lnTo>
                <a:lnTo>
                  <a:pt x="3757613" y="4162426"/>
                </a:lnTo>
                <a:lnTo>
                  <a:pt x="3756026" y="4160838"/>
                </a:lnTo>
                <a:lnTo>
                  <a:pt x="3751263" y="4157663"/>
                </a:lnTo>
                <a:lnTo>
                  <a:pt x="3748088" y="4156076"/>
                </a:lnTo>
                <a:lnTo>
                  <a:pt x="3744913" y="4156076"/>
                </a:lnTo>
                <a:lnTo>
                  <a:pt x="3735388" y="4157663"/>
                </a:lnTo>
                <a:lnTo>
                  <a:pt x="3732213" y="4157663"/>
                </a:lnTo>
                <a:lnTo>
                  <a:pt x="3730626" y="4159251"/>
                </a:lnTo>
                <a:lnTo>
                  <a:pt x="3729038" y="4160838"/>
                </a:lnTo>
                <a:lnTo>
                  <a:pt x="3727450" y="4162426"/>
                </a:lnTo>
                <a:lnTo>
                  <a:pt x="3729038" y="4165601"/>
                </a:lnTo>
                <a:lnTo>
                  <a:pt x="3729038" y="4167188"/>
                </a:lnTo>
                <a:lnTo>
                  <a:pt x="3725863" y="4167188"/>
                </a:lnTo>
                <a:lnTo>
                  <a:pt x="3724276" y="4167188"/>
                </a:lnTo>
                <a:lnTo>
                  <a:pt x="3721100" y="4170363"/>
                </a:lnTo>
                <a:lnTo>
                  <a:pt x="3721100" y="4171951"/>
                </a:lnTo>
                <a:lnTo>
                  <a:pt x="3717926" y="4171951"/>
                </a:lnTo>
                <a:lnTo>
                  <a:pt x="3716338" y="4171951"/>
                </a:lnTo>
                <a:lnTo>
                  <a:pt x="3716338" y="4170363"/>
                </a:lnTo>
                <a:lnTo>
                  <a:pt x="3714750" y="4168776"/>
                </a:lnTo>
                <a:lnTo>
                  <a:pt x="3711576" y="4167188"/>
                </a:lnTo>
                <a:lnTo>
                  <a:pt x="3708400" y="4168776"/>
                </a:lnTo>
                <a:lnTo>
                  <a:pt x="3706813" y="4167188"/>
                </a:lnTo>
                <a:lnTo>
                  <a:pt x="3706813" y="4168776"/>
                </a:lnTo>
                <a:lnTo>
                  <a:pt x="3706813" y="4170363"/>
                </a:lnTo>
                <a:lnTo>
                  <a:pt x="3705226" y="4170363"/>
                </a:lnTo>
                <a:lnTo>
                  <a:pt x="3703638" y="4170363"/>
                </a:lnTo>
                <a:lnTo>
                  <a:pt x="3703638" y="4168776"/>
                </a:lnTo>
                <a:lnTo>
                  <a:pt x="3698876" y="4173538"/>
                </a:lnTo>
                <a:lnTo>
                  <a:pt x="3700463" y="4175126"/>
                </a:lnTo>
                <a:lnTo>
                  <a:pt x="3702050" y="4175126"/>
                </a:lnTo>
                <a:lnTo>
                  <a:pt x="3703638" y="4175126"/>
                </a:lnTo>
                <a:lnTo>
                  <a:pt x="3703638" y="4176713"/>
                </a:lnTo>
                <a:lnTo>
                  <a:pt x="3705226" y="4178301"/>
                </a:lnTo>
                <a:lnTo>
                  <a:pt x="3706813" y="4181476"/>
                </a:lnTo>
                <a:lnTo>
                  <a:pt x="3706813" y="4183063"/>
                </a:lnTo>
                <a:lnTo>
                  <a:pt x="3708400" y="4184651"/>
                </a:lnTo>
                <a:lnTo>
                  <a:pt x="3708400" y="4187826"/>
                </a:lnTo>
                <a:lnTo>
                  <a:pt x="3706813" y="4189413"/>
                </a:lnTo>
                <a:lnTo>
                  <a:pt x="3706813" y="4191001"/>
                </a:lnTo>
                <a:lnTo>
                  <a:pt x="3706813" y="4192588"/>
                </a:lnTo>
                <a:lnTo>
                  <a:pt x="3706813" y="4194176"/>
                </a:lnTo>
                <a:lnTo>
                  <a:pt x="3706813" y="4195763"/>
                </a:lnTo>
                <a:lnTo>
                  <a:pt x="3706813" y="4197351"/>
                </a:lnTo>
                <a:lnTo>
                  <a:pt x="3708400" y="4197351"/>
                </a:lnTo>
                <a:lnTo>
                  <a:pt x="3708400" y="4200526"/>
                </a:lnTo>
                <a:lnTo>
                  <a:pt x="3706813" y="4200526"/>
                </a:lnTo>
                <a:lnTo>
                  <a:pt x="3706813" y="4198938"/>
                </a:lnTo>
                <a:lnTo>
                  <a:pt x="3705226" y="4197351"/>
                </a:lnTo>
                <a:lnTo>
                  <a:pt x="3703638" y="4197351"/>
                </a:lnTo>
                <a:lnTo>
                  <a:pt x="3703638" y="4198938"/>
                </a:lnTo>
                <a:lnTo>
                  <a:pt x="3705226" y="4198938"/>
                </a:lnTo>
                <a:lnTo>
                  <a:pt x="3703638" y="4200526"/>
                </a:lnTo>
                <a:lnTo>
                  <a:pt x="3703638" y="4202113"/>
                </a:lnTo>
                <a:lnTo>
                  <a:pt x="3705226" y="4202113"/>
                </a:lnTo>
                <a:lnTo>
                  <a:pt x="3705226" y="4203701"/>
                </a:lnTo>
                <a:lnTo>
                  <a:pt x="3703638" y="4205288"/>
                </a:lnTo>
                <a:lnTo>
                  <a:pt x="3702050" y="4205288"/>
                </a:lnTo>
                <a:lnTo>
                  <a:pt x="3700463" y="4203701"/>
                </a:lnTo>
                <a:lnTo>
                  <a:pt x="3702050" y="4203701"/>
                </a:lnTo>
                <a:lnTo>
                  <a:pt x="3702050" y="4202113"/>
                </a:lnTo>
                <a:lnTo>
                  <a:pt x="3700463" y="4202113"/>
                </a:lnTo>
                <a:lnTo>
                  <a:pt x="3698876" y="4202113"/>
                </a:lnTo>
                <a:lnTo>
                  <a:pt x="3698876" y="4200526"/>
                </a:lnTo>
                <a:lnTo>
                  <a:pt x="3697288" y="4200526"/>
                </a:lnTo>
                <a:lnTo>
                  <a:pt x="3697288" y="4202113"/>
                </a:lnTo>
                <a:lnTo>
                  <a:pt x="3694113" y="4202113"/>
                </a:lnTo>
                <a:lnTo>
                  <a:pt x="3694113" y="4203701"/>
                </a:lnTo>
                <a:lnTo>
                  <a:pt x="3694113" y="4205288"/>
                </a:lnTo>
                <a:lnTo>
                  <a:pt x="3692526" y="4206876"/>
                </a:lnTo>
                <a:lnTo>
                  <a:pt x="3690938" y="4206876"/>
                </a:lnTo>
                <a:lnTo>
                  <a:pt x="3689350" y="4206876"/>
                </a:lnTo>
                <a:lnTo>
                  <a:pt x="3689350" y="4208463"/>
                </a:lnTo>
                <a:lnTo>
                  <a:pt x="3689350" y="4210051"/>
                </a:lnTo>
                <a:lnTo>
                  <a:pt x="3687763" y="4210051"/>
                </a:lnTo>
                <a:lnTo>
                  <a:pt x="3687763" y="4211638"/>
                </a:lnTo>
                <a:lnTo>
                  <a:pt x="3687763" y="4213226"/>
                </a:lnTo>
                <a:lnTo>
                  <a:pt x="3684588" y="4211638"/>
                </a:lnTo>
                <a:lnTo>
                  <a:pt x="3684588" y="4208463"/>
                </a:lnTo>
                <a:lnTo>
                  <a:pt x="3683000" y="4208463"/>
                </a:lnTo>
                <a:lnTo>
                  <a:pt x="3683000" y="4210051"/>
                </a:lnTo>
                <a:lnTo>
                  <a:pt x="3681413" y="4210051"/>
                </a:lnTo>
                <a:lnTo>
                  <a:pt x="3679826" y="4208463"/>
                </a:lnTo>
                <a:lnTo>
                  <a:pt x="3678238" y="4208463"/>
                </a:lnTo>
                <a:lnTo>
                  <a:pt x="3676650" y="4210051"/>
                </a:lnTo>
                <a:lnTo>
                  <a:pt x="3673476" y="4211638"/>
                </a:lnTo>
                <a:lnTo>
                  <a:pt x="3670300" y="4211638"/>
                </a:lnTo>
                <a:lnTo>
                  <a:pt x="3668713" y="4211638"/>
                </a:lnTo>
                <a:lnTo>
                  <a:pt x="3667126" y="4211638"/>
                </a:lnTo>
                <a:lnTo>
                  <a:pt x="3665538" y="4210051"/>
                </a:lnTo>
                <a:lnTo>
                  <a:pt x="3663950" y="4210051"/>
                </a:lnTo>
                <a:lnTo>
                  <a:pt x="3662363" y="4211638"/>
                </a:lnTo>
                <a:lnTo>
                  <a:pt x="3662363" y="4213226"/>
                </a:lnTo>
                <a:lnTo>
                  <a:pt x="3659188" y="4214813"/>
                </a:lnTo>
                <a:lnTo>
                  <a:pt x="3654426" y="4217988"/>
                </a:lnTo>
                <a:lnTo>
                  <a:pt x="3654426" y="4219576"/>
                </a:lnTo>
                <a:lnTo>
                  <a:pt x="3652838" y="4221163"/>
                </a:lnTo>
                <a:lnTo>
                  <a:pt x="3651250" y="4221163"/>
                </a:lnTo>
                <a:lnTo>
                  <a:pt x="3649663" y="4222751"/>
                </a:lnTo>
                <a:lnTo>
                  <a:pt x="3646488" y="4229101"/>
                </a:lnTo>
                <a:lnTo>
                  <a:pt x="3644900" y="4230688"/>
                </a:lnTo>
                <a:lnTo>
                  <a:pt x="3641726" y="4233863"/>
                </a:lnTo>
                <a:lnTo>
                  <a:pt x="3635376" y="4243388"/>
                </a:lnTo>
                <a:lnTo>
                  <a:pt x="3633788" y="4243388"/>
                </a:lnTo>
                <a:lnTo>
                  <a:pt x="3633788" y="4244976"/>
                </a:lnTo>
                <a:lnTo>
                  <a:pt x="3632200" y="4243388"/>
                </a:lnTo>
                <a:lnTo>
                  <a:pt x="3629026" y="4243388"/>
                </a:lnTo>
                <a:lnTo>
                  <a:pt x="3627438" y="4243388"/>
                </a:lnTo>
                <a:lnTo>
                  <a:pt x="3627438" y="4241801"/>
                </a:lnTo>
                <a:lnTo>
                  <a:pt x="3627438" y="4240213"/>
                </a:lnTo>
                <a:lnTo>
                  <a:pt x="3627438" y="4238626"/>
                </a:lnTo>
                <a:lnTo>
                  <a:pt x="3625850" y="4238626"/>
                </a:lnTo>
                <a:lnTo>
                  <a:pt x="3624263" y="4237038"/>
                </a:lnTo>
                <a:lnTo>
                  <a:pt x="3624263" y="4233863"/>
                </a:lnTo>
                <a:lnTo>
                  <a:pt x="3622676" y="4233863"/>
                </a:lnTo>
                <a:lnTo>
                  <a:pt x="3622676" y="4232276"/>
                </a:lnTo>
                <a:lnTo>
                  <a:pt x="3622676" y="4230688"/>
                </a:lnTo>
                <a:lnTo>
                  <a:pt x="3622676" y="4229101"/>
                </a:lnTo>
                <a:lnTo>
                  <a:pt x="3622676" y="4227513"/>
                </a:lnTo>
                <a:lnTo>
                  <a:pt x="3619500" y="4227513"/>
                </a:lnTo>
                <a:lnTo>
                  <a:pt x="3617913" y="4224338"/>
                </a:lnTo>
                <a:lnTo>
                  <a:pt x="3616326" y="4224338"/>
                </a:lnTo>
                <a:lnTo>
                  <a:pt x="3616326" y="4222751"/>
                </a:lnTo>
                <a:lnTo>
                  <a:pt x="3616326" y="4221163"/>
                </a:lnTo>
                <a:lnTo>
                  <a:pt x="3617913" y="4221163"/>
                </a:lnTo>
                <a:lnTo>
                  <a:pt x="3617913" y="4216401"/>
                </a:lnTo>
                <a:lnTo>
                  <a:pt x="3616326" y="4213226"/>
                </a:lnTo>
                <a:lnTo>
                  <a:pt x="3616326" y="4211638"/>
                </a:lnTo>
                <a:lnTo>
                  <a:pt x="3614738" y="4211638"/>
                </a:lnTo>
                <a:lnTo>
                  <a:pt x="3613150" y="4211638"/>
                </a:lnTo>
                <a:lnTo>
                  <a:pt x="3611563" y="4210051"/>
                </a:lnTo>
                <a:lnTo>
                  <a:pt x="3611563" y="4208463"/>
                </a:lnTo>
                <a:lnTo>
                  <a:pt x="3613150" y="4206876"/>
                </a:lnTo>
                <a:lnTo>
                  <a:pt x="3614738" y="4205288"/>
                </a:lnTo>
                <a:lnTo>
                  <a:pt x="3613150" y="4203701"/>
                </a:lnTo>
                <a:lnTo>
                  <a:pt x="3611563" y="4202113"/>
                </a:lnTo>
                <a:lnTo>
                  <a:pt x="3609976" y="4198938"/>
                </a:lnTo>
                <a:lnTo>
                  <a:pt x="3608388" y="4197351"/>
                </a:lnTo>
                <a:lnTo>
                  <a:pt x="3608388" y="4194176"/>
                </a:lnTo>
                <a:lnTo>
                  <a:pt x="3611563" y="4194176"/>
                </a:lnTo>
                <a:lnTo>
                  <a:pt x="3611563" y="4192588"/>
                </a:lnTo>
                <a:lnTo>
                  <a:pt x="3609976" y="4192588"/>
                </a:lnTo>
                <a:lnTo>
                  <a:pt x="3608388" y="4189413"/>
                </a:lnTo>
                <a:lnTo>
                  <a:pt x="3608388" y="4187826"/>
                </a:lnTo>
                <a:lnTo>
                  <a:pt x="3608388" y="4184651"/>
                </a:lnTo>
                <a:lnTo>
                  <a:pt x="3605213" y="4184651"/>
                </a:lnTo>
                <a:lnTo>
                  <a:pt x="3603626" y="4184651"/>
                </a:lnTo>
                <a:lnTo>
                  <a:pt x="3602038" y="4184651"/>
                </a:lnTo>
                <a:lnTo>
                  <a:pt x="3603626" y="4186238"/>
                </a:lnTo>
                <a:lnTo>
                  <a:pt x="3603626" y="4189413"/>
                </a:lnTo>
                <a:lnTo>
                  <a:pt x="3603626" y="4192588"/>
                </a:lnTo>
                <a:lnTo>
                  <a:pt x="3603626" y="4194176"/>
                </a:lnTo>
                <a:lnTo>
                  <a:pt x="3600450" y="4195763"/>
                </a:lnTo>
                <a:lnTo>
                  <a:pt x="3597276" y="4197351"/>
                </a:lnTo>
                <a:lnTo>
                  <a:pt x="3595688" y="4197351"/>
                </a:lnTo>
                <a:lnTo>
                  <a:pt x="3590926" y="4197351"/>
                </a:lnTo>
                <a:lnTo>
                  <a:pt x="3586163" y="4198938"/>
                </a:lnTo>
                <a:lnTo>
                  <a:pt x="3584576" y="4200526"/>
                </a:lnTo>
                <a:lnTo>
                  <a:pt x="3582988" y="4198938"/>
                </a:lnTo>
                <a:lnTo>
                  <a:pt x="3581400" y="4195763"/>
                </a:lnTo>
                <a:lnTo>
                  <a:pt x="3581400" y="4194176"/>
                </a:lnTo>
                <a:lnTo>
                  <a:pt x="3581400" y="4191001"/>
                </a:lnTo>
                <a:lnTo>
                  <a:pt x="3581400" y="4189413"/>
                </a:lnTo>
                <a:lnTo>
                  <a:pt x="3581400" y="4186238"/>
                </a:lnTo>
                <a:lnTo>
                  <a:pt x="3582988" y="4186238"/>
                </a:lnTo>
                <a:lnTo>
                  <a:pt x="3582988" y="4184651"/>
                </a:lnTo>
                <a:lnTo>
                  <a:pt x="3581400" y="4183063"/>
                </a:lnTo>
                <a:lnTo>
                  <a:pt x="3581400" y="4181476"/>
                </a:lnTo>
                <a:lnTo>
                  <a:pt x="3586163" y="4178301"/>
                </a:lnTo>
                <a:lnTo>
                  <a:pt x="3586163" y="4175126"/>
                </a:lnTo>
                <a:lnTo>
                  <a:pt x="3576638" y="4179888"/>
                </a:lnTo>
                <a:lnTo>
                  <a:pt x="3570288" y="4179888"/>
                </a:lnTo>
                <a:lnTo>
                  <a:pt x="3565526" y="4181476"/>
                </a:lnTo>
                <a:lnTo>
                  <a:pt x="3562350" y="4181476"/>
                </a:lnTo>
                <a:lnTo>
                  <a:pt x="3556000" y="4183063"/>
                </a:lnTo>
                <a:lnTo>
                  <a:pt x="3548063" y="4184651"/>
                </a:lnTo>
                <a:lnTo>
                  <a:pt x="3541713" y="4184651"/>
                </a:lnTo>
                <a:lnTo>
                  <a:pt x="3535363" y="4184651"/>
                </a:lnTo>
                <a:lnTo>
                  <a:pt x="3530600" y="4183063"/>
                </a:lnTo>
                <a:lnTo>
                  <a:pt x="3527426" y="4183063"/>
                </a:lnTo>
                <a:lnTo>
                  <a:pt x="3524250" y="4183063"/>
                </a:lnTo>
                <a:lnTo>
                  <a:pt x="3519488" y="4181476"/>
                </a:lnTo>
                <a:lnTo>
                  <a:pt x="3513138" y="4179888"/>
                </a:lnTo>
                <a:lnTo>
                  <a:pt x="3506788" y="4179888"/>
                </a:lnTo>
                <a:lnTo>
                  <a:pt x="3503613" y="4179888"/>
                </a:lnTo>
                <a:lnTo>
                  <a:pt x="3500438" y="4176713"/>
                </a:lnTo>
                <a:lnTo>
                  <a:pt x="3495676" y="4175126"/>
                </a:lnTo>
                <a:lnTo>
                  <a:pt x="3494088" y="4175126"/>
                </a:lnTo>
                <a:lnTo>
                  <a:pt x="3490913" y="4171951"/>
                </a:lnTo>
                <a:lnTo>
                  <a:pt x="3489326" y="4171951"/>
                </a:lnTo>
                <a:lnTo>
                  <a:pt x="3482976" y="4165601"/>
                </a:lnTo>
                <a:lnTo>
                  <a:pt x="3478213" y="4160838"/>
                </a:lnTo>
                <a:lnTo>
                  <a:pt x="3473450" y="4156076"/>
                </a:lnTo>
                <a:lnTo>
                  <a:pt x="3471863" y="4156076"/>
                </a:lnTo>
                <a:lnTo>
                  <a:pt x="3470276" y="4154488"/>
                </a:lnTo>
                <a:lnTo>
                  <a:pt x="3465513" y="4152901"/>
                </a:lnTo>
                <a:lnTo>
                  <a:pt x="3460750" y="4152901"/>
                </a:lnTo>
                <a:lnTo>
                  <a:pt x="3460750" y="4151313"/>
                </a:lnTo>
                <a:lnTo>
                  <a:pt x="3455988" y="4151313"/>
                </a:lnTo>
                <a:lnTo>
                  <a:pt x="3454400" y="4151313"/>
                </a:lnTo>
                <a:lnTo>
                  <a:pt x="3452813" y="4149726"/>
                </a:lnTo>
                <a:lnTo>
                  <a:pt x="3451226" y="4149726"/>
                </a:lnTo>
                <a:lnTo>
                  <a:pt x="3451226" y="4148138"/>
                </a:lnTo>
                <a:lnTo>
                  <a:pt x="3448050" y="4141788"/>
                </a:lnTo>
                <a:lnTo>
                  <a:pt x="3448050" y="4137026"/>
                </a:lnTo>
                <a:lnTo>
                  <a:pt x="3446463" y="4135438"/>
                </a:lnTo>
                <a:lnTo>
                  <a:pt x="3443288" y="4133851"/>
                </a:lnTo>
                <a:lnTo>
                  <a:pt x="3438526" y="4125913"/>
                </a:lnTo>
                <a:lnTo>
                  <a:pt x="3435350" y="4122738"/>
                </a:lnTo>
                <a:lnTo>
                  <a:pt x="3433763" y="4121151"/>
                </a:lnTo>
                <a:lnTo>
                  <a:pt x="3433763" y="4119563"/>
                </a:lnTo>
                <a:lnTo>
                  <a:pt x="3433763" y="4117976"/>
                </a:lnTo>
                <a:lnTo>
                  <a:pt x="3432176" y="4111626"/>
                </a:lnTo>
                <a:lnTo>
                  <a:pt x="3432176" y="4110038"/>
                </a:lnTo>
                <a:lnTo>
                  <a:pt x="3432176" y="4108451"/>
                </a:lnTo>
                <a:lnTo>
                  <a:pt x="3430588" y="4108451"/>
                </a:lnTo>
                <a:lnTo>
                  <a:pt x="3430588" y="4106863"/>
                </a:lnTo>
                <a:lnTo>
                  <a:pt x="3429000" y="4106863"/>
                </a:lnTo>
                <a:lnTo>
                  <a:pt x="3425826" y="4103688"/>
                </a:lnTo>
                <a:lnTo>
                  <a:pt x="3424238" y="4102101"/>
                </a:lnTo>
                <a:lnTo>
                  <a:pt x="3424238" y="4098926"/>
                </a:lnTo>
                <a:lnTo>
                  <a:pt x="3424238" y="4097338"/>
                </a:lnTo>
                <a:lnTo>
                  <a:pt x="3421063" y="4097338"/>
                </a:lnTo>
                <a:lnTo>
                  <a:pt x="3419476" y="4097338"/>
                </a:lnTo>
                <a:lnTo>
                  <a:pt x="3416300" y="4097338"/>
                </a:lnTo>
                <a:lnTo>
                  <a:pt x="3416300" y="4098926"/>
                </a:lnTo>
                <a:lnTo>
                  <a:pt x="3413126" y="4098926"/>
                </a:lnTo>
                <a:lnTo>
                  <a:pt x="3411538" y="4100513"/>
                </a:lnTo>
                <a:lnTo>
                  <a:pt x="3409950" y="4100513"/>
                </a:lnTo>
                <a:lnTo>
                  <a:pt x="3408363" y="4098926"/>
                </a:lnTo>
                <a:lnTo>
                  <a:pt x="3406776" y="4098926"/>
                </a:lnTo>
                <a:lnTo>
                  <a:pt x="3403600" y="4097338"/>
                </a:lnTo>
                <a:lnTo>
                  <a:pt x="3402013" y="4097338"/>
                </a:lnTo>
                <a:lnTo>
                  <a:pt x="3400426" y="4098926"/>
                </a:lnTo>
                <a:lnTo>
                  <a:pt x="3397250" y="4098926"/>
                </a:lnTo>
                <a:lnTo>
                  <a:pt x="3397250" y="4097338"/>
                </a:lnTo>
                <a:lnTo>
                  <a:pt x="3394076" y="4095751"/>
                </a:lnTo>
                <a:lnTo>
                  <a:pt x="3392488" y="4095751"/>
                </a:lnTo>
                <a:lnTo>
                  <a:pt x="3390900" y="4095751"/>
                </a:lnTo>
                <a:lnTo>
                  <a:pt x="3387726" y="4095751"/>
                </a:lnTo>
                <a:lnTo>
                  <a:pt x="3386138" y="4095751"/>
                </a:lnTo>
                <a:lnTo>
                  <a:pt x="3386138" y="4097338"/>
                </a:lnTo>
                <a:lnTo>
                  <a:pt x="3386138" y="4098926"/>
                </a:lnTo>
                <a:lnTo>
                  <a:pt x="3384550" y="4098926"/>
                </a:lnTo>
                <a:lnTo>
                  <a:pt x="3384550" y="4100513"/>
                </a:lnTo>
                <a:lnTo>
                  <a:pt x="3381376" y="4100513"/>
                </a:lnTo>
                <a:lnTo>
                  <a:pt x="3379788" y="4100513"/>
                </a:lnTo>
                <a:lnTo>
                  <a:pt x="3379788" y="4102101"/>
                </a:lnTo>
                <a:lnTo>
                  <a:pt x="3378200" y="4102101"/>
                </a:lnTo>
                <a:lnTo>
                  <a:pt x="3378200" y="4100513"/>
                </a:lnTo>
                <a:lnTo>
                  <a:pt x="3378200" y="4097338"/>
                </a:lnTo>
                <a:lnTo>
                  <a:pt x="3378200" y="4095751"/>
                </a:lnTo>
                <a:lnTo>
                  <a:pt x="3373438" y="4094163"/>
                </a:lnTo>
                <a:lnTo>
                  <a:pt x="3371850" y="4094163"/>
                </a:lnTo>
                <a:lnTo>
                  <a:pt x="3365500" y="4097338"/>
                </a:lnTo>
                <a:lnTo>
                  <a:pt x="3362326" y="4097338"/>
                </a:lnTo>
                <a:lnTo>
                  <a:pt x="3360738" y="4097338"/>
                </a:lnTo>
                <a:lnTo>
                  <a:pt x="3359150" y="4095751"/>
                </a:lnTo>
                <a:lnTo>
                  <a:pt x="3351213" y="4097338"/>
                </a:lnTo>
                <a:lnTo>
                  <a:pt x="3349626" y="4098926"/>
                </a:lnTo>
                <a:lnTo>
                  <a:pt x="3348038" y="4102101"/>
                </a:lnTo>
                <a:lnTo>
                  <a:pt x="3348038" y="4103688"/>
                </a:lnTo>
                <a:lnTo>
                  <a:pt x="3346450" y="4103688"/>
                </a:lnTo>
                <a:lnTo>
                  <a:pt x="3343276" y="4103688"/>
                </a:lnTo>
                <a:lnTo>
                  <a:pt x="3341688" y="4102101"/>
                </a:lnTo>
                <a:lnTo>
                  <a:pt x="3340100" y="4100513"/>
                </a:lnTo>
                <a:lnTo>
                  <a:pt x="3338513" y="4098926"/>
                </a:lnTo>
                <a:lnTo>
                  <a:pt x="3336926" y="4098926"/>
                </a:lnTo>
                <a:lnTo>
                  <a:pt x="3335338" y="4098926"/>
                </a:lnTo>
                <a:lnTo>
                  <a:pt x="3332163" y="4098926"/>
                </a:lnTo>
                <a:lnTo>
                  <a:pt x="3332163" y="4100513"/>
                </a:lnTo>
                <a:lnTo>
                  <a:pt x="3330576" y="4100513"/>
                </a:lnTo>
                <a:lnTo>
                  <a:pt x="3327400" y="4103688"/>
                </a:lnTo>
                <a:lnTo>
                  <a:pt x="3325813" y="4103688"/>
                </a:lnTo>
                <a:lnTo>
                  <a:pt x="3322638" y="4108451"/>
                </a:lnTo>
                <a:lnTo>
                  <a:pt x="3321050" y="4111626"/>
                </a:lnTo>
                <a:lnTo>
                  <a:pt x="3321050" y="4113213"/>
                </a:lnTo>
                <a:lnTo>
                  <a:pt x="3322638" y="4114801"/>
                </a:lnTo>
                <a:lnTo>
                  <a:pt x="3325813" y="4117976"/>
                </a:lnTo>
                <a:lnTo>
                  <a:pt x="3327400" y="4117976"/>
                </a:lnTo>
                <a:lnTo>
                  <a:pt x="3327400" y="4119563"/>
                </a:lnTo>
                <a:lnTo>
                  <a:pt x="3325813" y="4121151"/>
                </a:lnTo>
                <a:lnTo>
                  <a:pt x="3324226" y="4121151"/>
                </a:lnTo>
                <a:lnTo>
                  <a:pt x="3322638" y="4121151"/>
                </a:lnTo>
                <a:lnTo>
                  <a:pt x="3321050" y="4122738"/>
                </a:lnTo>
                <a:lnTo>
                  <a:pt x="3321050" y="4125913"/>
                </a:lnTo>
                <a:lnTo>
                  <a:pt x="3319463" y="4125913"/>
                </a:lnTo>
                <a:lnTo>
                  <a:pt x="3319463" y="4127501"/>
                </a:lnTo>
                <a:lnTo>
                  <a:pt x="3317875" y="4127501"/>
                </a:lnTo>
                <a:lnTo>
                  <a:pt x="3317875" y="4129088"/>
                </a:lnTo>
                <a:lnTo>
                  <a:pt x="3319463" y="4130676"/>
                </a:lnTo>
                <a:lnTo>
                  <a:pt x="3319463" y="4133851"/>
                </a:lnTo>
                <a:lnTo>
                  <a:pt x="3321050" y="4133851"/>
                </a:lnTo>
                <a:lnTo>
                  <a:pt x="3321050" y="4135438"/>
                </a:lnTo>
                <a:lnTo>
                  <a:pt x="3319463" y="4137026"/>
                </a:lnTo>
                <a:lnTo>
                  <a:pt x="3319463" y="4138613"/>
                </a:lnTo>
                <a:lnTo>
                  <a:pt x="3319463" y="4140201"/>
                </a:lnTo>
                <a:lnTo>
                  <a:pt x="3321050" y="4140201"/>
                </a:lnTo>
                <a:lnTo>
                  <a:pt x="3321050" y="4141788"/>
                </a:lnTo>
                <a:lnTo>
                  <a:pt x="3321050" y="4143376"/>
                </a:lnTo>
                <a:lnTo>
                  <a:pt x="3319463" y="4144963"/>
                </a:lnTo>
                <a:lnTo>
                  <a:pt x="3319463" y="4146551"/>
                </a:lnTo>
                <a:lnTo>
                  <a:pt x="3319463" y="4148138"/>
                </a:lnTo>
                <a:lnTo>
                  <a:pt x="3321050" y="4148138"/>
                </a:lnTo>
                <a:lnTo>
                  <a:pt x="3321050" y="4149726"/>
                </a:lnTo>
                <a:lnTo>
                  <a:pt x="3321050" y="4151313"/>
                </a:lnTo>
                <a:lnTo>
                  <a:pt x="3321050" y="4152901"/>
                </a:lnTo>
                <a:lnTo>
                  <a:pt x="3321050" y="4154488"/>
                </a:lnTo>
                <a:lnTo>
                  <a:pt x="3319463" y="4154488"/>
                </a:lnTo>
                <a:lnTo>
                  <a:pt x="3319463" y="4156076"/>
                </a:lnTo>
                <a:lnTo>
                  <a:pt x="3314700" y="4157663"/>
                </a:lnTo>
                <a:lnTo>
                  <a:pt x="3313113" y="4157663"/>
                </a:lnTo>
                <a:lnTo>
                  <a:pt x="3306763" y="4164013"/>
                </a:lnTo>
                <a:lnTo>
                  <a:pt x="3305175" y="4165601"/>
                </a:lnTo>
                <a:lnTo>
                  <a:pt x="3303588" y="4167188"/>
                </a:lnTo>
                <a:lnTo>
                  <a:pt x="3303588" y="4168776"/>
                </a:lnTo>
                <a:lnTo>
                  <a:pt x="3303588" y="4171951"/>
                </a:lnTo>
                <a:lnTo>
                  <a:pt x="3302000" y="4171951"/>
                </a:lnTo>
                <a:lnTo>
                  <a:pt x="3303588" y="4173538"/>
                </a:lnTo>
                <a:lnTo>
                  <a:pt x="3303588" y="4175126"/>
                </a:lnTo>
                <a:lnTo>
                  <a:pt x="3303588" y="4176713"/>
                </a:lnTo>
                <a:lnTo>
                  <a:pt x="3303588" y="4178301"/>
                </a:lnTo>
                <a:lnTo>
                  <a:pt x="3302000" y="4179888"/>
                </a:lnTo>
                <a:lnTo>
                  <a:pt x="3303588" y="4181476"/>
                </a:lnTo>
                <a:lnTo>
                  <a:pt x="3303588" y="4183063"/>
                </a:lnTo>
                <a:lnTo>
                  <a:pt x="3302000" y="4183063"/>
                </a:lnTo>
                <a:lnTo>
                  <a:pt x="3302000" y="4184651"/>
                </a:lnTo>
                <a:lnTo>
                  <a:pt x="3300413" y="4184651"/>
                </a:lnTo>
                <a:lnTo>
                  <a:pt x="3297238" y="4186238"/>
                </a:lnTo>
                <a:lnTo>
                  <a:pt x="3295650" y="4187826"/>
                </a:lnTo>
                <a:lnTo>
                  <a:pt x="3295650" y="4189413"/>
                </a:lnTo>
                <a:lnTo>
                  <a:pt x="3295650" y="4191001"/>
                </a:lnTo>
                <a:lnTo>
                  <a:pt x="3294063" y="4194176"/>
                </a:lnTo>
                <a:lnTo>
                  <a:pt x="3294063" y="4195763"/>
                </a:lnTo>
                <a:lnTo>
                  <a:pt x="3294063" y="4197351"/>
                </a:lnTo>
                <a:lnTo>
                  <a:pt x="3294063" y="4198938"/>
                </a:lnTo>
                <a:lnTo>
                  <a:pt x="3294063" y="4202113"/>
                </a:lnTo>
                <a:lnTo>
                  <a:pt x="3294063" y="4203701"/>
                </a:lnTo>
                <a:lnTo>
                  <a:pt x="3295650" y="4205288"/>
                </a:lnTo>
                <a:lnTo>
                  <a:pt x="3298825" y="4206876"/>
                </a:lnTo>
                <a:lnTo>
                  <a:pt x="3298825" y="4210051"/>
                </a:lnTo>
                <a:lnTo>
                  <a:pt x="3298825" y="4211638"/>
                </a:lnTo>
                <a:lnTo>
                  <a:pt x="3298825" y="4213226"/>
                </a:lnTo>
                <a:lnTo>
                  <a:pt x="3300413" y="4214813"/>
                </a:lnTo>
                <a:lnTo>
                  <a:pt x="3300413" y="4216401"/>
                </a:lnTo>
                <a:lnTo>
                  <a:pt x="3302000" y="4217988"/>
                </a:lnTo>
                <a:lnTo>
                  <a:pt x="3302000" y="4219576"/>
                </a:lnTo>
                <a:lnTo>
                  <a:pt x="3300413" y="4219576"/>
                </a:lnTo>
                <a:lnTo>
                  <a:pt x="3298825" y="4219576"/>
                </a:lnTo>
                <a:lnTo>
                  <a:pt x="3295650" y="4219576"/>
                </a:lnTo>
                <a:lnTo>
                  <a:pt x="3294063" y="4219576"/>
                </a:lnTo>
                <a:lnTo>
                  <a:pt x="3294063" y="4221163"/>
                </a:lnTo>
                <a:lnTo>
                  <a:pt x="3292475" y="4221163"/>
                </a:lnTo>
                <a:lnTo>
                  <a:pt x="3290888" y="4222751"/>
                </a:lnTo>
                <a:lnTo>
                  <a:pt x="3290888" y="4224338"/>
                </a:lnTo>
                <a:lnTo>
                  <a:pt x="3289300" y="4227513"/>
                </a:lnTo>
                <a:lnTo>
                  <a:pt x="3289300" y="4229101"/>
                </a:lnTo>
                <a:lnTo>
                  <a:pt x="3287713" y="4229101"/>
                </a:lnTo>
                <a:lnTo>
                  <a:pt x="3286125" y="4230688"/>
                </a:lnTo>
                <a:lnTo>
                  <a:pt x="3286125" y="4233863"/>
                </a:lnTo>
                <a:lnTo>
                  <a:pt x="3284538" y="4235451"/>
                </a:lnTo>
                <a:lnTo>
                  <a:pt x="3282950" y="4237038"/>
                </a:lnTo>
                <a:lnTo>
                  <a:pt x="3282950" y="4238626"/>
                </a:lnTo>
                <a:lnTo>
                  <a:pt x="3281363" y="4238626"/>
                </a:lnTo>
                <a:lnTo>
                  <a:pt x="3279775" y="4238626"/>
                </a:lnTo>
                <a:lnTo>
                  <a:pt x="3278188" y="4238626"/>
                </a:lnTo>
                <a:lnTo>
                  <a:pt x="3276600" y="4240213"/>
                </a:lnTo>
                <a:lnTo>
                  <a:pt x="3273425" y="4240213"/>
                </a:lnTo>
                <a:lnTo>
                  <a:pt x="3271838" y="4240213"/>
                </a:lnTo>
                <a:lnTo>
                  <a:pt x="3271838" y="4238626"/>
                </a:lnTo>
                <a:lnTo>
                  <a:pt x="3270250" y="4238626"/>
                </a:lnTo>
                <a:lnTo>
                  <a:pt x="3268663" y="4238626"/>
                </a:lnTo>
                <a:lnTo>
                  <a:pt x="3267075" y="4238626"/>
                </a:lnTo>
                <a:lnTo>
                  <a:pt x="3267075" y="4240213"/>
                </a:lnTo>
                <a:lnTo>
                  <a:pt x="3267075" y="4241801"/>
                </a:lnTo>
                <a:lnTo>
                  <a:pt x="3267075" y="4243388"/>
                </a:lnTo>
                <a:lnTo>
                  <a:pt x="3265488" y="4246563"/>
                </a:lnTo>
                <a:lnTo>
                  <a:pt x="3267075" y="4248151"/>
                </a:lnTo>
                <a:lnTo>
                  <a:pt x="3268663" y="4248151"/>
                </a:lnTo>
                <a:lnTo>
                  <a:pt x="3268663" y="4249738"/>
                </a:lnTo>
                <a:lnTo>
                  <a:pt x="3267075" y="4251326"/>
                </a:lnTo>
                <a:lnTo>
                  <a:pt x="3267075" y="4252913"/>
                </a:lnTo>
                <a:lnTo>
                  <a:pt x="3267075" y="4254501"/>
                </a:lnTo>
                <a:lnTo>
                  <a:pt x="3267075" y="4256088"/>
                </a:lnTo>
                <a:lnTo>
                  <a:pt x="3268663" y="4257676"/>
                </a:lnTo>
                <a:lnTo>
                  <a:pt x="3268663" y="4262438"/>
                </a:lnTo>
                <a:lnTo>
                  <a:pt x="3268663" y="4264026"/>
                </a:lnTo>
                <a:lnTo>
                  <a:pt x="3267075" y="4265613"/>
                </a:lnTo>
                <a:lnTo>
                  <a:pt x="3263900" y="4265613"/>
                </a:lnTo>
                <a:lnTo>
                  <a:pt x="3263900" y="4267201"/>
                </a:lnTo>
                <a:lnTo>
                  <a:pt x="3262313" y="4268788"/>
                </a:lnTo>
                <a:lnTo>
                  <a:pt x="3259138" y="4273551"/>
                </a:lnTo>
                <a:lnTo>
                  <a:pt x="3254375" y="4275138"/>
                </a:lnTo>
                <a:lnTo>
                  <a:pt x="3254375" y="4276726"/>
                </a:lnTo>
                <a:lnTo>
                  <a:pt x="3254375" y="4278313"/>
                </a:lnTo>
                <a:lnTo>
                  <a:pt x="3254375" y="4279901"/>
                </a:lnTo>
                <a:lnTo>
                  <a:pt x="3254375" y="4283076"/>
                </a:lnTo>
                <a:lnTo>
                  <a:pt x="3249613" y="4284663"/>
                </a:lnTo>
                <a:lnTo>
                  <a:pt x="3244850" y="4286251"/>
                </a:lnTo>
                <a:lnTo>
                  <a:pt x="3243263" y="4286251"/>
                </a:lnTo>
                <a:lnTo>
                  <a:pt x="3241675" y="4286251"/>
                </a:lnTo>
                <a:lnTo>
                  <a:pt x="3241675" y="4284663"/>
                </a:lnTo>
                <a:lnTo>
                  <a:pt x="3240088" y="4283076"/>
                </a:lnTo>
                <a:lnTo>
                  <a:pt x="3238500" y="4281488"/>
                </a:lnTo>
                <a:lnTo>
                  <a:pt x="3236913" y="4276726"/>
                </a:lnTo>
                <a:lnTo>
                  <a:pt x="3236913" y="4273551"/>
                </a:lnTo>
                <a:lnTo>
                  <a:pt x="3235325" y="4271963"/>
                </a:lnTo>
                <a:lnTo>
                  <a:pt x="3235325" y="4270376"/>
                </a:lnTo>
                <a:lnTo>
                  <a:pt x="3233738" y="4270376"/>
                </a:lnTo>
                <a:lnTo>
                  <a:pt x="3232150" y="4270376"/>
                </a:lnTo>
                <a:lnTo>
                  <a:pt x="3232150" y="4273551"/>
                </a:lnTo>
                <a:lnTo>
                  <a:pt x="3230563" y="4273551"/>
                </a:lnTo>
                <a:lnTo>
                  <a:pt x="3227388" y="4273551"/>
                </a:lnTo>
                <a:lnTo>
                  <a:pt x="3225800" y="4273551"/>
                </a:lnTo>
                <a:lnTo>
                  <a:pt x="3224213" y="4273551"/>
                </a:lnTo>
                <a:lnTo>
                  <a:pt x="3224213" y="4275138"/>
                </a:lnTo>
                <a:lnTo>
                  <a:pt x="3222625" y="4276726"/>
                </a:lnTo>
                <a:lnTo>
                  <a:pt x="3219450" y="4278313"/>
                </a:lnTo>
                <a:lnTo>
                  <a:pt x="3217863" y="4278313"/>
                </a:lnTo>
                <a:lnTo>
                  <a:pt x="3216275" y="4279901"/>
                </a:lnTo>
                <a:lnTo>
                  <a:pt x="3214688" y="4283076"/>
                </a:lnTo>
                <a:lnTo>
                  <a:pt x="3213100" y="4286251"/>
                </a:lnTo>
                <a:lnTo>
                  <a:pt x="3209925" y="4289426"/>
                </a:lnTo>
                <a:lnTo>
                  <a:pt x="3209925" y="4291013"/>
                </a:lnTo>
                <a:lnTo>
                  <a:pt x="3208338" y="4292601"/>
                </a:lnTo>
                <a:lnTo>
                  <a:pt x="3206750" y="4292601"/>
                </a:lnTo>
                <a:lnTo>
                  <a:pt x="3205163" y="4294188"/>
                </a:lnTo>
                <a:lnTo>
                  <a:pt x="3203575" y="4294188"/>
                </a:lnTo>
                <a:lnTo>
                  <a:pt x="3200400" y="4295776"/>
                </a:lnTo>
                <a:lnTo>
                  <a:pt x="3197225" y="4295776"/>
                </a:lnTo>
                <a:lnTo>
                  <a:pt x="3195638" y="4295776"/>
                </a:lnTo>
                <a:lnTo>
                  <a:pt x="3192463" y="4295776"/>
                </a:lnTo>
                <a:lnTo>
                  <a:pt x="3187700" y="4295776"/>
                </a:lnTo>
                <a:lnTo>
                  <a:pt x="3187700" y="4297363"/>
                </a:lnTo>
                <a:lnTo>
                  <a:pt x="3186113" y="4295776"/>
                </a:lnTo>
                <a:lnTo>
                  <a:pt x="3184525" y="4294188"/>
                </a:lnTo>
                <a:lnTo>
                  <a:pt x="3182938" y="4294188"/>
                </a:lnTo>
                <a:lnTo>
                  <a:pt x="3181350" y="4297363"/>
                </a:lnTo>
                <a:lnTo>
                  <a:pt x="3179763" y="4297363"/>
                </a:lnTo>
                <a:lnTo>
                  <a:pt x="3179763" y="4298951"/>
                </a:lnTo>
                <a:lnTo>
                  <a:pt x="3181350" y="4300538"/>
                </a:lnTo>
                <a:lnTo>
                  <a:pt x="3182938" y="4300538"/>
                </a:lnTo>
                <a:lnTo>
                  <a:pt x="3184525" y="4302126"/>
                </a:lnTo>
                <a:lnTo>
                  <a:pt x="3186113" y="4302126"/>
                </a:lnTo>
                <a:lnTo>
                  <a:pt x="3186113" y="4303713"/>
                </a:lnTo>
                <a:lnTo>
                  <a:pt x="3186113" y="4305301"/>
                </a:lnTo>
                <a:lnTo>
                  <a:pt x="3187700" y="4305301"/>
                </a:lnTo>
                <a:lnTo>
                  <a:pt x="3187700" y="4306888"/>
                </a:lnTo>
                <a:lnTo>
                  <a:pt x="3189288" y="4306888"/>
                </a:lnTo>
                <a:lnTo>
                  <a:pt x="3189288" y="4310063"/>
                </a:lnTo>
                <a:lnTo>
                  <a:pt x="3187700" y="4311651"/>
                </a:lnTo>
                <a:lnTo>
                  <a:pt x="3186113" y="4313238"/>
                </a:lnTo>
                <a:lnTo>
                  <a:pt x="3182938" y="4314826"/>
                </a:lnTo>
                <a:lnTo>
                  <a:pt x="3182938" y="4318001"/>
                </a:lnTo>
                <a:lnTo>
                  <a:pt x="3181350" y="4319588"/>
                </a:lnTo>
                <a:lnTo>
                  <a:pt x="3179763" y="4319588"/>
                </a:lnTo>
                <a:lnTo>
                  <a:pt x="3179763" y="4321176"/>
                </a:lnTo>
                <a:lnTo>
                  <a:pt x="3179763" y="4322763"/>
                </a:lnTo>
                <a:lnTo>
                  <a:pt x="3181350" y="4324351"/>
                </a:lnTo>
                <a:lnTo>
                  <a:pt x="3181350" y="4325938"/>
                </a:lnTo>
                <a:lnTo>
                  <a:pt x="3182938" y="4325938"/>
                </a:lnTo>
                <a:lnTo>
                  <a:pt x="3184525" y="4325938"/>
                </a:lnTo>
                <a:lnTo>
                  <a:pt x="3186113" y="4327526"/>
                </a:lnTo>
                <a:lnTo>
                  <a:pt x="3187700" y="4327526"/>
                </a:lnTo>
                <a:lnTo>
                  <a:pt x="3187700" y="4329113"/>
                </a:lnTo>
                <a:lnTo>
                  <a:pt x="3187700" y="4330701"/>
                </a:lnTo>
                <a:lnTo>
                  <a:pt x="3189288" y="4330701"/>
                </a:lnTo>
                <a:lnTo>
                  <a:pt x="3190875" y="4332288"/>
                </a:lnTo>
                <a:lnTo>
                  <a:pt x="3192463" y="4332288"/>
                </a:lnTo>
                <a:lnTo>
                  <a:pt x="3194050" y="4332288"/>
                </a:lnTo>
                <a:lnTo>
                  <a:pt x="3195638" y="4332288"/>
                </a:lnTo>
                <a:lnTo>
                  <a:pt x="3197225" y="4332288"/>
                </a:lnTo>
                <a:lnTo>
                  <a:pt x="3200400" y="4330701"/>
                </a:lnTo>
                <a:lnTo>
                  <a:pt x="3203575" y="4329113"/>
                </a:lnTo>
                <a:lnTo>
                  <a:pt x="3203575" y="4327526"/>
                </a:lnTo>
                <a:lnTo>
                  <a:pt x="3205163" y="4327526"/>
                </a:lnTo>
                <a:lnTo>
                  <a:pt x="3205163" y="4325938"/>
                </a:lnTo>
                <a:lnTo>
                  <a:pt x="3206750" y="4325938"/>
                </a:lnTo>
                <a:lnTo>
                  <a:pt x="3209925" y="4324351"/>
                </a:lnTo>
                <a:lnTo>
                  <a:pt x="3211513" y="4325938"/>
                </a:lnTo>
                <a:lnTo>
                  <a:pt x="3213100" y="4327526"/>
                </a:lnTo>
                <a:lnTo>
                  <a:pt x="3213100" y="4329113"/>
                </a:lnTo>
                <a:lnTo>
                  <a:pt x="3213100" y="4330701"/>
                </a:lnTo>
                <a:lnTo>
                  <a:pt x="3214688" y="4332288"/>
                </a:lnTo>
                <a:lnTo>
                  <a:pt x="3214688" y="4333876"/>
                </a:lnTo>
                <a:lnTo>
                  <a:pt x="3214688" y="4337051"/>
                </a:lnTo>
                <a:lnTo>
                  <a:pt x="3213100" y="4341813"/>
                </a:lnTo>
                <a:lnTo>
                  <a:pt x="3214688" y="4343401"/>
                </a:lnTo>
                <a:lnTo>
                  <a:pt x="3214688" y="4344988"/>
                </a:lnTo>
                <a:lnTo>
                  <a:pt x="3214688" y="4346576"/>
                </a:lnTo>
                <a:lnTo>
                  <a:pt x="3214688" y="4349751"/>
                </a:lnTo>
                <a:lnTo>
                  <a:pt x="3214688" y="4351338"/>
                </a:lnTo>
                <a:lnTo>
                  <a:pt x="3214688" y="4352926"/>
                </a:lnTo>
                <a:lnTo>
                  <a:pt x="3214688" y="4354513"/>
                </a:lnTo>
                <a:lnTo>
                  <a:pt x="3214688" y="4356101"/>
                </a:lnTo>
                <a:lnTo>
                  <a:pt x="3217863" y="4357688"/>
                </a:lnTo>
                <a:lnTo>
                  <a:pt x="3219450" y="4359276"/>
                </a:lnTo>
                <a:lnTo>
                  <a:pt x="3219450" y="4360863"/>
                </a:lnTo>
                <a:lnTo>
                  <a:pt x="3219450" y="4362451"/>
                </a:lnTo>
                <a:lnTo>
                  <a:pt x="3221038" y="4364038"/>
                </a:lnTo>
                <a:lnTo>
                  <a:pt x="3219450" y="4367213"/>
                </a:lnTo>
                <a:lnTo>
                  <a:pt x="3219450" y="4368801"/>
                </a:lnTo>
                <a:lnTo>
                  <a:pt x="3219450" y="4370388"/>
                </a:lnTo>
                <a:lnTo>
                  <a:pt x="3222625" y="4368801"/>
                </a:lnTo>
                <a:lnTo>
                  <a:pt x="3224213" y="4368801"/>
                </a:lnTo>
                <a:lnTo>
                  <a:pt x="3225800" y="4370388"/>
                </a:lnTo>
                <a:lnTo>
                  <a:pt x="3225800" y="4371976"/>
                </a:lnTo>
                <a:lnTo>
                  <a:pt x="3227388" y="4373563"/>
                </a:lnTo>
                <a:lnTo>
                  <a:pt x="3225800" y="4375151"/>
                </a:lnTo>
                <a:lnTo>
                  <a:pt x="3225800" y="4376738"/>
                </a:lnTo>
                <a:lnTo>
                  <a:pt x="3225800" y="4378326"/>
                </a:lnTo>
                <a:lnTo>
                  <a:pt x="3227388" y="4378326"/>
                </a:lnTo>
                <a:lnTo>
                  <a:pt x="3230563" y="4378326"/>
                </a:lnTo>
                <a:lnTo>
                  <a:pt x="3232150" y="4378326"/>
                </a:lnTo>
                <a:lnTo>
                  <a:pt x="3235325" y="4378326"/>
                </a:lnTo>
                <a:lnTo>
                  <a:pt x="3236913" y="4379913"/>
                </a:lnTo>
                <a:lnTo>
                  <a:pt x="3236913" y="4381501"/>
                </a:lnTo>
                <a:lnTo>
                  <a:pt x="3238500" y="4381501"/>
                </a:lnTo>
                <a:lnTo>
                  <a:pt x="3238500" y="4383088"/>
                </a:lnTo>
                <a:lnTo>
                  <a:pt x="3238500" y="4384676"/>
                </a:lnTo>
                <a:lnTo>
                  <a:pt x="3236913" y="4384676"/>
                </a:lnTo>
                <a:lnTo>
                  <a:pt x="3235325" y="4384676"/>
                </a:lnTo>
                <a:lnTo>
                  <a:pt x="3233738" y="4386263"/>
                </a:lnTo>
                <a:lnTo>
                  <a:pt x="3232150" y="4386263"/>
                </a:lnTo>
                <a:lnTo>
                  <a:pt x="3230563" y="4387851"/>
                </a:lnTo>
                <a:lnTo>
                  <a:pt x="3228975" y="4387851"/>
                </a:lnTo>
                <a:lnTo>
                  <a:pt x="3225800" y="4389438"/>
                </a:lnTo>
                <a:lnTo>
                  <a:pt x="3222625" y="4391026"/>
                </a:lnTo>
                <a:lnTo>
                  <a:pt x="3221038" y="4391026"/>
                </a:lnTo>
                <a:lnTo>
                  <a:pt x="3219450" y="4391026"/>
                </a:lnTo>
                <a:lnTo>
                  <a:pt x="3217863" y="4391026"/>
                </a:lnTo>
                <a:lnTo>
                  <a:pt x="3217863" y="4389438"/>
                </a:lnTo>
                <a:lnTo>
                  <a:pt x="3217863" y="4386263"/>
                </a:lnTo>
                <a:lnTo>
                  <a:pt x="3214688" y="4384676"/>
                </a:lnTo>
                <a:lnTo>
                  <a:pt x="3213100" y="4383088"/>
                </a:lnTo>
                <a:lnTo>
                  <a:pt x="3211513" y="4383088"/>
                </a:lnTo>
                <a:lnTo>
                  <a:pt x="3209925" y="4383088"/>
                </a:lnTo>
                <a:lnTo>
                  <a:pt x="3208338" y="4384676"/>
                </a:lnTo>
                <a:lnTo>
                  <a:pt x="3203575" y="4386263"/>
                </a:lnTo>
                <a:lnTo>
                  <a:pt x="3201988" y="4386263"/>
                </a:lnTo>
                <a:lnTo>
                  <a:pt x="3200400" y="4387851"/>
                </a:lnTo>
                <a:lnTo>
                  <a:pt x="3197225" y="4391026"/>
                </a:lnTo>
                <a:lnTo>
                  <a:pt x="3194050" y="4394201"/>
                </a:lnTo>
                <a:lnTo>
                  <a:pt x="3192463" y="4394201"/>
                </a:lnTo>
                <a:lnTo>
                  <a:pt x="3190875" y="4394201"/>
                </a:lnTo>
                <a:lnTo>
                  <a:pt x="3189288" y="4395788"/>
                </a:lnTo>
                <a:lnTo>
                  <a:pt x="3187700" y="4395788"/>
                </a:lnTo>
                <a:lnTo>
                  <a:pt x="3184525" y="4394201"/>
                </a:lnTo>
                <a:lnTo>
                  <a:pt x="3182938" y="4394201"/>
                </a:lnTo>
                <a:lnTo>
                  <a:pt x="3182938" y="4395788"/>
                </a:lnTo>
                <a:lnTo>
                  <a:pt x="3181350" y="4398963"/>
                </a:lnTo>
                <a:lnTo>
                  <a:pt x="3182938" y="4400551"/>
                </a:lnTo>
                <a:lnTo>
                  <a:pt x="3182938" y="4402138"/>
                </a:lnTo>
                <a:lnTo>
                  <a:pt x="3181350" y="4403726"/>
                </a:lnTo>
                <a:lnTo>
                  <a:pt x="3179763" y="4408488"/>
                </a:lnTo>
                <a:lnTo>
                  <a:pt x="3178175" y="4410076"/>
                </a:lnTo>
                <a:lnTo>
                  <a:pt x="3178175" y="4411663"/>
                </a:lnTo>
                <a:lnTo>
                  <a:pt x="3176588" y="4413251"/>
                </a:lnTo>
                <a:lnTo>
                  <a:pt x="3175000" y="4413251"/>
                </a:lnTo>
                <a:lnTo>
                  <a:pt x="3175000" y="4411663"/>
                </a:lnTo>
                <a:lnTo>
                  <a:pt x="3175000" y="4410076"/>
                </a:lnTo>
                <a:lnTo>
                  <a:pt x="3173413" y="4408488"/>
                </a:lnTo>
                <a:lnTo>
                  <a:pt x="3170238" y="4408488"/>
                </a:lnTo>
                <a:lnTo>
                  <a:pt x="3168650" y="4408488"/>
                </a:lnTo>
                <a:lnTo>
                  <a:pt x="3167063" y="4411663"/>
                </a:lnTo>
                <a:lnTo>
                  <a:pt x="3165475" y="4411663"/>
                </a:lnTo>
                <a:lnTo>
                  <a:pt x="3163888" y="4411663"/>
                </a:lnTo>
                <a:lnTo>
                  <a:pt x="3162300" y="4411663"/>
                </a:lnTo>
                <a:lnTo>
                  <a:pt x="3160713" y="4411663"/>
                </a:lnTo>
                <a:lnTo>
                  <a:pt x="3160713" y="4410076"/>
                </a:lnTo>
                <a:lnTo>
                  <a:pt x="3159125" y="4410076"/>
                </a:lnTo>
                <a:lnTo>
                  <a:pt x="3155950" y="4410076"/>
                </a:lnTo>
                <a:lnTo>
                  <a:pt x="3154363" y="4408488"/>
                </a:lnTo>
                <a:lnTo>
                  <a:pt x="3152775" y="4408488"/>
                </a:lnTo>
                <a:lnTo>
                  <a:pt x="3151188" y="4408488"/>
                </a:lnTo>
                <a:lnTo>
                  <a:pt x="3149600" y="4408488"/>
                </a:lnTo>
                <a:lnTo>
                  <a:pt x="3149600" y="4406901"/>
                </a:lnTo>
                <a:lnTo>
                  <a:pt x="3148013" y="4406901"/>
                </a:lnTo>
                <a:lnTo>
                  <a:pt x="3143250" y="4406901"/>
                </a:lnTo>
                <a:lnTo>
                  <a:pt x="3141663" y="4406901"/>
                </a:lnTo>
                <a:lnTo>
                  <a:pt x="3140075" y="4406901"/>
                </a:lnTo>
                <a:lnTo>
                  <a:pt x="3138488" y="4406901"/>
                </a:lnTo>
                <a:lnTo>
                  <a:pt x="3138488" y="4405313"/>
                </a:lnTo>
                <a:lnTo>
                  <a:pt x="3135313" y="4403726"/>
                </a:lnTo>
                <a:lnTo>
                  <a:pt x="3133725" y="4403726"/>
                </a:lnTo>
                <a:lnTo>
                  <a:pt x="3128963" y="4400551"/>
                </a:lnTo>
                <a:lnTo>
                  <a:pt x="3127375" y="4400551"/>
                </a:lnTo>
                <a:lnTo>
                  <a:pt x="3125788" y="4400551"/>
                </a:lnTo>
                <a:lnTo>
                  <a:pt x="3124200" y="4400551"/>
                </a:lnTo>
                <a:lnTo>
                  <a:pt x="3124200" y="4402138"/>
                </a:lnTo>
                <a:lnTo>
                  <a:pt x="3121025" y="4402138"/>
                </a:lnTo>
                <a:lnTo>
                  <a:pt x="3119438" y="4403726"/>
                </a:lnTo>
                <a:lnTo>
                  <a:pt x="3119438" y="4405313"/>
                </a:lnTo>
                <a:lnTo>
                  <a:pt x="3117850" y="4406901"/>
                </a:lnTo>
                <a:lnTo>
                  <a:pt x="3116263" y="4406901"/>
                </a:lnTo>
                <a:lnTo>
                  <a:pt x="3114675" y="4406901"/>
                </a:lnTo>
                <a:lnTo>
                  <a:pt x="3113088" y="4406901"/>
                </a:lnTo>
                <a:lnTo>
                  <a:pt x="3113088" y="4405313"/>
                </a:lnTo>
                <a:lnTo>
                  <a:pt x="3111500" y="4403726"/>
                </a:lnTo>
                <a:lnTo>
                  <a:pt x="3108325" y="4403726"/>
                </a:lnTo>
                <a:lnTo>
                  <a:pt x="3106738" y="4403726"/>
                </a:lnTo>
                <a:lnTo>
                  <a:pt x="3105150" y="4403726"/>
                </a:lnTo>
                <a:lnTo>
                  <a:pt x="3103563" y="4403726"/>
                </a:lnTo>
                <a:lnTo>
                  <a:pt x="3101975" y="4403726"/>
                </a:lnTo>
                <a:lnTo>
                  <a:pt x="3101975" y="4402138"/>
                </a:lnTo>
                <a:lnTo>
                  <a:pt x="3101975" y="4400551"/>
                </a:lnTo>
                <a:lnTo>
                  <a:pt x="3100388" y="4400551"/>
                </a:lnTo>
                <a:lnTo>
                  <a:pt x="3098800" y="4400551"/>
                </a:lnTo>
                <a:lnTo>
                  <a:pt x="3097213" y="4400551"/>
                </a:lnTo>
                <a:lnTo>
                  <a:pt x="3097213" y="4398963"/>
                </a:lnTo>
                <a:lnTo>
                  <a:pt x="3092450" y="4397376"/>
                </a:lnTo>
                <a:lnTo>
                  <a:pt x="3090863" y="4397376"/>
                </a:lnTo>
                <a:lnTo>
                  <a:pt x="3090863" y="4395788"/>
                </a:lnTo>
                <a:lnTo>
                  <a:pt x="3090863" y="4394201"/>
                </a:lnTo>
                <a:lnTo>
                  <a:pt x="3090863" y="4391026"/>
                </a:lnTo>
                <a:lnTo>
                  <a:pt x="3089275" y="4391026"/>
                </a:lnTo>
                <a:lnTo>
                  <a:pt x="3086100" y="4391026"/>
                </a:lnTo>
                <a:lnTo>
                  <a:pt x="3084513" y="4391026"/>
                </a:lnTo>
                <a:lnTo>
                  <a:pt x="3082925" y="4391026"/>
                </a:lnTo>
                <a:lnTo>
                  <a:pt x="3081338" y="4391026"/>
                </a:lnTo>
                <a:lnTo>
                  <a:pt x="3079750" y="4391026"/>
                </a:lnTo>
                <a:lnTo>
                  <a:pt x="3079750" y="4387851"/>
                </a:lnTo>
                <a:lnTo>
                  <a:pt x="3079750" y="4386263"/>
                </a:lnTo>
                <a:lnTo>
                  <a:pt x="3078163" y="4386263"/>
                </a:lnTo>
                <a:lnTo>
                  <a:pt x="3076575" y="4386263"/>
                </a:lnTo>
                <a:lnTo>
                  <a:pt x="3074988" y="4387851"/>
                </a:lnTo>
                <a:lnTo>
                  <a:pt x="3071813" y="4391026"/>
                </a:lnTo>
                <a:lnTo>
                  <a:pt x="3071813" y="4392613"/>
                </a:lnTo>
                <a:lnTo>
                  <a:pt x="3070225" y="4394201"/>
                </a:lnTo>
                <a:lnTo>
                  <a:pt x="3065463" y="4395788"/>
                </a:lnTo>
                <a:lnTo>
                  <a:pt x="3065463" y="4397376"/>
                </a:lnTo>
                <a:lnTo>
                  <a:pt x="3062288" y="4397376"/>
                </a:lnTo>
                <a:lnTo>
                  <a:pt x="3059113" y="4400551"/>
                </a:lnTo>
                <a:lnTo>
                  <a:pt x="3057525" y="4402138"/>
                </a:lnTo>
                <a:lnTo>
                  <a:pt x="3055938" y="4402138"/>
                </a:lnTo>
                <a:lnTo>
                  <a:pt x="3052763" y="4403726"/>
                </a:lnTo>
                <a:lnTo>
                  <a:pt x="3051175" y="4403726"/>
                </a:lnTo>
                <a:lnTo>
                  <a:pt x="3052763" y="4405313"/>
                </a:lnTo>
                <a:lnTo>
                  <a:pt x="3052763" y="4406901"/>
                </a:lnTo>
                <a:lnTo>
                  <a:pt x="3052763" y="4408488"/>
                </a:lnTo>
                <a:lnTo>
                  <a:pt x="3052763" y="4410076"/>
                </a:lnTo>
                <a:lnTo>
                  <a:pt x="3051175" y="4411663"/>
                </a:lnTo>
                <a:lnTo>
                  <a:pt x="3051175" y="4413251"/>
                </a:lnTo>
                <a:lnTo>
                  <a:pt x="3052763" y="4416426"/>
                </a:lnTo>
                <a:lnTo>
                  <a:pt x="3052763" y="4421188"/>
                </a:lnTo>
                <a:lnTo>
                  <a:pt x="3054350" y="4422776"/>
                </a:lnTo>
                <a:lnTo>
                  <a:pt x="3054350" y="4424363"/>
                </a:lnTo>
                <a:lnTo>
                  <a:pt x="3055938" y="4424363"/>
                </a:lnTo>
                <a:lnTo>
                  <a:pt x="3054350" y="4425951"/>
                </a:lnTo>
                <a:lnTo>
                  <a:pt x="3052763" y="4425951"/>
                </a:lnTo>
                <a:lnTo>
                  <a:pt x="3052763" y="4427538"/>
                </a:lnTo>
                <a:lnTo>
                  <a:pt x="3054350" y="4427538"/>
                </a:lnTo>
                <a:lnTo>
                  <a:pt x="3055938" y="4429126"/>
                </a:lnTo>
                <a:lnTo>
                  <a:pt x="3057525" y="4430713"/>
                </a:lnTo>
                <a:lnTo>
                  <a:pt x="3059113" y="4435476"/>
                </a:lnTo>
                <a:lnTo>
                  <a:pt x="3059113" y="4437063"/>
                </a:lnTo>
                <a:lnTo>
                  <a:pt x="3060700" y="4438651"/>
                </a:lnTo>
                <a:lnTo>
                  <a:pt x="3062288" y="4438651"/>
                </a:lnTo>
                <a:lnTo>
                  <a:pt x="3065463" y="4440238"/>
                </a:lnTo>
                <a:lnTo>
                  <a:pt x="3067050" y="4440238"/>
                </a:lnTo>
                <a:lnTo>
                  <a:pt x="3068638" y="4440238"/>
                </a:lnTo>
                <a:lnTo>
                  <a:pt x="3070225" y="4441826"/>
                </a:lnTo>
                <a:lnTo>
                  <a:pt x="3070225" y="4443413"/>
                </a:lnTo>
                <a:lnTo>
                  <a:pt x="3068638" y="4443413"/>
                </a:lnTo>
                <a:lnTo>
                  <a:pt x="3067050" y="4445001"/>
                </a:lnTo>
                <a:lnTo>
                  <a:pt x="3065463" y="4445001"/>
                </a:lnTo>
                <a:lnTo>
                  <a:pt x="3063875" y="4448176"/>
                </a:lnTo>
                <a:lnTo>
                  <a:pt x="3063875" y="4449763"/>
                </a:lnTo>
                <a:lnTo>
                  <a:pt x="3062288" y="4449763"/>
                </a:lnTo>
                <a:lnTo>
                  <a:pt x="3060700" y="4449763"/>
                </a:lnTo>
                <a:lnTo>
                  <a:pt x="3059113" y="4449763"/>
                </a:lnTo>
                <a:lnTo>
                  <a:pt x="3057525" y="4451351"/>
                </a:lnTo>
                <a:lnTo>
                  <a:pt x="3055938" y="4451351"/>
                </a:lnTo>
                <a:lnTo>
                  <a:pt x="3051175" y="4454526"/>
                </a:lnTo>
                <a:lnTo>
                  <a:pt x="3046413" y="4454526"/>
                </a:lnTo>
                <a:lnTo>
                  <a:pt x="3046413" y="4456113"/>
                </a:lnTo>
                <a:lnTo>
                  <a:pt x="3043238" y="4456113"/>
                </a:lnTo>
                <a:lnTo>
                  <a:pt x="3041650" y="4457701"/>
                </a:lnTo>
                <a:lnTo>
                  <a:pt x="3040063" y="4457701"/>
                </a:lnTo>
                <a:lnTo>
                  <a:pt x="3038475" y="4457701"/>
                </a:lnTo>
                <a:lnTo>
                  <a:pt x="3038475" y="4459288"/>
                </a:lnTo>
                <a:lnTo>
                  <a:pt x="3038475" y="4460876"/>
                </a:lnTo>
                <a:lnTo>
                  <a:pt x="3041650" y="4462463"/>
                </a:lnTo>
                <a:lnTo>
                  <a:pt x="3043238" y="4462463"/>
                </a:lnTo>
                <a:lnTo>
                  <a:pt x="3046413" y="4462463"/>
                </a:lnTo>
                <a:lnTo>
                  <a:pt x="3048000" y="4462463"/>
                </a:lnTo>
                <a:lnTo>
                  <a:pt x="3049588" y="4462463"/>
                </a:lnTo>
                <a:lnTo>
                  <a:pt x="3051175" y="4462463"/>
                </a:lnTo>
                <a:lnTo>
                  <a:pt x="3052763" y="4462463"/>
                </a:lnTo>
                <a:lnTo>
                  <a:pt x="3057525" y="4462463"/>
                </a:lnTo>
                <a:lnTo>
                  <a:pt x="3057525" y="4464051"/>
                </a:lnTo>
                <a:lnTo>
                  <a:pt x="3057525" y="4467226"/>
                </a:lnTo>
                <a:lnTo>
                  <a:pt x="3055938" y="4470401"/>
                </a:lnTo>
                <a:lnTo>
                  <a:pt x="3054350" y="4470401"/>
                </a:lnTo>
                <a:lnTo>
                  <a:pt x="3054350" y="4471988"/>
                </a:lnTo>
                <a:lnTo>
                  <a:pt x="3054350" y="4473576"/>
                </a:lnTo>
                <a:lnTo>
                  <a:pt x="3052763" y="4475163"/>
                </a:lnTo>
                <a:lnTo>
                  <a:pt x="3051175" y="4475163"/>
                </a:lnTo>
                <a:lnTo>
                  <a:pt x="3049588" y="4475163"/>
                </a:lnTo>
                <a:lnTo>
                  <a:pt x="3048000" y="4476751"/>
                </a:lnTo>
                <a:lnTo>
                  <a:pt x="3048000" y="4478338"/>
                </a:lnTo>
                <a:lnTo>
                  <a:pt x="3048000" y="4479926"/>
                </a:lnTo>
                <a:lnTo>
                  <a:pt x="3048000" y="4481513"/>
                </a:lnTo>
                <a:lnTo>
                  <a:pt x="3049588" y="4484688"/>
                </a:lnTo>
                <a:lnTo>
                  <a:pt x="3049588" y="4489451"/>
                </a:lnTo>
                <a:lnTo>
                  <a:pt x="3051175" y="4492626"/>
                </a:lnTo>
                <a:lnTo>
                  <a:pt x="3052763" y="4492626"/>
                </a:lnTo>
                <a:lnTo>
                  <a:pt x="3054350" y="4494213"/>
                </a:lnTo>
                <a:lnTo>
                  <a:pt x="3055938" y="4495801"/>
                </a:lnTo>
                <a:lnTo>
                  <a:pt x="3057525" y="4497388"/>
                </a:lnTo>
                <a:lnTo>
                  <a:pt x="3057525" y="4498976"/>
                </a:lnTo>
                <a:lnTo>
                  <a:pt x="3055938" y="4498976"/>
                </a:lnTo>
                <a:lnTo>
                  <a:pt x="3055938" y="4500563"/>
                </a:lnTo>
                <a:lnTo>
                  <a:pt x="3055938" y="4502151"/>
                </a:lnTo>
                <a:lnTo>
                  <a:pt x="3055938" y="4503738"/>
                </a:lnTo>
                <a:lnTo>
                  <a:pt x="3057525" y="4503738"/>
                </a:lnTo>
                <a:lnTo>
                  <a:pt x="3059113" y="4505326"/>
                </a:lnTo>
                <a:lnTo>
                  <a:pt x="3059113" y="4506913"/>
                </a:lnTo>
                <a:lnTo>
                  <a:pt x="3059113" y="4510088"/>
                </a:lnTo>
                <a:lnTo>
                  <a:pt x="3057525" y="4510088"/>
                </a:lnTo>
                <a:lnTo>
                  <a:pt x="3055938" y="4511676"/>
                </a:lnTo>
                <a:lnTo>
                  <a:pt x="3057525" y="4513263"/>
                </a:lnTo>
                <a:lnTo>
                  <a:pt x="3057525" y="4514851"/>
                </a:lnTo>
                <a:lnTo>
                  <a:pt x="3057525" y="4516438"/>
                </a:lnTo>
                <a:lnTo>
                  <a:pt x="3055938" y="4518026"/>
                </a:lnTo>
                <a:lnTo>
                  <a:pt x="3057525" y="4521201"/>
                </a:lnTo>
                <a:lnTo>
                  <a:pt x="3059113" y="4522788"/>
                </a:lnTo>
                <a:lnTo>
                  <a:pt x="3057525" y="4522788"/>
                </a:lnTo>
                <a:lnTo>
                  <a:pt x="3057525" y="4525963"/>
                </a:lnTo>
                <a:lnTo>
                  <a:pt x="3055938" y="4527551"/>
                </a:lnTo>
                <a:lnTo>
                  <a:pt x="3055938" y="4529138"/>
                </a:lnTo>
                <a:lnTo>
                  <a:pt x="3055938" y="4530726"/>
                </a:lnTo>
                <a:lnTo>
                  <a:pt x="3055938" y="4533901"/>
                </a:lnTo>
                <a:lnTo>
                  <a:pt x="3057525" y="4537076"/>
                </a:lnTo>
                <a:lnTo>
                  <a:pt x="3057525" y="4538663"/>
                </a:lnTo>
                <a:lnTo>
                  <a:pt x="3055938" y="4538663"/>
                </a:lnTo>
                <a:lnTo>
                  <a:pt x="3052763" y="4538663"/>
                </a:lnTo>
                <a:lnTo>
                  <a:pt x="3052763" y="4537076"/>
                </a:lnTo>
                <a:lnTo>
                  <a:pt x="3052763" y="4535488"/>
                </a:lnTo>
                <a:lnTo>
                  <a:pt x="3051175" y="4535488"/>
                </a:lnTo>
                <a:lnTo>
                  <a:pt x="3049588" y="4535488"/>
                </a:lnTo>
                <a:lnTo>
                  <a:pt x="3048000" y="4535488"/>
                </a:lnTo>
                <a:lnTo>
                  <a:pt x="3046413" y="4538663"/>
                </a:lnTo>
                <a:lnTo>
                  <a:pt x="3044825" y="4538663"/>
                </a:lnTo>
                <a:lnTo>
                  <a:pt x="3043238" y="4538663"/>
                </a:lnTo>
                <a:lnTo>
                  <a:pt x="3041650" y="4537076"/>
                </a:lnTo>
                <a:lnTo>
                  <a:pt x="3040063" y="4537076"/>
                </a:lnTo>
                <a:lnTo>
                  <a:pt x="3038475" y="4537076"/>
                </a:lnTo>
                <a:lnTo>
                  <a:pt x="3036888" y="4538663"/>
                </a:lnTo>
                <a:lnTo>
                  <a:pt x="3036888" y="4540251"/>
                </a:lnTo>
                <a:lnTo>
                  <a:pt x="3038475" y="4541838"/>
                </a:lnTo>
                <a:lnTo>
                  <a:pt x="3038475" y="4543426"/>
                </a:lnTo>
                <a:lnTo>
                  <a:pt x="3038475" y="4546601"/>
                </a:lnTo>
                <a:lnTo>
                  <a:pt x="3038475" y="4549776"/>
                </a:lnTo>
                <a:lnTo>
                  <a:pt x="3038475" y="4552951"/>
                </a:lnTo>
                <a:lnTo>
                  <a:pt x="3038475" y="4554538"/>
                </a:lnTo>
                <a:lnTo>
                  <a:pt x="3033713" y="4557713"/>
                </a:lnTo>
                <a:lnTo>
                  <a:pt x="3030538" y="4560888"/>
                </a:lnTo>
                <a:lnTo>
                  <a:pt x="3027363" y="4562476"/>
                </a:lnTo>
                <a:lnTo>
                  <a:pt x="3025775" y="4562476"/>
                </a:lnTo>
                <a:lnTo>
                  <a:pt x="3025775" y="4564063"/>
                </a:lnTo>
                <a:lnTo>
                  <a:pt x="3025775" y="4565651"/>
                </a:lnTo>
                <a:lnTo>
                  <a:pt x="3024188" y="4565651"/>
                </a:lnTo>
                <a:lnTo>
                  <a:pt x="3022600" y="4565651"/>
                </a:lnTo>
                <a:lnTo>
                  <a:pt x="3021013" y="4567238"/>
                </a:lnTo>
                <a:lnTo>
                  <a:pt x="3019425" y="4568826"/>
                </a:lnTo>
                <a:lnTo>
                  <a:pt x="3019425" y="4570413"/>
                </a:lnTo>
                <a:lnTo>
                  <a:pt x="3017838" y="4570413"/>
                </a:lnTo>
                <a:lnTo>
                  <a:pt x="3017838" y="4572001"/>
                </a:lnTo>
                <a:lnTo>
                  <a:pt x="3016250" y="4572001"/>
                </a:lnTo>
                <a:lnTo>
                  <a:pt x="3016250" y="4573588"/>
                </a:lnTo>
                <a:lnTo>
                  <a:pt x="3014663" y="4572001"/>
                </a:lnTo>
                <a:lnTo>
                  <a:pt x="3013075" y="4570413"/>
                </a:lnTo>
                <a:lnTo>
                  <a:pt x="3011488" y="4570413"/>
                </a:lnTo>
                <a:lnTo>
                  <a:pt x="3008313" y="4570413"/>
                </a:lnTo>
                <a:lnTo>
                  <a:pt x="3008313" y="4572001"/>
                </a:lnTo>
                <a:lnTo>
                  <a:pt x="3006725" y="4572001"/>
                </a:lnTo>
                <a:lnTo>
                  <a:pt x="3006725" y="4573588"/>
                </a:lnTo>
                <a:lnTo>
                  <a:pt x="3006725" y="4575176"/>
                </a:lnTo>
                <a:lnTo>
                  <a:pt x="3005138" y="4575176"/>
                </a:lnTo>
                <a:lnTo>
                  <a:pt x="3005138" y="4576763"/>
                </a:lnTo>
                <a:lnTo>
                  <a:pt x="3006725" y="4576763"/>
                </a:lnTo>
                <a:lnTo>
                  <a:pt x="3008313" y="4576763"/>
                </a:lnTo>
                <a:lnTo>
                  <a:pt x="3009900" y="4578351"/>
                </a:lnTo>
                <a:lnTo>
                  <a:pt x="3011488" y="4579938"/>
                </a:lnTo>
                <a:lnTo>
                  <a:pt x="3008313" y="4581526"/>
                </a:lnTo>
                <a:lnTo>
                  <a:pt x="3005138" y="4581526"/>
                </a:lnTo>
                <a:lnTo>
                  <a:pt x="3003550" y="4581526"/>
                </a:lnTo>
                <a:lnTo>
                  <a:pt x="3001963" y="4583113"/>
                </a:lnTo>
                <a:lnTo>
                  <a:pt x="3000375" y="4586288"/>
                </a:lnTo>
                <a:lnTo>
                  <a:pt x="3000375" y="4591051"/>
                </a:lnTo>
                <a:lnTo>
                  <a:pt x="3000375" y="4592638"/>
                </a:lnTo>
                <a:lnTo>
                  <a:pt x="3001963" y="4594226"/>
                </a:lnTo>
                <a:lnTo>
                  <a:pt x="3003550" y="4595813"/>
                </a:lnTo>
                <a:lnTo>
                  <a:pt x="3003550" y="4597401"/>
                </a:lnTo>
                <a:lnTo>
                  <a:pt x="3003550" y="4598988"/>
                </a:lnTo>
                <a:lnTo>
                  <a:pt x="3003550" y="4600576"/>
                </a:lnTo>
                <a:lnTo>
                  <a:pt x="3003550" y="4602163"/>
                </a:lnTo>
                <a:lnTo>
                  <a:pt x="3005138" y="4602163"/>
                </a:lnTo>
                <a:lnTo>
                  <a:pt x="3005138" y="4603751"/>
                </a:lnTo>
                <a:lnTo>
                  <a:pt x="3003550" y="4608513"/>
                </a:lnTo>
                <a:lnTo>
                  <a:pt x="3003550" y="4610101"/>
                </a:lnTo>
                <a:lnTo>
                  <a:pt x="3001963" y="4610101"/>
                </a:lnTo>
                <a:lnTo>
                  <a:pt x="3000375" y="4611688"/>
                </a:lnTo>
                <a:lnTo>
                  <a:pt x="2998788" y="4613276"/>
                </a:lnTo>
                <a:lnTo>
                  <a:pt x="2997200" y="4614863"/>
                </a:lnTo>
                <a:lnTo>
                  <a:pt x="2995613" y="4614863"/>
                </a:lnTo>
                <a:lnTo>
                  <a:pt x="2995613" y="4616451"/>
                </a:lnTo>
                <a:lnTo>
                  <a:pt x="2995613" y="4618038"/>
                </a:lnTo>
                <a:lnTo>
                  <a:pt x="2994025" y="4619626"/>
                </a:lnTo>
                <a:lnTo>
                  <a:pt x="2989263" y="4619626"/>
                </a:lnTo>
                <a:lnTo>
                  <a:pt x="2987675" y="4621213"/>
                </a:lnTo>
                <a:lnTo>
                  <a:pt x="2986088" y="4621213"/>
                </a:lnTo>
                <a:lnTo>
                  <a:pt x="2986088" y="4624388"/>
                </a:lnTo>
                <a:lnTo>
                  <a:pt x="2984500" y="4624388"/>
                </a:lnTo>
                <a:lnTo>
                  <a:pt x="2984500" y="4625976"/>
                </a:lnTo>
                <a:lnTo>
                  <a:pt x="2982913" y="4627563"/>
                </a:lnTo>
                <a:lnTo>
                  <a:pt x="2981325" y="4627563"/>
                </a:lnTo>
                <a:lnTo>
                  <a:pt x="2981325" y="4629151"/>
                </a:lnTo>
                <a:lnTo>
                  <a:pt x="2981325" y="4630738"/>
                </a:lnTo>
                <a:lnTo>
                  <a:pt x="2978150" y="4632326"/>
                </a:lnTo>
                <a:lnTo>
                  <a:pt x="2978150" y="4633913"/>
                </a:lnTo>
                <a:lnTo>
                  <a:pt x="2978150" y="4635501"/>
                </a:lnTo>
                <a:lnTo>
                  <a:pt x="2971800" y="4640263"/>
                </a:lnTo>
                <a:lnTo>
                  <a:pt x="2970213" y="4641851"/>
                </a:lnTo>
                <a:lnTo>
                  <a:pt x="2968625" y="4643438"/>
                </a:lnTo>
                <a:lnTo>
                  <a:pt x="2967038" y="4643438"/>
                </a:lnTo>
                <a:lnTo>
                  <a:pt x="2965450" y="4643438"/>
                </a:lnTo>
                <a:lnTo>
                  <a:pt x="2963863" y="4641851"/>
                </a:lnTo>
                <a:lnTo>
                  <a:pt x="2962275" y="4641851"/>
                </a:lnTo>
                <a:lnTo>
                  <a:pt x="2960688" y="4640263"/>
                </a:lnTo>
                <a:lnTo>
                  <a:pt x="2959100" y="4640263"/>
                </a:lnTo>
                <a:lnTo>
                  <a:pt x="2954338" y="4643438"/>
                </a:lnTo>
                <a:lnTo>
                  <a:pt x="2952750" y="4643438"/>
                </a:lnTo>
                <a:lnTo>
                  <a:pt x="2951163" y="4643438"/>
                </a:lnTo>
                <a:lnTo>
                  <a:pt x="2949575" y="4643438"/>
                </a:lnTo>
                <a:lnTo>
                  <a:pt x="2946400" y="4645026"/>
                </a:lnTo>
                <a:lnTo>
                  <a:pt x="2944813" y="4645026"/>
                </a:lnTo>
                <a:lnTo>
                  <a:pt x="2941638" y="4646613"/>
                </a:lnTo>
                <a:lnTo>
                  <a:pt x="2940050" y="4646613"/>
                </a:lnTo>
                <a:lnTo>
                  <a:pt x="2940050" y="4649788"/>
                </a:lnTo>
                <a:lnTo>
                  <a:pt x="2935288" y="4652963"/>
                </a:lnTo>
                <a:lnTo>
                  <a:pt x="2933700" y="4654551"/>
                </a:lnTo>
                <a:lnTo>
                  <a:pt x="2932113" y="4656138"/>
                </a:lnTo>
                <a:lnTo>
                  <a:pt x="2928938" y="4660901"/>
                </a:lnTo>
                <a:lnTo>
                  <a:pt x="2928938" y="4662488"/>
                </a:lnTo>
                <a:lnTo>
                  <a:pt x="2927350" y="4662488"/>
                </a:lnTo>
                <a:lnTo>
                  <a:pt x="2922588" y="4664076"/>
                </a:lnTo>
                <a:lnTo>
                  <a:pt x="2917825" y="4667251"/>
                </a:lnTo>
                <a:lnTo>
                  <a:pt x="2916238" y="4668838"/>
                </a:lnTo>
                <a:lnTo>
                  <a:pt x="2914650" y="4668838"/>
                </a:lnTo>
                <a:lnTo>
                  <a:pt x="2914650" y="4672013"/>
                </a:lnTo>
                <a:lnTo>
                  <a:pt x="2914650" y="4673601"/>
                </a:lnTo>
                <a:lnTo>
                  <a:pt x="2913063" y="4675188"/>
                </a:lnTo>
                <a:lnTo>
                  <a:pt x="2913063" y="4676776"/>
                </a:lnTo>
                <a:lnTo>
                  <a:pt x="2913063" y="4678363"/>
                </a:lnTo>
                <a:lnTo>
                  <a:pt x="2914650" y="4679951"/>
                </a:lnTo>
                <a:lnTo>
                  <a:pt x="2913063" y="4683126"/>
                </a:lnTo>
                <a:lnTo>
                  <a:pt x="2913063" y="4684713"/>
                </a:lnTo>
                <a:lnTo>
                  <a:pt x="2913063" y="4686301"/>
                </a:lnTo>
                <a:lnTo>
                  <a:pt x="2913063" y="4687888"/>
                </a:lnTo>
                <a:lnTo>
                  <a:pt x="2911475" y="4689476"/>
                </a:lnTo>
                <a:lnTo>
                  <a:pt x="2909888" y="4691063"/>
                </a:lnTo>
                <a:lnTo>
                  <a:pt x="2906713" y="4691063"/>
                </a:lnTo>
                <a:lnTo>
                  <a:pt x="2903538" y="4692651"/>
                </a:lnTo>
                <a:lnTo>
                  <a:pt x="2901950" y="4692651"/>
                </a:lnTo>
                <a:lnTo>
                  <a:pt x="2900363" y="4691063"/>
                </a:lnTo>
                <a:lnTo>
                  <a:pt x="2898775" y="4691063"/>
                </a:lnTo>
                <a:lnTo>
                  <a:pt x="2897188" y="4691063"/>
                </a:lnTo>
                <a:lnTo>
                  <a:pt x="2894013" y="4691063"/>
                </a:lnTo>
                <a:lnTo>
                  <a:pt x="2892425" y="4691063"/>
                </a:lnTo>
                <a:lnTo>
                  <a:pt x="2892425" y="4692651"/>
                </a:lnTo>
                <a:lnTo>
                  <a:pt x="2890838" y="4694238"/>
                </a:lnTo>
                <a:lnTo>
                  <a:pt x="2889250" y="4694238"/>
                </a:lnTo>
                <a:lnTo>
                  <a:pt x="2887663" y="4692651"/>
                </a:lnTo>
                <a:lnTo>
                  <a:pt x="2886075" y="4691063"/>
                </a:lnTo>
                <a:lnTo>
                  <a:pt x="2884488" y="4691063"/>
                </a:lnTo>
                <a:lnTo>
                  <a:pt x="2882900" y="4691063"/>
                </a:lnTo>
                <a:lnTo>
                  <a:pt x="2881313" y="4691063"/>
                </a:lnTo>
                <a:lnTo>
                  <a:pt x="2878138" y="4691063"/>
                </a:lnTo>
                <a:lnTo>
                  <a:pt x="2876550" y="4691063"/>
                </a:lnTo>
                <a:lnTo>
                  <a:pt x="2873375" y="4691063"/>
                </a:lnTo>
                <a:lnTo>
                  <a:pt x="2873375" y="4692651"/>
                </a:lnTo>
                <a:lnTo>
                  <a:pt x="2873375" y="4694238"/>
                </a:lnTo>
                <a:lnTo>
                  <a:pt x="2871788" y="4695826"/>
                </a:lnTo>
                <a:lnTo>
                  <a:pt x="2870200" y="4695826"/>
                </a:lnTo>
                <a:lnTo>
                  <a:pt x="2868613" y="4699001"/>
                </a:lnTo>
                <a:lnTo>
                  <a:pt x="2867025" y="4700588"/>
                </a:lnTo>
                <a:lnTo>
                  <a:pt x="2865438" y="4702176"/>
                </a:lnTo>
                <a:lnTo>
                  <a:pt x="2863850" y="4703763"/>
                </a:lnTo>
                <a:lnTo>
                  <a:pt x="2862263" y="4705351"/>
                </a:lnTo>
                <a:lnTo>
                  <a:pt x="2860675" y="4705351"/>
                </a:lnTo>
                <a:lnTo>
                  <a:pt x="2859088" y="4703763"/>
                </a:lnTo>
                <a:lnTo>
                  <a:pt x="2859088" y="4702176"/>
                </a:lnTo>
                <a:lnTo>
                  <a:pt x="2857500" y="4700588"/>
                </a:lnTo>
                <a:lnTo>
                  <a:pt x="2855913" y="4700588"/>
                </a:lnTo>
                <a:lnTo>
                  <a:pt x="2855913" y="4699001"/>
                </a:lnTo>
                <a:lnTo>
                  <a:pt x="2855913" y="4697413"/>
                </a:lnTo>
                <a:lnTo>
                  <a:pt x="2855913" y="4695826"/>
                </a:lnTo>
                <a:lnTo>
                  <a:pt x="2854325" y="4695826"/>
                </a:lnTo>
                <a:lnTo>
                  <a:pt x="2852738" y="4695826"/>
                </a:lnTo>
                <a:lnTo>
                  <a:pt x="2851150" y="4695826"/>
                </a:lnTo>
                <a:lnTo>
                  <a:pt x="2847975" y="4695826"/>
                </a:lnTo>
                <a:lnTo>
                  <a:pt x="2846388" y="4695826"/>
                </a:lnTo>
                <a:lnTo>
                  <a:pt x="2846388" y="4697413"/>
                </a:lnTo>
                <a:lnTo>
                  <a:pt x="2846388" y="4699001"/>
                </a:lnTo>
                <a:lnTo>
                  <a:pt x="2846388" y="4700588"/>
                </a:lnTo>
                <a:lnTo>
                  <a:pt x="2846388" y="4702176"/>
                </a:lnTo>
                <a:lnTo>
                  <a:pt x="2846388" y="4703763"/>
                </a:lnTo>
                <a:lnTo>
                  <a:pt x="2846388" y="4705351"/>
                </a:lnTo>
                <a:lnTo>
                  <a:pt x="2847975" y="4705351"/>
                </a:lnTo>
                <a:lnTo>
                  <a:pt x="2847975" y="4706938"/>
                </a:lnTo>
                <a:lnTo>
                  <a:pt x="2847975" y="4708526"/>
                </a:lnTo>
                <a:lnTo>
                  <a:pt x="2847975" y="4710113"/>
                </a:lnTo>
                <a:lnTo>
                  <a:pt x="2849563" y="4710113"/>
                </a:lnTo>
                <a:lnTo>
                  <a:pt x="2849563" y="4711701"/>
                </a:lnTo>
                <a:lnTo>
                  <a:pt x="2849563" y="4713288"/>
                </a:lnTo>
                <a:lnTo>
                  <a:pt x="2849563" y="4716463"/>
                </a:lnTo>
                <a:lnTo>
                  <a:pt x="2849563" y="4719638"/>
                </a:lnTo>
                <a:lnTo>
                  <a:pt x="2849563" y="4722813"/>
                </a:lnTo>
                <a:lnTo>
                  <a:pt x="2847975" y="4722813"/>
                </a:lnTo>
                <a:lnTo>
                  <a:pt x="2846388" y="4722813"/>
                </a:lnTo>
                <a:lnTo>
                  <a:pt x="2844800" y="4722813"/>
                </a:lnTo>
                <a:lnTo>
                  <a:pt x="2843213" y="4722813"/>
                </a:lnTo>
                <a:lnTo>
                  <a:pt x="2843213" y="4724401"/>
                </a:lnTo>
                <a:lnTo>
                  <a:pt x="2841625" y="4724401"/>
                </a:lnTo>
                <a:lnTo>
                  <a:pt x="2841625" y="4722813"/>
                </a:lnTo>
                <a:lnTo>
                  <a:pt x="2840038" y="4722813"/>
                </a:lnTo>
                <a:lnTo>
                  <a:pt x="2840038" y="4721226"/>
                </a:lnTo>
                <a:lnTo>
                  <a:pt x="2838450" y="4721226"/>
                </a:lnTo>
                <a:lnTo>
                  <a:pt x="2836863" y="4722813"/>
                </a:lnTo>
                <a:lnTo>
                  <a:pt x="2835275" y="4722813"/>
                </a:lnTo>
                <a:lnTo>
                  <a:pt x="2832100" y="4721226"/>
                </a:lnTo>
                <a:lnTo>
                  <a:pt x="2828925" y="4721226"/>
                </a:lnTo>
                <a:lnTo>
                  <a:pt x="2827338" y="4719638"/>
                </a:lnTo>
                <a:lnTo>
                  <a:pt x="2825750" y="4719638"/>
                </a:lnTo>
                <a:lnTo>
                  <a:pt x="2824163" y="4719638"/>
                </a:lnTo>
                <a:lnTo>
                  <a:pt x="2820988" y="4722813"/>
                </a:lnTo>
                <a:lnTo>
                  <a:pt x="2819400" y="4722813"/>
                </a:lnTo>
                <a:lnTo>
                  <a:pt x="2817813" y="4722813"/>
                </a:lnTo>
                <a:lnTo>
                  <a:pt x="2816225" y="4722813"/>
                </a:lnTo>
                <a:lnTo>
                  <a:pt x="2814638" y="4722813"/>
                </a:lnTo>
                <a:lnTo>
                  <a:pt x="2814638" y="4724401"/>
                </a:lnTo>
                <a:lnTo>
                  <a:pt x="2814638" y="4727576"/>
                </a:lnTo>
                <a:lnTo>
                  <a:pt x="2813050" y="4727576"/>
                </a:lnTo>
                <a:lnTo>
                  <a:pt x="2811463" y="4729163"/>
                </a:lnTo>
                <a:lnTo>
                  <a:pt x="2809875" y="4732338"/>
                </a:lnTo>
                <a:lnTo>
                  <a:pt x="2808288" y="4732338"/>
                </a:lnTo>
                <a:lnTo>
                  <a:pt x="2806700" y="4732338"/>
                </a:lnTo>
                <a:lnTo>
                  <a:pt x="2806700" y="4730751"/>
                </a:lnTo>
                <a:lnTo>
                  <a:pt x="2806700" y="4729163"/>
                </a:lnTo>
                <a:lnTo>
                  <a:pt x="2805113" y="4729163"/>
                </a:lnTo>
                <a:lnTo>
                  <a:pt x="2803525" y="4729163"/>
                </a:lnTo>
                <a:lnTo>
                  <a:pt x="2801938" y="4729163"/>
                </a:lnTo>
                <a:lnTo>
                  <a:pt x="2800350" y="4729163"/>
                </a:lnTo>
                <a:lnTo>
                  <a:pt x="2798763" y="4729163"/>
                </a:lnTo>
                <a:lnTo>
                  <a:pt x="2795588" y="4727576"/>
                </a:lnTo>
                <a:lnTo>
                  <a:pt x="2794000" y="4727576"/>
                </a:lnTo>
                <a:lnTo>
                  <a:pt x="2792413" y="4727576"/>
                </a:lnTo>
                <a:lnTo>
                  <a:pt x="2792413" y="4725988"/>
                </a:lnTo>
                <a:lnTo>
                  <a:pt x="2790825" y="4725988"/>
                </a:lnTo>
                <a:lnTo>
                  <a:pt x="2789238" y="4725988"/>
                </a:lnTo>
                <a:lnTo>
                  <a:pt x="2787650" y="4724401"/>
                </a:lnTo>
                <a:lnTo>
                  <a:pt x="2786063" y="4724401"/>
                </a:lnTo>
                <a:lnTo>
                  <a:pt x="2786063" y="4722813"/>
                </a:lnTo>
                <a:lnTo>
                  <a:pt x="2782888" y="4721226"/>
                </a:lnTo>
                <a:lnTo>
                  <a:pt x="2781300" y="4719638"/>
                </a:lnTo>
                <a:lnTo>
                  <a:pt x="2781300" y="4718051"/>
                </a:lnTo>
                <a:lnTo>
                  <a:pt x="2782888" y="4718051"/>
                </a:lnTo>
                <a:lnTo>
                  <a:pt x="2782888" y="4716463"/>
                </a:lnTo>
                <a:lnTo>
                  <a:pt x="2784475" y="4716463"/>
                </a:lnTo>
                <a:lnTo>
                  <a:pt x="2786063" y="4716463"/>
                </a:lnTo>
                <a:lnTo>
                  <a:pt x="2786063" y="4714876"/>
                </a:lnTo>
                <a:lnTo>
                  <a:pt x="2786063" y="4713288"/>
                </a:lnTo>
                <a:lnTo>
                  <a:pt x="2784475" y="4713288"/>
                </a:lnTo>
                <a:lnTo>
                  <a:pt x="2786063" y="4710113"/>
                </a:lnTo>
                <a:lnTo>
                  <a:pt x="2784475" y="4710113"/>
                </a:lnTo>
                <a:lnTo>
                  <a:pt x="2784475" y="4708526"/>
                </a:lnTo>
                <a:lnTo>
                  <a:pt x="2784475" y="4706938"/>
                </a:lnTo>
                <a:lnTo>
                  <a:pt x="2782888" y="4706938"/>
                </a:lnTo>
                <a:lnTo>
                  <a:pt x="2781300" y="4706938"/>
                </a:lnTo>
                <a:lnTo>
                  <a:pt x="2781300" y="4705351"/>
                </a:lnTo>
                <a:lnTo>
                  <a:pt x="2782888" y="4703763"/>
                </a:lnTo>
                <a:lnTo>
                  <a:pt x="2782888" y="4702176"/>
                </a:lnTo>
                <a:lnTo>
                  <a:pt x="2784475" y="4700588"/>
                </a:lnTo>
                <a:lnTo>
                  <a:pt x="2787650" y="4700588"/>
                </a:lnTo>
                <a:lnTo>
                  <a:pt x="2787650" y="4699001"/>
                </a:lnTo>
                <a:lnTo>
                  <a:pt x="2787650" y="4697413"/>
                </a:lnTo>
                <a:lnTo>
                  <a:pt x="2784475" y="4692651"/>
                </a:lnTo>
                <a:lnTo>
                  <a:pt x="2782888" y="4691063"/>
                </a:lnTo>
                <a:lnTo>
                  <a:pt x="2781300" y="4691063"/>
                </a:lnTo>
                <a:lnTo>
                  <a:pt x="2779713" y="4691063"/>
                </a:lnTo>
                <a:lnTo>
                  <a:pt x="2779713" y="4689476"/>
                </a:lnTo>
                <a:lnTo>
                  <a:pt x="2778125" y="4687888"/>
                </a:lnTo>
                <a:lnTo>
                  <a:pt x="2778125" y="4686301"/>
                </a:lnTo>
                <a:lnTo>
                  <a:pt x="2776538" y="4686301"/>
                </a:lnTo>
                <a:lnTo>
                  <a:pt x="2774950" y="4686301"/>
                </a:lnTo>
                <a:lnTo>
                  <a:pt x="2774950" y="4684713"/>
                </a:lnTo>
                <a:lnTo>
                  <a:pt x="2774950" y="4683126"/>
                </a:lnTo>
                <a:lnTo>
                  <a:pt x="2774950" y="4681538"/>
                </a:lnTo>
                <a:lnTo>
                  <a:pt x="2773363" y="4681538"/>
                </a:lnTo>
                <a:lnTo>
                  <a:pt x="2771775" y="4681538"/>
                </a:lnTo>
                <a:lnTo>
                  <a:pt x="2770188" y="4683126"/>
                </a:lnTo>
                <a:lnTo>
                  <a:pt x="2768600" y="4683126"/>
                </a:lnTo>
                <a:lnTo>
                  <a:pt x="2767013" y="4683126"/>
                </a:lnTo>
                <a:lnTo>
                  <a:pt x="2765425" y="4681538"/>
                </a:lnTo>
                <a:lnTo>
                  <a:pt x="2762250" y="4681538"/>
                </a:lnTo>
                <a:lnTo>
                  <a:pt x="2757488" y="4681538"/>
                </a:lnTo>
                <a:lnTo>
                  <a:pt x="2755900" y="4681538"/>
                </a:lnTo>
                <a:lnTo>
                  <a:pt x="2755900" y="4679951"/>
                </a:lnTo>
                <a:lnTo>
                  <a:pt x="2754313" y="4678363"/>
                </a:lnTo>
                <a:lnTo>
                  <a:pt x="2752725" y="4676776"/>
                </a:lnTo>
                <a:lnTo>
                  <a:pt x="2752725" y="4673601"/>
                </a:lnTo>
                <a:lnTo>
                  <a:pt x="2751138" y="4673601"/>
                </a:lnTo>
                <a:lnTo>
                  <a:pt x="2751138" y="4672013"/>
                </a:lnTo>
                <a:lnTo>
                  <a:pt x="2749550" y="4670426"/>
                </a:lnTo>
                <a:lnTo>
                  <a:pt x="2747963" y="4668838"/>
                </a:lnTo>
                <a:lnTo>
                  <a:pt x="2746375" y="4668838"/>
                </a:lnTo>
                <a:lnTo>
                  <a:pt x="2744788" y="4668838"/>
                </a:lnTo>
                <a:lnTo>
                  <a:pt x="2743200" y="4668838"/>
                </a:lnTo>
                <a:lnTo>
                  <a:pt x="2740025" y="4668838"/>
                </a:lnTo>
                <a:lnTo>
                  <a:pt x="2738438" y="4668838"/>
                </a:lnTo>
                <a:lnTo>
                  <a:pt x="2736850" y="4668838"/>
                </a:lnTo>
                <a:lnTo>
                  <a:pt x="2733675" y="4668838"/>
                </a:lnTo>
                <a:lnTo>
                  <a:pt x="2733675" y="4672013"/>
                </a:lnTo>
                <a:lnTo>
                  <a:pt x="2732088" y="4673601"/>
                </a:lnTo>
                <a:lnTo>
                  <a:pt x="2730500" y="4673601"/>
                </a:lnTo>
                <a:lnTo>
                  <a:pt x="2728913" y="4673601"/>
                </a:lnTo>
                <a:lnTo>
                  <a:pt x="2728913" y="4672013"/>
                </a:lnTo>
                <a:lnTo>
                  <a:pt x="2728913" y="4670426"/>
                </a:lnTo>
                <a:lnTo>
                  <a:pt x="2727325" y="4670426"/>
                </a:lnTo>
                <a:lnTo>
                  <a:pt x="2725738" y="4670426"/>
                </a:lnTo>
                <a:lnTo>
                  <a:pt x="2724150" y="4670426"/>
                </a:lnTo>
                <a:lnTo>
                  <a:pt x="2722563" y="4670426"/>
                </a:lnTo>
                <a:lnTo>
                  <a:pt x="2720975" y="4670426"/>
                </a:lnTo>
                <a:lnTo>
                  <a:pt x="2719388" y="4672013"/>
                </a:lnTo>
                <a:lnTo>
                  <a:pt x="2717800" y="4673601"/>
                </a:lnTo>
                <a:lnTo>
                  <a:pt x="2716213" y="4675188"/>
                </a:lnTo>
                <a:lnTo>
                  <a:pt x="2716213" y="4676776"/>
                </a:lnTo>
                <a:lnTo>
                  <a:pt x="2714625" y="4673601"/>
                </a:lnTo>
                <a:lnTo>
                  <a:pt x="2713038" y="4673601"/>
                </a:lnTo>
                <a:lnTo>
                  <a:pt x="2711450" y="4673601"/>
                </a:lnTo>
                <a:lnTo>
                  <a:pt x="2708275" y="4673601"/>
                </a:lnTo>
                <a:lnTo>
                  <a:pt x="2706688" y="4675188"/>
                </a:lnTo>
                <a:lnTo>
                  <a:pt x="2705100" y="4675188"/>
                </a:lnTo>
                <a:lnTo>
                  <a:pt x="2703513" y="4676776"/>
                </a:lnTo>
                <a:lnTo>
                  <a:pt x="2701925" y="4676776"/>
                </a:lnTo>
                <a:lnTo>
                  <a:pt x="2700338" y="4678363"/>
                </a:lnTo>
                <a:lnTo>
                  <a:pt x="2698750" y="4678363"/>
                </a:lnTo>
                <a:lnTo>
                  <a:pt x="2697163" y="4678363"/>
                </a:lnTo>
                <a:lnTo>
                  <a:pt x="2693988" y="4678363"/>
                </a:lnTo>
                <a:lnTo>
                  <a:pt x="2690813" y="4676776"/>
                </a:lnTo>
                <a:lnTo>
                  <a:pt x="2689225" y="4675188"/>
                </a:lnTo>
                <a:lnTo>
                  <a:pt x="2687638" y="4673601"/>
                </a:lnTo>
                <a:lnTo>
                  <a:pt x="2684463" y="4673601"/>
                </a:lnTo>
                <a:lnTo>
                  <a:pt x="2682875" y="4673601"/>
                </a:lnTo>
                <a:lnTo>
                  <a:pt x="2681288" y="4675188"/>
                </a:lnTo>
                <a:lnTo>
                  <a:pt x="2679700" y="4675188"/>
                </a:lnTo>
                <a:lnTo>
                  <a:pt x="2678113" y="4673601"/>
                </a:lnTo>
                <a:lnTo>
                  <a:pt x="2676525" y="4673601"/>
                </a:lnTo>
                <a:lnTo>
                  <a:pt x="2676525" y="4672013"/>
                </a:lnTo>
                <a:lnTo>
                  <a:pt x="2676525" y="4670426"/>
                </a:lnTo>
                <a:lnTo>
                  <a:pt x="2674938" y="4670426"/>
                </a:lnTo>
                <a:lnTo>
                  <a:pt x="2673350" y="4668838"/>
                </a:lnTo>
                <a:lnTo>
                  <a:pt x="2671763" y="4668838"/>
                </a:lnTo>
                <a:lnTo>
                  <a:pt x="2670175" y="4668838"/>
                </a:lnTo>
                <a:lnTo>
                  <a:pt x="2668588" y="4668838"/>
                </a:lnTo>
                <a:lnTo>
                  <a:pt x="2667000" y="4668838"/>
                </a:lnTo>
                <a:lnTo>
                  <a:pt x="2665413" y="4670426"/>
                </a:lnTo>
                <a:lnTo>
                  <a:pt x="2662238" y="4670426"/>
                </a:lnTo>
                <a:lnTo>
                  <a:pt x="2662238" y="4672013"/>
                </a:lnTo>
                <a:lnTo>
                  <a:pt x="2659063" y="4673601"/>
                </a:lnTo>
                <a:lnTo>
                  <a:pt x="2657475" y="4673601"/>
                </a:lnTo>
                <a:lnTo>
                  <a:pt x="2654300" y="4673601"/>
                </a:lnTo>
                <a:lnTo>
                  <a:pt x="2652713" y="4673601"/>
                </a:lnTo>
                <a:lnTo>
                  <a:pt x="2651125" y="4673601"/>
                </a:lnTo>
                <a:lnTo>
                  <a:pt x="2649538" y="4673601"/>
                </a:lnTo>
                <a:lnTo>
                  <a:pt x="2647950" y="4673601"/>
                </a:lnTo>
                <a:lnTo>
                  <a:pt x="2646363" y="4673601"/>
                </a:lnTo>
                <a:lnTo>
                  <a:pt x="2644775" y="4675188"/>
                </a:lnTo>
                <a:lnTo>
                  <a:pt x="2644775" y="4676776"/>
                </a:lnTo>
                <a:lnTo>
                  <a:pt x="2641600" y="4678363"/>
                </a:lnTo>
                <a:lnTo>
                  <a:pt x="2636838" y="4678363"/>
                </a:lnTo>
                <a:lnTo>
                  <a:pt x="2635250" y="4678363"/>
                </a:lnTo>
                <a:lnTo>
                  <a:pt x="2633663" y="4678363"/>
                </a:lnTo>
                <a:lnTo>
                  <a:pt x="2632075" y="4678363"/>
                </a:lnTo>
                <a:lnTo>
                  <a:pt x="2630488" y="4678363"/>
                </a:lnTo>
                <a:lnTo>
                  <a:pt x="2630488" y="4676776"/>
                </a:lnTo>
                <a:lnTo>
                  <a:pt x="2630488" y="4675188"/>
                </a:lnTo>
                <a:lnTo>
                  <a:pt x="2628900" y="4675188"/>
                </a:lnTo>
                <a:lnTo>
                  <a:pt x="2627313" y="4675188"/>
                </a:lnTo>
                <a:lnTo>
                  <a:pt x="2625725" y="4675188"/>
                </a:lnTo>
                <a:lnTo>
                  <a:pt x="2624138" y="4675188"/>
                </a:lnTo>
                <a:lnTo>
                  <a:pt x="2624138" y="4673601"/>
                </a:lnTo>
                <a:lnTo>
                  <a:pt x="2622550" y="4673601"/>
                </a:lnTo>
                <a:lnTo>
                  <a:pt x="2622550" y="4670426"/>
                </a:lnTo>
                <a:lnTo>
                  <a:pt x="2622550" y="4668838"/>
                </a:lnTo>
                <a:lnTo>
                  <a:pt x="2622550" y="4667251"/>
                </a:lnTo>
                <a:lnTo>
                  <a:pt x="2622550" y="4664076"/>
                </a:lnTo>
                <a:lnTo>
                  <a:pt x="2622550" y="4662488"/>
                </a:lnTo>
                <a:lnTo>
                  <a:pt x="2622550" y="4660901"/>
                </a:lnTo>
                <a:lnTo>
                  <a:pt x="2620963" y="4660901"/>
                </a:lnTo>
                <a:lnTo>
                  <a:pt x="2617788" y="4660901"/>
                </a:lnTo>
                <a:lnTo>
                  <a:pt x="2616200" y="4657726"/>
                </a:lnTo>
                <a:lnTo>
                  <a:pt x="2616200" y="4656138"/>
                </a:lnTo>
                <a:lnTo>
                  <a:pt x="2614613" y="4656138"/>
                </a:lnTo>
                <a:lnTo>
                  <a:pt x="2613025" y="4656138"/>
                </a:lnTo>
                <a:lnTo>
                  <a:pt x="2611438" y="4656138"/>
                </a:lnTo>
                <a:lnTo>
                  <a:pt x="2609850" y="4654551"/>
                </a:lnTo>
                <a:lnTo>
                  <a:pt x="2608263" y="4654551"/>
                </a:lnTo>
                <a:lnTo>
                  <a:pt x="2606675" y="4656138"/>
                </a:lnTo>
                <a:lnTo>
                  <a:pt x="2605088" y="4656138"/>
                </a:lnTo>
                <a:lnTo>
                  <a:pt x="2603500" y="4656138"/>
                </a:lnTo>
                <a:lnTo>
                  <a:pt x="2603500" y="4657726"/>
                </a:lnTo>
                <a:lnTo>
                  <a:pt x="2600325" y="4659313"/>
                </a:lnTo>
                <a:lnTo>
                  <a:pt x="2600325" y="4660901"/>
                </a:lnTo>
                <a:lnTo>
                  <a:pt x="2598738" y="4660901"/>
                </a:lnTo>
                <a:lnTo>
                  <a:pt x="2597150" y="4662488"/>
                </a:lnTo>
                <a:lnTo>
                  <a:pt x="2595563" y="4662488"/>
                </a:lnTo>
                <a:lnTo>
                  <a:pt x="2593975" y="4664076"/>
                </a:lnTo>
                <a:lnTo>
                  <a:pt x="2592388" y="4664076"/>
                </a:lnTo>
                <a:lnTo>
                  <a:pt x="2590800" y="4665663"/>
                </a:lnTo>
                <a:lnTo>
                  <a:pt x="2590800" y="4664076"/>
                </a:lnTo>
                <a:lnTo>
                  <a:pt x="2589213" y="4664076"/>
                </a:lnTo>
                <a:lnTo>
                  <a:pt x="2586038" y="4662488"/>
                </a:lnTo>
                <a:lnTo>
                  <a:pt x="2581275" y="4662488"/>
                </a:lnTo>
                <a:lnTo>
                  <a:pt x="2578100" y="4662488"/>
                </a:lnTo>
                <a:lnTo>
                  <a:pt x="2576513" y="4662488"/>
                </a:lnTo>
                <a:lnTo>
                  <a:pt x="2576513" y="4660901"/>
                </a:lnTo>
                <a:lnTo>
                  <a:pt x="2574925" y="4660901"/>
                </a:lnTo>
                <a:lnTo>
                  <a:pt x="2573338" y="4660901"/>
                </a:lnTo>
                <a:lnTo>
                  <a:pt x="2573338" y="4659313"/>
                </a:lnTo>
                <a:lnTo>
                  <a:pt x="2571750" y="4659313"/>
                </a:lnTo>
                <a:lnTo>
                  <a:pt x="2570163" y="4657726"/>
                </a:lnTo>
                <a:lnTo>
                  <a:pt x="2570163" y="4656138"/>
                </a:lnTo>
                <a:lnTo>
                  <a:pt x="2570163" y="4654551"/>
                </a:lnTo>
                <a:lnTo>
                  <a:pt x="2568575" y="4654551"/>
                </a:lnTo>
                <a:lnTo>
                  <a:pt x="2566988" y="4652963"/>
                </a:lnTo>
                <a:lnTo>
                  <a:pt x="2565400" y="4652963"/>
                </a:lnTo>
                <a:lnTo>
                  <a:pt x="2563813" y="4652963"/>
                </a:lnTo>
                <a:lnTo>
                  <a:pt x="2563813" y="4651376"/>
                </a:lnTo>
                <a:lnTo>
                  <a:pt x="2563813" y="4648201"/>
                </a:lnTo>
                <a:lnTo>
                  <a:pt x="2563813" y="4646613"/>
                </a:lnTo>
                <a:lnTo>
                  <a:pt x="2563813" y="4645026"/>
                </a:lnTo>
                <a:lnTo>
                  <a:pt x="2568575" y="4641851"/>
                </a:lnTo>
                <a:lnTo>
                  <a:pt x="2568575" y="4640263"/>
                </a:lnTo>
                <a:lnTo>
                  <a:pt x="2568575" y="4638676"/>
                </a:lnTo>
                <a:lnTo>
                  <a:pt x="2566988" y="4637088"/>
                </a:lnTo>
                <a:lnTo>
                  <a:pt x="2563813" y="4637088"/>
                </a:lnTo>
                <a:lnTo>
                  <a:pt x="2562225" y="4635501"/>
                </a:lnTo>
                <a:lnTo>
                  <a:pt x="2560638" y="4633913"/>
                </a:lnTo>
                <a:lnTo>
                  <a:pt x="2559050" y="4633913"/>
                </a:lnTo>
                <a:lnTo>
                  <a:pt x="2559050" y="4635501"/>
                </a:lnTo>
                <a:lnTo>
                  <a:pt x="2557463" y="4637088"/>
                </a:lnTo>
                <a:lnTo>
                  <a:pt x="2555875" y="4637088"/>
                </a:lnTo>
                <a:lnTo>
                  <a:pt x="2554288" y="4637088"/>
                </a:lnTo>
                <a:lnTo>
                  <a:pt x="2552700" y="4637088"/>
                </a:lnTo>
                <a:lnTo>
                  <a:pt x="2549525" y="4637088"/>
                </a:lnTo>
                <a:lnTo>
                  <a:pt x="2549525" y="4635501"/>
                </a:lnTo>
                <a:lnTo>
                  <a:pt x="2547938" y="4637088"/>
                </a:lnTo>
                <a:lnTo>
                  <a:pt x="2546350" y="4635501"/>
                </a:lnTo>
                <a:lnTo>
                  <a:pt x="2546350" y="4633913"/>
                </a:lnTo>
                <a:lnTo>
                  <a:pt x="2547938" y="4632326"/>
                </a:lnTo>
                <a:lnTo>
                  <a:pt x="2547938" y="4630738"/>
                </a:lnTo>
                <a:lnTo>
                  <a:pt x="2547938" y="4629151"/>
                </a:lnTo>
                <a:lnTo>
                  <a:pt x="2546350" y="4629151"/>
                </a:lnTo>
                <a:lnTo>
                  <a:pt x="2543175" y="4629151"/>
                </a:lnTo>
                <a:lnTo>
                  <a:pt x="2541588" y="4629151"/>
                </a:lnTo>
                <a:lnTo>
                  <a:pt x="2540000" y="4625976"/>
                </a:lnTo>
                <a:lnTo>
                  <a:pt x="2540000" y="4624388"/>
                </a:lnTo>
                <a:lnTo>
                  <a:pt x="2540000" y="4622801"/>
                </a:lnTo>
                <a:lnTo>
                  <a:pt x="2541588" y="4619626"/>
                </a:lnTo>
                <a:lnTo>
                  <a:pt x="2541588" y="4618038"/>
                </a:lnTo>
                <a:lnTo>
                  <a:pt x="2541588" y="4616451"/>
                </a:lnTo>
                <a:lnTo>
                  <a:pt x="2541588" y="4614863"/>
                </a:lnTo>
                <a:lnTo>
                  <a:pt x="2541588" y="4613276"/>
                </a:lnTo>
                <a:lnTo>
                  <a:pt x="2541588" y="4611688"/>
                </a:lnTo>
                <a:lnTo>
                  <a:pt x="2543175" y="4610101"/>
                </a:lnTo>
                <a:lnTo>
                  <a:pt x="2541588" y="4610101"/>
                </a:lnTo>
                <a:lnTo>
                  <a:pt x="2541588" y="4608513"/>
                </a:lnTo>
                <a:lnTo>
                  <a:pt x="2541588" y="4606926"/>
                </a:lnTo>
                <a:lnTo>
                  <a:pt x="2541588" y="4605338"/>
                </a:lnTo>
                <a:lnTo>
                  <a:pt x="2540000" y="4605338"/>
                </a:lnTo>
                <a:lnTo>
                  <a:pt x="2538413" y="4603751"/>
                </a:lnTo>
                <a:lnTo>
                  <a:pt x="2538413" y="4602163"/>
                </a:lnTo>
                <a:lnTo>
                  <a:pt x="2536825" y="4602163"/>
                </a:lnTo>
                <a:lnTo>
                  <a:pt x="2535238" y="4602163"/>
                </a:lnTo>
                <a:lnTo>
                  <a:pt x="2533650" y="4602163"/>
                </a:lnTo>
                <a:lnTo>
                  <a:pt x="2532063" y="4600576"/>
                </a:lnTo>
                <a:lnTo>
                  <a:pt x="2530475" y="4597401"/>
                </a:lnTo>
                <a:lnTo>
                  <a:pt x="2528888" y="4597401"/>
                </a:lnTo>
                <a:lnTo>
                  <a:pt x="2528888" y="4595813"/>
                </a:lnTo>
                <a:lnTo>
                  <a:pt x="2528888" y="4594226"/>
                </a:lnTo>
                <a:lnTo>
                  <a:pt x="2528888" y="4592638"/>
                </a:lnTo>
                <a:lnTo>
                  <a:pt x="2527300" y="4592638"/>
                </a:lnTo>
                <a:lnTo>
                  <a:pt x="2525713" y="4591051"/>
                </a:lnTo>
                <a:lnTo>
                  <a:pt x="2525713" y="4589463"/>
                </a:lnTo>
                <a:lnTo>
                  <a:pt x="2524125" y="4587876"/>
                </a:lnTo>
                <a:lnTo>
                  <a:pt x="2524125" y="4586288"/>
                </a:lnTo>
                <a:lnTo>
                  <a:pt x="2525713" y="4586288"/>
                </a:lnTo>
                <a:lnTo>
                  <a:pt x="2527300" y="4584701"/>
                </a:lnTo>
                <a:lnTo>
                  <a:pt x="2527300" y="4583113"/>
                </a:lnTo>
                <a:lnTo>
                  <a:pt x="2527300" y="4581526"/>
                </a:lnTo>
                <a:lnTo>
                  <a:pt x="2527300" y="4579938"/>
                </a:lnTo>
                <a:lnTo>
                  <a:pt x="2528888" y="4579938"/>
                </a:lnTo>
                <a:lnTo>
                  <a:pt x="2530475" y="4575176"/>
                </a:lnTo>
                <a:lnTo>
                  <a:pt x="2532063" y="4573588"/>
                </a:lnTo>
                <a:lnTo>
                  <a:pt x="2532063" y="4572001"/>
                </a:lnTo>
                <a:lnTo>
                  <a:pt x="2532063" y="4570413"/>
                </a:lnTo>
                <a:lnTo>
                  <a:pt x="2530475" y="4570413"/>
                </a:lnTo>
                <a:lnTo>
                  <a:pt x="2528888" y="4570413"/>
                </a:lnTo>
                <a:lnTo>
                  <a:pt x="2525713" y="4570413"/>
                </a:lnTo>
                <a:lnTo>
                  <a:pt x="2524125" y="4570413"/>
                </a:lnTo>
                <a:lnTo>
                  <a:pt x="2520950" y="4570413"/>
                </a:lnTo>
                <a:lnTo>
                  <a:pt x="2519363" y="4570413"/>
                </a:lnTo>
                <a:lnTo>
                  <a:pt x="2517775" y="4572001"/>
                </a:lnTo>
                <a:lnTo>
                  <a:pt x="2517775" y="4573588"/>
                </a:lnTo>
                <a:lnTo>
                  <a:pt x="2516188" y="4575176"/>
                </a:lnTo>
                <a:lnTo>
                  <a:pt x="2516188" y="4576763"/>
                </a:lnTo>
                <a:lnTo>
                  <a:pt x="2516188" y="4579938"/>
                </a:lnTo>
                <a:lnTo>
                  <a:pt x="2514600" y="4579938"/>
                </a:lnTo>
                <a:lnTo>
                  <a:pt x="2513013" y="4579938"/>
                </a:lnTo>
                <a:lnTo>
                  <a:pt x="2511425" y="4583113"/>
                </a:lnTo>
                <a:lnTo>
                  <a:pt x="2509838" y="4583113"/>
                </a:lnTo>
                <a:lnTo>
                  <a:pt x="2508250" y="4583113"/>
                </a:lnTo>
                <a:lnTo>
                  <a:pt x="2506663" y="4583113"/>
                </a:lnTo>
                <a:lnTo>
                  <a:pt x="2505075" y="4579938"/>
                </a:lnTo>
                <a:lnTo>
                  <a:pt x="2503488" y="4579938"/>
                </a:lnTo>
                <a:lnTo>
                  <a:pt x="2503488" y="4578351"/>
                </a:lnTo>
                <a:lnTo>
                  <a:pt x="2503488" y="4576763"/>
                </a:lnTo>
                <a:lnTo>
                  <a:pt x="2503488" y="4575176"/>
                </a:lnTo>
                <a:lnTo>
                  <a:pt x="2500313" y="4575176"/>
                </a:lnTo>
                <a:lnTo>
                  <a:pt x="2501900" y="4573588"/>
                </a:lnTo>
                <a:lnTo>
                  <a:pt x="2501900" y="4572001"/>
                </a:lnTo>
                <a:lnTo>
                  <a:pt x="2500313" y="4570413"/>
                </a:lnTo>
                <a:lnTo>
                  <a:pt x="2500313" y="4568826"/>
                </a:lnTo>
                <a:lnTo>
                  <a:pt x="2500313" y="4567238"/>
                </a:lnTo>
                <a:lnTo>
                  <a:pt x="2498725" y="4567238"/>
                </a:lnTo>
                <a:lnTo>
                  <a:pt x="2497138" y="4568826"/>
                </a:lnTo>
                <a:lnTo>
                  <a:pt x="2495550" y="4570413"/>
                </a:lnTo>
                <a:lnTo>
                  <a:pt x="2492375" y="4572001"/>
                </a:lnTo>
                <a:lnTo>
                  <a:pt x="2492375" y="4573588"/>
                </a:lnTo>
                <a:lnTo>
                  <a:pt x="2492375" y="4575176"/>
                </a:lnTo>
                <a:lnTo>
                  <a:pt x="2490788" y="4575176"/>
                </a:lnTo>
                <a:lnTo>
                  <a:pt x="2489200" y="4573588"/>
                </a:lnTo>
                <a:lnTo>
                  <a:pt x="2487613" y="4573588"/>
                </a:lnTo>
                <a:lnTo>
                  <a:pt x="2486025" y="4575176"/>
                </a:lnTo>
                <a:lnTo>
                  <a:pt x="2482850" y="4575176"/>
                </a:lnTo>
                <a:lnTo>
                  <a:pt x="2482850" y="4576763"/>
                </a:lnTo>
                <a:lnTo>
                  <a:pt x="2482850" y="4578351"/>
                </a:lnTo>
                <a:lnTo>
                  <a:pt x="2482850" y="4579938"/>
                </a:lnTo>
                <a:lnTo>
                  <a:pt x="2481263" y="4579938"/>
                </a:lnTo>
                <a:lnTo>
                  <a:pt x="2479675" y="4579938"/>
                </a:lnTo>
                <a:lnTo>
                  <a:pt x="2478088" y="4579938"/>
                </a:lnTo>
                <a:lnTo>
                  <a:pt x="2476500" y="4578351"/>
                </a:lnTo>
                <a:lnTo>
                  <a:pt x="2476500" y="4576763"/>
                </a:lnTo>
                <a:lnTo>
                  <a:pt x="2474913" y="4575176"/>
                </a:lnTo>
                <a:lnTo>
                  <a:pt x="2473325" y="4575176"/>
                </a:lnTo>
                <a:lnTo>
                  <a:pt x="2471738" y="4575176"/>
                </a:lnTo>
                <a:lnTo>
                  <a:pt x="2470150" y="4575176"/>
                </a:lnTo>
                <a:lnTo>
                  <a:pt x="2468563" y="4575176"/>
                </a:lnTo>
                <a:lnTo>
                  <a:pt x="2466975" y="4572001"/>
                </a:lnTo>
                <a:lnTo>
                  <a:pt x="2465388" y="4570413"/>
                </a:lnTo>
                <a:lnTo>
                  <a:pt x="2465388" y="4568826"/>
                </a:lnTo>
                <a:lnTo>
                  <a:pt x="2466975" y="4568826"/>
                </a:lnTo>
                <a:lnTo>
                  <a:pt x="2468563" y="4567238"/>
                </a:lnTo>
                <a:lnTo>
                  <a:pt x="2470150" y="4567238"/>
                </a:lnTo>
                <a:lnTo>
                  <a:pt x="2470150" y="4564063"/>
                </a:lnTo>
                <a:lnTo>
                  <a:pt x="2471738" y="4560888"/>
                </a:lnTo>
                <a:lnTo>
                  <a:pt x="2473325" y="4559301"/>
                </a:lnTo>
                <a:lnTo>
                  <a:pt x="2473325" y="4556126"/>
                </a:lnTo>
                <a:lnTo>
                  <a:pt x="2473325" y="4554538"/>
                </a:lnTo>
                <a:lnTo>
                  <a:pt x="2471738" y="4552951"/>
                </a:lnTo>
                <a:lnTo>
                  <a:pt x="2470150" y="4551363"/>
                </a:lnTo>
                <a:lnTo>
                  <a:pt x="2470150" y="4548188"/>
                </a:lnTo>
                <a:lnTo>
                  <a:pt x="2468563" y="4548188"/>
                </a:lnTo>
                <a:lnTo>
                  <a:pt x="2465388" y="4546601"/>
                </a:lnTo>
                <a:lnTo>
                  <a:pt x="2463800" y="4545013"/>
                </a:lnTo>
                <a:lnTo>
                  <a:pt x="2460625" y="4545013"/>
                </a:lnTo>
                <a:lnTo>
                  <a:pt x="2459038" y="4545013"/>
                </a:lnTo>
                <a:lnTo>
                  <a:pt x="2455863" y="4543426"/>
                </a:lnTo>
                <a:lnTo>
                  <a:pt x="2454275" y="4541838"/>
                </a:lnTo>
                <a:lnTo>
                  <a:pt x="2451100" y="4540251"/>
                </a:lnTo>
                <a:lnTo>
                  <a:pt x="2451100" y="4543426"/>
                </a:lnTo>
                <a:lnTo>
                  <a:pt x="2449513" y="4543426"/>
                </a:lnTo>
                <a:lnTo>
                  <a:pt x="2446338" y="4543426"/>
                </a:lnTo>
                <a:lnTo>
                  <a:pt x="2444750" y="4543426"/>
                </a:lnTo>
                <a:lnTo>
                  <a:pt x="2443163" y="4543426"/>
                </a:lnTo>
                <a:lnTo>
                  <a:pt x="2441575" y="4545013"/>
                </a:lnTo>
                <a:lnTo>
                  <a:pt x="2439988" y="4545013"/>
                </a:lnTo>
                <a:lnTo>
                  <a:pt x="2438400" y="4545013"/>
                </a:lnTo>
                <a:lnTo>
                  <a:pt x="2436813" y="4543426"/>
                </a:lnTo>
                <a:lnTo>
                  <a:pt x="2436813" y="4545013"/>
                </a:lnTo>
                <a:lnTo>
                  <a:pt x="2433638" y="4546601"/>
                </a:lnTo>
                <a:lnTo>
                  <a:pt x="2428875" y="4548188"/>
                </a:lnTo>
                <a:lnTo>
                  <a:pt x="2427288" y="4549776"/>
                </a:lnTo>
                <a:lnTo>
                  <a:pt x="2425700" y="4549776"/>
                </a:lnTo>
                <a:lnTo>
                  <a:pt x="2424113" y="4551363"/>
                </a:lnTo>
                <a:lnTo>
                  <a:pt x="2424113" y="4552951"/>
                </a:lnTo>
                <a:lnTo>
                  <a:pt x="2424113" y="4554538"/>
                </a:lnTo>
                <a:lnTo>
                  <a:pt x="2424113" y="4556126"/>
                </a:lnTo>
                <a:lnTo>
                  <a:pt x="2425700" y="4557713"/>
                </a:lnTo>
                <a:lnTo>
                  <a:pt x="2425700" y="4559301"/>
                </a:lnTo>
                <a:lnTo>
                  <a:pt x="2425700" y="4560888"/>
                </a:lnTo>
                <a:lnTo>
                  <a:pt x="2424113" y="4560888"/>
                </a:lnTo>
                <a:lnTo>
                  <a:pt x="2424113" y="4562476"/>
                </a:lnTo>
                <a:lnTo>
                  <a:pt x="2424113" y="4564063"/>
                </a:lnTo>
                <a:lnTo>
                  <a:pt x="2424113" y="4565651"/>
                </a:lnTo>
                <a:lnTo>
                  <a:pt x="2422525" y="4565651"/>
                </a:lnTo>
                <a:lnTo>
                  <a:pt x="2420938" y="4565651"/>
                </a:lnTo>
                <a:lnTo>
                  <a:pt x="2419350" y="4567238"/>
                </a:lnTo>
                <a:lnTo>
                  <a:pt x="2416175" y="4568826"/>
                </a:lnTo>
                <a:lnTo>
                  <a:pt x="2414588" y="4570413"/>
                </a:lnTo>
                <a:lnTo>
                  <a:pt x="2411413" y="4573588"/>
                </a:lnTo>
                <a:lnTo>
                  <a:pt x="2411413" y="4575176"/>
                </a:lnTo>
                <a:lnTo>
                  <a:pt x="2409825" y="4575176"/>
                </a:lnTo>
                <a:lnTo>
                  <a:pt x="2406650" y="4575176"/>
                </a:lnTo>
                <a:lnTo>
                  <a:pt x="2405063" y="4576763"/>
                </a:lnTo>
                <a:lnTo>
                  <a:pt x="2403475" y="4578351"/>
                </a:lnTo>
                <a:lnTo>
                  <a:pt x="2403475" y="4579938"/>
                </a:lnTo>
                <a:lnTo>
                  <a:pt x="2405063" y="4579938"/>
                </a:lnTo>
                <a:lnTo>
                  <a:pt x="2406650" y="4579938"/>
                </a:lnTo>
                <a:lnTo>
                  <a:pt x="2408238" y="4579938"/>
                </a:lnTo>
                <a:lnTo>
                  <a:pt x="2411413" y="4583113"/>
                </a:lnTo>
                <a:lnTo>
                  <a:pt x="2413000" y="4583113"/>
                </a:lnTo>
                <a:lnTo>
                  <a:pt x="2414588" y="4584701"/>
                </a:lnTo>
                <a:lnTo>
                  <a:pt x="2416175" y="4586288"/>
                </a:lnTo>
                <a:lnTo>
                  <a:pt x="2416175" y="4587876"/>
                </a:lnTo>
                <a:lnTo>
                  <a:pt x="2417763" y="4587876"/>
                </a:lnTo>
                <a:lnTo>
                  <a:pt x="2419350" y="4587876"/>
                </a:lnTo>
                <a:lnTo>
                  <a:pt x="2420938" y="4587876"/>
                </a:lnTo>
                <a:lnTo>
                  <a:pt x="2422525" y="4587876"/>
                </a:lnTo>
                <a:lnTo>
                  <a:pt x="2424113" y="4589463"/>
                </a:lnTo>
                <a:lnTo>
                  <a:pt x="2424113" y="4591051"/>
                </a:lnTo>
                <a:lnTo>
                  <a:pt x="2424113" y="4592638"/>
                </a:lnTo>
                <a:lnTo>
                  <a:pt x="2425700" y="4594226"/>
                </a:lnTo>
                <a:lnTo>
                  <a:pt x="2427288" y="4595813"/>
                </a:lnTo>
                <a:lnTo>
                  <a:pt x="2427288" y="4597401"/>
                </a:lnTo>
                <a:lnTo>
                  <a:pt x="2425700" y="4597401"/>
                </a:lnTo>
                <a:lnTo>
                  <a:pt x="2424113" y="4597401"/>
                </a:lnTo>
                <a:lnTo>
                  <a:pt x="2424113" y="4598988"/>
                </a:lnTo>
                <a:lnTo>
                  <a:pt x="2422525" y="4598988"/>
                </a:lnTo>
                <a:lnTo>
                  <a:pt x="2420938" y="4600576"/>
                </a:lnTo>
                <a:lnTo>
                  <a:pt x="2420938" y="4602163"/>
                </a:lnTo>
                <a:lnTo>
                  <a:pt x="2419350" y="4603751"/>
                </a:lnTo>
                <a:lnTo>
                  <a:pt x="2417763" y="4603751"/>
                </a:lnTo>
                <a:lnTo>
                  <a:pt x="2416175" y="4605338"/>
                </a:lnTo>
                <a:lnTo>
                  <a:pt x="2416175" y="4606926"/>
                </a:lnTo>
                <a:lnTo>
                  <a:pt x="2419350" y="4610101"/>
                </a:lnTo>
                <a:lnTo>
                  <a:pt x="2420938" y="4613276"/>
                </a:lnTo>
                <a:lnTo>
                  <a:pt x="2420938" y="4614863"/>
                </a:lnTo>
                <a:lnTo>
                  <a:pt x="2420938" y="4616451"/>
                </a:lnTo>
                <a:lnTo>
                  <a:pt x="2420938" y="4618038"/>
                </a:lnTo>
                <a:lnTo>
                  <a:pt x="2420938" y="4619626"/>
                </a:lnTo>
                <a:lnTo>
                  <a:pt x="2419350" y="4619626"/>
                </a:lnTo>
                <a:lnTo>
                  <a:pt x="2419350" y="4621213"/>
                </a:lnTo>
                <a:lnTo>
                  <a:pt x="2417763" y="4621213"/>
                </a:lnTo>
                <a:lnTo>
                  <a:pt x="2416175" y="4619626"/>
                </a:lnTo>
                <a:lnTo>
                  <a:pt x="2414588" y="4619626"/>
                </a:lnTo>
                <a:lnTo>
                  <a:pt x="2413000" y="4619626"/>
                </a:lnTo>
                <a:lnTo>
                  <a:pt x="2411413" y="4621213"/>
                </a:lnTo>
                <a:lnTo>
                  <a:pt x="2411413" y="4622801"/>
                </a:lnTo>
                <a:lnTo>
                  <a:pt x="2411413" y="4624388"/>
                </a:lnTo>
                <a:lnTo>
                  <a:pt x="2409825" y="4624388"/>
                </a:lnTo>
                <a:lnTo>
                  <a:pt x="2406650" y="4624388"/>
                </a:lnTo>
                <a:lnTo>
                  <a:pt x="2405063" y="4624388"/>
                </a:lnTo>
                <a:lnTo>
                  <a:pt x="2403475" y="4624388"/>
                </a:lnTo>
                <a:lnTo>
                  <a:pt x="2401888" y="4627563"/>
                </a:lnTo>
                <a:lnTo>
                  <a:pt x="2400300" y="4627563"/>
                </a:lnTo>
                <a:lnTo>
                  <a:pt x="2398713" y="4629151"/>
                </a:lnTo>
                <a:lnTo>
                  <a:pt x="2397125" y="4629151"/>
                </a:lnTo>
                <a:lnTo>
                  <a:pt x="2397125" y="4627563"/>
                </a:lnTo>
                <a:lnTo>
                  <a:pt x="2395538" y="4629151"/>
                </a:lnTo>
                <a:lnTo>
                  <a:pt x="2393950" y="4629151"/>
                </a:lnTo>
                <a:lnTo>
                  <a:pt x="2392363" y="4630738"/>
                </a:lnTo>
                <a:lnTo>
                  <a:pt x="2390775" y="4630738"/>
                </a:lnTo>
                <a:lnTo>
                  <a:pt x="2390775" y="4629151"/>
                </a:lnTo>
                <a:lnTo>
                  <a:pt x="2389188" y="4629151"/>
                </a:lnTo>
                <a:lnTo>
                  <a:pt x="2386013" y="4629151"/>
                </a:lnTo>
                <a:lnTo>
                  <a:pt x="2384425" y="4629151"/>
                </a:lnTo>
                <a:lnTo>
                  <a:pt x="2381250" y="4629151"/>
                </a:lnTo>
                <a:lnTo>
                  <a:pt x="2379663" y="4629151"/>
                </a:lnTo>
                <a:lnTo>
                  <a:pt x="2378075" y="4629151"/>
                </a:lnTo>
                <a:lnTo>
                  <a:pt x="2376488" y="4629151"/>
                </a:lnTo>
                <a:lnTo>
                  <a:pt x="2374900" y="4630738"/>
                </a:lnTo>
                <a:lnTo>
                  <a:pt x="2373313" y="4633913"/>
                </a:lnTo>
                <a:lnTo>
                  <a:pt x="2373313" y="4635501"/>
                </a:lnTo>
                <a:lnTo>
                  <a:pt x="2371725" y="4637088"/>
                </a:lnTo>
                <a:lnTo>
                  <a:pt x="2370138" y="4637088"/>
                </a:lnTo>
                <a:lnTo>
                  <a:pt x="2370138" y="4638676"/>
                </a:lnTo>
                <a:lnTo>
                  <a:pt x="2370138" y="4641851"/>
                </a:lnTo>
                <a:lnTo>
                  <a:pt x="2368550" y="4641851"/>
                </a:lnTo>
                <a:lnTo>
                  <a:pt x="2366963" y="4641851"/>
                </a:lnTo>
                <a:lnTo>
                  <a:pt x="2363788" y="4641851"/>
                </a:lnTo>
                <a:lnTo>
                  <a:pt x="2362200" y="4641851"/>
                </a:lnTo>
                <a:lnTo>
                  <a:pt x="2360613" y="4641851"/>
                </a:lnTo>
                <a:lnTo>
                  <a:pt x="2359025" y="4641851"/>
                </a:lnTo>
                <a:lnTo>
                  <a:pt x="2357438" y="4641851"/>
                </a:lnTo>
                <a:lnTo>
                  <a:pt x="2357438" y="4643438"/>
                </a:lnTo>
                <a:lnTo>
                  <a:pt x="2355850" y="4643438"/>
                </a:lnTo>
                <a:lnTo>
                  <a:pt x="2354263" y="4643438"/>
                </a:lnTo>
                <a:lnTo>
                  <a:pt x="2354263" y="4641851"/>
                </a:lnTo>
                <a:lnTo>
                  <a:pt x="2352675" y="4641851"/>
                </a:lnTo>
                <a:lnTo>
                  <a:pt x="2352675" y="4643438"/>
                </a:lnTo>
                <a:lnTo>
                  <a:pt x="2352675" y="4645026"/>
                </a:lnTo>
                <a:lnTo>
                  <a:pt x="2352675" y="4646613"/>
                </a:lnTo>
                <a:lnTo>
                  <a:pt x="2351088" y="4646613"/>
                </a:lnTo>
                <a:lnTo>
                  <a:pt x="2349500" y="4646613"/>
                </a:lnTo>
                <a:lnTo>
                  <a:pt x="2347913" y="4646613"/>
                </a:lnTo>
                <a:lnTo>
                  <a:pt x="2346325" y="4648201"/>
                </a:lnTo>
                <a:lnTo>
                  <a:pt x="2346325" y="4649788"/>
                </a:lnTo>
                <a:lnTo>
                  <a:pt x="2346325" y="4651376"/>
                </a:lnTo>
                <a:lnTo>
                  <a:pt x="2344738" y="4651376"/>
                </a:lnTo>
                <a:lnTo>
                  <a:pt x="2343150" y="4651376"/>
                </a:lnTo>
                <a:lnTo>
                  <a:pt x="2341563" y="4651376"/>
                </a:lnTo>
                <a:lnTo>
                  <a:pt x="2339975" y="4651376"/>
                </a:lnTo>
                <a:lnTo>
                  <a:pt x="2338388" y="4652963"/>
                </a:lnTo>
                <a:lnTo>
                  <a:pt x="2336800" y="4652963"/>
                </a:lnTo>
                <a:lnTo>
                  <a:pt x="2335213" y="4654551"/>
                </a:lnTo>
                <a:lnTo>
                  <a:pt x="2335213" y="4656138"/>
                </a:lnTo>
                <a:lnTo>
                  <a:pt x="2333625" y="4656138"/>
                </a:lnTo>
                <a:lnTo>
                  <a:pt x="2332038" y="4657726"/>
                </a:lnTo>
                <a:lnTo>
                  <a:pt x="2332038" y="4659313"/>
                </a:lnTo>
                <a:lnTo>
                  <a:pt x="2330450" y="4659313"/>
                </a:lnTo>
                <a:lnTo>
                  <a:pt x="2328863" y="4660901"/>
                </a:lnTo>
                <a:lnTo>
                  <a:pt x="2327275" y="4662488"/>
                </a:lnTo>
                <a:lnTo>
                  <a:pt x="2325688" y="4664076"/>
                </a:lnTo>
                <a:lnTo>
                  <a:pt x="2324100" y="4668838"/>
                </a:lnTo>
                <a:lnTo>
                  <a:pt x="2322513" y="4670426"/>
                </a:lnTo>
                <a:lnTo>
                  <a:pt x="2320925" y="4670426"/>
                </a:lnTo>
                <a:lnTo>
                  <a:pt x="2319338" y="4670426"/>
                </a:lnTo>
                <a:lnTo>
                  <a:pt x="2317750" y="4670426"/>
                </a:lnTo>
                <a:lnTo>
                  <a:pt x="2316163" y="4670426"/>
                </a:lnTo>
                <a:lnTo>
                  <a:pt x="2314575" y="4672013"/>
                </a:lnTo>
                <a:lnTo>
                  <a:pt x="2311400" y="4672013"/>
                </a:lnTo>
                <a:lnTo>
                  <a:pt x="2308225" y="4672013"/>
                </a:lnTo>
                <a:lnTo>
                  <a:pt x="2306638" y="4673601"/>
                </a:lnTo>
                <a:lnTo>
                  <a:pt x="2305050" y="4673601"/>
                </a:lnTo>
                <a:lnTo>
                  <a:pt x="2303463" y="4673601"/>
                </a:lnTo>
                <a:lnTo>
                  <a:pt x="2301875" y="4672013"/>
                </a:lnTo>
                <a:lnTo>
                  <a:pt x="2300288" y="4670426"/>
                </a:lnTo>
                <a:lnTo>
                  <a:pt x="2300288" y="4667251"/>
                </a:lnTo>
                <a:lnTo>
                  <a:pt x="2298700" y="4665663"/>
                </a:lnTo>
                <a:lnTo>
                  <a:pt x="2300288" y="4664076"/>
                </a:lnTo>
                <a:lnTo>
                  <a:pt x="2300288" y="4662488"/>
                </a:lnTo>
                <a:lnTo>
                  <a:pt x="2298700" y="4662488"/>
                </a:lnTo>
                <a:lnTo>
                  <a:pt x="2297113" y="4660901"/>
                </a:lnTo>
                <a:lnTo>
                  <a:pt x="2295525" y="4659313"/>
                </a:lnTo>
                <a:lnTo>
                  <a:pt x="2293938" y="4659313"/>
                </a:lnTo>
                <a:lnTo>
                  <a:pt x="2293938" y="4662488"/>
                </a:lnTo>
                <a:lnTo>
                  <a:pt x="2293938" y="4664076"/>
                </a:lnTo>
                <a:lnTo>
                  <a:pt x="2292350" y="4664076"/>
                </a:lnTo>
                <a:lnTo>
                  <a:pt x="2290763" y="4662488"/>
                </a:lnTo>
                <a:lnTo>
                  <a:pt x="2289175" y="4664076"/>
                </a:lnTo>
                <a:lnTo>
                  <a:pt x="2287588" y="4664076"/>
                </a:lnTo>
                <a:lnTo>
                  <a:pt x="2287588" y="4665663"/>
                </a:lnTo>
                <a:lnTo>
                  <a:pt x="2286000" y="4668838"/>
                </a:lnTo>
                <a:lnTo>
                  <a:pt x="2282825" y="4668838"/>
                </a:lnTo>
                <a:lnTo>
                  <a:pt x="2281238" y="4670426"/>
                </a:lnTo>
                <a:lnTo>
                  <a:pt x="2281238" y="4672013"/>
                </a:lnTo>
                <a:lnTo>
                  <a:pt x="2279650" y="4672013"/>
                </a:lnTo>
                <a:lnTo>
                  <a:pt x="2278063" y="4672013"/>
                </a:lnTo>
                <a:lnTo>
                  <a:pt x="2278063" y="4670426"/>
                </a:lnTo>
                <a:lnTo>
                  <a:pt x="2278063" y="4668838"/>
                </a:lnTo>
                <a:lnTo>
                  <a:pt x="2278063" y="4667251"/>
                </a:lnTo>
                <a:lnTo>
                  <a:pt x="2278063" y="4665663"/>
                </a:lnTo>
                <a:lnTo>
                  <a:pt x="2276475" y="4664076"/>
                </a:lnTo>
                <a:lnTo>
                  <a:pt x="2276475" y="4662488"/>
                </a:lnTo>
                <a:lnTo>
                  <a:pt x="2274888" y="4662488"/>
                </a:lnTo>
                <a:lnTo>
                  <a:pt x="2271713" y="4659313"/>
                </a:lnTo>
                <a:lnTo>
                  <a:pt x="2266950" y="4659313"/>
                </a:lnTo>
                <a:lnTo>
                  <a:pt x="2266950" y="4657726"/>
                </a:lnTo>
                <a:lnTo>
                  <a:pt x="2265363" y="4654551"/>
                </a:lnTo>
                <a:lnTo>
                  <a:pt x="2263775" y="4652963"/>
                </a:lnTo>
                <a:lnTo>
                  <a:pt x="2262188" y="4651376"/>
                </a:lnTo>
                <a:lnTo>
                  <a:pt x="2257425" y="4648201"/>
                </a:lnTo>
                <a:lnTo>
                  <a:pt x="2255838" y="4646613"/>
                </a:lnTo>
                <a:lnTo>
                  <a:pt x="2254250" y="4646613"/>
                </a:lnTo>
                <a:lnTo>
                  <a:pt x="2254250" y="4645026"/>
                </a:lnTo>
                <a:lnTo>
                  <a:pt x="2254250" y="4643438"/>
                </a:lnTo>
                <a:lnTo>
                  <a:pt x="2254250" y="4640263"/>
                </a:lnTo>
                <a:lnTo>
                  <a:pt x="2255838" y="4640263"/>
                </a:lnTo>
                <a:lnTo>
                  <a:pt x="2259013" y="4637088"/>
                </a:lnTo>
                <a:lnTo>
                  <a:pt x="2262188" y="4635501"/>
                </a:lnTo>
                <a:lnTo>
                  <a:pt x="2263775" y="4633913"/>
                </a:lnTo>
                <a:lnTo>
                  <a:pt x="2265363" y="4633913"/>
                </a:lnTo>
                <a:lnTo>
                  <a:pt x="2266950" y="4633913"/>
                </a:lnTo>
                <a:lnTo>
                  <a:pt x="2266950" y="4632326"/>
                </a:lnTo>
                <a:lnTo>
                  <a:pt x="2265363" y="4632326"/>
                </a:lnTo>
                <a:lnTo>
                  <a:pt x="2263775" y="4629151"/>
                </a:lnTo>
                <a:lnTo>
                  <a:pt x="2262188" y="4629151"/>
                </a:lnTo>
                <a:lnTo>
                  <a:pt x="2259013" y="4629151"/>
                </a:lnTo>
                <a:lnTo>
                  <a:pt x="2254250" y="4629151"/>
                </a:lnTo>
                <a:lnTo>
                  <a:pt x="2252663" y="4627563"/>
                </a:lnTo>
                <a:lnTo>
                  <a:pt x="2252663" y="4625976"/>
                </a:lnTo>
                <a:lnTo>
                  <a:pt x="2255838" y="4624388"/>
                </a:lnTo>
                <a:lnTo>
                  <a:pt x="2255838" y="4622801"/>
                </a:lnTo>
                <a:lnTo>
                  <a:pt x="2257425" y="4622801"/>
                </a:lnTo>
                <a:lnTo>
                  <a:pt x="2259013" y="4624388"/>
                </a:lnTo>
                <a:lnTo>
                  <a:pt x="2260600" y="4624388"/>
                </a:lnTo>
                <a:lnTo>
                  <a:pt x="2260600" y="4621213"/>
                </a:lnTo>
                <a:lnTo>
                  <a:pt x="2262188" y="4619626"/>
                </a:lnTo>
                <a:lnTo>
                  <a:pt x="2263775" y="4619626"/>
                </a:lnTo>
                <a:lnTo>
                  <a:pt x="2263775" y="4616451"/>
                </a:lnTo>
                <a:lnTo>
                  <a:pt x="2263775" y="4614863"/>
                </a:lnTo>
                <a:lnTo>
                  <a:pt x="2265363" y="4610101"/>
                </a:lnTo>
                <a:lnTo>
                  <a:pt x="2266950" y="4610101"/>
                </a:lnTo>
                <a:lnTo>
                  <a:pt x="2270125" y="4610101"/>
                </a:lnTo>
                <a:lnTo>
                  <a:pt x="2271713" y="4610101"/>
                </a:lnTo>
                <a:lnTo>
                  <a:pt x="2271713" y="4608513"/>
                </a:lnTo>
                <a:lnTo>
                  <a:pt x="2273300" y="4608513"/>
                </a:lnTo>
                <a:lnTo>
                  <a:pt x="2274888" y="4608513"/>
                </a:lnTo>
                <a:lnTo>
                  <a:pt x="2274888" y="4606926"/>
                </a:lnTo>
                <a:lnTo>
                  <a:pt x="2276475" y="4606926"/>
                </a:lnTo>
                <a:lnTo>
                  <a:pt x="2276475" y="4605338"/>
                </a:lnTo>
                <a:lnTo>
                  <a:pt x="2276475" y="4602163"/>
                </a:lnTo>
                <a:lnTo>
                  <a:pt x="2278063" y="4602163"/>
                </a:lnTo>
                <a:lnTo>
                  <a:pt x="2279650" y="4602163"/>
                </a:lnTo>
                <a:lnTo>
                  <a:pt x="2279650" y="4600576"/>
                </a:lnTo>
                <a:lnTo>
                  <a:pt x="2281238" y="4598988"/>
                </a:lnTo>
                <a:lnTo>
                  <a:pt x="2281238" y="4597401"/>
                </a:lnTo>
                <a:lnTo>
                  <a:pt x="2286000" y="4597401"/>
                </a:lnTo>
                <a:lnTo>
                  <a:pt x="2286000" y="4594226"/>
                </a:lnTo>
                <a:lnTo>
                  <a:pt x="2286000" y="4592638"/>
                </a:lnTo>
                <a:lnTo>
                  <a:pt x="2286000" y="4591051"/>
                </a:lnTo>
                <a:lnTo>
                  <a:pt x="2287588" y="4591051"/>
                </a:lnTo>
                <a:lnTo>
                  <a:pt x="2289175" y="4589463"/>
                </a:lnTo>
                <a:lnTo>
                  <a:pt x="2290763" y="4589463"/>
                </a:lnTo>
                <a:lnTo>
                  <a:pt x="2290763" y="4587876"/>
                </a:lnTo>
                <a:lnTo>
                  <a:pt x="2292350" y="4587876"/>
                </a:lnTo>
                <a:lnTo>
                  <a:pt x="2293938" y="4587876"/>
                </a:lnTo>
                <a:lnTo>
                  <a:pt x="2293938" y="4586288"/>
                </a:lnTo>
                <a:lnTo>
                  <a:pt x="2295525" y="4587876"/>
                </a:lnTo>
                <a:lnTo>
                  <a:pt x="2298700" y="4587876"/>
                </a:lnTo>
                <a:lnTo>
                  <a:pt x="2300288" y="4591051"/>
                </a:lnTo>
                <a:lnTo>
                  <a:pt x="2301875" y="4591051"/>
                </a:lnTo>
                <a:lnTo>
                  <a:pt x="2303463" y="4589463"/>
                </a:lnTo>
                <a:lnTo>
                  <a:pt x="2303463" y="4587876"/>
                </a:lnTo>
                <a:lnTo>
                  <a:pt x="2305050" y="4587876"/>
                </a:lnTo>
                <a:lnTo>
                  <a:pt x="2308225" y="4587876"/>
                </a:lnTo>
                <a:lnTo>
                  <a:pt x="2308225" y="4586288"/>
                </a:lnTo>
                <a:lnTo>
                  <a:pt x="2308225" y="4583113"/>
                </a:lnTo>
                <a:lnTo>
                  <a:pt x="2309813" y="4583113"/>
                </a:lnTo>
                <a:lnTo>
                  <a:pt x="2311400" y="4581526"/>
                </a:lnTo>
                <a:lnTo>
                  <a:pt x="2312988" y="4583113"/>
                </a:lnTo>
                <a:lnTo>
                  <a:pt x="2317750" y="4579938"/>
                </a:lnTo>
                <a:lnTo>
                  <a:pt x="2316163" y="4576763"/>
                </a:lnTo>
                <a:lnTo>
                  <a:pt x="2316163" y="4575176"/>
                </a:lnTo>
                <a:lnTo>
                  <a:pt x="2317750" y="4575176"/>
                </a:lnTo>
                <a:lnTo>
                  <a:pt x="2320925" y="4572001"/>
                </a:lnTo>
                <a:lnTo>
                  <a:pt x="2324100" y="4570413"/>
                </a:lnTo>
                <a:lnTo>
                  <a:pt x="2325688" y="4570413"/>
                </a:lnTo>
                <a:lnTo>
                  <a:pt x="2325688" y="4567238"/>
                </a:lnTo>
                <a:lnTo>
                  <a:pt x="2325688" y="4565651"/>
                </a:lnTo>
                <a:lnTo>
                  <a:pt x="2327275" y="4565651"/>
                </a:lnTo>
                <a:lnTo>
                  <a:pt x="2328863" y="4564063"/>
                </a:lnTo>
                <a:lnTo>
                  <a:pt x="2330450" y="4564063"/>
                </a:lnTo>
                <a:lnTo>
                  <a:pt x="2330450" y="4562476"/>
                </a:lnTo>
                <a:lnTo>
                  <a:pt x="2330450" y="4560888"/>
                </a:lnTo>
                <a:lnTo>
                  <a:pt x="2332038" y="4560888"/>
                </a:lnTo>
                <a:lnTo>
                  <a:pt x="2335213" y="4557713"/>
                </a:lnTo>
                <a:lnTo>
                  <a:pt x="2335213" y="4556126"/>
                </a:lnTo>
                <a:lnTo>
                  <a:pt x="2336800" y="4556126"/>
                </a:lnTo>
                <a:lnTo>
                  <a:pt x="2336800" y="4554538"/>
                </a:lnTo>
                <a:lnTo>
                  <a:pt x="2338388" y="4554538"/>
                </a:lnTo>
                <a:lnTo>
                  <a:pt x="2338388" y="4551363"/>
                </a:lnTo>
                <a:lnTo>
                  <a:pt x="2339975" y="4549776"/>
                </a:lnTo>
                <a:lnTo>
                  <a:pt x="2341563" y="4548188"/>
                </a:lnTo>
                <a:lnTo>
                  <a:pt x="2341563" y="4546601"/>
                </a:lnTo>
                <a:lnTo>
                  <a:pt x="2341563" y="4545013"/>
                </a:lnTo>
                <a:lnTo>
                  <a:pt x="2339975" y="4543426"/>
                </a:lnTo>
                <a:lnTo>
                  <a:pt x="2339975" y="4541838"/>
                </a:lnTo>
                <a:lnTo>
                  <a:pt x="2339975" y="4540251"/>
                </a:lnTo>
                <a:lnTo>
                  <a:pt x="2339975" y="4538663"/>
                </a:lnTo>
                <a:lnTo>
                  <a:pt x="2341563" y="4538663"/>
                </a:lnTo>
                <a:lnTo>
                  <a:pt x="2344738" y="4537076"/>
                </a:lnTo>
                <a:lnTo>
                  <a:pt x="2344738" y="4535488"/>
                </a:lnTo>
                <a:lnTo>
                  <a:pt x="2344738" y="4533901"/>
                </a:lnTo>
                <a:lnTo>
                  <a:pt x="2343150" y="4532313"/>
                </a:lnTo>
                <a:lnTo>
                  <a:pt x="2343150" y="4530726"/>
                </a:lnTo>
                <a:lnTo>
                  <a:pt x="2343150" y="4529138"/>
                </a:lnTo>
                <a:lnTo>
                  <a:pt x="2341563" y="4527551"/>
                </a:lnTo>
                <a:lnTo>
                  <a:pt x="2339975" y="4527551"/>
                </a:lnTo>
                <a:lnTo>
                  <a:pt x="2339975" y="4529138"/>
                </a:lnTo>
                <a:lnTo>
                  <a:pt x="2338388" y="4527551"/>
                </a:lnTo>
                <a:lnTo>
                  <a:pt x="2336800" y="4525963"/>
                </a:lnTo>
                <a:lnTo>
                  <a:pt x="2335213" y="4525963"/>
                </a:lnTo>
                <a:lnTo>
                  <a:pt x="2333625" y="4524376"/>
                </a:lnTo>
                <a:lnTo>
                  <a:pt x="2333625" y="4522788"/>
                </a:lnTo>
                <a:lnTo>
                  <a:pt x="2332038" y="4522788"/>
                </a:lnTo>
                <a:lnTo>
                  <a:pt x="2330450" y="4524376"/>
                </a:lnTo>
                <a:lnTo>
                  <a:pt x="2325688" y="4525963"/>
                </a:lnTo>
                <a:lnTo>
                  <a:pt x="2324100" y="4525963"/>
                </a:lnTo>
                <a:lnTo>
                  <a:pt x="2322513" y="4527551"/>
                </a:lnTo>
                <a:lnTo>
                  <a:pt x="2320925" y="4527551"/>
                </a:lnTo>
                <a:lnTo>
                  <a:pt x="2317750" y="4527551"/>
                </a:lnTo>
                <a:lnTo>
                  <a:pt x="2317750" y="4525963"/>
                </a:lnTo>
                <a:lnTo>
                  <a:pt x="2317750" y="4524376"/>
                </a:lnTo>
                <a:lnTo>
                  <a:pt x="2317750" y="4522788"/>
                </a:lnTo>
                <a:lnTo>
                  <a:pt x="2317750" y="4521201"/>
                </a:lnTo>
                <a:lnTo>
                  <a:pt x="2317750" y="4519613"/>
                </a:lnTo>
                <a:lnTo>
                  <a:pt x="2317750" y="4518026"/>
                </a:lnTo>
                <a:lnTo>
                  <a:pt x="2317750" y="4516438"/>
                </a:lnTo>
                <a:lnTo>
                  <a:pt x="2308225" y="4514851"/>
                </a:lnTo>
                <a:lnTo>
                  <a:pt x="2306638" y="4513263"/>
                </a:lnTo>
                <a:lnTo>
                  <a:pt x="2305050" y="4511676"/>
                </a:lnTo>
                <a:lnTo>
                  <a:pt x="2303463" y="4510088"/>
                </a:lnTo>
                <a:lnTo>
                  <a:pt x="2301875" y="4508501"/>
                </a:lnTo>
                <a:lnTo>
                  <a:pt x="2301875" y="4505326"/>
                </a:lnTo>
                <a:lnTo>
                  <a:pt x="2300288" y="4505326"/>
                </a:lnTo>
                <a:lnTo>
                  <a:pt x="2298700" y="4505326"/>
                </a:lnTo>
                <a:lnTo>
                  <a:pt x="2297113" y="4503738"/>
                </a:lnTo>
                <a:lnTo>
                  <a:pt x="2295525" y="4503738"/>
                </a:lnTo>
                <a:lnTo>
                  <a:pt x="2295525" y="4500563"/>
                </a:lnTo>
                <a:lnTo>
                  <a:pt x="2293938" y="4498976"/>
                </a:lnTo>
                <a:lnTo>
                  <a:pt x="2292350" y="4498976"/>
                </a:lnTo>
                <a:lnTo>
                  <a:pt x="2290763" y="4498976"/>
                </a:lnTo>
                <a:lnTo>
                  <a:pt x="2289175" y="4495801"/>
                </a:lnTo>
                <a:lnTo>
                  <a:pt x="2287588" y="4495801"/>
                </a:lnTo>
                <a:lnTo>
                  <a:pt x="2286000" y="4497388"/>
                </a:lnTo>
                <a:lnTo>
                  <a:pt x="2282825" y="4497388"/>
                </a:lnTo>
                <a:lnTo>
                  <a:pt x="2281238" y="4497388"/>
                </a:lnTo>
                <a:lnTo>
                  <a:pt x="2279650" y="4497388"/>
                </a:lnTo>
                <a:lnTo>
                  <a:pt x="2278063" y="4497388"/>
                </a:lnTo>
                <a:lnTo>
                  <a:pt x="2274888" y="4495801"/>
                </a:lnTo>
                <a:lnTo>
                  <a:pt x="2265363" y="4491038"/>
                </a:lnTo>
                <a:lnTo>
                  <a:pt x="2260600" y="4489451"/>
                </a:lnTo>
                <a:lnTo>
                  <a:pt x="2257425" y="4489451"/>
                </a:lnTo>
                <a:lnTo>
                  <a:pt x="2252663" y="4489451"/>
                </a:lnTo>
                <a:lnTo>
                  <a:pt x="2249488" y="4489451"/>
                </a:lnTo>
                <a:lnTo>
                  <a:pt x="2247900" y="4489451"/>
                </a:lnTo>
                <a:lnTo>
                  <a:pt x="2241550" y="4491038"/>
                </a:lnTo>
                <a:lnTo>
                  <a:pt x="2239963" y="4492626"/>
                </a:lnTo>
                <a:lnTo>
                  <a:pt x="2236788" y="4494213"/>
                </a:lnTo>
                <a:lnTo>
                  <a:pt x="2236788" y="4495801"/>
                </a:lnTo>
                <a:lnTo>
                  <a:pt x="2233613" y="4498976"/>
                </a:lnTo>
                <a:lnTo>
                  <a:pt x="2232025" y="4500563"/>
                </a:lnTo>
                <a:lnTo>
                  <a:pt x="2232025" y="4502151"/>
                </a:lnTo>
                <a:lnTo>
                  <a:pt x="2228850" y="4505326"/>
                </a:lnTo>
                <a:lnTo>
                  <a:pt x="2227263" y="4510088"/>
                </a:lnTo>
                <a:lnTo>
                  <a:pt x="2227263" y="4511676"/>
                </a:lnTo>
                <a:lnTo>
                  <a:pt x="2225675" y="4516438"/>
                </a:lnTo>
                <a:lnTo>
                  <a:pt x="2225675" y="4522788"/>
                </a:lnTo>
                <a:lnTo>
                  <a:pt x="2224088" y="4527551"/>
                </a:lnTo>
                <a:lnTo>
                  <a:pt x="2222500" y="4530726"/>
                </a:lnTo>
                <a:lnTo>
                  <a:pt x="2222500" y="4533901"/>
                </a:lnTo>
                <a:lnTo>
                  <a:pt x="2222500" y="4535488"/>
                </a:lnTo>
                <a:lnTo>
                  <a:pt x="2222500" y="4538663"/>
                </a:lnTo>
                <a:lnTo>
                  <a:pt x="2220913" y="4541838"/>
                </a:lnTo>
                <a:lnTo>
                  <a:pt x="2216150" y="4549776"/>
                </a:lnTo>
                <a:lnTo>
                  <a:pt x="2216150" y="4551363"/>
                </a:lnTo>
                <a:lnTo>
                  <a:pt x="2214563" y="4552951"/>
                </a:lnTo>
                <a:lnTo>
                  <a:pt x="2192338" y="4552951"/>
                </a:lnTo>
                <a:lnTo>
                  <a:pt x="2190750" y="4552951"/>
                </a:lnTo>
                <a:lnTo>
                  <a:pt x="2187575" y="4552951"/>
                </a:lnTo>
                <a:lnTo>
                  <a:pt x="2182813" y="4556126"/>
                </a:lnTo>
                <a:lnTo>
                  <a:pt x="2174875" y="4560888"/>
                </a:lnTo>
                <a:lnTo>
                  <a:pt x="2168525" y="4565651"/>
                </a:lnTo>
                <a:lnTo>
                  <a:pt x="2163763" y="4565651"/>
                </a:lnTo>
                <a:lnTo>
                  <a:pt x="2160588" y="4567238"/>
                </a:lnTo>
                <a:lnTo>
                  <a:pt x="2160588" y="4568826"/>
                </a:lnTo>
                <a:lnTo>
                  <a:pt x="2159000" y="4568826"/>
                </a:lnTo>
                <a:lnTo>
                  <a:pt x="2143125" y="4575176"/>
                </a:lnTo>
                <a:lnTo>
                  <a:pt x="2141538" y="4575176"/>
                </a:lnTo>
                <a:lnTo>
                  <a:pt x="2139950" y="4578351"/>
                </a:lnTo>
                <a:lnTo>
                  <a:pt x="2138363" y="4579938"/>
                </a:lnTo>
                <a:lnTo>
                  <a:pt x="2124075" y="4591051"/>
                </a:lnTo>
                <a:lnTo>
                  <a:pt x="2119313" y="4592638"/>
                </a:lnTo>
                <a:lnTo>
                  <a:pt x="2114550" y="4594226"/>
                </a:lnTo>
                <a:lnTo>
                  <a:pt x="2112963" y="4594226"/>
                </a:lnTo>
                <a:lnTo>
                  <a:pt x="2109788" y="4592638"/>
                </a:lnTo>
                <a:lnTo>
                  <a:pt x="2108200" y="4591051"/>
                </a:lnTo>
                <a:lnTo>
                  <a:pt x="2106613" y="4586288"/>
                </a:lnTo>
                <a:lnTo>
                  <a:pt x="2101850" y="4581526"/>
                </a:lnTo>
                <a:lnTo>
                  <a:pt x="2100263" y="4579938"/>
                </a:lnTo>
                <a:lnTo>
                  <a:pt x="2097088" y="4578351"/>
                </a:lnTo>
                <a:lnTo>
                  <a:pt x="2093913" y="4576763"/>
                </a:lnTo>
                <a:lnTo>
                  <a:pt x="2090738" y="4576763"/>
                </a:lnTo>
                <a:lnTo>
                  <a:pt x="2084388" y="4576763"/>
                </a:lnTo>
                <a:lnTo>
                  <a:pt x="2074863" y="4578351"/>
                </a:lnTo>
                <a:lnTo>
                  <a:pt x="2071688" y="4578351"/>
                </a:lnTo>
                <a:lnTo>
                  <a:pt x="2068513" y="4579938"/>
                </a:lnTo>
                <a:lnTo>
                  <a:pt x="2068513" y="4576763"/>
                </a:lnTo>
                <a:lnTo>
                  <a:pt x="2068513" y="4575176"/>
                </a:lnTo>
                <a:lnTo>
                  <a:pt x="2066925" y="4572001"/>
                </a:lnTo>
                <a:lnTo>
                  <a:pt x="2066925" y="4567238"/>
                </a:lnTo>
                <a:lnTo>
                  <a:pt x="2066925" y="4565651"/>
                </a:lnTo>
                <a:lnTo>
                  <a:pt x="2066925" y="4562476"/>
                </a:lnTo>
                <a:lnTo>
                  <a:pt x="2068513" y="4560888"/>
                </a:lnTo>
                <a:lnTo>
                  <a:pt x="2068513" y="4557713"/>
                </a:lnTo>
                <a:lnTo>
                  <a:pt x="2068513" y="4556126"/>
                </a:lnTo>
                <a:lnTo>
                  <a:pt x="2065338" y="4551363"/>
                </a:lnTo>
                <a:lnTo>
                  <a:pt x="2063750" y="4549776"/>
                </a:lnTo>
                <a:lnTo>
                  <a:pt x="2062163" y="4546601"/>
                </a:lnTo>
                <a:lnTo>
                  <a:pt x="2060575" y="4545013"/>
                </a:lnTo>
                <a:lnTo>
                  <a:pt x="2057400" y="4543426"/>
                </a:lnTo>
                <a:lnTo>
                  <a:pt x="2057400" y="4540251"/>
                </a:lnTo>
                <a:lnTo>
                  <a:pt x="2054225" y="4538663"/>
                </a:lnTo>
                <a:lnTo>
                  <a:pt x="2052638" y="4535488"/>
                </a:lnTo>
                <a:lnTo>
                  <a:pt x="2049463" y="4532313"/>
                </a:lnTo>
                <a:lnTo>
                  <a:pt x="2047875" y="4530726"/>
                </a:lnTo>
                <a:lnTo>
                  <a:pt x="2047875" y="4527551"/>
                </a:lnTo>
                <a:lnTo>
                  <a:pt x="2047875" y="4525963"/>
                </a:lnTo>
                <a:lnTo>
                  <a:pt x="2047875" y="4524376"/>
                </a:lnTo>
                <a:lnTo>
                  <a:pt x="2049463" y="4521201"/>
                </a:lnTo>
                <a:lnTo>
                  <a:pt x="2049463" y="4519613"/>
                </a:lnTo>
                <a:lnTo>
                  <a:pt x="2047875" y="4514851"/>
                </a:lnTo>
                <a:lnTo>
                  <a:pt x="2047875" y="4511676"/>
                </a:lnTo>
                <a:lnTo>
                  <a:pt x="2049463" y="4510088"/>
                </a:lnTo>
                <a:lnTo>
                  <a:pt x="2052638" y="4506913"/>
                </a:lnTo>
                <a:lnTo>
                  <a:pt x="2052638" y="4505326"/>
                </a:lnTo>
                <a:lnTo>
                  <a:pt x="2052638" y="4503738"/>
                </a:lnTo>
                <a:lnTo>
                  <a:pt x="2052638" y="4498976"/>
                </a:lnTo>
                <a:lnTo>
                  <a:pt x="2049463" y="4497388"/>
                </a:lnTo>
                <a:lnTo>
                  <a:pt x="2047875" y="4494213"/>
                </a:lnTo>
                <a:lnTo>
                  <a:pt x="2049463" y="4491038"/>
                </a:lnTo>
                <a:lnTo>
                  <a:pt x="2051050" y="4487863"/>
                </a:lnTo>
                <a:lnTo>
                  <a:pt x="2049463" y="4484688"/>
                </a:lnTo>
                <a:lnTo>
                  <a:pt x="2049463" y="4483101"/>
                </a:lnTo>
                <a:lnTo>
                  <a:pt x="2051050" y="4479926"/>
                </a:lnTo>
                <a:lnTo>
                  <a:pt x="2052638" y="4479926"/>
                </a:lnTo>
                <a:lnTo>
                  <a:pt x="2052638" y="4476751"/>
                </a:lnTo>
                <a:lnTo>
                  <a:pt x="2051050" y="4471988"/>
                </a:lnTo>
                <a:lnTo>
                  <a:pt x="2049463" y="4470401"/>
                </a:lnTo>
                <a:lnTo>
                  <a:pt x="2047875" y="4467226"/>
                </a:lnTo>
                <a:lnTo>
                  <a:pt x="2046288" y="4467226"/>
                </a:lnTo>
                <a:lnTo>
                  <a:pt x="2044700" y="4464051"/>
                </a:lnTo>
                <a:lnTo>
                  <a:pt x="2043113" y="4462463"/>
                </a:lnTo>
                <a:lnTo>
                  <a:pt x="2043113" y="4459288"/>
                </a:lnTo>
                <a:lnTo>
                  <a:pt x="2041525" y="4457701"/>
                </a:lnTo>
                <a:lnTo>
                  <a:pt x="2039938" y="4454526"/>
                </a:lnTo>
                <a:lnTo>
                  <a:pt x="2039938" y="4452938"/>
                </a:lnTo>
                <a:lnTo>
                  <a:pt x="2041525" y="4449763"/>
                </a:lnTo>
                <a:lnTo>
                  <a:pt x="2043113" y="4446588"/>
                </a:lnTo>
                <a:lnTo>
                  <a:pt x="2043113" y="4443413"/>
                </a:lnTo>
                <a:lnTo>
                  <a:pt x="2043113" y="4440238"/>
                </a:lnTo>
                <a:lnTo>
                  <a:pt x="2041525" y="4438651"/>
                </a:lnTo>
                <a:lnTo>
                  <a:pt x="2038350" y="4437063"/>
                </a:lnTo>
                <a:lnTo>
                  <a:pt x="2036763" y="4435476"/>
                </a:lnTo>
                <a:lnTo>
                  <a:pt x="2035175" y="4435476"/>
                </a:lnTo>
                <a:lnTo>
                  <a:pt x="2030413" y="4433888"/>
                </a:lnTo>
                <a:lnTo>
                  <a:pt x="2030413" y="4432301"/>
                </a:lnTo>
                <a:lnTo>
                  <a:pt x="2030413" y="4430713"/>
                </a:lnTo>
                <a:lnTo>
                  <a:pt x="2028825" y="4429126"/>
                </a:lnTo>
                <a:lnTo>
                  <a:pt x="2025650" y="4427538"/>
                </a:lnTo>
                <a:lnTo>
                  <a:pt x="2024063" y="4427538"/>
                </a:lnTo>
                <a:lnTo>
                  <a:pt x="2020888" y="4427538"/>
                </a:lnTo>
                <a:lnTo>
                  <a:pt x="2019300" y="4424363"/>
                </a:lnTo>
                <a:lnTo>
                  <a:pt x="2016125" y="4422776"/>
                </a:lnTo>
                <a:lnTo>
                  <a:pt x="2016125" y="4421188"/>
                </a:lnTo>
                <a:lnTo>
                  <a:pt x="2016125" y="4418013"/>
                </a:lnTo>
                <a:lnTo>
                  <a:pt x="2016125" y="4413251"/>
                </a:lnTo>
                <a:lnTo>
                  <a:pt x="2016125" y="4411663"/>
                </a:lnTo>
                <a:lnTo>
                  <a:pt x="2012950" y="4410076"/>
                </a:lnTo>
                <a:lnTo>
                  <a:pt x="2011363" y="4408488"/>
                </a:lnTo>
                <a:lnTo>
                  <a:pt x="2008188" y="4408488"/>
                </a:lnTo>
                <a:lnTo>
                  <a:pt x="2005013" y="4406901"/>
                </a:lnTo>
                <a:lnTo>
                  <a:pt x="2001838" y="4405313"/>
                </a:lnTo>
                <a:lnTo>
                  <a:pt x="1998663" y="4405313"/>
                </a:lnTo>
                <a:lnTo>
                  <a:pt x="1995488" y="4406901"/>
                </a:lnTo>
                <a:lnTo>
                  <a:pt x="1992313" y="4408488"/>
                </a:lnTo>
                <a:lnTo>
                  <a:pt x="1989138" y="4406901"/>
                </a:lnTo>
                <a:lnTo>
                  <a:pt x="1985963" y="4403726"/>
                </a:lnTo>
                <a:lnTo>
                  <a:pt x="1989138" y="4400551"/>
                </a:lnTo>
                <a:lnTo>
                  <a:pt x="1990725" y="4398963"/>
                </a:lnTo>
                <a:lnTo>
                  <a:pt x="1990725" y="4395788"/>
                </a:lnTo>
                <a:lnTo>
                  <a:pt x="1989138" y="4394201"/>
                </a:lnTo>
                <a:lnTo>
                  <a:pt x="1987550" y="4391026"/>
                </a:lnTo>
                <a:lnTo>
                  <a:pt x="1984375" y="4391026"/>
                </a:lnTo>
                <a:lnTo>
                  <a:pt x="1984375" y="4387851"/>
                </a:lnTo>
                <a:lnTo>
                  <a:pt x="1981200" y="4386263"/>
                </a:lnTo>
                <a:lnTo>
                  <a:pt x="1981200" y="4383088"/>
                </a:lnTo>
                <a:lnTo>
                  <a:pt x="1979613" y="4378326"/>
                </a:lnTo>
                <a:lnTo>
                  <a:pt x="1981200" y="4376738"/>
                </a:lnTo>
                <a:lnTo>
                  <a:pt x="1982788" y="4375151"/>
                </a:lnTo>
                <a:lnTo>
                  <a:pt x="1984375" y="4373563"/>
                </a:lnTo>
                <a:lnTo>
                  <a:pt x="1987550" y="4370388"/>
                </a:lnTo>
                <a:lnTo>
                  <a:pt x="1990725" y="4368801"/>
                </a:lnTo>
                <a:lnTo>
                  <a:pt x="1993900" y="4368801"/>
                </a:lnTo>
                <a:lnTo>
                  <a:pt x="1997075" y="4367213"/>
                </a:lnTo>
                <a:lnTo>
                  <a:pt x="1998663" y="4364038"/>
                </a:lnTo>
                <a:lnTo>
                  <a:pt x="2000250" y="4364038"/>
                </a:lnTo>
                <a:lnTo>
                  <a:pt x="1998663" y="4362451"/>
                </a:lnTo>
                <a:lnTo>
                  <a:pt x="1995488" y="4362451"/>
                </a:lnTo>
                <a:lnTo>
                  <a:pt x="1992313" y="4362451"/>
                </a:lnTo>
                <a:lnTo>
                  <a:pt x="1989138" y="4359276"/>
                </a:lnTo>
                <a:lnTo>
                  <a:pt x="1989138" y="4357688"/>
                </a:lnTo>
                <a:lnTo>
                  <a:pt x="1985963" y="4356101"/>
                </a:lnTo>
                <a:lnTo>
                  <a:pt x="1984375" y="4354513"/>
                </a:lnTo>
                <a:lnTo>
                  <a:pt x="1982788" y="4352926"/>
                </a:lnTo>
                <a:lnTo>
                  <a:pt x="1984375" y="4349751"/>
                </a:lnTo>
                <a:lnTo>
                  <a:pt x="1984375" y="4346576"/>
                </a:lnTo>
                <a:lnTo>
                  <a:pt x="1982788" y="4344988"/>
                </a:lnTo>
                <a:lnTo>
                  <a:pt x="1984375" y="4341813"/>
                </a:lnTo>
                <a:lnTo>
                  <a:pt x="1984375" y="4338638"/>
                </a:lnTo>
                <a:lnTo>
                  <a:pt x="1985963" y="4337051"/>
                </a:lnTo>
                <a:lnTo>
                  <a:pt x="1989138" y="4333876"/>
                </a:lnTo>
                <a:lnTo>
                  <a:pt x="1989138" y="4332288"/>
                </a:lnTo>
                <a:lnTo>
                  <a:pt x="1989138" y="4329113"/>
                </a:lnTo>
                <a:lnTo>
                  <a:pt x="1987550" y="4327526"/>
                </a:lnTo>
                <a:lnTo>
                  <a:pt x="1984375" y="4325938"/>
                </a:lnTo>
                <a:lnTo>
                  <a:pt x="1984375" y="4324351"/>
                </a:lnTo>
                <a:lnTo>
                  <a:pt x="1981200" y="4319588"/>
                </a:lnTo>
                <a:lnTo>
                  <a:pt x="1979613" y="4319588"/>
                </a:lnTo>
                <a:lnTo>
                  <a:pt x="1978025" y="4318001"/>
                </a:lnTo>
                <a:lnTo>
                  <a:pt x="1976438" y="4314826"/>
                </a:lnTo>
                <a:lnTo>
                  <a:pt x="1976438" y="4311651"/>
                </a:lnTo>
                <a:lnTo>
                  <a:pt x="1976438" y="4308476"/>
                </a:lnTo>
                <a:lnTo>
                  <a:pt x="1976438" y="4306888"/>
                </a:lnTo>
                <a:lnTo>
                  <a:pt x="1974850" y="4305301"/>
                </a:lnTo>
                <a:lnTo>
                  <a:pt x="1971675" y="4303713"/>
                </a:lnTo>
                <a:lnTo>
                  <a:pt x="1968500" y="4302126"/>
                </a:lnTo>
                <a:lnTo>
                  <a:pt x="1966913" y="4300538"/>
                </a:lnTo>
                <a:lnTo>
                  <a:pt x="1963738" y="4300538"/>
                </a:lnTo>
                <a:lnTo>
                  <a:pt x="1962150" y="4298951"/>
                </a:lnTo>
                <a:lnTo>
                  <a:pt x="1958975" y="4298951"/>
                </a:lnTo>
                <a:lnTo>
                  <a:pt x="1957388" y="4300538"/>
                </a:lnTo>
                <a:lnTo>
                  <a:pt x="1955800" y="4302126"/>
                </a:lnTo>
                <a:lnTo>
                  <a:pt x="1954213" y="4302126"/>
                </a:lnTo>
                <a:lnTo>
                  <a:pt x="1951038" y="4298951"/>
                </a:lnTo>
                <a:lnTo>
                  <a:pt x="1951038" y="4297363"/>
                </a:lnTo>
                <a:lnTo>
                  <a:pt x="1951038" y="4294188"/>
                </a:lnTo>
                <a:lnTo>
                  <a:pt x="1952625" y="4292601"/>
                </a:lnTo>
                <a:lnTo>
                  <a:pt x="1952625" y="4289426"/>
                </a:lnTo>
                <a:lnTo>
                  <a:pt x="1952625" y="4287838"/>
                </a:lnTo>
                <a:lnTo>
                  <a:pt x="1949450" y="4283076"/>
                </a:lnTo>
                <a:lnTo>
                  <a:pt x="1947863" y="4281488"/>
                </a:lnTo>
                <a:lnTo>
                  <a:pt x="1944688" y="4278313"/>
                </a:lnTo>
                <a:lnTo>
                  <a:pt x="1939925" y="4278313"/>
                </a:lnTo>
                <a:lnTo>
                  <a:pt x="1939925" y="4276726"/>
                </a:lnTo>
                <a:lnTo>
                  <a:pt x="1936750" y="4275138"/>
                </a:lnTo>
                <a:lnTo>
                  <a:pt x="1935163" y="4273551"/>
                </a:lnTo>
                <a:lnTo>
                  <a:pt x="1935163" y="4270376"/>
                </a:lnTo>
                <a:lnTo>
                  <a:pt x="1935163" y="4267201"/>
                </a:lnTo>
                <a:lnTo>
                  <a:pt x="1935163" y="4264026"/>
                </a:lnTo>
                <a:lnTo>
                  <a:pt x="1935163" y="4260851"/>
                </a:lnTo>
                <a:lnTo>
                  <a:pt x="1936750" y="4257676"/>
                </a:lnTo>
                <a:lnTo>
                  <a:pt x="1938338" y="4254501"/>
                </a:lnTo>
                <a:lnTo>
                  <a:pt x="1939925" y="4251326"/>
                </a:lnTo>
                <a:lnTo>
                  <a:pt x="1939925" y="4249738"/>
                </a:lnTo>
                <a:lnTo>
                  <a:pt x="1939925" y="4248151"/>
                </a:lnTo>
                <a:lnTo>
                  <a:pt x="1943100" y="4244976"/>
                </a:lnTo>
                <a:lnTo>
                  <a:pt x="1946275" y="4243388"/>
                </a:lnTo>
                <a:lnTo>
                  <a:pt x="1949450" y="4244976"/>
                </a:lnTo>
                <a:lnTo>
                  <a:pt x="1952625" y="4246563"/>
                </a:lnTo>
                <a:lnTo>
                  <a:pt x="1954213" y="4248151"/>
                </a:lnTo>
                <a:lnTo>
                  <a:pt x="1958975" y="4246563"/>
                </a:lnTo>
                <a:lnTo>
                  <a:pt x="1960563" y="4244976"/>
                </a:lnTo>
                <a:lnTo>
                  <a:pt x="1963738" y="4244976"/>
                </a:lnTo>
                <a:lnTo>
                  <a:pt x="1966913" y="4243388"/>
                </a:lnTo>
                <a:lnTo>
                  <a:pt x="1968500" y="4241801"/>
                </a:lnTo>
                <a:lnTo>
                  <a:pt x="1971675" y="4240213"/>
                </a:lnTo>
                <a:lnTo>
                  <a:pt x="1971675" y="4238626"/>
                </a:lnTo>
                <a:lnTo>
                  <a:pt x="1971675" y="4235451"/>
                </a:lnTo>
                <a:lnTo>
                  <a:pt x="1970088" y="4233863"/>
                </a:lnTo>
                <a:lnTo>
                  <a:pt x="1970088" y="4230688"/>
                </a:lnTo>
                <a:lnTo>
                  <a:pt x="1970088" y="4229101"/>
                </a:lnTo>
                <a:lnTo>
                  <a:pt x="1971675" y="4225926"/>
                </a:lnTo>
                <a:lnTo>
                  <a:pt x="1968500" y="4224338"/>
                </a:lnTo>
                <a:lnTo>
                  <a:pt x="1966913" y="4222751"/>
                </a:lnTo>
                <a:lnTo>
                  <a:pt x="1965325" y="4221163"/>
                </a:lnTo>
                <a:lnTo>
                  <a:pt x="1963738" y="4216401"/>
                </a:lnTo>
                <a:lnTo>
                  <a:pt x="1965325" y="4216401"/>
                </a:lnTo>
                <a:lnTo>
                  <a:pt x="1966913" y="4211638"/>
                </a:lnTo>
                <a:lnTo>
                  <a:pt x="1968500" y="4211638"/>
                </a:lnTo>
                <a:lnTo>
                  <a:pt x="1971675" y="4206876"/>
                </a:lnTo>
                <a:lnTo>
                  <a:pt x="1973263" y="4206876"/>
                </a:lnTo>
                <a:lnTo>
                  <a:pt x="1976438" y="4202113"/>
                </a:lnTo>
                <a:lnTo>
                  <a:pt x="1979613" y="4202113"/>
                </a:lnTo>
                <a:lnTo>
                  <a:pt x="1981200" y="4202113"/>
                </a:lnTo>
                <a:lnTo>
                  <a:pt x="1984375" y="4200526"/>
                </a:lnTo>
                <a:lnTo>
                  <a:pt x="1989138" y="4200526"/>
                </a:lnTo>
                <a:lnTo>
                  <a:pt x="1990725" y="4198938"/>
                </a:lnTo>
                <a:lnTo>
                  <a:pt x="1993900" y="4197351"/>
                </a:lnTo>
                <a:lnTo>
                  <a:pt x="1997075" y="4194176"/>
                </a:lnTo>
                <a:lnTo>
                  <a:pt x="2000250" y="4192588"/>
                </a:lnTo>
                <a:lnTo>
                  <a:pt x="2003425" y="4191001"/>
                </a:lnTo>
                <a:lnTo>
                  <a:pt x="2006600" y="4189413"/>
                </a:lnTo>
                <a:lnTo>
                  <a:pt x="2006600" y="4186238"/>
                </a:lnTo>
                <a:lnTo>
                  <a:pt x="2008188" y="4184651"/>
                </a:lnTo>
                <a:lnTo>
                  <a:pt x="2009775" y="4183063"/>
                </a:lnTo>
                <a:lnTo>
                  <a:pt x="2012950" y="4181476"/>
                </a:lnTo>
                <a:lnTo>
                  <a:pt x="2016125" y="4179888"/>
                </a:lnTo>
                <a:lnTo>
                  <a:pt x="2019300" y="4178301"/>
                </a:lnTo>
                <a:lnTo>
                  <a:pt x="2020888" y="4176713"/>
                </a:lnTo>
                <a:lnTo>
                  <a:pt x="2024063" y="4176713"/>
                </a:lnTo>
                <a:lnTo>
                  <a:pt x="2027238" y="4175126"/>
                </a:lnTo>
                <a:lnTo>
                  <a:pt x="2030413" y="4175126"/>
                </a:lnTo>
                <a:lnTo>
                  <a:pt x="2033588" y="4175126"/>
                </a:lnTo>
                <a:lnTo>
                  <a:pt x="2035175" y="4173538"/>
                </a:lnTo>
                <a:lnTo>
                  <a:pt x="2038350" y="4173538"/>
                </a:lnTo>
                <a:lnTo>
                  <a:pt x="2041525" y="4173538"/>
                </a:lnTo>
                <a:lnTo>
                  <a:pt x="2043113" y="4173538"/>
                </a:lnTo>
                <a:lnTo>
                  <a:pt x="2046288" y="4175126"/>
                </a:lnTo>
                <a:lnTo>
                  <a:pt x="2047875" y="4171951"/>
                </a:lnTo>
                <a:lnTo>
                  <a:pt x="2046288" y="4170363"/>
                </a:lnTo>
                <a:lnTo>
                  <a:pt x="2044700" y="4167188"/>
                </a:lnTo>
                <a:lnTo>
                  <a:pt x="2043113" y="4164013"/>
                </a:lnTo>
                <a:lnTo>
                  <a:pt x="2043113" y="4162426"/>
                </a:lnTo>
                <a:lnTo>
                  <a:pt x="2041525" y="4159251"/>
                </a:lnTo>
                <a:lnTo>
                  <a:pt x="2039938" y="4156076"/>
                </a:lnTo>
                <a:lnTo>
                  <a:pt x="2038350" y="4152901"/>
                </a:lnTo>
                <a:lnTo>
                  <a:pt x="2036763" y="4152901"/>
                </a:lnTo>
                <a:lnTo>
                  <a:pt x="2035175" y="4152901"/>
                </a:lnTo>
                <a:lnTo>
                  <a:pt x="2030413" y="4152901"/>
                </a:lnTo>
                <a:lnTo>
                  <a:pt x="2025650" y="4152901"/>
                </a:lnTo>
                <a:lnTo>
                  <a:pt x="2024063" y="4152901"/>
                </a:lnTo>
                <a:lnTo>
                  <a:pt x="2024063" y="4149726"/>
                </a:lnTo>
                <a:lnTo>
                  <a:pt x="2024063" y="4148138"/>
                </a:lnTo>
                <a:lnTo>
                  <a:pt x="2020888" y="4144963"/>
                </a:lnTo>
                <a:lnTo>
                  <a:pt x="2017713" y="4144963"/>
                </a:lnTo>
                <a:lnTo>
                  <a:pt x="2016125" y="4144963"/>
                </a:lnTo>
                <a:lnTo>
                  <a:pt x="2012950" y="4143376"/>
                </a:lnTo>
                <a:lnTo>
                  <a:pt x="2011363" y="4141788"/>
                </a:lnTo>
                <a:lnTo>
                  <a:pt x="2008188" y="4141788"/>
                </a:lnTo>
                <a:lnTo>
                  <a:pt x="2005013" y="4141788"/>
                </a:lnTo>
                <a:lnTo>
                  <a:pt x="2000250" y="4143376"/>
                </a:lnTo>
                <a:lnTo>
                  <a:pt x="1998663" y="4140201"/>
                </a:lnTo>
                <a:lnTo>
                  <a:pt x="1998663" y="4135438"/>
                </a:lnTo>
                <a:lnTo>
                  <a:pt x="1998663" y="4133851"/>
                </a:lnTo>
                <a:lnTo>
                  <a:pt x="1997075" y="4132263"/>
                </a:lnTo>
                <a:lnTo>
                  <a:pt x="1993900" y="4130676"/>
                </a:lnTo>
                <a:lnTo>
                  <a:pt x="1990725" y="4129088"/>
                </a:lnTo>
                <a:lnTo>
                  <a:pt x="1989138" y="4125913"/>
                </a:lnTo>
                <a:lnTo>
                  <a:pt x="1985963" y="4124326"/>
                </a:lnTo>
                <a:lnTo>
                  <a:pt x="1982788" y="4122738"/>
                </a:lnTo>
                <a:lnTo>
                  <a:pt x="1981200" y="4121151"/>
                </a:lnTo>
                <a:lnTo>
                  <a:pt x="1981200" y="4117976"/>
                </a:lnTo>
                <a:lnTo>
                  <a:pt x="1979613" y="4114801"/>
                </a:lnTo>
                <a:lnTo>
                  <a:pt x="1979613" y="4113213"/>
                </a:lnTo>
                <a:lnTo>
                  <a:pt x="1978025" y="4108451"/>
                </a:lnTo>
                <a:lnTo>
                  <a:pt x="1976438" y="4106863"/>
                </a:lnTo>
                <a:lnTo>
                  <a:pt x="1973263" y="4105276"/>
                </a:lnTo>
                <a:lnTo>
                  <a:pt x="1971675" y="4105276"/>
                </a:lnTo>
                <a:lnTo>
                  <a:pt x="1966913" y="4108451"/>
                </a:lnTo>
                <a:lnTo>
                  <a:pt x="1963738" y="4111626"/>
                </a:lnTo>
                <a:lnTo>
                  <a:pt x="1962150" y="4113213"/>
                </a:lnTo>
                <a:lnTo>
                  <a:pt x="1958975" y="4113213"/>
                </a:lnTo>
                <a:lnTo>
                  <a:pt x="1955800" y="4111626"/>
                </a:lnTo>
                <a:lnTo>
                  <a:pt x="1954213" y="4111626"/>
                </a:lnTo>
                <a:lnTo>
                  <a:pt x="1951038" y="4111626"/>
                </a:lnTo>
                <a:lnTo>
                  <a:pt x="1947863" y="4113213"/>
                </a:lnTo>
                <a:lnTo>
                  <a:pt x="1946275" y="4113213"/>
                </a:lnTo>
                <a:lnTo>
                  <a:pt x="1944688" y="4114801"/>
                </a:lnTo>
                <a:lnTo>
                  <a:pt x="1943100" y="4116388"/>
                </a:lnTo>
                <a:lnTo>
                  <a:pt x="1939925" y="4117976"/>
                </a:lnTo>
                <a:lnTo>
                  <a:pt x="1936750" y="4117976"/>
                </a:lnTo>
                <a:lnTo>
                  <a:pt x="1935163" y="4114801"/>
                </a:lnTo>
                <a:lnTo>
                  <a:pt x="1935163" y="4113213"/>
                </a:lnTo>
                <a:lnTo>
                  <a:pt x="1933575" y="4108451"/>
                </a:lnTo>
                <a:lnTo>
                  <a:pt x="1931988" y="4106863"/>
                </a:lnTo>
                <a:lnTo>
                  <a:pt x="1931988" y="4105276"/>
                </a:lnTo>
                <a:lnTo>
                  <a:pt x="1928813" y="4103688"/>
                </a:lnTo>
                <a:lnTo>
                  <a:pt x="1927225" y="4102101"/>
                </a:lnTo>
                <a:lnTo>
                  <a:pt x="1925638" y="4098926"/>
                </a:lnTo>
                <a:lnTo>
                  <a:pt x="1924050" y="4095751"/>
                </a:lnTo>
                <a:lnTo>
                  <a:pt x="1922463" y="4094163"/>
                </a:lnTo>
                <a:lnTo>
                  <a:pt x="1912938" y="4086226"/>
                </a:lnTo>
                <a:lnTo>
                  <a:pt x="1911350" y="4086226"/>
                </a:lnTo>
                <a:lnTo>
                  <a:pt x="1905000" y="4083051"/>
                </a:lnTo>
                <a:lnTo>
                  <a:pt x="1898650" y="4081463"/>
                </a:lnTo>
                <a:lnTo>
                  <a:pt x="1895475" y="4083051"/>
                </a:lnTo>
                <a:lnTo>
                  <a:pt x="1892300" y="4083051"/>
                </a:lnTo>
                <a:lnTo>
                  <a:pt x="1890713" y="4086226"/>
                </a:lnTo>
                <a:lnTo>
                  <a:pt x="1889125" y="4090988"/>
                </a:lnTo>
                <a:lnTo>
                  <a:pt x="1885950" y="4092576"/>
                </a:lnTo>
                <a:lnTo>
                  <a:pt x="1882775" y="4094163"/>
                </a:lnTo>
                <a:lnTo>
                  <a:pt x="1878013" y="4095751"/>
                </a:lnTo>
                <a:lnTo>
                  <a:pt x="1878013" y="4100513"/>
                </a:lnTo>
                <a:lnTo>
                  <a:pt x="1876425" y="4103688"/>
                </a:lnTo>
                <a:lnTo>
                  <a:pt x="1874838" y="4105276"/>
                </a:lnTo>
                <a:lnTo>
                  <a:pt x="1873250" y="4106863"/>
                </a:lnTo>
                <a:lnTo>
                  <a:pt x="1868488" y="4105276"/>
                </a:lnTo>
                <a:lnTo>
                  <a:pt x="1868488" y="4103688"/>
                </a:lnTo>
                <a:lnTo>
                  <a:pt x="1863725" y="4102101"/>
                </a:lnTo>
                <a:lnTo>
                  <a:pt x="1863725" y="4100513"/>
                </a:lnTo>
                <a:lnTo>
                  <a:pt x="1862138" y="4098926"/>
                </a:lnTo>
                <a:lnTo>
                  <a:pt x="1858963" y="4095751"/>
                </a:lnTo>
                <a:lnTo>
                  <a:pt x="1855788" y="4090988"/>
                </a:lnTo>
                <a:lnTo>
                  <a:pt x="1855788" y="4087813"/>
                </a:lnTo>
                <a:lnTo>
                  <a:pt x="1855788" y="4086226"/>
                </a:lnTo>
                <a:lnTo>
                  <a:pt x="1855788" y="4078288"/>
                </a:lnTo>
                <a:lnTo>
                  <a:pt x="1855788" y="4076701"/>
                </a:lnTo>
                <a:lnTo>
                  <a:pt x="1855788" y="4073526"/>
                </a:lnTo>
                <a:lnTo>
                  <a:pt x="1851025" y="4067176"/>
                </a:lnTo>
                <a:lnTo>
                  <a:pt x="1847850" y="4064001"/>
                </a:lnTo>
                <a:lnTo>
                  <a:pt x="1846263" y="4062413"/>
                </a:lnTo>
                <a:lnTo>
                  <a:pt x="1843088" y="4062413"/>
                </a:lnTo>
                <a:lnTo>
                  <a:pt x="1839913" y="4060826"/>
                </a:lnTo>
                <a:lnTo>
                  <a:pt x="1835150" y="4064001"/>
                </a:lnTo>
                <a:lnTo>
                  <a:pt x="1831975" y="4064001"/>
                </a:lnTo>
                <a:lnTo>
                  <a:pt x="1828800" y="4062413"/>
                </a:lnTo>
                <a:lnTo>
                  <a:pt x="1828800" y="4059238"/>
                </a:lnTo>
                <a:lnTo>
                  <a:pt x="1827213" y="4057651"/>
                </a:lnTo>
                <a:lnTo>
                  <a:pt x="1827213" y="4054476"/>
                </a:lnTo>
                <a:lnTo>
                  <a:pt x="1828800" y="4052888"/>
                </a:lnTo>
                <a:lnTo>
                  <a:pt x="1828800" y="4046538"/>
                </a:lnTo>
                <a:lnTo>
                  <a:pt x="1825625" y="4044951"/>
                </a:lnTo>
                <a:lnTo>
                  <a:pt x="1824038" y="4044951"/>
                </a:lnTo>
                <a:lnTo>
                  <a:pt x="1822450" y="4044951"/>
                </a:lnTo>
                <a:lnTo>
                  <a:pt x="1820863" y="4041776"/>
                </a:lnTo>
                <a:lnTo>
                  <a:pt x="1820863" y="4038601"/>
                </a:lnTo>
                <a:lnTo>
                  <a:pt x="1820863" y="4037013"/>
                </a:lnTo>
                <a:lnTo>
                  <a:pt x="1819275" y="4033838"/>
                </a:lnTo>
                <a:lnTo>
                  <a:pt x="1817688" y="4032251"/>
                </a:lnTo>
                <a:lnTo>
                  <a:pt x="1814513" y="4032251"/>
                </a:lnTo>
                <a:lnTo>
                  <a:pt x="1812925" y="4033838"/>
                </a:lnTo>
                <a:lnTo>
                  <a:pt x="1809750" y="4035426"/>
                </a:lnTo>
                <a:lnTo>
                  <a:pt x="1804988" y="4035426"/>
                </a:lnTo>
                <a:lnTo>
                  <a:pt x="1803400" y="4035426"/>
                </a:lnTo>
                <a:lnTo>
                  <a:pt x="1801813" y="4033838"/>
                </a:lnTo>
                <a:lnTo>
                  <a:pt x="1798638" y="4032251"/>
                </a:lnTo>
                <a:lnTo>
                  <a:pt x="1798638" y="4029076"/>
                </a:lnTo>
                <a:lnTo>
                  <a:pt x="1797050" y="4025901"/>
                </a:lnTo>
                <a:lnTo>
                  <a:pt x="1797050" y="4022726"/>
                </a:lnTo>
                <a:lnTo>
                  <a:pt x="1801813" y="4019551"/>
                </a:lnTo>
                <a:lnTo>
                  <a:pt x="1801813" y="4017963"/>
                </a:lnTo>
                <a:lnTo>
                  <a:pt x="1797050" y="4014788"/>
                </a:lnTo>
                <a:lnTo>
                  <a:pt x="1795463" y="4014788"/>
                </a:lnTo>
                <a:lnTo>
                  <a:pt x="1792288" y="4014788"/>
                </a:lnTo>
                <a:lnTo>
                  <a:pt x="1789113" y="4014788"/>
                </a:lnTo>
                <a:lnTo>
                  <a:pt x="1787525" y="4014788"/>
                </a:lnTo>
                <a:lnTo>
                  <a:pt x="1785938" y="4014788"/>
                </a:lnTo>
                <a:lnTo>
                  <a:pt x="1784350" y="4014788"/>
                </a:lnTo>
                <a:lnTo>
                  <a:pt x="1782763" y="4014788"/>
                </a:lnTo>
                <a:lnTo>
                  <a:pt x="1781175" y="4014788"/>
                </a:lnTo>
                <a:lnTo>
                  <a:pt x="1781175" y="4016376"/>
                </a:lnTo>
                <a:lnTo>
                  <a:pt x="1779588" y="4016376"/>
                </a:lnTo>
                <a:lnTo>
                  <a:pt x="1779588" y="4017963"/>
                </a:lnTo>
                <a:lnTo>
                  <a:pt x="1778000" y="4017963"/>
                </a:lnTo>
                <a:lnTo>
                  <a:pt x="1778000" y="4019551"/>
                </a:lnTo>
                <a:lnTo>
                  <a:pt x="1776413" y="4019551"/>
                </a:lnTo>
                <a:lnTo>
                  <a:pt x="1774825" y="4019551"/>
                </a:lnTo>
                <a:lnTo>
                  <a:pt x="1774825" y="4021138"/>
                </a:lnTo>
                <a:lnTo>
                  <a:pt x="1773238" y="4021138"/>
                </a:lnTo>
                <a:lnTo>
                  <a:pt x="1771650" y="4021138"/>
                </a:lnTo>
                <a:lnTo>
                  <a:pt x="1770063" y="4021138"/>
                </a:lnTo>
                <a:lnTo>
                  <a:pt x="1770063" y="4019551"/>
                </a:lnTo>
                <a:lnTo>
                  <a:pt x="1770063" y="4017963"/>
                </a:lnTo>
                <a:lnTo>
                  <a:pt x="1768475" y="4017963"/>
                </a:lnTo>
                <a:lnTo>
                  <a:pt x="1768475" y="4016376"/>
                </a:lnTo>
                <a:lnTo>
                  <a:pt x="1766888" y="4016376"/>
                </a:lnTo>
                <a:lnTo>
                  <a:pt x="1765300" y="4016376"/>
                </a:lnTo>
                <a:lnTo>
                  <a:pt x="1765300" y="4014788"/>
                </a:lnTo>
                <a:lnTo>
                  <a:pt x="1763713" y="4014788"/>
                </a:lnTo>
                <a:lnTo>
                  <a:pt x="1762125" y="4014788"/>
                </a:lnTo>
                <a:lnTo>
                  <a:pt x="1760538" y="4014788"/>
                </a:lnTo>
                <a:lnTo>
                  <a:pt x="1760538" y="4016376"/>
                </a:lnTo>
                <a:lnTo>
                  <a:pt x="1758950" y="4016376"/>
                </a:lnTo>
                <a:lnTo>
                  <a:pt x="1758950" y="4017963"/>
                </a:lnTo>
                <a:lnTo>
                  <a:pt x="1757363" y="4017963"/>
                </a:lnTo>
                <a:lnTo>
                  <a:pt x="1755775" y="4017963"/>
                </a:lnTo>
                <a:lnTo>
                  <a:pt x="1755775" y="4019551"/>
                </a:lnTo>
                <a:lnTo>
                  <a:pt x="1754188" y="4017963"/>
                </a:lnTo>
                <a:lnTo>
                  <a:pt x="1752600" y="4017963"/>
                </a:lnTo>
                <a:lnTo>
                  <a:pt x="1752600" y="4016376"/>
                </a:lnTo>
                <a:lnTo>
                  <a:pt x="1752600" y="4014788"/>
                </a:lnTo>
                <a:lnTo>
                  <a:pt x="1754188" y="4014788"/>
                </a:lnTo>
                <a:lnTo>
                  <a:pt x="1754188" y="4013201"/>
                </a:lnTo>
                <a:lnTo>
                  <a:pt x="1754188" y="4011613"/>
                </a:lnTo>
                <a:lnTo>
                  <a:pt x="1755775" y="4011613"/>
                </a:lnTo>
                <a:lnTo>
                  <a:pt x="1755775" y="4010026"/>
                </a:lnTo>
                <a:lnTo>
                  <a:pt x="1754188" y="4010026"/>
                </a:lnTo>
                <a:lnTo>
                  <a:pt x="1752600" y="4010026"/>
                </a:lnTo>
                <a:lnTo>
                  <a:pt x="1752600" y="4008438"/>
                </a:lnTo>
                <a:lnTo>
                  <a:pt x="1752600" y="4006851"/>
                </a:lnTo>
                <a:lnTo>
                  <a:pt x="1751013" y="4006851"/>
                </a:lnTo>
                <a:lnTo>
                  <a:pt x="1749425" y="4006851"/>
                </a:lnTo>
                <a:lnTo>
                  <a:pt x="1747838" y="4006851"/>
                </a:lnTo>
                <a:lnTo>
                  <a:pt x="1747838" y="4005263"/>
                </a:lnTo>
                <a:lnTo>
                  <a:pt x="1746250" y="4005263"/>
                </a:lnTo>
                <a:lnTo>
                  <a:pt x="1744663" y="4005263"/>
                </a:lnTo>
                <a:lnTo>
                  <a:pt x="1743075" y="4005263"/>
                </a:lnTo>
                <a:lnTo>
                  <a:pt x="1741488" y="4005263"/>
                </a:lnTo>
                <a:lnTo>
                  <a:pt x="1739900" y="4005263"/>
                </a:lnTo>
                <a:lnTo>
                  <a:pt x="1739900" y="4003676"/>
                </a:lnTo>
                <a:lnTo>
                  <a:pt x="1739900" y="4002088"/>
                </a:lnTo>
                <a:lnTo>
                  <a:pt x="1738313" y="4002088"/>
                </a:lnTo>
                <a:lnTo>
                  <a:pt x="1738313" y="4000501"/>
                </a:lnTo>
                <a:lnTo>
                  <a:pt x="1738313" y="3998913"/>
                </a:lnTo>
                <a:lnTo>
                  <a:pt x="1736725" y="3998913"/>
                </a:lnTo>
                <a:lnTo>
                  <a:pt x="1736725" y="3997326"/>
                </a:lnTo>
                <a:lnTo>
                  <a:pt x="1738313" y="3997326"/>
                </a:lnTo>
                <a:lnTo>
                  <a:pt x="1738313" y="3995738"/>
                </a:lnTo>
                <a:lnTo>
                  <a:pt x="1738313" y="3994151"/>
                </a:lnTo>
                <a:lnTo>
                  <a:pt x="1738313" y="3992563"/>
                </a:lnTo>
                <a:lnTo>
                  <a:pt x="1739900" y="3992563"/>
                </a:lnTo>
                <a:lnTo>
                  <a:pt x="1739900" y="3990976"/>
                </a:lnTo>
                <a:lnTo>
                  <a:pt x="1739900" y="3989388"/>
                </a:lnTo>
                <a:lnTo>
                  <a:pt x="1739900" y="3987801"/>
                </a:lnTo>
                <a:lnTo>
                  <a:pt x="1739900" y="3986213"/>
                </a:lnTo>
                <a:lnTo>
                  <a:pt x="1739900" y="3984626"/>
                </a:lnTo>
                <a:lnTo>
                  <a:pt x="1738313" y="3984626"/>
                </a:lnTo>
                <a:lnTo>
                  <a:pt x="1738313" y="3983038"/>
                </a:lnTo>
                <a:lnTo>
                  <a:pt x="1738313" y="3981451"/>
                </a:lnTo>
                <a:lnTo>
                  <a:pt x="1738313" y="3979863"/>
                </a:lnTo>
                <a:lnTo>
                  <a:pt x="1739900" y="3979863"/>
                </a:lnTo>
                <a:lnTo>
                  <a:pt x="1739900" y="3978276"/>
                </a:lnTo>
                <a:lnTo>
                  <a:pt x="1741488" y="3978276"/>
                </a:lnTo>
                <a:lnTo>
                  <a:pt x="1741488" y="3976688"/>
                </a:lnTo>
                <a:lnTo>
                  <a:pt x="1741488" y="3975101"/>
                </a:lnTo>
                <a:lnTo>
                  <a:pt x="1739900" y="3975101"/>
                </a:lnTo>
                <a:lnTo>
                  <a:pt x="1739900" y="3973513"/>
                </a:lnTo>
                <a:lnTo>
                  <a:pt x="1741488" y="3973513"/>
                </a:lnTo>
                <a:lnTo>
                  <a:pt x="1741488" y="3971926"/>
                </a:lnTo>
                <a:lnTo>
                  <a:pt x="1743075" y="3971926"/>
                </a:lnTo>
                <a:lnTo>
                  <a:pt x="1743075" y="3970338"/>
                </a:lnTo>
                <a:lnTo>
                  <a:pt x="1743075" y="3968751"/>
                </a:lnTo>
                <a:lnTo>
                  <a:pt x="1743075" y="3967163"/>
                </a:lnTo>
                <a:lnTo>
                  <a:pt x="1744663" y="3965576"/>
                </a:lnTo>
                <a:lnTo>
                  <a:pt x="1744663" y="3963988"/>
                </a:lnTo>
                <a:lnTo>
                  <a:pt x="1744663" y="3962401"/>
                </a:lnTo>
                <a:lnTo>
                  <a:pt x="1744663" y="3960813"/>
                </a:lnTo>
                <a:lnTo>
                  <a:pt x="1746250" y="3960813"/>
                </a:lnTo>
                <a:lnTo>
                  <a:pt x="1747838" y="3960813"/>
                </a:lnTo>
                <a:lnTo>
                  <a:pt x="1747838" y="3959226"/>
                </a:lnTo>
                <a:lnTo>
                  <a:pt x="1746250" y="3959226"/>
                </a:lnTo>
                <a:lnTo>
                  <a:pt x="1744663" y="3959226"/>
                </a:lnTo>
                <a:lnTo>
                  <a:pt x="1743075" y="3959226"/>
                </a:lnTo>
                <a:lnTo>
                  <a:pt x="1741488" y="3959226"/>
                </a:lnTo>
                <a:lnTo>
                  <a:pt x="1739900" y="3959226"/>
                </a:lnTo>
                <a:lnTo>
                  <a:pt x="1739900" y="3960813"/>
                </a:lnTo>
                <a:lnTo>
                  <a:pt x="1738313" y="3960813"/>
                </a:lnTo>
                <a:lnTo>
                  <a:pt x="1738313" y="3959226"/>
                </a:lnTo>
                <a:lnTo>
                  <a:pt x="1738313" y="3957638"/>
                </a:lnTo>
                <a:lnTo>
                  <a:pt x="1738313" y="3956051"/>
                </a:lnTo>
                <a:lnTo>
                  <a:pt x="1736725" y="3956051"/>
                </a:lnTo>
                <a:lnTo>
                  <a:pt x="1735138" y="3956051"/>
                </a:lnTo>
                <a:lnTo>
                  <a:pt x="1733550" y="3956051"/>
                </a:lnTo>
                <a:lnTo>
                  <a:pt x="1731963" y="3956051"/>
                </a:lnTo>
                <a:lnTo>
                  <a:pt x="1730375" y="3956051"/>
                </a:lnTo>
                <a:lnTo>
                  <a:pt x="1730375" y="3954463"/>
                </a:lnTo>
                <a:lnTo>
                  <a:pt x="1730375" y="3952876"/>
                </a:lnTo>
                <a:lnTo>
                  <a:pt x="1728788" y="3952876"/>
                </a:lnTo>
                <a:lnTo>
                  <a:pt x="1728788" y="3951288"/>
                </a:lnTo>
                <a:lnTo>
                  <a:pt x="1727200" y="3951288"/>
                </a:lnTo>
                <a:lnTo>
                  <a:pt x="1725613" y="3951288"/>
                </a:lnTo>
                <a:lnTo>
                  <a:pt x="1725613" y="3949701"/>
                </a:lnTo>
                <a:lnTo>
                  <a:pt x="1725613" y="3948113"/>
                </a:lnTo>
                <a:lnTo>
                  <a:pt x="1725613" y="3946526"/>
                </a:lnTo>
                <a:lnTo>
                  <a:pt x="1725613" y="3944938"/>
                </a:lnTo>
                <a:lnTo>
                  <a:pt x="1725613" y="3943351"/>
                </a:lnTo>
                <a:lnTo>
                  <a:pt x="1725613" y="3941763"/>
                </a:lnTo>
                <a:lnTo>
                  <a:pt x="1724025" y="3941763"/>
                </a:lnTo>
                <a:lnTo>
                  <a:pt x="1722438" y="3941763"/>
                </a:lnTo>
                <a:lnTo>
                  <a:pt x="1720850" y="3941763"/>
                </a:lnTo>
                <a:lnTo>
                  <a:pt x="1719263" y="3941763"/>
                </a:lnTo>
                <a:lnTo>
                  <a:pt x="1717675" y="3941763"/>
                </a:lnTo>
                <a:lnTo>
                  <a:pt x="1716088" y="3941763"/>
                </a:lnTo>
                <a:lnTo>
                  <a:pt x="1714500" y="3941763"/>
                </a:lnTo>
                <a:lnTo>
                  <a:pt x="1712913" y="3941763"/>
                </a:lnTo>
                <a:lnTo>
                  <a:pt x="1711325" y="3941763"/>
                </a:lnTo>
                <a:lnTo>
                  <a:pt x="1709738" y="3941763"/>
                </a:lnTo>
                <a:lnTo>
                  <a:pt x="1708150" y="3943351"/>
                </a:lnTo>
                <a:lnTo>
                  <a:pt x="1706563" y="3943351"/>
                </a:lnTo>
                <a:lnTo>
                  <a:pt x="1706563" y="3944938"/>
                </a:lnTo>
                <a:lnTo>
                  <a:pt x="1706563" y="3946526"/>
                </a:lnTo>
                <a:lnTo>
                  <a:pt x="1708150" y="3946526"/>
                </a:lnTo>
                <a:lnTo>
                  <a:pt x="1708150" y="3948113"/>
                </a:lnTo>
                <a:lnTo>
                  <a:pt x="1708150" y="3949701"/>
                </a:lnTo>
                <a:lnTo>
                  <a:pt x="1708150" y="3951288"/>
                </a:lnTo>
                <a:lnTo>
                  <a:pt x="1706563" y="3951288"/>
                </a:lnTo>
                <a:lnTo>
                  <a:pt x="1704975" y="3951288"/>
                </a:lnTo>
                <a:lnTo>
                  <a:pt x="1703388" y="3951288"/>
                </a:lnTo>
                <a:lnTo>
                  <a:pt x="1703388" y="3952876"/>
                </a:lnTo>
                <a:lnTo>
                  <a:pt x="1703388" y="3954463"/>
                </a:lnTo>
                <a:lnTo>
                  <a:pt x="1701800" y="3954463"/>
                </a:lnTo>
                <a:lnTo>
                  <a:pt x="1700213" y="3954463"/>
                </a:lnTo>
                <a:lnTo>
                  <a:pt x="1700213" y="3956051"/>
                </a:lnTo>
                <a:lnTo>
                  <a:pt x="1698625" y="3956051"/>
                </a:lnTo>
                <a:lnTo>
                  <a:pt x="1698625" y="3957638"/>
                </a:lnTo>
                <a:lnTo>
                  <a:pt x="1698625" y="3959226"/>
                </a:lnTo>
                <a:lnTo>
                  <a:pt x="1698625" y="3960813"/>
                </a:lnTo>
                <a:lnTo>
                  <a:pt x="1700213" y="3960813"/>
                </a:lnTo>
                <a:lnTo>
                  <a:pt x="1701800" y="3960813"/>
                </a:lnTo>
                <a:lnTo>
                  <a:pt x="1701800" y="3962401"/>
                </a:lnTo>
                <a:lnTo>
                  <a:pt x="1700213" y="3962401"/>
                </a:lnTo>
                <a:lnTo>
                  <a:pt x="1700213" y="3963988"/>
                </a:lnTo>
                <a:lnTo>
                  <a:pt x="1698625" y="3963988"/>
                </a:lnTo>
                <a:lnTo>
                  <a:pt x="1700213" y="3965576"/>
                </a:lnTo>
                <a:lnTo>
                  <a:pt x="1701800" y="3965576"/>
                </a:lnTo>
                <a:lnTo>
                  <a:pt x="1701800" y="3967163"/>
                </a:lnTo>
                <a:lnTo>
                  <a:pt x="1701800" y="3968751"/>
                </a:lnTo>
                <a:lnTo>
                  <a:pt x="1700213" y="3970338"/>
                </a:lnTo>
                <a:lnTo>
                  <a:pt x="1698625" y="3970338"/>
                </a:lnTo>
                <a:lnTo>
                  <a:pt x="1698625" y="3971926"/>
                </a:lnTo>
                <a:lnTo>
                  <a:pt x="1697038" y="3971926"/>
                </a:lnTo>
                <a:lnTo>
                  <a:pt x="1695450" y="3971926"/>
                </a:lnTo>
                <a:lnTo>
                  <a:pt x="1695450" y="3973513"/>
                </a:lnTo>
                <a:lnTo>
                  <a:pt x="1697038" y="3973513"/>
                </a:lnTo>
                <a:lnTo>
                  <a:pt x="1697038" y="3975101"/>
                </a:lnTo>
                <a:lnTo>
                  <a:pt x="1697038" y="3976688"/>
                </a:lnTo>
                <a:lnTo>
                  <a:pt x="1695450" y="3975101"/>
                </a:lnTo>
                <a:lnTo>
                  <a:pt x="1695450" y="3976688"/>
                </a:lnTo>
                <a:lnTo>
                  <a:pt x="1693863" y="3976688"/>
                </a:lnTo>
                <a:lnTo>
                  <a:pt x="1692275" y="3976688"/>
                </a:lnTo>
                <a:lnTo>
                  <a:pt x="1692275" y="3975101"/>
                </a:lnTo>
                <a:lnTo>
                  <a:pt x="1690688" y="3975101"/>
                </a:lnTo>
                <a:lnTo>
                  <a:pt x="1689100" y="3975101"/>
                </a:lnTo>
                <a:lnTo>
                  <a:pt x="1687513" y="3975101"/>
                </a:lnTo>
                <a:lnTo>
                  <a:pt x="1685925" y="3975101"/>
                </a:lnTo>
                <a:lnTo>
                  <a:pt x="1684338" y="3975101"/>
                </a:lnTo>
                <a:lnTo>
                  <a:pt x="1684338" y="3973513"/>
                </a:lnTo>
                <a:lnTo>
                  <a:pt x="1682750" y="3973513"/>
                </a:lnTo>
                <a:lnTo>
                  <a:pt x="1681163" y="3973513"/>
                </a:lnTo>
                <a:lnTo>
                  <a:pt x="1679575" y="3973513"/>
                </a:lnTo>
                <a:lnTo>
                  <a:pt x="1677988" y="3973513"/>
                </a:lnTo>
                <a:lnTo>
                  <a:pt x="1676400" y="3973513"/>
                </a:lnTo>
                <a:lnTo>
                  <a:pt x="1676400" y="3971926"/>
                </a:lnTo>
                <a:lnTo>
                  <a:pt x="1674813" y="3971926"/>
                </a:lnTo>
                <a:lnTo>
                  <a:pt x="1673225" y="3971926"/>
                </a:lnTo>
                <a:lnTo>
                  <a:pt x="1673225" y="3970338"/>
                </a:lnTo>
                <a:lnTo>
                  <a:pt x="1673225" y="3968751"/>
                </a:lnTo>
                <a:lnTo>
                  <a:pt x="1671638" y="3968751"/>
                </a:lnTo>
                <a:lnTo>
                  <a:pt x="1670050" y="3968751"/>
                </a:lnTo>
                <a:lnTo>
                  <a:pt x="1670050" y="3970338"/>
                </a:lnTo>
                <a:lnTo>
                  <a:pt x="1670050" y="3971926"/>
                </a:lnTo>
                <a:lnTo>
                  <a:pt x="1668463" y="3971926"/>
                </a:lnTo>
                <a:lnTo>
                  <a:pt x="1668463" y="3973513"/>
                </a:lnTo>
                <a:lnTo>
                  <a:pt x="1666875" y="3973513"/>
                </a:lnTo>
                <a:lnTo>
                  <a:pt x="1666875" y="3975101"/>
                </a:lnTo>
                <a:lnTo>
                  <a:pt x="1666875" y="3976688"/>
                </a:lnTo>
                <a:lnTo>
                  <a:pt x="1666875" y="3978276"/>
                </a:lnTo>
                <a:lnTo>
                  <a:pt x="1665288" y="3978276"/>
                </a:lnTo>
                <a:lnTo>
                  <a:pt x="1663700" y="3978276"/>
                </a:lnTo>
                <a:lnTo>
                  <a:pt x="1663700" y="3979863"/>
                </a:lnTo>
                <a:lnTo>
                  <a:pt x="1663700" y="3981451"/>
                </a:lnTo>
                <a:lnTo>
                  <a:pt x="1665288" y="3981451"/>
                </a:lnTo>
                <a:lnTo>
                  <a:pt x="1665288" y="3983038"/>
                </a:lnTo>
                <a:lnTo>
                  <a:pt x="1663700" y="3983038"/>
                </a:lnTo>
                <a:lnTo>
                  <a:pt x="1663700" y="3984626"/>
                </a:lnTo>
                <a:lnTo>
                  <a:pt x="1662113" y="3986213"/>
                </a:lnTo>
                <a:lnTo>
                  <a:pt x="1662113" y="3987801"/>
                </a:lnTo>
                <a:lnTo>
                  <a:pt x="1662113" y="3989388"/>
                </a:lnTo>
                <a:lnTo>
                  <a:pt x="1662113" y="3990976"/>
                </a:lnTo>
                <a:lnTo>
                  <a:pt x="1660525" y="3990976"/>
                </a:lnTo>
                <a:lnTo>
                  <a:pt x="1660525" y="3989388"/>
                </a:lnTo>
                <a:lnTo>
                  <a:pt x="1658938" y="3989388"/>
                </a:lnTo>
                <a:lnTo>
                  <a:pt x="1658938" y="3987801"/>
                </a:lnTo>
                <a:lnTo>
                  <a:pt x="1657350" y="3987801"/>
                </a:lnTo>
                <a:lnTo>
                  <a:pt x="1655763" y="3987801"/>
                </a:lnTo>
                <a:lnTo>
                  <a:pt x="1655763" y="3986213"/>
                </a:lnTo>
                <a:lnTo>
                  <a:pt x="1655763" y="3984626"/>
                </a:lnTo>
                <a:lnTo>
                  <a:pt x="1654175" y="3984626"/>
                </a:lnTo>
                <a:lnTo>
                  <a:pt x="1654175" y="3983038"/>
                </a:lnTo>
                <a:lnTo>
                  <a:pt x="1655763" y="3983038"/>
                </a:lnTo>
                <a:lnTo>
                  <a:pt x="1655763" y="3981451"/>
                </a:lnTo>
                <a:lnTo>
                  <a:pt x="1654175" y="3981451"/>
                </a:lnTo>
                <a:lnTo>
                  <a:pt x="1652588" y="3981451"/>
                </a:lnTo>
                <a:lnTo>
                  <a:pt x="1652588" y="3979863"/>
                </a:lnTo>
                <a:lnTo>
                  <a:pt x="1651000" y="3979863"/>
                </a:lnTo>
                <a:lnTo>
                  <a:pt x="1649413" y="3979863"/>
                </a:lnTo>
                <a:lnTo>
                  <a:pt x="1649413" y="3981451"/>
                </a:lnTo>
                <a:lnTo>
                  <a:pt x="1647825" y="3983038"/>
                </a:lnTo>
                <a:lnTo>
                  <a:pt x="1646238" y="3983038"/>
                </a:lnTo>
                <a:lnTo>
                  <a:pt x="1644650" y="3983038"/>
                </a:lnTo>
                <a:lnTo>
                  <a:pt x="1644650" y="3984626"/>
                </a:lnTo>
                <a:lnTo>
                  <a:pt x="1643063" y="3984626"/>
                </a:lnTo>
                <a:lnTo>
                  <a:pt x="1643063" y="3986213"/>
                </a:lnTo>
                <a:lnTo>
                  <a:pt x="1641475" y="3986213"/>
                </a:lnTo>
                <a:lnTo>
                  <a:pt x="1641475" y="3987801"/>
                </a:lnTo>
                <a:lnTo>
                  <a:pt x="1639888" y="3987801"/>
                </a:lnTo>
                <a:lnTo>
                  <a:pt x="1639888" y="3989388"/>
                </a:lnTo>
                <a:lnTo>
                  <a:pt x="1638300" y="3987801"/>
                </a:lnTo>
                <a:lnTo>
                  <a:pt x="1636713" y="3987801"/>
                </a:lnTo>
                <a:lnTo>
                  <a:pt x="1635125" y="3987801"/>
                </a:lnTo>
                <a:lnTo>
                  <a:pt x="1635125" y="3986213"/>
                </a:lnTo>
                <a:lnTo>
                  <a:pt x="1633538" y="3986213"/>
                </a:lnTo>
                <a:lnTo>
                  <a:pt x="1631950" y="3986213"/>
                </a:lnTo>
                <a:lnTo>
                  <a:pt x="1631950" y="3987801"/>
                </a:lnTo>
                <a:lnTo>
                  <a:pt x="1630363" y="3987801"/>
                </a:lnTo>
                <a:lnTo>
                  <a:pt x="1628775" y="3987801"/>
                </a:lnTo>
                <a:lnTo>
                  <a:pt x="1627188" y="3987801"/>
                </a:lnTo>
                <a:lnTo>
                  <a:pt x="1625600" y="3987801"/>
                </a:lnTo>
                <a:lnTo>
                  <a:pt x="1624013" y="3987801"/>
                </a:lnTo>
                <a:lnTo>
                  <a:pt x="1622425" y="3989388"/>
                </a:lnTo>
                <a:lnTo>
                  <a:pt x="1622425" y="3990976"/>
                </a:lnTo>
                <a:lnTo>
                  <a:pt x="1620838" y="3990976"/>
                </a:lnTo>
                <a:lnTo>
                  <a:pt x="1620838" y="3989388"/>
                </a:lnTo>
                <a:lnTo>
                  <a:pt x="1619250" y="3989388"/>
                </a:lnTo>
                <a:lnTo>
                  <a:pt x="1619250" y="3990976"/>
                </a:lnTo>
                <a:lnTo>
                  <a:pt x="1617663" y="3990976"/>
                </a:lnTo>
                <a:lnTo>
                  <a:pt x="1617663" y="3989388"/>
                </a:lnTo>
                <a:lnTo>
                  <a:pt x="1617663" y="3987801"/>
                </a:lnTo>
                <a:lnTo>
                  <a:pt x="1616075" y="3987801"/>
                </a:lnTo>
                <a:lnTo>
                  <a:pt x="1614488" y="3987801"/>
                </a:lnTo>
                <a:lnTo>
                  <a:pt x="1612900" y="3987801"/>
                </a:lnTo>
                <a:lnTo>
                  <a:pt x="1611313" y="3987801"/>
                </a:lnTo>
                <a:lnTo>
                  <a:pt x="1609725" y="3987801"/>
                </a:lnTo>
                <a:lnTo>
                  <a:pt x="1608138" y="3987801"/>
                </a:lnTo>
                <a:lnTo>
                  <a:pt x="1608138" y="3989388"/>
                </a:lnTo>
                <a:lnTo>
                  <a:pt x="1608138" y="3990976"/>
                </a:lnTo>
                <a:lnTo>
                  <a:pt x="1606550" y="3990976"/>
                </a:lnTo>
                <a:lnTo>
                  <a:pt x="1606550" y="3992563"/>
                </a:lnTo>
                <a:lnTo>
                  <a:pt x="1604963" y="3992563"/>
                </a:lnTo>
                <a:lnTo>
                  <a:pt x="1604963" y="3994151"/>
                </a:lnTo>
                <a:lnTo>
                  <a:pt x="1603375" y="3994151"/>
                </a:lnTo>
                <a:lnTo>
                  <a:pt x="1601788" y="3994151"/>
                </a:lnTo>
                <a:lnTo>
                  <a:pt x="1601788" y="3992563"/>
                </a:lnTo>
                <a:lnTo>
                  <a:pt x="1600200" y="3992563"/>
                </a:lnTo>
                <a:lnTo>
                  <a:pt x="1598613" y="3992563"/>
                </a:lnTo>
                <a:lnTo>
                  <a:pt x="1598613" y="3990976"/>
                </a:lnTo>
                <a:lnTo>
                  <a:pt x="1598613" y="3989388"/>
                </a:lnTo>
                <a:lnTo>
                  <a:pt x="1598613" y="3987801"/>
                </a:lnTo>
                <a:lnTo>
                  <a:pt x="1597025" y="3987801"/>
                </a:lnTo>
                <a:lnTo>
                  <a:pt x="1595438" y="3987801"/>
                </a:lnTo>
                <a:lnTo>
                  <a:pt x="1595438" y="3986213"/>
                </a:lnTo>
                <a:lnTo>
                  <a:pt x="1593850" y="3986213"/>
                </a:lnTo>
                <a:lnTo>
                  <a:pt x="1593850" y="3987801"/>
                </a:lnTo>
                <a:lnTo>
                  <a:pt x="1592263" y="3987801"/>
                </a:lnTo>
                <a:lnTo>
                  <a:pt x="1592263" y="3986213"/>
                </a:lnTo>
                <a:lnTo>
                  <a:pt x="1590675" y="3986213"/>
                </a:lnTo>
                <a:lnTo>
                  <a:pt x="1589088" y="3987801"/>
                </a:lnTo>
                <a:lnTo>
                  <a:pt x="1587500" y="3987801"/>
                </a:lnTo>
                <a:lnTo>
                  <a:pt x="1587500" y="3986213"/>
                </a:lnTo>
                <a:lnTo>
                  <a:pt x="1585913" y="3986213"/>
                </a:lnTo>
                <a:lnTo>
                  <a:pt x="1585913" y="3984626"/>
                </a:lnTo>
                <a:lnTo>
                  <a:pt x="1584325" y="3984626"/>
                </a:lnTo>
                <a:lnTo>
                  <a:pt x="1582738" y="3984626"/>
                </a:lnTo>
                <a:lnTo>
                  <a:pt x="1582738" y="3983038"/>
                </a:lnTo>
                <a:lnTo>
                  <a:pt x="1584325" y="3983038"/>
                </a:lnTo>
                <a:lnTo>
                  <a:pt x="1584325" y="3981451"/>
                </a:lnTo>
                <a:lnTo>
                  <a:pt x="1584325" y="3979863"/>
                </a:lnTo>
                <a:lnTo>
                  <a:pt x="1582738" y="3979863"/>
                </a:lnTo>
                <a:lnTo>
                  <a:pt x="1581150" y="3979863"/>
                </a:lnTo>
                <a:lnTo>
                  <a:pt x="1581150" y="3978276"/>
                </a:lnTo>
                <a:lnTo>
                  <a:pt x="1581150" y="3976688"/>
                </a:lnTo>
                <a:lnTo>
                  <a:pt x="1581150" y="3975101"/>
                </a:lnTo>
                <a:lnTo>
                  <a:pt x="1581150" y="3973513"/>
                </a:lnTo>
                <a:lnTo>
                  <a:pt x="1582738" y="3973513"/>
                </a:lnTo>
                <a:lnTo>
                  <a:pt x="1582738" y="3971926"/>
                </a:lnTo>
                <a:lnTo>
                  <a:pt x="1581150" y="3971926"/>
                </a:lnTo>
                <a:lnTo>
                  <a:pt x="1579563" y="3971926"/>
                </a:lnTo>
                <a:lnTo>
                  <a:pt x="1577975" y="3971926"/>
                </a:lnTo>
                <a:lnTo>
                  <a:pt x="1577975" y="3970338"/>
                </a:lnTo>
                <a:lnTo>
                  <a:pt x="1576388" y="3970338"/>
                </a:lnTo>
                <a:lnTo>
                  <a:pt x="1576388" y="3968751"/>
                </a:lnTo>
                <a:lnTo>
                  <a:pt x="1574800" y="3968751"/>
                </a:lnTo>
                <a:lnTo>
                  <a:pt x="1573213" y="3968751"/>
                </a:lnTo>
                <a:lnTo>
                  <a:pt x="1573213" y="3970338"/>
                </a:lnTo>
                <a:lnTo>
                  <a:pt x="1571625" y="3970338"/>
                </a:lnTo>
                <a:lnTo>
                  <a:pt x="1570038" y="3970338"/>
                </a:lnTo>
                <a:lnTo>
                  <a:pt x="1570038" y="3968751"/>
                </a:lnTo>
                <a:lnTo>
                  <a:pt x="1568450" y="3968751"/>
                </a:lnTo>
                <a:lnTo>
                  <a:pt x="1568450" y="3970338"/>
                </a:lnTo>
                <a:lnTo>
                  <a:pt x="1566863" y="3970338"/>
                </a:lnTo>
                <a:lnTo>
                  <a:pt x="1565275" y="3970338"/>
                </a:lnTo>
                <a:lnTo>
                  <a:pt x="1563688" y="3971926"/>
                </a:lnTo>
                <a:lnTo>
                  <a:pt x="1563688" y="3973513"/>
                </a:lnTo>
                <a:lnTo>
                  <a:pt x="1562100" y="3973513"/>
                </a:lnTo>
                <a:lnTo>
                  <a:pt x="1562100" y="3971926"/>
                </a:lnTo>
                <a:lnTo>
                  <a:pt x="1562100" y="3970338"/>
                </a:lnTo>
                <a:lnTo>
                  <a:pt x="1560513" y="3968751"/>
                </a:lnTo>
                <a:lnTo>
                  <a:pt x="1558925" y="3968751"/>
                </a:lnTo>
                <a:lnTo>
                  <a:pt x="1557338" y="3968751"/>
                </a:lnTo>
                <a:lnTo>
                  <a:pt x="1555750" y="3970338"/>
                </a:lnTo>
                <a:lnTo>
                  <a:pt x="1555750" y="3968751"/>
                </a:lnTo>
                <a:lnTo>
                  <a:pt x="1554163" y="3968751"/>
                </a:lnTo>
                <a:lnTo>
                  <a:pt x="1552575" y="3968751"/>
                </a:lnTo>
                <a:lnTo>
                  <a:pt x="1552575" y="3967163"/>
                </a:lnTo>
                <a:lnTo>
                  <a:pt x="1554163" y="3967163"/>
                </a:lnTo>
                <a:lnTo>
                  <a:pt x="1554163" y="3965576"/>
                </a:lnTo>
                <a:lnTo>
                  <a:pt x="1554163" y="3963988"/>
                </a:lnTo>
                <a:lnTo>
                  <a:pt x="1554163" y="3962401"/>
                </a:lnTo>
                <a:lnTo>
                  <a:pt x="1552575" y="3962401"/>
                </a:lnTo>
                <a:lnTo>
                  <a:pt x="1552575" y="3963988"/>
                </a:lnTo>
                <a:lnTo>
                  <a:pt x="1550988" y="3963988"/>
                </a:lnTo>
                <a:lnTo>
                  <a:pt x="1549400" y="3963988"/>
                </a:lnTo>
                <a:lnTo>
                  <a:pt x="1549400" y="3962401"/>
                </a:lnTo>
                <a:lnTo>
                  <a:pt x="1547813" y="3962401"/>
                </a:lnTo>
                <a:lnTo>
                  <a:pt x="1547813" y="3963988"/>
                </a:lnTo>
                <a:lnTo>
                  <a:pt x="1546225" y="3963988"/>
                </a:lnTo>
                <a:lnTo>
                  <a:pt x="1546225" y="3962401"/>
                </a:lnTo>
                <a:lnTo>
                  <a:pt x="1544638" y="3962401"/>
                </a:lnTo>
                <a:lnTo>
                  <a:pt x="1544638" y="3960813"/>
                </a:lnTo>
                <a:lnTo>
                  <a:pt x="1543050" y="3960813"/>
                </a:lnTo>
                <a:lnTo>
                  <a:pt x="1541463" y="3960813"/>
                </a:lnTo>
                <a:lnTo>
                  <a:pt x="1541463" y="3959226"/>
                </a:lnTo>
                <a:lnTo>
                  <a:pt x="1541463" y="3957638"/>
                </a:lnTo>
                <a:lnTo>
                  <a:pt x="1541463" y="3956051"/>
                </a:lnTo>
                <a:lnTo>
                  <a:pt x="1539875" y="3956051"/>
                </a:lnTo>
                <a:lnTo>
                  <a:pt x="1539875" y="3954463"/>
                </a:lnTo>
                <a:lnTo>
                  <a:pt x="1538288" y="3954463"/>
                </a:lnTo>
                <a:lnTo>
                  <a:pt x="1538288" y="3952876"/>
                </a:lnTo>
                <a:lnTo>
                  <a:pt x="1536700" y="3952876"/>
                </a:lnTo>
                <a:lnTo>
                  <a:pt x="1536700" y="3951288"/>
                </a:lnTo>
                <a:lnTo>
                  <a:pt x="1535113" y="3952876"/>
                </a:lnTo>
                <a:lnTo>
                  <a:pt x="1535113" y="3951288"/>
                </a:lnTo>
                <a:lnTo>
                  <a:pt x="1535113" y="3949701"/>
                </a:lnTo>
                <a:lnTo>
                  <a:pt x="1533525" y="3949701"/>
                </a:lnTo>
                <a:lnTo>
                  <a:pt x="1531938" y="3949701"/>
                </a:lnTo>
                <a:lnTo>
                  <a:pt x="1531938" y="3948113"/>
                </a:lnTo>
                <a:lnTo>
                  <a:pt x="1530350" y="3948113"/>
                </a:lnTo>
                <a:lnTo>
                  <a:pt x="1528763" y="3948113"/>
                </a:lnTo>
                <a:lnTo>
                  <a:pt x="1527175" y="3948113"/>
                </a:lnTo>
                <a:lnTo>
                  <a:pt x="1525588" y="3948113"/>
                </a:lnTo>
                <a:lnTo>
                  <a:pt x="1524000" y="3948113"/>
                </a:lnTo>
                <a:lnTo>
                  <a:pt x="1524000" y="3949701"/>
                </a:lnTo>
                <a:lnTo>
                  <a:pt x="1524000" y="3951288"/>
                </a:lnTo>
                <a:lnTo>
                  <a:pt x="1522413" y="3951288"/>
                </a:lnTo>
                <a:lnTo>
                  <a:pt x="1520825" y="3951288"/>
                </a:lnTo>
                <a:lnTo>
                  <a:pt x="1519238" y="3951288"/>
                </a:lnTo>
                <a:lnTo>
                  <a:pt x="1517650" y="3951288"/>
                </a:lnTo>
                <a:lnTo>
                  <a:pt x="1517650" y="3952876"/>
                </a:lnTo>
                <a:lnTo>
                  <a:pt x="1517650" y="3954463"/>
                </a:lnTo>
                <a:lnTo>
                  <a:pt x="1516063" y="3954463"/>
                </a:lnTo>
                <a:lnTo>
                  <a:pt x="1516063" y="3956051"/>
                </a:lnTo>
                <a:lnTo>
                  <a:pt x="1514475" y="3956051"/>
                </a:lnTo>
                <a:lnTo>
                  <a:pt x="1514475" y="3957638"/>
                </a:lnTo>
                <a:lnTo>
                  <a:pt x="1512888" y="3957638"/>
                </a:lnTo>
                <a:lnTo>
                  <a:pt x="1511300" y="3957638"/>
                </a:lnTo>
                <a:lnTo>
                  <a:pt x="1509713" y="3957638"/>
                </a:lnTo>
                <a:lnTo>
                  <a:pt x="1509713" y="3959226"/>
                </a:lnTo>
                <a:lnTo>
                  <a:pt x="1508125" y="3959226"/>
                </a:lnTo>
                <a:lnTo>
                  <a:pt x="1506538" y="3959226"/>
                </a:lnTo>
                <a:lnTo>
                  <a:pt x="1506538" y="3957638"/>
                </a:lnTo>
                <a:lnTo>
                  <a:pt x="1504950" y="3957638"/>
                </a:lnTo>
                <a:lnTo>
                  <a:pt x="1504950" y="3956051"/>
                </a:lnTo>
                <a:lnTo>
                  <a:pt x="1504950" y="3954463"/>
                </a:lnTo>
                <a:lnTo>
                  <a:pt x="1503363" y="3954463"/>
                </a:lnTo>
                <a:lnTo>
                  <a:pt x="1503363" y="3952876"/>
                </a:lnTo>
                <a:lnTo>
                  <a:pt x="1503363" y="3951288"/>
                </a:lnTo>
                <a:lnTo>
                  <a:pt x="1503363" y="3949701"/>
                </a:lnTo>
                <a:lnTo>
                  <a:pt x="1501775" y="3949701"/>
                </a:lnTo>
                <a:lnTo>
                  <a:pt x="1501775" y="3948113"/>
                </a:lnTo>
                <a:lnTo>
                  <a:pt x="1503363" y="3948113"/>
                </a:lnTo>
                <a:lnTo>
                  <a:pt x="1503363" y="3946526"/>
                </a:lnTo>
                <a:lnTo>
                  <a:pt x="1501775" y="3946526"/>
                </a:lnTo>
                <a:lnTo>
                  <a:pt x="1501775" y="3944938"/>
                </a:lnTo>
                <a:lnTo>
                  <a:pt x="1501775" y="3943351"/>
                </a:lnTo>
                <a:lnTo>
                  <a:pt x="1501775" y="3941763"/>
                </a:lnTo>
                <a:lnTo>
                  <a:pt x="1500188" y="3941763"/>
                </a:lnTo>
                <a:lnTo>
                  <a:pt x="1500188" y="3940176"/>
                </a:lnTo>
                <a:lnTo>
                  <a:pt x="1500188" y="3938588"/>
                </a:lnTo>
                <a:lnTo>
                  <a:pt x="1500188" y="3937001"/>
                </a:lnTo>
                <a:lnTo>
                  <a:pt x="1500188" y="3935413"/>
                </a:lnTo>
                <a:lnTo>
                  <a:pt x="1500188" y="3933826"/>
                </a:lnTo>
                <a:lnTo>
                  <a:pt x="1501775" y="3933826"/>
                </a:lnTo>
                <a:lnTo>
                  <a:pt x="1501775" y="3932238"/>
                </a:lnTo>
                <a:lnTo>
                  <a:pt x="1501775" y="3930651"/>
                </a:lnTo>
                <a:lnTo>
                  <a:pt x="1501775" y="3929063"/>
                </a:lnTo>
                <a:lnTo>
                  <a:pt x="1500188" y="3929063"/>
                </a:lnTo>
                <a:lnTo>
                  <a:pt x="1500188" y="3927476"/>
                </a:lnTo>
                <a:lnTo>
                  <a:pt x="1501775" y="3927476"/>
                </a:lnTo>
                <a:lnTo>
                  <a:pt x="1501775" y="3925888"/>
                </a:lnTo>
                <a:lnTo>
                  <a:pt x="1503363" y="3925888"/>
                </a:lnTo>
                <a:lnTo>
                  <a:pt x="1503363" y="3924301"/>
                </a:lnTo>
                <a:lnTo>
                  <a:pt x="1503363" y="3922713"/>
                </a:lnTo>
                <a:lnTo>
                  <a:pt x="1504950" y="3922713"/>
                </a:lnTo>
                <a:lnTo>
                  <a:pt x="1506538" y="3922713"/>
                </a:lnTo>
                <a:lnTo>
                  <a:pt x="1508125" y="3922713"/>
                </a:lnTo>
                <a:lnTo>
                  <a:pt x="1509713" y="3922713"/>
                </a:lnTo>
                <a:lnTo>
                  <a:pt x="1509713" y="3921126"/>
                </a:lnTo>
                <a:lnTo>
                  <a:pt x="1508125" y="3921126"/>
                </a:lnTo>
                <a:lnTo>
                  <a:pt x="1508125" y="3919538"/>
                </a:lnTo>
                <a:lnTo>
                  <a:pt x="1509713" y="3919538"/>
                </a:lnTo>
                <a:lnTo>
                  <a:pt x="1509713" y="3917951"/>
                </a:lnTo>
                <a:lnTo>
                  <a:pt x="1509713" y="3916363"/>
                </a:lnTo>
                <a:lnTo>
                  <a:pt x="1509713" y="3914776"/>
                </a:lnTo>
                <a:lnTo>
                  <a:pt x="1509713" y="3913188"/>
                </a:lnTo>
                <a:lnTo>
                  <a:pt x="1509713" y="3911601"/>
                </a:lnTo>
                <a:lnTo>
                  <a:pt x="1509713" y="3910013"/>
                </a:lnTo>
                <a:lnTo>
                  <a:pt x="1511300" y="3910013"/>
                </a:lnTo>
                <a:lnTo>
                  <a:pt x="1511300" y="3911601"/>
                </a:lnTo>
                <a:lnTo>
                  <a:pt x="1512888" y="3911601"/>
                </a:lnTo>
                <a:lnTo>
                  <a:pt x="1514475" y="3911601"/>
                </a:lnTo>
                <a:lnTo>
                  <a:pt x="1514475" y="3910013"/>
                </a:lnTo>
                <a:lnTo>
                  <a:pt x="1514475" y="3908426"/>
                </a:lnTo>
                <a:lnTo>
                  <a:pt x="1514475" y="3906838"/>
                </a:lnTo>
                <a:lnTo>
                  <a:pt x="1516063" y="3906838"/>
                </a:lnTo>
                <a:lnTo>
                  <a:pt x="1516063" y="3905251"/>
                </a:lnTo>
                <a:lnTo>
                  <a:pt x="1514475" y="3905251"/>
                </a:lnTo>
                <a:lnTo>
                  <a:pt x="1512888" y="3905251"/>
                </a:lnTo>
                <a:lnTo>
                  <a:pt x="1511300" y="3905251"/>
                </a:lnTo>
                <a:lnTo>
                  <a:pt x="1511300" y="3903663"/>
                </a:lnTo>
                <a:lnTo>
                  <a:pt x="1511300" y="3902076"/>
                </a:lnTo>
                <a:lnTo>
                  <a:pt x="1511300" y="3900488"/>
                </a:lnTo>
                <a:lnTo>
                  <a:pt x="1511300" y="3898901"/>
                </a:lnTo>
                <a:lnTo>
                  <a:pt x="1511300" y="3897313"/>
                </a:lnTo>
                <a:lnTo>
                  <a:pt x="1512888" y="3897313"/>
                </a:lnTo>
                <a:lnTo>
                  <a:pt x="1514475" y="3897313"/>
                </a:lnTo>
                <a:lnTo>
                  <a:pt x="1512888" y="3895726"/>
                </a:lnTo>
                <a:lnTo>
                  <a:pt x="1512888" y="3894138"/>
                </a:lnTo>
                <a:lnTo>
                  <a:pt x="1512888" y="3892551"/>
                </a:lnTo>
                <a:lnTo>
                  <a:pt x="1512888" y="3890963"/>
                </a:lnTo>
                <a:lnTo>
                  <a:pt x="1512888" y="3889376"/>
                </a:lnTo>
                <a:lnTo>
                  <a:pt x="1514475" y="3889376"/>
                </a:lnTo>
                <a:lnTo>
                  <a:pt x="1514475" y="3887788"/>
                </a:lnTo>
                <a:lnTo>
                  <a:pt x="1514475" y="3886201"/>
                </a:lnTo>
                <a:lnTo>
                  <a:pt x="1514475" y="3884613"/>
                </a:lnTo>
                <a:lnTo>
                  <a:pt x="1512888" y="3884613"/>
                </a:lnTo>
                <a:lnTo>
                  <a:pt x="1511300" y="3884613"/>
                </a:lnTo>
                <a:lnTo>
                  <a:pt x="1509713" y="3884613"/>
                </a:lnTo>
                <a:lnTo>
                  <a:pt x="1508125" y="3884613"/>
                </a:lnTo>
                <a:lnTo>
                  <a:pt x="1506538" y="3884613"/>
                </a:lnTo>
                <a:lnTo>
                  <a:pt x="1504950" y="3884613"/>
                </a:lnTo>
                <a:lnTo>
                  <a:pt x="1503363" y="3884613"/>
                </a:lnTo>
                <a:lnTo>
                  <a:pt x="1503363" y="3883026"/>
                </a:lnTo>
                <a:lnTo>
                  <a:pt x="1501775" y="3883026"/>
                </a:lnTo>
                <a:lnTo>
                  <a:pt x="1500188" y="3883026"/>
                </a:lnTo>
                <a:lnTo>
                  <a:pt x="1500188" y="3884613"/>
                </a:lnTo>
                <a:lnTo>
                  <a:pt x="1500188" y="3886201"/>
                </a:lnTo>
                <a:lnTo>
                  <a:pt x="1501775" y="3886201"/>
                </a:lnTo>
                <a:lnTo>
                  <a:pt x="1501775" y="3887788"/>
                </a:lnTo>
                <a:lnTo>
                  <a:pt x="1500188" y="3887788"/>
                </a:lnTo>
                <a:lnTo>
                  <a:pt x="1500188" y="3889376"/>
                </a:lnTo>
                <a:lnTo>
                  <a:pt x="1498600" y="3889376"/>
                </a:lnTo>
                <a:lnTo>
                  <a:pt x="1500188" y="3890963"/>
                </a:lnTo>
                <a:lnTo>
                  <a:pt x="1498600" y="3890963"/>
                </a:lnTo>
                <a:lnTo>
                  <a:pt x="1498600" y="3892551"/>
                </a:lnTo>
                <a:lnTo>
                  <a:pt x="1497013" y="3892551"/>
                </a:lnTo>
                <a:lnTo>
                  <a:pt x="1495425" y="3892551"/>
                </a:lnTo>
                <a:lnTo>
                  <a:pt x="1493838" y="3892551"/>
                </a:lnTo>
                <a:lnTo>
                  <a:pt x="1493838" y="3890963"/>
                </a:lnTo>
                <a:lnTo>
                  <a:pt x="1493838" y="3889376"/>
                </a:lnTo>
                <a:lnTo>
                  <a:pt x="1492250" y="3889376"/>
                </a:lnTo>
                <a:lnTo>
                  <a:pt x="1492250" y="3887788"/>
                </a:lnTo>
                <a:lnTo>
                  <a:pt x="1490663" y="3887788"/>
                </a:lnTo>
                <a:lnTo>
                  <a:pt x="1490663" y="3886201"/>
                </a:lnTo>
                <a:lnTo>
                  <a:pt x="1492250" y="3886201"/>
                </a:lnTo>
                <a:lnTo>
                  <a:pt x="1492250" y="3884613"/>
                </a:lnTo>
                <a:lnTo>
                  <a:pt x="1490663" y="3884613"/>
                </a:lnTo>
                <a:lnTo>
                  <a:pt x="1490663" y="3883026"/>
                </a:lnTo>
                <a:lnTo>
                  <a:pt x="1489075" y="3883026"/>
                </a:lnTo>
                <a:lnTo>
                  <a:pt x="1489075" y="3884613"/>
                </a:lnTo>
                <a:lnTo>
                  <a:pt x="1487488" y="3883026"/>
                </a:lnTo>
                <a:lnTo>
                  <a:pt x="1487488" y="3884613"/>
                </a:lnTo>
                <a:lnTo>
                  <a:pt x="1485900" y="3884613"/>
                </a:lnTo>
                <a:lnTo>
                  <a:pt x="1485900" y="3886201"/>
                </a:lnTo>
                <a:lnTo>
                  <a:pt x="1484313" y="3886201"/>
                </a:lnTo>
                <a:lnTo>
                  <a:pt x="1484313" y="3887788"/>
                </a:lnTo>
                <a:lnTo>
                  <a:pt x="1484313" y="3889376"/>
                </a:lnTo>
                <a:lnTo>
                  <a:pt x="1485900" y="3889376"/>
                </a:lnTo>
                <a:lnTo>
                  <a:pt x="1485900" y="3890963"/>
                </a:lnTo>
                <a:lnTo>
                  <a:pt x="1487488" y="3890963"/>
                </a:lnTo>
                <a:lnTo>
                  <a:pt x="1487488" y="3892551"/>
                </a:lnTo>
                <a:lnTo>
                  <a:pt x="1485900" y="3892551"/>
                </a:lnTo>
                <a:lnTo>
                  <a:pt x="1484313" y="3892551"/>
                </a:lnTo>
                <a:lnTo>
                  <a:pt x="1482725" y="3892551"/>
                </a:lnTo>
                <a:lnTo>
                  <a:pt x="1482725" y="3894138"/>
                </a:lnTo>
                <a:lnTo>
                  <a:pt x="1481138" y="3894138"/>
                </a:lnTo>
                <a:lnTo>
                  <a:pt x="1479550" y="3894138"/>
                </a:lnTo>
                <a:lnTo>
                  <a:pt x="1477963" y="3894138"/>
                </a:lnTo>
                <a:lnTo>
                  <a:pt x="1477963" y="3892551"/>
                </a:lnTo>
                <a:lnTo>
                  <a:pt x="1476375" y="3892551"/>
                </a:lnTo>
                <a:lnTo>
                  <a:pt x="1474788" y="3892551"/>
                </a:lnTo>
                <a:lnTo>
                  <a:pt x="1473200" y="3892551"/>
                </a:lnTo>
                <a:lnTo>
                  <a:pt x="1471613" y="3892551"/>
                </a:lnTo>
                <a:lnTo>
                  <a:pt x="1471613" y="3894138"/>
                </a:lnTo>
                <a:lnTo>
                  <a:pt x="1470025" y="3894138"/>
                </a:lnTo>
                <a:lnTo>
                  <a:pt x="1470025" y="3895726"/>
                </a:lnTo>
                <a:lnTo>
                  <a:pt x="1468438" y="3895726"/>
                </a:lnTo>
                <a:lnTo>
                  <a:pt x="1468438" y="3894138"/>
                </a:lnTo>
                <a:lnTo>
                  <a:pt x="1466850" y="3894138"/>
                </a:lnTo>
                <a:lnTo>
                  <a:pt x="1466850" y="3892551"/>
                </a:lnTo>
                <a:lnTo>
                  <a:pt x="1465263" y="3892551"/>
                </a:lnTo>
                <a:lnTo>
                  <a:pt x="1465263" y="3894138"/>
                </a:lnTo>
                <a:lnTo>
                  <a:pt x="1465263" y="3895726"/>
                </a:lnTo>
                <a:lnTo>
                  <a:pt x="1465263" y="3897313"/>
                </a:lnTo>
                <a:lnTo>
                  <a:pt x="1463675" y="3897313"/>
                </a:lnTo>
                <a:lnTo>
                  <a:pt x="1462088" y="3897313"/>
                </a:lnTo>
                <a:lnTo>
                  <a:pt x="1460500" y="3897313"/>
                </a:lnTo>
                <a:lnTo>
                  <a:pt x="1460500" y="3895726"/>
                </a:lnTo>
                <a:lnTo>
                  <a:pt x="1458913" y="3895726"/>
                </a:lnTo>
                <a:lnTo>
                  <a:pt x="1458913" y="3894138"/>
                </a:lnTo>
                <a:lnTo>
                  <a:pt x="1457325" y="3894138"/>
                </a:lnTo>
                <a:lnTo>
                  <a:pt x="1457325" y="3895726"/>
                </a:lnTo>
                <a:lnTo>
                  <a:pt x="1457325" y="3897313"/>
                </a:lnTo>
                <a:lnTo>
                  <a:pt x="1455738" y="3897313"/>
                </a:lnTo>
                <a:lnTo>
                  <a:pt x="1454150" y="3895726"/>
                </a:lnTo>
                <a:lnTo>
                  <a:pt x="1454150" y="3894138"/>
                </a:lnTo>
                <a:lnTo>
                  <a:pt x="1454150" y="3892551"/>
                </a:lnTo>
                <a:lnTo>
                  <a:pt x="1452563" y="3892551"/>
                </a:lnTo>
                <a:lnTo>
                  <a:pt x="1450975" y="3892551"/>
                </a:lnTo>
                <a:lnTo>
                  <a:pt x="1450975" y="3890963"/>
                </a:lnTo>
                <a:lnTo>
                  <a:pt x="1449388" y="3890963"/>
                </a:lnTo>
                <a:lnTo>
                  <a:pt x="1447800" y="3890963"/>
                </a:lnTo>
                <a:lnTo>
                  <a:pt x="1446213" y="3890963"/>
                </a:lnTo>
                <a:lnTo>
                  <a:pt x="1446213" y="3892551"/>
                </a:lnTo>
                <a:lnTo>
                  <a:pt x="1444625" y="3892551"/>
                </a:lnTo>
                <a:lnTo>
                  <a:pt x="1443038" y="3892551"/>
                </a:lnTo>
                <a:lnTo>
                  <a:pt x="1441450" y="3892551"/>
                </a:lnTo>
                <a:lnTo>
                  <a:pt x="1439863" y="3892551"/>
                </a:lnTo>
                <a:lnTo>
                  <a:pt x="1438275" y="3892551"/>
                </a:lnTo>
                <a:lnTo>
                  <a:pt x="1438275" y="3890963"/>
                </a:lnTo>
                <a:lnTo>
                  <a:pt x="1436688" y="3890963"/>
                </a:lnTo>
                <a:lnTo>
                  <a:pt x="1435100" y="3890963"/>
                </a:lnTo>
                <a:lnTo>
                  <a:pt x="1433513" y="3890963"/>
                </a:lnTo>
                <a:lnTo>
                  <a:pt x="1433513" y="3889376"/>
                </a:lnTo>
                <a:lnTo>
                  <a:pt x="1431925" y="3889376"/>
                </a:lnTo>
                <a:lnTo>
                  <a:pt x="1430338" y="3889376"/>
                </a:lnTo>
                <a:lnTo>
                  <a:pt x="1430338" y="3887788"/>
                </a:lnTo>
                <a:lnTo>
                  <a:pt x="1428750" y="3887788"/>
                </a:lnTo>
                <a:lnTo>
                  <a:pt x="1427163" y="3887788"/>
                </a:lnTo>
                <a:lnTo>
                  <a:pt x="1425575" y="3887788"/>
                </a:lnTo>
                <a:lnTo>
                  <a:pt x="1423988" y="3887788"/>
                </a:lnTo>
                <a:lnTo>
                  <a:pt x="1423988" y="3889376"/>
                </a:lnTo>
                <a:lnTo>
                  <a:pt x="1422400" y="3889376"/>
                </a:lnTo>
                <a:lnTo>
                  <a:pt x="1420813" y="3887788"/>
                </a:lnTo>
                <a:lnTo>
                  <a:pt x="1419225" y="3887788"/>
                </a:lnTo>
                <a:lnTo>
                  <a:pt x="1417638" y="3887788"/>
                </a:lnTo>
                <a:lnTo>
                  <a:pt x="1417638" y="3889376"/>
                </a:lnTo>
                <a:lnTo>
                  <a:pt x="1416050" y="3889376"/>
                </a:lnTo>
                <a:lnTo>
                  <a:pt x="1414463" y="3889376"/>
                </a:lnTo>
                <a:lnTo>
                  <a:pt x="1412875" y="3889376"/>
                </a:lnTo>
                <a:lnTo>
                  <a:pt x="1411288" y="3889376"/>
                </a:lnTo>
                <a:lnTo>
                  <a:pt x="1409700" y="3889376"/>
                </a:lnTo>
                <a:lnTo>
                  <a:pt x="1408113" y="3889376"/>
                </a:lnTo>
                <a:lnTo>
                  <a:pt x="1408113" y="3887788"/>
                </a:lnTo>
                <a:lnTo>
                  <a:pt x="1408113" y="3886201"/>
                </a:lnTo>
                <a:lnTo>
                  <a:pt x="1406525" y="3886201"/>
                </a:lnTo>
                <a:lnTo>
                  <a:pt x="1406525" y="3884613"/>
                </a:lnTo>
                <a:lnTo>
                  <a:pt x="1404938" y="3884613"/>
                </a:lnTo>
                <a:lnTo>
                  <a:pt x="1404938" y="3883026"/>
                </a:lnTo>
                <a:lnTo>
                  <a:pt x="1403350" y="3883026"/>
                </a:lnTo>
                <a:lnTo>
                  <a:pt x="1403350" y="3881438"/>
                </a:lnTo>
                <a:lnTo>
                  <a:pt x="1401763" y="3881438"/>
                </a:lnTo>
                <a:lnTo>
                  <a:pt x="1401763" y="3879851"/>
                </a:lnTo>
                <a:lnTo>
                  <a:pt x="1401763" y="3878263"/>
                </a:lnTo>
                <a:lnTo>
                  <a:pt x="1400175" y="3878263"/>
                </a:lnTo>
                <a:lnTo>
                  <a:pt x="1400175" y="3876676"/>
                </a:lnTo>
                <a:lnTo>
                  <a:pt x="1398588" y="3876676"/>
                </a:lnTo>
                <a:lnTo>
                  <a:pt x="1398588" y="3875088"/>
                </a:lnTo>
                <a:lnTo>
                  <a:pt x="1397000" y="3875088"/>
                </a:lnTo>
                <a:lnTo>
                  <a:pt x="1397000" y="3873501"/>
                </a:lnTo>
                <a:lnTo>
                  <a:pt x="1397000" y="3871913"/>
                </a:lnTo>
                <a:lnTo>
                  <a:pt x="1397000" y="3870326"/>
                </a:lnTo>
                <a:lnTo>
                  <a:pt x="1395413" y="3870326"/>
                </a:lnTo>
                <a:lnTo>
                  <a:pt x="1393825" y="3868738"/>
                </a:lnTo>
                <a:lnTo>
                  <a:pt x="1393825" y="3867151"/>
                </a:lnTo>
                <a:lnTo>
                  <a:pt x="1393825" y="3865563"/>
                </a:lnTo>
                <a:lnTo>
                  <a:pt x="1392238" y="3865563"/>
                </a:lnTo>
                <a:lnTo>
                  <a:pt x="1390650" y="3865563"/>
                </a:lnTo>
                <a:lnTo>
                  <a:pt x="1390650" y="3863976"/>
                </a:lnTo>
                <a:lnTo>
                  <a:pt x="1389063" y="3863976"/>
                </a:lnTo>
                <a:lnTo>
                  <a:pt x="1389063" y="3862388"/>
                </a:lnTo>
                <a:lnTo>
                  <a:pt x="1389063" y="3860801"/>
                </a:lnTo>
                <a:lnTo>
                  <a:pt x="1389063" y="3859213"/>
                </a:lnTo>
                <a:lnTo>
                  <a:pt x="1389063" y="3857626"/>
                </a:lnTo>
                <a:lnTo>
                  <a:pt x="1387475" y="3857626"/>
                </a:lnTo>
                <a:lnTo>
                  <a:pt x="1385888" y="3857626"/>
                </a:lnTo>
                <a:lnTo>
                  <a:pt x="1385888" y="3859213"/>
                </a:lnTo>
                <a:lnTo>
                  <a:pt x="1384300" y="3859213"/>
                </a:lnTo>
                <a:lnTo>
                  <a:pt x="1384300" y="3860801"/>
                </a:lnTo>
                <a:lnTo>
                  <a:pt x="1382713" y="3860801"/>
                </a:lnTo>
                <a:lnTo>
                  <a:pt x="1381125" y="3859213"/>
                </a:lnTo>
                <a:lnTo>
                  <a:pt x="1381125" y="3857626"/>
                </a:lnTo>
                <a:lnTo>
                  <a:pt x="1379538" y="3857626"/>
                </a:lnTo>
                <a:lnTo>
                  <a:pt x="1379538" y="3856038"/>
                </a:lnTo>
                <a:lnTo>
                  <a:pt x="1377950" y="3856038"/>
                </a:lnTo>
                <a:lnTo>
                  <a:pt x="1376363" y="3856038"/>
                </a:lnTo>
                <a:lnTo>
                  <a:pt x="1374775" y="3856038"/>
                </a:lnTo>
                <a:lnTo>
                  <a:pt x="1374775" y="3854451"/>
                </a:lnTo>
                <a:lnTo>
                  <a:pt x="1374775" y="3852863"/>
                </a:lnTo>
                <a:lnTo>
                  <a:pt x="1373188" y="3852863"/>
                </a:lnTo>
                <a:lnTo>
                  <a:pt x="1371600" y="3852863"/>
                </a:lnTo>
                <a:lnTo>
                  <a:pt x="1370013" y="3852863"/>
                </a:lnTo>
                <a:lnTo>
                  <a:pt x="1368425" y="3852863"/>
                </a:lnTo>
                <a:lnTo>
                  <a:pt x="1366838" y="3852863"/>
                </a:lnTo>
                <a:lnTo>
                  <a:pt x="1365250" y="3852863"/>
                </a:lnTo>
                <a:lnTo>
                  <a:pt x="1363663" y="3852863"/>
                </a:lnTo>
                <a:lnTo>
                  <a:pt x="1362075" y="3854451"/>
                </a:lnTo>
                <a:lnTo>
                  <a:pt x="1362075" y="3856038"/>
                </a:lnTo>
                <a:lnTo>
                  <a:pt x="1362075" y="3857626"/>
                </a:lnTo>
                <a:lnTo>
                  <a:pt x="1360488" y="3857626"/>
                </a:lnTo>
                <a:lnTo>
                  <a:pt x="1358900" y="3857626"/>
                </a:lnTo>
                <a:lnTo>
                  <a:pt x="1357313" y="3857626"/>
                </a:lnTo>
                <a:lnTo>
                  <a:pt x="1355725" y="3857626"/>
                </a:lnTo>
                <a:lnTo>
                  <a:pt x="1354138" y="3857626"/>
                </a:lnTo>
                <a:lnTo>
                  <a:pt x="1354138" y="3856038"/>
                </a:lnTo>
                <a:lnTo>
                  <a:pt x="1352550" y="3856038"/>
                </a:lnTo>
                <a:lnTo>
                  <a:pt x="1350963" y="3856038"/>
                </a:lnTo>
                <a:lnTo>
                  <a:pt x="1350963" y="3857626"/>
                </a:lnTo>
                <a:lnTo>
                  <a:pt x="1349375" y="3857626"/>
                </a:lnTo>
                <a:lnTo>
                  <a:pt x="1349375" y="3859213"/>
                </a:lnTo>
                <a:lnTo>
                  <a:pt x="1350963" y="3860801"/>
                </a:lnTo>
                <a:lnTo>
                  <a:pt x="1349375" y="3860801"/>
                </a:lnTo>
                <a:lnTo>
                  <a:pt x="1349375" y="3862388"/>
                </a:lnTo>
                <a:lnTo>
                  <a:pt x="1349375" y="3863976"/>
                </a:lnTo>
                <a:lnTo>
                  <a:pt x="1347788" y="3863976"/>
                </a:lnTo>
                <a:lnTo>
                  <a:pt x="1347788" y="3865563"/>
                </a:lnTo>
                <a:lnTo>
                  <a:pt x="1347788" y="3867151"/>
                </a:lnTo>
                <a:lnTo>
                  <a:pt x="1347788" y="3868738"/>
                </a:lnTo>
                <a:lnTo>
                  <a:pt x="1346200" y="3868738"/>
                </a:lnTo>
                <a:lnTo>
                  <a:pt x="1346200" y="3870326"/>
                </a:lnTo>
                <a:lnTo>
                  <a:pt x="1344613" y="3870326"/>
                </a:lnTo>
                <a:lnTo>
                  <a:pt x="1343025" y="3870326"/>
                </a:lnTo>
                <a:lnTo>
                  <a:pt x="1341438" y="3870326"/>
                </a:lnTo>
                <a:lnTo>
                  <a:pt x="1339850" y="3871913"/>
                </a:lnTo>
                <a:lnTo>
                  <a:pt x="1339850" y="3873501"/>
                </a:lnTo>
                <a:lnTo>
                  <a:pt x="1339850" y="3875088"/>
                </a:lnTo>
                <a:lnTo>
                  <a:pt x="1338263" y="3875088"/>
                </a:lnTo>
                <a:lnTo>
                  <a:pt x="1338263" y="3876676"/>
                </a:lnTo>
                <a:lnTo>
                  <a:pt x="1336675" y="3876676"/>
                </a:lnTo>
                <a:lnTo>
                  <a:pt x="1336675" y="3878263"/>
                </a:lnTo>
                <a:lnTo>
                  <a:pt x="1335088" y="3878263"/>
                </a:lnTo>
                <a:lnTo>
                  <a:pt x="1333500" y="3878263"/>
                </a:lnTo>
                <a:lnTo>
                  <a:pt x="1331913" y="3878263"/>
                </a:lnTo>
                <a:lnTo>
                  <a:pt x="1331913" y="3876676"/>
                </a:lnTo>
                <a:lnTo>
                  <a:pt x="1330325" y="3876676"/>
                </a:lnTo>
                <a:lnTo>
                  <a:pt x="1328738" y="3876676"/>
                </a:lnTo>
                <a:lnTo>
                  <a:pt x="1327150" y="3876676"/>
                </a:lnTo>
                <a:lnTo>
                  <a:pt x="1325563" y="3876676"/>
                </a:lnTo>
                <a:lnTo>
                  <a:pt x="1325563" y="3878263"/>
                </a:lnTo>
                <a:lnTo>
                  <a:pt x="1325563" y="3879851"/>
                </a:lnTo>
                <a:lnTo>
                  <a:pt x="1325563" y="3881438"/>
                </a:lnTo>
                <a:lnTo>
                  <a:pt x="1323975" y="3881438"/>
                </a:lnTo>
                <a:lnTo>
                  <a:pt x="1322388" y="3881438"/>
                </a:lnTo>
                <a:lnTo>
                  <a:pt x="1320800" y="3881438"/>
                </a:lnTo>
                <a:lnTo>
                  <a:pt x="1319213" y="3881438"/>
                </a:lnTo>
                <a:lnTo>
                  <a:pt x="1317625" y="3881438"/>
                </a:lnTo>
                <a:lnTo>
                  <a:pt x="1317625" y="3883026"/>
                </a:lnTo>
                <a:lnTo>
                  <a:pt x="1316038" y="3883026"/>
                </a:lnTo>
                <a:lnTo>
                  <a:pt x="1314450" y="3883026"/>
                </a:lnTo>
                <a:lnTo>
                  <a:pt x="1314450" y="3881438"/>
                </a:lnTo>
                <a:lnTo>
                  <a:pt x="1312863" y="3881438"/>
                </a:lnTo>
                <a:lnTo>
                  <a:pt x="1312863" y="3883026"/>
                </a:lnTo>
                <a:lnTo>
                  <a:pt x="1311275" y="3883026"/>
                </a:lnTo>
                <a:lnTo>
                  <a:pt x="1311275" y="3881438"/>
                </a:lnTo>
                <a:lnTo>
                  <a:pt x="1309688" y="3881438"/>
                </a:lnTo>
                <a:lnTo>
                  <a:pt x="1308100" y="3883026"/>
                </a:lnTo>
                <a:lnTo>
                  <a:pt x="1308100" y="3884613"/>
                </a:lnTo>
                <a:lnTo>
                  <a:pt x="1306513" y="3884613"/>
                </a:lnTo>
                <a:lnTo>
                  <a:pt x="1304925" y="3884613"/>
                </a:lnTo>
                <a:lnTo>
                  <a:pt x="1304925" y="3886201"/>
                </a:lnTo>
                <a:lnTo>
                  <a:pt x="1303338" y="3886201"/>
                </a:lnTo>
                <a:lnTo>
                  <a:pt x="1303338" y="3887788"/>
                </a:lnTo>
                <a:lnTo>
                  <a:pt x="1303338" y="3889376"/>
                </a:lnTo>
                <a:lnTo>
                  <a:pt x="1301750" y="3889376"/>
                </a:lnTo>
                <a:lnTo>
                  <a:pt x="1300163" y="3889376"/>
                </a:lnTo>
                <a:lnTo>
                  <a:pt x="1298575" y="3889376"/>
                </a:lnTo>
                <a:lnTo>
                  <a:pt x="1296988" y="3889376"/>
                </a:lnTo>
                <a:lnTo>
                  <a:pt x="1296988" y="3887788"/>
                </a:lnTo>
                <a:lnTo>
                  <a:pt x="1295400" y="3887788"/>
                </a:lnTo>
                <a:lnTo>
                  <a:pt x="1293813" y="3886201"/>
                </a:lnTo>
                <a:lnTo>
                  <a:pt x="1293813" y="3884613"/>
                </a:lnTo>
                <a:lnTo>
                  <a:pt x="1293813" y="3883026"/>
                </a:lnTo>
                <a:lnTo>
                  <a:pt x="1293813" y="3881438"/>
                </a:lnTo>
                <a:lnTo>
                  <a:pt x="1293813" y="3879851"/>
                </a:lnTo>
                <a:lnTo>
                  <a:pt x="1292225" y="3879851"/>
                </a:lnTo>
                <a:lnTo>
                  <a:pt x="1292225" y="3878263"/>
                </a:lnTo>
                <a:lnTo>
                  <a:pt x="1290638" y="3876676"/>
                </a:lnTo>
                <a:lnTo>
                  <a:pt x="1290638" y="3875088"/>
                </a:lnTo>
                <a:lnTo>
                  <a:pt x="1289050" y="3875088"/>
                </a:lnTo>
                <a:lnTo>
                  <a:pt x="1287463" y="3875088"/>
                </a:lnTo>
                <a:lnTo>
                  <a:pt x="1287463" y="3873501"/>
                </a:lnTo>
                <a:lnTo>
                  <a:pt x="1287463" y="3871913"/>
                </a:lnTo>
                <a:lnTo>
                  <a:pt x="1285875" y="3870326"/>
                </a:lnTo>
                <a:lnTo>
                  <a:pt x="1287463" y="3870326"/>
                </a:lnTo>
                <a:lnTo>
                  <a:pt x="1287463" y="3868738"/>
                </a:lnTo>
                <a:lnTo>
                  <a:pt x="1287463" y="3867151"/>
                </a:lnTo>
                <a:lnTo>
                  <a:pt x="1285875" y="3865563"/>
                </a:lnTo>
                <a:lnTo>
                  <a:pt x="1285875" y="3863976"/>
                </a:lnTo>
                <a:lnTo>
                  <a:pt x="1285875" y="3862388"/>
                </a:lnTo>
                <a:lnTo>
                  <a:pt x="1285875" y="3860801"/>
                </a:lnTo>
                <a:lnTo>
                  <a:pt x="1285875" y="3859213"/>
                </a:lnTo>
                <a:lnTo>
                  <a:pt x="1287463" y="3859213"/>
                </a:lnTo>
                <a:lnTo>
                  <a:pt x="1287463" y="3857626"/>
                </a:lnTo>
                <a:lnTo>
                  <a:pt x="1289050" y="3857626"/>
                </a:lnTo>
                <a:lnTo>
                  <a:pt x="1289050" y="3856038"/>
                </a:lnTo>
                <a:lnTo>
                  <a:pt x="1289050" y="3854451"/>
                </a:lnTo>
                <a:lnTo>
                  <a:pt x="1289050" y="3852863"/>
                </a:lnTo>
                <a:lnTo>
                  <a:pt x="1289050" y="3851276"/>
                </a:lnTo>
                <a:lnTo>
                  <a:pt x="1287463" y="3851276"/>
                </a:lnTo>
                <a:lnTo>
                  <a:pt x="1285875" y="3851276"/>
                </a:lnTo>
                <a:lnTo>
                  <a:pt x="1285875" y="3849688"/>
                </a:lnTo>
                <a:lnTo>
                  <a:pt x="1284288" y="3849688"/>
                </a:lnTo>
                <a:lnTo>
                  <a:pt x="1284288" y="3848101"/>
                </a:lnTo>
                <a:lnTo>
                  <a:pt x="1282700" y="3848101"/>
                </a:lnTo>
                <a:lnTo>
                  <a:pt x="1281113" y="3848101"/>
                </a:lnTo>
                <a:lnTo>
                  <a:pt x="1281113" y="3846513"/>
                </a:lnTo>
                <a:lnTo>
                  <a:pt x="1281113" y="3844926"/>
                </a:lnTo>
                <a:lnTo>
                  <a:pt x="1281113" y="3843338"/>
                </a:lnTo>
                <a:lnTo>
                  <a:pt x="1279525" y="3843338"/>
                </a:lnTo>
                <a:lnTo>
                  <a:pt x="1277938" y="3843338"/>
                </a:lnTo>
                <a:lnTo>
                  <a:pt x="1276350" y="3843338"/>
                </a:lnTo>
                <a:lnTo>
                  <a:pt x="1274763" y="3843338"/>
                </a:lnTo>
                <a:lnTo>
                  <a:pt x="1273175" y="3843338"/>
                </a:lnTo>
                <a:lnTo>
                  <a:pt x="1273175" y="3844926"/>
                </a:lnTo>
                <a:lnTo>
                  <a:pt x="1271588" y="3844926"/>
                </a:lnTo>
                <a:lnTo>
                  <a:pt x="1271588" y="3846513"/>
                </a:lnTo>
                <a:lnTo>
                  <a:pt x="1270000" y="3846513"/>
                </a:lnTo>
                <a:lnTo>
                  <a:pt x="1270000" y="3848101"/>
                </a:lnTo>
                <a:lnTo>
                  <a:pt x="1270000" y="3849688"/>
                </a:lnTo>
                <a:lnTo>
                  <a:pt x="1268413" y="3849688"/>
                </a:lnTo>
                <a:lnTo>
                  <a:pt x="1268413" y="3851276"/>
                </a:lnTo>
                <a:lnTo>
                  <a:pt x="1266825" y="3852863"/>
                </a:lnTo>
                <a:lnTo>
                  <a:pt x="1265238" y="3854451"/>
                </a:lnTo>
                <a:lnTo>
                  <a:pt x="1263650" y="3854451"/>
                </a:lnTo>
                <a:lnTo>
                  <a:pt x="1262063" y="3854451"/>
                </a:lnTo>
                <a:lnTo>
                  <a:pt x="1262063" y="3856038"/>
                </a:lnTo>
                <a:lnTo>
                  <a:pt x="1260475" y="3856038"/>
                </a:lnTo>
                <a:lnTo>
                  <a:pt x="1260475" y="3857626"/>
                </a:lnTo>
                <a:lnTo>
                  <a:pt x="1258888" y="3857626"/>
                </a:lnTo>
                <a:lnTo>
                  <a:pt x="1257300" y="3857626"/>
                </a:lnTo>
                <a:lnTo>
                  <a:pt x="1257300" y="3856038"/>
                </a:lnTo>
                <a:lnTo>
                  <a:pt x="1255713" y="3856038"/>
                </a:lnTo>
                <a:lnTo>
                  <a:pt x="1254125" y="3856038"/>
                </a:lnTo>
                <a:lnTo>
                  <a:pt x="1254125" y="3857626"/>
                </a:lnTo>
                <a:lnTo>
                  <a:pt x="1252538" y="3857626"/>
                </a:lnTo>
                <a:lnTo>
                  <a:pt x="1252538" y="3856038"/>
                </a:lnTo>
                <a:lnTo>
                  <a:pt x="1250950" y="3856038"/>
                </a:lnTo>
                <a:lnTo>
                  <a:pt x="1249363" y="3856038"/>
                </a:lnTo>
                <a:lnTo>
                  <a:pt x="1249363" y="3854451"/>
                </a:lnTo>
                <a:lnTo>
                  <a:pt x="1249363" y="3852863"/>
                </a:lnTo>
                <a:lnTo>
                  <a:pt x="1247775" y="3852863"/>
                </a:lnTo>
                <a:lnTo>
                  <a:pt x="1246188" y="3852863"/>
                </a:lnTo>
                <a:lnTo>
                  <a:pt x="1244600" y="3851276"/>
                </a:lnTo>
                <a:lnTo>
                  <a:pt x="1244600" y="3849688"/>
                </a:lnTo>
                <a:lnTo>
                  <a:pt x="1244600" y="3848101"/>
                </a:lnTo>
                <a:lnTo>
                  <a:pt x="1246188" y="3848101"/>
                </a:lnTo>
                <a:lnTo>
                  <a:pt x="1246188" y="3846513"/>
                </a:lnTo>
                <a:lnTo>
                  <a:pt x="1244600" y="3846513"/>
                </a:lnTo>
                <a:lnTo>
                  <a:pt x="1244600" y="3844926"/>
                </a:lnTo>
                <a:lnTo>
                  <a:pt x="1244600" y="3843338"/>
                </a:lnTo>
                <a:lnTo>
                  <a:pt x="1244600" y="3841751"/>
                </a:lnTo>
                <a:lnTo>
                  <a:pt x="1244600" y="3840163"/>
                </a:lnTo>
                <a:lnTo>
                  <a:pt x="1244600" y="3838576"/>
                </a:lnTo>
                <a:lnTo>
                  <a:pt x="1244600" y="3836988"/>
                </a:lnTo>
                <a:lnTo>
                  <a:pt x="1244600" y="3835401"/>
                </a:lnTo>
                <a:lnTo>
                  <a:pt x="1244600" y="3833813"/>
                </a:lnTo>
                <a:lnTo>
                  <a:pt x="1244600" y="3832226"/>
                </a:lnTo>
                <a:lnTo>
                  <a:pt x="1244600" y="3830638"/>
                </a:lnTo>
                <a:lnTo>
                  <a:pt x="1244600" y="3829051"/>
                </a:lnTo>
                <a:lnTo>
                  <a:pt x="1243013" y="3829051"/>
                </a:lnTo>
                <a:lnTo>
                  <a:pt x="1241425" y="3829051"/>
                </a:lnTo>
                <a:lnTo>
                  <a:pt x="1239838" y="3829051"/>
                </a:lnTo>
                <a:lnTo>
                  <a:pt x="1239838" y="3827463"/>
                </a:lnTo>
                <a:lnTo>
                  <a:pt x="1238250" y="3827463"/>
                </a:lnTo>
                <a:lnTo>
                  <a:pt x="1236663" y="3825876"/>
                </a:lnTo>
                <a:lnTo>
                  <a:pt x="1235075" y="3825876"/>
                </a:lnTo>
                <a:lnTo>
                  <a:pt x="1235075" y="3824288"/>
                </a:lnTo>
                <a:lnTo>
                  <a:pt x="1235075" y="3822701"/>
                </a:lnTo>
                <a:lnTo>
                  <a:pt x="1235075" y="3821113"/>
                </a:lnTo>
                <a:lnTo>
                  <a:pt x="1235075" y="3819526"/>
                </a:lnTo>
                <a:lnTo>
                  <a:pt x="1235075" y="3817938"/>
                </a:lnTo>
                <a:lnTo>
                  <a:pt x="1235075" y="3816351"/>
                </a:lnTo>
                <a:lnTo>
                  <a:pt x="1236663" y="3816351"/>
                </a:lnTo>
                <a:lnTo>
                  <a:pt x="1236663" y="3814763"/>
                </a:lnTo>
                <a:lnTo>
                  <a:pt x="1236663" y="3813176"/>
                </a:lnTo>
                <a:lnTo>
                  <a:pt x="1238250" y="3813176"/>
                </a:lnTo>
                <a:lnTo>
                  <a:pt x="1238250" y="3811588"/>
                </a:lnTo>
                <a:lnTo>
                  <a:pt x="1236663" y="3811588"/>
                </a:lnTo>
                <a:lnTo>
                  <a:pt x="1235075" y="3811588"/>
                </a:lnTo>
                <a:lnTo>
                  <a:pt x="1235075" y="3810001"/>
                </a:lnTo>
                <a:lnTo>
                  <a:pt x="1233488" y="3810001"/>
                </a:lnTo>
                <a:lnTo>
                  <a:pt x="1231900" y="3810001"/>
                </a:lnTo>
                <a:lnTo>
                  <a:pt x="1231900" y="3808413"/>
                </a:lnTo>
                <a:lnTo>
                  <a:pt x="1230313" y="3808413"/>
                </a:lnTo>
                <a:lnTo>
                  <a:pt x="1228725" y="3808413"/>
                </a:lnTo>
                <a:lnTo>
                  <a:pt x="1228725" y="3810001"/>
                </a:lnTo>
                <a:lnTo>
                  <a:pt x="1227138" y="3810001"/>
                </a:lnTo>
                <a:lnTo>
                  <a:pt x="1227138" y="3808413"/>
                </a:lnTo>
                <a:lnTo>
                  <a:pt x="1225550" y="3808413"/>
                </a:lnTo>
                <a:lnTo>
                  <a:pt x="1223963" y="3808413"/>
                </a:lnTo>
                <a:lnTo>
                  <a:pt x="1222375" y="3808413"/>
                </a:lnTo>
                <a:lnTo>
                  <a:pt x="1220788" y="3808413"/>
                </a:lnTo>
                <a:lnTo>
                  <a:pt x="1220788" y="3806826"/>
                </a:lnTo>
                <a:lnTo>
                  <a:pt x="1219200" y="3806826"/>
                </a:lnTo>
                <a:lnTo>
                  <a:pt x="1219200" y="3805238"/>
                </a:lnTo>
                <a:lnTo>
                  <a:pt x="1217613" y="3805238"/>
                </a:lnTo>
                <a:lnTo>
                  <a:pt x="1217613" y="3803651"/>
                </a:lnTo>
                <a:lnTo>
                  <a:pt x="1217613" y="3802063"/>
                </a:lnTo>
                <a:lnTo>
                  <a:pt x="1217613" y="3800476"/>
                </a:lnTo>
                <a:lnTo>
                  <a:pt x="1217613" y="3798888"/>
                </a:lnTo>
                <a:lnTo>
                  <a:pt x="1217613" y="3797301"/>
                </a:lnTo>
                <a:lnTo>
                  <a:pt x="1219200" y="3797301"/>
                </a:lnTo>
                <a:lnTo>
                  <a:pt x="1219200" y="3795713"/>
                </a:lnTo>
                <a:lnTo>
                  <a:pt x="1220788" y="3795713"/>
                </a:lnTo>
                <a:lnTo>
                  <a:pt x="1220788" y="3794126"/>
                </a:lnTo>
                <a:lnTo>
                  <a:pt x="1222375" y="3794126"/>
                </a:lnTo>
                <a:lnTo>
                  <a:pt x="1223963" y="3794126"/>
                </a:lnTo>
                <a:lnTo>
                  <a:pt x="1223963" y="3792538"/>
                </a:lnTo>
                <a:lnTo>
                  <a:pt x="1225550" y="3792538"/>
                </a:lnTo>
                <a:lnTo>
                  <a:pt x="1225550" y="3790951"/>
                </a:lnTo>
                <a:lnTo>
                  <a:pt x="1225550" y="3789363"/>
                </a:lnTo>
                <a:lnTo>
                  <a:pt x="1227138" y="3789363"/>
                </a:lnTo>
                <a:lnTo>
                  <a:pt x="1228725" y="3789363"/>
                </a:lnTo>
                <a:lnTo>
                  <a:pt x="1228725" y="3787776"/>
                </a:lnTo>
                <a:lnTo>
                  <a:pt x="1228725" y="3786188"/>
                </a:lnTo>
                <a:lnTo>
                  <a:pt x="1227138" y="3786188"/>
                </a:lnTo>
                <a:lnTo>
                  <a:pt x="1227138" y="3784601"/>
                </a:lnTo>
                <a:lnTo>
                  <a:pt x="1227138" y="3783013"/>
                </a:lnTo>
                <a:lnTo>
                  <a:pt x="1225550" y="3783013"/>
                </a:lnTo>
                <a:lnTo>
                  <a:pt x="1225550" y="3781426"/>
                </a:lnTo>
                <a:lnTo>
                  <a:pt x="1223963" y="3781426"/>
                </a:lnTo>
                <a:lnTo>
                  <a:pt x="1222375" y="3781426"/>
                </a:lnTo>
                <a:lnTo>
                  <a:pt x="1220788" y="3781426"/>
                </a:lnTo>
                <a:lnTo>
                  <a:pt x="1219200" y="3781426"/>
                </a:lnTo>
                <a:lnTo>
                  <a:pt x="1217613" y="3781426"/>
                </a:lnTo>
                <a:lnTo>
                  <a:pt x="1217613" y="3779838"/>
                </a:lnTo>
                <a:lnTo>
                  <a:pt x="1217613" y="3778251"/>
                </a:lnTo>
                <a:lnTo>
                  <a:pt x="1216025" y="3778251"/>
                </a:lnTo>
                <a:lnTo>
                  <a:pt x="1216025" y="3776663"/>
                </a:lnTo>
                <a:lnTo>
                  <a:pt x="1214438" y="3776663"/>
                </a:lnTo>
                <a:lnTo>
                  <a:pt x="1212850" y="3775076"/>
                </a:lnTo>
                <a:lnTo>
                  <a:pt x="1212850" y="3773488"/>
                </a:lnTo>
                <a:lnTo>
                  <a:pt x="1212850" y="3771901"/>
                </a:lnTo>
                <a:lnTo>
                  <a:pt x="1211263" y="3771901"/>
                </a:lnTo>
                <a:lnTo>
                  <a:pt x="1209675" y="3771901"/>
                </a:lnTo>
                <a:lnTo>
                  <a:pt x="1208088" y="3771901"/>
                </a:lnTo>
                <a:lnTo>
                  <a:pt x="1206500" y="3771901"/>
                </a:lnTo>
                <a:lnTo>
                  <a:pt x="1206500" y="3770313"/>
                </a:lnTo>
                <a:lnTo>
                  <a:pt x="1204913" y="3768726"/>
                </a:lnTo>
                <a:lnTo>
                  <a:pt x="1204913" y="3767138"/>
                </a:lnTo>
                <a:lnTo>
                  <a:pt x="1206500" y="3767138"/>
                </a:lnTo>
                <a:lnTo>
                  <a:pt x="1206500" y="3765551"/>
                </a:lnTo>
                <a:lnTo>
                  <a:pt x="1206500" y="3763963"/>
                </a:lnTo>
                <a:lnTo>
                  <a:pt x="1206500" y="3762376"/>
                </a:lnTo>
                <a:lnTo>
                  <a:pt x="1204913" y="3762376"/>
                </a:lnTo>
                <a:lnTo>
                  <a:pt x="1204913" y="3760788"/>
                </a:lnTo>
                <a:lnTo>
                  <a:pt x="1204913" y="3759201"/>
                </a:lnTo>
                <a:lnTo>
                  <a:pt x="1204913" y="3757613"/>
                </a:lnTo>
                <a:lnTo>
                  <a:pt x="1204913" y="3756026"/>
                </a:lnTo>
                <a:lnTo>
                  <a:pt x="1204913" y="3754438"/>
                </a:lnTo>
                <a:lnTo>
                  <a:pt x="1206500" y="3754438"/>
                </a:lnTo>
                <a:lnTo>
                  <a:pt x="1206500" y="3756026"/>
                </a:lnTo>
                <a:lnTo>
                  <a:pt x="1208088" y="3756026"/>
                </a:lnTo>
                <a:lnTo>
                  <a:pt x="1209675" y="3756026"/>
                </a:lnTo>
                <a:lnTo>
                  <a:pt x="1209675" y="3757613"/>
                </a:lnTo>
                <a:lnTo>
                  <a:pt x="1209675" y="3759201"/>
                </a:lnTo>
                <a:lnTo>
                  <a:pt x="1211263" y="3759201"/>
                </a:lnTo>
                <a:lnTo>
                  <a:pt x="1212850" y="3759201"/>
                </a:lnTo>
                <a:lnTo>
                  <a:pt x="1214438" y="3759201"/>
                </a:lnTo>
                <a:lnTo>
                  <a:pt x="1214438" y="3757613"/>
                </a:lnTo>
                <a:lnTo>
                  <a:pt x="1216025" y="3757613"/>
                </a:lnTo>
                <a:lnTo>
                  <a:pt x="1216025" y="3756026"/>
                </a:lnTo>
                <a:lnTo>
                  <a:pt x="1217613" y="3756026"/>
                </a:lnTo>
                <a:lnTo>
                  <a:pt x="1217613" y="3754438"/>
                </a:lnTo>
                <a:lnTo>
                  <a:pt x="1217613" y="3752851"/>
                </a:lnTo>
                <a:lnTo>
                  <a:pt x="1219200" y="3752851"/>
                </a:lnTo>
                <a:lnTo>
                  <a:pt x="1219200" y="3751263"/>
                </a:lnTo>
                <a:lnTo>
                  <a:pt x="1219200" y="3749676"/>
                </a:lnTo>
                <a:lnTo>
                  <a:pt x="1219200" y="3748088"/>
                </a:lnTo>
                <a:lnTo>
                  <a:pt x="1219200" y="3746501"/>
                </a:lnTo>
                <a:lnTo>
                  <a:pt x="1219200" y="3744913"/>
                </a:lnTo>
                <a:lnTo>
                  <a:pt x="1217613" y="3744913"/>
                </a:lnTo>
                <a:lnTo>
                  <a:pt x="1217613" y="3743326"/>
                </a:lnTo>
                <a:lnTo>
                  <a:pt x="1217613" y="3741738"/>
                </a:lnTo>
                <a:lnTo>
                  <a:pt x="1219200" y="3741738"/>
                </a:lnTo>
                <a:lnTo>
                  <a:pt x="1219200" y="3740151"/>
                </a:lnTo>
                <a:lnTo>
                  <a:pt x="1220788" y="3740151"/>
                </a:lnTo>
                <a:lnTo>
                  <a:pt x="1220788" y="3738563"/>
                </a:lnTo>
                <a:lnTo>
                  <a:pt x="1222375" y="3738563"/>
                </a:lnTo>
                <a:lnTo>
                  <a:pt x="1222375" y="3736976"/>
                </a:lnTo>
                <a:lnTo>
                  <a:pt x="1222375" y="3735388"/>
                </a:lnTo>
                <a:lnTo>
                  <a:pt x="1223963" y="3735388"/>
                </a:lnTo>
                <a:lnTo>
                  <a:pt x="1225550" y="3735388"/>
                </a:lnTo>
                <a:lnTo>
                  <a:pt x="1225550" y="3733801"/>
                </a:lnTo>
                <a:lnTo>
                  <a:pt x="1227138" y="3733801"/>
                </a:lnTo>
                <a:lnTo>
                  <a:pt x="1225550" y="3732213"/>
                </a:lnTo>
                <a:lnTo>
                  <a:pt x="1225550" y="3730626"/>
                </a:lnTo>
                <a:lnTo>
                  <a:pt x="1225550" y="3729038"/>
                </a:lnTo>
                <a:lnTo>
                  <a:pt x="1223963" y="3729038"/>
                </a:lnTo>
                <a:lnTo>
                  <a:pt x="1223963" y="3727451"/>
                </a:lnTo>
                <a:lnTo>
                  <a:pt x="1223963" y="3725863"/>
                </a:lnTo>
                <a:lnTo>
                  <a:pt x="1222375" y="3725863"/>
                </a:lnTo>
                <a:lnTo>
                  <a:pt x="1220788" y="3727451"/>
                </a:lnTo>
                <a:lnTo>
                  <a:pt x="1219200" y="3727451"/>
                </a:lnTo>
                <a:lnTo>
                  <a:pt x="1217613" y="3727451"/>
                </a:lnTo>
                <a:lnTo>
                  <a:pt x="1217613" y="3725863"/>
                </a:lnTo>
                <a:lnTo>
                  <a:pt x="1217613" y="3724276"/>
                </a:lnTo>
                <a:lnTo>
                  <a:pt x="1216025" y="3724276"/>
                </a:lnTo>
                <a:lnTo>
                  <a:pt x="1214438" y="3724276"/>
                </a:lnTo>
                <a:lnTo>
                  <a:pt x="1214438" y="3722688"/>
                </a:lnTo>
                <a:lnTo>
                  <a:pt x="1214438" y="3721101"/>
                </a:lnTo>
                <a:lnTo>
                  <a:pt x="1214438" y="3719513"/>
                </a:lnTo>
                <a:lnTo>
                  <a:pt x="1214438" y="3717926"/>
                </a:lnTo>
                <a:lnTo>
                  <a:pt x="1214438" y="3716338"/>
                </a:lnTo>
                <a:lnTo>
                  <a:pt x="1214438" y="3714751"/>
                </a:lnTo>
                <a:lnTo>
                  <a:pt x="1212850" y="3714751"/>
                </a:lnTo>
                <a:lnTo>
                  <a:pt x="1212850" y="3713163"/>
                </a:lnTo>
                <a:lnTo>
                  <a:pt x="1211263" y="3713163"/>
                </a:lnTo>
                <a:lnTo>
                  <a:pt x="1209675" y="3713163"/>
                </a:lnTo>
                <a:lnTo>
                  <a:pt x="1209675" y="3711576"/>
                </a:lnTo>
                <a:lnTo>
                  <a:pt x="1209675" y="3709988"/>
                </a:lnTo>
                <a:lnTo>
                  <a:pt x="1209675" y="3708401"/>
                </a:lnTo>
                <a:lnTo>
                  <a:pt x="1211263" y="3708401"/>
                </a:lnTo>
                <a:lnTo>
                  <a:pt x="1211263" y="3706813"/>
                </a:lnTo>
                <a:lnTo>
                  <a:pt x="1212850" y="3706813"/>
                </a:lnTo>
                <a:lnTo>
                  <a:pt x="1214438" y="3706813"/>
                </a:lnTo>
                <a:lnTo>
                  <a:pt x="1214438" y="3705226"/>
                </a:lnTo>
                <a:lnTo>
                  <a:pt x="1214438" y="3703638"/>
                </a:lnTo>
                <a:lnTo>
                  <a:pt x="1214438" y="3702051"/>
                </a:lnTo>
                <a:lnTo>
                  <a:pt x="1214438" y="3700463"/>
                </a:lnTo>
                <a:lnTo>
                  <a:pt x="1212850" y="3700463"/>
                </a:lnTo>
                <a:lnTo>
                  <a:pt x="1211263" y="3700463"/>
                </a:lnTo>
                <a:lnTo>
                  <a:pt x="1211263" y="3698876"/>
                </a:lnTo>
                <a:lnTo>
                  <a:pt x="1211263" y="3697288"/>
                </a:lnTo>
                <a:lnTo>
                  <a:pt x="1212850" y="3697288"/>
                </a:lnTo>
                <a:lnTo>
                  <a:pt x="1212850" y="3695701"/>
                </a:lnTo>
                <a:lnTo>
                  <a:pt x="1214438" y="3695701"/>
                </a:lnTo>
                <a:lnTo>
                  <a:pt x="1214438" y="3694113"/>
                </a:lnTo>
                <a:lnTo>
                  <a:pt x="1216025" y="3694113"/>
                </a:lnTo>
                <a:lnTo>
                  <a:pt x="1217613" y="3694113"/>
                </a:lnTo>
                <a:lnTo>
                  <a:pt x="1217613" y="3692526"/>
                </a:lnTo>
                <a:lnTo>
                  <a:pt x="1217613" y="3690938"/>
                </a:lnTo>
                <a:lnTo>
                  <a:pt x="1219200" y="3690938"/>
                </a:lnTo>
                <a:lnTo>
                  <a:pt x="1219200" y="3692526"/>
                </a:lnTo>
                <a:lnTo>
                  <a:pt x="1220788" y="3690938"/>
                </a:lnTo>
                <a:lnTo>
                  <a:pt x="1222375" y="3690938"/>
                </a:lnTo>
                <a:lnTo>
                  <a:pt x="1222375" y="3689351"/>
                </a:lnTo>
                <a:lnTo>
                  <a:pt x="1220788" y="3689351"/>
                </a:lnTo>
                <a:lnTo>
                  <a:pt x="1220788" y="3687763"/>
                </a:lnTo>
                <a:lnTo>
                  <a:pt x="1220788" y="3686176"/>
                </a:lnTo>
                <a:lnTo>
                  <a:pt x="1219200" y="3686176"/>
                </a:lnTo>
                <a:lnTo>
                  <a:pt x="1217613" y="3684588"/>
                </a:lnTo>
                <a:lnTo>
                  <a:pt x="1217613" y="3683001"/>
                </a:lnTo>
                <a:lnTo>
                  <a:pt x="1216025" y="3683001"/>
                </a:lnTo>
                <a:lnTo>
                  <a:pt x="1216025" y="3681413"/>
                </a:lnTo>
                <a:lnTo>
                  <a:pt x="1214438" y="3681413"/>
                </a:lnTo>
                <a:lnTo>
                  <a:pt x="1214438" y="3679826"/>
                </a:lnTo>
                <a:lnTo>
                  <a:pt x="1216025" y="3679826"/>
                </a:lnTo>
                <a:lnTo>
                  <a:pt x="1216025" y="3678238"/>
                </a:lnTo>
                <a:lnTo>
                  <a:pt x="1216025" y="3676651"/>
                </a:lnTo>
                <a:lnTo>
                  <a:pt x="1216025" y="3675063"/>
                </a:lnTo>
                <a:lnTo>
                  <a:pt x="1216025" y="3673476"/>
                </a:lnTo>
                <a:lnTo>
                  <a:pt x="1217613" y="3673476"/>
                </a:lnTo>
                <a:lnTo>
                  <a:pt x="1219200" y="3673476"/>
                </a:lnTo>
                <a:lnTo>
                  <a:pt x="1220788" y="3673476"/>
                </a:lnTo>
                <a:lnTo>
                  <a:pt x="1220788" y="3671888"/>
                </a:lnTo>
                <a:lnTo>
                  <a:pt x="1222375" y="3671888"/>
                </a:lnTo>
                <a:lnTo>
                  <a:pt x="1222375" y="3670301"/>
                </a:lnTo>
                <a:lnTo>
                  <a:pt x="1222375" y="3668713"/>
                </a:lnTo>
                <a:lnTo>
                  <a:pt x="1220788" y="3668713"/>
                </a:lnTo>
                <a:lnTo>
                  <a:pt x="1220788" y="3667126"/>
                </a:lnTo>
                <a:lnTo>
                  <a:pt x="1219200" y="3667126"/>
                </a:lnTo>
                <a:lnTo>
                  <a:pt x="1217613" y="3667126"/>
                </a:lnTo>
                <a:lnTo>
                  <a:pt x="1217613" y="3668713"/>
                </a:lnTo>
                <a:lnTo>
                  <a:pt x="1217613" y="3670301"/>
                </a:lnTo>
                <a:lnTo>
                  <a:pt x="1216025" y="3670301"/>
                </a:lnTo>
                <a:lnTo>
                  <a:pt x="1214438" y="3670301"/>
                </a:lnTo>
                <a:lnTo>
                  <a:pt x="1214438" y="3668713"/>
                </a:lnTo>
                <a:lnTo>
                  <a:pt x="1212850" y="3668713"/>
                </a:lnTo>
                <a:lnTo>
                  <a:pt x="1212850" y="3667126"/>
                </a:lnTo>
                <a:lnTo>
                  <a:pt x="1212850" y="3665538"/>
                </a:lnTo>
                <a:lnTo>
                  <a:pt x="1214438" y="3665538"/>
                </a:lnTo>
                <a:lnTo>
                  <a:pt x="1214438" y="3663951"/>
                </a:lnTo>
                <a:lnTo>
                  <a:pt x="1214438" y="3662363"/>
                </a:lnTo>
                <a:lnTo>
                  <a:pt x="1214438" y="3660776"/>
                </a:lnTo>
                <a:lnTo>
                  <a:pt x="1214438" y="3659188"/>
                </a:lnTo>
                <a:lnTo>
                  <a:pt x="1212850" y="3659188"/>
                </a:lnTo>
                <a:lnTo>
                  <a:pt x="1211263" y="3659188"/>
                </a:lnTo>
                <a:lnTo>
                  <a:pt x="1209675" y="3659188"/>
                </a:lnTo>
                <a:lnTo>
                  <a:pt x="1209675" y="3657601"/>
                </a:lnTo>
                <a:lnTo>
                  <a:pt x="1209675" y="3656013"/>
                </a:lnTo>
                <a:lnTo>
                  <a:pt x="1209675" y="3654426"/>
                </a:lnTo>
                <a:lnTo>
                  <a:pt x="1209675" y="3652838"/>
                </a:lnTo>
                <a:lnTo>
                  <a:pt x="1208088" y="3652838"/>
                </a:lnTo>
                <a:lnTo>
                  <a:pt x="1208088" y="3651251"/>
                </a:lnTo>
                <a:lnTo>
                  <a:pt x="1206500" y="3651251"/>
                </a:lnTo>
                <a:lnTo>
                  <a:pt x="1204913" y="3651251"/>
                </a:lnTo>
                <a:lnTo>
                  <a:pt x="1203325" y="3651251"/>
                </a:lnTo>
                <a:lnTo>
                  <a:pt x="1201738" y="3651251"/>
                </a:lnTo>
                <a:lnTo>
                  <a:pt x="1200150" y="3651251"/>
                </a:lnTo>
                <a:lnTo>
                  <a:pt x="1200150" y="3652838"/>
                </a:lnTo>
                <a:lnTo>
                  <a:pt x="1198563" y="3652838"/>
                </a:lnTo>
                <a:lnTo>
                  <a:pt x="1198563" y="3651251"/>
                </a:lnTo>
                <a:lnTo>
                  <a:pt x="1196975" y="3651251"/>
                </a:lnTo>
                <a:lnTo>
                  <a:pt x="1196975" y="3649663"/>
                </a:lnTo>
                <a:lnTo>
                  <a:pt x="1195388" y="3649663"/>
                </a:lnTo>
                <a:lnTo>
                  <a:pt x="1195388" y="3651251"/>
                </a:lnTo>
                <a:lnTo>
                  <a:pt x="1193800" y="3651251"/>
                </a:lnTo>
                <a:lnTo>
                  <a:pt x="1192213" y="3651251"/>
                </a:lnTo>
                <a:lnTo>
                  <a:pt x="1190625" y="3651251"/>
                </a:lnTo>
                <a:lnTo>
                  <a:pt x="1190625" y="3649663"/>
                </a:lnTo>
                <a:lnTo>
                  <a:pt x="1189038" y="3649663"/>
                </a:lnTo>
                <a:lnTo>
                  <a:pt x="1187450" y="3649663"/>
                </a:lnTo>
                <a:lnTo>
                  <a:pt x="1187450" y="3651251"/>
                </a:lnTo>
                <a:lnTo>
                  <a:pt x="1185863" y="3651251"/>
                </a:lnTo>
                <a:lnTo>
                  <a:pt x="1185863" y="3649663"/>
                </a:lnTo>
                <a:lnTo>
                  <a:pt x="1184275" y="3649663"/>
                </a:lnTo>
                <a:lnTo>
                  <a:pt x="1184275" y="3648076"/>
                </a:lnTo>
                <a:lnTo>
                  <a:pt x="1182688" y="3648076"/>
                </a:lnTo>
                <a:lnTo>
                  <a:pt x="1182688" y="3649663"/>
                </a:lnTo>
                <a:lnTo>
                  <a:pt x="1182688" y="3651251"/>
                </a:lnTo>
                <a:lnTo>
                  <a:pt x="1184275" y="3651251"/>
                </a:lnTo>
                <a:lnTo>
                  <a:pt x="1184275" y="3652838"/>
                </a:lnTo>
                <a:lnTo>
                  <a:pt x="1182688" y="3652838"/>
                </a:lnTo>
                <a:lnTo>
                  <a:pt x="1181100" y="3652838"/>
                </a:lnTo>
                <a:lnTo>
                  <a:pt x="1181100" y="3651251"/>
                </a:lnTo>
                <a:lnTo>
                  <a:pt x="1179513" y="3651251"/>
                </a:lnTo>
                <a:lnTo>
                  <a:pt x="1177925" y="3651251"/>
                </a:lnTo>
                <a:lnTo>
                  <a:pt x="1177925" y="3652838"/>
                </a:lnTo>
                <a:lnTo>
                  <a:pt x="1177925" y="3654426"/>
                </a:lnTo>
                <a:lnTo>
                  <a:pt x="1177925" y="3656013"/>
                </a:lnTo>
                <a:lnTo>
                  <a:pt x="1176338" y="3656013"/>
                </a:lnTo>
                <a:lnTo>
                  <a:pt x="1174750" y="3656013"/>
                </a:lnTo>
                <a:lnTo>
                  <a:pt x="1174750" y="3657601"/>
                </a:lnTo>
                <a:lnTo>
                  <a:pt x="1174750" y="3659188"/>
                </a:lnTo>
                <a:lnTo>
                  <a:pt x="1173163" y="3659188"/>
                </a:lnTo>
                <a:lnTo>
                  <a:pt x="1173163" y="3660776"/>
                </a:lnTo>
                <a:lnTo>
                  <a:pt x="1173163" y="3662363"/>
                </a:lnTo>
                <a:lnTo>
                  <a:pt x="1171575" y="3662363"/>
                </a:lnTo>
                <a:lnTo>
                  <a:pt x="1169988" y="3663951"/>
                </a:lnTo>
                <a:lnTo>
                  <a:pt x="1168400" y="3663951"/>
                </a:lnTo>
                <a:lnTo>
                  <a:pt x="1168400" y="3665538"/>
                </a:lnTo>
                <a:lnTo>
                  <a:pt x="1168400" y="3667126"/>
                </a:lnTo>
                <a:lnTo>
                  <a:pt x="1168400" y="3668713"/>
                </a:lnTo>
                <a:lnTo>
                  <a:pt x="1168400" y="3670301"/>
                </a:lnTo>
                <a:lnTo>
                  <a:pt x="1168400" y="3671888"/>
                </a:lnTo>
                <a:lnTo>
                  <a:pt x="1166813" y="3671888"/>
                </a:lnTo>
                <a:lnTo>
                  <a:pt x="1165225" y="3671888"/>
                </a:lnTo>
                <a:lnTo>
                  <a:pt x="1163638" y="3671888"/>
                </a:lnTo>
                <a:lnTo>
                  <a:pt x="1163638" y="3670301"/>
                </a:lnTo>
                <a:lnTo>
                  <a:pt x="1163638" y="3668713"/>
                </a:lnTo>
                <a:lnTo>
                  <a:pt x="1162050" y="3668713"/>
                </a:lnTo>
                <a:lnTo>
                  <a:pt x="1160463" y="3668713"/>
                </a:lnTo>
                <a:lnTo>
                  <a:pt x="1158875" y="3668713"/>
                </a:lnTo>
                <a:lnTo>
                  <a:pt x="1157288" y="3668713"/>
                </a:lnTo>
                <a:lnTo>
                  <a:pt x="1157288" y="3670301"/>
                </a:lnTo>
                <a:lnTo>
                  <a:pt x="1157288" y="3671888"/>
                </a:lnTo>
                <a:lnTo>
                  <a:pt x="1158875" y="3671888"/>
                </a:lnTo>
                <a:lnTo>
                  <a:pt x="1160463" y="3671888"/>
                </a:lnTo>
                <a:lnTo>
                  <a:pt x="1162050" y="3673476"/>
                </a:lnTo>
                <a:lnTo>
                  <a:pt x="1160463" y="3673476"/>
                </a:lnTo>
                <a:lnTo>
                  <a:pt x="1158875" y="3673476"/>
                </a:lnTo>
                <a:lnTo>
                  <a:pt x="1157288" y="3673476"/>
                </a:lnTo>
                <a:lnTo>
                  <a:pt x="1157288" y="3675063"/>
                </a:lnTo>
                <a:lnTo>
                  <a:pt x="1155700" y="3675063"/>
                </a:lnTo>
                <a:lnTo>
                  <a:pt x="1155700" y="3676651"/>
                </a:lnTo>
                <a:lnTo>
                  <a:pt x="1154113" y="3678238"/>
                </a:lnTo>
                <a:lnTo>
                  <a:pt x="1152525" y="3678238"/>
                </a:lnTo>
                <a:lnTo>
                  <a:pt x="1150938" y="3678238"/>
                </a:lnTo>
                <a:lnTo>
                  <a:pt x="1149350" y="3678238"/>
                </a:lnTo>
                <a:lnTo>
                  <a:pt x="1147763" y="3678238"/>
                </a:lnTo>
                <a:lnTo>
                  <a:pt x="1146175" y="3678238"/>
                </a:lnTo>
                <a:lnTo>
                  <a:pt x="1146175" y="3679826"/>
                </a:lnTo>
                <a:lnTo>
                  <a:pt x="1146175" y="3681413"/>
                </a:lnTo>
                <a:lnTo>
                  <a:pt x="1144588" y="3681413"/>
                </a:lnTo>
                <a:lnTo>
                  <a:pt x="1143000" y="3681413"/>
                </a:lnTo>
                <a:lnTo>
                  <a:pt x="1143000" y="3683001"/>
                </a:lnTo>
                <a:lnTo>
                  <a:pt x="1144588" y="3683001"/>
                </a:lnTo>
                <a:lnTo>
                  <a:pt x="1144588" y="3684588"/>
                </a:lnTo>
                <a:lnTo>
                  <a:pt x="1146175" y="3684588"/>
                </a:lnTo>
                <a:lnTo>
                  <a:pt x="1146175" y="3686176"/>
                </a:lnTo>
                <a:lnTo>
                  <a:pt x="1146175" y="3687763"/>
                </a:lnTo>
                <a:lnTo>
                  <a:pt x="1146175" y="3689351"/>
                </a:lnTo>
                <a:lnTo>
                  <a:pt x="1146175" y="3690938"/>
                </a:lnTo>
                <a:lnTo>
                  <a:pt x="1144588" y="3690938"/>
                </a:lnTo>
                <a:lnTo>
                  <a:pt x="1143000" y="3690938"/>
                </a:lnTo>
                <a:lnTo>
                  <a:pt x="1141413" y="3690938"/>
                </a:lnTo>
                <a:lnTo>
                  <a:pt x="1141413" y="3689351"/>
                </a:lnTo>
                <a:lnTo>
                  <a:pt x="1141413" y="3687763"/>
                </a:lnTo>
                <a:lnTo>
                  <a:pt x="1141413" y="3686176"/>
                </a:lnTo>
                <a:lnTo>
                  <a:pt x="1141413" y="3684588"/>
                </a:lnTo>
                <a:lnTo>
                  <a:pt x="1141413" y="3683001"/>
                </a:lnTo>
                <a:lnTo>
                  <a:pt x="1139825" y="3683001"/>
                </a:lnTo>
                <a:lnTo>
                  <a:pt x="1138238" y="3683001"/>
                </a:lnTo>
                <a:lnTo>
                  <a:pt x="1136650" y="3683001"/>
                </a:lnTo>
                <a:lnTo>
                  <a:pt x="1136650" y="3681413"/>
                </a:lnTo>
                <a:lnTo>
                  <a:pt x="1135063" y="3681413"/>
                </a:lnTo>
                <a:lnTo>
                  <a:pt x="1135063" y="3683001"/>
                </a:lnTo>
                <a:lnTo>
                  <a:pt x="1133475" y="3683001"/>
                </a:lnTo>
                <a:lnTo>
                  <a:pt x="1133475" y="3684588"/>
                </a:lnTo>
                <a:lnTo>
                  <a:pt x="1131888" y="3684588"/>
                </a:lnTo>
                <a:lnTo>
                  <a:pt x="1131888" y="3686176"/>
                </a:lnTo>
                <a:lnTo>
                  <a:pt x="1130300" y="3686176"/>
                </a:lnTo>
                <a:lnTo>
                  <a:pt x="1128713" y="3686176"/>
                </a:lnTo>
                <a:lnTo>
                  <a:pt x="1127125" y="3686176"/>
                </a:lnTo>
                <a:lnTo>
                  <a:pt x="1125538" y="3686176"/>
                </a:lnTo>
                <a:lnTo>
                  <a:pt x="1125538" y="3687763"/>
                </a:lnTo>
                <a:lnTo>
                  <a:pt x="1123950" y="3687763"/>
                </a:lnTo>
                <a:lnTo>
                  <a:pt x="1123950" y="3689351"/>
                </a:lnTo>
                <a:lnTo>
                  <a:pt x="1122363" y="3689351"/>
                </a:lnTo>
                <a:lnTo>
                  <a:pt x="1122363" y="3690938"/>
                </a:lnTo>
                <a:lnTo>
                  <a:pt x="1120775" y="3690938"/>
                </a:lnTo>
                <a:lnTo>
                  <a:pt x="1119188" y="3690938"/>
                </a:lnTo>
                <a:lnTo>
                  <a:pt x="1119188" y="3692526"/>
                </a:lnTo>
                <a:lnTo>
                  <a:pt x="1117600" y="3692526"/>
                </a:lnTo>
                <a:lnTo>
                  <a:pt x="1116013" y="3692526"/>
                </a:lnTo>
                <a:lnTo>
                  <a:pt x="1116013" y="3694113"/>
                </a:lnTo>
                <a:lnTo>
                  <a:pt x="1114425" y="3692526"/>
                </a:lnTo>
                <a:lnTo>
                  <a:pt x="1112838" y="3692526"/>
                </a:lnTo>
                <a:lnTo>
                  <a:pt x="1112838" y="3694113"/>
                </a:lnTo>
                <a:lnTo>
                  <a:pt x="1112838" y="3695701"/>
                </a:lnTo>
                <a:lnTo>
                  <a:pt x="1111250" y="3695701"/>
                </a:lnTo>
                <a:lnTo>
                  <a:pt x="1109663" y="3695701"/>
                </a:lnTo>
                <a:lnTo>
                  <a:pt x="1108075" y="3695701"/>
                </a:lnTo>
                <a:lnTo>
                  <a:pt x="1106488" y="3695701"/>
                </a:lnTo>
                <a:lnTo>
                  <a:pt x="1106488" y="3697288"/>
                </a:lnTo>
                <a:lnTo>
                  <a:pt x="1106488" y="3698876"/>
                </a:lnTo>
                <a:lnTo>
                  <a:pt x="1104900" y="3698876"/>
                </a:lnTo>
                <a:lnTo>
                  <a:pt x="1104900" y="3700463"/>
                </a:lnTo>
                <a:lnTo>
                  <a:pt x="1103313" y="3700463"/>
                </a:lnTo>
                <a:lnTo>
                  <a:pt x="1101725" y="3700463"/>
                </a:lnTo>
                <a:lnTo>
                  <a:pt x="1101725" y="3702051"/>
                </a:lnTo>
                <a:lnTo>
                  <a:pt x="1100138" y="3702051"/>
                </a:lnTo>
                <a:lnTo>
                  <a:pt x="1100138" y="3703638"/>
                </a:lnTo>
                <a:lnTo>
                  <a:pt x="1098550" y="3703638"/>
                </a:lnTo>
                <a:lnTo>
                  <a:pt x="1096963" y="3703638"/>
                </a:lnTo>
                <a:lnTo>
                  <a:pt x="1095375" y="3703638"/>
                </a:lnTo>
                <a:lnTo>
                  <a:pt x="1095375" y="3702051"/>
                </a:lnTo>
                <a:lnTo>
                  <a:pt x="1093788" y="3702051"/>
                </a:lnTo>
                <a:lnTo>
                  <a:pt x="1093788" y="3700463"/>
                </a:lnTo>
                <a:lnTo>
                  <a:pt x="1092200" y="3700463"/>
                </a:lnTo>
                <a:lnTo>
                  <a:pt x="1090613" y="3700463"/>
                </a:lnTo>
                <a:lnTo>
                  <a:pt x="1090613" y="3698876"/>
                </a:lnTo>
                <a:lnTo>
                  <a:pt x="1089025" y="3700463"/>
                </a:lnTo>
                <a:lnTo>
                  <a:pt x="1087438" y="3700463"/>
                </a:lnTo>
                <a:lnTo>
                  <a:pt x="1087438" y="3698876"/>
                </a:lnTo>
                <a:lnTo>
                  <a:pt x="1087438" y="3697288"/>
                </a:lnTo>
                <a:lnTo>
                  <a:pt x="1087438" y="3695701"/>
                </a:lnTo>
                <a:lnTo>
                  <a:pt x="1085850" y="3695701"/>
                </a:lnTo>
                <a:lnTo>
                  <a:pt x="1085850" y="3694113"/>
                </a:lnTo>
                <a:lnTo>
                  <a:pt x="1084263" y="3694113"/>
                </a:lnTo>
                <a:lnTo>
                  <a:pt x="1082675" y="3694113"/>
                </a:lnTo>
                <a:lnTo>
                  <a:pt x="1082675" y="3692526"/>
                </a:lnTo>
                <a:lnTo>
                  <a:pt x="1081088" y="3692526"/>
                </a:lnTo>
                <a:lnTo>
                  <a:pt x="1079500" y="3692526"/>
                </a:lnTo>
                <a:lnTo>
                  <a:pt x="1077913" y="3692526"/>
                </a:lnTo>
                <a:lnTo>
                  <a:pt x="1077913" y="3694113"/>
                </a:lnTo>
                <a:lnTo>
                  <a:pt x="1076325" y="3694113"/>
                </a:lnTo>
                <a:lnTo>
                  <a:pt x="1074738" y="3694113"/>
                </a:lnTo>
                <a:lnTo>
                  <a:pt x="1073150" y="3694113"/>
                </a:lnTo>
                <a:lnTo>
                  <a:pt x="1071563" y="3694113"/>
                </a:lnTo>
                <a:lnTo>
                  <a:pt x="1069975" y="3694113"/>
                </a:lnTo>
                <a:lnTo>
                  <a:pt x="1069975" y="3692526"/>
                </a:lnTo>
                <a:lnTo>
                  <a:pt x="1069975" y="3690938"/>
                </a:lnTo>
                <a:lnTo>
                  <a:pt x="1068388" y="3690938"/>
                </a:lnTo>
                <a:lnTo>
                  <a:pt x="1066800" y="3690938"/>
                </a:lnTo>
                <a:lnTo>
                  <a:pt x="1066800" y="3689351"/>
                </a:lnTo>
                <a:lnTo>
                  <a:pt x="1065213" y="3689351"/>
                </a:lnTo>
                <a:lnTo>
                  <a:pt x="1065213" y="3687763"/>
                </a:lnTo>
                <a:lnTo>
                  <a:pt x="1065213" y="3686176"/>
                </a:lnTo>
                <a:lnTo>
                  <a:pt x="1063625" y="3686176"/>
                </a:lnTo>
                <a:lnTo>
                  <a:pt x="1062038" y="3686176"/>
                </a:lnTo>
                <a:lnTo>
                  <a:pt x="1060450" y="3686176"/>
                </a:lnTo>
                <a:lnTo>
                  <a:pt x="1060450" y="3684588"/>
                </a:lnTo>
                <a:lnTo>
                  <a:pt x="1058863" y="3684588"/>
                </a:lnTo>
                <a:lnTo>
                  <a:pt x="1058863" y="3683001"/>
                </a:lnTo>
                <a:lnTo>
                  <a:pt x="1060450" y="3683001"/>
                </a:lnTo>
                <a:lnTo>
                  <a:pt x="1060450" y="3681413"/>
                </a:lnTo>
                <a:lnTo>
                  <a:pt x="1062038" y="3681413"/>
                </a:lnTo>
                <a:lnTo>
                  <a:pt x="1062038" y="3679826"/>
                </a:lnTo>
                <a:lnTo>
                  <a:pt x="1063625" y="3679826"/>
                </a:lnTo>
                <a:lnTo>
                  <a:pt x="1065213" y="3679826"/>
                </a:lnTo>
                <a:lnTo>
                  <a:pt x="1065213" y="3678238"/>
                </a:lnTo>
                <a:lnTo>
                  <a:pt x="1063625" y="3678238"/>
                </a:lnTo>
                <a:lnTo>
                  <a:pt x="1063625" y="3676651"/>
                </a:lnTo>
                <a:lnTo>
                  <a:pt x="1062038" y="3676651"/>
                </a:lnTo>
                <a:lnTo>
                  <a:pt x="1060450" y="3676651"/>
                </a:lnTo>
                <a:lnTo>
                  <a:pt x="1060450" y="3675063"/>
                </a:lnTo>
                <a:lnTo>
                  <a:pt x="1058863" y="3675063"/>
                </a:lnTo>
                <a:lnTo>
                  <a:pt x="1058863" y="3673476"/>
                </a:lnTo>
                <a:lnTo>
                  <a:pt x="1057275" y="3673476"/>
                </a:lnTo>
                <a:lnTo>
                  <a:pt x="1055688" y="3673476"/>
                </a:lnTo>
                <a:lnTo>
                  <a:pt x="1054100" y="3673476"/>
                </a:lnTo>
                <a:lnTo>
                  <a:pt x="1052513" y="3673476"/>
                </a:lnTo>
                <a:lnTo>
                  <a:pt x="1052513" y="3671888"/>
                </a:lnTo>
                <a:lnTo>
                  <a:pt x="1050925" y="3670301"/>
                </a:lnTo>
                <a:lnTo>
                  <a:pt x="1050925" y="3668713"/>
                </a:lnTo>
                <a:lnTo>
                  <a:pt x="1050925" y="3667126"/>
                </a:lnTo>
                <a:lnTo>
                  <a:pt x="1049338" y="3667126"/>
                </a:lnTo>
                <a:lnTo>
                  <a:pt x="1049338" y="3665538"/>
                </a:lnTo>
                <a:lnTo>
                  <a:pt x="1047750" y="3665538"/>
                </a:lnTo>
                <a:lnTo>
                  <a:pt x="1046163" y="3665538"/>
                </a:lnTo>
                <a:lnTo>
                  <a:pt x="1046163" y="3663951"/>
                </a:lnTo>
                <a:lnTo>
                  <a:pt x="1044575" y="3663951"/>
                </a:lnTo>
                <a:lnTo>
                  <a:pt x="1042988" y="3663951"/>
                </a:lnTo>
                <a:lnTo>
                  <a:pt x="1042988" y="3662363"/>
                </a:lnTo>
                <a:lnTo>
                  <a:pt x="1041400" y="3660776"/>
                </a:lnTo>
                <a:lnTo>
                  <a:pt x="1039813" y="3660776"/>
                </a:lnTo>
                <a:lnTo>
                  <a:pt x="1038225" y="3660776"/>
                </a:lnTo>
                <a:lnTo>
                  <a:pt x="1038225" y="3659188"/>
                </a:lnTo>
                <a:lnTo>
                  <a:pt x="1036638" y="3659188"/>
                </a:lnTo>
                <a:lnTo>
                  <a:pt x="1036638" y="3657601"/>
                </a:lnTo>
                <a:lnTo>
                  <a:pt x="1035050" y="3657601"/>
                </a:lnTo>
                <a:lnTo>
                  <a:pt x="1033463" y="3657601"/>
                </a:lnTo>
                <a:lnTo>
                  <a:pt x="1033463" y="3656013"/>
                </a:lnTo>
                <a:lnTo>
                  <a:pt x="1031875" y="3656013"/>
                </a:lnTo>
                <a:lnTo>
                  <a:pt x="1030288" y="3656013"/>
                </a:lnTo>
                <a:lnTo>
                  <a:pt x="1030288" y="3654426"/>
                </a:lnTo>
                <a:lnTo>
                  <a:pt x="1030288" y="3652838"/>
                </a:lnTo>
                <a:lnTo>
                  <a:pt x="1030288" y="3651251"/>
                </a:lnTo>
                <a:lnTo>
                  <a:pt x="1028700" y="3651251"/>
                </a:lnTo>
                <a:lnTo>
                  <a:pt x="1027113" y="3651251"/>
                </a:lnTo>
                <a:lnTo>
                  <a:pt x="1027113" y="3649663"/>
                </a:lnTo>
                <a:lnTo>
                  <a:pt x="1027113" y="3648076"/>
                </a:lnTo>
                <a:lnTo>
                  <a:pt x="1027113" y="3646488"/>
                </a:lnTo>
                <a:lnTo>
                  <a:pt x="1025525" y="3646488"/>
                </a:lnTo>
                <a:lnTo>
                  <a:pt x="1023938" y="3646488"/>
                </a:lnTo>
                <a:lnTo>
                  <a:pt x="1022350" y="3646488"/>
                </a:lnTo>
                <a:lnTo>
                  <a:pt x="1020763" y="3646488"/>
                </a:lnTo>
                <a:lnTo>
                  <a:pt x="1020763" y="3644901"/>
                </a:lnTo>
                <a:lnTo>
                  <a:pt x="1019175" y="3644901"/>
                </a:lnTo>
                <a:lnTo>
                  <a:pt x="1019175" y="3646488"/>
                </a:lnTo>
                <a:lnTo>
                  <a:pt x="1017588" y="3646488"/>
                </a:lnTo>
                <a:lnTo>
                  <a:pt x="1016000" y="3646488"/>
                </a:lnTo>
                <a:lnTo>
                  <a:pt x="1014413" y="3646488"/>
                </a:lnTo>
                <a:lnTo>
                  <a:pt x="1014413" y="3648076"/>
                </a:lnTo>
                <a:lnTo>
                  <a:pt x="1012825" y="3648076"/>
                </a:lnTo>
                <a:lnTo>
                  <a:pt x="1011238" y="3648076"/>
                </a:lnTo>
                <a:lnTo>
                  <a:pt x="1009650" y="3648076"/>
                </a:lnTo>
                <a:lnTo>
                  <a:pt x="1008063" y="3648076"/>
                </a:lnTo>
                <a:lnTo>
                  <a:pt x="1008063" y="3649663"/>
                </a:lnTo>
                <a:lnTo>
                  <a:pt x="1006475" y="3649663"/>
                </a:lnTo>
                <a:lnTo>
                  <a:pt x="1004888" y="3649663"/>
                </a:lnTo>
                <a:lnTo>
                  <a:pt x="1004888" y="3651251"/>
                </a:lnTo>
                <a:lnTo>
                  <a:pt x="1003300" y="3651251"/>
                </a:lnTo>
                <a:lnTo>
                  <a:pt x="1003300" y="3652838"/>
                </a:lnTo>
                <a:lnTo>
                  <a:pt x="1003300" y="3654426"/>
                </a:lnTo>
                <a:lnTo>
                  <a:pt x="1003300" y="3656013"/>
                </a:lnTo>
                <a:lnTo>
                  <a:pt x="1003300" y="3657601"/>
                </a:lnTo>
                <a:lnTo>
                  <a:pt x="1001713" y="3657601"/>
                </a:lnTo>
                <a:lnTo>
                  <a:pt x="1001713" y="3659188"/>
                </a:lnTo>
                <a:lnTo>
                  <a:pt x="1001713" y="3660776"/>
                </a:lnTo>
                <a:lnTo>
                  <a:pt x="1000125" y="3662363"/>
                </a:lnTo>
                <a:lnTo>
                  <a:pt x="1001713" y="3662363"/>
                </a:lnTo>
                <a:lnTo>
                  <a:pt x="1001713" y="3663951"/>
                </a:lnTo>
                <a:lnTo>
                  <a:pt x="1000125" y="3663951"/>
                </a:lnTo>
                <a:lnTo>
                  <a:pt x="998538" y="3663951"/>
                </a:lnTo>
                <a:lnTo>
                  <a:pt x="996950" y="3663951"/>
                </a:lnTo>
                <a:lnTo>
                  <a:pt x="995363" y="3663951"/>
                </a:lnTo>
                <a:lnTo>
                  <a:pt x="995363" y="3665538"/>
                </a:lnTo>
                <a:lnTo>
                  <a:pt x="993775" y="3665538"/>
                </a:lnTo>
                <a:lnTo>
                  <a:pt x="993775" y="3663951"/>
                </a:lnTo>
                <a:lnTo>
                  <a:pt x="992188" y="3663951"/>
                </a:lnTo>
                <a:lnTo>
                  <a:pt x="990600" y="3663951"/>
                </a:lnTo>
                <a:lnTo>
                  <a:pt x="989013" y="3663951"/>
                </a:lnTo>
                <a:lnTo>
                  <a:pt x="989013" y="3665538"/>
                </a:lnTo>
                <a:lnTo>
                  <a:pt x="987425" y="3665538"/>
                </a:lnTo>
                <a:lnTo>
                  <a:pt x="987425" y="3663951"/>
                </a:lnTo>
                <a:lnTo>
                  <a:pt x="985838" y="3663951"/>
                </a:lnTo>
                <a:lnTo>
                  <a:pt x="985838" y="3662363"/>
                </a:lnTo>
                <a:lnTo>
                  <a:pt x="985838" y="3660776"/>
                </a:lnTo>
                <a:lnTo>
                  <a:pt x="985838" y="3659188"/>
                </a:lnTo>
                <a:lnTo>
                  <a:pt x="984250" y="3659188"/>
                </a:lnTo>
                <a:lnTo>
                  <a:pt x="984250" y="3657601"/>
                </a:lnTo>
                <a:lnTo>
                  <a:pt x="982663" y="3657601"/>
                </a:lnTo>
                <a:lnTo>
                  <a:pt x="981075" y="3657601"/>
                </a:lnTo>
                <a:lnTo>
                  <a:pt x="979488" y="3657601"/>
                </a:lnTo>
                <a:lnTo>
                  <a:pt x="977900" y="3657601"/>
                </a:lnTo>
                <a:lnTo>
                  <a:pt x="976313" y="3657601"/>
                </a:lnTo>
                <a:lnTo>
                  <a:pt x="976313" y="3659188"/>
                </a:lnTo>
                <a:lnTo>
                  <a:pt x="974725" y="3659188"/>
                </a:lnTo>
                <a:lnTo>
                  <a:pt x="973138" y="3659188"/>
                </a:lnTo>
                <a:lnTo>
                  <a:pt x="971550" y="3659188"/>
                </a:lnTo>
                <a:lnTo>
                  <a:pt x="971550" y="3657601"/>
                </a:lnTo>
                <a:lnTo>
                  <a:pt x="969963" y="3657601"/>
                </a:lnTo>
                <a:lnTo>
                  <a:pt x="969963" y="3656013"/>
                </a:lnTo>
                <a:lnTo>
                  <a:pt x="968375" y="3656013"/>
                </a:lnTo>
                <a:lnTo>
                  <a:pt x="966788" y="3656013"/>
                </a:lnTo>
                <a:lnTo>
                  <a:pt x="966788" y="3654426"/>
                </a:lnTo>
                <a:lnTo>
                  <a:pt x="966788" y="3652838"/>
                </a:lnTo>
                <a:lnTo>
                  <a:pt x="965200" y="3651251"/>
                </a:lnTo>
                <a:lnTo>
                  <a:pt x="963613" y="3651251"/>
                </a:lnTo>
                <a:lnTo>
                  <a:pt x="962025" y="3651251"/>
                </a:lnTo>
                <a:lnTo>
                  <a:pt x="962025" y="3649663"/>
                </a:lnTo>
                <a:lnTo>
                  <a:pt x="960438" y="3649663"/>
                </a:lnTo>
                <a:lnTo>
                  <a:pt x="958850" y="3649663"/>
                </a:lnTo>
                <a:lnTo>
                  <a:pt x="957263" y="3649663"/>
                </a:lnTo>
                <a:lnTo>
                  <a:pt x="957263" y="3648076"/>
                </a:lnTo>
                <a:lnTo>
                  <a:pt x="955675" y="3648076"/>
                </a:lnTo>
                <a:lnTo>
                  <a:pt x="955675" y="3646488"/>
                </a:lnTo>
                <a:lnTo>
                  <a:pt x="954088" y="3646488"/>
                </a:lnTo>
                <a:lnTo>
                  <a:pt x="954088" y="3648076"/>
                </a:lnTo>
                <a:lnTo>
                  <a:pt x="954088" y="3649663"/>
                </a:lnTo>
                <a:lnTo>
                  <a:pt x="952500" y="3649663"/>
                </a:lnTo>
                <a:lnTo>
                  <a:pt x="952500" y="3651251"/>
                </a:lnTo>
                <a:lnTo>
                  <a:pt x="950913" y="3651251"/>
                </a:lnTo>
                <a:lnTo>
                  <a:pt x="949325" y="3651251"/>
                </a:lnTo>
                <a:lnTo>
                  <a:pt x="947738" y="3651251"/>
                </a:lnTo>
                <a:lnTo>
                  <a:pt x="946150" y="3651251"/>
                </a:lnTo>
                <a:lnTo>
                  <a:pt x="944563" y="3651251"/>
                </a:lnTo>
                <a:lnTo>
                  <a:pt x="944563" y="3652838"/>
                </a:lnTo>
                <a:lnTo>
                  <a:pt x="944563" y="3654426"/>
                </a:lnTo>
                <a:lnTo>
                  <a:pt x="942975" y="3654426"/>
                </a:lnTo>
                <a:lnTo>
                  <a:pt x="942975" y="3656013"/>
                </a:lnTo>
                <a:lnTo>
                  <a:pt x="942975" y="3657601"/>
                </a:lnTo>
                <a:lnTo>
                  <a:pt x="944563" y="3657601"/>
                </a:lnTo>
                <a:lnTo>
                  <a:pt x="944563" y="3659188"/>
                </a:lnTo>
                <a:lnTo>
                  <a:pt x="944563" y="3660776"/>
                </a:lnTo>
                <a:lnTo>
                  <a:pt x="944563" y="3662363"/>
                </a:lnTo>
                <a:lnTo>
                  <a:pt x="942975" y="3662363"/>
                </a:lnTo>
                <a:lnTo>
                  <a:pt x="942975" y="3663951"/>
                </a:lnTo>
                <a:lnTo>
                  <a:pt x="942975" y="3665538"/>
                </a:lnTo>
                <a:lnTo>
                  <a:pt x="942975" y="3667126"/>
                </a:lnTo>
                <a:lnTo>
                  <a:pt x="942975" y="3668713"/>
                </a:lnTo>
                <a:lnTo>
                  <a:pt x="941388" y="3668713"/>
                </a:lnTo>
                <a:lnTo>
                  <a:pt x="939800" y="3668713"/>
                </a:lnTo>
                <a:lnTo>
                  <a:pt x="939800" y="3667126"/>
                </a:lnTo>
                <a:lnTo>
                  <a:pt x="938213" y="3667126"/>
                </a:lnTo>
                <a:lnTo>
                  <a:pt x="936625" y="3667126"/>
                </a:lnTo>
                <a:lnTo>
                  <a:pt x="935038" y="3667126"/>
                </a:lnTo>
                <a:lnTo>
                  <a:pt x="933450" y="3667126"/>
                </a:lnTo>
                <a:lnTo>
                  <a:pt x="933450" y="3665538"/>
                </a:lnTo>
                <a:lnTo>
                  <a:pt x="931863" y="3665538"/>
                </a:lnTo>
                <a:lnTo>
                  <a:pt x="931863" y="3663951"/>
                </a:lnTo>
                <a:lnTo>
                  <a:pt x="933450" y="3663951"/>
                </a:lnTo>
                <a:lnTo>
                  <a:pt x="933450" y="3662363"/>
                </a:lnTo>
                <a:lnTo>
                  <a:pt x="933450" y="3660776"/>
                </a:lnTo>
                <a:lnTo>
                  <a:pt x="935038" y="3660776"/>
                </a:lnTo>
                <a:lnTo>
                  <a:pt x="935038" y="3659188"/>
                </a:lnTo>
                <a:lnTo>
                  <a:pt x="933450" y="3659188"/>
                </a:lnTo>
                <a:lnTo>
                  <a:pt x="931863" y="3659188"/>
                </a:lnTo>
                <a:lnTo>
                  <a:pt x="930275" y="3659188"/>
                </a:lnTo>
                <a:lnTo>
                  <a:pt x="928688" y="3659188"/>
                </a:lnTo>
                <a:lnTo>
                  <a:pt x="928688" y="3660776"/>
                </a:lnTo>
                <a:lnTo>
                  <a:pt x="928688" y="3662363"/>
                </a:lnTo>
                <a:lnTo>
                  <a:pt x="928688" y="3663951"/>
                </a:lnTo>
                <a:lnTo>
                  <a:pt x="927100" y="3663951"/>
                </a:lnTo>
                <a:lnTo>
                  <a:pt x="925513" y="3663951"/>
                </a:lnTo>
                <a:lnTo>
                  <a:pt x="923925" y="3663951"/>
                </a:lnTo>
                <a:lnTo>
                  <a:pt x="923925" y="3662363"/>
                </a:lnTo>
                <a:lnTo>
                  <a:pt x="922338" y="3662363"/>
                </a:lnTo>
                <a:lnTo>
                  <a:pt x="920750" y="3660776"/>
                </a:lnTo>
                <a:lnTo>
                  <a:pt x="919163" y="3660776"/>
                </a:lnTo>
                <a:lnTo>
                  <a:pt x="917575" y="3660776"/>
                </a:lnTo>
                <a:lnTo>
                  <a:pt x="917575" y="3659188"/>
                </a:lnTo>
                <a:lnTo>
                  <a:pt x="915988" y="3659188"/>
                </a:lnTo>
                <a:lnTo>
                  <a:pt x="914400" y="3659188"/>
                </a:lnTo>
                <a:lnTo>
                  <a:pt x="912813" y="3659188"/>
                </a:lnTo>
                <a:lnTo>
                  <a:pt x="912813" y="3657601"/>
                </a:lnTo>
                <a:lnTo>
                  <a:pt x="911225" y="3657601"/>
                </a:lnTo>
                <a:lnTo>
                  <a:pt x="911225" y="3659188"/>
                </a:lnTo>
                <a:lnTo>
                  <a:pt x="909638" y="3659188"/>
                </a:lnTo>
                <a:lnTo>
                  <a:pt x="908050" y="3659188"/>
                </a:lnTo>
                <a:lnTo>
                  <a:pt x="906463" y="3660776"/>
                </a:lnTo>
                <a:lnTo>
                  <a:pt x="906463" y="3662363"/>
                </a:lnTo>
                <a:lnTo>
                  <a:pt x="908050" y="3662363"/>
                </a:lnTo>
                <a:lnTo>
                  <a:pt x="908050" y="3663951"/>
                </a:lnTo>
                <a:lnTo>
                  <a:pt x="906463" y="3663951"/>
                </a:lnTo>
                <a:lnTo>
                  <a:pt x="904875" y="3663951"/>
                </a:lnTo>
                <a:lnTo>
                  <a:pt x="904875" y="3665538"/>
                </a:lnTo>
                <a:lnTo>
                  <a:pt x="903288" y="3665538"/>
                </a:lnTo>
                <a:lnTo>
                  <a:pt x="903288" y="3663951"/>
                </a:lnTo>
                <a:lnTo>
                  <a:pt x="901700" y="3663951"/>
                </a:lnTo>
                <a:lnTo>
                  <a:pt x="901700" y="3662363"/>
                </a:lnTo>
                <a:lnTo>
                  <a:pt x="901700" y="3660776"/>
                </a:lnTo>
                <a:lnTo>
                  <a:pt x="901700" y="3659188"/>
                </a:lnTo>
                <a:lnTo>
                  <a:pt x="900113" y="3659188"/>
                </a:lnTo>
                <a:lnTo>
                  <a:pt x="900113" y="3657601"/>
                </a:lnTo>
                <a:lnTo>
                  <a:pt x="898525" y="3657601"/>
                </a:lnTo>
                <a:lnTo>
                  <a:pt x="898525" y="3659188"/>
                </a:lnTo>
                <a:lnTo>
                  <a:pt x="896938" y="3659188"/>
                </a:lnTo>
                <a:lnTo>
                  <a:pt x="895350" y="3659188"/>
                </a:lnTo>
                <a:lnTo>
                  <a:pt x="895350" y="3660776"/>
                </a:lnTo>
                <a:lnTo>
                  <a:pt x="893763" y="3660776"/>
                </a:lnTo>
                <a:lnTo>
                  <a:pt x="893763" y="3662363"/>
                </a:lnTo>
                <a:lnTo>
                  <a:pt x="892175" y="3662363"/>
                </a:lnTo>
                <a:lnTo>
                  <a:pt x="892175" y="3660776"/>
                </a:lnTo>
                <a:lnTo>
                  <a:pt x="890588" y="3660776"/>
                </a:lnTo>
                <a:lnTo>
                  <a:pt x="890588" y="3662363"/>
                </a:lnTo>
                <a:lnTo>
                  <a:pt x="890588" y="3663951"/>
                </a:lnTo>
                <a:lnTo>
                  <a:pt x="889000" y="3663951"/>
                </a:lnTo>
                <a:lnTo>
                  <a:pt x="889000" y="3665538"/>
                </a:lnTo>
                <a:lnTo>
                  <a:pt x="887413" y="3665538"/>
                </a:lnTo>
                <a:lnTo>
                  <a:pt x="885825" y="3665538"/>
                </a:lnTo>
                <a:lnTo>
                  <a:pt x="885825" y="3667126"/>
                </a:lnTo>
                <a:lnTo>
                  <a:pt x="884238" y="3667126"/>
                </a:lnTo>
                <a:lnTo>
                  <a:pt x="882650" y="3667126"/>
                </a:lnTo>
                <a:lnTo>
                  <a:pt x="881063" y="3667126"/>
                </a:lnTo>
                <a:lnTo>
                  <a:pt x="881063" y="3668713"/>
                </a:lnTo>
                <a:lnTo>
                  <a:pt x="879475" y="3668713"/>
                </a:lnTo>
                <a:lnTo>
                  <a:pt x="877888" y="3668713"/>
                </a:lnTo>
                <a:lnTo>
                  <a:pt x="876300" y="3668713"/>
                </a:lnTo>
                <a:lnTo>
                  <a:pt x="874713" y="3668713"/>
                </a:lnTo>
                <a:lnTo>
                  <a:pt x="873125" y="3668713"/>
                </a:lnTo>
                <a:lnTo>
                  <a:pt x="873125" y="3670301"/>
                </a:lnTo>
                <a:lnTo>
                  <a:pt x="873125" y="3671888"/>
                </a:lnTo>
                <a:lnTo>
                  <a:pt x="871538" y="3671888"/>
                </a:lnTo>
                <a:lnTo>
                  <a:pt x="871538" y="3673476"/>
                </a:lnTo>
                <a:lnTo>
                  <a:pt x="869950" y="3673476"/>
                </a:lnTo>
                <a:lnTo>
                  <a:pt x="868363" y="3673476"/>
                </a:lnTo>
                <a:lnTo>
                  <a:pt x="866775" y="3671888"/>
                </a:lnTo>
                <a:lnTo>
                  <a:pt x="865188" y="3671888"/>
                </a:lnTo>
                <a:lnTo>
                  <a:pt x="865188" y="3673476"/>
                </a:lnTo>
                <a:lnTo>
                  <a:pt x="863600" y="3673476"/>
                </a:lnTo>
                <a:lnTo>
                  <a:pt x="863600" y="3675063"/>
                </a:lnTo>
                <a:lnTo>
                  <a:pt x="863600" y="3676651"/>
                </a:lnTo>
                <a:lnTo>
                  <a:pt x="862013" y="3676651"/>
                </a:lnTo>
                <a:lnTo>
                  <a:pt x="860425" y="3676651"/>
                </a:lnTo>
                <a:lnTo>
                  <a:pt x="858838" y="3676651"/>
                </a:lnTo>
                <a:lnTo>
                  <a:pt x="857250" y="3676651"/>
                </a:lnTo>
                <a:lnTo>
                  <a:pt x="855663" y="3676651"/>
                </a:lnTo>
                <a:lnTo>
                  <a:pt x="854075" y="3676651"/>
                </a:lnTo>
                <a:lnTo>
                  <a:pt x="854075" y="3675063"/>
                </a:lnTo>
                <a:lnTo>
                  <a:pt x="852488" y="3675063"/>
                </a:lnTo>
                <a:lnTo>
                  <a:pt x="850900" y="3675063"/>
                </a:lnTo>
                <a:lnTo>
                  <a:pt x="850900" y="3673476"/>
                </a:lnTo>
                <a:lnTo>
                  <a:pt x="849313" y="3673476"/>
                </a:lnTo>
                <a:lnTo>
                  <a:pt x="847725" y="3673476"/>
                </a:lnTo>
                <a:lnTo>
                  <a:pt x="846138" y="3673476"/>
                </a:lnTo>
                <a:lnTo>
                  <a:pt x="844550" y="3673476"/>
                </a:lnTo>
                <a:lnTo>
                  <a:pt x="842963" y="3673476"/>
                </a:lnTo>
                <a:lnTo>
                  <a:pt x="841375" y="3673476"/>
                </a:lnTo>
                <a:lnTo>
                  <a:pt x="839788" y="3673476"/>
                </a:lnTo>
                <a:lnTo>
                  <a:pt x="838200" y="3673476"/>
                </a:lnTo>
                <a:lnTo>
                  <a:pt x="836613" y="3673476"/>
                </a:lnTo>
                <a:lnTo>
                  <a:pt x="836613" y="3671888"/>
                </a:lnTo>
                <a:lnTo>
                  <a:pt x="835025" y="3671888"/>
                </a:lnTo>
                <a:lnTo>
                  <a:pt x="833438" y="3671888"/>
                </a:lnTo>
                <a:lnTo>
                  <a:pt x="831850" y="3671888"/>
                </a:lnTo>
                <a:lnTo>
                  <a:pt x="831850" y="3670301"/>
                </a:lnTo>
                <a:lnTo>
                  <a:pt x="831850" y="3668713"/>
                </a:lnTo>
                <a:lnTo>
                  <a:pt x="830263" y="3668713"/>
                </a:lnTo>
                <a:lnTo>
                  <a:pt x="828675" y="3668713"/>
                </a:lnTo>
                <a:lnTo>
                  <a:pt x="827088" y="3668713"/>
                </a:lnTo>
                <a:lnTo>
                  <a:pt x="827088" y="3667126"/>
                </a:lnTo>
                <a:lnTo>
                  <a:pt x="825500" y="3667126"/>
                </a:lnTo>
                <a:lnTo>
                  <a:pt x="823913" y="3667126"/>
                </a:lnTo>
                <a:lnTo>
                  <a:pt x="823913" y="3665538"/>
                </a:lnTo>
                <a:lnTo>
                  <a:pt x="822325" y="3665538"/>
                </a:lnTo>
                <a:lnTo>
                  <a:pt x="820738" y="3665538"/>
                </a:lnTo>
                <a:lnTo>
                  <a:pt x="819150" y="3665538"/>
                </a:lnTo>
                <a:lnTo>
                  <a:pt x="819150" y="3663951"/>
                </a:lnTo>
                <a:lnTo>
                  <a:pt x="817563" y="3663951"/>
                </a:lnTo>
                <a:lnTo>
                  <a:pt x="815975" y="3663951"/>
                </a:lnTo>
                <a:lnTo>
                  <a:pt x="814388" y="3663951"/>
                </a:lnTo>
                <a:lnTo>
                  <a:pt x="812800" y="3663951"/>
                </a:lnTo>
                <a:lnTo>
                  <a:pt x="811213" y="3663951"/>
                </a:lnTo>
                <a:lnTo>
                  <a:pt x="809625" y="3663951"/>
                </a:lnTo>
                <a:lnTo>
                  <a:pt x="808038" y="3663951"/>
                </a:lnTo>
                <a:lnTo>
                  <a:pt x="806450" y="3663951"/>
                </a:lnTo>
                <a:lnTo>
                  <a:pt x="804863" y="3663951"/>
                </a:lnTo>
                <a:lnTo>
                  <a:pt x="804863" y="3662363"/>
                </a:lnTo>
                <a:lnTo>
                  <a:pt x="803275" y="3662363"/>
                </a:lnTo>
                <a:lnTo>
                  <a:pt x="801688" y="3662363"/>
                </a:lnTo>
                <a:lnTo>
                  <a:pt x="800100" y="3662363"/>
                </a:lnTo>
                <a:lnTo>
                  <a:pt x="798513" y="3662363"/>
                </a:lnTo>
                <a:lnTo>
                  <a:pt x="798513" y="3663951"/>
                </a:lnTo>
                <a:lnTo>
                  <a:pt x="796925" y="3663951"/>
                </a:lnTo>
                <a:lnTo>
                  <a:pt x="795338" y="3663951"/>
                </a:lnTo>
                <a:lnTo>
                  <a:pt x="793750" y="3663951"/>
                </a:lnTo>
                <a:lnTo>
                  <a:pt x="793750" y="3662363"/>
                </a:lnTo>
                <a:lnTo>
                  <a:pt x="795338" y="3662363"/>
                </a:lnTo>
                <a:lnTo>
                  <a:pt x="795338" y="3660776"/>
                </a:lnTo>
                <a:lnTo>
                  <a:pt x="793750" y="3660776"/>
                </a:lnTo>
                <a:lnTo>
                  <a:pt x="793750" y="3659188"/>
                </a:lnTo>
                <a:lnTo>
                  <a:pt x="792163" y="3659188"/>
                </a:lnTo>
                <a:lnTo>
                  <a:pt x="792163" y="3657601"/>
                </a:lnTo>
                <a:lnTo>
                  <a:pt x="790575" y="3657601"/>
                </a:lnTo>
                <a:lnTo>
                  <a:pt x="788988" y="3657601"/>
                </a:lnTo>
                <a:lnTo>
                  <a:pt x="787400" y="3657601"/>
                </a:lnTo>
                <a:lnTo>
                  <a:pt x="787400" y="3656013"/>
                </a:lnTo>
                <a:lnTo>
                  <a:pt x="785813" y="3656013"/>
                </a:lnTo>
                <a:lnTo>
                  <a:pt x="784225" y="3656013"/>
                </a:lnTo>
                <a:lnTo>
                  <a:pt x="782638" y="3656013"/>
                </a:lnTo>
                <a:lnTo>
                  <a:pt x="782638" y="3657601"/>
                </a:lnTo>
                <a:lnTo>
                  <a:pt x="782638" y="3659188"/>
                </a:lnTo>
                <a:lnTo>
                  <a:pt x="781050" y="3659188"/>
                </a:lnTo>
                <a:lnTo>
                  <a:pt x="781050" y="3660776"/>
                </a:lnTo>
                <a:lnTo>
                  <a:pt x="781050" y="3662363"/>
                </a:lnTo>
                <a:lnTo>
                  <a:pt x="779463" y="3662363"/>
                </a:lnTo>
                <a:lnTo>
                  <a:pt x="779463" y="3663951"/>
                </a:lnTo>
                <a:lnTo>
                  <a:pt x="777875" y="3663951"/>
                </a:lnTo>
                <a:lnTo>
                  <a:pt x="776288" y="3663951"/>
                </a:lnTo>
                <a:lnTo>
                  <a:pt x="774700" y="3663951"/>
                </a:lnTo>
                <a:lnTo>
                  <a:pt x="774700" y="3662363"/>
                </a:lnTo>
                <a:lnTo>
                  <a:pt x="773113" y="3662363"/>
                </a:lnTo>
                <a:lnTo>
                  <a:pt x="773113" y="3663951"/>
                </a:lnTo>
                <a:lnTo>
                  <a:pt x="771525" y="3663951"/>
                </a:lnTo>
                <a:lnTo>
                  <a:pt x="769938" y="3663951"/>
                </a:lnTo>
                <a:lnTo>
                  <a:pt x="768350" y="3663951"/>
                </a:lnTo>
                <a:lnTo>
                  <a:pt x="766763" y="3663951"/>
                </a:lnTo>
                <a:lnTo>
                  <a:pt x="765175" y="3663951"/>
                </a:lnTo>
                <a:lnTo>
                  <a:pt x="765175" y="3665538"/>
                </a:lnTo>
                <a:lnTo>
                  <a:pt x="763588" y="3665538"/>
                </a:lnTo>
                <a:lnTo>
                  <a:pt x="762000" y="3665538"/>
                </a:lnTo>
                <a:lnTo>
                  <a:pt x="762000" y="3663951"/>
                </a:lnTo>
                <a:lnTo>
                  <a:pt x="760413" y="3663951"/>
                </a:lnTo>
                <a:lnTo>
                  <a:pt x="758825" y="3663951"/>
                </a:lnTo>
                <a:lnTo>
                  <a:pt x="757238" y="3663951"/>
                </a:lnTo>
                <a:lnTo>
                  <a:pt x="757238" y="3665538"/>
                </a:lnTo>
                <a:lnTo>
                  <a:pt x="755650" y="3667126"/>
                </a:lnTo>
                <a:lnTo>
                  <a:pt x="755650" y="3668713"/>
                </a:lnTo>
                <a:lnTo>
                  <a:pt x="754063" y="3668713"/>
                </a:lnTo>
                <a:lnTo>
                  <a:pt x="752475" y="3668713"/>
                </a:lnTo>
                <a:lnTo>
                  <a:pt x="750888" y="3668713"/>
                </a:lnTo>
                <a:lnTo>
                  <a:pt x="750888" y="3670301"/>
                </a:lnTo>
                <a:lnTo>
                  <a:pt x="749300" y="3670301"/>
                </a:lnTo>
                <a:lnTo>
                  <a:pt x="747713" y="3671888"/>
                </a:lnTo>
                <a:lnTo>
                  <a:pt x="747713" y="3673476"/>
                </a:lnTo>
                <a:lnTo>
                  <a:pt x="747713" y="3675063"/>
                </a:lnTo>
                <a:lnTo>
                  <a:pt x="747713" y="3676651"/>
                </a:lnTo>
                <a:lnTo>
                  <a:pt x="749300" y="3676651"/>
                </a:lnTo>
                <a:lnTo>
                  <a:pt x="749300" y="3678238"/>
                </a:lnTo>
                <a:lnTo>
                  <a:pt x="747713" y="3678238"/>
                </a:lnTo>
                <a:lnTo>
                  <a:pt x="746125" y="3676651"/>
                </a:lnTo>
                <a:lnTo>
                  <a:pt x="744538" y="3676651"/>
                </a:lnTo>
                <a:lnTo>
                  <a:pt x="742950" y="3675063"/>
                </a:lnTo>
                <a:lnTo>
                  <a:pt x="742950" y="3673476"/>
                </a:lnTo>
                <a:lnTo>
                  <a:pt x="741363" y="3673476"/>
                </a:lnTo>
                <a:lnTo>
                  <a:pt x="739775" y="3673476"/>
                </a:lnTo>
                <a:lnTo>
                  <a:pt x="738188" y="3673476"/>
                </a:lnTo>
                <a:lnTo>
                  <a:pt x="736600" y="3671888"/>
                </a:lnTo>
                <a:lnTo>
                  <a:pt x="736600" y="3670301"/>
                </a:lnTo>
                <a:lnTo>
                  <a:pt x="735013" y="3670301"/>
                </a:lnTo>
                <a:lnTo>
                  <a:pt x="735013" y="3668713"/>
                </a:lnTo>
                <a:lnTo>
                  <a:pt x="733425" y="3668713"/>
                </a:lnTo>
                <a:lnTo>
                  <a:pt x="731838" y="3668713"/>
                </a:lnTo>
                <a:lnTo>
                  <a:pt x="730250" y="3668713"/>
                </a:lnTo>
                <a:lnTo>
                  <a:pt x="728663" y="3668713"/>
                </a:lnTo>
                <a:lnTo>
                  <a:pt x="728663" y="3667126"/>
                </a:lnTo>
                <a:lnTo>
                  <a:pt x="727075" y="3667126"/>
                </a:lnTo>
                <a:lnTo>
                  <a:pt x="727075" y="3668713"/>
                </a:lnTo>
                <a:lnTo>
                  <a:pt x="725488" y="3668713"/>
                </a:lnTo>
                <a:lnTo>
                  <a:pt x="723900" y="3668713"/>
                </a:lnTo>
                <a:lnTo>
                  <a:pt x="722313" y="3668713"/>
                </a:lnTo>
                <a:lnTo>
                  <a:pt x="720725" y="3668713"/>
                </a:lnTo>
                <a:lnTo>
                  <a:pt x="719138" y="3668713"/>
                </a:lnTo>
                <a:lnTo>
                  <a:pt x="717550" y="3668713"/>
                </a:lnTo>
                <a:lnTo>
                  <a:pt x="715963" y="3668713"/>
                </a:lnTo>
                <a:lnTo>
                  <a:pt x="715963" y="3670301"/>
                </a:lnTo>
                <a:lnTo>
                  <a:pt x="715963" y="3671888"/>
                </a:lnTo>
                <a:lnTo>
                  <a:pt x="714375" y="3673476"/>
                </a:lnTo>
                <a:lnTo>
                  <a:pt x="712788" y="3673476"/>
                </a:lnTo>
                <a:lnTo>
                  <a:pt x="712788" y="3675063"/>
                </a:lnTo>
                <a:lnTo>
                  <a:pt x="711200" y="3675063"/>
                </a:lnTo>
                <a:lnTo>
                  <a:pt x="709613" y="3675063"/>
                </a:lnTo>
                <a:lnTo>
                  <a:pt x="708025" y="3675063"/>
                </a:lnTo>
                <a:lnTo>
                  <a:pt x="708025" y="3676651"/>
                </a:lnTo>
                <a:lnTo>
                  <a:pt x="706438" y="3678238"/>
                </a:lnTo>
                <a:lnTo>
                  <a:pt x="706438" y="3679826"/>
                </a:lnTo>
                <a:lnTo>
                  <a:pt x="704850" y="3679826"/>
                </a:lnTo>
                <a:lnTo>
                  <a:pt x="704850" y="3681413"/>
                </a:lnTo>
                <a:lnTo>
                  <a:pt x="704850" y="3683001"/>
                </a:lnTo>
                <a:lnTo>
                  <a:pt x="704850" y="3684588"/>
                </a:lnTo>
                <a:lnTo>
                  <a:pt x="703263" y="3684588"/>
                </a:lnTo>
                <a:lnTo>
                  <a:pt x="703263" y="3683001"/>
                </a:lnTo>
                <a:lnTo>
                  <a:pt x="701675" y="3683001"/>
                </a:lnTo>
                <a:lnTo>
                  <a:pt x="700088" y="3683001"/>
                </a:lnTo>
                <a:lnTo>
                  <a:pt x="698500" y="3683001"/>
                </a:lnTo>
                <a:lnTo>
                  <a:pt x="698500" y="3681413"/>
                </a:lnTo>
                <a:lnTo>
                  <a:pt x="696913" y="3681413"/>
                </a:lnTo>
                <a:lnTo>
                  <a:pt x="695325" y="3679826"/>
                </a:lnTo>
                <a:lnTo>
                  <a:pt x="693738" y="3679826"/>
                </a:lnTo>
                <a:lnTo>
                  <a:pt x="693738" y="3678238"/>
                </a:lnTo>
                <a:lnTo>
                  <a:pt x="692150" y="3678238"/>
                </a:lnTo>
                <a:lnTo>
                  <a:pt x="690563" y="3676651"/>
                </a:lnTo>
                <a:lnTo>
                  <a:pt x="688975" y="3675063"/>
                </a:lnTo>
                <a:lnTo>
                  <a:pt x="687388" y="3673476"/>
                </a:lnTo>
                <a:lnTo>
                  <a:pt x="685800" y="3673476"/>
                </a:lnTo>
                <a:lnTo>
                  <a:pt x="684213" y="3673476"/>
                </a:lnTo>
                <a:lnTo>
                  <a:pt x="682625" y="3673476"/>
                </a:lnTo>
                <a:lnTo>
                  <a:pt x="682625" y="3671888"/>
                </a:lnTo>
                <a:lnTo>
                  <a:pt x="681038" y="3671888"/>
                </a:lnTo>
                <a:lnTo>
                  <a:pt x="679450" y="3671888"/>
                </a:lnTo>
                <a:lnTo>
                  <a:pt x="679450" y="3670301"/>
                </a:lnTo>
                <a:lnTo>
                  <a:pt x="677863" y="3670301"/>
                </a:lnTo>
                <a:lnTo>
                  <a:pt x="677863" y="3668713"/>
                </a:lnTo>
                <a:lnTo>
                  <a:pt x="676275" y="3668713"/>
                </a:lnTo>
                <a:lnTo>
                  <a:pt x="674688" y="3668713"/>
                </a:lnTo>
                <a:lnTo>
                  <a:pt x="674688" y="3667126"/>
                </a:lnTo>
                <a:lnTo>
                  <a:pt x="673100" y="3667126"/>
                </a:lnTo>
                <a:lnTo>
                  <a:pt x="673100" y="3665538"/>
                </a:lnTo>
                <a:lnTo>
                  <a:pt x="671513" y="3665538"/>
                </a:lnTo>
                <a:lnTo>
                  <a:pt x="671513" y="3663951"/>
                </a:lnTo>
                <a:lnTo>
                  <a:pt x="669925" y="3663951"/>
                </a:lnTo>
                <a:lnTo>
                  <a:pt x="669925" y="3662363"/>
                </a:lnTo>
                <a:lnTo>
                  <a:pt x="669925" y="3660776"/>
                </a:lnTo>
                <a:lnTo>
                  <a:pt x="668338" y="3660776"/>
                </a:lnTo>
                <a:lnTo>
                  <a:pt x="668338" y="3662363"/>
                </a:lnTo>
                <a:lnTo>
                  <a:pt x="666750" y="3662363"/>
                </a:lnTo>
                <a:lnTo>
                  <a:pt x="666750" y="3660776"/>
                </a:lnTo>
                <a:lnTo>
                  <a:pt x="665163" y="3660776"/>
                </a:lnTo>
                <a:lnTo>
                  <a:pt x="663575" y="3660776"/>
                </a:lnTo>
                <a:lnTo>
                  <a:pt x="663575" y="3659188"/>
                </a:lnTo>
                <a:lnTo>
                  <a:pt x="661988" y="3659188"/>
                </a:lnTo>
                <a:lnTo>
                  <a:pt x="660400" y="3659188"/>
                </a:lnTo>
                <a:lnTo>
                  <a:pt x="658813" y="3659188"/>
                </a:lnTo>
                <a:lnTo>
                  <a:pt x="657225" y="3659188"/>
                </a:lnTo>
                <a:lnTo>
                  <a:pt x="655638" y="3659188"/>
                </a:lnTo>
                <a:lnTo>
                  <a:pt x="654050" y="3659188"/>
                </a:lnTo>
                <a:lnTo>
                  <a:pt x="654050" y="3660776"/>
                </a:lnTo>
                <a:lnTo>
                  <a:pt x="652463" y="3660776"/>
                </a:lnTo>
                <a:lnTo>
                  <a:pt x="650875" y="3662363"/>
                </a:lnTo>
                <a:lnTo>
                  <a:pt x="649288" y="3662363"/>
                </a:lnTo>
                <a:lnTo>
                  <a:pt x="647700" y="3663951"/>
                </a:lnTo>
                <a:lnTo>
                  <a:pt x="647700" y="3662363"/>
                </a:lnTo>
                <a:lnTo>
                  <a:pt x="646113" y="3662363"/>
                </a:lnTo>
                <a:lnTo>
                  <a:pt x="644525" y="3663951"/>
                </a:lnTo>
                <a:lnTo>
                  <a:pt x="642938" y="3663951"/>
                </a:lnTo>
                <a:lnTo>
                  <a:pt x="641350" y="3663951"/>
                </a:lnTo>
                <a:lnTo>
                  <a:pt x="639763" y="3663951"/>
                </a:lnTo>
                <a:lnTo>
                  <a:pt x="639763" y="3662363"/>
                </a:lnTo>
                <a:lnTo>
                  <a:pt x="638175" y="3662363"/>
                </a:lnTo>
                <a:lnTo>
                  <a:pt x="638175" y="3660776"/>
                </a:lnTo>
                <a:lnTo>
                  <a:pt x="636588" y="3659188"/>
                </a:lnTo>
                <a:lnTo>
                  <a:pt x="635000" y="3659188"/>
                </a:lnTo>
                <a:lnTo>
                  <a:pt x="635000" y="3657601"/>
                </a:lnTo>
                <a:lnTo>
                  <a:pt x="635000" y="3656013"/>
                </a:lnTo>
                <a:lnTo>
                  <a:pt x="633413" y="3656013"/>
                </a:lnTo>
                <a:lnTo>
                  <a:pt x="631825" y="3656013"/>
                </a:lnTo>
                <a:lnTo>
                  <a:pt x="630238" y="3656013"/>
                </a:lnTo>
                <a:lnTo>
                  <a:pt x="628650" y="3656013"/>
                </a:lnTo>
                <a:lnTo>
                  <a:pt x="627063" y="3654426"/>
                </a:lnTo>
                <a:lnTo>
                  <a:pt x="625475" y="3652838"/>
                </a:lnTo>
                <a:lnTo>
                  <a:pt x="623888" y="3652838"/>
                </a:lnTo>
                <a:lnTo>
                  <a:pt x="623888" y="3651251"/>
                </a:lnTo>
                <a:lnTo>
                  <a:pt x="622300" y="3651251"/>
                </a:lnTo>
                <a:lnTo>
                  <a:pt x="620713" y="3651251"/>
                </a:lnTo>
                <a:lnTo>
                  <a:pt x="620713" y="3649663"/>
                </a:lnTo>
                <a:lnTo>
                  <a:pt x="619125" y="3649663"/>
                </a:lnTo>
                <a:lnTo>
                  <a:pt x="617538" y="3651251"/>
                </a:lnTo>
                <a:lnTo>
                  <a:pt x="617538" y="3649663"/>
                </a:lnTo>
                <a:lnTo>
                  <a:pt x="617538" y="3648076"/>
                </a:lnTo>
                <a:lnTo>
                  <a:pt x="617538" y="3646488"/>
                </a:lnTo>
                <a:lnTo>
                  <a:pt x="617538" y="3644901"/>
                </a:lnTo>
                <a:lnTo>
                  <a:pt x="617538" y="3643313"/>
                </a:lnTo>
                <a:lnTo>
                  <a:pt x="615950" y="3643313"/>
                </a:lnTo>
                <a:lnTo>
                  <a:pt x="614363" y="3643313"/>
                </a:lnTo>
                <a:lnTo>
                  <a:pt x="612775" y="3643313"/>
                </a:lnTo>
                <a:lnTo>
                  <a:pt x="612775" y="3641726"/>
                </a:lnTo>
                <a:lnTo>
                  <a:pt x="611188" y="3641726"/>
                </a:lnTo>
                <a:lnTo>
                  <a:pt x="611188" y="3640138"/>
                </a:lnTo>
                <a:lnTo>
                  <a:pt x="611188" y="3638551"/>
                </a:lnTo>
                <a:lnTo>
                  <a:pt x="612775" y="3638551"/>
                </a:lnTo>
                <a:lnTo>
                  <a:pt x="612775" y="3636963"/>
                </a:lnTo>
                <a:lnTo>
                  <a:pt x="612775" y="3635376"/>
                </a:lnTo>
                <a:lnTo>
                  <a:pt x="612775" y="3633788"/>
                </a:lnTo>
                <a:lnTo>
                  <a:pt x="611188" y="3633788"/>
                </a:lnTo>
                <a:lnTo>
                  <a:pt x="611188" y="3632201"/>
                </a:lnTo>
                <a:lnTo>
                  <a:pt x="609600" y="3632201"/>
                </a:lnTo>
                <a:lnTo>
                  <a:pt x="609600" y="3630613"/>
                </a:lnTo>
                <a:lnTo>
                  <a:pt x="608013" y="3630613"/>
                </a:lnTo>
                <a:lnTo>
                  <a:pt x="608013" y="3632201"/>
                </a:lnTo>
                <a:lnTo>
                  <a:pt x="606425" y="3630613"/>
                </a:lnTo>
                <a:lnTo>
                  <a:pt x="604838" y="3630613"/>
                </a:lnTo>
                <a:lnTo>
                  <a:pt x="603250" y="3630613"/>
                </a:lnTo>
                <a:lnTo>
                  <a:pt x="601663" y="3630613"/>
                </a:lnTo>
                <a:lnTo>
                  <a:pt x="601663" y="3632201"/>
                </a:lnTo>
                <a:lnTo>
                  <a:pt x="600075" y="3632201"/>
                </a:lnTo>
                <a:lnTo>
                  <a:pt x="598488" y="3633788"/>
                </a:lnTo>
                <a:lnTo>
                  <a:pt x="598488" y="3635376"/>
                </a:lnTo>
                <a:lnTo>
                  <a:pt x="596900" y="3635376"/>
                </a:lnTo>
                <a:lnTo>
                  <a:pt x="596900" y="3636963"/>
                </a:lnTo>
                <a:lnTo>
                  <a:pt x="595313" y="3636963"/>
                </a:lnTo>
                <a:lnTo>
                  <a:pt x="593725" y="3636963"/>
                </a:lnTo>
                <a:lnTo>
                  <a:pt x="593725" y="3638551"/>
                </a:lnTo>
                <a:lnTo>
                  <a:pt x="592138" y="3638551"/>
                </a:lnTo>
                <a:lnTo>
                  <a:pt x="590550" y="3638551"/>
                </a:lnTo>
                <a:lnTo>
                  <a:pt x="588963" y="3638551"/>
                </a:lnTo>
                <a:lnTo>
                  <a:pt x="588963" y="3636963"/>
                </a:lnTo>
                <a:lnTo>
                  <a:pt x="588963" y="3635376"/>
                </a:lnTo>
                <a:lnTo>
                  <a:pt x="587375" y="3635376"/>
                </a:lnTo>
                <a:lnTo>
                  <a:pt x="585788" y="3635376"/>
                </a:lnTo>
                <a:lnTo>
                  <a:pt x="585788" y="3636963"/>
                </a:lnTo>
                <a:lnTo>
                  <a:pt x="584200" y="3636963"/>
                </a:lnTo>
                <a:lnTo>
                  <a:pt x="584200" y="3635376"/>
                </a:lnTo>
                <a:lnTo>
                  <a:pt x="582613" y="3635376"/>
                </a:lnTo>
                <a:lnTo>
                  <a:pt x="582613" y="3633788"/>
                </a:lnTo>
                <a:lnTo>
                  <a:pt x="584200" y="3633788"/>
                </a:lnTo>
                <a:lnTo>
                  <a:pt x="584200" y="3632201"/>
                </a:lnTo>
                <a:lnTo>
                  <a:pt x="582613" y="3632201"/>
                </a:lnTo>
                <a:lnTo>
                  <a:pt x="581025" y="3632201"/>
                </a:lnTo>
                <a:lnTo>
                  <a:pt x="581025" y="3630613"/>
                </a:lnTo>
                <a:lnTo>
                  <a:pt x="579438" y="3630613"/>
                </a:lnTo>
                <a:lnTo>
                  <a:pt x="577850" y="3630613"/>
                </a:lnTo>
                <a:lnTo>
                  <a:pt x="577850" y="3629026"/>
                </a:lnTo>
                <a:lnTo>
                  <a:pt x="576263" y="3629026"/>
                </a:lnTo>
                <a:lnTo>
                  <a:pt x="576263" y="3627438"/>
                </a:lnTo>
                <a:lnTo>
                  <a:pt x="576263" y="3625851"/>
                </a:lnTo>
                <a:lnTo>
                  <a:pt x="576263" y="3624263"/>
                </a:lnTo>
                <a:lnTo>
                  <a:pt x="576263" y="3622676"/>
                </a:lnTo>
                <a:lnTo>
                  <a:pt x="574675" y="3622676"/>
                </a:lnTo>
                <a:lnTo>
                  <a:pt x="574675" y="3621088"/>
                </a:lnTo>
                <a:lnTo>
                  <a:pt x="573088" y="3619501"/>
                </a:lnTo>
                <a:lnTo>
                  <a:pt x="571500" y="3619501"/>
                </a:lnTo>
                <a:lnTo>
                  <a:pt x="571500" y="3617913"/>
                </a:lnTo>
                <a:lnTo>
                  <a:pt x="571500" y="3616326"/>
                </a:lnTo>
                <a:lnTo>
                  <a:pt x="569913" y="3614738"/>
                </a:lnTo>
                <a:lnTo>
                  <a:pt x="568325" y="3614738"/>
                </a:lnTo>
                <a:lnTo>
                  <a:pt x="566738" y="3614738"/>
                </a:lnTo>
                <a:lnTo>
                  <a:pt x="565150" y="3614738"/>
                </a:lnTo>
                <a:lnTo>
                  <a:pt x="563563" y="3614738"/>
                </a:lnTo>
                <a:lnTo>
                  <a:pt x="563563" y="3616326"/>
                </a:lnTo>
                <a:lnTo>
                  <a:pt x="561975" y="3617913"/>
                </a:lnTo>
                <a:lnTo>
                  <a:pt x="560388" y="3617913"/>
                </a:lnTo>
                <a:lnTo>
                  <a:pt x="558800" y="3617913"/>
                </a:lnTo>
                <a:lnTo>
                  <a:pt x="558800" y="3619501"/>
                </a:lnTo>
                <a:lnTo>
                  <a:pt x="557213" y="3619501"/>
                </a:lnTo>
                <a:lnTo>
                  <a:pt x="555625" y="3619501"/>
                </a:lnTo>
                <a:lnTo>
                  <a:pt x="554038" y="3619501"/>
                </a:lnTo>
                <a:lnTo>
                  <a:pt x="552450" y="3619501"/>
                </a:lnTo>
                <a:lnTo>
                  <a:pt x="550863" y="3619501"/>
                </a:lnTo>
                <a:lnTo>
                  <a:pt x="549275" y="3619501"/>
                </a:lnTo>
                <a:lnTo>
                  <a:pt x="547688" y="3619501"/>
                </a:lnTo>
                <a:lnTo>
                  <a:pt x="546100" y="3619501"/>
                </a:lnTo>
                <a:lnTo>
                  <a:pt x="544513" y="3619501"/>
                </a:lnTo>
                <a:lnTo>
                  <a:pt x="542925" y="3619501"/>
                </a:lnTo>
                <a:lnTo>
                  <a:pt x="542925" y="3617913"/>
                </a:lnTo>
                <a:lnTo>
                  <a:pt x="541338" y="3617913"/>
                </a:lnTo>
                <a:lnTo>
                  <a:pt x="539750" y="3616326"/>
                </a:lnTo>
                <a:lnTo>
                  <a:pt x="538163" y="3616326"/>
                </a:lnTo>
                <a:lnTo>
                  <a:pt x="538163" y="3614738"/>
                </a:lnTo>
                <a:lnTo>
                  <a:pt x="538163" y="3613151"/>
                </a:lnTo>
                <a:lnTo>
                  <a:pt x="538163" y="3611563"/>
                </a:lnTo>
                <a:lnTo>
                  <a:pt x="536575" y="3611563"/>
                </a:lnTo>
                <a:lnTo>
                  <a:pt x="536575" y="3609976"/>
                </a:lnTo>
                <a:lnTo>
                  <a:pt x="534988" y="3609976"/>
                </a:lnTo>
                <a:lnTo>
                  <a:pt x="533400" y="3609976"/>
                </a:lnTo>
                <a:lnTo>
                  <a:pt x="531813" y="3609976"/>
                </a:lnTo>
                <a:lnTo>
                  <a:pt x="530225" y="3609976"/>
                </a:lnTo>
                <a:lnTo>
                  <a:pt x="528638" y="3609976"/>
                </a:lnTo>
                <a:lnTo>
                  <a:pt x="527050" y="3609976"/>
                </a:lnTo>
                <a:lnTo>
                  <a:pt x="525463" y="3609976"/>
                </a:lnTo>
                <a:lnTo>
                  <a:pt x="525463" y="3608388"/>
                </a:lnTo>
                <a:lnTo>
                  <a:pt x="525463" y="3606801"/>
                </a:lnTo>
                <a:lnTo>
                  <a:pt x="523875" y="3606801"/>
                </a:lnTo>
                <a:lnTo>
                  <a:pt x="522288" y="3606801"/>
                </a:lnTo>
                <a:lnTo>
                  <a:pt x="520700" y="3606801"/>
                </a:lnTo>
                <a:lnTo>
                  <a:pt x="520700" y="3608388"/>
                </a:lnTo>
                <a:lnTo>
                  <a:pt x="519113" y="3608388"/>
                </a:lnTo>
                <a:lnTo>
                  <a:pt x="519113" y="3606801"/>
                </a:lnTo>
                <a:lnTo>
                  <a:pt x="517525" y="3606801"/>
                </a:lnTo>
                <a:lnTo>
                  <a:pt x="515938" y="3605213"/>
                </a:lnTo>
                <a:lnTo>
                  <a:pt x="514350" y="3605213"/>
                </a:lnTo>
                <a:lnTo>
                  <a:pt x="512763" y="3605213"/>
                </a:lnTo>
                <a:lnTo>
                  <a:pt x="511175" y="3605213"/>
                </a:lnTo>
                <a:lnTo>
                  <a:pt x="511175" y="3603626"/>
                </a:lnTo>
                <a:lnTo>
                  <a:pt x="511175" y="3602038"/>
                </a:lnTo>
                <a:lnTo>
                  <a:pt x="511175" y="3600451"/>
                </a:lnTo>
                <a:lnTo>
                  <a:pt x="509588" y="3600451"/>
                </a:lnTo>
                <a:lnTo>
                  <a:pt x="509588" y="3598863"/>
                </a:lnTo>
                <a:lnTo>
                  <a:pt x="508000" y="3598863"/>
                </a:lnTo>
                <a:lnTo>
                  <a:pt x="506413" y="3598863"/>
                </a:lnTo>
                <a:lnTo>
                  <a:pt x="506413" y="3600451"/>
                </a:lnTo>
                <a:lnTo>
                  <a:pt x="504825" y="3600451"/>
                </a:lnTo>
                <a:lnTo>
                  <a:pt x="503238" y="3600451"/>
                </a:lnTo>
                <a:lnTo>
                  <a:pt x="501650" y="3598863"/>
                </a:lnTo>
                <a:lnTo>
                  <a:pt x="501650" y="3597276"/>
                </a:lnTo>
                <a:lnTo>
                  <a:pt x="500063" y="3597276"/>
                </a:lnTo>
                <a:lnTo>
                  <a:pt x="498475" y="3595688"/>
                </a:lnTo>
                <a:lnTo>
                  <a:pt x="498475" y="3594101"/>
                </a:lnTo>
                <a:lnTo>
                  <a:pt x="496888" y="3594101"/>
                </a:lnTo>
                <a:lnTo>
                  <a:pt x="495300" y="3592513"/>
                </a:lnTo>
                <a:lnTo>
                  <a:pt x="495300" y="3590926"/>
                </a:lnTo>
                <a:lnTo>
                  <a:pt x="495300" y="3589338"/>
                </a:lnTo>
                <a:lnTo>
                  <a:pt x="493713" y="3589338"/>
                </a:lnTo>
                <a:lnTo>
                  <a:pt x="493713" y="3587751"/>
                </a:lnTo>
                <a:lnTo>
                  <a:pt x="492125" y="3587751"/>
                </a:lnTo>
                <a:lnTo>
                  <a:pt x="490538" y="3587751"/>
                </a:lnTo>
                <a:lnTo>
                  <a:pt x="488950" y="3587751"/>
                </a:lnTo>
                <a:lnTo>
                  <a:pt x="488950" y="3586163"/>
                </a:lnTo>
                <a:lnTo>
                  <a:pt x="488950" y="3584576"/>
                </a:lnTo>
                <a:lnTo>
                  <a:pt x="487363" y="3584576"/>
                </a:lnTo>
                <a:lnTo>
                  <a:pt x="487363" y="3582988"/>
                </a:lnTo>
                <a:lnTo>
                  <a:pt x="485775" y="3582988"/>
                </a:lnTo>
                <a:lnTo>
                  <a:pt x="484188" y="3582988"/>
                </a:lnTo>
                <a:lnTo>
                  <a:pt x="482600" y="3582988"/>
                </a:lnTo>
                <a:lnTo>
                  <a:pt x="481013" y="3582988"/>
                </a:lnTo>
                <a:lnTo>
                  <a:pt x="479425" y="3582988"/>
                </a:lnTo>
                <a:lnTo>
                  <a:pt x="477838" y="3582988"/>
                </a:lnTo>
                <a:lnTo>
                  <a:pt x="476250" y="3582988"/>
                </a:lnTo>
                <a:lnTo>
                  <a:pt x="474663" y="3581401"/>
                </a:lnTo>
                <a:lnTo>
                  <a:pt x="473075" y="3581401"/>
                </a:lnTo>
                <a:lnTo>
                  <a:pt x="471488" y="3581401"/>
                </a:lnTo>
                <a:lnTo>
                  <a:pt x="471488" y="3579813"/>
                </a:lnTo>
                <a:lnTo>
                  <a:pt x="469900" y="3579813"/>
                </a:lnTo>
                <a:lnTo>
                  <a:pt x="468313" y="3579813"/>
                </a:lnTo>
                <a:lnTo>
                  <a:pt x="466725" y="3581401"/>
                </a:lnTo>
                <a:lnTo>
                  <a:pt x="465138" y="3581401"/>
                </a:lnTo>
                <a:lnTo>
                  <a:pt x="465138" y="3579813"/>
                </a:lnTo>
                <a:lnTo>
                  <a:pt x="463550" y="3579813"/>
                </a:lnTo>
                <a:lnTo>
                  <a:pt x="463550" y="3581401"/>
                </a:lnTo>
                <a:lnTo>
                  <a:pt x="463550" y="3582988"/>
                </a:lnTo>
                <a:lnTo>
                  <a:pt x="461963" y="3584576"/>
                </a:lnTo>
                <a:lnTo>
                  <a:pt x="460375" y="3584576"/>
                </a:lnTo>
                <a:lnTo>
                  <a:pt x="460375" y="3582988"/>
                </a:lnTo>
                <a:lnTo>
                  <a:pt x="458788" y="3582988"/>
                </a:lnTo>
                <a:lnTo>
                  <a:pt x="458788" y="3581401"/>
                </a:lnTo>
                <a:lnTo>
                  <a:pt x="458788" y="3579813"/>
                </a:lnTo>
                <a:lnTo>
                  <a:pt x="457200" y="3579813"/>
                </a:lnTo>
                <a:lnTo>
                  <a:pt x="458788" y="3578226"/>
                </a:lnTo>
                <a:lnTo>
                  <a:pt x="460375" y="3578226"/>
                </a:lnTo>
                <a:lnTo>
                  <a:pt x="460375" y="3576638"/>
                </a:lnTo>
                <a:lnTo>
                  <a:pt x="460375" y="3575051"/>
                </a:lnTo>
                <a:lnTo>
                  <a:pt x="458788" y="3575051"/>
                </a:lnTo>
                <a:lnTo>
                  <a:pt x="457200" y="3575051"/>
                </a:lnTo>
                <a:lnTo>
                  <a:pt x="455613" y="3575051"/>
                </a:lnTo>
                <a:lnTo>
                  <a:pt x="454025" y="3575051"/>
                </a:lnTo>
                <a:lnTo>
                  <a:pt x="452438" y="3575051"/>
                </a:lnTo>
                <a:lnTo>
                  <a:pt x="450850" y="3575051"/>
                </a:lnTo>
                <a:lnTo>
                  <a:pt x="450850" y="3576638"/>
                </a:lnTo>
                <a:lnTo>
                  <a:pt x="450850" y="3578226"/>
                </a:lnTo>
                <a:lnTo>
                  <a:pt x="450850" y="3579813"/>
                </a:lnTo>
                <a:lnTo>
                  <a:pt x="449263" y="3579813"/>
                </a:lnTo>
                <a:lnTo>
                  <a:pt x="447675" y="3581401"/>
                </a:lnTo>
                <a:lnTo>
                  <a:pt x="446088" y="3582988"/>
                </a:lnTo>
                <a:lnTo>
                  <a:pt x="444500" y="3582988"/>
                </a:lnTo>
                <a:lnTo>
                  <a:pt x="444500" y="3584576"/>
                </a:lnTo>
                <a:lnTo>
                  <a:pt x="442913" y="3584576"/>
                </a:lnTo>
                <a:lnTo>
                  <a:pt x="442913" y="3586163"/>
                </a:lnTo>
                <a:lnTo>
                  <a:pt x="441325" y="3586163"/>
                </a:lnTo>
                <a:lnTo>
                  <a:pt x="439738" y="3586163"/>
                </a:lnTo>
                <a:lnTo>
                  <a:pt x="438150" y="3584576"/>
                </a:lnTo>
                <a:lnTo>
                  <a:pt x="438150" y="3586163"/>
                </a:lnTo>
                <a:lnTo>
                  <a:pt x="438150" y="3587751"/>
                </a:lnTo>
                <a:lnTo>
                  <a:pt x="436563" y="3589338"/>
                </a:lnTo>
                <a:lnTo>
                  <a:pt x="436563" y="3587751"/>
                </a:lnTo>
                <a:lnTo>
                  <a:pt x="434975" y="3587751"/>
                </a:lnTo>
                <a:lnTo>
                  <a:pt x="433388" y="3587751"/>
                </a:lnTo>
                <a:lnTo>
                  <a:pt x="431800" y="3587751"/>
                </a:lnTo>
                <a:lnTo>
                  <a:pt x="430213" y="3587751"/>
                </a:lnTo>
                <a:lnTo>
                  <a:pt x="428625" y="3586163"/>
                </a:lnTo>
                <a:lnTo>
                  <a:pt x="428625" y="3584576"/>
                </a:lnTo>
                <a:lnTo>
                  <a:pt x="428625" y="3582988"/>
                </a:lnTo>
                <a:lnTo>
                  <a:pt x="428625" y="3581401"/>
                </a:lnTo>
                <a:lnTo>
                  <a:pt x="427038" y="3581401"/>
                </a:lnTo>
                <a:lnTo>
                  <a:pt x="425450" y="3581401"/>
                </a:lnTo>
                <a:lnTo>
                  <a:pt x="425450" y="3579813"/>
                </a:lnTo>
                <a:lnTo>
                  <a:pt x="423863" y="3579813"/>
                </a:lnTo>
                <a:lnTo>
                  <a:pt x="422275" y="3579813"/>
                </a:lnTo>
                <a:lnTo>
                  <a:pt x="420688" y="3579813"/>
                </a:lnTo>
                <a:lnTo>
                  <a:pt x="419100" y="3579813"/>
                </a:lnTo>
                <a:lnTo>
                  <a:pt x="419100" y="3578226"/>
                </a:lnTo>
                <a:lnTo>
                  <a:pt x="420688" y="3576638"/>
                </a:lnTo>
                <a:lnTo>
                  <a:pt x="422275" y="3576638"/>
                </a:lnTo>
                <a:lnTo>
                  <a:pt x="420688" y="3575051"/>
                </a:lnTo>
                <a:lnTo>
                  <a:pt x="420688" y="3573463"/>
                </a:lnTo>
                <a:lnTo>
                  <a:pt x="419100" y="3573463"/>
                </a:lnTo>
                <a:lnTo>
                  <a:pt x="419100" y="3571876"/>
                </a:lnTo>
                <a:lnTo>
                  <a:pt x="417513" y="3570288"/>
                </a:lnTo>
                <a:lnTo>
                  <a:pt x="419100" y="3570288"/>
                </a:lnTo>
                <a:lnTo>
                  <a:pt x="419100" y="3568701"/>
                </a:lnTo>
                <a:lnTo>
                  <a:pt x="419100" y="3567113"/>
                </a:lnTo>
                <a:lnTo>
                  <a:pt x="419100" y="3565526"/>
                </a:lnTo>
                <a:lnTo>
                  <a:pt x="417513" y="3565526"/>
                </a:lnTo>
                <a:lnTo>
                  <a:pt x="415925" y="3565526"/>
                </a:lnTo>
                <a:lnTo>
                  <a:pt x="415925" y="3563938"/>
                </a:lnTo>
                <a:lnTo>
                  <a:pt x="415925" y="3562351"/>
                </a:lnTo>
                <a:lnTo>
                  <a:pt x="415925" y="3560763"/>
                </a:lnTo>
                <a:lnTo>
                  <a:pt x="414338" y="3560763"/>
                </a:lnTo>
                <a:lnTo>
                  <a:pt x="412750" y="3559176"/>
                </a:lnTo>
                <a:lnTo>
                  <a:pt x="411163" y="3559176"/>
                </a:lnTo>
                <a:lnTo>
                  <a:pt x="411163" y="3557588"/>
                </a:lnTo>
                <a:lnTo>
                  <a:pt x="409575" y="3557588"/>
                </a:lnTo>
                <a:lnTo>
                  <a:pt x="409575" y="3556001"/>
                </a:lnTo>
                <a:lnTo>
                  <a:pt x="407988" y="3556001"/>
                </a:lnTo>
                <a:lnTo>
                  <a:pt x="406400" y="3556001"/>
                </a:lnTo>
                <a:lnTo>
                  <a:pt x="406400" y="3554413"/>
                </a:lnTo>
                <a:lnTo>
                  <a:pt x="404813" y="3554413"/>
                </a:lnTo>
                <a:lnTo>
                  <a:pt x="404813" y="3552826"/>
                </a:lnTo>
                <a:lnTo>
                  <a:pt x="403225" y="3552826"/>
                </a:lnTo>
                <a:lnTo>
                  <a:pt x="401638" y="3552826"/>
                </a:lnTo>
                <a:lnTo>
                  <a:pt x="401638" y="3551238"/>
                </a:lnTo>
                <a:lnTo>
                  <a:pt x="400050" y="3551238"/>
                </a:lnTo>
                <a:lnTo>
                  <a:pt x="400050" y="3549651"/>
                </a:lnTo>
                <a:lnTo>
                  <a:pt x="401638" y="3548063"/>
                </a:lnTo>
                <a:lnTo>
                  <a:pt x="400050" y="3548063"/>
                </a:lnTo>
                <a:lnTo>
                  <a:pt x="398463" y="3548063"/>
                </a:lnTo>
                <a:lnTo>
                  <a:pt x="396875" y="3548063"/>
                </a:lnTo>
                <a:lnTo>
                  <a:pt x="396875" y="3546475"/>
                </a:lnTo>
                <a:lnTo>
                  <a:pt x="396875" y="3544888"/>
                </a:lnTo>
                <a:lnTo>
                  <a:pt x="398463" y="3544888"/>
                </a:lnTo>
                <a:lnTo>
                  <a:pt x="398463" y="3543300"/>
                </a:lnTo>
                <a:lnTo>
                  <a:pt x="396875" y="3543300"/>
                </a:lnTo>
                <a:lnTo>
                  <a:pt x="396875" y="3541713"/>
                </a:lnTo>
                <a:lnTo>
                  <a:pt x="395288" y="3541713"/>
                </a:lnTo>
                <a:lnTo>
                  <a:pt x="393700" y="3541713"/>
                </a:lnTo>
                <a:lnTo>
                  <a:pt x="392113" y="3541713"/>
                </a:lnTo>
                <a:lnTo>
                  <a:pt x="390525" y="3541713"/>
                </a:lnTo>
                <a:lnTo>
                  <a:pt x="388938" y="3541713"/>
                </a:lnTo>
                <a:lnTo>
                  <a:pt x="387350" y="3541713"/>
                </a:lnTo>
                <a:lnTo>
                  <a:pt x="387350" y="3540125"/>
                </a:lnTo>
                <a:lnTo>
                  <a:pt x="388938" y="3540125"/>
                </a:lnTo>
                <a:lnTo>
                  <a:pt x="388938" y="3538538"/>
                </a:lnTo>
                <a:lnTo>
                  <a:pt x="390525" y="3538538"/>
                </a:lnTo>
                <a:lnTo>
                  <a:pt x="392113" y="3538538"/>
                </a:lnTo>
                <a:lnTo>
                  <a:pt x="393700" y="3538538"/>
                </a:lnTo>
                <a:lnTo>
                  <a:pt x="395288" y="3538538"/>
                </a:lnTo>
                <a:lnTo>
                  <a:pt x="395288" y="3536950"/>
                </a:lnTo>
                <a:lnTo>
                  <a:pt x="396875" y="3536950"/>
                </a:lnTo>
                <a:lnTo>
                  <a:pt x="396875" y="3535363"/>
                </a:lnTo>
                <a:lnTo>
                  <a:pt x="396875" y="3533775"/>
                </a:lnTo>
                <a:lnTo>
                  <a:pt x="396875" y="3532188"/>
                </a:lnTo>
                <a:lnTo>
                  <a:pt x="396875" y="3530600"/>
                </a:lnTo>
                <a:lnTo>
                  <a:pt x="396875" y="3529013"/>
                </a:lnTo>
                <a:lnTo>
                  <a:pt x="398463" y="3529013"/>
                </a:lnTo>
                <a:lnTo>
                  <a:pt x="398463" y="3527425"/>
                </a:lnTo>
                <a:lnTo>
                  <a:pt x="398463" y="3525838"/>
                </a:lnTo>
                <a:lnTo>
                  <a:pt x="396875" y="3525838"/>
                </a:lnTo>
                <a:lnTo>
                  <a:pt x="396875" y="3524250"/>
                </a:lnTo>
                <a:lnTo>
                  <a:pt x="396875" y="3522663"/>
                </a:lnTo>
                <a:lnTo>
                  <a:pt x="395288" y="3522663"/>
                </a:lnTo>
                <a:lnTo>
                  <a:pt x="393700" y="3522663"/>
                </a:lnTo>
                <a:lnTo>
                  <a:pt x="393700" y="3524250"/>
                </a:lnTo>
                <a:lnTo>
                  <a:pt x="393700" y="3525838"/>
                </a:lnTo>
                <a:lnTo>
                  <a:pt x="393700" y="3527425"/>
                </a:lnTo>
                <a:lnTo>
                  <a:pt x="392113" y="3527425"/>
                </a:lnTo>
                <a:lnTo>
                  <a:pt x="390525" y="3527425"/>
                </a:lnTo>
                <a:lnTo>
                  <a:pt x="388938" y="3527425"/>
                </a:lnTo>
                <a:lnTo>
                  <a:pt x="388938" y="3529013"/>
                </a:lnTo>
                <a:lnTo>
                  <a:pt x="388938" y="3530600"/>
                </a:lnTo>
                <a:lnTo>
                  <a:pt x="387350" y="3530600"/>
                </a:lnTo>
                <a:lnTo>
                  <a:pt x="385763" y="3530600"/>
                </a:lnTo>
                <a:lnTo>
                  <a:pt x="384175" y="3530600"/>
                </a:lnTo>
                <a:lnTo>
                  <a:pt x="382588" y="3530600"/>
                </a:lnTo>
                <a:lnTo>
                  <a:pt x="381000" y="3530600"/>
                </a:lnTo>
                <a:lnTo>
                  <a:pt x="379413" y="3530600"/>
                </a:lnTo>
                <a:lnTo>
                  <a:pt x="379413" y="3529013"/>
                </a:lnTo>
                <a:lnTo>
                  <a:pt x="377825" y="3529013"/>
                </a:lnTo>
                <a:lnTo>
                  <a:pt x="377825" y="3527425"/>
                </a:lnTo>
                <a:lnTo>
                  <a:pt x="376238" y="3527425"/>
                </a:lnTo>
                <a:lnTo>
                  <a:pt x="376238" y="3525838"/>
                </a:lnTo>
                <a:lnTo>
                  <a:pt x="376238" y="3524250"/>
                </a:lnTo>
                <a:lnTo>
                  <a:pt x="374650" y="3524250"/>
                </a:lnTo>
                <a:lnTo>
                  <a:pt x="374650" y="3522663"/>
                </a:lnTo>
                <a:lnTo>
                  <a:pt x="374650" y="3521075"/>
                </a:lnTo>
                <a:lnTo>
                  <a:pt x="374650" y="3519488"/>
                </a:lnTo>
                <a:lnTo>
                  <a:pt x="373063" y="3519488"/>
                </a:lnTo>
                <a:lnTo>
                  <a:pt x="373063" y="3517900"/>
                </a:lnTo>
                <a:lnTo>
                  <a:pt x="373063" y="3516313"/>
                </a:lnTo>
                <a:lnTo>
                  <a:pt x="371475" y="3516313"/>
                </a:lnTo>
                <a:lnTo>
                  <a:pt x="369888" y="3516313"/>
                </a:lnTo>
                <a:lnTo>
                  <a:pt x="369888" y="3514725"/>
                </a:lnTo>
                <a:lnTo>
                  <a:pt x="369888" y="3513138"/>
                </a:lnTo>
                <a:lnTo>
                  <a:pt x="369888" y="3511550"/>
                </a:lnTo>
                <a:lnTo>
                  <a:pt x="369888" y="3509963"/>
                </a:lnTo>
                <a:lnTo>
                  <a:pt x="368300" y="3509963"/>
                </a:lnTo>
                <a:lnTo>
                  <a:pt x="368300" y="3508375"/>
                </a:lnTo>
                <a:lnTo>
                  <a:pt x="368300" y="3506788"/>
                </a:lnTo>
                <a:lnTo>
                  <a:pt x="366713" y="3506788"/>
                </a:lnTo>
                <a:lnTo>
                  <a:pt x="365125" y="3506788"/>
                </a:lnTo>
                <a:lnTo>
                  <a:pt x="365125" y="3505200"/>
                </a:lnTo>
                <a:lnTo>
                  <a:pt x="363538" y="3505200"/>
                </a:lnTo>
                <a:lnTo>
                  <a:pt x="361950" y="3505200"/>
                </a:lnTo>
                <a:lnTo>
                  <a:pt x="361950" y="3503613"/>
                </a:lnTo>
                <a:lnTo>
                  <a:pt x="361950" y="3502025"/>
                </a:lnTo>
                <a:lnTo>
                  <a:pt x="360363" y="3502025"/>
                </a:lnTo>
                <a:lnTo>
                  <a:pt x="358775" y="3502025"/>
                </a:lnTo>
                <a:lnTo>
                  <a:pt x="357188" y="3502025"/>
                </a:lnTo>
                <a:lnTo>
                  <a:pt x="355600" y="3502025"/>
                </a:lnTo>
                <a:lnTo>
                  <a:pt x="354013" y="3502025"/>
                </a:lnTo>
                <a:lnTo>
                  <a:pt x="352425" y="3502025"/>
                </a:lnTo>
                <a:lnTo>
                  <a:pt x="352425" y="3500438"/>
                </a:lnTo>
                <a:lnTo>
                  <a:pt x="350838" y="3500438"/>
                </a:lnTo>
                <a:lnTo>
                  <a:pt x="349250" y="3500438"/>
                </a:lnTo>
                <a:lnTo>
                  <a:pt x="349250" y="3502025"/>
                </a:lnTo>
                <a:lnTo>
                  <a:pt x="349250" y="3503613"/>
                </a:lnTo>
                <a:lnTo>
                  <a:pt x="347663" y="3503613"/>
                </a:lnTo>
                <a:lnTo>
                  <a:pt x="347663" y="3502025"/>
                </a:lnTo>
                <a:lnTo>
                  <a:pt x="347663" y="3500438"/>
                </a:lnTo>
                <a:lnTo>
                  <a:pt x="346075" y="3500438"/>
                </a:lnTo>
                <a:lnTo>
                  <a:pt x="346075" y="3498850"/>
                </a:lnTo>
                <a:lnTo>
                  <a:pt x="344488" y="3498850"/>
                </a:lnTo>
                <a:lnTo>
                  <a:pt x="342900" y="3498850"/>
                </a:lnTo>
                <a:lnTo>
                  <a:pt x="342900" y="3497263"/>
                </a:lnTo>
                <a:lnTo>
                  <a:pt x="342900" y="3495675"/>
                </a:lnTo>
                <a:lnTo>
                  <a:pt x="341313" y="3495675"/>
                </a:lnTo>
                <a:lnTo>
                  <a:pt x="339725" y="3495675"/>
                </a:lnTo>
                <a:lnTo>
                  <a:pt x="339725" y="3494088"/>
                </a:lnTo>
                <a:lnTo>
                  <a:pt x="338138" y="3494088"/>
                </a:lnTo>
                <a:lnTo>
                  <a:pt x="336550" y="3494088"/>
                </a:lnTo>
                <a:lnTo>
                  <a:pt x="334963" y="3494088"/>
                </a:lnTo>
                <a:lnTo>
                  <a:pt x="333375" y="3494088"/>
                </a:lnTo>
                <a:lnTo>
                  <a:pt x="333375" y="3492500"/>
                </a:lnTo>
                <a:lnTo>
                  <a:pt x="333375" y="3490913"/>
                </a:lnTo>
                <a:lnTo>
                  <a:pt x="333375" y="3489325"/>
                </a:lnTo>
                <a:lnTo>
                  <a:pt x="333375" y="3487738"/>
                </a:lnTo>
                <a:lnTo>
                  <a:pt x="333375" y="3486150"/>
                </a:lnTo>
                <a:lnTo>
                  <a:pt x="334963" y="3486150"/>
                </a:lnTo>
                <a:lnTo>
                  <a:pt x="334963" y="3484563"/>
                </a:lnTo>
                <a:lnTo>
                  <a:pt x="334963" y="3482975"/>
                </a:lnTo>
                <a:lnTo>
                  <a:pt x="334963" y="3481388"/>
                </a:lnTo>
                <a:lnTo>
                  <a:pt x="334963" y="3479800"/>
                </a:lnTo>
                <a:lnTo>
                  <a:pt x="333375" y="3479800"/>
                </a:lnTo>
                <a:lnTo>
                  <a:pt x="331788" y="3479800"/>
                </a:lnTo>
                <a:lnTo>
                  <a:pt x="330200" y="3479800"/>
                </a:lnTo>
                <a:lnTo>
                  <a:pt x="330200" y="3478213"/>
                </a:lnTo>
                <a:lnTo>
                  <a:pt x="328613" y="3478213"/>
                </a:lnTo>
                <a:lnTo>
                  <a:pt x="327025" y="3478213"/>
                </a:lnTo>
                <a:lnTo>
                  <a:pt x="327025" y="3479800"/>
                </a:lnTo>
                <a:lnTo>
                  <a:pt x="325438" y="3479800"/>
                </a:lnTo>
                <a:lnTo>
                  <a:pt x="325438" y="3481388"/>
                </a:lnTo>
                <a:lnTo>
                  <a:pt x="323850" y="3481388"/>
                </a:lnTo>
                <a:lnTo>
                  <a:pt x="323850" y="3482975"/>
                </a:lnTo>
                <a:lnTo>
                  <a:pt x="322263" y="3482975"/>
                </a:lnTo>
                <a:lnTo>
                  <a:pt x="322263" y="3484563"/>
                </a:lnTo>
                <a:lnTo>
                  <a:pt x="320675" y="3484563"/>
                </a:lnTo>
                <a:lnTo>
                  <a:pt x="319088" y="3484563"/>
                </a:lnTo>
                <a:lnTo>
                  <a:pt x="317500" y="3484563"/>
                </a:lnTo>
                <a:lnTo>
                  <a:pt x="315913" y="3484563"/>
                </a:lnTo>
                <a:lnTo>
                  <a:pt x="315913" y="3482975"/>
                </a:lnTo>
                <a:lnTo>
                  <a:pt x="315913" y="3481388"/>
                </a:lnTo>
                <a:lnTo>
                  <a:pt x="317500" y="3481388"/>
                </a:lnTo>
                <a:lnTo>
                  <a:pt x="317500" y="3479800"/>
                </a:lnTo>
                <a:lnTo>
                  <a:pt x="317500" y="3478213"/>
                </a:lnTo>
                <a:lnTo>
                  <a:pt x="319088" y="3478213"/>
                </a:lnTo>
                <a:lnTo>
                  <a:pt x="319088" y="3476625"/>
                </a:lnTo>
                <a:lnTo>
                  <a:pt x="319088" y="3475038"/>
                </a:lnTo>
                <a:lnTo>
                  <a:pt x="317500" y="3475038"/>
                </a:lnTo>
                <a:lnTo>
                  <a:pt x="317500" y="3473450"/>
                </a:lnTo>
                <a:lnTo>
                  <a:pt x="315913" y="3473450"/>
                </a:lnTo>
                <a:lnTo>
                  <a:pt x="315913" y="3471863"/>
                </a:lnTo>
                <a:lnTo>
                  <a:pt x="317500" y="3471863"/>
                </a:lnTo>
                <a:lnTo>
                  <a:pt x="317500" y="3470275"/>
                </a:lnTo>
                <a:lnTo>
                  <a:pt x="315913" y="3468688"/>
                </a:lnTo>
                <a:lnTo>
                  <a:pt x="315913" y="3467100"/>
                </a:lnTo>
                <a:lnTo>
                  <a:pt x="315913" y="3465513"/>
                </a:lnTo>
                <a:lnTo>
                  <a:pt x="317500" y="3465513"/>
                </a:lnTo>
                <a:lnTo>
                  <a:pt x="317500" y="3463925"/>
                </a:lnTo>
                <a:lnTo>
                  <a:pt x="317500" y="3462338"/>
                </a:lnTo>
                <a:lnTo>
                  <a:pt x="319088" y="3462338"/>
                </a:lnTo>
                <a:lnTo>
                  <a:pt x="319088" y="3460750"/>
                </a:lnTo>
                <a:lnTo>
                  <a:pt x="320675" y="3460750"/>
                </a:lnTo>
                <a:lnTo>
                  <a:pt x="320675" y="3459163"/>
                </a:lnTo>
                <a:lnTo>
                  <a:pt x="322263" y="3459163"/>
                </a:lnTo>
                <a:lnTo>
                  <a:pt x="322263" y="3457575"/>
                </a:lnTo>
                <a:lnTo>
                  <a:pt x="323850" y="3457575"/>
                </a:lnTo>
                <a:lnTo>
                  <a:pt x="325438" y="3457575"/>
                </a:lnTo>
                <a:lnTo>
                  <a:pt x="327025" y="3457575"/>
                </a:lnTo>
                <a:lnTo>
                  <a:pt x="327025" y="3455988"/>
                </a:lnTo>
                <a:lnTo>
                  <a:pt x="325438" y="3455988"/>
                </a:lnTo>
                <a:lnTo>
                  <a:pt x="325438" y="3454400"/>
                </a:lnTo>
                <a:lnTo>
                  <a:pt x="327025" y="3452813"/>
                </a:lnTo>
                <a:lnTo>
                  <a:pt x="327025" y="3451225"/>
                </a:lnTo>
                <a:lnTo>
                  <a:pt x="325438" y="3451225"/>
                </a:lnTo>
                <a:lnTo>
                  <a:pt x="325438" y="3449638"/>
                </a:lnTo>
                <a:lnTo>
                  <a:pt x="325438" y="3448050"/>
                </a:lnTo>
                <a:lnTo>
                  <a:pt x="325438" y="3446463"/>
                </a:lnTo>
                <a:lnTo>
                  <a:pt x="325438" y="3444875"/>
                </a:lnTo>
                <a:lnTo>
                  <a:pt x="323850" y="3446463"/>
                </a:lnTo>
                <a:lnTo>
                  <a:pt x="323850" y="3444875"/>
                </a:lnTo>
                <a:lnTo>
                  <a:pt x="322263" y="3444875"/>
                </a:lnTo>
                <a:lnTo>
                  <a:pt x="322263" y="3443288"/>
                </a:lnTo>
                <a:lnTo>
                  <a:pt x="322263" y="3441700"/>
                </a:lnTo>
                <a:lnTo>
                  <a:pt x="322263" y="3440113"/>
                </a:lnTo>
                <a:lnTo>
                  <a:pt x="322263" y="3438525"/>
                </a:lnTo>
                <a:lnTo>
                  <a:pt x="320675" y="3438525"/>
                </a:lnTo>
                <a:lnTo>
                  <a:pt x="320675" y="3436938"/>
                </a:lnTo>
                <a:lnTo>
                  <a:pt x="319088" y="3436938"/>
                </a:lnTo>
                <a:lnTo>
                  <a:pt x="317500" y="3436938"/>
                </a:lnTo>
                <a:lnTo>
                  <a:pt x="315913" y="3436938"/>
                </a:lnTo>
                <a:lnTo>
                  <a:pt x="314325" y="3436938"/>
                </a:lnTo>
                <a:lnTo>
                  <a:pt x="314325" y="3435350"/>
                </a:lnTo>
                <a:lnTo>
                  <a:pt x="315913" y="3435350"/>
                </a:lnTo>
                <a:lnTo>
                  <a:pt x="315913" y="3433763"/>
                </a:lnTo>
                <a:lnTo>
                  <a:pt x="315913" y="3432175"/>
                </a:lnTo>
                <a:lnTo>
                  <a:pt x="317500" y="3432175"/>
                </a:lnTo>
                <a:lnTo>
                  <a:pt x="315913" y="3430588"/>
                </a:lnTo>
                <a:lnTo>
                  <a:pt x="315913" y="3429000"/>
                </a:lnTo>
                <a:lnTo>
                  <a:pt x="314325" y="3427413"/>
                </a:lnTo>
                <a:lnTo>
                  <a:pt x="312738" y="3429000"/>
                </a:lnTo>
                <a:lnTo>
                  <a:pt x="312738" y="3427413"/>
                </a:lnTo>
                <a:lnTo>
                  <a:pt x="311150" y="3427413"/>
                </a:lnTo>
                <a:lnTo>
                  <a:pt x="309563" y="3427413"/>
                </a:lnTo>
                <a:lnTo>
                  <a:pt x="307975" y="3427413"/>
                </a:lnTo>
                <a:lnTo>
                  <a:pt x="306388" y="3427413"/>
                </a:lnTo>
                <a:lnTo>
                  <a:pt x="304800" y="3427413"/>
                </a:lnTo>
                <a:lnTo>
                  <a:pt x="303213" y="3427413"/>
                </a:lnTo>
                <a:lnTo>
                  <a:pt x="301625" y="3427413"/>
                </a:lnTo>
                <a:lnTo>
                  <a:pt x="300038" y="3427413"/>
                </a:lnTo>
                <a:lnTo>
                  <a:pt x="298450" y="3427413"/>
                </a:lnTo>
                <a:lnTo>
                  <a:pt x="296863" y="3427413"/>
                </a:lnTo>
                <a:lnTo>
                  <a:pt x="295275" y="3427413"/>
                </a:lnTo>
                <a:lnTo>
                  <a:pt x="293688" y="3427413"/>
                </a:lnTo>
                <a:lnTo>
                  <a:pt x="292100" y="3427413"/>
                </a:lnTo>
                <a:lnTo>
                  <a:pt x="290513" y="3427413"/>
                </a:lnTo>
                <a:lnTo>
                  <a:pt x="288925" y="3427413"/>
                </a:lnTo>
                <a:lnTo>
                  <a:pt x="287338" y="3427413"/>
                </a:lnTo>
                <a:lnTo>
                  <a:pt x="285750" y="3429000"/>
                </a:lnTo>
                <a:lnTo>
                  <a:pt x="284163" y="3427413"/>
                </a:lnTo>
                <a:lnTo>
                  <a:pt x="284163" y="3425825"/>
                </a:lnTo>
                <a:lnTo>
                  <a:pt x="282575" y="3425825"/>
                </a:lnTo>
                <a:lnTo>
                  <a:pt x="282575" y="3424238"/>
                </a:lnTo>
                <a:lnTo>
                  <a:pt x="284163" y="3424238"/>
                </a:lnTo>
                <a:lnTo>
                  <a:pt x="285750" y="3424238"/>
                </a:lnTo>
                <a:lnTo>
                  <a:pt x="285750" y="3422650"/>
                </a:lnTo>
                <a:lnTo>
                  <a:pt x="287338" y="3422650"/>
                </a:lnTo>
                <a:lnTo>
                  <a:pt x="288925" y="3422650"/>
                </a:lnTo>
                <a:lnTo>
                  <a:pt x="288925" y="3421063"/>
                </a:lnTo>
                <a:lnTo>
                  <a:pt x="290513" y="3421063"/>
                </a:lnTo>
                <a:lnTo>
                  <a:pt x="290513" y="3419475"/>
                </a:lnTo>
                <a:lnTo>
                  <a:pt x="292100" y="3419475"/>
                </a:lnTo>
                <a:lnTo>
                  <a:pt x="293688" y="3419475"/>
                </a:lnTo>
                <a:lnTo>
                  <a:pt x="295275" y="3419475"/>
                </a:lnTo>
                <a:lnTo>
                  <a:pt x="296863" y="3419475"/>
                </a:lnTo>
                <a:lnTo>
                  <a:pt x="296863" y="3417888"/>
                </a:lnTo>
                <a:lnTo>
                  <a:pt x="298450" y="3417888"/>
                </a:lnTo>
                <a:lnTo>
                  <a:pt x="300038" y="3417888"/>
                </a:lnTo>
                <a:lnTo>
                  <a:pt x="300038" y="3416300"/>
                </a:lnTo>
                <a:lnTo>
                  <a:pt x="300038" y="3414713"/>
                </a:lnTo>
                <a:lnTo>
                  <a:pt x="300038" y="3413125"/>
                </a:lnTo>
                <a:lnTo>
                  <a:pt x="298450" y="3413125"/>
                </a:lnTo>
                <a:lnTo>
                  <a:pt x="298450" y="3411538"/>
                </a:lnTo>
                <a:lnTo>
                  <a:pt x="298450" y="3409950"/>
                </a:lnTo>
                <a:lnTo>
                  <a:pt x="298450" y="3408363"/>
                </a:lnTo>
                <a:lnTo>
                  <a:pt x="296863" y="3408363"/>
                </a:lnTo>
                <a:lnTo>
                  <a:pt x="296863" y="3409950"/>
                </a:lnTo>
                <a:lnTo>
                  <a:pt x="295275" y="3409950"/>
                </a:lnTo>
                <a:lnTo>
                  <a:pt x="295275" y="3408363"/>
                </a:lnTo>
                <a:lnTo>
                  <a:pt x="293688" y="3408363"/>
                </a:lnTo>
                <a:lnTo>
                  <a:pt x="293688" y="3406775"/>
                </a:lnTo>
                <a:lnTo>
                  <a:pt x="293688" y="3405188"/>
                </a:lnTo>
                <a:lnTo>
                  <a:pt x="292100" y="3405188"/>
                </a:lnTo>
                <a:lnTo>
                  <a:pt x="292100" y="3403600"/>
                </a:lnTo>
                <a:lnTo>
                  <a:pt x="293688" y="3403600"/>
                </a:lnTo>
                <a:lnTo>
                  <a:pt x="293688" y="3402013"/>
                </a:lnTo>
                <a:lnTo>
                  <a:pt x="293688" y="3400425"/>
                </a:lnTo>
                <a:lnTo>
                  <a:pt x="292100" y="3400425"/>
                </a:lnTo>
                <a:lnTo>
                  <a:pt x="290513" y="3400425"/>
                </a:lnTo>
                <a:lnTo>
                  <a:pt x="288925" y="3398838"/>
                </a:lnTo>
                <a:lnTo>
                  <a:pt x="287338" y="3397250"/>
                </a:lnTo>
                <a:lnTo>
                  <a:pt x="287338" y="3395663"/>
                </a:lnTo>
                <a:lnTo>
                  <a:pt x="285750" y="3395663"/>
                </a:lnTo>
                <a:lnTo>
                  <a:pt x="284163" y="3395663"/>
                </a:lnTo>
                <a:lnTo>
                  <a:pt x="282575" y="3395663"/>
                </a:lnTo>
                <a:lnTo>
                  <a:pt x="280988" y="3395663"/>
                </a:lnTo>
                <a:lnTo>
                  <a:pt x="279400" y="3395663"/>
                </a:lnTo>
                <a:lnTo>
                  <a:pt x="277813" y="3395663"/>
                </a:lnTo>
                <a:lnTo>
                  <a:pt x="277813" y="3394075"/>
                </a:lnTo>
                <a:lnTo>
                  <a:pt x="276225" y="3394075"/>
                </a:lnTo>
                <a:lnTo>
                  <a:pt x="276225" y="3392488"/>
                </a:lnTo>
                <a:lnTo>
                  <a:pt x="276225" y="3390900"/>
                </a:lnTo>
                <a:lnTo>
                  <a:pt x="276225" y="3389313"/>
                </a:lnTo>
                <a:lnTo>
                  <a:pt x="276225" y="3387725"/>
                </a:lnTo>
                <a:lnTo>
                  <a:pt x="274638" y="3387725"/>
                </a:lnTo>
                <a:lnTo>
                  <a:pt x="274638" y="3386138"/>
                </a:lnTo>
                <a:lnTo>
                  <a:pt x="273050" y="3386138"/>
                </a:lnTo>
                <a:lnTo>
                  <a:pt x="271463" y="3386138"/>
                </a:lnTo>
                <a:lnTo>
                  <a:pt x="271463" y="3384550"/>
                </a:lnTo>
                <a:lnTo>
                  <a:pt x="271463" y="3382963"/>
                </a:lnTo>
                <a:lnTo>
                  <a:pt x="269875" y="3382963"/>
                </a:lnTo>
                <a:lnTo>
                  <a:pt x="268288" y="3382963"/>
                </a:lnTo>
                <a:lnTo>
                  <a:pt x="266700" y="3382963"/>
                </a:lnTo>
                <a:lnTo>
                  <a:pt x="266700" y="3381375"/>
                </a:lnTo>
                <a:lnTo>
                  <a:pt x="265113" y="3381375"/>
                </a:lnTo>
                <a:lnTo>
                  <a:pt x="263525" y="3381375"/>
                </a:lnTo>
                <a:lnTo>
                  <a:pt x="263525" y="3379788"/>
                </a:lnTo>
                <a:lnTo>
                  <a:pt x="263525" y="3378200"/>
                </a:lnTo>
                <a:lnTo>
                  <a:pt x="261938" y="3378200"/>
                </a:lnTo>
                <a:lnTo>
                  <a:pt x="261938" y="3376613"/>
                </a:lnTo>
                <a:lnTo>
                  <a:pt x="260350" y="3376613"/>
                </a:lnTo>
                <a:lnTo>
                  <a:pt x="258763" y="3376613"/>
                </a:lnTo>
                <a:lnTo>
                  <a:pt x="258763" y="3378200"/>
                </a:lnTo>
                <a:lnTo>
                  <a:pt x="257175" y="3378200"/>
                </a:lnTo>
                <a:lnTo>
                  <a:pt x="255588" y="3378200"/>
                </a:lnTo>
                <a:lnTo>
                  <a:pt x="254000" y="3378200"/>
                </a:lnTo>
                <a:lnTo>
                  <a:pt x="254000" y="3379788"/>
                </a:lnTo>
                <a:lnTo>
                  <a:pt x="252413" y="3379788"/>
                </a:lnTo>
                <a:lnTo>
                  <a:pt x="252413" y="3381375"/>
                </a:lnTo>
                <a:lnTo>
                  <a:pt x="250825" y="3381375"/>
                </a:lnTo>
                <a:lnTo>
                  <a:pt x="250825" y="3382963"/>
                </a:lnTo>
                <a:lnTo>
                  <a:pt x="250825" y="3384550"/>
                </a:lnTo>
                <a:lnTo>
                  <a:pt x="249238" y="3384550"/>
                </a:lnTo>
                <a:lnTo>
                  <a:pt x="249238" y="3386138"/>
                </a:lnTo>
                <a:lnTo>
                  <a:pt x="247650" y="3386138"/>
                </a:lnTo>
                <a:lnTo>
                  <a:pt x="246063" y="3386138"/>
                </a:lnTo>
                <a:lnTo>
                  <a:pt x="244475" y="3386138"/>
                </a:lnTo>
                <a:lnTo>
                  <a:pt x="244475" y="3384550"/>
                </a:lnTo>
                <a:lnTo>
                  <a:pt x="244475" y="3382963"/>
                </a:lnTo>
                <a:lnTo>
                  <a:pt x="246063" y="3382963"/>
                </a:lnTo>
                <a:lnTo>
                  <a:pt x="247650" y="3382963"/>
                </a:lnTo>
                <a:lnTo>
                  <a:pt x="247650" y="3381375"/>
                </a:lnTo>
                <a:lnTo>
                  <a:pt x="249238" y="3381375"/>
                </a:lnTo>
                <a:lnTo>
                  <a:pt x="249238" y="3379788"/>
                </a:lnTo>
                <a:lnTo>
                  <a:pt x="249238" y="3378200"/>
                </a:lnTo>
                <a:lnTo>
                  <a:pt x="249238" y="3376613"/>
                </a:lnTo>
                <a:lnTo>
                  <a:pt x="250825" y="3376613"/>
                </a:lnTo>
                <a:lnTo>
                  <a:pt x="252413" y="3376613"/>
                </a:lnTo>
                <a:lnTo>
                  <a:pt x="252413" y="3375025"/>
                </a:lnTo>
                <a:lnTo>
                  <a:pt x="252413" y="3373438"/>
                </a:lnTo>
                <a:lnTo>
                  <a:pt x="250825" y="3373438"/>
                </a:lnTo>
                <a:lnTo>
                  <a:pt x="249238" y="3373438"/>
                </a:lnTo>
                <a:lnTo>
                  <a:pt x="247650" y="3373438"/>
                </a:lnTo>
                <a:lnTo>
                  <a:pt x="246063" y="3373438"/>
                </a:lnTo>
                <a:lnTo>
                  <a:pt x="244475" y="3373438"/>
                </a:lnTo>
                <a:lnTo>
                  <a:pt x="244475" y="3371850"/>
                </a:lnTo>
                <a:lnTo>
                  <a:pt x="244475" y="3370263"/>
                </a:lnTo>
                <a:lnTo>
                  <a:pt x="244475" y="3368675"/>
                </a:lnTo>
                <a:lnTo>
                  <a:pt x="242888" y="3368675"/>
                </a:lnTo>
                <a:lnTo>
                  <a:pt x="241300" y="3368675"/>
                </a:lnTo>
                <a:lnTo>
                  <a:pt x="241300" y="3367088"/>
                </a:lnTo>
                <a:lnTo>
                  <a:pt x="239713" y="3367088"/>
                </a:lnTo>
                <a:lnTo>
                  <a:pt x="239713" y="3365500"/>
                </a:lnTo>
                <a:lnTo>
                  <a:pt x="238125" y="3365500"/>
                </a:lnTo>
                <a:lnTo>
                  <a:pt x="236538" y="3365500"/>
                </a:lnTo>
                <a:lnTo>
                  <a:pt x="236538" y="3363913"/>
                </a:lnTo>
                <a:lnTo>
                  <a:pt x="236538" y="3362325"/>
                </a:lnTo>
                <a:lnTo>
                  <a:pt x="234950" y="3362325"/>
                </a:lnTo>
                <a:lnTo>
                  <a:pt x="234950" y="3360738"/>
                </a:lnTo>
                <a:lnTo>
                  <a:pt x="233363" y="3360738"/>
                </a:lnTo>
                <a:lnTo>
                  <a:pt x="233363" y="3359150"/>
                </a:lnTo>
                <a:lnTo>
                  <a:pt x="231775" y="3359150"/>
                </a:lnTo>
                <a:lnTo>
                  <a:pt x="230188" y="3359150"/>
                </a:lnTo>
                <a:lnTo>
                  <a:pt x="230188" y="3357563"/>
                </a:lnTo>
                <a:lnTo>
                  <a:pt x="230188" y="3355975"/>
                </a:lnTo>
                <a:lnTo>
                  <a:pt x="228600" y="3355975"/>
                </a:lnTo>
                <a:lnTo>
                  <a:pt x="228600" y="3357563"/>
                </a:lnTo>
                <a:lnTo>
                  <a:pt x="227013" y="3357563"/>
                </a:lnTo>
                <a:lnTo>
                  <a:pt x="227013" y="3355975"/>
                </a:lnTo>
                <a:lnTo>
                  <a:pt x="227013" y="3354388"/>
                </a:lnTo>
                <a:lnTo>
                  <a:pt x="227013" y="3352800"/>
                </a:lnTo>
                <a:lnTo>
                  <a:pt x="227013" y="3351213"/>
                </a:lnTo>
                <a:lnTo>
                  <a:pt x="227013" y="3349625"/>
                </a:lnTo>
                <a:lnTo>
                  <a:pt x="225425" y="3349625"/>
                </a:lnTo>
                <a:lnTo>
                  <a:pt x="225425" y="3348038"/>
                </a:lnTo>
                <a:lnTo>
                  <a:pt x="225425" y="3346450"/>
                </a:lnTo>
                <a:lnTo>
                  <a:pt x="223838" y="3346450"/>
                </a:lnTo>
                <a:lnTo>
                  <a:pt x="222250" y="3346450"/>
                </a:lnTo>
                <a:lnTo>
                  <a:pt x="222250" y="3344863"/>
                </a:lnTo>
                <a:lnTo>
                  <a:pt x="223838" y="3344863"/>
                </a:lnTo>
                <a:lnTo>
                  <a:pt x="225425" y="3344863"/>
                </a:lnTo>
                <a:lnTo>
                  <a:pt x="225425" y="3343275"/>
                </a:lnTo>
                <a:lnTo>
                  <a:pt x="225425" y="3341688"/>
                </a:lnTo>
                <a:lnTo>
                  <a:pt x="227013" y="3341688"/>
                </a:lnTo>
                <a:lnTo>
                  <a:pt x="227013" y="3340100"/>
                </a:lnTo>
                <a:lnTo>
                  <a:pt x="228600" y="3340100"/>
                </a:lnTo>
                <a:lnTo>
                  <a:pt x="228600" y="3338513"/>
                </a:lnTo>
                <a:lnTo>
                  <a:pt x="228600" y="3336925"/>
                </a:lnTo>
                <a:lnTo>
                  <a:pt x="227013" y="3336925"/>
                </a:lnTo>
                <a:lnTo>
                  <a:pt x="227013" y="3335338"/>
                </a:lnTo>
                <a:lnTo>
                  <a:pt x="228600" y="3335338"/>
                </a:lnTo>
                <a:lnTo>
                  <a:pt x="228600" y="3333750"/>
                </a:lnTo>
                <a:lnTo>
                  <a:pt x="230188" y="3333750"/>
                </a:lnTo>
                <a:lnTo>
                  <a:pt x="231775" y="3333750"/>
                </a:lnTo>
                <a:lnTo>
                  <a:pt x="233363" y="3333750"/>
                </a:lnTo>
                <a:lnTo>
                  <a:pt x="233363" y="3332163"/>
                </a:lnTo>
                <a:lnTo>
                  <a:pt x="231775" y="3332163"/>
                </a:lnTo>
                <a:lnTo>
                  <a:pt x="231775" y="3330575"/>
                </a:lnTo>
                <a:lnTo>
                  <a:pt x="231775" y="3328988"/>
                </a:lnTo>
                <a:lnTo>
                  <a:pt x="231775" y="3327400"/>
                </a:lnTo>
                <a:lnTo>
                  <a:pt x="231775" y="3325813"/>
                </a:lnTo>
                <a:lnTo>
                  <a:pt x="231775" y="3324225"/>
                </a:lnTo>
                <a:lnTo>
                  <a:pt x="233363" y="3324225"/>
                </a:lnTo>
                <a:lnTo>
                  <a:pt x="234950" y="3324225"/>
                </a:lnTo>
                <a:lnTo>
                  <a:pt x="236538" y="3324225"/>
                </a:lnTo>
                <a:lnTo>
                  <a:pt x="238125" y="3324225"/>
                </a:lnTo>
                <a:lnTo>
                  <a:pt x="239713" y="3324225"/>
                </a:lnTo>
                <a:lnTo>
                  <a:pt x="239713" y="3322638"/>
                </a:lnTo>
                <a:lnTo>
                  <a:pt x="241300" y="3322638"/>
                </a:lnTo>
                <a:lnTo>
                  <a:pt x="241300" y="3321050"/>
                </a:lnTo>
                <a:lnTo>
                  <a:pt x="239713" y="3321050"/>
                </a:lnTo>
                <a:lnTo>
                  <a:pt x="239713" y="3319463"/>
                </a:lnTo>
                <a:lnTo>
                  <a:pt x="239713" y="3317875"/>
                </a:lnTo>
                <a:lnTo>
                  <a:pt x="239713" y="3316288"/>
                </a:lnTo>
                <a:lnTo>
                  <a:pt x="238125" y="3316288"/>
                </a:lnTo>
                <a:lnTo>
                  <a:pt x="238125" y="3314700"/>
                </a:lnTo>
                <a:lnTo>
                  <a:pt x="239713" y="3314700"/>
                </a:lnTo>
                <a:lnTo>
                  <a:pt x="239713" y="3313113"/>
                </a:lnTo>
                <a:lnTo>
                  <a:pt x="241300" y="3313113"/>
                </a:lnTo>
                <a:lnTo>
                  <a:pt x="241300" y="3311525"/>
                </a:lnTo>
                <a:lnTo>
                  <a:pt x="241300" y="3309938"/>
                </a:lnTo>
                <a:lnTo>
                  <a:pt x="239713" y="3308350"/>
                </a:lnTo>
                <a:lnTo>
                  <a:pt x="239713" y="3306763"/>
                </a:lnTo>
                <a:lnTo>
                  <a:pt x="239713" y="3305175"/>
                </a:lnTo>
                <a:lnTo>
                  <a:pt x="238125" y="3305175"/>
                </a:lnTo>
                <a:lnTo>
                  <a:pt x="238125" y="3303588"/>
                </a:lnTo>
                <a:lnTo>
                  <a:pt x="236538" y="3302000"/>
                </a:lnTo>
                <a:lnTo>
                  <a:pt x="234950" y="3302000"/>
                </a:lnTo>
                <a:lnTo>
                  <a:pt x="234950" y="3300413"/>
                </a:lnTo>
                <a:lnTo>
                  <a:pt x="233363" y="3300413"/>
                </a:lnTo>
                <a:lnTo>
                  <a:pt x="233363" y="3298825"/>
                </a:lnTo>
                <a:lnTo>
                  <a:pt x="233363" y="3297238"/>
                </a:lnTo>
                <a:lnTo>
                  <a:pt x="234950" y="3297238"/>
                </a:lnTo>
                <a:lnTo>
                  <a:pt x="234950" y="3295650"/>
                </a:lnTo>
                <a:lnTo>
                  <a:pt x="233363" y="3295650"/>
                </a:lnTo>
                <a:lnTo>
                  <a:pt x="233363" y="3294063"/>
                </a:lnTo>
                <a:lnTo>
                  <a:pt x="233363" y="3292475"/>
                </a:lnTo>
                <a:lnTo>
                  <a:pt x="231775" y="3292475"/>
                </a:lnTo>
                <a:lnTo>
                  <a:pt x="231775" y="3290888"/>
                </a:lnTo>
                <a:lnTo>
                  <a:pt x="231775" y="3289300"/>
                </a:lnTo>
                <a:lnTo>
                  <a:pt x="231775" y="3287713"/>
                </a:lnTo>
                <a:lnTo>
                  <a:pt x="230188" y="3287713"/>
                </a:lnTo>
                <a:lnTo>
                  <a:pt x="228600" y="3287713"/>
                </a:lnTo>
                <a:lnTo>
                  <a:pt x="228600" y="3286125"/>
                </a:lnTo>
                <a:lnTo>
                  <a:pt x="228600" y="3284538"/>
                </a:lnTo>
                <a:lnTo>
                  <a:pt x="230188" y="3284538"/>
                </a:lnTo>
                <a:lnTo>
                  <a:pt x="231775" y="3284538"/>
                </a:lnTo>
                <a:lnTo>
                  <a:pt x="231775" y="3286125"/>
                </a:lnTo>
                <a:lnTo>
                  <a:pt x="233363" y="3286125"/>
                </a:lnTo>
                <a:lnTo>
                  <a:pt x="234950" y="3286125"/>
                </a:lnTo>
                <a:lnTo>
                  <a:pt x="234950" y="3284538"/>
                </a:lnTo>
                <a:lnTo>
                  <a:pt x="234950" y="3282950"/>
                </a:lnTo>
                <a:lnTo>
                  <a:pt x="236538" y="3282950"/>
                </a:lnTo>
                <a:lnTo>
                  <a:pt x="236538" y="3281363"/>
                </a:lnTo>
                <a:lnTo>
                  <a:pt x="236538" y="3279775"/>
                </a:lnTo>
                <a:lnTo>
                  <a:pt x="238125" y="3279775"/>
                </a:lnTo>
                <a:lnTo>
                  <a:pt x="238125" y="3278188"/>
                </a:lnTo>
                <a:lnTo>
                  <a:pt x="238125" y="3276600"/>
                </a:lnTo>
                <a:lnTo>
                  <a:pt x="239713" y="3276600"/>
                </a:lnTo>
                <a:lnTo>
                  <a:pt x="239713" y="3275013"/>
                </a:lnTo>
                <a:lnTo>
                  <a:pt x="239713" y="3273425"/>
                </a:lnTo>
                <a:lnTo>
                  <a:pt x="238125" y="3273425"/>
                </a:lnTo>
                <a:lnTo>
                  <a:pt x="238125" y="3271838"/>
                </a:lnTo>
                <a:lnTo>
                  <a:pt x="239713" y="3271838"/>
                </a:lnTo>
                <a:lnTo>
                  <a:pt x="239713" y="3270250"/>
                </a:lnTo>
                <a:lnTo>
                  <a:pt x="239713" y="3268663"/>
                </a:lnTo>
                <a:lnTo>
                  <a:pt x="241300" y="3268663"/>
                </a:lnTo>
                <a:lnTo>
                  <a:pt x="241300" y="3267075"/>
                </a:lnTo>
                <a:lnTo>
                  <a:pt x="239713" y="3267075"/>
                </a:lnTo>
                <a:lnTo>
                  <a:pt x="239713" y="3265488"/>
                </a:lnTo>
                <a:lnTo>
                  <a:pt x="239713" y="3263900"/>
                </a:lnTo>
                <a:lnTo>
                  <a:pt x="239713" y="3262313"/>
                </a:lnTo>
                <a:lnTo>
                  <a:pt x="239713" y="3260725"/>
                </a:lnTo>
                <a:lnTo>
                  <a:pt x="238125" y="3260725"/>
                </a:lnTo>
                <a:lnTo>
                  <a:pt x="236538" y="3259138"/>
                </a:lnTo>
                <a:lnTo>
                  <a:pt x="236538" y="3257550"/>
                </a:lnTo>
                <a:lnTo>
                  <a:pt x="236538" y="3255963"/>
                </a:lnTo>
                <a:lnTo>
                  <a:pt x="236538" y="3254375"/>
                </a:lnTo>
                <a:lnTo>
                  <a:pt x="234950" y="3254375"/>
                </a:lnTo>
                <a:lnTo>
                  <a:pt x="234950" y="3252788"/>
                </a:lnTo>
                <a:lnTo>
                  <a:pt x="233363" y="3252788"/>
                </a:lnTo>
                <a:lnTo>
                  <a:pt x="231775" y="3252788"/>
                </a:lnTo>
                <a:lnTo>
                  <a:pt x="231775" y="3251200"/>
                </a:lnTo>
                <a:lnTo>
                  <a:pt x="230188" y="3251200"/>
                </a:lnTo>
                <a:lnTo>
                  <a:pt x="230188" y="3249613"/>
                </a:lnTo>
                <a:lnTo>
                  <a:pt x="231775" y="3249613"/>
                </a:lnTo>
                <a:lnTo>
                  <a:pt x="231775" y="3248025"/>
                </a:lnTo>
                <a:lnTo>
                  <a:pt x="230188" y="3248025"/>
                </a:lnTo>
                <a:lnTo>
                  <a:pt x="230188" y="3246438"/>
                </a:lnTo>
                <a:lnTo>
                  <a:pt x="230188" y="3244850"/>
                </a:lnTo>
                <a:lnTo>
                  <a:pt x="231775" y="3244850"/>
                </a:lnTo>
                <a:lnTo>
                  <a:pt x="231775" y="3243263"/>
                </a:lnTo>
                <a:lnTo>
                  <a:pt x="233363" y="3241675"/>
                </a:lnTo>
                <a:lnTo>
                  <a:pt x="233363" y="3240088"/>
                </a:lnTo>
                <a:lnTo>
                  <a:pt x="231775" y="3240088"/>
                </a:lnTo>
                <a:lnTo>
                  <a:pt x="231775" y="3238500"/>
                </a:lnTo>
                <a:lnTo>
                  <a:pt x="231775" y="3236913"/>
                </a:lnTo>
                <a:lnTo>
                  <a:pt x="231775" y="3235325"/>
                </a:lnTo>
                <a:lnTo>
                  <a:pt x="230188" y="3235325"/>
                </a:lnTo>
                <a:lnTo>
                  <a:pt x="230188" y="3233738"/>
                </a:lnTo>
                <a:lnTo>
                  <a:pt x="228600" y="3233738"/>
                </a:lnTo>
                <a:lnTo>
                  <a:pt x="227013" y="3233738"/>
                </a:lnTo>
                <a:lnTo>
                  <a:pt x="227013" y="3232150"/>
                </a:lnTo>
                <a:lnTo>
                  <a:pt x="227013" y="3230563"/>
                </a:lnTo>
                <a:lnTo>
                  <a:pt x="225425" y="3230563"/>
                </a:lnTo>
                <a:lnTo>
                  <a:pt x="223838" y="3230563"/>
                </a:lnTo>
                <a:lnTo>
                  <a:pt x="223838" y="3228975"/>
                </a:lnTo>
                <a:lnTo>
                  <a:pt x="222250" y="3228975"/>
                </a:lnTo>
                <a:lnTo>
                  <a:pt x="222250" y="3227388"/>
                </a:lnTo>
                <a:lnTo>
                  <a:pt x="220663" y="3227388"/>
                </a:lnTo>
                <a:lnTo>
                  <a:pt x="220663" y="3225800"/>
                </a:lnTo>
                <a:lnTo>
                  <a:pt x="219075" y="3225800"/>
                </a:lnTo>
                <a:lnTo>
                  <a:pt x="219075" y="3224213"/>
                </a:lnTo>
                <a:lnTo>
                  <a:pt x="217488" y="3224213"/>
                </a:lnTo>
                <a:lnTo>
                  <a:pt x="215900" y="3224213"/>
                </a:lnTo>
                <a:lnTo>
                  <a:pt x="214313" y="3224213"/>
                </a:lnTo>
                <a:lnTo>
                  <a:pt x="212725" y="3224213"/>
                </a:lnTo>
                <a:lnTo>
                  <a:pt x="211138" y="3224213"/>
                </a:lnTo>
                <a:lnTo>
                  <a:pt x="209550" y="3224213"/>
                </a:lnTo>
                <a:lnTo>
                  <a:pt x="209550" y="3222625"/>
                </a:lnTo>
                <a:lnTo>
                  <a:pt x="209550" y="3221038"/>
                </a:lnTo>
                <a:lnTo>
                  <a:pt x="207963" y="3221038"/>
                </a:lnTo>
                <a:lnTo>
                  <a:pt x="207963" y="3219450"/>
                </a:lnTo>
                <a:lnTo>
                  <a:pt x="206375" y="3219450"/>
                </a:lnTo>
                <a:lnTo>
                  <a:pt x="206375" y="3221038"/>
                </a:lnTo>
                <a:lnTo>
                  <a:pt x="204788" y="3221038"/>
                </a:lnTo>
                <a:lnTo>
                  <a:pt x="204788" y="3219450"/>
                </a:lnTo>
                <a:lnTo>
                  <a:pt x="203200" y="3219450"/>
                </a:lnTo>
                <a:lnTo>
                  <a:pt x="203200" y="3217863"/>
                </a:lnTo>
                <a:lnTo>
                  <a:pt x="201613" y="3217863"/>
                </a:lnTo>
                <a:lnTo>
                  <a:pt x="200025" y="3217863"/>
                </a:lnTo>
                <a:lnTo>
                  <a:pt x="198438" y="3217863"/>
                </a:lnTo>
                <a:lnTo>
                  <a:pt x="198438" y="3216275"/>
                </a:lnTo>
                <a:lnTo>
                  <a:pt x="196850" y="3216275"/>
                </a:lnTo>
                <a:lnTo>
                  <a:pt x="195263" y="3216275"/>
                </a:lnTo>
                <a:lnTo>
                  <a:pt x="193675" y="3216275"/>
                </a:lnTo>
                <a:lnTo>
                  <a:pt x="192088" y="3216275"/>
                </a:lnTo>
                <a:lnTo>
                  <a:pt x="190500" y="3216275"/>
                </a:lnTo>
                <a:lnTo>
                  <a:pt x="190500" y="3214688"/>
                </a:lnTo>
                <a:lnTo>
                  <a:pt x="188913" y="3214688"/>
                </a:lnTo>
                <a:lnTo>
                  <a:pt x="188913" y="3216275"/>
                </a:lnTo>
                <a:lnTo>
                  <a:pt x="187325" y="3216275"/>
                </a:lnTo>
                <a:lnTo>
                  <a:pt x="185738" y="3216275"/>
                </a:lnTo>
                <a:lnTo>
                  <a:pt x="185738" y="3214688"/>
                </a:lnTo>
                <a:lnTo>
                  <a:pt x="184150" y="3214688"/>
                </a:lnTo>
                <a:lnTo>
                  <a:pt x="184150" y="3213100"/>
                </a:lnTo>
                <a:lnTo>
                  <a:pt x="184150" y="3211513"/>
                </a:lnTo>
                <a:lnTo>
                  <a:pt x="182563" y="3211513"/>
                </a:lnTo>
                <a:lnTo>
                  <a:pt x="182563" y="3209925"/>
                </a:lnTo>
                <a:lnTo>
                  <a:pt x="180975" y="3209925"/>
                </a:lnTo>
                <a:lnTo>
                  <a:pt x="180975" y="3208338"/>
                </a:lnTo>
                <a:lnTo>
                  <a:pt x="179388" y="3208338"/>
                </a:lnTo>
                <a:lnTo>
                  <a:pt x="179388" y="3206750"/>
                </a:lnTo>
                <a:lnTo>
                  <a:pt x="177800" y="3206750"/>
                </a:lnTo>
                <a:lnTo>
                  <a:pt x="176213" y="3206750"/>
                </a:lnTo>
                <a:lnTo>
                  <a:pt x="176213" y="3205163"/>
                </a:lnTo>
                <a:lnTo>
                  <a:pt x="174625" y="3205163"/>
                </a:lnTo>
                <a:lnTo>
                  <a:pt x="173038" y="3205163"/>
                </a:lnTo>
                <a:lnTo>
                  <a:pt x="173038" y="3203575"/>
                </a:lnTo>
                <a:lnTo>
                  <a:pt x="171450" y="3203575"/>
                </a:lnTo>
                <a:lnTo>
                  <a:pt x="171450" y="3201988"/>
                </a:lnTo>
                <a:lnTo>
                  <a:pt x="169863" y="3201988"/>
                </a:lnTo>
                <a:lnTo>
                  <a:pt x="169863" y="3200400"/>
                </a:lnTo>
                <a:lnTo>
                  <a:pt x="169863" y="3198813"/>
                </a:lnTo>
                <a:lnTo>
                  <a:pt x="168275" y="3198813"/>
                </a:lnTo>
                <a:lnTo>
                  <a:pt x="168275" y="3197225"/>
                </a:lnTo>
                <a:lnTo>
                  <a:pt x="166688" y="3197225"/>
                </a:lnTo>
                <a:lnTo>
                  <a:pt x="166688" y="3195638"/>
                </a:lnTo>
                <a:lnTo>
                  <a:pt x="165100" y="3195638"/>
                </a:lnTo>
                <a:lnTo>
                  <a:pt x="165100" y="3194050"/>
                </a:lnTo>
                <a:lnTo>
                  <a:pt x="166688" y="3194050"/>
                </a:lnTo>
                <a:lnTo>
                  <a:pt x="166688" y="3192463"/>
                </a:lnTo>
                <a:lnTo>
                  <a:pt x="168275" y="3192463"/>
                </a:lnTo>
                <a:lnTo>
                  <a:pt x="168275" y="3190875"/>
                </a:lnTo>
                <a:lnTo>
                  <a:pt x="168275" y="3189288"/>
                </a:lnTo>
                <a:lnTo>
                  <a:pt x="168275" y="3187700"/>
                </a:lnTo>
                <a:lnTo>
                  <a:pt x="168275" y="3186113"/>
                </a:lnTo>
                <a:lnTo>
                  <a:pt x="168275" y="3184525"/>
                </a:lnTo>
                <a:lnTo>
                  <a:pt x="166688" y="3184525"/>
                </a:lnTo>
                <a:lnTo>
                  <a:pt x="166688" y="3182938"/>
                </a:lnTo>
                <a:lnTo>
                  <a:pt x="165100" y="3182938"/>
                </a:lnTo>
                <a:lnTo>
                  <a:pt x="165100" y="3181350"/>
                </a:lnTo>
                <a:lnTo>
                  <a:pt x="165100" y="3179763"/>
                </a:lnTo>
                <a:lnTo>
                  <a:pt x="163513" y="3179763"/>
                </a:lnTo>
                <a:lnTo>
                  <a:pt x="163513" y="3178175"/>
                </a:lnTo>
                <a:lnTo>
                  <a:pt x="163513" y="3176588"/>
                </a:lnTo>
                <a:lnTo>
                  <a:pt x="163513" y="3175000"/>
                </a:lnTo>
                <a:lnTo>
                  <a:pt x="163513" y="3173413"/>
                </a:lnTo>
                <a:lnTo>
                  <a:pt x="163513" y="3171825"/>
                </a:lnTo>
                <a:lnTo>
                  <a:pt x="161925" y="3171825"/>
                </a:lnTo>
                <a:lnTo>
                  <a:pt x="160338" y="3170238"/>
                </a:lnTo>
                <a:lnTo>
                  <a:pt x="160338" y="3168650"/>
                </a:lnTo>
                <a:lnTo>
                  <a:pt x="158750" y="3168650"/>
                </a:lnTo>
                <a:lnTo>
                  <a:pt x="158750" y="3167063"/>
                </a:lnTo>
                <a:lnTo>
                  <a:pt x="157163" y="3165475"/>
                </a:lnTo>
                <a:lnTo>
                  <a:pt x="157163" y="3163888"/>
                </a:lnTo>
                <a:lnTo>
                  <a:pt x="155575" y="3163888"/>
                </a:lnTo>
                <a:lnTo>
                  <a:pt x="153988" y="3163888"/>
                </a:lnTo>
                <a:lnTo>
                  <a:pt x="153988" y="3162300"/>
                </a:lnTo>
                <a:lnTo>
                  <a:pt x="152400" y="3162300"/>
                </a:lnTo>
                <a:lnTo>
                  <a:pt x="152400" y="3160713"/>
                </a:lnTo>
                <a:lnTo>
                  <a:pt x="150813" y="3159125"/>
                </a:lnTo>
                <a:lnTo>
                  <a:pt x="150813" y="3157538"/>
                </a:lnTo>
                <a:lnTo>
                  <a:pt x="149225" y="3157538"/>
                </a:lnTo>
                <a:lnTo>
                  <a:pt x="147638" y="3157538"/>
                </a:lnTo>
                <a:lnTo>
                  <a:pt x="146050" y="3157538"/>
                </a:lnTo>
                <a:lnTo>
                  <a:pt x="144463" y="3157538"/>
                </a:lnTo>
                <a:lnTo>
                  <a:pt x="142875" y="3157538"/>
                </a:lnTo>
                <a:lnTo>
                  <a:pt x="141288" y="3157538"/>
                </a:lnTo>
                <a:lnTo>
                  <a:pt x="139700" y="3157538"/>
                </a:lnTo>
                <a:lnTo>
                  <a:pt x="138113" y="3157538"/>
                </a:lnTo>
                <a:lnTo>
                  <a:pt x="138113" y="3155950"/>
                </a:lnTo>
                <a:lnTo>
                  <a:pt x="136525" y="3155950"/>
                </a:lnTo>
                <a:lnTo>
                  <a:pt x="134938" y="3155950"/>
                </a:lnTo>
                <a:lnTo>
                  <a:pt x="134938" y="3154363"/>
                </a:lnTo>
                <a:lnTo>
                  <a:pt x="133350" y="3154363"/>
                </a:lnTo>
                <a:lnTo>
                  <a:pt x="133350" y="3152775"/>
                </a:lnTo>
                <a:lnTo>
                  <a:pt x="131763" y="3152775"/>
                </a:lnTo>
                <a:lnTo>
                  <a:pt x="131763" y="3151188"/>
                </a:lnTo>
                <a:lnTo>
                  <a:pt x="131763" y="3149600"/>
                </a:lnTo>
                <a:lnTo>
                  <a:pt x="130175" y="3149600"/>
                </a:lnTo>
                <a:lnTo>
                  <a:pt x="130175" y="3148013"/>
                </a:lnTo>
                <a:lnTo>
                  <a:pt x="128588" y="3148013"/>
                </a:lnTo>
                <a:lnTo>
                  <a:pt x="128588" y="3146425"/>
                </a:lnTo>
                <a:lnTo>
                  <a:pt x="128588" y="3144838"/>
                </a:lnTo>
                <a:lnTo>
                  <a:pt x="127000" y="3144838"/>
                </a:lnTo>
                <a:lnTo>
                  <a:pt x="127000" y="3143250"/>
                </a:lnTo>
                <a:lnTo>
                  <a:pt x="125413" y="3143250"/>
                </a:lnTo>
                <a:lnTo>
                  <a:pt x="123825" y="3143250"/>
                </a:lnTo>
                <a:lnTo>
                  <a:pt x="122238" y="3143250"/>
                </a:lnTo>
                <a:lnTo>
                  <a:pt x="120650" y="3143250"/>
                </a:lnTo>
                <a:lnTo>
                  <a:pt x="119063" y="3141663"/>
                </a:lnTo>
                <a:lnTo>
                  <a:pt x="117475" y="3141663"/>
                </a:lnTo>
                <a:lnTo>
                  <a:pt x="115888" y="3141663"/>
                </a:lnTo>
                <a:lnTo>
                  <a:pt x="115888" y="3140075"/>
                </a:lnTo>
                <a:lnTo>
                  <a:pt x="114300" y="3140075"/>
                </a:lnTo>
                <a:lnTo>
                  <a:pt x="112713" y="3140075"/>
                </a:lnTo>
                <a:lnTo>
                  <a:pt x="111125" y="3138488"/>
                </a:lnTo>
                <a:lnTo>
                  <a:pt x="111125" y="3136900"/>
                </a:lnTo>
                <a:lnTo>
                  <a:pt x="109538" y="3136900"/>
                </a:lnTo>
                <a:lnTo>
                  <a:pt x="107950" y="3136900"/>
                </a:lnTo>
                <a:lnTo>
                  <a:pt x="106363" y="3136900"/>
                </a:lnTo>
                <a:lnTo>
                  <a:pt x="106363" y="3138488"/>
                </a:lnTo>
                <a:lnTo>
                  <a:pt x="104775" y="3138488"/>
                </a:lnTo>
                <a:lnTo>
                  <a:pt x="104775" y="3140075"/>
                </a:lnTo>
                <a:lnTo>
                  <a:pt x="103188" y="3140075"/>
                </a:lnTo>
                <a:lnTo>
                  <a:pt x="101600" y="3140075"/>
                </a:lnTo>
                <a:lnTo>
                  <a:pt x="100013" y="3140075"/>
                </a:lnTo>
                <a:lnTo>
                  <a:pt x="100013" y="3138488"/>
                </a:lnTo>
                <a:lnTo>
                  <a:pt x="98425" y="3138488"/>
                </a:lnTo>
                <a:lnTo>
                  <a:pt x="96838" y="3138488"/>
                </a:lnTo>
                <a:lnTo>
                  <a:pt x="95250" y="3138488"/>
                </a:lnTo>
                <a:lnTo>
                  <a:pt x="93663" y="3138488"/>
                </a:lnTo>
                <a:lnTo>
                  <a:pt x="92075" y="3138488"/>
                </a:lnTo>
                <a:lnTo>
                  <a:pt x="92075" y="3136900"/>
                </a:lnTo>
                <a:lnTo>
                  <a:pt x="90488" y="3136900"/>
                </a:lnTo>
                <a:lnTo>
                  <a:pt x="90488" y="3135313"/>
                </a:lnTo>
                <a:lnTo>
                  <a:pt x="92075" y="3135313"/>
                </a:lnTo>
                <a:lnTo>
                  <a:pt x="92075" y="3133725"/>
                </a:lnTo>
                <a:lnTo>
                  <a:pt x="90488" y="3133725"/>
                </a:lnTo>
                <a:lnTo>
                  <a:pt x="90488" y="3132138"/>
                </a:lnTo>
                <a:lnTo>
                  <a:pt x="90488" y="3130550"/>
                </a:lnTo>
                <a:lnTo>
                  <a:pt x="88900" y="3130550"/>
                </a:lnTo>
                <a:lnTo>
                  <a:pt x="87313" y="3130550"/>
                </a:lnTo>
                <a:lnTo>
                  <a:pt x="85725" y="3130550"/>
                </a:lnTo>
                <a:lnTo>
                  <a:pt x="85725" y="3128963"/>
                </a:lnTo>
                <a:lnTo>
                  <a:pt x="85725" y="3127375"/>
                </a:lnTo>
                <a:lnTo>
                  <a:pt x="84138" y="3127375"/>
                </a:lnTo>
                <a:lnTo>
                  <a:pt x="84138" y="3125788"/>
                </a:lnTo>
                <a:lnTo>
                  <a:pt x="82550" y="3125788"/>
                </a:lnTo>
                <a:lnTo>
                  <a:pt x="82550" y="3124200"/>
                </a:lnTo>
                <a:lnTo>
                  <a:pt x="82550" y="3122613"/>
                </a:lnTo>
                <a:lnTo>
                  <a:pt x="82550" y="3121025"/>
                </a:lnTo>
                <a:lnTo>
                  <a:pt x="84138" y="3121025"/>
                </a:lnTo>
                <a:lnTo>
                  <a:pt x="84138" y="3119438"/>
                </a:lnTo>
                <a:lnTo>
                  <a:pt x="85725" y="3119438"/>
                </a:lnTo>
                <a:lnTo>
                  <a:pt x="87313" y="3119438"/>
                </a:lnTo>
                <a:lnTo>
                  <a:pt x="87313" y="3117850"/>
                </a:lnTo>
                <a:lnTo>
                  <a:pt x="88900" y="3117850"/>
                </a:lnTo>
                <a:lnTo>
                  <a:pt x="90488" y="3117850"/>
                </a:lnTo>
                <a:lnTo>
                  <a:pt x="92075" y="3117850"/>
                </a:lnTo>
                <a:lnTo>
                  <a:pt x="93663" y="3117850"/>
                </a:lnTo>
                <a:lnTo>
                  <a:pt x="95250" y="3117850"/>
                </a:lnTo>
                <a:lnTo>
                  <a:pt x="96838" y="3117850"/>
                </a:lnTo>
                <a:lnTo>
                  <a:pt x="96838" y="3116263"/>
                </a:lnTo>
                <a:lnTo>
                  <a:pt x="96838" y="3114675"/>
                </a:lnTo>
                <a:lnTo>
                  <a:pt x="95250" y="3114675"/>
                </a:lnTo>
                <a:lnTo>
                  <a:pt x="95250" y="3113088"/>
                </a:lnTo>
                <a:lnTo>
                  <a:pt x="95250" y="3111500"/>
                </a:lnTo>
                <a:lnTo>
                  <a:pt x="95250" y="3109913"/>
                </a:lnTo>
                <a:lnTo>
                  <a:pt x="96838" y="3109913"/>
                </a:lnTo>
                <a:lnTo>
                  <a:pt x="96838" y="3111500"/>
                </a:lnTo>
                <a:lnTo>
                  <a:pt x="98425" y="3111500"/>
                </a:lnTo>
                <a:lnTo>
                  <a:pt x="98425" y="3109913"/>
                </a:lnTo>
                <a:lnTo>
                  <a:pt x="98425" y="3108325"/>
                </a:lnTo>
                <a:lnTo>
                  <a:pt x="100013" y="3108325"/>
                </a:lnTo>
                <a:lnTo>
                  <a:pt x="101600" y="3108325"/>
                </a:lnTo>
                <a:lnTo>
                  <a:pt x="103188" y="3108325"/>
                </a:lnTo>
                <a:lnTo>
                  <a:pt x="103188" y="3106738"/>
                </a:lnTo>
                <a:lnTo>
                  <a:pt x="104775" y="3106738"/>
                </a:lnTo>
                <a:lnTo>
                  <a:pt x="106363" y="3106738"/>
                </a:lnTo>
                <a:lnTo>
                  <a:pt x="107950" y="3106738"/>
                </a:lnTo>
                <a:lnTo>
                  <a:pt x="109538" y="3106738"/>
                </a:lnTo>
                <a:lnTo>
                  <a:pt x="109538" y="3105150"/>
                </a:lnTo>
                <a:lnTo>
                  <a:pt x="111125" y="3105150"/>
                </a:lnTo>
                <a:lnTo>
                  <a:pt x="112713" y="3103563"/>
                </a:lnTo>
                <a:lnTo>
                  <a:pt x="114300" y="3103563"/>
                </a:lnTo>
                <a:lnTo>
                  <a:pt x="114300" y="3101975"/>
                </a:lnTo>
                <a:lnTo>
                  <a:pt x="112713" y="3101975"/>
                </a:lnTo>
                <a:lnTo>
                  <a:pt x="112713" y="3100388"/>
                </a:lnTo>
                <a:lnTo>
                  <a:pt x="112713" y="3098800"/>
                </a:lnTo>
                <a:lnTo>
                  <a:pt x="112713" y="3097213"/>
                </a:lnTo>
                <a:lnTo>
                  <a:pt x="111125" y="3097213"/>
                </a:lnTo>
                <a:lnTo>
                  <a:pt x="111125" y="3095625"/>
                </a:lnTo>
                <a:lnTo>
                  <a:pt x="109538" y="3095625"/>
                </a:lnTo>
                <a:lnTo>
                  <a:pt x="107950" y="3095625"/>
                </a:lnTo>
                <a:lnTo>
                  <a:pt x="107950" y="3094038"/>
                </a:lnTo>
                <a:lnTo>
                  <a:pt x="106363" y="3094038"/>
                </a:lnTo>
                <a:lnTo>
                  <a:pt x="104775" y="3094038"/>
                </a:lnTo>
                <a:lnTo>
                  <a:pt x="104775" y="3092450"/>
                </a:lnTo>
                <a:lnTo>
                  <a:pt x="104775" y="3090863"/>
                </a:lnTo>
                <a:lnTo>
                  <a:pt x="104775" y="3089275"/>
                </a:lnTo>
                <a:lnTo>
                  <a:pt x="104775" y="3087688"/>
                </a:lnTo>
                <a:lnTo>
                  <a:pt x="104775" y="3086100"/>
                </a:lnTo>
                <a:lnTo>
                  <a:pt x="103188" y="3086100"/>
                </a:lnTo>
                <a:lnTo>
                  <a:pt x="101600" y="3086100"/>
                </a:lnTo>
                <a:lnTo>
                  <a:pt x="101600" y="3084513"/>
                </a:lnTo>
                <a:lnTo>
                  <a:pt x="101600" y="3082925"/>
                </a:lnTo>
                <a:lnTo>
                  <a:pt x="101600" y="3081338"/>
                </a:lnTo>
                <a:lnTo>
                  <a:pt x="100013" y="3081338"/>
                </a:lnTo>
                <a:lnTo>
                  <a:pt x="100013" y="3079750"/>
                </a:lnTo>
                <a:lnTo>
                  <a:pt x="100013" y="3078163"/>
                </a:lnTo>
                <a:lnTo>
                  <a:pt x="98425" y="3078163"/>
                </a:lnTo>
                <a:lnTo>
                  <a:pt x="96838" y="3078163"/>
                </a:lnTo>
                <a:lnTo>
                  <a:pt x="96838" y="3076575"/>
                </a:lnTo>
                <a:lnTo>
                  <a:pt x="96838" y="3074988"/>
                </a:lnTo>
                <a:lnTo>
                  <a:pt x="96838" y="3073400"/>
                </a:lnTo>
                <a:lnTo>
                  <a:pt x="96838" y="3071813"/>
                </a:lnTo>
                <a:lnTo>
                  <a:pt x="95250" y="3071813"/>
                </a:lnTo>
                <a:lnTo>
                  <a:pt x="93663" y="3071813"/>
                </a:lnTo>
                <a:lnTo>
                  <a:pt x="92075" y="3071813"/>
                </a:lnTo>
                <a:lnTo>
                  <a:pt x="92075" y="3073400"/>
                </a:lnTo>
                <a:lnTo>
                  <a:pt x="92075" y="3074988"/>
                </a:lnTo>
                <a:lnTo>
                  <a:pt x="90488" y="3074988"/>
                </a:lnTo>
                <a:lnTo>
                  <a:pt x="90488" y="3076575"/>
                </a:lnTo>
                <a:lnTo>
                  <a:pt x="88900" y="3076575"/>
                </a:lnTo>
                <a:lnTo>
                  <a:pt x="87313" y="3076575"/>
                </a:lnTo>
                <a:lnTo>
                  <a:pt x="85725" y="3076575"/>
                </a:lnTo>
                <a:lnTo>
                  <a:pt x="84138" y="3076575"/>
                </a:lnTo>
                <a:lnTo>
                  <a:pt x="84138" y="3074988"/>
                </a:lnTo>
                <a:lnTo>
                  <a:pt x="82550" y="3074988"/>
                </a:lnTo>
                <a:lnTo>
                  <a:pt x="82550" y="3076575"/>
                </a:lnTo>
                <a:lnTo>
                  <a:pt x="80963" y="3074988"/>
                </a:lnTo>
                <a:lnTo>
                  <a:pt x="80963" y="3073400"/>
                </a:lnTo>
                <a:lnTo>
                  <a:pt x="82550" y="3073400"/>
                </a:lnTo>
                <a:lnTo>
                  <a:pt x="82550" y="3071813"/>
                </a:lnTo>
                <a:lnTo>
                  <a:pt x="82550" y="3070225"/>
                </a:lnTo>
                <a:lnTo>
                  <a:pt x="80963" y="3070225"/>
                </a:lnTo>
                <a:lnTo>
                  <a:pt x="80963" y="3068638"/>
                </a:lnTo>
                <a:lnTo>
                  <a:pt x="79375" y="3068638"/>
                </a:lnTo>
                <a:lnTo>
                  <a:pt x="79375" y="3067050"/>
                </a:lnTo>
                <a:lnTo>
                  <a:pt x="80963" y="3067050"/>
                </a:lnTo>
                <a:lnTo>
                  <a:pt x="82550" y="3067050"/>
                </a:lnTo>
                <a:lnTo>
                  <a:pt x="82550" y="3065463"/>
                </a:lnTo>
                <a:lnTo>
                  <a:pt x="80963" y="3065463"/>
                </a:lnTo>
                <a:lnTo>
                  <a:pt x="80963" y="3063875"/>
                </a:lnTo>
                <a:lnTo>
                  <a:pt x="82550" y="3063875"/>
                </a:lnTo>
                <a:lnTo>
                  <a:pt x="82550" y="3062288"/>
                </a:lnTo>
                <a:lnTo>
                  <a:pt x="84138" y="3062288"/>
                </a:lnTo>
                <a:lnTo>
                  <a:pt x="84138" y="3060700"/>
                </a:lnTo>
                <a:lnTo>
                  <a:pt x="84138" y="3059113"/>
                </a:lnTo>
                <a:lnTo>
                  <a:pt x="84138" y="3057525"/>
                </a:lnTo>
                <a:lnTo>
                  <a:pt x="84138" y="3055938"/>
                </a:lnTo>
                <a:lnTo>
                  <a:pt x="84138" y="3054350"/>
                </a:lnTo>
                <a:lnTo>
                  <a:pt x="84138" y="3052763"/>
                </a:lnTo>
                <a:lnTo>
                  <a:pt x="84138" y="3051175"/>
                </a:lnTo>
                <a:lnTo>
                  <a:pt x="84138" y="3049588"/>
                </a:lnTo>
                <a:lnTo>
                  <a:pt x="82550" y="3049588"/>
                </a:lnTo>
                <a:lnTo>
                  <a:pt x="82550" y="3048000"/>
                </a:lnTo>
                <a:lnTo>
                  <a:pt x="84138" y="3048000"/>
                </a:lnTo>
                <a:lnTo>
                  <a:pt x="84138" y="3046413"/>
                </a:lnTo>
                <a:lnTo>
                  <a:pt x="84138" y="3044825"/>
                </a:lnTo>
                <a:lnTo>
                  <a:pt x="85725" y="3044825"/>
                </a:lnTo>
                <a:lnTo>
                  <a:pt x="87313" y="3044825"/>
                </a:lnTo>
                <a:lnTo>
                  <a:pt x="88900" y="3044825"/>
                </a:lnTo>
                <a:lnTo>
                  <a:pt x="90488" y="3044825"/>
                </a:lnTo>
                <a:lnTo>
                  <a:pt x="90488" y="3043238"/>
                </a:lnTo>
                <a:lnTo>
                  <a:pt x="92075" y="3043238"/>
                </a:lnTo>
                <a:lnTo>
                  <a:pt x="92075" y="3041650"/>
                </a:lnTo>
                <a:lnTo>
                  <a:pt x="92075" y="3040063"/>
                </a:lnTo>
                <a:lnTo>
                  <a:pt x="93663" y="3040063"/>
                </a:lnTo>
                <a:lnTo>
                  <a:pt x="95250" y="3038475"/>
                </a:lnTo>
                <a:lnTo>
                  <a:pt x="95250" y="3036888"/>
                </a:lnTo>
                <a:lnTo>
                  <a:pt x="95250" y="3035300"/>
                </a:lnTo>
                <a:lnTo>
                  <a:pt x="95250" y="3033713"/>
                </a:lnTo>
                <a:lnTo>
                  <a:pt x="96838" y="3033713"/>
                </a:lnTo>
                <a:lnTo>
                  <a:pt x="96838" y="3032125"/>
                </a:lnTo>
                <a:lnTo>
                  <a:pt x="98425" y="3032125"/>
                </a:lnTo>
                <a:lnTo>
                  <a:pt x="98425" y="3030538"/>
                </a:lnTo>
                <a:lnTo>
                  <a:pt x="100013" y="3030538"/>
                </a:lnTo>
                <a:lnTo>
                  <a:pt x="101600" y="3030538"/>
                </a:lnTo>
                <a:lnTo>
                  <a:pt x="101600" y="3028950"/>
                </a:lnTo>
                <a:lnTo>
                  <a:pt x="101600" y="3027363"/>
                </a:lnTo>
                <a:lnTo>
                  <a:pt x="101600" y="3025775"/>
                </a:lnTo>
                <a:lnTo>
                  <a:pt x="100013" y="3025775"/>
                </a:lnTo>
                <a:lnTo>
                  <a:pt x="100013" y="3024188"/>
                </a:lnTo>
                <a:lnTo>
                  <a:pt x="98425" y="3024188"/>
                </a:lnTo>
                <a:lnTo>
                  <a:pt x="98425" y="3022600"/>
                </a:lnTo>
                <a:lnTo>
                  <a:pt x="96838" y="3022600"/>
                </a:lnTo>
                <a:lnTo>
                  <a:pt x="95250" y="3022600"/>
                </a:lnTo>
                <a:lnTo>
                  <a:pt x="95250" y="3021013"/>
                </a:lnTo>
                <a:lnTo>
                  <a:pt x="93663" y="3021013"/>
                </a:lnTo>
                <a:lnTo>
                  <a:pt x="92075" y="3021013"/>
                </a:lnTo>
                <a:lnTo>
                  <a:pt x="90488" y="3021013"/>
                </a:lnTo>
                <a:lnTo>
                  <a:pt x="88900" y="3021013"/>
                </a:lnTo>
                <a:lnTo>
                  <a:pt x="87313" y="3021013"/>
                </a:lnTo>
                <a:lnTo>
                  <a:pt x="85725" y="3019425"/>
                </a:lnTo>
                <a:lnTo>
                  <a:pt x="84138" y="3019425"/>
                </a:lnTo>
                <a:lnTo>
                  <a:pt x="82550" y="3019425"/>
                </a:lnTo>
                <a:lnTo>
                  <a:pt x="82550" y="3017838"/>
                </a:lnTo>
                <a:lnTo>
                  <a:pt x="84138" y="3017838"/>
                </a:lnTo>
                <a:lnTo>
                  <a:pt x="84138" y="3016250"/>
                </a:lnTo>
                <a:lnTo>
                  <a:pt x="82550" y="3016250"/>
                </a:lnTo>
                <a:lnTo>
                  <a:pt x="80963" y="3016250"/>
                </a:lnTo>
                <a:lnTo>
                  <a:pt x="79375" y="3016250"/>
                </a:lnTo>
                <a:lnTo>
                  <a:pt x="79375" y="3014663"/>
                </a:lnTo>
                <a:lnTo>
                  <a:pt x="77788" y="3014663"/>
                </a:lnTo>
                <a:lnTo>
                  <a:pt x="76200" y="3014663"/>
                </a:lnTo>
                <a:lnTo>
                  <a:pt x="76200" y="3016250"/>
                </a:lnTo>
                <a:lnTo>
                  <a:pt x="74613" y="3016250"/>
                </a:lnTo>
                <a:lnTo>
                  <a:pt x="74613" y="3014663"/>
                </a:lnTo>
                <a:lnTo>
                  <a:pt x="73025" y="3014663"/>
                </a:lnTo>
                <a:lnTo>
                  <a:pt x="71438" y="3014663"/>
                </a:lnTo>
                <a:lnTo>
                  <a:pt x="69850" y="3014663"/>
                </a:lnTo>
                <a:lnTo>
                  <a:pt x="69850" y="3013075"/>
                </a:lnTo>
                <a:lnTo>
                  <a:pt x="69850" y="3011488"/>
                </a:lnTo>
                <a:lnTo>
                  <a:pt x="69850" y="3009900"/>
                </a:lnTo>
                <a:lnTo>
                  <a:pt x="69850" y="3008313"/>
                </a:lnTo>
                <a:lnTo>
                  <a:pt x="68263" y="3008313"/>
                </a:lnTo>
                <a:lnTo>
                  <a:pt x="68263" y="3006725"/>
                </a:lnTo>
                <a:lnTo>
                  <a:pt x="66675" y="3006725"/>
                </a:lnTo>
                <a:lnTo>
                  <a:pt x="65088" y="3006725"/>
                </a:lnTo>
                <a:lnTo>
                  <a:pt x="65088" y="3005138"/>
                </a:lnTo>
                <a:lnTo>
                  <a:pt x="63500" y="3005138"/>
                </a:lnTo>
                <a:lnTo>
                  <a:pt x="63500" y="3006725"/>
                </a:lnTo>
                <a:lnTo>
                  <a:pt x="61913" y="3006725"/>
                </a:lnTo>
                <a:lnTo>
                  <a:pt x="61913" y="3005138"/>
                </a:lnTo>
                <a:lnTo>
                  <a:pt x="60325" y="3005138"/>
                </a:lnTo>
                <a:lnTo>
                  <a:pt x="58738" y="3005138"/>
                </a:lnTo>
                <a:lnTo>
                  <a:pt x="57150" y="3005138"/>
                </a:lnTo>
                <a:lnTo>
                  <a:pt x="55563" y="3006725"/>
                </a:lnTo>
                <a:lnTo>
                  <a:pt x="53975" y="3006725"/>
                </a:lnTo>
                <a:lnTo>
                  <a:pt x="53975" y="3005138"/>
                </a:lnTo>
                <a:lnTo>
                  <a:pt x="52388" y="3005138"/>
                </a:lnTo>
                <a:lnTo>
                  <a:pt x="50800" y="3005138"/>
                </a:lnTo>
                <a:lnTo>
                  <a:pt x="50800" y="3003550"/>
                </a:lnTo>
                <a:lnTo>
                  <a:pt x="49213" y="3003550"/>
                </a:lnTo>
                <a:lnTo>
                  <a:pt x="47625" y="3003550"/>
                </a:lnTo>
                <a:lnTo>
                  <a:pt x="47625" y="3001963"/>
                </a:lnTo>
                <a:lnTo>
                  <a:pt x="47625" y="3000375"/>
                </a:lnTo>
                <a:lnTo>
                  <a:pt x="46038" y="3000375"/>
                </a:lnTo>
                <a:lnTo>
                  <a:pt x="44450" y="3000375"/>
                </a:lnTo>
                <a:lnTo>
                  <a:pt x="42863" y="3000375"/>
                </a:lnTo>
                <a:lnTo>
                  <a:pt x="41275" y="3000375"/>
                </a:lnTo>
                <a:lnTo>
                  <a:pt x="39688" y="3000375"/>
                </a:lnTo>
                <a:lnTo>
                  <a:pt x="39688" y="2998788"/>
                </a:lnTo>
                <a:lnTo>
                  <a:pt x="38100" y="2998788"/>
                </a:lnTo>
                <a:lnTo>
                  <a:pt x="36513" y="2998788"/>
                </a:lnTo>
                <a:lnTo>
                  <a:pt x="34925" y="2998788"/>
                </a:lnTo>
                <a:lnTo>
                  <a:pt x="33338" y="2998788"/>
                </a:lnTo>
                <a:lnTo>
                  <a:pt x="33338" y="2997200"/>
                </a:lnTo>
                <a:lnTo>
                  <a:pt x="31750" y="2997200"/>
                </a:lnTo>
                <a:lnTo>
                  <a:pt x="30163" y="2997200"/>
                </a:lnTo>
                <a:lnTo>
                  <a:pt x="30163" y="2995613"/>
                </a:lnTo>
                <a:lnTo>
                  <a:pt x="28575" y="2995613"/>
                </a:lnTo>
                <a:lnTo>
                  <a:pt x="28575" y="2994025"/>
                </a:lnTo>
                <a:lnTo>
                  <a:pt x="30163" y="2994025"/>
                </a:lnTo>
                <a:lnTo>
                  <a:pt x="30163" y="2992438"/>
                </a:lnTo>
                <a:lnTo>
                  <a:pt x="30163" y="2990850"/>
                </a:lnTo>
                <a:lnTo>
                  <a:pt x="28575" y="2990850"/>
                </a:lnTo>
                <a:lnTo>
                  <a:pt x="26988" y="2990850"/>
                </a:lnTo>
                <a:lnTo>
                  <a:pt x="26988" y="2989263"/>
                </a:lnTo>
                <a:lnTo>
                  <a:pt x="26988" y="2987675"/>
                </a:lnTo>
                <a:lnTo>
                  <a:pt x="25400" y="2987675"/>
                </a:lnTo>
                <a:lnTo>
                  <a:pt x="25400" y="2986088"/>
                </a:lnTo>
                <a:lnTo>
                  <a:pt x="23813" y="2986088"/>
                </a:lnTo>
                <a:lnTo>
                  <a:pt x="23813" y="2984500"/>
                </a:lnTo>
                <a:lnTo>
                  <a:pt x="25400" y="2984500"/>
                </a:lnTo>
                <a:lnTo>
                  <a:pt x="25400" y="2982913"/>
                </a:lnTo>
                <a:lnTo>
                  <a:pt x="25400" y="2981325"/>
                </a:lnTo>
                <a:lnTo>
                  <a:pt x="25400" y="2979738"/>
                </a:lnTo>
                <a:lnTo>
                  <a:pt x="26988" y="2979738"/>
                </a:lnTo>
                <a:lnTo>
                  <a:pt x="28575" y="2979738"/>
                </a:lnTo>
                <a:lnTo>
                  <a:pt x="28575" y="2981325"/>
                </a:lnTo>
                <a:lnTo>
                  <a:pt x="30163" y="2979738"/>
                </a:lnTo>
                <a:lnTo>
                  <a:pt x="31750" y="2979738"/>
                </a:lnTo>
                <a:lnTo>
                  <a:pt x="33338" y="2979738"/>
                </a:lnTo>
                <a:lnTo>
                  <a:pt x="33338" y="2978150"/>
                </a:lnTo>
                <a:lnTo>
                  <a:pt x="34925" y="2978150"/>
                </a:lnTo>
                <a:lnTo>
                  <a:pt x="34925" y="2976563"/>
                </a:lnTo>
                <a:lnTo>
                  <a:pt x="36513" y="2974975"/>
                </a:lnTo>
                <a:lnTo>
                  <a:pt x="38100" y="2974975"/>
                </a:lnTo>
                <a:lnTo>
                  <a:pt x="38100" y="2973388"/>
                </a:lnTo>
                <a:lnTo>
                  <a:pt x="39688" y="2971800"/>
                </a:lnTo>
                <a:lnTo>
                  <a:pt x="39688" y="2970213"/>
                </a:lnTo>
                <a:lnTo>
                  <a:pt x="39688" y="2968625"/>
                </a:lnTo>
                <a:lnTo>
                  <a:pt x="41275" y="2968625"/>
                </a:lnTo>
                <a:lnTo>
                  <a:pt x="42863" y="2968625"/>
                </a:lnTo>
                <a:lnTo>
                  <a:pt x="44450" y="2968625"/>
                </a:lnTo>
                <a:lnTo>
                  <a:pt x="46038" y="2968625"/>
                </a:lnTo>
                <a:lnTo>
                  <a:pt x="46038" y="2970213"/>
                </a:lnTo>
                <a:lnTo>
                  <a:pt x="47625" y="2970213"/>
                </a:lnTo>
                <a:lnTo>
                  <a:pt x="47625" y="2968625"/>
                </a:lnTo>
                <a:lnTo>
                  <a:pt x="49213" y="2968625"/>
                </a:lnTo>
                <a:lnTo>
                  <a:pt x="50800" y="2968625"/>
                </a:lnTo>
                <a:lnTo>
                  <a:pt x="50800" y="2967038"/>
                </a:lnTo>
                <a:lnTo>
                  <a:pt x="50800" y="2965450"/>
                </a:lnTo>
                <a:lnTo>
                  <a:pt x="52388" y="2965450"/>
                </a:lnTo>
                <a:lnTo>
                  <a:pt x="52388" y="2963863"/>
                </a:lnTo>
                <a:lnTo>
                  <a:pt x="52388" y="2962275"/>
                </a:lnTo>
                <a:lnTo>
                  <a:pt x="52388" y="2960688"/>
                </a:lnTo>
                <a:lnTo>
                  <a:pt x="50800" y="2960688"/>
                </a:lnTo>
                <a:lnTo>
                  <a:pt x="50800" y="2959100"/>
                </a:lnTo>
                <a:lnTo>
                  <a:pt x="49213" y="2959100"/>
                </a:lnTo>
                <a:lnTo>
                  <a:pt x="49213" y="2957513"/>
                </a:lnTo>
                <a:lnTo>
                  <a:pt x="47625" y="2957513"/>
                </a:lnTo>
                <a:lnTo>
                  <a:pt x="46038" y="2957513"/>
                </a:lnTo>
                <a:lnTo>
                  <a:pt x="46038" y="2955925"/>
                </a:lnTo>
                <a:lnTo>
                  <a:pt x="46038" y="2954338"/>
                </a:lnTo>
                <a:lnTo>
                  <a:pt x="46038" y="2952750"/>
                </a:lnTo>
                <a:lnTo>
                  <a:pt x="46038" y="2951163"/>
                </a:lnTo>
                <a:lnTo>
                  <a:pt x="44450" y="2951163"/>
                </a:lnTo>
                <a:lnTo>
                  <a:pt x="44450" y="2949575"/>
                </a:lnTo>
                <a:lnTo>
                  <a:pt x="42863" y="2949575"/>
                </a:lnTo>
                <a:lnTo>
                  <a:pt x="42863" y="2947988"/>
                </a:lnTo>
                <a:lnTo>
                  <a:pt x="42863" y="2946400"/>
                </a:lnTo>
                <a:lnTo>
                  <a:pt x="42863" y="2944813"/>
                </a:lnTo>
                <a:lnTo>
                  <a:pt x="41275" y="2944813"/>
                </a:lnTo>
                <a:lnTo>
                  <a:pt x="41275" y="2943225"/>
                </a:lnTo>
                <a:lnTo>
                  <a:pt x="41275" y="2941638"/>
                </a:lnTo>
                <a:lnTo>
                  <a:pt x="41275" y="2940050"/>
                </a:lnTo>
                <a:lnTo>
                  <a:pt x="42863" y="2940050"/>
                </a:lnTo>
                <a:lnTo>
                  <a:pt x="42863" y="2938463"/>
                </a:lnTo>
                <a:lnTo>
                  <a:pt x="41275" y="2938463"/>
                </a:lnTo>
                <a:lnTo>
                  <a:pt x="39688" y="2938463"/>
                </a:lnTo>
                <a:lnTo>
                  <a:pt x="38100" y="2938463"/>
                </a:lnTo>
                <a:lnTo>
                  <a:pt x="36513" y="2938463"/>
                </a:lnTo>
                <a:lnTo>
                  <a:pt x="36513" y="2940050"/>
                </a:lnTo>
                <a:lnTo>
                  <a:pt x="34925" y="2940050"/>
                </a:lnTo>
                <a:lnTo>
                  <a:pt x="33338" y="2940050"/>
                </a:lnTo>
                <a:lnTo>
                  <a:pt x="31750" y="2940050"/>
                </a:lnTo>
                <a:lnTo>
                  <a:pt x="30163" y="2940050"/>
                </a:lnTo>
                <a:lnTo>
                  <a:pt x="30163" y="2938463"/>
                </a:lnTo>
                <a:lnTo>
                  <a:pt x="28575" y="2938463"/>
                </a:lnTo>
                <a:lnTo>
                  <a:pt x="26988" y="2938463"/>
                </a:lnTo>
                <a:lnTo>
                  <a:pt x="25400" y="2938463"/>
                </a:lnTo>
                <a:lnTo>
                  <a:pt x="25400" y="2936875"/>
                </a:lnTo>
                <a:lnTo>
                  <a:pt x="23813" y="2936875"/>
                </a:lnTo>
                <a:lnTo>
                  <a:pt x="23813" y="2935288"/>
                </a:lnTo>
                <a:lnTo>
                  <a:pt x="22225" y="2935288"/>
                </a:lnTo>
                <a:lnTo>
                  <a:pt x="20638" y="2935288"/>
                </a:lnTo>
                <a:lnTo>
                  <a:pt x="20638" y="2933700"/>
                </a:lnTo>
                <a:lnTo>
                  <a:pt x="19050" y="2933700"/>
                </a:lnTo>
                <a:lnTo>
                  <a:pt x="17463" y="2933700"/>
                </a:lnTo>
                <a:lnTo>
                  <a:pt x="17463" y="2932113"/>
                </a:lnTo>
                <a:lnTo>
                  <a:pt x="17463" y="2930525"/>
                </a:lnTo>
                <a:lnTo>
                  <a:pt x="17463" y="2928938"/>
                </a:lnTo>
                <a:lnTo>
                  <a:pt x="15875" y="2928938"/>
                </a:lnTo>
                <a:lnTo>
                  <a:pt x="15875" y="2927350"/>
                </a:lnTo>
                <a:lnTo>
                  <a:pt x="14288" y="2927350"/>
                </a:lnTo>
                <a:lnTo>
                  <a:pt x="14288" y="2925763"/>
                </a:lnTo>
                <a:lnTo>
                  <a:pt x="15875" y="2924175"/>
                </a:lnTo>
                <a:lnTo>
                  <a:pt x="14288" y="2924175"/>
                </a:lnTo>
                <a:lnTo>
                  <a:pt x="14288" y="2922588"/>
                </a:lnTo>
                <a:lnTo>
                  <a:pt x="14288" y="2921000"/>
                </a:lnTo>
                <a:lnTo>
                  <a:pt x="12700" y="2921000"/>
                </a:lnTo>
                <a:lnTo>
                  <a:pt x="12700" y="2919413"/>
                </a:lnTo>
                <a:lnTo>
                  <a:pt x="11113" y="2919413"/>
                </a:lnTo>
                <a:lnTo>
                  <a:pt x="11113" y="2917825"/>
                </a:lnTo>
                <a:lnTo>
                  <a:pt x="11113" y="2916238"/>
                </a:lnTo>
                <a:lnTo>
                  <a:pt x="11113" y="2914650"/>
                </a:lnTo>
                <a:lnTo>
                  <a:pt x="9525" y="2914650"/>
                </a:lnTo>
                <a:lnTo>
                  <a:pt x="7938" y="2914650"/>
                </a:lnTo>
                <a:lnTo>
                  <a:pt x="7938" y="2913063"/>
                </a:lnTo>
                <a:lnTo>
                  <a:pt x="6350" y="2913063"/>
                </a:lnTo>
                <a:lnTo>
                  <a:pt x="6350" y="2911475"/>
                </a:lnTo>
                <a:lnTo>
                  <a:pt x="6350" y="2909888"/>
                </a:lnTo>
                <a:lnTo>
                  <a:pt x="6350" y="2908300"/>
                </a:lnTo>
                <a:lnTo>
                  <a:pt x="4763" y="2908300"/>
                </a:lnTo>
                <a:lnTo>
                  <a:pt x="3175" y="2906713"/>
                </a:lnTo>
                <a:lnTo>
                  <a:pt x="3175" y="2905125"/>
                </a:lnTo>
                <a:lnTo>
                  <a:pt x="3175" y="2903538"/>
                </a:lnTo>
                <a:lnTo>
                  <a:pt x="3175" y="2901950"/>
                </a:lnTo>
                <a:lnTo>
                  <a:pt x="1588" y="2901950"/>
                </a:lnTo>
                <a:lnTo>
                  <a:pt x="1588" y="2900363"/>
                </a:lnTo>
                <a:lnTo>
                  <a:pt x="0" y="2900363"/>
                </a:lnTo>
                <a:lnTo>
                  <a:pt x="0" y="2898775"/>
                </a:lnTo>
                <a:lnTo>
                  <a:pt x="0" y="2897188"/>
                </a:lnTo>
                <a:lnTo>
                  <a:pt x="0" y="2895600"/>
                </a:lnTo>
                <a:lnTo>
                  <a:pt x="1588" y="2895600"/>
                </a:lnTo>
                <a:lnTo>
                  <a:pt x="1588" y="2894013"/>
                </a:lnTo>
                <a:lnTo>
                  <a:pt x="1588" y="2892425"/>
                </a:lnTo>
                <a:lnTo>
                  <a:pt x="3175" y="2892425"/>
                </a:lnTo>
                <a:lnTo>
                  <a:pt x="3175" y="2890838"/>
                </a:lnTo>
                <a:lnTo>
                  <a:pt x="3175" y="2889250"/>
                </a:lnTo>
                <a:lnTo>
                  <a:pt x="4763" y="2889250"/>
                </a:lnTo>
                <a:lnTo>
                  <a:pt x="4763" y="2887663"/>
                </a:lnTo>
                <a:lnTo>
                  <a:pt x="6350" y="2887663"/>
                </a:lnTo>
                <a:lnTo>
                  <a:pt x="7938" y="2887663"/>
                </a:lnTo>
                <a:lnTo>
                  <a:pt x="9525" y="2887663"/>
                </a:lnTo>
                <a:lnTo>
                  <a:pt x="11113" y="2887663"/>
                </a:lnTo>
                <a:lnTo>
                  <a:pt x="11113" y="2886075"/>
                </a:lnTo>
                <a:lnTo>
                  <a:pt x="12700" y="2886075"/>
                </a:lnTo>
                <a:lnTo>
                  <a:pt x="12700" y="2884488"/>
                </a:lnTo>
                <a:lnTo>
                  <a:pt x="14288" y="2884488"/>
                </a:lnTo>
                <a:lnTo>
                  <a:pt x="15875" y="2884488"/>
                </a:lnTo>
                <a:lnTo>
                  <a:pt x="15875" y="2882900"/>
                </a:lnTo>
                <a:lnTo>
                  <a:pt x="14288" y="2882900"/>
                </a:lnTo>
                <a:lnTo>
                  <a:pt x="12700" y="2882900"/>
                </a:lnTo>
                <a:lnTo>
                  <a:pt x="11113" y="2882900"/>
                </a:lnTo>
                <a:lnTo>
                  <a:pt x="9525" y="2882900"/>
                </a:lnTo>
                <a:lnTo>
                  <a:pt x="7938" y="2882900"/>
                </a:lnTo>
                <a:lnTo>
                  <a:pt x="6350" y="2882900"/>
                </a:lnTo>
                <a:lnTo>
                  <a:pt x="4763" y="2882900"/>
                </a:lnTo>
                <a:lnTo>
                  <a:pt x="3175" y="2882900"/>
                </a:lnTo>
                <a:lnTo>
                  <a:pt x="3175" y="2881313"/>
                </a:lnTo>
                <a:lnTo>
                  <a:pt x="3175" y="2879725"/>
                </a:lnTo>
                <a:lnTo>
                  <a:pt x="3175" y="2878138"/>
                </a:lnTo>
                <a:lnTo>
                  <a:pt x="4763" y="2878138"/>
                </a:lnTo>
                <a:lnTo>
                  <a:pt x="4763" y="2876550"/>
                </a:lnTo>
                <a:lnTo>
                  <a:pt x="4763" y="2874963"/>
                </a:lnTo>
                <a:lnTo>
                  <a:pt x="4763" y="2873375"/>
                </a:lnTo>
                <a:lnTo>
                  <a:pt x="6350" y="2873375"/>
                </a:lnTo>
                <a:lnTo>
                  <a:pt x="6350" y="2871788"/>
                </a:lnTo>
                <a:lnTo>
                  <a:pt x="6350" y="2870200"/>
                </a:lnTo>
                <a:lnTo>
                  <a:pt x="7938" y="2870200"/>
                </a:lnTo>
                <a:lnTo>
                  <a:pt x="9525" y="2870200"/>
                </a:lnTo>
                <a:lnTo>
                  <a:pt x="11113" y="2870200"/>
                </a:lnTo>
                <a:lnTo>
                  <a:pt x="11113" y="2871788"/>
                </a:lnTo>
                <a:lnTo>
                  <a:pt x="12700" y="2871788"/>
                </a:lnTo>
                <a:lnTo>
                  <a:pt x="14288" y="2871788"/>
                </a:lnTo>
                <a:lnTo>
                  <a:pt x="14288" y="2873375"/>
                </a:lnTo>
                <a:lnTo>
                  <a:pt x="15875" y="2873375"/>
                </a:lnTo>
                <a:lnTo>
                  <a:pt x="17463" y="2873375"/>
                </a:lnTo>
                <a:lnTo>
                  <a:pt x="17463" y="2874963"/>
                </a:lnTo>
                <a:lnTo>
                  <a:pt x="19050" y="2874963"/>
                </a:lnTo>
                <a:lnTo>
                  <a:pt x="20638" y="2874963"/>
                </a:lnTo>
                <a:lnTo>
                  <a:pt x="22225" y="2874963"/>
                </a:lnTo>
                <a:lnTo>
                  <a:pt x="23813" y="2874963"/>
                </a:lnTo>
                <a:lnTo>
                  <a:pt x="23813" y="2873375"/>
                </a:lnTo>
                <a:lnTo>
                  <a:pt x="25400" y="2873375"/>
                </a:lnTo>
                <a:lnTo>
                  <a:pt x="25400" y="2871788"/>
                </a:lnTo>
                <a:lnTo>
                  <a:pt x="26988" y="2871788"/>
                </a:lnTo>
                <a:lnTo>
                  <a:pt x="26988" y="2870200"/>
                </a:lnTo>
                <a:lnTo>
                  <a:pt x="28575" y="2870200"/>
                </a:lnTo>
                <a:lnTo>
                  <a:pt x="30163" y="2870200"/>
                </a:lnTo>
                <a:lnTo>
                  <a:pt x="30163" y="2868613"/>
                </a:lnTo>
                <a:lnTo>
                  <a:pt x="30163" y="2867025"/>
                </a:lnTo>
                <a:lnTo>
                  <a:pt x="30163" y="2865438"/>
                </a:lnTo>
                <a:lnTo>
                  <a:pt x="31750" y="2865438"/>
                </a:lnTo>
                <a:lnTo>
                  <a:pt x="33338" y="2865438"/>
                </a:lnTo>
                <a:lnTo>
                  <a:pt x="33338" y="2863850"/>
                </a:lnTo>
                <a:lnTo>
                  <a:pt x="33338" y="2862263"/>
                </a:lnTo>
                <a:lnTo>
                  <a:pt x="34925" y="2862263"/>
                </a:lnTo>
                <a:lnTo>
                  <a:pt x="36513" y="2862263"/>
                </a:lnTo>
                <a:lnTo>
                  <a:pt x="38100" y="2862263"/>
                </a:lnTo>
                <a:lnTo>
                  <a:pt x="39688" y="2862263"/>
                </a:lnTo>
                <a:lnTo>
                  <a:pt x="41275" y="2862263"/>
                </a:lnTo>
                <a:lnTo>
                  <a:pt x="42863" y="2862263"/>
                </a:lnTo>
                <a:lnTo>
                  <a:pt x="42863" y="2863850"/>
                </a:lnTo>
                <a:lnTo>
                  <a:pt x="44450" y="2863850"/>
                </a:lnTo>
                <a:lnTo>
                  <a:pt x="44450" y="2865438"/>
                </a:lnTo>
                <a:lnTo>
                  <a:pt x="46038" y="2865438"/>
                </a:lnTo>
                <a:lnTo>
                  <a:pt x="47625" y="2865438"/>
                </a:lnTo>
                <a:lnTo>
                  <a:pt x="49213" y="2867025"/>
                </a:lnTo>
                <a:lnTo>
                  <a:pt x="50800" y="2867025"/>
                </a:lnTo>
                <a:lnTo>
                  <a:pt x="50800" y="2868613"/>
                </a:lnTo>
                <a:lnTo>
                  <a:pt x="52388" y="2868613"/>
                </a:lnTo>
                <a:lnTo>
                  <a:pt x="52388" y="2870200"/>
                </a:lnTo>
                <a:lnTo>
                  <a:pt x="53975" y="2870200"/>
                </a:lnTo>
                <a:lnTo>
                  <a:pt x="55563" y="2870200"/>
                </a:lnTo>
                <a:lnTo>
                  <a:pt x="57150" y="2871788"/>
                </a:lnTo>
                <a:lnTo>
                  <a:pt x="57150" y="2873375"/>
                </a:lnTo>
                <a:lnTo>
                  <a:pt x="58738" y="2873375"/>
                </a:lnTo>
                <a:lnTo>
                  <a:pt x="60325" y="2873375"/>
                </a:lnTo>
                <a:lnTo>
                  <a:pt x="60325" y="2874963"/>
                </a:lnTo>
                <a:lnTo>
                  <a:pt x="61913" y="2874963"/>
                </a:lnTo>
                <a:lnTo>
                  <a:pt x="63500" y="2874963"/>
                </a:lnTo>
                <a:lnTo>
                  <a:pt x="65088" y="2874963"/>
                </a:lnTo>
                <a:lnTo>
                  <a:pt x="66675" y="2874963"/>
                </a:lnTo>
                <a:lnTo>
                  <a:pt x="68263" y="2874963"/>
                </a:lnTo>
                <a:lnTo>
                  <a:pt x="69850" y="2874963"/>
                </a:lnTo>
                <a:lnTo>
                  <a:pt x="71438" y="2873375"/>
                </a:lnTo>
                <a:lnTo>
                  <a:pt x="73025" y="2873375"/>
                </a:lnTo>
                <a:lnTo>
                  <a:pt x="74613" y="2873375"/>
                </a:lnTo>
                <a:lnTo>
                  <a:pt x="74613" y="2871788"/>
                </a:lnTo>
                <a:lnTo>
                  <a:pt x="76200" y="2871788"/>
                </a:lnTo>
                <a:lnTo>
                  <a:pt x="76200" y="2870200"/>
                </a:lnTo>
                <a:lnTo>
                  <a:pt x="77788" y="2870200"/>
                </a:lnTo>
                <a:lnTo>
                  <a:pt x="79375" y="2870200"/>
                </a:lnTo>
                <a:lnTo>
                  <a:pt x="80963" y="2870200"/>
                </a:lnTo>
                <a:lnTo>
                  <a:pt x="80963" y="2868613"/>
                </a:lnTo>
                <a:lnTo>
                  <a:pt x="82550" y="2868613"/>
                </a:lnTo>
                <a:lnTo>
                  <a:pt x="84138" y="2868613"/>
                </a:lnTo>
                <a:lnTo>
                  <a:pt x="84138" y="2867025"/>
                </a:lnTo>
                <a:lnTo>
                  <a:pt x="85725" y="2867025"/>
                </a:lnTo>
                <a:lnTo>
                  <a:pt x="87313" y="2867025"/>
                </a:lnTo>
                <a:lnTo>
                  <a:pt x="88900" y="2867025"/>
                </a:lnTo>
                <a:lnTo>
                  <a:pt x="88900" y="2865438"/>
                </a:lnTo>
                <a:lnTo>
                  <a:pt x="90488" y="2865438"/>
                </a:lnTo>
                <a:lnTo>
                  <a:pt x="92075" y="2865438"/>
                </a:lnTo>
                <a:lnTo>
                  <a:pt x="93663" y="2865438"/>
                </a:lnTo>
                <a:lnTo>
                  <a:pt x="95250" y="2865438"/>
                </a:lnTo>
                <a:lnTo>
                  <a:pt x="96838" y="2865438"/>
                </a:lnTo>
                <a:lnTo>
                  <a:pt x="98425" y="2865438"/>
                </a:lnTo>
                <a:lnTo>
                  <a:pt x="100013" y="2865438"/>
                </a:lnTo>
                <a:lnTo>
                  <a:pt x="101600" y="2865438"/>
                </a:lnTo>
                <a:lnTo>
                  <a:pt x="103188" y="2865438"/>
                </a:lnTo>
                <a:lnTo>
                  <a:pt x="104775" y="2865438"/>
                </a:lnTo>
                <a:lnTo>
                  <a:pt x="106363" y="2865438"/>
                </a:lnTo>
                <a:lnTo>
                  <a:pt x="107950" y="2865438"/>
                </a:lnTo>
                <a:lnTo>
                  <a:pt x="109538" y="2865438"/>
                </a:lnTo>
                <a:lnTo>
                  <a:pt x="111125" y="2865438"/>
                </a:lnTo>
                <a:lnTo>
                  <a:pt x="112713" y="2865438"/>
                </a:lnTo>
                <a:lnTo>
                  <a:pt x="112713" y="2867025"/>
                </a:lnTo>
                <a:lnTo>
                  <a:pt x="114300" y="2867025"/>
                </a:lnTo>
                <a:lnTo>
                  <a:pt x="115888" y="2867025"/>
                </a:lnTo>
                <a:lnTo>
                  <a:pt x="117475" y="2867025"/>
                </a:lnTo>
                <a:lnTo>
                  <a:pt x="119063" y="2867025"/>
                </a:lnTo>
                <a:lnTo>
                  <a:pt x="120650" y="2867025"/>
                </a:lnTo>
                <a:lnTo>
                  <a:pt x="120650" y="2868613"/>
                </a:lnTo>
                <a:lnTo>
                  <a:pt x="122238" y="2868613"/>
                </a:lnTo>
                <a:lnTo>
                  <a:pt x="122238" y="2867025"/>
                </a:lnTo>
                <a:lnTo>
                  <a:pt x="123825" y="2867025"/>
                </a:lnTo>
                <a:lnTo>
                  <a:pt x="125413" y="2865438"/>
                </a:lnTo>
                <a:lnTo>
                  <a:pt x="127000" y="2865438"/>
                </a:lnTo>
                <a:lnTo>
                  <a:pt x="128588" y="2863850"/>
                </a:lnTo>
                <a:lnTo>
                  <a:pt x="128588" y="2862263"/>
                </a:lnTo>
                <a:lnTo>
                  <a:pt x="130175" y="2862263"/>
                </a:lnTo>
                <a:lnTo>
                  <a:pt x="131763" y="2862263"/>
                </a:lnTo>
                <a:lnTo>
                  <a:pt x="131763" y="2860675"/>
                </a:lnTo>
                <a:lnTo>
                  <a:pt x="133350" y="2860675"/>
                </a:lnTo>
                <a:lnTo>
                  <a:pt x="133350" y="2859088"/>
                </a:lnTo>
                <a:lnTo>
                  <a:pt x="133350" y="2857500"/>
                </a:lnTo>
                <a:lnTo>
                  <a:pt x="134938" y="2857500"/>
                </a:lnTo>
                <a:lnTo>
                  <a:pt x="136525" y="2857500"/>
                </a:lnTo>
                <a:lnTo>
                  <a:pt x="136525" y="2855913"/>
                </a:lnTo>
                <a:lnTo>
                  <a:pt x="136525" y="2854325"/>
                </a:lnTo>
                <a:lnTo>
                  <a:pt x="136525" y="2852738"/>
                </a:lnTo>
                <a:lnTo>
                  <a:pt x="138113" y="2852738"/>
                </a:lnTo>
                <a:lnTo>
                  <a:pt x="139700" y="2852738"/>
                </a:lnTo>
                <a:lnTo>
                  <a:pt x="141288" y="2852738"/>
                </a:lnTo>
                <a:lnTo>
                  <a:pt x="141288" y="2851150"/>
                </a:lnTo>
                <a:lnTo>
                  <a:pt x="142875" y="2851150"/>
                </a:lnTo>
                <a:lnTo>
                  <a:pt x="144463" y="2851150"/>
                </a:lnTo>
                <a:lnTo>
                  <a:pt x="146050" y="2851150"/>
                </a:lnTo>
                <a:lnTo>
                  <a:pt x="147638" y="2851150"/>
                </a:lnTo>
                <a:lnTo>
                  <a:pt x="149225" y="2851150"/>
                </a:lnTo>
                <a:lnTo>
                  <a:pt x="150813" y="2851150"/>
                </a:lnTo>
                <a:lnTo>
                  <a:pt x="152400" y="2851150"/>
                </a:lnTo>
                <a:lnTo>
                  <a:pt x="153988" y="2851150"/>
                </a:lnTo>
                <a:lnTo>
                  <a:pt x="155575" y="2851150"/>
                </a:lnTo>
                <a:lnTo>
                  <a:pt x="155575" y="2852738"/>
                </a:lnTo>
                <a:lnTo>
                  <a:pt x="157163" y="2852738"/>
                </a:lnTo>
                <a:lnTo>
                  <a:pt x="158750" y="2852738"/>
                </a:lnTo>
                <a:lnTo>
                  <a:pt x="160338" y="2852738"/>
                </a:lnTo>
                <a:lnTo>
                  <a:pt x="161925" y="2852738"/>
                </a:lnTo>
                <a:lnTo>
                  <a:pt x="161925" y="2854325"/>
                </a:lnTo>
                <a:lnTo>
                  <a:pt x="163513" y="2854325"/>
                </a:lnTo>
                <a:lnTo>
                  <a:pt x="165100" y="2854325"/>
                </a:lnTo>
                <a:lnTo>
                  <a:pt x="165100" y="2855913"/>
                </a:lnTo>
                <a:lnTo>
                  <a:pt x="166688" y="2855913"/>
                </a:lnTo>
                <a:lnTo>
                  <a:pt x="168275" y="2855913"/>
                </a:lnTo>
                <a:lnTo>
                  <a:pt x="169863" y="2855913"/>
                </a:lnTo>
                <a:lnTo>
                  <a:pt x="171450" y="2855913"/>
                </a:lnTo>
                <a:lnTo>
                  <a:pt x="171450" y="2857500"/>
                </a:lnTo>
                <a:lnTo>
                  <a:pt x="173038" y="2857500"/>
                </a:lnTo>
                <a:lnTo>
                  <a:pt x="174625" y="2857500"/>
                </a:lnTo>
                <a:lnTo>
                  <a:pt x="176213" y="2857500"/>
                </a:lnTo>
                <a:lnTo>
                  <a:pt x="177800" y="2857500"/>
                </a:lnTo>
                <a:lnTo>
                  <a:pt x="177800" y="2855913"/>
                </a:lnTo>
                <a:lnTo>
                  <a:pt x="179388" y="2855913"/>
                </a:lnTo>
                <a:lnTo>
                  <a:pt x="180975" y="2855913"/>
                </a:lnTo>
                <a:lnTo>
                  <a:pt x="182563" y="2855913"/>
                </a:lnTo>
                <a:lnTo>
                  <a:pt x="182563" y="2854325"/>
                </a:lnTo>
                <a:lnTo>
                  <a:pt x="184150" y="2854325"/>
                </a:lnTo>
                <a:lnTo>
                  <a:pt x="185738" y="2854325"/>
                </a:lnTo>
                <a:lnTo>
                  <a:pt x="185738" y="2852738"/>
                </a:lnTo>
                <a:lnTo>
                  <a:pt x="187325" y="2852738"/>
                </a:lnTo>
                <a:lnTo>
                  <a:pt x="188913" y="2852738"/>
                </a:lnTo>
                <a:lnTo>
                  <a:pt x="188913" y="2851150"/>
                </a:lnTo>
                <a:lnTo>
                  <a:pt x="190500" y="2851150"/>
                </a:lnTo>
                <a:lnTo>
                  <a:pt x="190500" y="2849563"/>
                </a:lnTo>
                <a:lnTo>
                  <a:pt x="190500" y="2847975"/>
                </a:lnTo>
                <a:lnTo>
                  <a:pt x="192088" y="2847975"/>
                </a:lnTo>
                <a:lnTo>
                  <a:pt x="193675" y="2847975"/>
                </a:lnTo>
                <a:lnTo>
                  <a:pt x="193675" y="2846388"/>
                </a:lnTo>
                <a:lnTo>
                  <a:pt x="195263" y="2846388"/>
                </a:lnTo>
                <a:lnTo>
                  <a:pt x="195263" y="2844800"/>
                </a:lnTo>
                <a:lnTo>
                  <a:pt x="195263" y="2843213"/>
                </a:lnTo>
                <a:lnTo>
                  <a:pt x="196850" y="2843213"/>
                </a:lnTo>
                <a:lnTo>
                  <a:pt x="196850" y="2841625"/>
                </a:lnTo>
                <a:lnTo>
                  <a:pt x="196850" y="2840038"/>
                </a:lnTo>
                <a:lnTo>
                  <a:pt x="198438" y="2840038"/>
                </a:lnTo>
                <a:lnTo>
                  <a:pt x="198438" y="2838450"/>
                </a:lnTo>
                <a:lnTo>
                  <a:pt x="200025" y="2838450"/>
                </a:lnTo>
                <a:lnTo>
                  <a:pt x="200025" y="2836863"/>
                </a:lnTo>
                <a:lnTo>
                  <a:pt x="200025" y="2835275"/>
                </a:lnTo>
                <a:lnTo>
                  <a:pt x="200025" y="2833688"/>
                </a:lnTo>
                <a:lnTo>
                  <a:pt x="200025" y="2832100"/>
                </a:lnTo>
                <a:lnTo>
                  <a:pt x="200025" y="2830513"/>
                </a:lnTo>
                <a:lnTo>
                  <a:pt x="200025" y="2828925"/>
                </a:lnTo>
                <a:lnTo>
                  <a:pt x="200025" y="2827338"/>
                </a:lnTo>
                <a:lnTo>
                  <a:pt x="200025" y="2825750"/>
                </a:lnTo>
                <a:lnTo>
                  <a:pt x="200025" y="2824163"/>
                </a:lnTo>
                <a:lnTo>
                  <a:pt x="200025" y="2822575"/>
                </a:lnTo>
                <a:lnTo>
                  <a:pt x="201613" y="2822575"/>
                </a:lnTo>
                <a:lnTo>
                  <a:pt x="203200" y="2822575"/>
                </a:lnTo>
                <a:lnTo>
                  <a:pt x="204788" y="2822575"/>
                </a:lnTo>
                <a:lnTo>
                  <a:pt x="206375" y="2822575"/>
                </a:lnTo>
                <a:lnTo>
                  <a:pt x="206375" y="2824163"/>
                </a:lnTo>
                <a:lnTo>
                  <a:pt x="207963" y="2824163"/>
                </a:lnTo>
                <a:lnTo>
                  <a:pt x="209550" y="2824163"/>
                </a:lnTo>
                <a:lnTo>
                  <a:pt x="209550" y="2825750"/>
                </a:lnTo>
                <a:lnTo>
                  <a:pt x="211138" y="2825750"/>
                </a:lnTo>
                <a:lnTo>
                  <a:pt x="212725" y="2825750"/>
                </a:lnTo>
                <a:lnTo>
                  <a:pt x="212725" y="2827338"/>
                </a:lnTo>
                <a:lnTo>
                  <a:pt x="214313" y="2827338"/>
                </a:lnTo>
                <a:lnTo>
                  <a:pt x="214313" y="2828925"/>
                </a:lnTo>
                <a:lnTo>
                  <a:pt x="214313" y="2830513"/>
                </a:lnTo>
                <a:lnTo>
                  <a:pt x="215900" y="2830513"/>
                </a:lnTo>
                <a:lnTo>
                  <a:pt x="215900" y="2832100"/>
                </a:lnTo>
                <a:lnTo>
                  <a:pt x="217488" y="2832100"/>
                </a:lnTo>
                <a:lnTo>
                  <a:pt x="219075" y="2832100"/>
                </a:lnTo>
                <a:lnTo>
                  <a:pt x="220663" y="2830513"/>
                </a:lnTo>
                <a:lnTo>
                  <a:pt x="222250" y="2830513"/>
                </a:lnTo>
                <a:lnTo>
                  <a:pt x="223838" y="2830513"/>
                </a:lnTo>
                <a:lnTo>
                  <a:pt x="223838" y="2828925"/>
                </a:lnTo>
                <a:lnTo>
                  <a:pt x="225425" y="2828925"/>
                </a:lnTo>
                <a:lnTo>
                  <a:pt x="227013" y="2828925"/>
                </a:lnTo>
                <a:lnTo>
                  <a:pt x="227013" y="2827338"/>
                </a:lnTo>
                <a:lnTo>
                  <a:pt x="227013" y="2825750"/>
                </a:lnTo>
                <a:lnTo>
                  <a:pt x="228600" y="2825750"/>
                </a:lnTo>
                <a:lnTo>
                  <a:pt x="230188" y="2825750"/>
                </a:lnTo>
                <a:lnTo>
                  <a:pt x="231775" y="2825750"/>
                </a:lnTo>
                <a:lnTo>
                  <a:pt x="231775" y="2824163"/>
                </a:lnTo>
                <a:lnTo>
                  <a:pt x="233363" y="2824163"/>
                </a:lnTo>
                <a:lnTo>
                  <a:pt x="233363" y="2822575"/>
                </a:lnTo>
                <a:lnTo>
                  <a:pt x="234950" y="2822575"/>
                </a:lnTo>
                <a:lnTo>
                  <a:pt x="236538" y="2820988"/>
                </a:lnTo>
                <a:lnTo>
                  <a:pt x="238125" y="2820988"/>
                </a:lnTo>
                <a:lnTo>
                  <a:pt x="239713" y="2820988"/>
                </a:lnTo>
                <a:lnTo>
                  <a:pt x="239713" y="2819400"/>
                </a:lnTo>
                <a:lnTo>
                  <a:pt x="241300" y="2819400"/>
                </a:lnTo>
                <a:lnTo>
                  <a:pt x="242888" y="2819400"/>
                </a:lnTo>
                <a:lnTo>
                  <a:pt x="242888" y="2817813"/>
                </a:lnTo>
                <a:lnTo>
                  <a:pt x="244475" y="2817813"/>
                </a:lnTo>
                <a:lnTo>
                  <a:pt x="244475" y="2816225"/>
                </a:lnTo>
                <a:lnTo>
                  <a:pt x="246063" y="2816225"/>
                </a:lnTo>
                <a:lnTo>
                  <a:pt x="247650" y="2816225"/>
                </a:lnTo>
                <a:lnTo>
                  <a:pt x="249238" y="2816225"/>
                </a:lnTo>
                <a:lnTo>
                  <a:pt x="250825" y="2816225"/>
                </a:lnTo>
                <a:lnTo>
                  <a:pt x="252413" y="2816225"/>
                </a:lnTo>
                <a:lnTo>
                  <a:pt x="254000" y="2816225"/>
                </a:lnTo>
                <a:lnTo>
                  <a:pt x="254000" y="2814638"/>
                </a:lnTo>
                <a:lnTo>
                  <a:pt x="255588" y="2814638"/>
                </a:lnTo>
                <a:lnTo>
                  <a:pt x="257175" y="2814638"/>
                </a:lnTo>
                <a:lnTo>
                  <a:pt x="258763" y="2814638"/>
                </a:lnTo>
                <a:lnTo>
                  <a:pt x="260350" y="2814638"/>
                </a:lnTo>
                <a:lnTo>
                  <a:pt x="261938" y="2814638"/>
                </a:lnTo>
                <a:lnTo>
                  <a:pt x="263525" y="2814638"/>
                </a:lnTo>
                <a:lnTo>
                  <a:pt x="263525" y="2813050"/>
                </a:lnTo>
                <a:lnTo>
                  <a:pt x="265113" y="2813050"/>
                </a:lnTo>
                <a:lnTo>
                  <a:pt x="266700" y="2813050"/>
                </a:lnTo>
                <a:lnTo>
                  <a:pt x="268288" y="2813050"/>
                </a:lnTo>
                <a:lnTo>
                  <a:pt x="269875" y="2813050"/>
                </a:lnTo>
                <a:lnTo>
                  <a:pt x="271463" y="2813050"/>
                </a:lnTo>
                <a:lnTo>
                  <a:pt x="271463" y="2811463"/>
                </a:lnTo>
                <a:lnTo>
                  <a:pt x="273050" y="2811463"/>
                </a:lnTo>
                <a:lnTo>
                  <a:pt x="274638" y="2809875"/>
                </a:lnTo>
                <a:lnTo>
                  <a:pt x="274638" y="2808288"/>
                </a:lnTo>
                <a:lnTo>
                  <a:pt x="274638" y="2806700"/>
                </a:lnTo>
                <a:lnTo>
                  <a:pt x="276225" y="2806700"/>
                </a:lnTo>
                <a:lnTo>
                  <a:pt x="276225" y="2805113"/>
                </a:lnTo>
                <a:lnTo>
                  <a:pt x="276225" y="2803525"/>
                </a:lnTo>
                <a:lnTo>
                  <a:pt x="277813" y="2803525"/>
                </a:lnTo>
                <a:lnTo>
                  <a:pt x="277813" y="2801938"/>
                </a:lnTo>
                <a:lnTo>
                  <a:pt x="277813" y="2800350"/>
                </a:lnTo>
                <a:lnTo>
                  <a:pt x="279400" y="2800350"/>
                </a:lnTo>
                <a:lnTo>
                  <a:pt x="279400" y="2798763"/>
                </a:lnTo>
                <a:lnTo>
                  <a:pt x="280988" y="2798763"/>
                </a:lnTo>
                <a:lnTo>
                  <a:pt x="280988" y="2797175"/>
                </a:lnTo>
                <a:lnTo>
                  <a:pt x="280988" y="2795588"/>
                </a:lnTo>
                <a:lnTo>
                  <a:pt x="282575" y="2795588"/>
                </a:lnTo>
                <a:lnTo>
                  <a:pt x="282575" y="2794000"/>
                </a:lnTo>
                <a:lnTo>
                  <a:pt x="284163" y="2794000"/>
                </a:lnTo>
                <a:lnTo>
                  <a:pt x="285750" y="2794000"/>
                </a:lnTo>
                <a:lnTo>
                  <a:pt x="285750" y="2792413"/>
                </a:lnTo>
                <a:lnTo>
                  <a:pt x="287338" y="2792413"/>
                </a:lnTo>
                <a:lnTo>
                  <a:pt x="288925" y="2792413"/>
                </a:lnTo>
                <a:lnTo>
                  <a:pt x="288925" y="2794000"/>
                </a:lnTo>
                <a:lnTo>
                  <a:pt x="290513" y="2794000"/>
                </a:lnTo>
                <a:lnTo>
                  <a:pt x="292100" y="2794000"/>
                </a:lnTo>
                <a:lnTo>
                  <a:pt x="292100" y="2795588"/>
                </a:lnTo>
                <a:lnTo>
                  <a:pt x="293688" y="2795588"/>
                </a:lnTo>
                <a:lnTo>
                  <a:pt x="293688" y="2797175"/>
                </a:lnTo>
                <a:lnTo>
                  <a:pt x="295275" y="2797175"/>
                </a:lnTo>
                <a:lnTo>
                  <a:pt x="296863" y="2797175"/>
                </a:lnTo>
                <a:lnTo>
                  <a:pt x="298450" y="2797175"/>
                </a:lnTo>
                <a:lnTo>
                  <a:pt x="300038" y="2797175"/>
                </a:lnTo>
                <a:lnTo>
                  <a:pt x="301625" y="2797175"/>
                </a:lnTo>
                <a:lnTo>
                  <a:pt x="303213" y="2797175"/>
                </a:lnTo>
                <a:lnTo>
                  <a:pt x="304800" y="2797175"/>
                </a:lnTo>
                <a:lnTo>
                  <a:pt x="304800" y="2798763"/>
                </a:lnTo>
                <a:lnTo>
                  <a:pt x="306388" y="2798763"/>
                </a:lnTo>
                <a:lnTo>
                  <a:pt x="307975" y="2798763"/>
                </a:lnTo>
                <a:lnTo>
                  <a:pt x="307975" y="2800350"/>
                </a:lnTo>
                <a:lnTo>
                  <a:pt x="307975" y="2801938"/>
                </a:lnTo>
                <a:lnTo>
                  <a:pt x="309563" y="2801938"/>
                </a:lnTo>
                <a:lnTo>
                  <a:pt x="311150" y="2801938"/>
                </a:lnTo>
                <a:lnTo>
                  <a:pt x="312738" y="2801938"/>
                </a:lnTo>
                <a:lnTo>
                  <a:pt x="312738" y="2800350"/>
                </a:lnTo>
                <a:lnTo>
                  <a:pt x="314325" y="2800350"/>
                </a:lnTo>
                <a:lnTo>
                  <a:pt x="315913" y="2798763"/>
                </a:lnTo>
                <a:lnTo>
                  <a:pt x="315913" y="2797175"/>
                </a:lnTo>
                <a:lnTo>
                  <a:pt x="315913" y="2795588"/>
                </a:lnTo>
                <a:lnTo>
                  <a:pt x="317500" y="2795588"/>
                </a:lnTo>
                <a:lnTo>
                  <a:pt x="317500" y="2794000"/>
                </a:lnTo>
                <a:lnTo>
                  <a:pt x="319088" y="2794000"/>
                </a:lnTo>
                <a:lnTo>
                  <a:pt x="319088" y="2792413"/>
                </a:lnTo>
                <a:lnTo>
                  <a:pt x="319088" y="2790825"/>
                </a:lnTo>
                <a:lnTo>
                  <a:pt x="320675" y="2790825"/>
                </a:lnTo>
                <a:lnTo>
                  <a:pt x="320675" y="2789238"/>
                </a:lnTo>
                <a:lnTo>
                  <a:pt x="322263" y="2789238"/>
                </a:lnTo>
                <a:lnTo>
                  <a:pt x="322263" y="2790825"/>
                </a:lnTo>
                <a:lnTo>
                  <a:pt x="323850" y="2790825"/>
                </a:lnTo>
                <a:lnTo>
                  <a:pt x="325438" y="2790825"/>
                </a:lnTo>
                <a:lnTo>
                  <a:pt x="325438" y="2792413"/>
                </a:lnTo>
                <a:lnTo>
                  <a:pt x="327025" y="2792413"/>
                </a:lnTo>
                <a:lnTo>
                  <a:pt x="328613" y="2792413"/>
                </a:lnTo>
                <a:lnTo>
                  <a:pt x="328613" y="2794000"/>
                </a:lnTo>
                <a:lnTo>
                  <a:pt x="330200" y="2794000"/>
                </a:lnTo>
                <a:lnTo>
                  <a:pt x="331788" y="2794000"/>
                </a:lnTo>
                <a:lnTo>
                  <a:pt x="333375" y="2794000"/>
                </a:lnTo>
                <a:lnTo>
                  <a:pt x="334963" y="2794000"/>
                </a:lnTo>
                <a:lnTo>
                  <a:pt x="336550" y="2794000"/>
                </a:lnTo>
                <a:lnTo>
                  <a:pt x="338138" y="2794000"/>
                </a:lnTo>
                <a:lnTo>
                  <a:pt x="338138" y="2792413"/>
                </a:lnTo>
                <a:lnTo>
                  <a:pt x="339725" y="2792413"/>
                </a:lnTo>
                <a:lnTo>
                  <a:pt x="339725" y="2790825"/>
                </a:lnTo>
                <a:lnTo>
                  <a:pt x="341313" y="2790825"/>
                </a:lnTo>
                <a:lnTo>
                  <a:pt x="342900" y="2790825"/>
                </a:lnTo>
                <a:lnTo>
                  <a:pt x="344488" y="2790825"/>
                </a:lnTo>
                <a:lnTo>
                  <a:pt x="344488" y="2789238"/>
                </a:lnTo>
                <a:lnTo>
                  <a:pt x="346075" y="2789238"/>
                </a:lnTo>
                <a:lnTo>
                  <a:pt x="347663" y="2789238"/>
                </a:lnTo>
                <a:lnTo>
                  <a:pt x="349250" y="2787650"/>
                </a:lnTo>
                <a:lnTo>
                  <a:pt x="349250" y="2786063"/>
                </a:lnTo>
                <a:lnTo>
                  <a:pt x="350838" y="2786063"/>
                </a:lnTo>
                <a:lnTo>
                  <a:pt x="352425" y="2786063"/>
                </a:lnTo>
                <a:lnTo>
                  <a:pt x="354013" y="2786063"/>
                </a:lnTo>
                <a:lnTo>
                  <a:pt x="354013" y="2787650"/>
                </a:lnTo>
                <a:lnTo>
                  <a:pt x="355600" y="2787650"/>
                </a:lnTo>
                <a:lnTo>
                  <a:pt x="355600" y="2789238"/>
                </a:lnTo>
                <a:lnTo>
                  <a:pt x="357188" y="2789238"/>
                </a:lnTo>
                <a:lnTo>
                  <a:pt x="358775" y="2789238"/>
                </a:lnTo>
                <a:lnTo>
                  <a:pt x="360363" y="2789238"/>
                </a:lnTo>
                <a:lnTo>
                  <a:pt x="360363" y="2790825"/>
                </a:lnTo>
                <a:lnTo>
                  <a:pt x="361950" y="2790825"/>
                </a:lnTo>
                <a:lnTo>
                  <a:pt x="363538" y="2790825"/>
                </a:lnTo>
                <a:lnTo>
                  <a:pt x="365125" y="2790825"/>
                </a:lnTo>
                <a:lnTo>
                  <a:pt x="366713" y="2790825"/>
                </a:lnTo>
                <a:lnTo>
                  <a:pt x="366713" y="2792413"/>
                </a:lnTo>
                <a:lnTo>
                  <a:pt x="368300" y="2792413"/>
                </a:lnTo>
                <a:lnTo>
                  <a:pt x="369888" y="2792413"/>
                </a:lnTo>
                <a:lnTo>
                  <a:pt x="371475" y="2792413"/>
                </a:lnTo>
                <a:lnTo>
                  <a:pt x="373063" y="2792413"/>
                </a:lnTo>
                <a:lnTo>
                  <a:pt x="373063" y="2790825"/>
                </a:lnTo>
                <a:lnTo>
                  <a:pt x="374650" y="2790825"/>
                </a:lnTo>
                <a:lnTo>
                  <a:pt x="374650" y="2789238"/>
                </a:lnTo>
                <a:lnTo>
                  <a:pt x="376238" y="2789238"/>
                </a:lnTo>
                <a:lnTo>
                  <a:pt x="377825" y="2789238"/>
                </a:lnTo>
                <a:lnTo>
                  <a:pt x="377825" y="2787650"/>
                </a:lnTo>
                <a:lnTo>
                  <a:pt x="379413" y="2787650"/>
                </a:lnTo>
                <a:lnTo>
                  <a:pt x="381000" y="2787650"/>
                </a:lnTo>
                <a:lnTo>
                  <a:pt x="382588" y="2787650"/>
                </a:lnTo>
                <a:lnTo>
                  <a:pt x="384175" y="2787650"/>
                </a:lnTo>
                <a:lnTo>
                  <a:pt x="384175" y="2786063"/>
                </a:lnTo>
                <a:lnTo>
                  <a:pt x="385763" y="2786063"/>
                </a:lnTo>
                <a:lnTo>
                  <a:pt x="385763" y="2784475"/>
                </a:lnTo>
                <a:lnTo>
                  <a:pt x="387350" y="2784475"/>
                </a:lnTo>
                <a:lnTo>
                  <a:pt x="388938" y="2784475"/>
                </a:lnTo>
                <a:lnTo>
                  <a:pt x="390525" y="2784475"/>
                </a:lnTo>
                <a:lnTo>
                  <a:pt x="390525" y="2786063"/>
                </a:lnTo>
                <a:lnTo>
                  <a:pt x="392113" y="2786063"/>
                </a:lnTo>
                <a:lnTo>
                  <a:pt x="393700" y="2786063"/>
                </a:lnTo>
                <a:lnTo>
                  <a:pt x="393700" y="2787650"/>
                </a:lnTo>
                <a:lnTo>
                  <a:pt x="395288" y="2787650"/>
                </a:lnTo>
                <a:lnTo>
                  <a:pt x="395288" y="2789238"/>
                </a:lnTo>
                <a:lnTo>
                  <a:pt x="396875" y="2789238"/>
                </a:lnTo>
                <a:lnTo>
                  <a:pt x="398463" y="2789238"/>
                </a:lnTo>
                <a:lnTo>
                  <a:pt x="400050" y="2789238"/>
                </a:lnTo>
                <a:lnTo>
                  <a:pt x="401638" y="2789238"/>
                </a:lnTo>
                <a:lnTo>
                  <a:pt x="401638" y="2787650"/>
                </a:lnTo>
                <a:lnTo>
                  <a:pt x="403225" y="2787650"/>
                </a:lnTo>
                <a:lnTo>
                  <a:pt x="404813" y="2787650"/>
                </a:lnTo>
                <a:lnTo>
                  <a:pt x="406400" y="2787650"/>
                </a:lnTo>
                <a:lnTo>
                  <a:pt x="407988" y="2787650"/>
                </a:lnTo>
                <a:lnTo>
                  <a:pt x="409575" y="2787650"/>
                </a:lnTo>
                <a:lnTo>
                  <a:pt x="409575" y="2786063"/>
                </a:lnTo>
                <a:lnTo>
                  <a:pt x="411163" y="2786063"/>
                </a:lnTo>
                <a:lnTo>
                  <a:pt x="411163" y="2784475"/>
                </a:lnTo>
                <a:lnTo>
                  <a:pt x="411163" y="2782888"/>
                </a:lnTo>
                <a:lnTo>
                  <a:pt x="412750" y="2782888"/>
                </a:lnTo>
                <a:lnTo>
                  <a:pt x="414338" y="2782888"/>
                </a:lnTo>
                <a:lnTo>
                  <a:pt x="415925" y="2782888"/>
                </a:lnTo>
                <a:lnTo>
                  <a:pt x="415925" y="2781300"/>
                </a:lnTo>
                <a:lnTo>
                  <a:pt x="417513" y="2781300"/>
                </a:lnTo>
                <a:lnTo>
                  <a:pt x="417513" y="2779713"/>
                </a:lnTo>
                <a:lnTo>
                  <a:pt x="419100" y="2779713"/>
                </a:lnTo>
                <a:lnTo>
                  <a:pt x="420688" y="2779713"/>
                </a:lnTo>
                <a:lnTo>
                  <a:pt x="422275" y="2779713"/>
                </a:lnTo>
                <a:lnTo>
                  <a:pt x="423863" y="2778125"/>
                </a:lnTo>
                <a:lnTo>
                  <a:pt x="425450" y="2778125"/>
                </a:lnTo>
                <a:lnTo>
                  <a:pt x="427038" y="2778125"/>
                </a:lnTo>
                <a:lnTo>
                  <a:pt x="427038" y="2779713"/>
                </a:lnTo>
                <a:lnTo>
                  <a:pt x="428625" y="2779713"/>
                </a:lnTo>
                <a:lnTo>
                  <a:pt x="428625" y="2781300"/>
                </a:lnTo>
                <a:lnTo>
                  <a:pt x="430213" y="2781300"/>
                </a:lnTo>
                <a:lnTo>
                  <a:pt x="431800" y="2781300"/>
                </a:lnTo>
                <a:lnTo>
                  <a:pt x="433388" y="2781300"/>
                </a:lnTo>
                <a:lnTo>
                  <a:pt x="434975" y="2781300"/>
                </a:lnTo>
                <a:lnTo>
                  <a:pt x="436563" y="2781300"/>
                </a:lnTo>
                <a:lnTo>
                  <a:pt x="436563" y="2779713"/>
                </a:lnTo>
                <a:lnTo>
                  <a:pt x="438150" y="2779713"/>
                </a:lnTo>
                <a:lnTo>
                  <a:pt x="438150" y="2778125"/>
                </a:lnTo>
                <a:lnTo>
                  <a:pt x="438150" y="2776538"/>
                </a:lnTo>
                <a:lnTo>
                  <a:pt x="439738" y="2776538"/>
                </a:lnTo>
                <a:lnTo>
                  <a:pt x="439738" y="2774950"/>
                </a:lnTo>
                <a:lnTo>
                  <a:pt x="441325" y="2774950"/>
                </a:lnTo>
                <a:lnTo>
                  <a:pt x="441325" y="2773363"/>
                </a:lnTo>
                <a:lnTo>
                  <a:pt x="441325" y="2771775"/>
                </a:lnTo>
                <a:lnTo>
                  <a:pt x="441325" y="2770188"/>
                </a:lnTo>
                <a:lnTo>
                  <a:pt x="441325" y="2768600"/>
                </a:lnTo>
                <a:lnTo>
                  <a:pt x="441325" y="2767013"/>
                </a:lnTo>
                <a:lnTo>
                  <a:pt x="442913" y="2767013"/>
                </a:lnTo>
                <a:lnTo>
                  <a:pt x="442913" y="2765425"/>
                </a:lnTo>
                <a:lnTo>
                  <a:pt x="444500" y="2765425"/>
                </a:lnTo>
                <a:lnTo>
                  <a:pt x="446088" y="2765425"/>
                </a:lnTo>
                <a:lnTo>
                  <a:pt x="446088" y="2763838"/>
                </a:lnTo>
                <a:lnTo>
                  <a:pt x="447675" y="2763838"/>
                </a:lnTo>
                <a:lnTo>
                  <a:pt x="449263" y="2763838"/>
                </a:lnTo>
                <a:lnTo>
                  <a:pt x="450850" y="2763838"/>
                </a:lnTo>
                <a:lnTo>
                  <a:pt x="450850" y="2762250"/>
                </a:lnTo>
                <a:lnTo>
                  <a:pt x="450850" y="2760663"/>
                </a:lnTo>
                <a:lnTo>
                  <a:pt x="450850" y="2759075"/>
                </a:lnTo>
                <a:lnTo>
                  <a:pt x="450850" y="2757488"/>
                </a:lnTo>
                <a:lnTo>
                  <a:pt x="450850" y="2755900"/>
                </a:lnTo>
                <a:lnTo>
                  <a:pt x="452438" y="2755900"/>
                </a:lnTo>
                <a:lnTo>
                  <a:pt x="454025" y="2755900"/>
                </a:lnTo>
                <a:lnTo>
                  <a:pt x="454025" y="2754313"/>
                </a:lnTo>
                <a:lnTo>
                  <a:pt x="455613" y="2754313"/>
                </a:lnTo>
                <a:lnTo>
                  <a:pt x="455613" y="2752725"/>
                </a:lnTo>
                <a:lnTo>
                  <a:pt x="455613" y="2751138"/>
                </a:lnTo>
                <a:lnTo>
                  <a:pt x="457200" y="2751138"/>
                </a:lnTo>
                <a:lnTo>
                  <a:pt x="457200" y="2749550"/>
                </a:lnTo>
                <a:lnTo>
                  <a:pt x="458788" y="2749550"/>
                </a:lnTo>
                <a:lnTo>
                  <a:pt x="460375" y="2749550"/>
                </a:lnTo>
                <a:lnTo>
                  <a:pt x="460375" y="2747963"/>
                </a:lnTo>
                <a:lnTo>
                  <a:pt x="461963" y="2747963"/>
                </a:lnTo>
                <a:lnTo>
                  <a:pt x="463550" y="2747963"/>
                </a:lnTo>
                <a:lnTo>
                  <a:pt x="465138" y="2747963"/>
                </a:lnTo>
                <a:lnTo>
                  <a:pt x="466725" y="2747963"/>
                </a:lnTo>
                <a:lnTo>
                  <a:pt x="468313" y="2747963"/>
                </a:lnTo>
                <a:lnTo>
                  <a:pt x="468313" y="2746375"/>
                </a:lnTo>
                <a:lnTo>
                  <a:pt x="469900" y="2746375"/>
                </a:lnTo>
                <a:lnTo>
                  <a:pt x="469900" y="2744788"/>
                </a:lnTo>
                <a:lnTo>
                  <a:pt x="471488" y="2744788"/>
                </a:lnTo>
                <a:lnTo>
                  <a:pt x="473075" y="2744788"/>
                </a:lnTo>
                <a:lnTo>
                  <a:pt x="473075" y="2743200"/>
                </a:lnTo>
                <a:lnTo>
                  <a:pt x="473075" y="2741613"/>
                </a:lnTo>
                <a:lnTo>
                  <a:pt x="473075" y="2740025"/>
                </a:lnTo>
                <a:lnTo>
                  <a:pt x="471488" y="2740025"/>
                </a:lnTo>
                <a:lnTo>
                  <a:pt x="471488" y="2738438"/>
                </a:lnTo>
                <a:lnTo>
                  <a:pt x="471488" y="2736850"/>
                </a:lnTo>
                <a:lnTo>
                  <a:pt x="471488" y="2735263"/>
                </a:lnTo>
                <a:lnTo>
                  <a:pt x="469900" y="2735263"/>
                </a:lnTo>
                <a:lnTo>
                  <a:pt x="468313" y="2735263"/>
                </a:lnTo>
                <a:lnTo>
                  <a:pt x="468313" y="2733675"/>
                </a:lnTo>
                <a:lnTo>
                  <a:pt x="468313" y="2732088"/>
                </a:lnTo>
                <a:lnTo>
                  <a:pt x="468313" y="2730500"/>
                </a:lnTo>
                <a:lnTo>
                  <a:pt x="469900" y="2730500"/>
                </a:lnTo>
                <a:lnTo>
                  <a:pt x="471488" y="2730500"/>
                </a:lnTo>
                <a:lnTo>
                  <a:pt x="473075" y="2730500"/>
                </a:lnTo>
                <a:lnTo>
                  <a:pt x="474663" y="2730500"/>
                </a:lnTo>
                <a:lnTo>
                  <a:pt x="476250" y="2728913"/>
                </a:lnTo>
                <a:lnTo>
                  <a:pt x="476250" y="2727325"/>
                </a:lnTo>
                <a:lnTo>
                  <a:pt x="477838" y="2727325"/>
                </a:lnTo>
                <a:lnTo>
                  <a:pt x="479425" y="2727325"/>
                </a:lnTo>
                <a:lnTo>
                  <a:pt x="481013" y="2727325"/>
                </a:lnTo>
                <a:lnTo>
                  <a:pt x="482600" y="2727325"/>
                </a:lnTo>
                <a:lnTo>
                  <a:pt x="482600" y="2725738"/>
                </a:lnTo>
                <a:lnTo>
                  <a:pt x="484188" y="2725738"/>
                </a:lnTo>
                <a:lnTo>
                  <a:pt x="484188" y="2724150"/>
                </a:lnTo>
                <a:lnTo>
                  <a:pt x="485775" y="2724150"/>
                </a:lnTo>
                <a:lnTo>
                  <a:pt x="487363" y="2724150"/>
                </a:lnTo>
                <a:lnTo>
                  <a:pt x="488950" y="2724150"/>
                </a:lnTo>
                <a:lnTo>
                  <a:pt x="490538" y="2724150"/>
                </a:lnTo>
                <a:lnTo>
                  <a:pt x="492125" y="2724150"/>
                </a:lnTo>
                <a:lnTo>
                  <a:pt x="493713" y="2724150"/>
                </a:lnTo>
                <a:lnTo>
                  <a:pt x="495300" y="2724150"/>
                </a:lnTo>
                <a:lnTo>
                  <a:pt x="495300" y="2722563"/>
                </a:lnTo>
                <a:lnTo>
                  <a:pt x="495300" y="2720975"/>
                </a:lnTo>
                <a:lnTo>
                  <a:pt x="496888" y="2720975"/>
                </a:lnTo>
                <a:lnTo>
                  <a:pt x="496888" y="2719388"/>
                </a:lnTo>
                <a:lnTo>
                  <a:pt x="498475" y="2719388"/>
                </a:lnTo>
                <a:lnTo>
                  <a:pt x="500063" y="2719388"/>
                </a:lnTo>
                <a:lnTo>
                  <a:pt x="501650" y="2719388"/>
                </a:lnTo>
                <a:lnTo>
                  <a:pt x="501650" y="2720975"/>
                </a:lnTo>
                <a:lnTo>
                  <a:pt x="503238" y="2720975"/>
                </a:lnTo>
                <a:lnTo>
                  <a:pt x="504825" y="2720975"/>
                </a:lnTo>
                <a:lnTo>
                  <a:pt x="504825" y="2719388"/>
                </a:lnTo>
                <a:lnTo>
                  <a:pt x="506413" y="2719388"/>
                </a:lnTo>
                <a:lnTo>
                  <a:pt x="506413" y="2717800"/>
                </a:lnTo>
                <a:lnTo>
                  <a:pt x="508000" y="2717800"/>
                </a:lnTo>
                <a:lnTo>
                  <a:pt x="508000" y="2716213"/>
                </a:lnTo>
                <a:lnTo>
                  <a:pt x="508000" y="2714625"/>
                </a:lnTo>
                <a:lnTo>
                  <a:pt x="509588" y="2714625"/>
                </a:lnTo>
                <a:lnTo>
                  <a:pt x="509588" y="2716213"/>
                </a:lnTo>
                <a:lnTo>
                  <a:pt x="511175" y="2716213"/>
                </a:lnTo>
                <a:lnTo>
                  <a:pt x="512763" y="2716213"/>
                </a:lnTo>
                <a:lnTo>
                  <a:pt x="514350" y="2716213"/>
                </a:lnTo>
                <a:lnTo>
                  <a:pt x="515938" y="2716213"/>
                </a:lnTo>
                <a:lnTo>
                  <a:pt x="515938" y="2714625"/>
                </a:lnTo>
                <a:lnTo>
                  <a:pt x="517525" y="2714625"/>
                </a:lnTo>
                <a:lnTo>
                  <a:pt x="519113" y="2713038"/>
                </a:lnTo>
                <a:lnTo>
                  <a:pt x="519113" y="2711450"/>
                </a:lnTo>
                <a:lnTo>
                  <a:pt x="519113" y="2709863"/>
                </a:lnTo>
                <a:lnTo>
                  <a:pt x="519113" y="2708275"/>
                </a:lnTo>
                <a:lnTo>
                  <a:pt x="519113" y="2706688"/>
                </a:lnTo>
                <a:lnTo>
                  <a:pt x="519113" y="2705100"/>
                </a:lnTo>
                <a:lnTo>
                  <a:pt x="519113" y="2703513"/>
                </a:lnTo>
                <a:lnTo>
                  <a:pt x="519113" y="2701925"/>
                </a:lnTo>
                <a:lnTo>
                  <a:pt x="520700" y="2701925"/>
                </a:lnTo>
                <a:lnTo>
                  <a:pt x="522288" y="2701925"/>
                </a:lnTo>
                <a:lnTo>
                  <a:pt x="522288" y="2700338"/>
                </a:lnTo>
                <a:lnTo>
                  <a:pt x="523875" y="2700338"/>
                </a:lnTo>
                <a:lnTo>
                  <a:pt x="525463" y="2700338"/>
                </a:lnTo>
                <a:lnTo>
                  <a:pt x="527050" y="2700338"/>
                </a:lnTo>
                <a:lnTo>
                  <a:pt x="528638" y="2700338"/>
                </a:lnTo>
                <a:lnTo>
                  <a:pt x="530225" y="2700338"/>
                </a:lnTo>
                <a:lnTo>
                  <a:pt x="531813" y="2700338"/>
                </a:lnTo>
                <a:lnTo>
                  <a:pt x="533400" y="2700338"/>
                </a:lnTo>
                <a:lnTo>
                  <a:pt x="534988" y="2700338"/>
                </a:lnTo>
                <a:lnTo>
                  <a:pt x="536575" y="2700338"/>
                </a:lnTo>
                <a:lnTo>
                  <a:pt x="536575" y="2698750"/>
                </a:lnTo>
                <a:lnTo>
                  <a:pt x="538163" y="2698750"/>
                </a:lnTo>
                <a:lnTo>
                  <a:pt x="539750" y="2698750"/>
                </a:lnTo>
                <a:lnTo>
                  <a:pt x="541338" y="2698750"/>
                </a:lnTo>
                <a:lnTo>
                  <a:pt x="541338" y="2700338"/>
                </a:lnTo>
                <a:lnTo>
                  <a:pt x="542925" y="2700338"/>
                </a:lnTo>
                <a:lnTo>
                  <a:pt x="544513" y="2700338"/>
                </a:lnTo>
                <a:lnTo>
                  <a:pt x="546100" y="2700338"/>
                </a:lnTo>
                <a:lnTo>
                  <a:pt x="547688" y="2700338"/>
                </a:lnTo>
                <a:lnTo>
                  <a:pt x="549275" y="2700338"/>
                </a:lnTo>
                <a:lnTo>
                  <a:pt x="549275" y="2698750"/>
                </a:lnTo>
                <a:lnTo>
                  <a:pt x="549275" y="2697163"/>
                </a:lnTo>
                <a:lnTo>
                  <a:pt x="550863" y="2697163"/>
                </a:lnTo>
                <a:lnTo>
                  <a:pt x="552450" y="2697163"/>
                </a:lnTo>
                <a:lnTo>
                  <a:pt x="554038" y="2697163"/>
                </a:lnTo>
                <a:lnTo>
                  <a:pt x="554038" y="2698750"/>
                </a:lnTo>
                <a:lnTo>
                  <a:pt x="554038" y="2700338"/>
                </a:lnTo>
                <a:lnTo>
                  <a:pt x="555625" y="2700338"/>
                </a:lnTo>
                <a:lnTo>
                  <a:pt x="557213" y="2700338"/>
                </a:lnTo>
                <a:lnTo>
                  <a:pt x="558800" y="2700338"/>
                </a:lnTo>
                <a:lnTo>
                  <a:pt x="558800" y="2698750"/>
                </a:lnTo>
                <a:lnTo>
                  <a:pt x="560388" y="2698750"/>
                </a:lnTo>
                <a:lnTo>
                  <a:pt x="560388" y="2697163"/>
                </a:lnTo>
                <a:lnTo>
                  <a:pt x="561975" y="2697163"/>
                </a:lnTo>
                <a:lnTo>
                  <a:pt x="561975" y="2695575"/>
                </a:lnTo>
                <a:lnTo>
                  <a:pt x="563563" y="2695575"/>
                </a:lnTo>
                <a:lnTo>
                  <a:pt x="565150" y="2695575"/>
                </a:lnTo>
                <a:lnTo>
                  <a:pt x="566738" y="2695575"/>
                </a:lnTo>
                <a:lnTo>
                  <a:pt x="568325" y="2695575"/>
                </a:lnTo>
                <a:lnTo>
                  <a:pt x="569913" y="2695575"/>
                </a:lnTo>
                <a:lnTo>
                  <a:pt x="571500" y="2695575"/>
                </a:lnTo>
                <a:lnTo>
                  <a:pt x="571500" y="2697163"/>
                </a:lnTo>
                <a:lnTo>
                  <a:pt x="573088" y="2697163"/>
                </a:lnTo>
                <a:lnTo>
                  <a:pt x="574675" y="2697163"/>
                </a:lnTo>
                <a:lnTo>
                  <a:pt x="574675" y="2698750"/>
                </a:lnTo>
                <a:lnTo>
                  <a:pt x="576263" y="2698750"/>
                </a:lnTo>
                <a:lnTo>
                  <a:pt x="576263" y="2700338"/>
                </a:lnTo>
                <a:lnTo>
                  <a:pt x="577850" y="2700338"/>
                </a:lnTo>
                <a:lnTo>
                  <a:pt x="577850" y="2701925"/>
                </a:lnTo>
                <a:lnTo>
                  <a:pt x="579438" y="2701925"/>
                </a:lnTo>
                <a:lnTo>
                  <a:pt x="581025" y="2701925"/>
                </a:lnTo>
                <a:lnTo>
                  <a:pt x="581025" y="2700338"/>
                </a:lnTo>
                <a:lnTo>
                  <a:pt x="582613" y="2700338"/>
                </a:lnTo>
                <a:lnTo>
                  <a:pt x="584200" y="2700338"/>
                </a:lnTo>
                <a:lnTo>
                  <a:pt x="584200" y="2701925"/>
                </a:lnTo>
                <a:lnTo>
                  <a:pt x="585788" y="2701925"/>
                </a:lnTo>
                <a:lnTo>
                  <a:pt x="587375" y="2701925"/>
                </a:lnTo>
                <a:lnTo>
                  <a:pt x="588963" y="2701925"/>
                </a:lnTo>
                <a:lnTo>
                  <a:pt x="588963" y="2703513"/>
                </a:lnTo>
                <a:lnTo>
                  <a:pt x="590550" y="2703513"/>
                </a:lnTo>
                <a:lnTo>
                  <a:pt x="590550" y="2701925"/>
                </a:lnTo>
                <a:lnTo>
                  <a:pt x="592138" y="2701925"/>
                </a:lnTo>
                <a:lnTo>
                  <a:pt x="592138" y="2700338"/>
                </a:lnTo>
                <a:lnTo>
                  <a:pt x="593725" y="2700338"/>
                </a:lnTo>
                <a:lnTo>
                  <a:pt x="595313" y="2700338"/>
                </a:lnTo>
                <a:lnTo>
                  <a:pt x="595313" y="2701925"/>
                </a:lnTo>
                <a:lnTo>
                  <a:pt x="595313" y="2703513"/>
                </a:lnTo>
                <a:lnTo>
                  <a:pt x="595313" y="2705100"/>
                </a:lnTo>
                <a:lnTo>
                  <a:pt x="596900" y="2705100"/>
                </a:lnTo>
                <a:lnTo>
                  <a:pt x="598488" y="2705100"/>
                </a:lnTo>
                <a:lnTo>
                  <a:pt x="598488" y="2706688"/>
                </a:lnTo>
                <a:lnTo>
                  <a:pt x="600075" y="2706688"/>
                </a:lnTo>
                <a:lnTo>
                  <a:pt x="600075" y="2708275"/>
                </a:lnTo>
                <a:lnTo>
                  <a:pt x="601663" y="2708275"/>
                </a:lnTo>
                <a:lnTo>
                  <a:pt x="603250" y="2708275"/>
                </a:lnTo>
                <a:lnTo>
                  <a:pt x="603250" y="2709863"/>
                </a:lnTo>
                <a:lnTo>
                  <a:pt x="604838" y="2709863"/>
                </a:lnTo>
                <a:lnTo>
                  <a:pt x="606425" y="2709863"/>
                </a:lnTo>
                <a:lnTo>
                  <a:pt x="606425" y="2708275"/>
                </a:lnTo>
                <a:lnTo>
                  <a:pt x="608013" y="2708275"/>
                </a:lnTo>
                <a:lnTo>
                  <a:pt x="608013" y="2706688"/>
                </a:lnTo>
                <a:lnTo>
                  <a:pt x="609600" y="2706688"/>
                </a:lnTo>
                <a:lnTo>
                  <a:pt x="609600" y="2705100"/>
                </a:lnTo>
                <a:lnTo>
                  <a:pt x="608013" y="2705100"/>
                </a:lnTo>
                <a:lnTo>
                  <a:pt x="608013" y="2703513"/>
                </a:lnTo>
                <a:lnTo>
                  <a:pt x="608013" y="2701925"/>
                </a:lnTo>
                <a:lnTo>
                  <a:pt x="609600" y="2701925"/>
                </a:lnTo>
                <a:lnTo>
                  <a:pt x="609600" y="2700338"/>
                </a:lnTo>
                <a:lnTo>
                  <a:pt x="609600" y="2698750"/>
                </a:lnTo>
                <a:lnTo>
                  <a:pt x="609600" y="2697163"/>
                </a:lnTo>
                <a:lnTo>
                  <a:pt x="608013" y="2697163"/>
                </a:lnTo>
                <a:lnTo>
                  <a:pt x="608013" y="2695575"/>
                </a:lnTo>
                <a:lnTo>
                  <a:pt x="608013" y="2693988"/>
                </a:lnTo>
                <a:lnTo>
                  <a:pt x="606425" y="2692400"/>
                </a:lnTo>
                <a:lnTo>
                  <a:pt x="608013" y="2692400"/>
                </a:lnTo>
                <a:lnTo>
                  <a:pt x="608013" y="2690813"/>
                </a:lnTo>
                <a:lnTo>
                  <a:pt x="608013" y="2689225"/>
                </a:lnTo>
                <a:lnTo>
                  <a:pt x="608013" y="2687638"/>
                </a:lnTo>
                <a:lnTo>
                  <a:pt x="608013" y="2686050"/>
                </a:lnTo>
                <a:lnTo>
                  <a:pt x="608013" y="2684463"/>
                </a:lnTo>
                <a:lnTo>
                  <a:pt x="609600" y="2684463"/>
                </a:lnTo>
                <a:lnTo>
                  <a:pt x="609600" y="2682875"/>
                </a:lnTo>
                <a:lnTo>
                  <a:pt x="609600" y="2681288"/>
                </a:lnTo>
                <a:lnTo>
                  <a:pt x="609600" y="2679700"/>
                </a:lnTo>
                <a:lnTo>
                  <a:pt x="609600" y="2678113"/>
                </a:lnTo>
                <a:lnTo>
                  <a:pt x="611188" y="2678113"/>
                </a:lnTo>
                <a:lnTo>
                  <a:pt x="611188" y="2676525"/>
                </a:lnTo>
                <a:lnTo>
                  <a:pt x="609600" y="2676525"/>
                </a:lnTo>
                <a:lnTo>
                  <a:pt x="608013" y="2676525"/>
                </a:lnTo>
                <a:lnTo>
                  <a:pt x="608013" y="2674938"/>
                </a:lnTo>
                <a:lnTo>
                  <a:pt x="609600" y="2674938"/>
                </a:lnTo>
                <a:lnTo>
                  <a:pt x="609600" y="2673350"/>
                </a:lnTo>
                <a:lnTo>
                  <a:pt x="611188" y="2673350"/>
                </a:lnTo>
                <a:lnTo>
                  <a:pt x="611188" y="2671763"/>
                </a:lnTo>
                <a:lnTo>
                  <a:pt x="611188" y="2670175"/>
                </a:lnTo>
                <a:lnTo>
                  <a:pt x="609600" y="2670175"/>
                </a:lnTo>
                <a:lnTo>
                  <a:pt x="609600" y="2668588"/>
                </a:lnTo>
                <a:lnTo>
                  <a:pt x="608013" y="2668588"/>
                </a:lnTo>
                <a:lnTo>
                  <a:pt x="608013" y="2667000"/>
                </a:lnTo>
                <a:lnTo>
                  <a:pt x="608013" y="2665413"/>
                </a:lnTo>
                <a:lnTo>
                  <a:pt x="608013" y="2663825"/>
                </a:lnTo>
                <a:lnTo>
                  <a:pt x="606425" y="2663825"/>
                </a:lnTo>
                <a:lnTo>
                  <a:pt x="606425" y="2662238"/>
                </a:lnTo>
                <a:lnTo>
                  <a:pt x="604838" y="2662238"/>
                </a:lnTo>
                <a:lnTo>
                  <a:pt x="604838" y="2660650"/>
                </a:lnTo>
                <a:lnTo>
                  <a:pt x="603250" y="2660650"/>
                </a:lnTo>
                <a:lnTo>
                  <a:pt x="603250" y="2659063"/>
                </a:lnTo>
                <a:lnTo>
                  <a:pt x="603250" y="2657475"/>
                </a:lnTo>
                <a:lnTo>
                  <a:pt x="601663" y="2657475"/>
                </a:lnTo>
                <a:lnTo>
                  <a:pt x="601663" y="2655888"/>
                </a:lnTo>
                <a:lnTo>
                  <a:pt x="603250" y="2655888"/>
                </a:lnTo>
                <a:lnTo>
                  <a:pt x="603250" y="2654300"/>
                </a:lnTo>
                <a:lnTo>
                  <a:pt x="604838" y="2654300"/>
                </a:lnTo>
                <a:lnTo>
                  <a:pt x="604838" y="2652713"/>
                </a:lnTo>
                <a:lnTo>
                  <a:pt x="606425" y="2652713"/>
                </a:lnTo>
                <a:lnTo>
                  <a:pt x="608013" y="2652713"/>
                </a:lnTo>
                <a:lnTo>
                  <a:pt x="608013" y="2651125"/>
                </a:lnTo>
                <a:lnTo>
                  <a:pt x="609600" y="2651125"/>
                </a:lnTo>
                <a:lnTo>
                  <a:pt x="611188" y="2651125"/>
                </a:lnTo>
                <a:lnTo>
                  <a:pt x="611188" y="2649538"/>
                </a:lnTo>
                <a:lnTo>
                  <a:pt x="612775" y="2649538"/>
                </a:lnTo>
                <a:lnTo>
                  <a:pt x="612775" y="2647950"/>
                </a:lnTo>
                <a:lnTo>
                  <a:pt x="614363" y="2647950"/>
                </a:lnTo>
                <a:lnTo>
                  <a:pt x="615950" y="2647950"/>
                </a:lnTo>
                <a:lnTo>
                  <a:pt x="615950" y="2646363"/>
                </a:lnTo>
                <a:lnTo>
                  <a:pt x="615950" y="2644775"/>
                </a:lnTo>
                <a:lnTo>
                  <a:pt x="615950" y="2643188"/>
                </a:lnTo>
                <a:lnTo>
                  <a:pt x="615950" y="2641600"/>
                </a:lnTo>
                <a:lnTo>
                  <a:pt x="615950" y="2640013"/>
                </a:lnTo>
                <a:lnTo>
                  <a:pt x="615950" y="2638425"/>
                </a:lnTo>
                <a:lnTo>
                  <a:pt x="614363" y="2638425"/>
                </a:lnTo>
                <a:lnTo>
                  <a:pt x="614363" y="2636838"/>
                </a:lnTo>
                <a:lnTo>
                  <a:pt x="612775" y="2636838"/>
                </a:lnTo>
                <a:lnTo>
                  <a:pt x="612775" y="2635250"/>
                </a:lnTo>
                <a:lnTo>
                  <a:pt x="612775" y="2633663"/>
                </a:lnTo>
                <a:lnTo>
                  <a:pt x="612775" y="2632075"/>
                </a:lnTo>
                <a:lnTo>
                  <a:pt x="611188" y="2632075"/>
                </a:lnTo>
                <a:lnTo>
                  <a:pt x="611188" y="2630488"/>
                </a:lnTo>
                <a:lnTo>
                  <a:pt x="609600" y="2630488"/>
                </a:lnTo>
                <a:lnTo>
                  <a:pt x="608013" y="2630488"/>
                </a:lnTo>
                <a:lnTo>
                  <a:pt x="608013" y="2628900"/>
                </a:lnTo>
                <a:lnTo>
                  <a:pt x="608013" y="2627313"/>
                </a:lnTo>
                <a:lnTo>
                  <a:pt x="608013" y="2625725"/>
                </a:lnTo>
                <a:lnTo>
                  <a:pt x="609600" y="2625725"/>
                </a:lnTo>
                <a:lnTo>
                  <a:pt x="611188" y="2627313"/>
                </a:lnTo>
                <a:lnTo>
                  <a:pt x="612775" y="2627313"/>
                </a:lnTo>
                <a:lnTo>
                  <a:pt x="614363" y="2627313"/>
                </a:lnTo>
                <a:lnTo>
                  <a:pt x="615950" y="2627313"/>
                </a:lnTo>
                <a:lnTo>
                  <a:pt x="617538" y="2627313"/>
                </a:lnTo>
                <a:lnTo>
                  <a:pt x="617538" y="2625725"/>
                </a:lnTo>
                <a:lnTo>
                  <a:pt x="619125" y="2625725"/>
                </a:lnTo>
                <a:lnTo>
                  <a:pt x="620713" y="2625725"/>
                </a:lnTo>
                <a:lnTo>
                  <a:pt x="620713" y="2627313"/>
                </a:lnTo>
                <a:lnTo>
                  <a:pt x="622300" y="2627313"/>
                </a:lnTo>
                <a:lnTo>
                  <a:pt x="623888" y="2627313"/>
                </a:lnTo>
                <a:lnTo>
                  <a:pt x="623888" y="2628900"/>
                </a:lnTo>
                <a:lnTo>
                  <a:pt x="625475" y="2628900"/>
                </a:lnTo>
                <a:lnTo>
                  <a:pt x="627063" y="2630488"/>
                </a:lnTo>
                <a:lnTo>
                  <a:pt x="628650" y="2630488"/>
                </a:lnTo>
                <a:lnTo>
                  <a:pt x="628650" y="2632075"/>
                </a:lnTo>
                <a:lnTo>
                  <a:pt x="630238" y="2632075"/>
                </a:lnTo>
                <a:lnTo>
                  <a:pt x="631825" y="2632075"/>
                </a:lnTo>
                <a:lnTo>
                  <a:pt x="631825" y="2630488"/>
                </a:lnTo>
                <a:lnTo>
                  <a:pt x="633413" y="2630488"/>
                </a:lnTo>
                <a:lnTo>
                  <a:pt x="633413" y="2628900"/>
                </a:lnTo>
                <a:lnTo>
                  <a:pt x="635000" y="2628900"/>
                </a:lnTo>
                <a:lnTo>
                  <a:pt x="636588" y="2628900"/>
                </a:lnTo>
                <a:lnTo>
                  <a:pt x="638175" y="2628900"/>
                </a:lnTo>
                <a:lnTo>
                  <a:pt x="639763" y="2628900"/>
                </a:lnTo>
                <a:lnTo>
                  <a:pt x="639763" y="2630488"/>
                </a:lnTo>
                <a:lnTo>
                  <a:pt x="641350" y="2630488"/>
                </a:lnTo>
                <a:lnTo>
                  <a:pt x="642938" y="2630488"/>
                </a:lnTo>
                <a:lnTo>
                  <a:pt x="644525" y="2630488"/>
                </a:lnTo>
                <a:lnTo>
                  <a:pt x="646113" y="2630488"/>
                </a:lnTo>
                <a:lnTo>
                  <a:pt x="646113" y="2632075"/>
                </a:lnTo>
                <a:lnTo>
                  <a:pt x="647700" y="2632075"/>
                </a:lnTo>
                <a:lnTo>
                  <a:pt x="649288" y="2632075"/>
                </a:lnTo>
                <a:lnTo>
                  <a:pt x="650875" y="2632075"/>
                </a:lnTo>
                <a:lnTo>
                  <a:pt x="652463" y="2632075"/>
                </a:lnTo>
                <a:lnTo>
                  <a:pt x="654050" y="2632075"/>
                </a:lnTo>
                <a:lnTo>
                  <a:pt x="654050" y="2633663"/>
                </a:lnTo>
                <a:lnTo>
                  <a:pt x="655638" y="2633663"/>
                </a:lnTo>
                <a:lnTo>
                  <a:pt x="655638" y="2635250"/>
                </a:lnTo>
                <a:lnTo>
                  <a:pt x="657225" y="2635250"/>
                </a:lnTo>
                <a:lnTo>
                  <a:pt x="658813" y="2635250"/>
                </a:lnTo>
                <a:lnTo>
                  <a:pt x="660400" y="2635250"/>
                </a:lnTo>
                <a:lnTo>
                  <a:pt x="661988" y="2635250"/>
                </a:lnTo>
                <a:lnTo>
                  <a:pt x="663575" y="2635250"/>
                </a:lnTo>
                <a:lnTo>
                  <a:pt x="665163" y="2635250"/>
                </a:lnTo>
                <a:lnTo>
                  <a:pt x="665163" y="2636838"/>
                </a:lnTo>
                <a:lnTo>
                  <a:pt x="666750" y="2636838"/>
                </a:lnTo>
                <a:lnTo>
                  <a:pt x="666750" y="2638425"/>
                </a:lnTo>
                <a:lnTo>
                  <a:pt x="665163" y="2638425"/>
                </a:lnTo>
                <a:lnTo>
                  <a:pt x="665163" y="2640013"/>
                </a:lnTo>
                <a:lnTo>
                  <a:pt x="665163" y="2641600"/>
                </a:lnTo>
                <a:lnTo>
                  <a:pt x="666750" y="2641600"/>
                </a:lnTo>
                <a:lnTo>
                  <a:pt x="668338" y="2641600"/>
                </a:lnTo>
                <a:lnTo>
                  <a:pt x="669925" y="2641600"/>
                </a:lnTo>
                <a:lnTo>
                  <a:pt x="671513" y="2641600"/>
                </a:lnTo>
                <a:lnTo>
                  <a:pt x="673100" y="2641600"/>
                </a:lnTo>
                <a:lnTo>
                  <a:pt x="674688" y="2641600"/>
                </a:lnTo>
                <a:lnTo>
                  <a:pt x="676275" y="2641600"/>
                </a:lnTo>
                <a:lnTo>
                  <a:pt x="676275" y="2640013"/>
                </a:lnTo>
                <a:lnTo>
                  <a:pt x="677863" y="2640013"/>
                </a:lnTo>
                <a:lnTo>
                  <a:pt x="679450" y="2640013"/>
                </a:lnTo>
                <a:lnTo>
                  <a:pt x="681038" y="2640013"/>
                </a:lnTo>
                <a:lnTo>
                  <a:pt x="682625" y="2640013"/>
                </a:lnTo>
                <a:lnTo>
                  <a:pt x="682625" y="2638425"/>
                </a:lnTo>
                <a:lnTo>
                  <a:pt x="684213" y="2638425"/>
                </a:lnTo>
                <a:lnTo>
                  <a:pt x="685800" y="2638425"/>
                </a:lnTo>
                <a:lnTo>
                  <a:pt x="687388" y="2638425"/>
                </a:lnTo>
                <a:lnTo>
                  <a:pt x="688975" y="2638425"/>
                </a:lnTo>
                <a:lnTo>
                  <a:pt x="688975" y="2636838"/>
                </a:lnTo>
                <a:lnTo>
                  <a:pt x="690563" y="2636838"/>
                </a:lnTo>
                <a:lnTo>
                  <a:pt x="692150" y="2636838"/>
                </a:lnTo>
                <a:lnTo>
                  <a:pt x="693738" y="2636838"/>
                </a:lnTo>
                <a:lnTo>
                  <a:pt x="695325" y="2636838"/>
                </a:lnTo>
                <a:lnTo>
                  <a:pt x="695325" y="2638425"/>
                </a:lnTo>
                <a:lnTo>
                  <a:pt x="693738" y="2638425"/>
                </a:lnTo>
                <a:lnTo>
                  <a:pt x="693738" y="2640013"/>
                </a:lnTo>
                <a:lnTo>
                  <a:pt x="693738" y="2641600"/>
                </a:lnTo>
                <a:lnTo>
                  <a:pt x="693738" y="2643188"/>
                </a:lnTo>
                <a:lnTo>
                  <a:pt x="692150" y="2643188"/>
                </a:lnTo>
                <a:lnTo>
                  <a:pt x="692150" y="2644775"/>
                </a:lnTo>
                <a:lnTo>
                  <a:pt x="690563" y="2644775"/>
                </a:lnTo>
                <a:lnTo>
                  <a:pt x="690563" y="2646363"/>
                </a:lnTo>
                <a:lnTo>
                  <a:pt x="690563" y="2647950"/>
                </a:lnTo>
                <a:lnTo>
                  <a:pt x="692150" y="2647950"/>
                </a:lnTo>
                <a:lnTo>
                  <a:pt x="693738" y="2647950"/>
                </a:lnTo>
                <a:lnTo>
                  <a:pt x="693738" y="2646363"/>
                </a:lnTo>
                <a:lnTo>
                  <a:pt x="695325" y="2646363"/>
                </a:lnTo>
                <a:lnTo>
                  <a:pt x="696913" y="2646363"/>
                </a:lnTo>
                <a:lnTo>
                  <a:pt x="698500" y="2646363"/>
                </a:lnTo>
                <a:lnTo>
                  <a:pt x="700088" y="2646363"/>
                </a:lnTo>
                <a:lnTo>
                  <a:pt x="701675" y="2646363"/>
                </a:lnTo>
                <a:lnTo>
                  <a:pt x="703263" y="2646363"/>
                </a:lnTo>
                <a:lnTo>
                  <a:pt x="704850" y="2646363"/>
                </a:lnTo>
                <a:lnTo>
                  <a:pt x="706438" y="2646363"/>
                </a:lnTo>
                <a:lnTo>
                  <a:pt x="708025" y="2646363"/>
                </a:lnTo>
                <a:lnTo>
                  <a:pt x="708025" y="2647950"/>
                </a:lnTo>
                <a:lnTo>
                  <a:pt x="709613" y="2647950"/>
                </a:lnTo>
                <a:lnTo>
                  <a:pt x="711200" y="2647950"/>
                </a:lnTo>
                <a:lnTo>
                  <a:pt x="711200" y="2646363"/>
                </a:lnTo>
                <a:lnTo>
                  <a:pt x="712788" y="2646363"/>
                </a:lnTo>
                <a:lnTo>
                  <a:pt x="714375" y="2646363"/>
                </a:lnTo>
                <a:lnTo>
                  <a:pt x="715963" y="2646363"/>
                </a:lnTo>
                <a:lnTo>
                  <a:pt x="717550" y="2646363"/>
                </a:lnTo>
                <a:lnTo>
                  <a:pt x="719138" y="2647950"/>
                </a:lnTo>
                <a:lnTo>
                  <a:pt x="719138" y="2646363"/>
                </a:lnTo>
                <a:lnTo>
                  <a:pt x="720725" y="2646363"/>
                </a:lnTo>
                <a:lnTo>
                  <a:pt x="722313" y="2646363"/>
                </a:lnTo>
                <a:lnTo>
                  <a:pt x="722313" y="2644775"/>
                </a:lnTo>
                <a:lnTo>
                  <a:pt x="723900" y="2644775"/>
                </a:lnTo>
                <a:lnTo>
                  <a:pt x="723900" y="2643188"/>
                </a:lnTo>
                <a:lnTo>
                  <a:pt x="725488" y="2643188"/>
                </a:lnTo>
                <a:lnTo>
                  <a:pt x="725488" y="2641600"/>
                </a:lnTo>
                <a:lnTo>
                  <a:pt x="727075" y="2641600"/>
                </a:lnTo>
                <a:lnTo>
                  <a:pt x="727075" y="2640013"/>
                </a:lnTo>
                <a:lnTo>
                  <a:pt x="728663" y="2640013"/>
                </a:lnTo>
                <a:lnTo>
                  <a:pt x="730250" y="2640013"/>
                </a:lnTo>
                <a:lnTo>
                  <a:pt x="731838" y="2640013"/>
                </a:lnTo>
                <a:lnTo>
                  <a:pt x="733425" y="2640013"/>
                </a:lnTo>
                <a:lnTo>
                  <a:pt x="733425" y="2641600"/>
                </a:lnTo>
                <a:lnTo>
                  <a:pt x="735013" y="2641600"/>
                </a:lnTo>
                <a:lnTo>
                  <a:pt x="736600" y="2641600"/>
                </a:lnTo>
                <a:lnTo>
                  <a:pt x="738188" y="2641600"/>
                </a:lnTo>
                <a:lnTo>
                  <a:pt x="739775" y="2641600"/>
                </a:lnTo>
                <a:lnTo>
                  <a:pt x="741363" y="2641600"/>
                </a:lnTo>
                <a:lnTo>
                  <a:pt x="742950" y="2641600"/>
                </a:lnTo>
                <a:lnTo>
                  <a:pt x="744538" y="2641600"/>
                </a:lnTo>
                <a:lnTo>
                  <a:pt x="744538" y="2643188"/>
                </a:lnTo>
                <a:lnTo>
                  <a:pt x="746125" y="2643188"/>
                </a:lnTo>
                <a:lnTo>
                  <a:pt x="747713" y="2644775"/>
                </a:lnTo>
                <a:lnTo>
                  <a:pt x="749300" y="2644775"/>
                </a:lnTo>
                <a:lnTo>
                  <a:pt x="750888" y="2644775"/>
                </a:lnTo>
                <a:lnTo>
                  <a:pt x="752475" y="2643188"/>
                </a:lnTo>
                <a:lnTo>
                  <a:pt x="754063" y="2643188"/>
                </a:lnTo>
                <a:lnTo>
                  <a:pt x="755650" y="2643188"/>
                </a:lnTo>
                <a:lnTo>
                  <a:pt x="757238" y="2644775"/>
                </a:lnTo>
                <a:lnTo>
                  <a:pt x="758825" y="2644775"/>
                </a:lnTo>
                <a:lnTo>
                  <a:pt x="758825" y="2646363"/>
                </a:lnTo>
                <a:lnTo>
                  <a:pt x="760413" y="2646363"/>
                </a:lnTo>
                <a:lnTo>
                  <a:pt x="760413" y="2644775"/>
                </a:lnTo>
                <a:lnTo>
                  <a:pt x="762000" y="2644775"/>
                </a:lnTo>
                <a:lnTo>
                  <a:pt x="762000" y="2643188"/>
                </a:lnTo>
                <a:lnTo>
                  <a:pt x="763588" y="2643188"/>
                </a:lnTo>
                <a:lnTo>
                  <a:pt x="763588" y="2644775"/>
                </a:lnTo>
                <a:lnTo>
                  <a:pt x="765175" y="2644775"/>
                </a:lnTo>
                <a:lnTo>
                  <a:pt x="766763" y="2644775"/>
                </a:lnTo>
                <a:lnTo>
                  <a:pt x="766763" y="2646363"/>
                </a:lnTo>
                <a:lnTo>
                  <a:pt x="768350" y="2646363"/>
                </a:lnTo>
                <a:lnTo>
                  <a:pt x="769938" y="2646363"/>
                </a:lnTo>
                <a:lnTo>
                  <a:pt x="769938" y="2647950"/>
                </a:lnTo>
                <a:lnTo>
                  <a:pt x="771525" y="2647950"/>
                </a:lnTo>
                <a:lnTo>
                  <a:pt x="773113" y="2647950"/>
                </a:lnTo>
                <a:lnTo>
                  <a:pt x="773113" y="2646363"/>
                </a:lnTo>
                <a:lnTo>
                  <a:pt x="774700" y="2646363"/>
                </a:lnTo>
                <a:lnTo>
                  <a:pt x="776288" y="2646363"/>
                </a:lnTo>
                <a:lnTo>
                  <a:pt x="777875" y="2646363"/>
                </a:lnTo>
                <a:lnTo>
                  <a:pt x="779463" y="2646363"/>
                </a:lnTo>
                <a:lnTo>
                  <a:pt x="781050" y="2646363"/>
                </a:lnTo>
                <a:lnTo>
                  <a:pt x="782638" y="2646363"/>
                </a:lnTo>
                <a:lnTo>
                  <a:pt x="782638" y="2647950"/>
                </a:lnTo>
                <a:lnTo>
                  <a:pt x="784225" y="2647950"/>
                </a:lnTo>
                <a:lnTo>
                  <a:pt x="784225" y="2649538"/>
                </a:lnTo>
                <a:lnTo>
                  <a:pt x="785813" y="2649538"/>
                </a:lnTo>
                <a:lnTo>
                  <a:pt x="787400" y="2651125"/>
                </a:lnTo>
                <a:lnTo>
                  <a:pt x="788988" y="2651125"/>
                </a:lnTo>
                <a:lnTo>
                  <a:pt x="790575" y="2651125"/>
                </a:lnTo>
                <a:lnTo>
                  <a:pt x="790575" y="2649538"/>
                </a:lnTo>
                <a:lnTo>
                  <a:pt x="790575" y="2647950"/>
                </a:lnTo>
                <a:lnTo>
                  <a:pt x="792163" y="2647950"/>
                </a:lnTo>
                <a:lnTo>
                  <a:pt x="792163" y="2646363"/>
                </a:lnTo>
                <a:lnTo>
                  <a:pt x="793750" y="2646363"/>
                </a:lnTo>
                <a:lnTo>
                  <a:pt x="795338" y="2646363"/>
                </a:lnTo>
                <a:lnTo>
                  <a:pt x="796925" y="2646363"/>
                </a:lnTo>
                <a:lnTo>
                  <a:pt x="798513" y="2646363"/>
                </a:lnTo>
                <a:lnTo>
                  <a:pt x="800100" y="2646363"/>
                </a:lnTo>
                <a:lnTo>
                  <a:pt x="801688" y="2646363"/>
                </a:lnTo>
                <a:lnTo>
                  <a:pt x="803275" y="2646363"/>
                </a:lnTo>
                <a:lnTo>
                  <a:pt x="804863" y="2646363"/>
                </a:lnTo>
                <a:lnTo>
                  <a:pt x="806450" y="2646363"/>
                </a:lnTo>
                <a:lnTo>
                  <a:pt x="808038" y="2646363"/>
                </a:lnTo>
                <a:lnTo>
                  <a:pt x="809625" y="2646363"/>
                </a:lnTo>
                <a:lnTo>
                  <a:pt x="811213" y="2646363"/>
                </a:lnTo>
                <a:lnTo>
                  <a:pt x="812800" y="2646363"/>
                </a:lnTo>
                <a:lnTo>
                  <a:pt x="814388" y="2646363"/>
                </a:lnTo>
                <a:lnTo>
                  <a:pt x="815975" y="2646363"/>
                </a:lnTo>
                <a:lnTo>
                  <a:pt x="815975" y="2644775"/>
                </a:lnTo>
                <a:lnTo>
                  <a:pt x="815975" y="2643188"/>
                </a:lnTo>
                <a:lnTo>
                  <a:pt x="814388" y="2643188"/>
                </a:lnTo>
                <a:lnTo>
                  <a:pt x="814388" y="2641600"/>
                </a:lnTo>
                <a:lnTo>
                  <a:pt x="814388" y="2640013"/>
                </a:lnTo>
                <a:lnTo>
                  <a:pt x="812800" y="2640013"/>
                </a:lnTo>
                <a:lnTo>
                  <a:pt x="811213" y="2640013"/>
                </a:lnTo>
                <a:lnTo>
                  <a:pt x="809625" y="2640013"/>
                </a:lnTo>
                <a:lnTo>
                  <a:pt x="809625" y="2638425"/>
                </a:lnTo>
                <a:lnTo>
                  <a:pt x="808038" y="2638425"/>
                </a:lnTo>
                <a:lnTo>
                  <a:pt x="808038" y="2636838"/>
                </a:lnTo>
                <a:lnTo>
                  <a:pt x="809625" y="2636838"/>
                </a:lnTo>
                <a:lnTo>
                  <a:pt x="809625" y="2635250"/>
                </a:lnTo>
                <a:lnTo>
                  <a:pt x="809625" y="2633663"/>
                </a:lnTo>
                <a:lnTo>
                  <a:pt x="811213" y="2633663"/>
                </a:lnTo>
                <a:lnTo>
                  <a:pt x="812800" y="2633663"/>
                </a:lnTo>
                <a:lnTo>
                  <a:pt x="812800" y="2632075"/>
                </a:lnTo>
                <a:lnTo>
                  <a:pt x="814388" y="2632075"/>
                </a:lnTo>
                <a:lnTo>
                  <a:pt x="814388" y="2633663"/>
                </a:lnTo>
                <a:lnTo>
                  <a:pt x="814388" y="2635250"/>
                </a:lnTo>
                <a:lnTo>
                  <a:pt x="814388" y="2636838"/>
                </a:lnTo>
                <a:lnTo>
                  <a:pt x="815975" y="2636838"/>
                </a:lnTo>
                <a:lnTo>
                  <a:pt x="817563" y="2636838"/>
                </a:lnTo>
                <a:lnTo>
                  <a:pt x="817563" y="2635250"/>
                </a:lnTo>
                <a:lnTo>
                  <a:pt x="817563" y="2633663"/>
                </a:lnTo>
                <a:lnTo>
                  <a:pt x="819150" y="2633663"/>
                </a:lnTo>
                <a:lnTo>
                  <a:pt x="820738" y="2633663"/>
                </a:lnTo>
                <a:lnTo>
                  <a:pt x="820738" y="2635250"/>
                </a:lnTo>
                <a:lnTo>
                  <a:pt x="820738" y="2636838"/>
                </a:lnTo>
                <a:lnTo>
                  <a:pt x="822325" y="2636838"/>
                </a:lnTo>
                <a:lnTo>
                  <a:pt x="822325" y="2638425"/>
                </a:lnTo>
                <a:lnTo>
                  <a:pt x="823913" y="2638425"/>
                </a:lnTo>
                <a:lnTo>
                  <a:pt x="823913" y="2640013"/>
                </a:lnTo>
                <a:lnTo>
                  <a:pt x="825500" y="2640013"/>
                </a:lnTo>
                <a:lnTo>
                  <a:pt x="825500" y="2641600"/>
                </a:lnTo>
                <a:lnTo>
                  <a:pt x="827088" y="2641600"/>
                </a:lnTo>
                <a:lnTo>
                  <a:pt x="828675" y="2641600"/>
                </a:lnTo>
                <a:lnTo>
                  <a:pt x="828675" y="2643188"/>
                </a:lnTo>
                <a:lnTo>
                  <a:pt x="828675" y="2644775"/>
                </a:lnTo>
                <a:lnTo>
                  <a:pt x="830263" y="2644775"/>
                </a:lnTo>
                <a:lnTo>
                  <a:pt x="830263" y="2646363"/>
                </a:lnTo>
                <a:lnTo>
                  <a:pt x="831850" y="2646363"/>
                </a:lnTo>
                <a:lnTo>
                  <a:pt x="833438" y="2646363"/>
                </a:lnTo>
                <a:lnTo>
                  <a:pt x="833438" y="2647950"/>
                </a:lnTo>
                <a:lnTo>
                  <a:pt x="835025" y="2647950"/>
                </a:lnTo>
                <a:lnTo>
                  <a:pt x="835025" y="2649538"/>
                </a:lnTo>
                <a:lnTo>
                  <a:pt x="836613" y="2649538"/>
                </a:lnTo>
                <a:lnTo>
                  <a:pt x="838200" y="2649538"/>
                </a:lnTo>
                <a:lnTo>
                  <a:pt x="839788" y="2649538"/>
                </a:lnTo>
                <a:lnTo>
                  <a:pt x="841375" y="2649538"/>
                </a:lnTo>
                <a:lnTo>
                  <a:pt x="841375" y="2651125"/>
                </a:lnTo>
                <a:lnTo>
                  <a:pt x="842963" y="2651125"/>
                </a:lnTo>
                <a:lnTo>
                  <a:pt x="844550" y="2651125"/>
                </a:lnTo>
                <a:lnTo>
                  <a:pt x="846138" y="2651125"/>
                </a:lnTo>
                <a:lnTo>
                  <a:pt x="847725" y="2651125"/>
                </a:lnTo>
                <a:lnTo>
                  <a:pt x="847725" y="2649538"/>
                </a:lnTo>
                <a:lnTo>
                  <a:pt x="849313" y="2649538"/>
                </a:lnTo>
                <a:lnTo>
                  <a:pt x="850900" y="2651125"/>
                </a:lnTo>
                <a:lnTo>
                  <a:pt x="852488" y="2651125"/>
                </a:lnTo>
                <a:lnTo>
                  <a:pt x="852488" y="2652713"/>
                </a:lnTo>
                <a:lnTo>
                  <a:pt x="854075" y="2652713"/>
                </a:lnTo>
                <a:lnTo>
                  <a:pt x="854075" y="2654300"/>
                </a:lnTo>
                <a:lnTo>
                  <a:pt x="855663" y="2654300"/>
                </a:lnTo>
                <a:lnTo>
                  <a:pt x="855663" y="2652713"/>
                </a:lnTo>
                <a:lnTo>
                  <a:pt x="857250" y="2652713"/>
                </a:lnTo>
                <a:lnTo>
                  <a:pt x="858838" y="2652713"/>
                </a:lnTo>
                <a:lnTo>
                  <a:pt x="860425" y="2652713"/>
                </a:lnTo>
                <a:lnTo>
                  <a:pt x="862013" y="2654300"/>
                </a:lnTo>
                <a:lnTo>
                  <a:pt x="862013" y="2652713"/>
                </a:lnTo>
                <a:lnTo>
                  <a:pt x="863600" y="2652713"/>
                </a:lnTo>
                <a:lnTo>
                  <a:pt x="863600" y="2651125"/>
                </a:lnTo>
                <a:lnTo>
                  <a:pt x="865188" y="2651125"/>
                </a:lnTo>
                <a:lnTo>
                  <a:pt x="865188" y="2649538"/>
                </a:lnTo>
                <a:lnTo>
                  <a:pt x="866775" y="2649538"/>
                </a:lnTo>
                <a:lnTo>
                  <a:pt x="866775" y="2647950"/>
                </a:lnTo>
                <a:lnTo>
                  <a:pt x="866775" y="2646363"/>
                </a:lnTo>
                <a:lnTo>
                  <a:pt x="868363" y="2646363"/>
                </a:lnTo>
                <a:lnTo>
                  <a:pt x="868363" y="2644775"/>
                </a:lnTo>
                <a:lnTo>
                  <a:pt x="868363" y="2643188"/>
                </a:lnTo>
                <a:lnTo>
                  <a:pt x="868363" y="2641600"/>
                </a:lnTo>
                <a:lnTo>
                  <a:pt x="869950" y="2641600"/>
                </a:lnTo>
                <a:lnTo>
                  <a:pt x="871538" y="2641600"/>
                </a:lnTo>
                <a:lnTo>
                  <a:pt x="873125" y="2641600"/>
                </a:lnTo>
                <a:lnTo>
                  <a:pt x="874713" y="2641600"/>
                </a:lnTo>
                <a:lnTo>
                  <a:pt x="874713" y="2640013"/>
                </a:lnTo>
                <a:lnTo>
                  <a:pt x="874713" y="2638425"/>
                </a:lnTo>
                <a:lnTo>
                  <a:pt x="876300" y="2638425"/>
                </a:lnTo>
                <a:lnTo>
                  <a:pt x="877888" y="2638425"/>
                </a:lnTo>
                <a:lnTo>
                  <a:pt x="877888" y="2636838"/>
                </a:lnTo>
                <a:lnTo>
                  <a:pt x="877888" y="2635250"/>
                </a:lnTo>
                <a:lnTo>
                  <a:pt x="879475" y="2635250"/>
                </a:lnTo>
                <a:lnTo>
                  <a:pt x="879475" y="2633663"/>
                </a:lnTo>
                <a:lnTo>
                  <a:pt x="881063" y="2633663"/>
                </a:lnTo>
                <a:lnTo>
                  <a:pt x="882650" y="2633663"/>
                </a:lnTo>
                <a:lnTo>
                  <a:pt x="882650" y="2635250"/>
                </a:lnTo>
                <a:lnTo>
                  <a:pt x="884238" y="2635250"/>
                </a:lnTo>
                <a:lnTo>
                  <a:pt x="885825" y="2635250"/>
                </a:lnTo>
                <a:lnTo>
                  <a:pt x="887413" y="2635250"/>
                </a:lnTo>
                <a:lnTo>
                  <a:pt x="889000" y="2635250"/>
                </a:lnTo>
                <a:lnTo>
                  <a:pt x="890588" y="2635250"/>
                </a:lnTo>
                <a:lnTo>
                  <a:pt x="892175" y="2635250"/>
                </a:lnTo>
                <a:lnTo>
                  <a:pt x="893763" y="2635250"/>
                </a:lnTo>
                <a:lnTo>
                  <a:pt x="893763" y="2636838"/>
                </a:lnTo>
                <a:lnTo>
                  <a:pt x="895350" y="2636838"/>
                </a:lnTo>
                <a:lnTo>
                  <a:pt x="896938" y="2636838"/>
                </a:lnTo>
                <a:lnTo>
                  <a:pt x="896938" y="2638425"/>
                </a:lnTo>
                <a:lnTo>
                  <a:pt x="898525" y="2638425"/>
                </a:lnTo>
                <a:lnTo>
                  <a:pt x="900113" y="2638425"/>
                </a:lnTo>
                <a:lnTo>
                  <a:pt x="901700" y="2638425"/>
                </a:lnTo>
                <a:lnTo>
                  <a:pt x="903288" y="2638425"/>
                </a:lnTo>
                <a:lnTo>
                  <a:pt x="904875" y="2638425"/>
                </a:lnTo>
                <a:lnTo>
                  <a:pt x="904875" y="2636838"/>
                </a:lnTo>
                <a:lnTo>
                  <a:pt x="906463" y="2636838"/>
                </a:lnTo>
                <a:lnTo>
                  <a:pt x="908050" y="2636838"/>
                </a:lnTo>
                <a:lnTo>
                  <a:pt x="909638" y="2636838"/>
                </a:lnTo>
                <a:lnTo>
                  <a:pt x="911225" y="2636838"/>
                </a:lnTo>
                <a:lnTo>
                  <a:pt x="911225" y="2638425"/>
                </a:lnTo>
                <a:lnTo>
                  <a:pt x="912813" y="2638425"/>
                </a:lnTo>
                <a:lnTo>
                  <a:pt x="912813" y="2636838"/>
                </a:lnTo>
                <a:lnTo>
                  <a:pt x="914400" y="2636838"/>
                </a:lnTo>
                <a:lnTo>
                  <a:pt x="915988" y="2636838"/>
                </a:lnTo>
                <a:lnTo>
                  <a:pt x="917575" y="2636838"/>
                </a:lnTo>
                <a:lnTo>
                  <a:pt x="917575" y="2635250"/>
                </a:lnTo>
                <a:lnTo>
                  <a:pt x="919163" y="2635250"/>
                </a:lnTo>
                <a:lnTo>
                  <a:pt x="919163" y="2633663"/>
                </a:lnTo>
                <a:lnTo>
                  <a:pt x="920750" y="2633663"/>
                </a:lnTo>
                <a:lnTo>
                  <a:pt x="920750" y="2632075"/>
                </a:lnTo>
                <a:lnTo>
                  <a:pt x="922338" y="2632075"/>
                </a:lnTo>
                <a:lnTo>
                  <a:pt x="922338" y="2630488"/>
                </a:lnTo>
                <a:lnTo>
                  <a:pt x="922338" y="2628900"/>
                </a:lnTo>
                <a:lnTo>
                  <a:pt x="922338" y="2627313"/>
                </a:lnTo>
                <a:lnTo>
                  <a:pt x="922338" y="2625725"/>
                </a:lnTo>
                <a:lnTo>
                  <a:pt x="922338" y="2624138"/>
                </a:lnTo>
                <a:lnTo>
                  <a:pt x="923925" y="2624138"/>
                </a:lnTo>
                <a:lnTo>
                  <a:pt x="925513" y="2624138"/>
                </a:lnTo>
                <a:lnTo>
                  <a:pt x="927100" y="2624138"/>
                </a:lnTo>
                <a:lnTo>
                  <a:pt x="928688" y="2624138"/>
                </a:lnTo>
                <a:lnTo>
                  <a:pt x="928688" y="2622550"/>
                </a:lnTo>
                <a:lnTo>
                  <a:pt x="930275" y="2622550"/>
                </a:lnTo>
                <a:lnTo>
                  <a:pt x="931863" y="2622550"/>
                </a:lnTo>
                <a:lnTo>
                  <a:pt x="931863" y="2620963"/>
                </a:lnTo>
                <a:lnTo>
                  <a:pt x="933450" y="2620963"/>
                </a:lnTo>
                <a:lnTo>
                  <a:pt x="935038" y="2620963"/>
                </a:lnTo>
                <a:lnTo>
                  <a:pt x="935038" y="2622550"/>
                </a:lnTo>
                <a:lnTo>
                  <a:pt x="936625" y="2622550"/>
                </a:lnTo>
                <a:lnTo>
                  <a:pt x="936625" y="2624138"/>
                </a:lnTo>
                <a:lnTo>
                  <a:pt x="938213" y="2624138"/>
                </a:lnTo>
                <a:lnTo>
                  <a:pt x="939800" y="2624138"/>
                </a:lnTo>
                <a:lnTo>
                  <a:pt x="939800" y="2622550"/>
                </a:lnTo>
                <a:lnTo>
                  <a:pt x="941388" y="2622550"/>
                </a:lnTo>
                <a:lnTo>
                  <a:pt x="941388" y="2620963"/>
                </a:lnTo>
                <a:lnTo>
                  <a:pt x="942975" y="2620963"/>
                </a:lnTo>
                <a:lnTo>
                  <a:pt x="942975" y="2619375"/>
                </a:lnTo>
                <a:lnTo>
                  <a:pt x="941388" y="2619375"/>
                </a:lnTo>
                <a:lnTo>
                  <a:pt x="941388" y="2617788"/>
                </a:lnTo>
                <a:lnTo>
                  <a:pt x="941388" y="2616200"/>
                </a:lnTo>
                <a:lnTo>
                  <a:pt x="941388" y="2614613"/>
                </a:lnTo>
                <a:lnTo>
                  <a:pt x="939800" y="2614613"/>
                </a:lnTo>
                <a:lnTo>
                  <a:pt x="939800" y="2613025"/>
                </a:lnTo>
                <a:lnTo>
                  <a:pt x="939800" y="2611438"/>
                </a:lnTo>
                <a:lnTo>
                  <a:pt x="939800" y="2609850"/>
                </a:lnTo>
                <a:lnTo>
                  <a:pt x="939800" y="2608263"/>
                </a:lnTo>
                <a:lnTo>
                  <a:pt x="939800" y="2606675"/>
                </a:lnTo>
                <a:lnTo>
                  <a:pt x="939800" y="2605088"/>
                </a:lnTo>
                <a:lnTo>
                  <a:pt x="941388" y="2605088"/>
                </a:lnTo>
                <a:lnTo>
                  <a:pt x="941388" y="2603500"/>
                </a:lnTo>
                <a:lnTo>
                  <a:pt x="942975" y="2603500"/>
                </a:lnTo>
                <a:lnTo>
                  <a:pt x="942975" y="2601913"/>
                </a:lnTo>
                <a:lnTo>
                  <a:pt x="942975" y="2600325"/>
                </a:lnTo>
                <a:lnTo>
                  <a:pt x="942975" y="2598738"/>
                </a:lnTo>
                <a:lnTo>
                  <a:pt x="942975" y="2597150"/>
                </a:lnTo>
                <a:lnTo>
                  <a:pt x="944563" y="2597150"/>
                </a:lnTo>
                <a:lnTo>
                  <a:pt x="944563" y="2598738"/>
                </a:lnTo>
                <a:lnTo>
                  <a:pt x="946150" y="2598738"/>
                </a:lnTo>
                <a:lnTo>
                  <a:pt x="947738" y="2598738"/>
                </a:lnTo>
                <a:lnTo>
                  <a:pt x="947738" y="2600325"/>
                </a:lnTo>
                <a:lnTo>
                  <a:pt x="949325" y="2600325"/>
                </a:lnTo>
                <a:lnTo>
                  <a:pt x="950913" y="2600325"/>
                </a:lnTo>
                <a:lnTo>
                  <a:pt x="950913" y="2598738"/>
                </a:lnTo>
                <a:lnTo>
                  <a:pt x="952500" y="2598738"/>
                </a:lnTo>
                <a:lnTo>
                  <a:pt x="954088" y="2598738"/>
                </a:lnTo>
                <a:lnTo>
                  <a:pt x="955675" y="2598738"/>
                </a:lnTo>
                <a:lnTo>
                  <a:pt x="955675" y="2597150"/>
                </a:lnTo>
                <a:lnTo>
                  <a:pt x="957263" y="2597150"/>
                </a:lnTo>
                <a:lnTo>
                  <a:pt x="958850" y="2597150"/>
                </a:lnTo>
                <a:lnTo>
                  <a:pt x="960438" y="2597150"/>
                </a:lnTo>
                <a:lnTo>
                  <a:pt x="962025" y="2597150"/>
                </a:lnTo>
                <a:lnTo>
                  <a:pt x="962025" y="2598738"/>
                </a:lnTo>
                <a:lnTo>
                  <a:pt x="963613" y="2598738"/>
                </a:lnTo>
                <a:lnTo>
                  <a:pt x="963613" y="2600325"/>
                </a:lnTo>
                <a:lnTo>
                  <a:pt x="965200" y="2600325"/>
                </a:lnTo>
                <a:lnTo>
                  <a:pt x="966788" y="2600325"/>
                </a:lnTo>
                <a:lnTo>
                  <a:pt x="966788" y="2601913"/>
                </a:lnTo>
                <a:lnTo>
                  <a:pt x="968375" y="2601913"/>
                </a:lnTo>
                <a:lnTo>
                  <a:pt x="968375" y="2600325"/>
                </a:lnTo>
                <a:lnTo>
                  <a:pt x="969963" y="2600325"/>
                </a:lnTo>
                <a:lnTo>
                  <a:pt x="971550" y="2600325"/>
                </a:lnTo>
                <a:lnTo>
                  <a:pt x="971550" y="2601913"/>
                </a:lnTo>
                <a:lnTo>
                  <a:pt x="973138" y="2601913"/>
                </a:lnTo>
                <a:lnTo>
                  <a:pt x="974725" y="2601913"/>
                </a:lnTo>
                <a:lnTo>
                  <a:pt x="974725" y="2603500"/>
                </a:lnTo>
                <a:lnTo>
                  <a:pt x="976313" y="2603500"/>
                </a:lnTo>
                <a:lnTo>
                  <a:pt x="976313" y="2605088"/>
                </a:lnTo>
                <a:lnTo>
                  <a:pt x="977900" y="2605088"/>
                </a:lnTo>
                <a:lnTo>
                  <a:pt x="979488" y="2605088"/>
                </a:lnTo>
                <a:lnTo>
                  <a:pt x="981075" y="2605088"/>
                </a:lnTo>
                <a:lnTo>
                  <a:pt x="982663" y="2605088"/>
                </a:lnTo>
                <a:lnTo>
                  <a:pt x="984250" y="2605088"/>
                </a:lnTo>
                <a:lnTo>
                  <a:pt x="985838" y="2605088"/>
                </a:lnTo>
                <a:lnTo>
                  <a:pt x="987425" y="2605088"/>
                </a:lnTo>
                <a:lnTo>
                  <a:pt x="987425" y="2606675"/>
                </a:lnTo>
                <a:lnTo>
                  <a:pt x="989013" y="2606675"/>
                </a:lnTo>
                <a:lnTo>
                  <a:pt x="989013" y="2608263"/>
                </a:lnTo>
                <a:lnTo>
                  <a:pt x="990600" y="2608263"/>
                </a:lnTo>
                <a:lnTo>
                  <a:pt x="990600" y="2606675"/>
                </a:lnTo>
                <a:lnTo>
                  <a:pt x="992188" y="2606675"/>
                </a:lnTo>
                <a:lnTo>
                  <a:pt x="992188" y="2605088"/>
                </a:lnTo>
                <a:lnTo>
                  <a:pt x="993775" y="2605088"/>
                </a:lnTo>
                <a:lnTo>
                  <a:pt x="995363" y="2603500"/>
                </a:lnTo>
                <a:lnTo>
                  <a:pt x="993775" y="2601913"/>
                </a:lnTo>
                <a:lnTo>
                  <a:pt x="995363" y="2601913"/>
                </a:lnTo>
                <a:lnTo>
                  <a:pt x="996950" y="2601913"/>
                </a:lnTo>
                <a:lnTo>
                  <a:pt x="998538" y="2601913"/>
                </a:lnTo>
                <a:lnTo>
                  <a:pt x="998538" y="2600325"/>
                </a:lnTo>
                <a:lnTo>
                  <a:pt x="998538" y="2598738"/>
                </a:lnTo>
                <a:lnTo>
                  <a:pt x="998538" y="2597150"/>
                </a:lnTo>
                <a:lnTo>
                  <a:pt x="998538" y="2595563"/>
                </a:lnTo>
                <a:lnTo>
                  <a:pt x="998538" y="2593975"/>
                </a:lnTo>
                <a:lnTo>
                  <a:pt x="998538" y="2592388"/>
                </a:lnTo>
                <a:lnTo>
                  <a:pt x="1000125" y="2592388"/>
                </a:lnTo>
                <a:lnTo>
                  <a:pt x="1000125" y="2590800"/>
                </a:lnTo>
                <a:lnTo>
                  <a:pt x="1000125" y="2589213"/>
                </a:lnTo>
                <a:lnTo>
                  <a:pt x="1001713" y="2589213"/>
                </a:lnTo>
                <a:lnTo>
                  <a:pt x="1001713" y="2590800"/>
                </a:lnTo>
                <a:lnTo>
                  <a:pt x="1003300" y="2590800"/>
                </a:lnTo>
                <a:lnTo>
                  <a:pt x="1003300" y="2589213"/>
                </a:lnTo>
                <a:lnTo>
                  <a:pt x="1003300" y="2587625"/>
                </a:lnTo>
                <a:lnTo>
                  <a:pt x="1004888" y="2587625"/>
                </a:lnTo>
                <a:lnTo>
                  <a:pt x="1006475" y="2587625"/>
                </a:lnTo>
                <a:lnTo>
                  <a:pt x="1006475" y="2586038"/>
                </a:lnTo>
                <a:lnTo>
                  <a:pt x="1008063" y="2586038"/>
                </a:lnTo>
                <a:lnTo>
                  <a:pt x="1008063" y="2584450"/>
                </a:lnTo>
                <a:lnTo>
                  <a:pt x="1008063" y="2582863"/>
                </a:lnTo>
                <a:lnTo>
                  <a:pt x="1006475" y="2582863"/>
                </a:lnTo>
                <a:lnTo>
                  <a:pt x="1006475" y="2581275"/>
                </a:lnTo>
                <a:lnTo>
                  <a:pt x="1006475" y="2579688"/>
                </a:lnTo>
                <a:lnTo>
                  <a:pt x="1008063" y="2579688"/>
                </a:lnTo>
                <a:lnTo>
                  <a:pt x="1008063" y="2578100"/>
                </a:lnTo>
                <a:lnTo>
                  <a:pt x="1009650" y="2578100"/>
                </a:lnTo>
                <a:lnTo>
                  <a:pt x="1009650" y="2579688"/>
                </a:lnTo>
                <a:lnTo>
                  <a:pt x="1011238" y="2579688"/>
                </a:lnTo>
                <a:lnTo>
                  <a:pt x="1011238" y="2578100"/>
                </a:lnTo>
                <a:lnTo>
                  <a:pt x="1012825" y="2578100"/>
                </a:lnTo>
                <a:lnTo>
                  <a:pt x="1012825" y="2576513"/>
                </a:lnTo>
                <a:lnTo>
                  <a:pt x="1011238" y="2576513"/>
                </a:lnTo>
                <a:lnTo>
                  <a:pt x="1011238" y="2574925"/>
                </a:lnTo>
                <a:lnTo>
                  <a:pt x="1012825" y="2574925"/>
                </a:lnTo>
                <a:lnTo>
                  <a:pt x="1014413" y="2574925"/>
                </a:lnTo>
                <a:lnTo>
                  <a:pt x="1014413" y="2573338"/>
                </a:lnTo>
                <a:lnTo>
                  <a:pt x="1016000" y="2573338"/>
                </a:lnTo>
                <a:lnTo>
                  <a:pt x="1016000" y="2571750"/>
                </a:lnTo>
                <a:lnTo>
                  <a:pt x="1016000" y="2570163"/>
                </a:lnTo>
                <a:lnTo>
                  <a:pt x="1017588" y="2570163"/>
                </a:lnTo>
                <a:lnTo>
                  <a:pt x="1017588" y="2568575"/>
                </a:lnTo>
                <a:lnTo>
                  <a:pt x="1019175" y="2568575"/>
                </a:lnTo>
                <a:lnTo>
                  <a:pt x="1020763" y="2568575"/>
                </a:lnTo>
                <a:lnTo>
                  <a:pt x="1020763" y="2566988"/>
                </a:lnTo>
                <a:lnTo>
                  <a:pt x="1022350" y="2566988"/>
                </a:lnTo>
                <a:lnTo>
                  <a:pt x="1022350" y="2568575"/>
                </a:lnTo>
                <a:lnTo>
                  <a:pt x="1023938" y="2568575"/>
                </a:lnTo>
                <a:lnTo>
                  <a:pt x="1023938" y="2570163"/>
                </a:lnTo>
                <a:lnTo>
                  <a:pt x="1025525" y="2570163"/>
                </a:lnTo>
                <a:lnTo>
                  <a:pt x="1025525" y="2568575"/>
                </a:lnTo>
                <a:lnTo>
                  <a:pt x="1025525" y="2566988"/>
                </a:lnTo>
                <a:lnTo>
                  <a:pt x="1027113" y="2566988"/>
                </a:lnTo>
                <a:lnTo>
                  <a:pt x="1027113" y="2568575"/>
                </a:lnTo>
                <a:lnTo>
                  <a:pt x="1028700" y="2568575"/>
                </a:lnTo>
                <a:lnTo>
                  <a:pt x="1028700" y="2566988"/>
                </a:lnTo>
                <a:lnTo>
                  <a:pt x="1028700" y="2565400"/>
                </a:lnTo>
                <a:lnTo>
                  <a:pt x="1030288" y="2565400"/>
                </a:lnTo>
                <a:lnTo>
                  <a:pt x="1031875" y="2565400"/>
                </a:lnTo>
                <a:lnTo>
                  <a:pt x="1033463" y="2565400"/>
                </a:lnTo>
                <a:lnTo>
                  <a:pt x="1033463" y="2566988"/>
                </a:lnTo>
                <a:lnTo>
                  <a:pt x="1035050" y="2566988"/>
                </a:lnTo>
                <a:lnTo>
                  <a:pt x="1035050" y="2568575"/>
                </a:lnTo>
                <a:lnTo>
                  <a:pt x="1036638" y="2568575"/>
                </a:lnTo>
                <a:lnTo>
                  <a:pt x="1038225" y="2568575"/>
                </a:lnTo>
                <a:lnTo>
                  <a:pt x="1039813" y="2568575"/>
                </a:lnTo>
                <a:lnTo>
                  <a:pt x="1041400" y="2568575"/>
                </a:lnTo>
                <a:lnTo>
                  <a:pt x="1041400" y="2570163"/>
                </a:lnTo>
                <a:lnTo>
                  <a:pt x="1042988" y="2570163"/>
                </a:lnTo>
                <a:lnTo>
                  <a:pt x="1044575" y="2570163"/>
                </a:lnTo>
                <a:lnTo>
                  <a:pt x="1046163" y="2570163"/>
                </a:lnTo>
                <a:lnTo>
                  <a:pt x="1047750" y="2570163"/>
                </a:lnTo>
                <a:lnTo>
                  <a:pt x="1047750" y="2571750"/>
                </a:lnTo>
                <a:lnTo>
                  <a:pt x="1049338" y="2571750"/>
                </a:lnTo>
                <a:lnTo>
                  <a:pt x="1050925" y="2571750"/>
                </a:lnTo>
                <a:lnTo>
                  <a:pt x="1050925" y="2573338"/>
                </a:lnTo>
                <a:lnTo>
                  <a:pt x="1052513" y="2573338"/>
                </a:lnTo>
                <a:lnTo>
                  <a:pt x="1052513" y="2574925"/>
                </a:lnTo>
                <a:lnTo>
                  <a:pt x="1054100" y="2574925"/>
                </a:lnTo>
                <a:lnTo>
                  <a:pt x="1054100" y="2573338"/>
                </a:lnTo>
                <a:lnTo>
                  <a:pt x="1054100" y="2571750"/>
                </a:lnTo>
                <a:lnTo>
                  <a:pt x="1054100" y="2570163"/>
                </a:lnTo>
                <a:lnTo>
                  <a:pt x="1052513" y="2570163"/>
                </a:lnTo>
                <a:lnTo>
                  <a:pt x="1050925" y="2570163"/>
                </a:lnTo>
                <a:lnTo>
                  <a:pt x="1049338" y="2570163"/>
                </a:lnTo>
                <a:lnTo>
                  <a:pt x="1049338" y="2568575"/>
                </a:lnTo>
                <a:lnTo>
                  <a:pt x="1047750" y="2568575"/>
                </a:lnTo>
                <a:lnTo>
                  <a:pt x="1047750" y="2566988"/>
                </a:lnTo>
                <a:lnTo>
                  <a:pt x="1049338" y="2566988"/>
                </a:lnTo>
                <a:lnTo>
                  <a:pt x="1050925" y="2566988"/>
                </a:lnTo>
                <a:lnTo>
                  <a:pt x="1050925" y="2565400"/>
                </a:lnTo>
                <a:lnTo>
                  <a:pt x="1052513" y="2565400"/>
                </a:lnTo>
                <a:lnTo>
                  <a:pt x="1054100" y="2565400"/>
                </a:lnTo>
                <a:lnTo>
                  <a:pt x="1054100" y="2563813"/>
                </a:lnTo>
                <a:lnTo>
                  <a:pt x="1052513" y="2563813"/>
                </a:lnTo>
                <a:lnTo>
                  <a:pt x="1052513" y="2562225"/>
                </a:lnTo>
                <a:lnTo>
                  <a:pt x="1052513" y="2560638"/>
                </a:lnTo>
                <a:lnTo>
                  <a:pt x="1052513" y="2559050"/>
                </a:lnTo>
                <a:lnTo>
                  <a:pt x="1052513" y="2557463"/>
                </a:lnTo>
                <a:lnTo>
                  <a:pt x="1052513" y="2555875"/>
                </a:lnTo>
                <a:lnTo>
                  <a:pt x="1054100" y="2555875"/>
                </a:lnTo>
                <a:lnTo>
                  <a:pt x="1055688" y="2555875"/>
                </a:lnTo>
                <a:lnTo>
                  <a:pt x="1057275" y="2555875"/>
                </a:lnTo>
                <a:lnTo>
                  <a:pt x="1058863" y="2555875"/>
                </a:lnTo>
                <a:lnTo>
                  <a:pt x="1060450" y="2555875"/>
                </a:lnTo>
                <a:lnTo>
                  <a:pt x="1060450" y="2557463"/>
                </a:lnTo>
                <a:lnTo>
                  <a:pt x="1060450" y="2559050"/>
                </a:lnTo>
                <a:lnTo>
                  <a:pt x="1062038" y="2559050"/>
                </a:lnTo>
                <a:lnTo>
                  <a:pt x="1062038" y="2557463"/>
                </a:lnTo>
                <a:lnTo>
                  <a:pt x="1063625" y="2557463"/>
                </a:lnTo>
                <a:lnTo>
                  <a:pt x="1063625" y="2559050"/>
                </a:lnTo>
                <a:lnTo>
                  <a:pt x="1065213" y="2559050"/>
                </a:lnTo>
                <a:lnTo>
                  <a:pt x="1065213" y="2557463"/>
                </a:lnTo>
                <a:lnTo>
                  <a:pt x="1066800" y="2557463"/>
                </a:lnTo>
                <a:lnTo>
                  <a:pt x="1068388" y="2557463"/>
                </a:lnTo>
                <a:lnTo>
                  <a:pt x="1069975" y="2557463"/>
                </a:lnTo>
                <a:lnTo>
                  <a:pt x="1071563" y="2557463"/>
                </a:lnTo>
                <a:lnTo>
                  <a:pt x="1071563" y="2555875"/>
                </a:lnTo>
                <a:lnTo>
                  <a:pt x="1073150" y="2555875"/>
                </a:lnTo>
                <a:lnTo>
                  <a:pt x="1074738" y="2555875"/>
                </a:lnTo>
                <a:lnTo>
                  <a:pt x="1074738" y="2554288"/>
                </a:lnTo>
                <a:lnTo>
                  <a:pt x="1076325" y="2554288"/>
                </a:lnTo>
                <a:lnTo>
                  <a:pt x="1077913" y="2554288"/>
                </a:lnTo>
                <a:lnTo>
                  <a:pt x="1079500" y="2554288"/>
                </a:lnTo>
                <a:lnTo>
                  <a:pt x="1079500" y="2552700"/>
                </a:lnTo>
                <a:lnTo>
                  <a:pt x="1081088" y="2552700"/>
                </a:lnTo>
                <a:lnTo>
                  <a:pt x="1081088" y="2551113"/>
                </a:lnTo>
                <a:lnTo>
                  <a:pt x="1082675" y="2549525"/>
                </a:lnTo>
                <a:lnTo>
                  <a:pt x="1082675" y="2547938"/>
                </a:lnTo>
                <a:lnTo>
                  <a:pt x="1082675" y="2546350"/>
                </a:lnTo>
                <a:lnTo>
                  <a:pt x="1084263" y="2546350"/>
                </a:lnTo>
                <a:lnTo>
                  <a:pt x="1084263" y="2544763"/>
                </a:lnTo>
                <a:lnTo>
                  <a:pt x="1085850" y="2544763"/>
                </a:lnTo>
                <a:lnTo>
                  <a:pt x="1087438" y="2544763"/>
                </a:lnTo>
                <a:lnTo>
                  <a:pt x="1089025" y="2544763"/>
                </a:lnTo>
                <a:lnTo>
                  <a:pt x="1090613" y="2544763"/>
                </a:lnTo>
                <a:lnTo>
                  <a:pt x="1090613" y="2543175"/>
                </a:lnTo>
                <a:lnTo>
                  <a:pt x="1092200" y="2543175"/>
                </a:lnTo>
                <a:lnTo>
                  <a:pt x="1093788" y="2543175"/>
                </a:lnTo>
                <a:lnTo>
                  <a:pt x="1095375" y="2543175"/>
                </a:lnTo>
                <a:lnTo>
                  <a:pt x="1096963" y="2543175"/>
                </a:lnTo>
                <a:lnTo>
                  <a:pt x="1098550" y="2543175"/>
                </a:lnTo>
                <a:lnTo>
                  <a:pt x="1100138" y="2543175"/>
                </a:lnTo>
                <a:lnTo>
                  <a:pt x="1101725" y="2543175"/>
                </a:lnTo>
                <a:lnTo>
                  <a:pt x="1103313" y="2543175"/>
                </a:lnTo>
                <a:lnTo>
                  <a:pt x="1104900" y="2543175"/>
                </a:lnTo>
                <a:lnTo>
                  <a:pt x="1106488" y="2543175"/>
                </a:lnTo>
                <a:lnTo>
                  <a:pt x="1108075" y="2543175"/>
                </a:lnTo>
                <a:lnTo>
                  <a:pt x="1109663" y="2543175"/>
                </a:lnTo>
                <a:lnTo>
                  <a:pt x="1111250" y="2541588"/>
                </a:lnTo>
                <a:lnTo>
                  <a:pt x="1112838" y="2541588"/>
                </a:lnTo>
                <a:lnTo>
                  <a:pt x="1114425" y="2541588"/>
                </a:lnTo>
                <a:lnTo>
                  <a:pt x="1114425" y="2540000"/>
                </a:lnTo>
                <a:lnTo>
                  <a:pt x="1116013" y="2540000"/>
                </a:lnTo>
                <a:lnTo>
                  <a:pt x="1117600" y="2540000"/>
                </a:lnTo>
                <a:lnTo>
                  <a:pt x="1117600" y="2538413"/>
                </a:lnTo>
                <a:lnTo>
                  <a:pt x="1119188" y="2538413"/>
                </a:lnTo>
                <a:lnTo>
                  <a:pt x="1120775" y="2538413"/>
                </a:lnTo>
                <a:lnTo>
                  <a:pt x="1122363" y="2538413"/>
                </a:lnTo>
                <a:lnTo>
                  <a:pt x="1123950" y="2538413"/>
                </a:lnTo>
                <a:lnTo>
                  <a:pt x="1123950" y="2536825"/>
                </a:lnTo>
                <a:lnTo>
                  <a:pt x="1123950" y="2535238"/>
                </a:lnTo>
                <a:lnTo>
                  <a:pt x="1123950" y="2533650"/>
                </a:lnTo>
                <a:lnTo>
                  <a:pt x="1123950" y="2532063"/>
                </a:lnTo>
                <a:lnTo>
                  <a:pt x="1122363" y="2532063"/>
                </a:lnTo>
                <a:lnTo>
                  <a:pt x="1123950" y="2530475"/>
                </a:lnTo>
                <a:lnTo>
                  <a:pt x="1123950" y="2528888"/>
                </a:lnTo>
                <a:lnTo>
                  <a:pt x="1125538" y="2528888"/>
                </a:lnTo>
                <a:lnTo>
                  <a:pt x="1127125" y="2527300"/>
                </a:lnTo>
                <a:lnTo>
                  <a:pt x="1128713" y="2527300"/>
                </a:lnTo>
                <a:lnTo>
                  <a:pt x="1128713" y="2525713"/>
                </a:lnTo>
                <a:lnTo>
                  <a:pt x="1127125" y="2525713"/>
                </a:lnTo>
                <a:lnTo>
                  <a:pt x="1127125" y="2524125"/>
                </a:lnTo>
                <a:lnTo>
                  <a:pt x="1127125" y="2522538"/>
                </a:lnTo>
                <a:lnTo>
                  <a:pt x="1125538" y="2522538"/>
                </a:lnTo>
                <a:lnTo>
                  <a:pt x="1125538" y="2520950"/>
                </a:lnTo>
                <a:lnTo>
                  <a:pt x="1127125" y="2520950"/>
                </a:lnTo>
                <a:lnTo>
                  <a:pt x="1128713" y="2520950"/>
                </a:lnTo>
                <a:lnTo>
                  <a:pt x="1128713" y="2519363"/>
                </a:lnTo>
                <a:lnTo>
                  <a:pt x="1130300" y="2519363"/>
                </a:lnTo>
                <a:lnTo>
                  <a:pt x="1130300" y="2517775"/>
                </a:lnTo>
                <a:lnTo>
                  <a:pt x="1131888" y="2517775"/>
                </a:lnTo>
                <a:lnTo>
                  <a:pt x="1131888" y="2516188"/>
                </a:lnTo>
                <a:lnTo>
                  <a:pt x="1133475" y="2516188"/>
                </a:lnTo>
                <a:lnTo>
                  <a:pt x="1135063" y="2516188"/>
                </a:lnTo>
                <a:lnTo>
                  <a:pt x="1135063" y="2514600"/>
                </a:lnTo>
                <a:lnTo>
                  <a:pt x="1133475" y="2514600"/>
                </a:lnTo>
                <a:lnTo>
                  <a:pt x="1133475" y="2513013"/>
                </a:lnTo>
                <a:lnTo>
                  <a:pt x="1135063" y="2513013"/>
                </a:lnTo>
                <a:lnTo>
                  <a:pt x="1136650" y="2513013"/>
                </a:lnTo>
                <a:lnTo>
                  <a:pt x="1138238" y="2513013"/>
                </a:lnTo>
                <a:lnTo>
                  <a:pt x="1139825" y="2513013"/>
                </a:lnTo>
                <a:lnTo>
                  <a:pt x="1139825" y="2511425"/>
                </a:lnTo>
                <a:lnTo>
                  <a:pt x="1138238" y="2511425"/>
                </a:lnTo>
                <a:lnTo>
                  <a:pt x="1138238" y="2509838"/>
                </a:lnTo>
                <a:lnTo>
                  <a:pt x="1139825" y="2509838"/>
                </a:lnTo>
                <a:lnTo>
                  <a:pt x="1139825" y="2508250"/>
                </a:lnTo>
                <a:lnTo>
                  <a:pt x="1141413" y="2508250"/>
                </a:lnTo>
                <a:lnTo>
                  <a:pt x="1141413" y="2506663"/>
                </a:lnTo>
                <a:lnTo>
                  <a:pt x="1141413" y="2505075"/>
                </a:lnTo>
                <a:lnTo>
                  <a:pt x="1143000" y="2505075"/>
                </a:lnTo>
                <a:lnTo>
                  <a:pt x="1143000" y="2503488"/>
                </a:lnTo>
                <a:lnTo>
                  <a:pt x="1144588" y="2503488"/>
                </a:lnTo>
                <a:lnTo>
                  <a:pt x="1146175" y="2503488"/>
                </a:lnTo>
                <a:lnTo>
                  <a:pt x="1144588" y="2501900"/>
                </a:lnTo>
                <a:lnTo>
                  <a:pt x="1143000" y="2501900"/>
                </a:lnTo>
                <a:lnTo>
                  <a:pt x="1143000" y="2500313"/>
                </a:lnTo>
                <a:lnTo>
                  <a:pt x="1143000" y="2498725"/>
                </a:lnTo>
                <a:lnTo>
                  <a:pt x="1143000" y="2497138"/>
                </a:lnTo>
                <a:lnTo>
                  <a:pt x="1143000" y="2495550"/>
                </a:lnTo>
                <a:lnTo>
                  <a:pt x="1141413" y="2495550"/>
                </a:lnTo>
                <a:lnTo>
                  <a:pt x="1141413" y="2493963"/>
                </a:lnTo>
                <a:lnTo>
                  <a:pt x="1141413" y="2492375"/>
                </a:lnTo>
                <a:lnTo>
                  <a:pt x="1141413" y="2490788"/>
                </a:lnTo>
                <a:lnTo>
                  <a:pt x="1143000" y="2490788"/>
                </a:lnTo>
                <a:lnTo>
                  <a:pt x="1143000" y="2489200"/>
                </a:lnTo>
                <a:lnTo>
                  <a:pt x="1144588" y="2489200"/>
                </a:lnTo>
                <a:lnTo>
                  <a:pt x="1146175" y="2489200"/>
                </a:lnTo>
                <a:lnTo>
                  <a:pt x="1146175" y="2490788"/>
                </a:lnTo>
                <a:lnTo>
                  <a:pt x="1146175" y="2492375"/>
                </a:lnTo>
                <a:lnTo>
                  <a:pt x="1146175" y="2493963"/>
                </a:lnTo>
                <a:lnTo>
                  <a:pt x="1147763" y="2493963"/>
                </a:lnTo>
                <a:lnTo>
                  <a:pt x="1147763" y="2495550"/>
                </a:lnTo>
                <a:lnTo>
                  <a:pt x="1149350" y="2495550"/>
                </a:lnTo>
                <a:lnTo>
                  <a:pt x="1150938" y="2493963"/>
                </a:lnTo>
                <a:lnTo>
                  <a:pt x="1150938" y="2495550"/>
                </a:lnTo>
                <a:lnTo>
                  <a:pt x="1150938" y="2497138"/>
                </a:lnTo>
                <a:lnTo>
                  <a:pt x="1150938" y="2498725"/>
                </a:lnTo>
                <a:lnTo>
                  <a:pt x="1152525" y="2498725"/>
                </a:lnTo>
                <a:lnTo>
                  <a:pt x="1154113" y="2498725"/>
                </a:lnTo>
                <a:lnTo>
                  <a:pt x="1155700" y="2498725"/>
                </a:lnTo>
                <a:lnTo>
                  <a:pt x="1155700" y="2500313"/>
                </a:lnTo>
                <a:lnTo>
                  <a:pt x="1157288" y="2500313"/>
                </a:lnTo>
                <a:lnTo>
                  <a:pt x="1158875" y="2500313"/>
                </a:lnTo>
                <a:lnTo>
                  <a:pt x="1160463" y="2498725"/>
                </a:lnTo>
                <a:lnTo>
                  <a:pt x="1160463" y="2500313"/>
                </a:lnTo>
                <a:lnTo>
                  <a:pt x="1162050" y="2498725"/>
                </a:lnTo>
                <a:lnTo>
                  <a:pt x="1163638" y="2498725"/>
                </a:lnTo>
                <a:lnTo>
                  <a:pt x="1165225" y="2498725"/>
                </a:lnTo>
                <a:lnTo>
                  <a:pt x="1166813" y="2498725"/>
                </a:lnTo>
                <a:lnTo>
                  <a:pt x="1166813" y="2500313"/>
                </a:lnTo>
                <a:lnTo>
                  <a:pt x="1168400" y="2500313"/>
                </a:lnTo>
                <a:lnTo>
                  <a:pt x="1168400" y="2498725"/>
                </a:lnTo>
                <a:lnTo>
                  <a:pt x="1168400" y="2497138"/>
                </a:lnTo>
                <a:lnTo>
                  <a:pt x="1168400" y="2495550"/>
                </a:lnTo>
                <a:lnTo>
                  <a:pt x="1168400" y="2493963"/>
                </a:lnTo>
                <a:lnTo>
                  <a:pt x="1168400" y="2492375"/>
                </a:lnTo>
                <a:lnTo>
                  <a:pt x="1168400" y="2490788"/>
                </a:lnTo>
                <a:lnTo>
                  <a:pt x="1168400" y="2489200"/>
                </a:lnTo>
                <a:lnTo>
                  <a:pt x="1166813" y="2489200"/>
                </a:lnTo>
                <a:lnTo>
                  <a:pt x="1166813" y="2487613"/>
                </a:lnTo>
                <a:lnTo>
                  <a:pt x="1166813" y="2486025"/>
                </a:lnTo>
                <a:lnTo>
                  <a:pt x="1166813" y="2484438"/>
                </a:lnTo>
                <a:lnTo>
                  <a:pt x="1165225" y="2484438"/>
                </a:lnTo>
                <a:lnTo>
                  <a:pt x="1163638" y="2484438"/>
                </a:lnTo>
                <a:lnTo>
                  <a:pt x="1163638" y="2482850"/>
                </a:lnTo>
                <a:lnTo>
                  <a:pt x="1162050" y="2482850"/>
                </a:lnTo>
                <a:lnTo>
                  <a:pt x="1162050" y="2481263"/>
                </a:lnTo>
                <a:lnTo>
                  <a:pt x="1160463" y="2479675"/>
                </a:lnTo>
                <a:lnTo>
                  <a:pt x="1158875" y="2479675"/>
                </a:lnTo>
                <a:lnTo>
                  <a:pt x="1157288" y="2479675"/>
                </a:lnTo>
                <a:lnTo>
                  <a:pt x="1157288" y="2478088"/>
                </a:lnTo>
                <a:lnTo>
                  <a:pt x="1158875" y="2478088"/>
                </a:lnTo>
                <a:lnTo>
                  <a:pt x="1158875" y="2476500"/>
                </a:lnTo>
                <a:lnTo>
                  <a:pt x="1160463" y="2476500"/>
                </a:lnTo>
                <a:lnTo>
                  <a:pt x="1160463" y="2474913"/>
                </a:lnTo>
                <a:lnTo>
                  <a:pt x="1160463" y="2473325"/>
                </a:lnTo>
                <a:lnTo>
                  <a:pt x="1162050" y="2473325"/>
                </a:lnTo>
                <a:lnTo>
                  <a:pt x="1162050" y="2471738"/>
                </a:lnTo>
                <a:lnTo>
                  <a:pt x="1160463" y="2471738"/>
                </a:lnTo>
                <a:lnTo>
                  <a:pt x="1160463" y="2470150"/>
                </a:lnTo>
                <a:lnTo>
                  <a:pt x="1160463" y="2468563"/>
                </a:lnTo>
                <a:lnTo>
                  <a:pt x="1160463" y="2466975"/>
                </a:lnTo>
                <a:lnTo>
                  <a:pt x="1158875" y="2466975"/>
                </a:lnTo>
                <a:lnTo>
                  <a:pt x="1157288" y="2465388"/>
                </a:lnTo>
                <a:lnTo>
                  <a:pt x="1155700" y="2465388"/>
                </a:lnTo>
                <a:lnTo>
                  <a:pt x="1155700" y="2463801"/>
                </a:lnTo>
                <a:lnTo>
                  <a:pt x="1155700" y="2462213"/>
                </a:lnTo>
                <a:lnTo>
                  <a:pt x="1155700" y="2460626"/>
                </a:lnTo>
                <a:lnTo>
                  <a:pt x="1155700" y="2459038"/>
                </a:lnTo>
                <a:lnTo>
                  <a:pt x="1155700" y="2457451"/>
                </a:lnTo>
                <a:lnTo>
                  <a:pt x="1155700" y="2455863"/>
                </a:lnTo>
                <a:lnTo>
                  <a:pt x="1157288" y="2455863"/>
                </a:lnTo>
                <a:lnTo>
                  <a:pt x="1157288" y="2454276"/>
                </a:lnTo>
                <a:lnTo>
                  <a:pt x="1158875" y="2454276"/>
                </a:lnTo>
                <a:lnTo>
                  <a:pt x="1160463" y="2454276"/>
                </a:lnTo>
                <a:lnTo>
                  <a:pt x="1160463" y="2452688"/>
                </a:lnTo>
                <a:lnTo>
                  <a:pt x="1162050" y="2452688"/>
                </a:lnTo>
                <a:lnTo>
                  <a:pt x="1162050" y="2451100"/>
                </a:lnTo>
                <a:lnTo>
                  <a:pt x="1162050" y="2449513"/>
                </a:lnTo>
                <a:lnTo>
                  <a:pt x="1160463" y="2449513"/>
                </a:lnTo>
                <a:lnTo>
                  <a:pt x="1160463" y="2447925"/>
                </a:lnTo>
                <a:lnTo>
                  <a:pt x="1158875" y="2447925"/>
                </a:lnTo>
                <a:lnTo>
                  <a:pt x="1158875" y="2446338"/>
                </a:lnTo>
                <a:lnTo>
                  <a:pt x="1157288" y="2446338"/>
                </a:lnTo>
                <a:lnTo>
                  <a:pt x="1157288" y="2444750"/>
                </a:lnTo>
                <a:lnTo>
                  <a:pt x="1158875" y="2444750"/>
                </a:lnTo>
                <a:lnTo>
                  <a:pt x="1158875" y="2443163"/>
                </a:lnTo>
                <a:lnTo>
                  <a:pt x="1157288" y="2443163"/>
                </a:lnTo>
                <a:lnTo>
                  <a:pt x="1157288" y="2444750"/>
                </a:lnTo>
                <a:lnTo>
                  <a:pt x="1155700" y="2444750"/>
                </a:lnTo>
                <a:lnTo>
                  <a:pt x="1154113" y="2444750"/>
                </a:lnTo>
                <a:lnTo>
                  <a:pt x="1154113" y="2443163"/>
                </a:lnTo>
                <a:lnTo>
                  <a:pt x="1155700" y="2441575"/>
                </a:lnTo>
                <a:lnTo>
                  <a:pt x="1157288" y="2441575"/>
                </a:lnTo>
                <a:lnTo>
                  <a:pt x="1158875" y="2441575"/>
                </a:lnTo>
                <a:lnTo>
                  <a:pt x="1160463" y="2441575"/>
                </a:lnTo>
                <a:lnTo>
                  <a:pt x="1160463" y="2439988"/>
                </a:lnTo>
                <a:lnTo>
                  <a:pt x="1160463" y="2438400"/>
                </a:lnTo>
                <a:lnTo>
                  <a:pt x="1158875" y="2438400"/>
                </a:lnTo>
                <a:lnTo>
                  <a:pt x="1157288" y="2438400"/>
                </a:lnTo>
                <a:lnTo>
                  <a:pt x="1155700" y="2438400"/>
                </a:lnTo>
                <a:lnTo>
                  <a:pt x="1155700" y="2436813"/>
                </a:lnTo>
                <a:lnTo>
                  <a:pt x="1154113" y="2436813"/>
                </a:lnTo>
                <a:lnTo>
                  <a:pt x="1152525" y="2436813"/>
                </a:lnTo>
                <a:lnTo>
                  <a:pt x="1152525" y="2435225"/>
                </a:lnTo>
                <a:lnTo>
                  <a:pt x="1150938" y="2435225"/>
                </a:lnTo>
                <a:lnTo>
                  <a:pt x="1150938" y="2433638"/>
                </a:lnTo>
                <a:lnTo>
                  <a:pt x="1150938" y="2432050"/>
                </a:lnTo>
                <a:lnTo>
                  <a:pt x="1150938" y="2430463"/>
                </a:lnTo>
                <a:lnTo>
                  <a:pt x="1152525" y="2430463"/>
                </a:lnTo>
                <a:lnTo>
                  <a:pt x="1154113" y="2430463"/>
                </a:lnTo>
                <a:lnTo>
                  <a:pt x="1155700" y="2430463"/>
                </a:lnTo>
                <a:lnTo>
                  <a:pt x="1157288" y="2430463"/>
                </a:lnTo>
                <a:lnTo>
                  <a:pt x="1158875" y="2430463"/>
                </a:lnTo>
                <a:lnTo>
                  <a:pt x="1160463" y="2430463"/>
                </a:lnTo>
                <a:lnTo>
                  <a:pt x="1162050" y="2430463"/>
                </a:lnTo>
                <a:lnTo>
                  <a:pt x="1163638" y="2430463"/>
                </a:lnTo>
                <a:lnTo>
                  <a:pt x="1165225" y="2430463"/>
                </a:lnTo>
                <a:lnTo>
                  <a:pt x="1166813" y="2430463"/>
                </a:lnTo>
                <a:lnTo>
                  <a:pt x="1166813" y="2428875"/>
                </a:lnTo>
                <a:lnTo>
                  <a:pt x="1166813" y="2427288"/>
                </a:lnTo>
                <a:lnTo>
                  <a:pt x="1168400" y="2427288"/>
                </a:lnTo>
                <a:lnTo>
                  <a:pt x="1169988" y="2427288"/>
                </a:lnTo>
                <a:lnTo>
                  <a:pt x="1171575" y="2427288"/>
                </a:lnTo>
                <a:lnTo>
                  <a:pt x="1173163" y="2427288"/>
                </a:lnTo>
                <a:lnTo>
                  <a:pt x="1173163" y="2428875"/>
                </a:lnTo>
                <a:lnTo>
                  <a:pt x="1173163" y="2430463"/>
                </a:lnTo>
                <a:lnTo>
                  <a:pt x="1174750" y="2430463"/>
                </a:lnTo>
                <a:lnTo>
                  <a:pt x="1174750" y="2432050"/>
                </a:lnTo>
                <a:lnTo>
                  <a:pt x="1176338" y="2432050"/>
                </a:lnTo>
                <a:lnTo>
                  <a:pt x="1176338" y="2430463"/>
                </a:lnTo>
                <a:lnTo>
                  <a:pt x="1177925" y="2430463"/>
                </a:lnTo>
                <a:lnTo>
                  <a:pt x="1179513" y="2430463"/>
                </a:lnTo>
                <a:lnTo>
                  <a:pt x="1181100" y="2428875"/>
                </a:lnTo>
                <a:lnTo>
                  <a:pt x="1182688" y="2428875"/>
                </a:lnTo>
                <a:lnTo>
                  <a:pt x="1182688" y="2427288"/>
                </a:lnTo>
                <a:lnTo>
                  <a:pt x="1182688" y="2425701"/>
                </a:lnTo>
                <a:lnTo>
                  <a:pt x="1181100" y="2425701"/>
                </a:lnTo>
                <a:lnTo>
                  <a:pt x="1181100" y="2424113"/>
                </a:lnTo>
                <a:lnTo>
                  <a:pt x="1181100" y="2422526"/>
                </a:lnTo>
                <a:lnTo>
                  <a:pt x="1181100" y="2420938"/>
                </a:lnTo>
                <a:lnTo>
                  <a:pt x="1179513" y="2420938"/>
                </a:lnTo>
                <a:lnTo>
                  <a:pt x="1179513" y="2419351"/>
                </a:lnTo>
                <a:lnTo>
                  <a:pt x="1177925" y="2419351"/>
                </a:lnTo>
                <a:lnTo>
                  <a:pt x="1177925" y="2420938"/>
                </a:lnTo>
                <a:lnTo>
                  <a:pt x="1176338" y="2420938"/>
                </a:lnTo>
                <a:lnTo>
                  <a:pt x="1176338" y="2419351"/>
                </a:lnTo>
                <a:lnTo>
                  <a:pt x="1174750" y="2419351"/>
                </a:lnTo>
                <a:lnTo>
                  <a:pt x="1173163" y="2417763"/>
                </a:lnTo>
                <a:lnTo>
                  <a:pt x="1173163" y="2416176"/>
                </a:lnTo>
                <a:lnTo>
                  <a:pt x="1173163" y="2414588"/>
                </a:lnTo>
                <a:lnTo>
                  <a:pt x="1173163" y="2413000"/>
                </a:lnTo>
                <a:lnTo>
                  <a:pt x="1173163" y="2411413"/>
                </a:lnTo>
                <a:lnTo>
                  <a:pt x="1174750" y="2411413"/>
                </a:lnTo>
                <a:lnTo>
                  <a:pt x="1174750" y="2409825"/>
                </a:lnTo>
                <a:lnTo>
                  <a:pt x="1176338" y="2409825"/>
                </a:lnTo>
                <a:lnTo>
                  <a:pt x="1176338" y="2408238"/>
                </a:lnTo>
                <a:lnTo>
                  <a:pt x="1177925" y="2408238"/>
                </a:lnTo>
                <a:lnTo>
                  <a:pt x="1177925" y="2406650"/>
                </a:lnTo>
                <a:lnTo>
                  <a:pt x="1177925" y="2405063"/>
                </a:lnTo>
                <a:lnTo>
                  <a:pt x="1177925" y="2403475"/>
                </a:lnTo>
                <a:lnTo>
                  <a:pt x="1177925" y="2401888"/>
                </a:lnTo>
                <a:lnTo>
                  <a:pt x="1177925" y="2400300"/>
                </a:lnTo>
                <a:lnTo>
                  <a:pt x="1177925" y="2398713"/>
                </a:lnTo>
                <a:lnTo>
                  <a:pt x="1177925" y="2397125"/>
                </a:lnTo>
                <a:lnTo>
                  <a:pt x="1176338" y="2397125"/>
                </a:lnTo>
                <a:lnTo>
                  <a:pt x="1176338" y="2395538"/>
                </a:lnTo>
                <a:lnTo>
                  <a:pt x="1177925" y="2395538"/>
                </a:lnTo>
                <a:lnTo>
                  <a:pt x="1177925" y="2393950"/>
                </a:lnTo>
                <a:lnTo>
                  <a:pt x="1179513" y="2393950"/>
                </a:lnTo>
                <a:lnTo>
                  <a:pt x="1179513" y="2392363"/>
                </a:lnTo>
                <a:lnTo>
                  <a:pt x="1181100" y="2392363"/>
                </a:lnTo>
                <a:lnTo>
                  <a:pt x="1181100" y="2390775"/>
                </a:lnTo>
                <a:lnTo>
                  <a:pt x="1181100" y="2389188"/>
                </a:lnTo>
                <a:lnTo>
                  <a:pt x="1179513" y="2389188"/>
                </a:lnTo>
                <a:lnTo>
                  <a:pt x="1179513" y="2387600"/>
                </a:lnTo>
                <a:lnTo>
                  <a:pt x="1181100" y="2387600"/>
                </a:lnTo>
                <a:lnTo>
                  <a:pt x="1179513" y="2386013"/>
                </a:lnTo>
                <a:lnTo>
                  <a:pt x="1177925" y="2386013"/>
                </a:lnTo>
                <a:lnTo>
                  <a:pt x="1177925" y="2384426"/>
                </a:lnTo>
                <a:lnTo>
                  <a:pt x="1177925" y="2382838"/>
                </a:lnTo>
                <a:lnTo>
                  <a:pt x="1177925" y="2381251"/>
                </a:lnTo>
                <a:lnTo>
                  <a:pt x="1177925" y="2379663"/>
                </a:lnTo>
                <a:lnTo>
                  <a:pt x="1177925" y="2378076"/>
                </a:lnTo>
                <a:lnTo>
                  <a:pt x="1176338" y="2378076"/>
                </a:lnTo>
                <a:lnTo>
                  <a:pt x="1174750" y="2378076"/>
                </a:lnTo>
                <a:lnTo>
                  <a:pt x="1174750" y="2376488"/>
                </a:lnTo>
                <a:lnTo>
                  <a:pt x="1173163" y="2376488"/>
                </a:lnTo>
                <a:lnTo>
                  <a:pt x="1173163" y="2374900"/>
                </a:lnTo>
                <a:lnTo>
                  <a:pt x="1171575" y="2374900"/>
                </a:lnTo>
                <a:lnTo>
                  <a:pt x="1171575" y="2373313"/>
                </a:lnTo>
                <a:lnTo>
                  <a:pt x="1173163" y="2373313"/>
                </a:lnTo>
                <a:lnTo>
                  <a:pt x="1174750" y="2373313"/>
                </a:lnTo>
                <a:lnTo>
                  <a:pt x="1176338" y="2373313"/>
                </a:lnTo>
                <a:lnTo>
                  <a:pt x="1176338" y="2371725"/>
                </a:lnTo>
                <a:lnTo>
                  <a:pt x="1176338" y="2370138"/>
                </a:lnTo>
                <a:lnTo>
                  <a:pt x="1177925" y="2370138"/>
                </a:lnTo>
                <a:lnTo>
                  <a:pt x="1179513" y="2370138"/>
                </a:lnTo>
                <a:lnTo>
                  <a:pt x="1181100" y="2370138"/>
                </a:lnTo>
                <a:lnTo>
                  <a:pt x="1181100" y="2371725"/>
                </a:lnTo>
                <a:lnTo>
                  <a:pt x="1182688" y="2371725"/>
                </a:lnTo>
                <a:lnTo>
                  <a:pt x="1182688" y="2373313"/>
                </a:lnTo>
                <a:lnTo>
                  <a:pt x="1184275" y="2373313"/>
                </a:lnTo>
                <a:lnTo>
                  <a:pt x="1185863" y="2373313"/>
                </a:lnTo>
                <a:lnTo>
                  <a:pt x="1187450" y="2373313"/>
                </a:lnTo>
                <a:lnTo>
                  <a:pt x="1189038" y="2373313"/>
                </a:lnTo>
                <a:lnTo>
                  <a:pt x="1190625" y="2373313"/>
                </a:lnTo>
                <a:lnTo>
                  <a:pt x="1192213" y="2373313"/>
                </a:lnTo>
                <a:lnTo>
                  <a:pt x="1193800" y="2373313"/>
                </a:lnTo>
                <a:lnTo>
                  <a:pt x="1195388" y="2373313"/>
                </a:lnTo>
                <a:lnTo>
                  <a:pt x="1195388" y="2371725"/>
                </a:lnTo>
                <a:lnTo>
                  <a:pt x="1196975" y="2371725"/>
                </a:lnTo>
                <a:lnTo>
                  <a:pt x="1196975" y="2370138"/>
                </a:lnTo>
                <a:lnTo>
                  <a:pt x="1195388" y="2370138"/>
                </a:lnTo>
                <a:lnTo>
                  <a:pt x="1195388" y="2368550"/>
                </a:lnTo>
                <a:lnTo>
                  <a:pt x="1195388" y="2366963"/>
                </a:lnTo>
                <a:lnTo>
                  <a:pt x="1195388" y="2365375"/>
                </a:lnTo>
                <a:lnTo>
                  <a:pt x="1193800" y="2365375"/>
                </a:lnTo>
                <a:lnTo>
                  <a:pt x="1193800" y="2363788"/>
                </a:lnTo>
                <a:lnTo>
                  <a:pt x="1192213" y="2363788"/>
                </a:lnTo>
                <a:lnTo>
                  <a:pt x="1190625" y="2363788"/>
                </a:lnTo>
                <a:lnTo>
                  <a:pt x="1189038" y="2363788"/>
                </a:lnTo>
                <a:lnTo>
                  <a:pt x="1189038" y="2362200"/>
                </a:lnTo>
                <a:lnTo>
                  <a:pt x="1190625" y="2362200"/>
                </a:lnTo>
                <a:lnTo>
                  <a:pt x="1192213" y="2362200"/>
                </a:lnTo>
                <a:lnTo>
                  <a:pt x="1193800" y="2362200"/>
                </a:lnTo>
                <a:lnTo>
                  <a:pt x="1193800" y="2360613"/>
                </a:lnTo>
                <a:lnTo>
                  <a:pt x="1193800" y="2359025"/>
                </a:lnTo>
                <a:lnTo>
                  <a:pt x="1192213" y="2359025"/>
                </a:lnTo>
                <a:lnTo>
                  <a:pt x="1190625" y="2359025"/>
                </a:lnTo>
                <a:lnTo>
                  <a:pt x="1189038" y="2359025"/>
                </a:lnTo>
                <a:lnTo>
                  <a:pt x="1187450" y="2359025"/>
                </a:lnTo>
                <a:lnTo>
                  <a:pt x="1185863" y="2359025"/>
                </a:lnTo>
                <a:lnTo>
                  <a:pt x="1184275" y="2359025"/>
                </a:lnTo>
                <a:lnTo>
                  <a:pt x="1182688" y="2359025"/>
                </a:lnTo>
                <a:lnTo>
                  <a:pt x="1182688" y="2357438"/>
                </a:lnTo>
                <a:lnTo>
                  <a:pt x="1182688" y="2355850"/>
                </a:lnTo>
                <a:lnTo>
                  <a:pt x="1182688" y="2354263"/>
                </a:lnTo>
                <a:lnTo>
                  <a:pt x="1182688" y="2352675"/>
                </a:lnTo>
                <a:lnTo>
                  <a:pt x="1182688" y="2351088"/>
                </a:lnTo>
                <a:lnTo>
                  <a:pt x="1182688" y="2349500"/>
                </a:lnTo>
                <a:lnTo>
                  <a:pt x="1184275" y="2349500"/>
                </a:lnTo>
                <a:lnTo>
                  <a:pt x="1185863" y="2349500"/>
                </a:lnTo>
                <a:lnTo>
                  <a:pt x="1187450" y="2349500"/>
                </a:lnTo>
                <a:lnTo>
                  <a:pt x="1189038" y="2349500"/>
                </a:lnTo>
                <a:lnTo>
                  <a:pt x="1190625" y="2349500"/>
                </a:lnTo>
                <a:lnTo>
                  <a:pt x="1190625" y="2347913"/>
                </a:lnTo>
                <a:lnTo>
                  <a:pt x="1190625" y="2346326"/>
                </a:lnTo>
                <a:lnTo>
                  <a:pt x="1190625" y="2344738"/>
                </a:lnTo>
                <a:lnTo>
                  <a:pt x="1190625" y="2343151"/>
                </a:lnTo>
                <a:lnTo>
                  <a:pt x="1190625" y="2341563"/>
                </a:lnTo>
                <a:lnTo>
                  <a:pt x="1190625" y="2339976"/>
                </a:lnTo>
                <a:lnTo>
                  <a:pt x="1189038" y="2339976"/>
                </a:lnTo>
                <a:lnTo>
                  <a:pt x="1189038" y="2338388"/>
                </a:lnTo>
                <a:lnTo>
                  <a:pt x="1187450" y="2338388"/>
                </a:lnTo>
                <a:lnTo>
                  <a:pt x="1187450" y="2336800"/>
                </a:lnTo>
                <a:lnTo>
                  <a:pt x="1187450" y="2335213"/>
                </a:lnTo>
                <a:lnTo>
                  <a:pt x="1189038" y="2335213"/>
                </a:lnTo>
                <a:lnTo>
                  <a:pt x="1189038" y="2333625"/>
                </a:lnTo>
                <a:lnTo>
                  <a:pt x="1187450" y="2333625"/>
                </a:lnTo>
                <a:lnTo>
                  <a:pt x="1187450" y="2332038"/>
                </a:lnTo>
                <a:lnTo>
                  <a:pt x="1187450" y="2330450"/>
                </a:lnTo>
                <a:lnTo>
                  <a:pt x="1187450" y="2328863"/>
                </a:lnTo>
                <a:lnTo>
                  <a:pt x="1187450" y="2327275"/>
                </a:lnTo>
                <a:lnTo>
                  <a:pt x="1185863" y="2327275"/>
                </a:lnTo>
                <a:lnTo>
                  <a:pt x="1184275" y="2327275"/>
                </a:lnTo>
                <a:lnTo>
                  <a:pt x="1184275" y="2325688"/>
                </a:lnTo>
                <a:lnTo>
                  <a:pt x="1182688" y="2325688"/>
                </a:lnTo>
                <a:lnTo>
                  <a:pt x="1182688" y="2324100"/>
                </a:lnTo>
                <a:lnTo>
                  <a:pt x="1182688" y="2322513"/>
                </a:lnTo>
                <a:lnTo>
                  <a:pt x="1182688" y="2320925"/>
                </a:lnTo>
                <a:lnTo>
                  <a:pt x="1184275" y="2319338"/>
                </a:lnTo>
                <a:lnTo>
                  <a:pt x="1185863" y="2319338"/>
                </a:lnTo>
                <a:lnTo>
                  <a:pt x="1185863" y="2320925"/>
                </a:lnTo>
                <a:lnTo>
                  <a:pt x="1185863" y="2322513"/>
                </a:lnTo>
                <a:lnTo>
                  <a:pt x="1185863" y="2324100"/>
                </a:lnTo>
                <a:lnTo>
                  <a:pt x="1187450" y="2324100"/>
                </a:lnTo>
                <a:lnTo>
                  <a:pt x="1189038" y="2324100"/>
                </a:lnTo>
                <a:lnTo>
                  <a:pt x="1190625" y="2324100"/>
                </a:lnTo>
                <a:lnTo>
                  <a:pt x="1192213" y="2324100"/>
                </a:lnTo>
                <a:lnTo>
                  <a:pt x="1193800" y="2324100"/>
                </a:lnTo>
                <a:lnTo>
                  <a:pt x="1195388" y="2324100"/>
                </a:lnTo>
                <a:lnTo>
                  <a:pt x="1195388" y="2322513"/>
                </a:lnTo>
                <a:lnTo>
                  <a:pt x="1196975" y="2322513"/>
                </a:lnTo>
                <a:lnTo>
                  <a:pt x="1198563" y="2322513"/>
                </a:lnTo>
                <a:lnTo>
                  <a:pt x="1200150" y="2322513"/>
                </a:lnTo>
                <a:lnTo>
                  <a:pt x="1200150" y="2320925"/>
                </a:lnTo>
                <a:lnTo>
                  <a:pt x="1200150" y="2319338"/>
                </a:lnTo>
                <a:lnTo>
                  <a:pt x="1198563" y="2319338"/>
                </a:lnTo>
                <a:lnTo>
                  <a:pt x="1198563" y="2317750"/>
                </a:lnTo>
                <a:lnTo>
                  <a:pt x="1196975" y="2317750"/>
                </a:lnTo>
                <a:lnTo>
                  <a:pt x="1196975" y="2316163"/>
                </a:lnTo>
                <a:lnTo>
                  <a:pt x="1198563" y="2316163"/>
                </a:lnTo>
                <a:lnTo>
                  <a:pt x="1198563" y="2314575"/>
                </a:lnTo>
                <a:lnTo>
                  <a:pt x="1196975" y="2314575"/>
                </a:lnTo>
                <a:lnTo>
                  <a:pt x="1195388" y="2314575"/>
                </a:lnTo>
                <a:lnTo>
                  <a:pt x="1193800" y="2314575"/>
                </a:lnTo>
                <a:lnTo>
                  <a:pt x="1192213" y="2314575"/>
                </a:lnTo>
                <a:lnTo>
                  <a:pt x="1190625" y="2314575"/>
                </a:lnTo>
                <a:lnTo>
                  <a:pt x="1189038" y="2314575"/>
                </a:lnTo>
                <a:lnTo>
                  <a:pt x="1189038" y="2312988"/>
                </a:lnTo>
                <a:lnTo>
                  <a:pt x="1187450" y="2312988"/>
                </a:lnTo>
                <a:lnTo>
                  <a:pt x="1187450" y="2311400"/>
                </a:lnTo>
                <a:lnTo>
                  <a:pt x="1189038" y="2311400"/>
                </a:lnTo>
                <a:lnTo>
                  <a:pt x="1189038" y="2309813"/>
                </a:lnTo>
                <a:lnTo>
                  <a:pt x="1187450" y="2309813"/>
                </a:lnTo>
                <a:lnTo>
                  <a:pt x="1185863" y="2309813"/>
                </a:lnTo>
                <a:lnTo>
                  <a:pt x="1184275" y="2309813"/>
                </a:lnTo>
                <a:lnTo>
                  <a:pt x="1182688" y="2309813"/>
                </a:lnTo>
                <a:lnTo>
                  <a:pt x="1181100" y="2309813"/>
                </a:lnTo>
                <a:lnTo>
                  <a:pt x="1181100" y="2308226"/>
                </a:lnTo>
                <a:lnTo>
                  <a:pt x="1179513" y="2308226"/>
                </a:lnTo>
                <a:lnTo>
                  <a:pt x="1179513" y="2306638"/>
                </a:lnTo>
                <a:lnTo>
                  <a:pt x="1177925" y="2306638"/>
                </a:lnTo>
                <a:lnTo>
                  <a:pt x="1177925" y="2305051"/>
                </a:lnTo>
                <a:lnTo>
                  <a:pt x="1179513" y="2305051"/>
                </a:lnTo>
                <a:lnTo>
                  <a:pt x="1181100" y="2305051"/>
                </a:lnTo>
                <a:lnTo>
                  <a:pt x="1182688" y="2305051"/>
                </a:lnTo>
                <a:lnTo>
                  <a:pt x="1184275" y="2305051"/>
                </a:lnTo>
                <a:lnTo>
                  <a:pt x="1185863" y="2305051"/>
                </a:lnTo>
                <a:lnTo>
                  <a:pt x="1187450" y="2305051"/>
                </a:lnTo>
                <a:lnTo>
                  <a:pt x="1189038" y="2305051"/>
                </a:lnTo>
                <a:lnTo>
                  <a:pt x="1190625" y="2305051"/>
                </a:lnTo>
                <a:lnTo>
                  <a:pt x="1192213" y="2305051"/>
                </a:lnTo>
                <a:lnTo>
                  <a:pt x="1193800" y="2305051"/>
                </a:lnTo>
                <a:lnTo>
                  <a:pt x="1193800" y="2303463"/>
                </a:lnTo>
                <a:lnTo>
                  <a:pt x="1195388" y="2303463"/>
                </a:lnTo>
                <a:lnTo>
                  <a:pt x="1195388" y="2301876"/>
                </a:lnTo>
                <a:lnTo>
                  <a:pt x="1195388" y="2300288"/>
                </a:lnTo>
                <a:lnTo>
                  <a:pt x="1193800" y="2300288"/>
                </a:lnTo>
                <a:lnTo>
                  <a:pt x="1192213" y="2300288"/>
                </a:lnTo>
                <a:lnTo>
                  <a:pt x="1192213" y="2298701"/>
                </a:lnTo>
                <a:lnTo>
                  <a:pt x="1190625" y="2298701"/>
                </a:lnTo>
                <a:lnTo>
                  <a:pt x="1190625" y="2297113"/>
                </a:lnTo>
                <a:lnTo>
                  <a:pt x="1192213" y="2297113"/>
                </a:lnTo>
                <a:lnTo>
                  <a:pt x="1193800" y="2297113"/>
                </a:lnTo>
                <a:lnTo>
                  <a:pt x="1193800" y="2295525"/>
                </a:lnTo>
                <a:lnTo>
                  <a:pt x="1193800" y="2293938"/>
                </a:lnTo>
                <a:lnTo>
                  <a:pt x="1195388" y="2293938"/>
                </a:lnTo>
                <a:lnTo>
                  <a:pt x="1195388" y="2295525"/>
                </a:lnTo>
                <a:lnTo>
                  <a:pt x="1196975" y="2295525"/>
                </a:lnTo>
                <a:lnTo>
                  <a:pt x="1196975" y="2293938"/>
                </a:lnTo>
                <a:lnTo>
                  <a:pt x="1195388" y="2293938"/>
                </a:lnTo>
                <a:lnTo>
                  <a:pt x="1195388" y="2292350"/>
                </a:lnTo>
                <a:lnTo>
                  <a:pt x="1193800" y="2292350"/>
                </a:lnTo>
                <a:lnTo>
                  <a:pt x="1193800" y="2290763"/>
                </a:lnTo>
                <a:lnTo>
                  <a:pt x="1192213" y="2290763"/>
                </a:lnTo>
                <a:lnTo>
                  <a:pt x="1190625" y="2290763"/>
                </a:lnTo>
                <a:lnTo>
                  <a:pt x="1189038" y="2290763"/>
                </a:lnTo>
                <a:lnTo>
                  <a:pt x="1189038" y="2292350"/>
                </a:lnTo>
                <a:lnTo>
                  <a:pt x="1187450" y="2292350"/>
                </a:lnTo>
                <a:lnTo>
                  <a:pt x="1187450" y="2290763"/>
                </a:lnTo>
                <a:lnTo>
                  <a:pt x="1187450" y="2289175"/>
                </a:lnTo>
                <a:lnTo>
                  <a:pt x="1187450" y="2287588"/>
                </a:lnTo>
                <a:lnTo>
                  <a:pt x="1189038" y="2287588"/>
                </a:lnTo>
                <a:lnTo>
                  <a:pt x="1190625" y="2287588"/>
                </a:lnTo>
                <a:lnTo>
                  <a:pt x="1192213" y="2287588"/>
                </a:lnTo>
                <a:lnTo>
                  <a:pt x="1193800" y="2287588"/>
                </a:lnTo>
                <a:lnTo>
                  <a:pt x="1195388" y="2287588"/>
                </a:lnTo>
                <a:lnTo>
                  <a:pt x="1195388" y="2286000"/>
                </a:lnTo>
                <a:lnTo>
                  <a:pt x="1195388" y="2284413"/>
                </a:lnTo>
                <a:lnTo>
                  <a:pt x="1196975" y="2284413"/>
                </a:lnTo>
                <a:lnTo>
                  <a:pt x="1196975" y="2282825"/>
                </a:lnTo>
                <a:lnTo>
                  <a:pt x="1196975" y="2281238"/>
                </a:lnTo>
                <a:lnTo>
                  <a:pt x="1195388" y="2279650"/>
                </a:lnTo>
                <a:lnTo>
                  <a:pt x="1195388" y="2278063"/>
                </a:lnTo>
                <a:lnTo>
                  <a:pt x="1195388" y="2276475"/>
                </a:lnTo>
                <a:lnTo>
                  <a:pt x="1195388" y="2274888"/>
                </a:lnTo>
                <a:lnTo>
                  <a:pt x="1196975" y="2274888"/>
                </a:lnTo>
                <a:lnTo>
                  <a:pt x="1198563" y="2274888"/>
                </a:lnTo>
                <a:lnTo>
                  <a:pt x="1198563" y="2276475"/>
                </a:lnTo>
                <a:lnTo>
                  <a:pt x="1200150" y="2276475"/>
                </a:lnTo>
                <a:lnTo>
                  <a:pt x="1200150" y="2274888"/>
                </a:lnTo>
                <a:lnTo>
                  <a:pt x="1200150" y="2273300"/>
                </a:lnTo>
                <a:lnTo>
                  <a:pt x="1201738" y="2273300"/>
                </a:lnTo>
                <a:lnTo>
                  <a:pt x="1201738" y="2271713"/>
                </a:lnTo>
                <a:lnTo>
                  <a:pt x="1201738" y="2270125"/>
                </a:lnTo>
                <a:lnTo>
                  <a:pt x="1200150" y="2270125"/>
                </a:lnTo>
                <a:lnTo>
                  <a:pt x="1200150" y="2268538"/>
                </a:lnTo>
                <a:lnTo>
                  <a:pt x="1200150" y="2266951"/>
                </a:lnTo>
                <a:lnTo>
                  <a:pt x="1200150" y="2265363"/>
                </a:lnTo>
                <a:lnTo>
                  <a:pt x="1200150" y="2263776"/>
                </a:lnTo>
                <a:lnTo>
                  <a:pt x="1200150" y="2262188"/>
                </a:lnTo>
                <a:lnTo>
                  <a:pt x="1198563" y="2262188"/>
                </a:lnTo>
                <a:lnTo>
                  <a:pt x="1198563" y="2260601"/>
                </a:lnTo>
                <a:lnTo>
                  <a:pt x="1200150" y="2260601"/>
                </a:lnTo>
                <a:lnTo>
                  <a:pt x="1201738" y="2260601"/>
                </a:lnTo>
                <a:lnTo>
                  <a:pt x="1203325" y="2260601"/>
                </a:lnTo>
                <a:lnTo>
                  <a:pt x="1204913" y="2260601"/>
                </a:lnTo>
                <a:lnTo>
                  <a:pt x="1204913" y="2259013"/>
                </a:lnTo>
                <a:lnTo>
                  <a:pt x="1206500" y="2259013"/>
                </a:lnTo>
                <a:lnTo>
                  <a:pt x="1206500" y="2257425"/>
                </a:lnTo>
                <a:lnTo>
                  <a:pt x="1206500" y="2255838"/>
                </a:lnTo>
                <a:lnTo>
                  <a:pt x="1208088" y="2255838"/>
                </a:lnTo>
                <a:lnTo>
                  <a:pt x="1209675" y="2254250"/>
                </a:lnTo>
                <a:lnTo>
                  <a:pt x="1209675" y="2252663"/>
                </a:lnTo>
                <a:lnTo>
                  <a:pt x="1211263" y="2252663"/>
                </a:lnTo>
                <a:lnTo>
                  <a:pt x="1209675" y="2251075"/>
                </a:lnTo>
                <a:lnTo>
                  <a:pt x="1208088" y="2251075"/>
                </a:lnTo>
                <a:lnTo>
                  <a:pt x="1208088" y="2249488"/>
                </a:lnTo>
                <a:lnTo>
                  <a:pt x="1206500" y="2249488"/>
                </a:lnTo>
                <a:lnTo>
                  <a:pt x="1206500" y="2247900"/>
                </a:lnTo>
                <a:lnTo>
                  <a:pt x="1206500" y="2246313"/>
                </a:lnTo>
                <a:lnTo>
                  <a:pt x="1208088" y="2246313"/>
                </a:lnTo>
                <a:lnTo>
                  <a:pt x="1208088" y="2244725"/>
                </a:lnTo>
                <a:lnTo>
                  <a:pt x="1209675" y="2244725"/>
                </a:lnTo>
                <a:lnTo>
                  <a:pt x="1209675" y="2243138"/>
                </a:lnTo>
                <a:lnTo>
                  <a:pt x="1209675" y="2241550"/>
                </a:lnTo>
                <a:lnTo>
                  <a:pt x="1209675" y="2239963"/>
                </a:lnTo>
                <a:lnTo>
                  <a:pt x="1209675" y="2238375"/>
                </a:lnTo>
                <a:lnTo>
                  <a:pt x="1209675" y="2236788"/>
                </a:lnTo>
                <a:lnTo>
                  <a:pt x="1209675" y="2235200"/>
                </a:lnTo>
                <a:lnTo>
                  <a:pt x="1209675" y="2233613"/>
                </a:lnTo>
                <a:lnTo>
                  <a:pt x="1208088" y="2233613"/>
                </a:lnTo>
                <a:lnTo>
                  <a:pt x="1206500" y="2233613"/>
                </a:lnTo>
                <a:lnTo>
                  <a:pt x="1206500" y="2232025"/>
                </a:lnTo>
                <a:lnTo>
                  <a:pt x="1206500" y="2230438"/>
                </a:lnTo>
                <a:lnTo>
                  <a:pt x="1204913" y="2230438"/>
                </a:lnTo>
                <a:lnTo>
                  <a:pt x="1204913" y="2228851"/>
                </a:lnTo>
                <a:lnTo>
                  <a:pt x="1204913" y="2227263"/>
                </a:lnTo>
                <a:lnTo>
                  <a:pt x="1203325" y="2227263"/>
                </a:lnTo>
                <a:lnTo>
                  <a:pt x="1203325" y="2225676"/>
                </a:lnTo>
                <a:lnTo>
                  <a:pt x="1201738" y="2225676"/>
                </a:lnTo>
                <a:lnTo>
                  <a:pt x="1201738" y="2224088"/>
                </a:lnTo>
                <a:lnTo>
                  <a:pt x="1200150" y="2224088"/>
                </a:lnTo>
                <a:lnTo>
                  <a:pt x="1200150" y="2222501"/>
                </a:lnTo>
                <a:lnTo>
                  <a:pt x="1200150" y="2220913"/>
                </a:lnTo>
                <a:lnTo>
                  <a:pt x="1200150" y="2219325"/>
                </a:lnTo>
                <a:lnTo>
                  <a:pt x="1200150" y="2217738"/>
                </a:lnTo>
                <a:lnTo>
                  <a:pt x="1200150" y="2216150"/>
                </a:lnTo>
                <a:lnTo>
                  <a:pt x="1198563" y="2216150"/>
                </a:lnTo>
                <a:lnTo>
                  <a:pt x="1196975" y="2216150"/>
                </a:lnTo>
                <a:lnTo>
                  <a:pt x="1195388" y="2216150"/>
                </a:lnTo>
                <a:lnTo>
                  <a:pt x="1193800" y="2216150"/>
                </a:lnTo>
                <a:lnTo>
                  <a:pt x="1192213" y="2216150"/>
                </a:lnTo>
                <a:lnTo>
                  <a:pt x="1190625" y="2216150"/>
                </a:lnTo>
                <a:lnTo>
                  <a:pt x="1190625" y="2217738"/>
                </a:lnTo>
                <a:lnTo>
                  <a:pt x="1189038" y="2217738"/>
                </a:lnTo>
                <a:lnTo>
                  <a:pt x="1189038" y="2216150"/>
                </a:lnTo>
                <a:lnTo>
                  <a:pt x="1187450" y="2216150"/>
                </a:lnTo>
                <a:lnTo>
                  <a:pt x="1185863" y="2216150"/>
                </a:lnTo>
                <a:lnTo>
                  <a:pt x="1184275" y="2216150"/>
                </a:lnTo>
                <a:lnTo>
                  <a:pt x="1184275" y="2214563"/>
                </a:lnTo>
                <a:lnTo>
                  <a:pt x="1182688" y="2214563"/>
                </a:lnTo>
                <a:lnTo>
                  <a:pt x="1181100" y="2214563"/>
                </a:lnTo>
                <a:lnTo>
                  <a:pt x="1181100" y="2216150"/>
                </a:lnTo>
                <a:lnTo>
                  <a:pt x="1179513" y="2216150"/>
                </a:lnTo>
                <a:lnTo>
                  <a:pt x="1179513" y="2214563"/>
                </a:lnTo>
                <a:lnTo>
                  <a:pt x="1177925" y="2214563"/>
                </a:lnTo>
                <a:lnTo>
                  <a:pt x="1177925" y="2212975"/>
                </a:lnTo>
                <a:lnTo>
                  <a:pt x="1179513" y="2212975"/>
                </a:lnTo>
                <a:lnTo>
                  <a:pt x="1179513" y="2211388"/>
                </a:lnTo>
                <a:lnTo>
                  <a:pt x="1177925" y="2211388"/>
                </a:lnTo>
                <a:lnTo>
                  <a:pt x="1177925" y="2209800"/>
                </a:lnTo>
                <a:lnTo>
                  <a:pt x="1176338" y="2209800"/>
                </a:lnTo>
                <a:lnTo>
                  <a:pt x="1176338" y="2208213"/>
                </a:lnTo>
                <a:lnTo>
                  <a:pt x="1174750" y="2208213"/>
                </a:lnTo>
                <a:lnTo>
                  <a:pt x="1174750" y="2206625"/>
                </a:lnTo>
                <a:lnTo>
                  <a:pt x="1173163" y="2206625"/>
                </a:lnTo>
                <a:lnTo>
                  <a:pt x="1171575" y="2206625"/>
                </a:lnTo>
                <a:lnTo>
                  <a:pt x="1171575" y="2205038"/>
                </a:lnTo>
                <a:lnTo>
                  <a:pt x="1169988" y="2205038"/>
                </a:lnTo>
                <a:lnTo>
                  <a:pt x="1169988" y="2203450"/>
                </a:lnTo>
                <a:lnTo>
                  <a:pt x="1168400" y="2203450"/>
                </a:lnTo>
                <a:lnTo>
                  <a:pt x="1168400" y="2205038"/>
                </a:lnTo>
                <a:lnTo>
                  <a:pt x="1166813" y="2203450"/>
                </a:lnTo>
                <a:lnTo>
                  <a:pt x="1165225" y="2203450"/>
                </a:lnTo>
                <a:lnTo>
                  <a:pt x="1163638" y="2203450"/>
                </a:lnTo>
                <a:lnTo>
                  <a:pt x="1162050" y="2203450"/>
                </a:lnTo>
                <a:lnTo>
                  <a:pt x="1160463" y="2203450"/>
                </a:lnTo>
                <a:lnTo>
                  <a:pt x="1160463" y="2205038"/>
                </a:lnTo>
                <a:lnTo>
                  <a:pt x="1158875" y="2205038"/>
                </a:lnTo>
                <a:lnTo>
                  <a:pt x="1157288" y="2205038"/>
                </a:lnTo>
                <a:lnTo>
                  <a:pt x="1155700" y="2205038"/>
                </a:lnTo>
                <a:lnTo>
                  <a:pt x="1155700" y="2203450"/>
                </a:lnTo>
                <a:lnTo>
                  <a:pt x="1155700" y="2201863"/>
                </a:lnTo>
                <a:lnTo>
                  <a:pt x="1155700" y="2200275"/>
                </a:lnTo>
                <a:lnTo>
                  <a:pt x="1154113" y="2200275"/>
                </a:lnTo>
                <a:lnTo>
                  <a:pt x="1154113" y="2198688"/>
                </a:lnTo>
                <a:lnTo>
                  <a:pt x="1152525" y="2198688"/>
                </a:lnTo>
                <a:lnTo>
                  <a:pt x="1152525" y="2197100"/>
                </a:lnTo>
                <a:lnTo>
                  <a:pt x="1154113" y="2197100"/>
                </a:lnTo>
                <a:lnTo>
                  <a:pt x="1155700" y="2197100"/>
                </a:lnTo>
                <a:lnTo>
                  <a:pt x="1155700" y="2195513"/>
                </a:lnTo>
                <a:lnTo>
                  <a:pt x="1154113" y="2195513"/>
                </a:lnTo>
                <a:lnTo>
                  <a:pt x="1154113" y="2193925"/>
                </a:lnTo>
                <a:lnTo>
                  <a:pt x="1152525" y="2193925"/>
                </a:lnTo>
                <a:lnTo>
                  <a:pt x="1150938" y="2193925"/>
                </a:lnTo>
                <a:lnTo>
                  <a:pt x="1149350" y="2193925"/>
                </a:lnTo>
                <a:lnTo>
                  <a:pt x="1147763" y="2193925"/>
                </a:lnTo>
                <a:lnTo>
                  <a:pt x="1147763" y="2192338"/>
                </a:lnTo>
                <a:lnTo>
                  <a:pt x="1146175" y="2192338"/>
                </a:lnTo>
                <a:lnTo>
                  <a:pt x="1144588" y="2192338"/>
                </a:lnTo>
                <a:lnTo>
                  <a:pt x="1143000" y="2192338"/>
                </a:lnTo>
                <a:lnTo>
                  <a:pt x="1141413" y="2192338"/>
                </a:lnTo>
                <a:lnTo>
                  <a:pt x="1141413" y="2190751"/>
                </a:lnTo>
                <a:lnTo>
                  <a:pt x="1143000" y="2190751"/>
                </a:lnTo>
                <a:lnTo>
                  <a:pt x="1143000" y="2189163"/>
                </a:lnTo>
                <a:lnTo>
                  <a:pt x="1144588" y="2189163"/>
                </a:lnTo>
                <a:lnTo>
                  <a:pt x="1144588" y="2187576"/>
                </a:lnTo>
                <a:lnTo>
                  <a:pt x="1144588" y="2185988"/>
                </a:lnTo>
                <a:lnTo>
                  <a:pt x="1144588" y="2184401"/>
                </a:lnTo>
                <a:lnTo>
                  <a:pt x="1146175" y="2184401"/>
                </a:lnTo>
                <a:lnTo>
                  <a:pt x="1146175" y="2182813"/>
                </a:lnTo>
                <a:lnTo>
                  <a:pt x="1146175" y="2181225"/>
                </a:lnTo>
                <a:lnTo>
                  <a:pt x="1146175" y="2179638"/>
                </a:lnTo>
                <a:lnTo>
                  <a:pt x="1146175" y="2178050"/>
                </a:lnTo>
                <a:lnTo>
                  <a:pt x="1146175" y="2176463"/>
                </a:lnTo>
                <a:lnTo>
                  <a:pt x="1144588" y="2176463"/>
                </a:lnTo>
                <a:lnTo>
                  <a:pt x="1143000" y="2176463"/>
                </a:lnTo>
                <a:lnTo>
                  <a:pt x="1143000" y="2174875"/>
                </a:lnTo>
                <a:lnTo>
                  <a:pt x="1144588" y="2174875"/>
                </a:lnTo>
                <a:lnTo>
                  <a:pt x="1146175" y="2174875"/>
                </a:lnTo>
                <a:lnTo>
                  <a:pt x="1147763" y="2174875"/>
                </a:lnTo>
                <a:lnTo>
                  <a:pt x="1149350" y="2174875"/>
                </a:lnTo>
                <a:lnTo>
                  <a:pt x="1149350" y="2173288"/>
                </a:lnTo>
                <a:lnTo>
                  <a:pt x="1150938" y="2173288"/>
                </a:lnTo>
                <a:lnTo>
                  <a:pt x="1150938" y="2174875"/>
                </a:lnTo>
                <a:lnTo>
                  <a:pt x="1152525" y="2174875"/>
                </a:lnTo>
                <a:lnTo>
                  <a:pt x="1154113" y="2174875"/>
                </a:lnTo>
                <a:lnTo>
                  <a:pt x="1155700" y="2174875"/>
                </a:lnTo>
                <a:lnTo>
                  <a:pt x="1155700" y="2173288"/>
                </a:lnTo>
                <a:lnTo>
                  <a:pt x="1155700" y="2171700"/>
                </a:lnTo>
                <a:lnTo>
                  <a:pt x="1157288" y="2171700"/>
                </a:lnTo>
                <a:lnTo>
                  <a:pt x="1157288" y="2170113"/>
                </a:lnTo>
                <a:lnTo>
                  <a:pt x="1155700" y="2170113"/>
                </a:lnTo>
                <a:lnTo>
                  <a:pt x="1155700" y="2168525"/>
                </a:lnTo>
                <a:lnTo>
                  <a:pt x="1155700" y="2166938"/>
                </a:lnTo>
                <a:lnTo>
                  <a:pt x="1155700" y="2165350"/>
                </a:lnTo>
                <a:lnTo>
                  <a:pt x="1155700" y="2163763"/>
                </a:lnTo>
                <a:lnTo>
                  <a:pt x="1154113" y="2163763"/>
                </a:lnTo>
                <a:lnTo>
                  <a:pt x="1152525" y="2163763"/>
                </a:lnTo>
                <a:lnTo>
                  <a:pt x="1152525" y="2162175"/>
                </a:lnTo>
                <a:lnTo>
                  <a:pt x="1150938" y="2162175"/>
                </a:lnTo>
                <a:lnTo>
                  <a:pt x="1149350" y="2162175"/>
                </a:lnTo>
                <a:lnTo>
                  <a:pt x="1147763" y="2162175"/>
                </a:lnTo>
                <a:lnTo>
                  <a:pt x="1146175" y="2162175"/>
                </a:lnTo>
                <a:lnTo>
                  <a:pt x="1146175" y="2160588"/>
                </a:lnTo>
                <a:lnTo>
                  <a:pt x="1144588" y="2160588"/>
                </a:lnTo>
                <a:lnTo>
                  <a:pt x="1144588" y="2159000"/>
                </a:lnTo>
                <a:lnTo>
                  <a:pt x="1143000" y="2159000"/>
                </a:lnTo>
                <a:lnTo>
                  <a:pt x="1141413" y="2159000"/>
                </a:lnTo>
                <a:lnTo>
                  <a:pt x="1141413" y="2157413"/>
                </a:lnTo>
                <a:lnTo>
                  <a:pt x="1139825" y="2157413"/>
                </a:lnTo>
                <a:lnTo>
                  <a:pt x="1139825" y="2155825"/>
                </a:lnTo>
                <a:lnTo>
                  <a:pt x="1139825" y="2154238"/>
                </a:lnTo>
                <a:lnTo>
                  <a:pt x="1141413" y="2154238"/>
                </a:lnTo>
                <a:lnTo>
                  <a:pt x="1141413" y="2152651"/>
                </a:lnTo>
                <a:lnTo>
                  <a:pt x="1141413" y="2151063"/>
                </a:lnTo>
                <a:lnTo>
                  <a:pt x="1141413" y="2149476"/>
                </a:lnTo>
                <a:lnTo>
                  <a:pt x="1141413" y="2147888"/>
                </a:lnTo>
                <a:lnTo>
                  <a:pt x="1141413" y="2146301"/>
                </a:lnTo>
                <a:lnTo>
                  <a:pt x="1143000" y="2146301"/>
                </a:lnTo>
                <a:lnTo>
                  <a:pt x="1143000" y="2144713"/>
                </a:lnTo>
                <a:lnTo>
                  <a:pt x="1141413" y="2144713"/>
                </a:lnTo>
                <a:lnTo>
                  <a:pt x="1139825" y="2144713"/>
                </a:lnTo>
                <a:lnTo>
                  <a:pt x="1138238" y="2144713"/>
                </a:lnTo>
                <a:lnTo>
                  <a:pt x="1136650" y="2144713"/>
                </a:lnTo>
                <a:lnTo>
                  <a:pt x="1135063" y="2144713"/>
                </a:lnTo>
                <a:lnTo>
                  <a:pt x="1135063" y="2143126"/>
                </a:lnTo>
                <a:lnTo>
                  <a:pt x="1133475" y="2143126"/>
                </a:lnTo>
                <a:lnTo>
                  <a:pt x="1131888" y="2143126"/>
                </a:lnTo>
                <a:lnTo>
                  <a:pt x="1130300" y="2143126"/>
                </a:lnTo>
                <a:lnTo>
                  <a:pt x="1128713" y="2143126"/>
                </a:lnTo>
                <a:lnTo>
                  <a:pt x="1127125" y="2143126"/>
                </a:lnTo>
                <a:lnTo>
                  <a:pt x="1127125" y="2141538"/>
                </a:lnTo>
                <a:lnTo>
                  <a:pt x="1125538" y="2141538"/>
                </a:lnTo>
                <a:lnTo>
                  <a:pt x="1123950" y="2141538"/>
                </a:lnTo>
                <a:lnTo>
                  <a:pt x="1122363" y="2141538"/>
                </a:lnTo>
                <a:lnTo>
                  <a:pt x="1120775" y="2141538"/>
                </a:lnTo>
                <a:lnTo>
                  <a:pt x="1119188" y="2139950"/>
                </a:lnTo>
                <a:lnTo>
                  <a:pt x="1117600" y="2139950"/>
                </a:lnTo>
                <a:lnTo>
                  <a:pt x="1116013" y="2139950"/>
                </a:lnTo>
                <a:lnTo>
                  <a:pt x="1116013" y="2138363"/>
                </a:lnTo>
                <a:lnTo>
                  <a:pt x="1117600" y="2138363"/>
                </a:lnTo>
                <a:lnTo>
                  <a:pt x="1117600" y="2136775"/>
                </a:lnTo>
                <a:lnTo>
                  <a:pt x="1117600" y="2135188"/>
                </a:lnTo>
                <a:lnTo>
                  <a:pt x="1116013" y="2135188"/>
                </a:lnTo>
                <a:lnTo>
                  <a:pt x="1116013" y="2133600"/>
                </a:lnTo>
                <a:lnTo>
                  <a:pt x="1116013" y="2132013"/>
                </a:lnTo>
                <a:lnTo>
                  <a:pt x="1116013" y="2130425"/>
                </a:lnTo>
                <a:lnTo>
                  <a:pt x="1117600" y="2130425"/>
                </a:lnTo>
                <a:lnTo>
                  <a:pt x="1119188" y="2130425"/>
                </a:lnTo>
                <a:lnTo>
                  <a:pt x="1119188" y="2128838"/>
                </a:lnTo>
                <a:lnTo>
                  <a:pt x="1119188" y="2127250"/>
                </a:lnTo>
                <a:lnTo>
                  <a:pt x="1119188" y="2125663"/>
                </a:lnTo>
                <a:lnTo>
                  <a:pt x="1120775" y="2125663"/>
                </a:lnTo>
                <a:lnTo>
                  <a:pt x="1122363" y="2125663"/>
                </a:lnTo>
                <a:lnTo>
                  <a:pt x="1123950" y="2125663"/>
                </a:lnTo>
                <a:lnTo>
                  <a:pt x="1123950" y="2124075"/>
                </a:lnTo>
                <a:lnTo>
                  <a:pt x="1125538" y="2124075"/>
                </a:lnTo>
                <a:lnTo>
                  <a:pt x="1125538" y="2122488"/>
                </a:lnTo>
                <a:lnTo>
                  <a:pt x="1127125" y="2122488"/>
                </a:lnTo>
                <a:lnTo>
                  <a:pt x="1127125" y="2120900"/>
                </a:lnTo>
                <a:lnTo>
                  <a:pt x="1128713" y="2120900"/>
                </a:lnTo>
                <a:lnTo>
                  <a:pt x="1128713" y="2119313"/>
                </a:lnTo>
                <a:lnTo>
                  <a:pt x="1130300" y="2117725"/>
                </a:lnTo>
                <a:lnTo>
                  <a:pt x="1128713" y="2117725"/>
                </a:lnTo>
                <a:lnTo>
                  <a:pt x="1128713" y="2116138"/>
                </a:lnTo>
                <a:lnTo>
                  <a:pt x="1127125" y="2116138"/>
                </a:lnTo>
                <a:lnTo>
                  <a:pt x="1125538" y="2116138"/>
                </a:lnTo>
                <a:lnTo>
                  <a:pt x="1125538" y="2114550"/>
                </a:lnTo>
                <a:lnTo>
                  <a:pt x="1123950" y="2112963"/>
                </a:lnTo>
                <a:lnTo>
                  <a:pt x="1123950" y="2114550"/>
                </a:lnTo>
                <a:lnTo>
                  <a:pt x="1122363" y="2114550"/>
                </a:lnTo>
                <a:lnTo>
                  <a:pt x="1120775" y="2114550"/>
                </a:lnTo>
                <a:lnTo>
                  <a:pt x="1120775" y="2116138"/>
                </a:lnTo>
                <a:lnTo>
                  <a:pt x="1119188" y="2116138"/>
                </a:lnTo>
                <a:lnTo>
                  <a:pt x="1117600" y="2116138"/>
                </a:lnTo>
                <a:lnTo>
                  <a:pt x="1116013" y="2116138"/>
                </a:lnTo>
                <a:lnTo>
                  <a:pt x="1114425" y="2116138"/>
                </a:lnTo>
                <a:lnTo>
                  <a:pt x="1112838" y="2116138"/>
                </a:lnTo>
                <a:lnTo>
                  <a:pt x="1112838" y="2114550"/>
                </a:lnTo>
                <a:lnTo>
                  <a:pt x="1111250" y="2114550"/>
                </a:lnTo>
                <a:lnTo>
                  <a:pt x="1111250" y="2112963"/>
                </a:lnTo>
                <a:lnTo>
                  <a:pt x="1112838" y="2112963"/>
                </a:lnTo>
                <a:lnTo>
                  <a:pt x="1112838" y="2111376"/>
                </a:lnTo>
                <a:lnTo>
                  <a:pt x="1114425" y="2111376"/>
                </a:lnTo>
                <a:lnTo>
                  <a:pt x="1114425" y="2109788"/>
                </a:lnTo>
                <a:lnTo>
                  <a:pt x="1114425" y="2108201"/>
                </a:lnTo>
                <a:lnTo>
                  <a:pt x="1116013" y="2108201"/>
                </a:lnTo>
                <a:lnTo>
                  <a:pt x="1116013" y="2106613"/>
                </a:lnTo>
                <a:lnTo>
                  <a:pt x="1117600" y="2106613"/>
                </a:lnTo>
                <a:lnTo>
                  <a:pt x="1117600" y="2105026"/>
                </a:lnTo>
                <a:lnTo>
                  <a:pt x="1117600" y="2103438"/>
                </a:lnTo>
                <a:lnTo>
                  <a:pt x="1119188" y="2103438"/>
                </a:lnTo>
                <a:lnTo>
                  <a:pt x="1120775" y="2103438"/>
                </a:lnTo>
                <a:lnTo>
                  <a:pt x="1122363" y="2103438"/>
                </a:lnTo>
                <a:lnTo>
                  <a:pt x="1123950" y="2103438"/>
                </a:lnTo>
                <a:lnTo>
                  <a:pt x="1125538" y="2103438"/>
                </a:lnTo>
                <a:lnTo>
                  <a:pt x="1127125" y="2103438"/>
                </a:lnTo>
                <a:lnTo>
                  <a:pt x="1128713" y="2103438"/>
                </a:lnTo>
                <a:lnTo>
                  <a:pt x="1128713" y="2105026"/>
                </a:lnTo>
                <a:lnTo>
                  <a:pt x="1130300" y="2105026"/>
                </a:lnTo>
                <a:lnTo>
                  <a:pt x="1131888" y="2105026"/>
                </a:lnTo>
                <a:lnTo>
                  <a:pt x="1133475" y="2105026"/>
                </a:lnTo>
                <a:lnTo>
                  <a:pt x="1135063" y="2105026"/>
                </a:lnTo>
                <a:lnTo>
                  <a:pt x="1136650" y="2105026"/>
                </a:lnTo>
                <a:lnTo>
                  <a:pt x="1138238" y="2105026"/>
                </a:lnTo>
                <a:lnTo>
                  <a:pt x="1138238" y="2103438"/>
                </a:lnTo>
                <a:lnTo>
                  <a:pt x="1139825" y="2103438"/>
                </a:lnTo>
                <a:lnTo>
                  <a:pt x="1141413" y="2103438"/>
                </a:lnTo>
                <a:lnTo>
                  <a:pt x="1139825" y="2101850"/>
                </a:lnTo>
                <a:lnTo>
                  <a:pt x="1141413" y="2100263"/>
                </a:lnTo>
                <a:lnTo>
                  <a:pt x="1139825" y="2100263"/>
                </a:lnTo>
                <a:lnTo>
                  <a:pt x="1139825" y="2098675"/>
                </a:lnTo>
                <a:lnTo>
                  <a:pt x="1141413" y="2098675"/>
                </a:lnTo>
                <a:lnTo>
                  <a:pt x="1143000" y="2098675"/>
                </a:lnTo>
                <a:lnTo>
                  <a:pt x="1144588" y="2098675"/>
                </a:lnTo>
                <a:lnTo>
                  <a:pt x="1144588" y="2097088"/>
                </a:lnTo>
                <a:lnTo>
                  <a:pt x="1146175" y="2097088"/>
                </a:lnTo>
                <a:lnTo>
                  <a:pt x="1146175" y="2095500"/>
                </a:lnTo>
                <a:lnTo>
                  <a:pt x="1147763" y="2095500"/>
                </a:lnTo>
                <a:lnTo>
                  <a:pt x="1149350" y="2095500"/>
                </a:lnTo>
                <a:lnTo>
                  <a:pt x="1150938" y="2095500"/>
                </a:lnTo>
                <a:lnTo>
                  <a:pt x="1152525" y="2095500"/>
                </a:lnTo>
                <a:lnTo>
                  <a:pt x="1152525" y="2097088"/>
                </a:lnTo>
                <a:lnTo>
                  <a:pt x="1154113" y="2097088"/>
                </a:lnTo>
                <a:lnTo>
                  <a:pt x="1154113" y="2098675"/>
                </a:lnTo>
                <a:lnTo>
                  <a:pt x="1155700" y="2098675"/>
                </a:lnTo>
                <a:lnTo>
                  <a:pt x="1157288" y="2098675"/>
                </a:lnTo>
                <a:lnTo>
                  <a:pt x="1158875" y="2098675"/>
                </a:lnTo>
                <a:lnTo>
                  <a:pt x="1160463" y="2098675"/>
                </a:lnTo>
                <a:lnTo>
                  <a:pt x="1160463" y="2097088"/>
                </a:lnTo>
                <a:lnTo>
                  <a:pt x="1160463" y="2095500"/>
                </a:lnTo>
                <a:lnTo>
                  <a:pt x="1162050" y="2095500"/>
                </a:lnTo>
                <a:lnTo>
                  <a:pt x="1163638" y="2095500"/>
                </a:lnTo>
                <a:lnTo>
                  <a:pt x="1165225" y="2095500"/>
                </a:lnTo>
                <a:lnTo>
                  <a:pt x="1166813" y="2095500"/>
                </a:lnTo>
                <a:lnTo>
                  <a:pt x="1166813" y="2093913"/>
                </a:lnTo>
                <a:lnTo>
                  <a:pt x="1168400" y="2093913"/>
                </a:lnTo>
                <a:lnTo>
                  <a:pt x="1168400" y="2092325"/>
                </a:lnTo>
                <a:lnTo>
                  <a:pt x="1168400" y="2090738"/>
                </a:lnTo>
                <a:lnTo>
                  <a:pt x="1169988" y="2090738"/>
                </a:lnTo>
                <a:lnTo>
                  <a:pt x="1171575" y="2090738"/>
                </a:lnTo>
                <a:lnTo>
                  <a:pt x="1173163" y="2090738"/>
                </a:lnTo>
                <a:lnTo>
                  <a:pt x="1173163" y="2089150"/>
                </a:lnTo>
                <a:lnTo>
                  <a:pt x="1174750" y="2087563"/>
                </a:lnTo>
                <a:lnTo>
                  <a:pt x="1174750" y="2085975"/>
                </a:lnTo>
                <a:lnTo>
                  <a:pt x="1176338" y="2085975"/>
                </a:lnTo>
                <a:lnTo>
                  <a:pt x="1177925" y="2085975"/>
                </a:lnTo>
                <a:lnTo>
                  <a:pt x="1179513" y="2085975"/>
                </a:lnTo>
                <a:lnTo>
                  <a:pt x="1181100" y="2085975"/>
                </a:lnTo>
                <a:lnTo>
                  <a:pt x="1182688" y="2085975"/>
                </a:lnTo>
                <a:lnTo>
                  <a:pt x="1184275" y="2085975"/>
                </a:lnTo>
                <a:lnTo>
                  <a:pt x="1184275" y="2084388"/>
                </a:lnTo>
                <a:lnTo>
                  <a:pt x="1185863" y="2084388"/>
                </a:lnTo>
                <a:lnTo>
                  <a:pt x="1187450" y="2084388"/>
                </a:lnTo>
                <a:lnTo>
                  <a:pt x="1187450" y="2082800"/>
                </a:lnTo>
                <a:lnTo>
                  <a:pt x="1187450" y="2081213"/>
                </a:lnTo>
                <a:lnTo>
                  <a:pt x="1187450" y="2079625"/>
                </a:lnTo>
                <a:lnTo>
                  <a:pt x="1185863" y="2079625"/>
                </a:lnTo>
                <a:lnTo>
                  <a:pt x="1185863" y="2078038"/>
                </a:lnTo>
                <a:lnTo>
                  <a:pt x="1185863" y="2076450"/>
                </a:lnTo>
                <a:lnTo>
                  <a:pt x="1187450" y="2076450"/>
                </a:lnTo>
                <a:lnTo>
                  <a:pt x="1187450" y="2074863"/>
                </a:lnTo>
                <a:lnTo>
                  <a:pt x="1189038" y="2074863"/>
                </a:lnTo>
                <a:lnTo>
                  <a:pt x="1190625" y="2074863"/>
                </a:lnTo>
                <a:lnTo>
                  <a:pt x="1190625" y="2073276"/>
                </a:lnTo>
                <a:lnTo>
                  <a:pt x="1190625" y="2071688"/>
                </a:lnTo>
                <a:lnTo>
                  <a:pt x="1189038" y="2071688"/>
                </a:lnTo>
                <a:lnTo>
                  <a:pt x="1187450" y="2071688"/>
                </a:lnTo>
                <a:lnTo>
                  <a:pt x="1187450" y="2070101"/>
                </a:lnTo>
                <a:lnTo>
                  <a:pt x="1187450" y="2068513"/>
                </a:lnTo>
                <a:lnTo>
                  <a:pt x="1189038" y="2068513"/>
                </a:lnTo>
                <a:lnTo>
                  <a:pt x="1189038" y="2066926"/>
                </a:lnTo>
                <a:lnTo>
                  <a:pt x="1187450" y="2066926"/>
                </a:lnTo>
                <a:lnTo>
                  <a:pt x="1187450" y="2065338"/>
                </a:lnTo>
                <a:lnTo>
                  <a:pt x="1187450" y="2063750"/>
                </a:lnTo>
                <a:lnTo>
                  <a:pt x="1187450" y="2062163"/>
                </a:lnTo>
                <a:lnTo>
                  <a:pt x="1189038" y="2062163"/>
                </a:lnTo>
                <a:lnTo>
                  <a:pt x="1189038" y="2060575"/>
                </a:lnTo>
                <a:lnTo>
                  <a:pt x="1189038" y="2058988"/>
                </a:lnTo>
                <a:lnTo>
                  <a:pt x="1190625" y="2058988"/>
                </a:lnTo>
                <a:lnTo>
                  <a:pt x="1190625" y="2057400"/>
                </a:lnTo>
                <a:lnTo>
                  <a:pt x="1192213" y="2055813"/>
                </a:lnTo>
                <a:lnTo>
                  <a:pt x="1190625" y="2055813"/>
                </a:lnTo>
                <a:lnTo>
                  <a:pt x="1190625" y="2054225"/>
                </a:lnTo>
                <a:lnTo>
                  <a:pt x="1192213" y="2054225"/>
                </a:lnTo>
                <a:lnTo>
                  <a:pt x="1192213" y="2052638"/>
                </a:lnTo>
                <a:lnTo>
                  <a:pt x="1193800" y="2052638"/>
                </a:lnTo>
                <a:lnTo>
                  <a:pt x="1195388" y="2052638"/>
                </a:lnTo>
                <a:lnTo>
                  <a:pt x="1195388" y="2051050"/>
                </a:lnTo>
                <a:lnTo>
                  <a:pt x="1196975" y="2051050"/>
                </a:lnTo>
                <a:lnTo>
                  <a:pt x="1196975" y="2049463"/>
                </a:lnTo>
                <a:lnTo>
                  <a:pt x="1198563" y="2049463"/>
                </a:lnTo>
                <a:lnTo>
                  <a:pt x="1200150" y="2049463"/>
                </a:lnTo>
                <a:lnTo>
                  <a:pt x="1200150" y="2051050"/>
                </a:lnTo>
                <a:lnTo>
                  <a:pt x="1200150" y="2052638"/>
                </a:lnTo>
                <a:lnTo>
                  <a:pt x="1201738" y="2052638"/>
                </a:lnTo>
                <a:lnTo>
                  <a:pt x="1203325" y="2052638"/>
                </a:lnTo>
                <a:lnTo>
                  <a:pt x="1203325" y="2054225"/>
                </a:lnTo>
                <a:lnTo>
                  <a:pt x="1204913" y="2054225"/>
                </a:lnTo>
                <a:lnTo>
                  <a:pt x="1204913" y="2052638"/>
                </a:lnTo>
                <a:lnTo>
                  <a:pt x="1206500" y="2052638"/>
                </a:lnTo>
                <a:lnTo>
                  <a:pt x="1206500" y="2054225"/>
                </a:lnTo>
                <a:lnTo>
                  <a:pt x="1208088" y="2054225"/>
                </a:lnTo>
                <a:lnTo>
                  <a:pt x="1208088" y="2055813"/>
                </a:lnTo>
                <a:lnTo>
                  <a:pt x="1208088" y="2057400"/>
                </a:lnTo>
                <a:lnTo>
                  <a:pt x="1208088" y="2058988"/>
                </a:lnTo>
                <a:lnTo>
                  <a:pt x="1208088" y="2060575"/>
                </a:lnTo>
                <a:lnTo>
                  <a:pt x="1209675" y="2060575"/>
                </a:lnTo>
                <a:lnTo>
                  <a:pt x="1209675" y="2062163"/>
                </a:lnTo>
                <a:lnTo>
                  <a:pt x="1211263" y="2062163"/>
                </a:lnTo>
                <a:lnTo>
                  <a:pt x="1211263" y="2063750"/>
                </a:lnTo>
                <a:lnTo>
                  <a:pt x="1212850" y="2063750"/>
                </a:lnTo>
                <a:lnTo>
                  <a:pt x="1214438" y="2063750"/>
                </a:lnTo>
                <a:lnTo>
                  <a:pt x="1216025" y="2063750"/>
                </a:lnTo>
                <a:lnTo>
                  <a:pt x="1216025" y="2062163"/>
                </a:lnTo>
                <a:lnTo>
                  <a:pt x="1216025" y="2060575"/>
                </a:lnTo>
                <a:lnTo>
                  <a:pt x="1216025" y="2058988"/>
                </a:lnTo>
                <a:lnTo>
                  <a:pt x="1217613" y="2058988"/>
                </a:lnTo>
                <a:lnTo>
                  <a:pt x="1219200" y="2058988"/>
                </a:lnTo>
                <a:lnTo>
                  <a:pt x="1220788" y="2058988"/>
                </a:lnTo>
                <a:lnTo>
                  <a:pt x="1220788" y="2060575"/>
                </a:lnTo>
                <a:lnTo>
                  <a:pt x="1222375" y="2060575"/>
                </a:lnTo>
                <a:lnTo>
                  <a:pt x="1222375" y="2058988"/>
                </a:lnTo>
                <a:lnTo>
                  <a:pt x="1223963" y="2058988"/>
                </a:lnTo>
                <a:lnTo>
                  <a:pt x="1223963" y="2057400"/>
                </a:lnTo>
                <a:lnTo>
                  <a:pt x="1225550" y="2057400"/>
                </a:lnTo>
                <a:lnTo>
                  <a:pt x="1227138" y="2057400"/>
                </a:lnTo>
                <a:lnTo>
                  <a:pt x="1227138" y="2055813"/>
                </a:lnTo>
                <a:lnTo>
                  <a:pt x="1227138" y="2054225"/>
                </a:lnTo>
                <a:lnTo>
                  <a:pt x="1227138" y="2052638"/>
                </a:lnTo>
                <a:lnTo>
                  <a:pt x="1227138" y="2051050"/>
                </a:lnTo>
                <a:lnTo>
                  <a:pt x="1228725" y="2051050"/>
                </a:lnTo>
                <a:lnTo>
                  <a:pt x="1230313" y="2051050"/>
                </a:lnTo>
                <a:lnTo>
                  <a:pt x="1230313" y="2049463"/>
                </a:lnTo>
                <a:lnTo>
                  <a:pt x="1228725" y="2049463"/>
                </a:lnTo>
                <a:lnTo>
                  <a:pt x="1227138" y="2049463"/>
                </a:lnTo>
                <a:lnTo>
                  <a:pt x="1227138" y="2047875"/>
                </a:lnTo>
                <a:lnTo>
                  <a:pt x="1228725" y="2047875"/>
                </a:lnTo>
                <a:lnTo>
                  <a:pt x="1228725" y="2046288"/>
                </a:lnTo>
                <a:lnTo>
                  <a:pt x="1227138" y="2046288"/>
                </a:lnTo>
                <a:lnTo>
                  <a:pt x="1227138" y="2044700"/>
                </a:lnTo>
                <a:lnTo>
                  <a:pt x="1227138" y="2043113"/>
                </a:lnTo>
                <a:lnTo>
                  <a:pt x="1225550" y="2041525"/>
                </a:lnTo>
                <a:lnTo>
                  <a:pt x="1223963" y="2041525"/>
                </a:lnTo>
                <a:lnTo>
                  <a:pt x="1223963" y="2039938"/>
                </a:lnTo>
                <a:lnTo>
                  <a:pt x="1222375" y="2038350"/>
                </a:lnTo>
                <a:lnTo>
                  <a:pt x="1222375" y="2036763"/>
                </a:lnTo>
                <a:lnTo>
                  <a:pt x="1222375" y="2035176"/>
                </a:lnTo>
                <a:lnTo>
                  <a:pt x="1220788" y="2035176"/>
                </a:lnTo>
                <a:lnTo>
                  <a:pt x="1220788" y="2033588"/>
                </a:lnTo>
                <a:lnTo>
                  <a:pt x="1219200" y="2033588"/>
                </a:lnTo>
                <a:lnTo>
                  <a:pt x="1219200" y="2032001"/>
                </a:lnTo>
                <a:lnTo>
                  <a:pt x="1219200" y="2030413"/>
                </a:lnTo>
                <a:lnTo>
                  <a:pt x="1217613" y="2030413"/>
                </a:lnTo>
                <a:lnTo>
                  <a:pt x="1217613" y="2028826"/>
                </a:lnTo>
                <a:lnTo>
                  <a:pt x="1217613" y="2027238"/>
                </a:lnTo>
                <a:lnTo>
                  <a:pt x="1217613" y="2025651"/>
                </a:lnTo>
                <a:lnTo>
                  <a:pt x="1217613" y="2024063"/>
                </a:lnTo>
                <a:lnTo>
                  <a:pt x="1219200" y="2024063"/>
                </a:lnTo>
                <a:lnTo>
                  <a:pt x="1219200" y="2022475"/>
                </a:lnTo>
                <a:lnTo>
                  <a:pt x="1220788" y="2022475"/>
                </a:lnTo>
                <a:lnTo>
                  <a:pt x="1222375" y="2022475"/>
                </a:lnTo>
                <a:lnTo>
                  <a:pt x="1222375" y="2020888"/>
                </a:lnTo>
                <a:lnTo>
                  <a:pt x="1222375" y="2019300"/>
                </a:lnTo>
                <a:lnTo>
                  <a:pt x="1222375" y="2017713"/>
                </a:lnTo>
                <a:lnTo>
                  <a:pt x="1222375" y="2016125"/>
                </a:lnTo>
                <a:lnTo>
                  <a:pt x="1222375" y="2014538"/>
                </a:lnTo>
                <a:lnTo>
                  <a:pt x="1223963" y="2014538"/>
                </a:lnTo>
                <a:lnTo>
                  <a:pt x="1225550" y="2014538"/>
                </a:lnTo>
                <a:lnTo>
                  <a:pt x="1227138" y="2014538"/>
                </a:lnTo>
                <a:lnTo>
                  <a:pt x="1228725" y="2014538"/>
                </a:lnTo>
                <a:lnTo>
                  <a:pt x="1228725" y="2012950"/>
                </a:lnTo>
                <a:lnTo>
                  <a:pt x="1230313" y="2012950"/>
                </a:lnTo>
                <a:lnTo>
                  <a:pt x="1231900" y="2012950"/>
                </a:lnTo>
                <a:lnTo>
                  <a:pt x="1231900" y="2011363"/>
                </a:lnTo>
                <a:lnTo>
                  <a:pt x="1230313" y="2011363"/>
                </a:lnTo>
                <a:lnTo>
                  <a:pt x="1228725" y="2009775"/>
                </a:lnTo>
                <a:lnTo>
                  <a:pt x="1227138" y="2009775"/>
                </a:lnTo>
                <a:lnTo>
                  <a:pt x="1225550" y="2009775"/>
                </a:lnTo>
                <a:lnTo>
                  <a:pt x="1223963" y="2009775"/>
                </a:lnTo>
                <a:lnTo>
                  <a:pt x="1223963" y="2008188"/>
                </a:lnTo>
                <a:lnTo>
                  <a:pt x="1222375" y="2008188"/>
                </a:lnTo>
                <a:lnTo>
                  <a:pt x="1222375" y="2006600"/>
                </a:lnTo>
                <a:lnTo>
                  <a:pt x="1222375" y="2005013"/>
                </a:lnTo>
                <a:lnTo>
                  <a:pt x="1220788" y="2005013"/>
                </a:lnTo>
                <a:lnTo>
                  <a:pt x="1219200" y="2005013"/>
                </a:lnTo>
                <a:lnTo>
                  <a:pt x="1219200" y="2003425"/>
                </a:lnTo>
                <a:lnTo>
                  <a:pt x="1220788" y="2003425"/>
                </a:lnTo>
                <a:lnTo>
                  <a:pt x="1220788" y="2001838"/>
                </a:lnTo>
                <a:lnTo>
                  <a:pt x="1222375" y="2001838"/>
                </a:lnTo>
                <a:lnTo>
                  <a:pt x="1222375" y="2000250"/>
                </a:lnTo>
                <a:lnTo>
                  <a:pt x="1222375" y="1998663"/>
                </a:lnTo>
                <a:lnTo>
                  <a:pt x="1223963" y="1998663"/>
                </a:lnTo>
                <a:lnTo>
                  <a:pt x="1225550" y="1997076"/>
                </a:lnTo>
                <a:lnTo>
                  <a:pt x="1227138" y="1997076"/>
                </a:lnTo>
                <a:lnTo>
                  <a:pt x="1227138" y="1995488"/>
                </a:lnTo>
                <a:lnTo>
                  <a:pt x="1227138" y="1993901"/>
                </a:lnTo>
                <a:lnTo>
                  <a:pt x="1227138" y="1992313"/>
                </a:lnTo>
                <a:lnTo>
                  <a:pt x="1228725" y="1992313"/>
                </a:lnTo>
                <a:lnTo>
                  <a:pt x="1228725" y="1990726"/>
                </a:lnTo>
                <a:lnTo>
                  <a:pt x="1227138" y="1990726"/>
                </a:lnTo>
                <a:lnTo>
                  <a:pt x="1227138" y="1989138"/>
                </a:lnTo>
                <a:lnTo>
                  <a:pt x="1225550" y="1989138"/>
                </a:lnTo>
                <a:lnTo>
                  <a:pt x="1223963" y="1989138"/>
                </a:lnTo>
                <a:lnTo>
                  <a:pt x="1222375" y="1989138"/>
                </a:lnTo>
                <a:lnTo>
                  <a:pt x="1222375" y="1987551"/>
                </a:lnTo>
                <a:lnTo>
                  <a:pt x="1220788" y="1987551"/>
                </a:lnTo>
                <a:lnTo>
                  <a:pt x="1219200" y="1985963"/>
                </a:lnTo>
                <a:lnTo>
                  <a:pt x="1217613" y="1985963"/>
                </a:lnTo>
                <a:lnTo>
                  <a:pt x="1217613" y="1984375"/>
                </a:lnTo>
                <a:lnTo>
                  <a:pt x="1217613" y="1982788"/>
                </a:lnTo>
                <a:lnTo>
                  <a:pt x="1217613" y="1981200"/>
                </a:lnTo>
                <a:lnTo>
                  <a:pt x="1217613" y="1979613"/>
                </a:lnTo>
                <a:lnTo>
                  <a:pt x="1219200" y="1979613"/>
                </a:lnTo>
                <a:lnTo>
                  <a:pt x="1217613" y="1978025"/>
                </a:lnTo>
                <a:lnTo>
                  <a:pt x="1217613" y="1976438"/>
                </a:lnTo>
                <a:lnTo>
                  <a:pt x="1217613" y="1974850"/>
                </a:lnTo>
                <a:lnTo>
                  <a:pt x="1219200" y="1974850"/>
                </a:lnTo>
                <a:lnTo>
                  <a:pt x="1220788" y="1974850"/>
                </a:lnTo>
                <a:lnTo>
                  <a:pt x="1222375" y="1974850"/>
                </a:lnTo>
                <a:lnTo>
                  <a:pt x="1222375" y="1973263"/>
                </a:lnTo>
                <a:lnTo>
                  <a:pt x="1222375" y="1971675"/>
                </a:lnTo>
                <a:lnTo>
                  <a:pt x="1222375" y="1970088"/>
                </a:lnTo>
                <a:lnTo>
                  <a:pt x="1220788" y="1970088"/>
                </a:lnTo>
                <a:lnTo>
                  <a:pt x="1220788" y="1968500"/>
                </a:lnTo>
                <a:lnTo>
                  <a:pt x="1222375" y="1968500"/>
                </a:lnTo>
                <a:lnTo>
                  <a:pt x="1222375" y="1966913"/>
                </a:lnTo>
                <a:lnTo>
                  <a:pt x="1222375" y="1965325"/>
                </a:lnTo>
                <a:lnTo>
                  <a:pt x="1222375" y="1963738"/>
                </a:lnTo>
                <a:lnTo>
                  <a:pt x="1222375" y="1962150"/>
                </a:lnTo>
                <a:lnTo>
                  <a:pt x="1222375" y="1960563"/>
                </a:lnTo>
                <a:lnTo>
                  <a:pt x="1222375" y="1958975"/>
                </a:lnTo>
                <a:lnTo>
                  <a:pt x="1222375" y="1957388"/>
                </a:lnTo>
                <a:lnTo>
                  <a:pt x="1222375" y="1955801"/>
                </a:lnTo>
                <a:lnTo>
                  <a:pt x="1222375" y="1954213"/>
                </a:lnTo>
                <a:lnTo>
                  <a:pt x="1223963" y="1954213"/>
                </a:lnTo>
                <a:lnTo>
                  <a:pt x="1225550" y="1954213"/>
                </a:lnTo>
                <a:lnTo>
                  <a:pt x="1227138" y="1954213"/>
                </a:lnTo>
                <a:lnTo>
                  <a:pt x="1228725" y="1954213"/>
                </a:lnTo>
                <a:lnTo>
                  <a:pt x="1230313" y="1954213"/>
                </a:lnTo>
                <a:lnTo>
                  <a:pt x="1231900" y="1954213"/>
                </a:lnTo>
                <a:lnTo>
                  <a:pt x="1231900" y="1952626"/>
                </a:lnTo>
                <a:lnTo>
                  <a:pt x="1233488" y="1952626"/>
                </a:lnTo>
                <a:lnTo>
                  <a:pt x="1233488" y="1951038"/>
                </a:lnTo>
                <a:lnTo>
                  <a:pt x="1235075" y="1951038"/>
                </a:lnTo>
                <a:lnTo>
                  <a:pt x="1236663" y="1951038"/>
                </a:lnTo>
                <a:lnTo>
                  <a:pt x="1236663" y="1949451"/>
                </a:lnTo>
                <a:lnTo>
                  <a:pt x="1238250" y="1949451"/>
                </a:lnTo>
                <a:lnTo>
                  <a:pt x="1239838" y="1949451"/>
                </a:lnTo>
                <a:lnTo>
                  <a:pt x="1239838" y="1947863"/>
                </a:lnTo>
                <a:lnTo>
                  <a:pt x="1241425" y="1947863"/>
                </a:lnTo>
                <a:lnTo>
                  <a:pt x="1243013" y="1947863"/>
                </a:lnTo>
                <a:lnTo>
                  <a:pt x="1243013" y="1946275"/>
                </a:lnTo>
                <a:lnTo>
                  <a:pt x="1244600" y="1946275"/>
                </a:lnTo>
                <a:lnTo>
                  <a:pt x="1244600" y="1944688"/>
                </a:lnTo>
                <a:lnTo>
                  <a:pt x="1243013" y="1944688"/>
                </a:lnTo>
                <a:lnTo>
                  <a:pt x="1243013" y="1943100"/>
                </a:lnTo>
                <a:lnTo>
                  <a:pt x="1243013" y="1941513"/>
                </a:lnTo>
                <a:lnTo>
                  <a:pt x="1244600" y="1941513"/>
                </a:lnTo>
                <a:lnTo>
                  <a:pt x="1246188" y="1941513"/>
                </a:lnTo>
                <a:lnTo>
                  <a:pt x="1246188" y="1939925"/>
                </a:lnTo>
                <a:lnTo>
                  <a:pt x="1247775" y="1939925"/>
                </a:lnTo>
                <a:lnTo>
                  <a:pt x="1247775" y="1938338"/>
                </a:lnTo>
                <a:lnTo>
                  <a:pt x="1247775" y="1936750"/>
                </a:lnTo>
                <a:lnTo>
                  <a:pt x="1249363" y="1936750"/>
                </a:lnTo>
                <a:lnTo>
                  <a:pt x="1250950" y="1936750"/>
                </a:lnTo>
                <a:lnTo>
                  <a:pt x="1250950" y="1935163"/>
                </a:lnTo>
                <a:lnTo>
                  <a:pt x="1250950" y="1933575"/>
                </a:lnTo>
                <a:lnTo>
                  <a:pt x="1252538" y="1933575"/>
                </a:lnTo>
                <a:lnTo>
                  <a:pt x="1254125" y="1933575"/>
                </a:lnTo>
                <a:lnTo>
                  <a:pt x="1254125" y="1931988"/>
                </a:lnTo>
                <a:lnTo>
                  <a:pt x="1254125" y="1930400"/>
                </a:lnTo>
                <a:lnTo>
                  <a:pt x="1255713" y="1930400"/>
                </a:lnTo>
                <a:lnTo>
                  <a:pt x="1255713" y="1928813"/>
                </a:lnTo>
                <a:lnTo>
                  <a:pt x="1257300" y="1928813"/>
                </a:lnTo>
                <a:lnTo>
                  <a:pt x="1257300" y="1927225"/>
                </a:lnTo>
                <a:lnTo>
                  <a:pt x="1257300" y="1925638"/>
                </a:lnTo>
                <a:lnTo>
                  <a:pt x="1258888" y="1925638"/>
                </a:lnTo>
                <a:lnTo>
                  <a:pt x="1258888" y="1924050"/>
                </a:lnTo>
                <a:lnTo>
                  <a:pt x="1258888" y="1922463"/>
                </a:lnTo>
                <a:lnTo>
                  <a:pt x="1260475" y="1922463"/>
                </a:lnTo>
                <a:lnTo>
                  <a:pt x="1260475" y="1920875"/>
                </a:lnTo>
                <a:lnTo>
                  <a:pt x="1262063" y="1919288"/>
                </a:lnTo>
                <a:lnTo>
                  <a:pt x="1262063" y="1917701"/>
                </a:lnTo>
                <a:lnTo>
                  <a:pt x="1262063" y="1916113"/>
                </a:lnTo>
                <a:lnTo>
                  <a:pt x="1262063" y="1914526"/>
                </a:lnTo>
                <a:lnTo>
                  <a:pt x="1263650" y="1914526"/>
                </a:lnTo>
                <a:lnTo>
                  <a:pt x="1263650" y="1912938"/>
                </a:lnTo>
                <a:lnTo>
                  <a:pt x="1263650" y="1911351"/>
                </a:lnTo>
                <a:lnTo>
                  <a:pt x="1265238" y="1911351"/>
                </a:lnTo>
                <a:lnTo>
                  <a:pt x="1265238" y="1909763"/>
                </a:lnTo>
                <a:lnTo>
                  <a:pt x="1266825" y="1908175"/>
                </a:lnTo>
                <a:lnTo>
                  <a:pt x="1265238" y="1908175"/>
                </a:lnTo>
                <a:lnTo>
                  <a:pt x="1265238" y="1906588"/>
                </a:lnTo>
                <a:lnTo>
                  <a:pt x="1266825" y="1906588"/>
                </a:lnTo>
                <a:lnTo>
                  <a:pt x="1266825" y="1905000"/>
                </a:lnTo>
                <a:lnTo>
                  <a:pt x="1266825" y="1903413"/>
                </a:lnTo>
                <a:lnTo>
                  <a:pt x="1266825" y="1901825"/>
                </a:lnTo>
                <a:lnTo>
                  <a:pt x="1266825" y="1900238"/>
                </a:lnTo>
                <a:lnTo>
                  <a:pt x="1266825" y="1898650"/>
                </a:lnTo>
                <a:lnTo>
                  <a:pt x="1266825" y="1897063"/>
                </a:lnTo>
                <a:lnTo>
                  <a:pt x="1268413" y="1897063"/>
                </a:lnTo>
                <a:lnTo>
                  <a:pt x="1270000" y="1897063"/>
                </a:lnTo>
                <a:lnTo>
                  <a:pt x="1270000" y="1895475"/>
                </a:lnTo>
                <a:lnTo>
                  <a:pt x="1271588" y="1895475"/>
                </a:lnTo>
                <a:lnTo>
                  <a:pt x="1271588" y="1893888"/>
                </a:lnTo>
                <a:lnTo>
                  <a:pt x="1273175" y="1893888"/>
                </a:lnTo>
                <a:lnTo>
                  <a:pt x="1273175" y="1892300"/>
                </a:lnTo>
                <a:lnTo>
                  <a:pt x="1274763" y="1892300"/>
                </a:lnTo>
                <a:lnTo>
                  <a:pt x="1276350" y="1892300"/>
                </a:lnTo>
                <a:lnTo>
                  <a:pt x="1276350" y="1890713"/>
                </a:lnTo>
                <a:lnTo>
                  <a:pt x="1277938" y="1889125"/>
                </a:lnTo>
                <a:lnTo>
                  <a:pt x="1279525" y="1889125"/>
                </a:lnTo>
                <a:lnTo>
                  <a:pt x="1279525" y="1887538"/>
                </a:lnTo>
                <a:lnTo>
                  <a:pt x="1281113" y="1887538"/>
                </a:lnTo>
                <a:lnTo>
                  <a:pt x="1282700" y="1887538"/>
                </a:lnTo>
                <a:lnTo>
                  <a:pt x="1284288" y="1887538"/>
                </a:lnTo>
                <a:lnTo>
                  <a:pt x="1285875" y="1887538"/>
                </a:lnTo>
                <a:lnTo>
                  <a:pt x="1285875" y="1885950"/>
                </a:lnTo>
                <a:lnTo>
                  <a:pt x="1287463" y="1885950"/>
                </a:lnTo>
                <a:lnTo>
                  <a:pt x="1287463" y="1884363"/>
                </a:lnTo>
                <a:lnTo>
                  <a:pt x="1287463" y="1882775"/>
                </a:lnTo>
                <a:lnTo>
                  <a:pt x="1287463" y="1881188"/>
                </a:lnTo>
                <a:lnTo>
                  <a:pt x="1287463" y="1879601"/>
                </a:lnTo>
                <a:lnTo>
                  <a:pt x="1289050" y="1879601"/>
                </a:lnTo>
                <a:lnTo>
                  <a:pt x="1289050" y="1878013"/>
                </a:lnTo>
                <a:lnTo>
                  <a:pt x="1287463" y="1878013"/>
                </a:lnTo>
                <a:lnTo>
                  <a:pt x="1287463" y="1876426"/>
                </a:lnTo>
                <a:lnTo>
                  <a:pt x="1285875" y="1876426"/>
                </a:lnTo>
                <a:lnTo>
                  <a:pt x="1285875" y="1874838"/>
                </a:lnTo>
                <a:lnTo>
                  <a:pt x="1287463" y="1874838"/>
                </a:lnTo>
                <a:lnTo>
                  <a:pt x="1287463" y="1873251"/>
                </a:lnTo>
                <a:lnTo>
                  <a:pt x="1289050" y="1873251"/>
                </a:lnTo>
                <a:lnTo>
                  <a:pt x="1290638" y="1871663"/>
                </a:lnTo>
                <a:lnTo>
                  <a:pt x="1290638" y="1870076"/>
                </a:lnTo>
                <a:lnTo>
                  <a:pt x="1292225" y="1870076"/>
                </a:lnTo>
                <a:lnTo>
                  <a:pt x="1292225" y="1868488"/>
                </a:lnTo>
                <a:lnTo>
                  <a:pt x="1293813" y="1868488"/>
                </a:lnTo>
                <a:lnTo>
                  <a:pt x="1293813" y="1866900"/>
                </a:lnTo>
                <a:lnTo>
                  <a:pt x="1293813" y="1865313"/>
                </a:lnTo>
                <a:lnTo>
                  <a:pt x="1293813" y="1863725"/>
                </a:lnTo>
                <a:lnTo>
                  <a:pt x="1295400" y="1863725"/>
                </a:lnTo>
                <a:lnTo>
                  <a:pt x="1295400" y="1862138"/>
                </a:lnTo>
                <a:lnTo>
                  <a:pt x="1296988" y="1862138"/>
                </a:lnTo>
                <a:lnTo>
                  <a:pt x="1298575" y="1862138"/>
                </a:lnTo>
                <a:lnTo>
                  <a:pt x="1298575" y="1860550"/>
                </a:lnTo>
                <a:lnTo>
                  <a:pt x="1300163" y="1860550"/>
                </a:lnTo>
                <a:lnTo>
                  <a:pt x="1300163" y="1858963"/>
                </a:lnTo>
                <a:lnTo>
                  <a:pt x="1301750" y="1858963"/>
                </a:lnTo>
                <a:lnTo>
                  <a:pt x="1301750" y="1857375"/>
                </a:lnTo>
                <a:lnTo>
                  <a:pt x="1303338" y="1857375"/>
                </a:lnTo>
                <a:lnTo>
                  <a:pt x="1304925" y="1857375"/>
                </a:lnTo>
                <a:lnTo>
                  <a:pt x="1304925" y="1858963"/>
                </a:lnTo>
                <a:lnTo>
                  <a:pt x="1306513" y="1858963"/>
                </a:lnTo>
                <a:lnTo>
                  <a:pt x="1306513" y="1860550"/>
                </a:lnTo>
                <a:lnTo>
                  <a:pt x="1308100" y="1860550"/>
                </a:lnTo>
                <a:lnTo>
                  <a:pt x="1308100" y="1858963"/>
                </a:lnTo>
                <a:lnTo>
                  <a:pt x="1308100" y="1857375"/>
                </a:lnTo>
                <a:lnTo>
                  <a:pt x="1309688" y="1857375"/>
                </a:lnTo>
                <a:lnTo>
                  <a:pt x="1309688" y="1855788"/>
                </a:lnTo>
                <a:lnTo>
                  <a:pt x="1311275" y="1855788"/>
                </a:lnTo>
                <a:lnTo>
                  <a:pt x="1311275" y="1854200"/>
                </a:lnTo>
                <a:lnTo>
                  <a:pt x="1312863" y="1854200"/>
                </a:lnTo>
                <a:lnTo>
                  <a:pt x="1312863" y="1852613"/>
                </a:lnTo>
                <a:lnTo>
                  <a:pt x="1314450" y="1852613"/>
                </a:lnTo>
                <a:lnTo>
                  <a:pt x="1314450" y="1851025"/>
                </a:lnTo>
                <a:lnTo>
                  <a:pt x="1314450" y="1849438"/>
                </a:lnTo>
                <a:lnTo>
                  <a:pt x="1316038" y="1849438"/>
                </a:lnTo>
                <a:lnTo>
                  <a:pt x="1316038" y="1847850"/>
                </a:lnTo>
                <a:lnTo>
                  <a:pt x="1316038" y="1846263"/>
                </a:lnTo>
                <a:lnTo>
                  <a:pt x="1316038" y="1844675"/>
                </a:lnTo>
                <a:lnTo>
                  <a:pt x="1316038" y="1843088"/>
                </a:lnTo>
                <a:lnTo>
                  <a:pt x="1314450" y="1843088"/>
                </a:lnTo>
                <a:lnTo>
                  <a:pt x="1314450" y="1841500"/>
                </a:lnTo>
                <a:lnTo>
                  <a:pt x="1314450" y="1839913"/>
                </a:lnTo>
                <a:lnTo>
                  <a:pt x="1314450" y="1838326"/>
                </a:lnTo>
                <a:lnTo>
                  <a:pt x="1316038" y="1838326"/>
                </a:lnTo>
                <a:lnTo>
                  <a:pt x="1316038" y="1836738"/>
                </a:lnTo>
                <a:lnTo>
                  <a:pt x="1316038" y="1835151"/>
                </a:lnTo>
                <a:lnTo>
                  <a:pt x="1317625" y="1835151"/>
                </a:lnTo>
                <a:lnTo>
                  <a:pt x="1319213" y="1835151"/>
                </a:lnTo>
                <a:lnTo>
                  <a:pt x="1320800" y="1835151"/>
                </a:lnTo>
                <a:lnTo>
                  <a:pt x="1320800" y="1833563"/>
                </a:lnTo>
                <a:lnTo>
                  <a:pt x="1319213" y="1833563"/>
                </a:lnTo>
                <a:lnTo>
                  <a:pt x="1320800" y="1831976"/>
                </a:lnTo>
                <a:lnTo>
                  <a:pt x="1320800" y="1830388"/>
                </a:lnTo>
                <a:lnTo>
                  <a:pt x="1322388" y="1830388"/>
                </a:lnTo>
                <a:lnTo>
                  <a:pt x="1322388" y="1828800"/>
                </a:lnTo>
                <a:lnTo>
                  <a:pt x="1322388" y="1827213"/>
                </a:lnTo>
                <a:lnTo>
                  <a:pt x="1323975" y="1827213"/>
                </a:lnTo>
                <a:lnTo>
                  <a:pt x="1325563" y="1827213"/>
                </a:lnTo>
                <a:lnTo>
                  <a:pt x="1325563" y="1825625"/>
                </a:lnTo>
                <a:lnTo>
                  <a:pt x="1327150" y="1825625"/>
                </a:lnTo>
                <a:lnTo>
                  <a:pt x="1327150" y="1827213"/>
                </a:lnTo>
                <a:lnTo>
                  <a:pt x="1328738" y="1827213"/>
                </a:lnTo>
                <a:lnTo>
                  <a:pt x="1328738" y="1825625"/>
                </a:lnTo>
                <a:lnTo>
                  <a:pt x="1330325" y="1825625"/>
                </a:lnTo>
                <a:lnTo>
                  <a:pt x="1330325" y="1824038"/>
                </a:lnTo>
                <a:lnTo>
                  <a:pt x="1330325" y="1822450"/>
                </a:lnTo>
                <a:lnTo>
                  <a:pt x="1330325" y="1820863"/>
                </a:lnTo>
                <a:lnTo>
                  <a:pt x="1330325" y="1819275"/>
                </a:lnTo>
                <a:lnTo>
                  <a:pt x="1330325" y="1817688"/>
                </a:lnTo>
                <a:lnTo>
                  <a:pt x="1331913" y="1817688"/>
                </a:lnTo>
                <a:lnTo>
                  <a:pt x="1331913" y="1816100"/>
                </a:lnTo>
                <a:lnTo>
                  <a:pt x="1333500" y="1816100"/>
                </a:lnTo>
                <a:lnTo>
                  <a:pt x="1335088" y="1816100"/>
                </a:lnTo>
                <a:lnTo>
                  <a:pt x="1336675" y="1816100"/>
                </a:lnTo>
                <a:lnTo>
                  <a:pt x="1336675" y="1814513"/>
                </a:lnTo>
                <a:lnTo>
                  <a:pt x="1338263" y="1814513"/>
                </a:lnTo>
                <a:lnTo>
                  <a:pt x="1338263" y="1812925"/>
                </a:lnTo>
                <a:lnTo>
                  <a:pt x="1336675" y="1812925"/>
                </a:lnTo>
                <a:lnTo>
                  <a:pt x="1336675" y="1811338"/>
                </a:lnTo>
                <a:lnTo>
                  <a:pt x="1338263" y="1811338"/>
                </a:lnTo>
                <a:lnTo>
                  <a:pt x="1338263" y="1809750"/>
                </a:lnTo>
                <a:lnTo>
                  <a:pt x="1338263" y="1808163"/>
                </a:lnTo>
                <a:lnTo>
                  <a:pt x="1336675" y="1808163"/>
                </a:lnTo>
                <a:lnTo>
                  <a:pt x="1335088" y="1808163"/>
                </a:lnTo>
                <a:lnTo>
                  <a:pt x="1335088" y="1806575"/>
                </a:lnTo>
                <a:lnTo>
                  <a:pt x="1336675" y="1806575"/>
                </a:lnTo>
                <a:lnTo>
                  <a:pt x="1338263" y="1806575"/>
                </a:lnTo>
                <a:lnTo>
                  <a:pt x="1339850" y="1806575"/>
                </a:lnTo>
                <a:lnTo>
                  <a:pt x="1341438" y="1806575"/>
                </a:lnTo>
                <a:lnTo>
                  <a:pt x="1341438" y="1804988"/>
                </a:lnTo>
                <a:lnTo>
                  <a:pt x="1343025" y="1804988"/>
                </a:lnTo>
                <a:lnTo>
                  <a:pt x="1343025" y="1803400"/>
                </a:lnTo>
                <a:lnTo>
                  <a:pt x="1343025" y="1801813"/>
                </a:lnTo>
                <a:lnTo>
                  <a:pt x="1343025" y="1800226"/>
                </a:lnTo>
                <a:lnTo>
                  <a:pt x="1344613" y="1800226"/>
                </a:lnTo>
                <a:lnTo>
                  <a:pt x="1346200" y="1800226"/>
                </a:lnTo>
                <a:lnTo>
                  <a:pt x="1346200" y="1798638"/>
                </a:lnTo>
                <a:lnTo>
                  <a:pt x="1347788" y="1798638"/>
                </a:lnTo>
                <a:lnTo>
                  <a:pt x="1347788" y="1797051"/>
                </a:lnTo>
                <a:lnTo>
                  <a:pt x="1347788" y="1795463"/>
                </a:lnTo>
                <a:lnTo>
                  <a:pt x="1349375" y="1795463"/>
                </a:lnTo>
                <a:lnTo>
                  <a:pt x="1349375" y="1793876"/>
                </a:lnTo>
                <a:lnTo>
                  <a:pt x="1349375" y="1792288"/>
                </a:lnTo>
                <a:lnTo>
                  <a:pt x="1347788" y="1792288"/>
                </a:lnTo>
                <a:lnTo>
                  <a:pt x="1347788" y="1790700"/>
                </a:lnTo>
                <a:lnTo>
                  <a:pt x="1346200" y="1790700"/>
                </a:lnTo>
                <a:lnTo>
                  <a:pt x="1344613" y="1789113"/>
                </a:lnTo>
                <a:lnTo>
                  <a:pt x="1343025" y="1789113"/>
                </a:lnTo>
                <a:lnTo>
                  <a:pt x="1343025" y="1787525"/>
                </a:lnTo>
                <a:lnTo>
                  <a:pt x="1343025" y="1785938"/>
                </a:lnTo>
                <a:lnTo>
                  <a:pt x="1344613" y="1785938"/>
                </a:lnTo>
                <a:lnTo>
                  <a:pt x="1344613" y="1784350"/>
                </a:lnTo>
                <a:lnTo>
                  <a:pt x="1344613" y="1782763"/>
                </a:lnTo>
                <a:lnTo>
                  <a:pt x="1346200" y="1782763"/>
                </a:lnTo>
                <a:lnTo>
                  <a:pt x="1346200" y="1781175"/>
                </a:lnTo>
                <a:lnTo>
                  <a:pt x="1347788" y="1781175"/>
                </a:lnTo>
                <a:lnTo>
                  <a:pt x="1349375" y="1781175"/>
                </a:lnTo>
                <a:lnTo>
                  <a:pt x="1350963" y="1781175"/>
                </a:lnTo>
                <a:lnTo>
                  <a:pt x="1350963" y="1779588"/>
                </a:lnTo>
                <a:lnTo>
                  <a:pt x="1352550" y="1779588"/>
                </a:lnTo>
                <a:lnTo>
                  <a:pt x="1352550" y="1778000"/>
                </a:lnTo>
                <a:lnTo>
                  <a:pt x="1352550" y="1776413"/>
                </a:lnTo>
                <a:lnTo>
                  <a:pt x="1352550" y="1774825"/>
                </a:lnTo>
                <a:lnTo>
                  <a:pt x="1352550" y="1773238"/>
                </a:lnTo>
                <a:lnTo>
                  <a:pt x="1352550" y="1771650"/>
                </a:lnTo>
                <a:lnTo>
                  <a:pt x="1352550" y="1770063"/>
                </a:lnTo>
                <a:lnTo>
                  <a:pt x="1352550" y="1768475"/>
                </a:lnTo>
                <a:lnTo>
                  <a:pt x="1352550" y="1766888"/>
                </a:lnTo>
                <a:lnTo>
                  <a:pt x="1350963" y="1765300"/>
                </a:lnTo>
                <a:lnTo>
                  <a:pt x="1352550" y="1765300"/>
                </a:lnTo>
                <a:lnTo>
                  <a:pt x="1352550" y="1763713"/>
                </a:lnTo>
                <a:lnTo>
                  <a:pt x="1352550" y="1762125"/>
                </a:lnTo>
                <a:lnTo>
                  <a:pt x="1350963" y="1762125"/>
                </a:lnTo>
                <a:lnTo>
                  <a:pt x="1349375" y="1762125"/>
                </a:lnTo>
                <a:lnTo>
                  <a:pt x="1349375" y="1760538"/>
                </a:lnTo>
                <a:lnTo>
                  <a:pt x="1347788" y="1760538"/>
                </a:lnTo>
                <a:lnTo>
                  <a:pt x="1347788" y="1758950"/>
                </a:lnTo>
                <a:lnTo>
                  <a:pt x="1346200" y="1758950"/>
                </a:lnTo>
                <a:lnTo>
                  <a:pt x="1344613" y="1758950"/>
                </a:lnTo>
                <a:lnTo>
                  <a:pt x="1344613" y="1757363"/>
                </a:lnTo>
                <a:lnTo>
                  <a:pt x="1343025" y="1757363"/>
                </a:lnTo>
                <a:lnTo>
                  <a:pt x="1341438" y="1757363"/>
                </a:lnTo>
                <a:lnTo>
                  <a:pt x="1339850" y="1757363"/>
                </a:lnTo>
                <a:lnTo>
                  <a:pt x="1339850" y="1755775"/>
                </a:lnTo>
                <a:lnTo>
                  <a:pt x="1339850" y="1754188"/>
                </a:lnTo>
                <a:lnTo>
                  <a:pt x="1338263" y="1754188"/>
                </a:lnTo>
                <a:lnTo>
                  <a:pt x="1336675" y="1754188"/>
                </a:lnTo>
                <a:lnTo>
                  <a:pt x="1335088" y="1754188"/>
                </a:lnTo>
                <a:lnTo>
                  <a:pt x="1333500" y="1754188"/>
                </a:lnTo>
                <a:lnTo>
                  <a:pt x="1331913" y="1754188"/>
                </a:lnTo>
                <a:lnTo>
                  <a:pt x="1330325" y="1754188"/>
                </a:lnTo>
                <a:lnTo>
                  <a:pt x="1328738" y="1754188"/>
                </a:lnTo>
                <a:lnTo>
                  <a:pt x="1327150" y="1754188"/>
                </a:lnTo>
                <a:lnTo>
                  <a:pt x="1325563" y="1752600"/>
                </a:lnTo>
                <a:lnTo>
                  <a:pt x="1325563" y="1751013"/>
                </a:lnTo>
                <a:lnTo>
                  <a:pt x="1323975" y="1749425"/>
                </a:lnTo>
                <a:lnTo>
                  <a:pt x="1322388" y="1749425"/>
                </a:lnTo>
                <a:lnTo>
                  <a:pt x="1320800" y="1749425"/>
                </a:lnTo>
                <a:lnTo>
                  <a:pt x="1319213" y="1749425"/>
                </a:lnTo>
                <a:lnTo>
                  <a:pt x="1317625" y="1749425"/>
                </a:lnTo>
                <a:lnTo>
                  <a:pt x="1316038" y="1749425"/>
                </a:lnTo>
                <a:lnTo>
                  <a:pt x="1314450" y="1749425"/>
                </a:lnTo>
                <a:lnTo>
                  <a:pt x="1314450" y="1751013"/>
                </a:lnTo>
                <a:lnTo>
                  <a:pt x="1316038" y="1751013"/>
                </a:lnTo>
                <a:lnTo>
                  <a:pt x="1316038" y="1752600"/>
                </a:lnTo>
                <a:lnTo>
                  <a:pt x="1316038" y="1754188"/>
                </a:lnTo>
                <a:lnTo>
                  <a:pt x="1314450" y="1754188"/>
                </a:lnTo>
                <a:lnTo>
                  <a:pt x="1312863" y="1754188"/>
                </a:lnTo>
                <a:lnTo>
                  <a:pt x="1311275" y="1754188"/>
                </a:lnTo>
                <a:lnTo>
                  <a:pt x="1309688" y="1752600"/>
                </a:lnTo>
                <a:lnTo>
                  <a:pt x="1308100" y="1754188"/>
                </a:lnTo>
                <a:lnTo>
                  <a:pt x="1306513" y="1754188"/>
                </a:lnTo>
                <a:lnTo>
                  <a:pt x="1303338" y="1755775"/>
                </a:lnTo>
                <a:lnTo>
                  <a:pt x="1301750" y="1755775"/>
                </a:lnTo>
                <a:lnTo>
                  <a:pt x="1301750" y="1754188"/>
                </a:lnTo>
                <a:lnTo>
                  <a:pt x="1300163" y="1754188"/>
                </a:lnTo>
                <a:lnTo>
                  <a:pt x="1300163" y="1752600"/>
                </a:lnTo>
                <a:lnTo>
                  <a:pt x="1300163" y="1751013"/>
                </a:lnTo>
                <a:lnTo>
                  <a:pt x="1301750" y="1751013"/>
                </a:lnTo>
                <a:lnTo>
                  <a:pt x="1301750" y="1749425"/>
                </a:lnTo>
                <a:lnTo>
                  <a:pt x="1303338" y="1747838"/>
                </a:lnTo>
                <a:lnTo>
                  <a:pt x="1303338" y="1746250"/>
                </a:lnTo>
                <a:lnTo>
                  <a:pt x="1303338" y="1744663"/>
                </a:lnTo>
                <a:lnTo>
                  <a:pt x="1304925" y="1744663"/>
                </a:lnTo>
                <a:lnTo>
                  <a:pt x="1306513" y="1744663"/>
                </a:lnTo>
                <a:lnTo>
                  <a:pt x="1306513" y="1743075"/>
                </a:lnTo>
                <a:lnTo>
                  <a:pt x="1308100" y="1743075"/>
                </a:lnTo>
                <a:lnTo>
                  <a:pt x="1309688" y="1743075"/>
                </a:lnTo>
                <a:lnTo>
                  <a:pt x="1311275" y="1743075"/>
                </a:lnTo>
                <a:lnTo>
                  <a:pt x="1312863" y="1743075"/>
                </a:lnTo>
                <a:lnTo>
                  <a:pt x="1314450" y="1743075"/>
                </a:lnTo>
                <a:lnTo>
                  <a:pt x="1316038" y="1741488"/>
                </a:lnTo>
                <a:lnTo>
                  <a:pt x="1316038" y="1739900"/>
                </a:lnTo>
                <a:lnTo>
                  <a:pt x="1317625" y="1739900"/>
                </a:lnTo>
                <a:lnTo>
                  <a:pt x="1317625" y="1738313"/>
                </a:lnTo>
                <a:lnTo>
                  <a:pt x="1317625" y="1736725"/>
                </a:lnTo>
                <a:lnTo>
                  <a:pt x="1319213" y="1736725"/>
                </a:lnTo>
                <a:lnTo>
                  <a:pt x="1320800" y="1735138"/>
                </a:lnTo>
                <a:lnTo>
                  <a:pt x="1319213" y="1735138"/>
                </a:lnTo>
                <a:lnTo>
                  <a:pt x="1317625" y="1735138"/>
                </a:lnTo>
                <a:lnTo>
                  <a:pt x="1317625" y="1733550"/>
                </a:lnTo>
                <a:lnTo>
                  <a:pt x="1317625" y="1731963"/>
                </a:lnTo>
                <a:lnTo>
                  <a:pt x="1319213" y="1731963"/>
                </a:lnTo>
                <a:lnTo>
                  <a:pt x="1319213" y="1730375"/>
                </a:lnTo>
                <a:lnTo>
                  <a:pt x="1319213" y="1728788"/>
                </a:lnTo>
                <a:lnTo>
                  <a:pt x="1319213" y="1727200"/>
                </a:lnTo>
                <a:lnTo>
                  <a:pt x="1317625" y="1727200"/>
                </a:lnTo>
                <a:lnTo>
                  <a:pt x="1316038" y="1727200"/>
                </a:lnTo>
                <a:lnTo>
                  <a:pt x="1314450" y="1727200"/>
                </a:lnTo>
                <a:lnTo>
                  <a:pt x="1314450" y="1725613"/>
                </a:lnTo>
                <a:lnTo>
                  <a:pt x="1312863" y="1725613"/>
                </a:lnTo>
                <a:lnTo>
                  <a:pt x="1312863" y="1724025"/>
                </a:lnTo>
                <a:lnTo>
                  <a:pt x="1311275" y="1724025"/>
                </a:lnTo>
                <a:lnTo>
                  <a:pt x="1309688" y="1724025"/>
                </a:lnTo>
                <a:lnTo>
                  <a:pt x="1308100" y="1724025"/>
                </a:lnTo>
                <a:lnTo>
                  <a:pt x="1308100" y="1722438"/>
                </a:lnTo>
                <a:lnTo>
                  <a:pt x="1306513" y="1722438"/>
                </a:lnTo>
                <a:lnTo>
                  <a:pt x="1306513" y="1720850"/>
                </a:lnTo>
                <a:lnTo>
                  <a:pt x="1304925" y="1720850"/>
                </a:lnTo>
                <a:lnTo>
                  <a:pt x="1304925" y="1719263"/>
                </a:lnTo>
                <a:lnTo>
                  <a:pt x="1306513" y="1719263"/>
                </a:lnTo>
                <a:lnTo>
                  <a:pt x="1306513" y="1717675"/>
                </a:lnTo>
                <a:lnTo>
                  <a:pt x="1304925" y="1717675"/>
                </a:lnTo>
                <a:lnTo>
                  <a:pt x="1303338" y="1717675"/>
                </a:lnTo>
                <a:lnTo>
                  <a:pt x="1301750" y="1717675"/>
                </a:lnTo>
                <a:lnTo>
                  <a:pt x="1300163" y="1717675"/>
                </a:lnTo>
                <a:lnTo>
                  <a:pt x="1298575" y="1717675"/>
                </a:lnTo>
                <a:lnTo>
                  <a:pt x="1296988" y="1717675"/>
                </a:lnTo>
                <a:lnTo>
                  <a:pt x="1295400" y="1717675"/>
                </a:lnTo>
                <a:lnTo>
                  <a:pt x="1293813" y="1717675"/>
                </a:lnTo>
                <a:lnTo>
                  <a:pt x="1293813" y="1716088"/>
                </a:lnTo>
                <a:lnTo>
                  <a:pt x="1292225" y="1716088"/>
                </a:lnTo>
                <a:lnTo>
                  <a:pt x="1292225" y="1714500"/>
                </a:lnTo>
                <a:lnTo>
                  <a:pt x="1290638" y="1714500"/>
                </a:lnTo>
                <a:lnTo>
                  <a:pt x="1290638" y="1712913"/>
                </a:lnTo>
                <a:lnTo>
                  <a:pt x="1290638" y="1711325"/>
                </a:lnTo>
                <a:lnTo>
                  <a:pt x="1292225" y="1709738"/>
                </a:lnTo>
                <a:lnTo>
                  <a:pt x="1292225" y="1708150"/>
                </a:lnTo>
                <a:lnTo>
                  <a:pt x="1292225" y="1706563"/>
                </a:lnTo>
                <a:lnTo>
                  <a:pt x="1292225" y="1704975"/>
                </a:lnTo>
                <a:lnTo>
                  <a:pt x="1292225" y="1703388"/>
                </a:lnTo>
                <a:lnTo>
                  <a:pt x="1293813" y="1703388"/>
                </a:lnTo>
                <a:lnTo>
                  <a:pt x="1293813" y="1701800"/>
                </a:lnTo>
                <a:lnTo>
                  <a:pt x="1295400" y="1700213"/>
                </a:lnTo>
                <a:lnTo>
                  <a:pt x="1293813" y="1700213"/>
                </a:lnTo>
                <a:lnTo>
                  <a:pt x="1293813" y="1698625"/>
                </a:lnTo>
                <a:lnTo>
                  <a:pt x="1293813" y="1697038"/>
                </a:lnTo>
                <a:lnTo>
                  <a:pt x="1293813" y="1695450"/>
                </a:lnTo>
                <a:lnTo>
                  <a:pt x="1292225" y="1693863"/>
                </a:lnTo>
                <a:lnTo>
                  <a:pt x="1292225" y="1692275"/>
                </a:lnTo>
                <a:lnTo>
                  <a:pt x="1290638" y="1692275"/>
                </a:lnTo>
                <a:lnTo>
                  <a:pt x="1290638" y="1690688"/>
                </a:lnTo>
                <a:lnTo>
                  <a:pt x="1290638" y="1689100"/>
                </a:lnTo>
                <a:lnTo>
                  <a:pt x="1290638" y="1687513"/>
                </a:lnTo>
                <a:lnTo>
                  <a:pt x="1289050" y="1687513"/>
                </a:lnTo>
                <a:lnTo>
                  <a:pt x="1289050" y="1685925"/>
                </a:lnTo>
                <a:lnTo>
                  <a:pt x="1289050" y="1684338"/>
                </a:lnTo>
                <a:lnTo>
                  <a:pt x="1287463" y="1684338"/>
                </a:lnTo>
                <a:lnTo>
                  <a:pt x="1287463" y="1682750"/>
                </a:lnTo>
                <a:lnTo>
                  <a:pt x="1285875" y="1682750"/>
                </a:lnTo>
                <a:lnTo>
                  <a:pt x="1285875" y="1681163"/>
                </a:lnTo>
                <a:lnTo>
                  <a:pt x="1284288" y="1681163"/>
                </a:lnTo>
                <a:lnTo>
                  <a:pt x="1282700" y="1681163"/>
                </a:lnTo>
                <a:lnTo>
                  <a:pt x="1281113" y="1681163"/>
                </a:lnTo>
                <a:lnTo>
                  <a:pt x="1279525" y="1681163"/>
                </a:lnTo>
                <a:lnTo>
                  <a:pt x="1279525" y="1679575"/>
                </a:lnTo>
                <a:lnTo>
                  <a:pt x="1277938" y="1679575"/>
                </a:lnTo>
                <a:lnTo>
                  <a:pt x="1277938" y="1677988"/>
                </a:lnTo>
                <a:lnTo>
                  <a:pt x="1276350" y="1677988"/>
                </a:lnTo>
                <a:lnTo>
                  <a:pt x="1276350" y="1676400"/>
                </a:lnTo>
                <a:lnTo>
                  <a:pt x="1276350" y="1674813"/>
                </a:lnTo>
                <a:lnTo>
                  <a:pt x="1276350" y="1673225"/>
                </a:lnTo>
                <a:lnTo>
                  <a:pt x="1276350" y="1671638"/>
                </a:lnTo>
                <a:lnTo>
                  <a:pt x="1276350" y="1670050"/>
                </a:lnTo>
                <a:lnTo>
                  <a:pt x="1276350" y="1668463"/>
                </a:lnTo>
                <a:lnTo>
                  <a:pt x="1274763" y="1668463"/>
                </a:lnTo>
                <a:lnTo>
                  <a:pt x="1274763" y="1666875"/>
                </a:lnTo>
                <a:lnTo>
                  <a:pt x="1273175" y="1666875"/>
                </a:lnTo>
                <a:lnTo>
                  <a:pt x="1273175" y="1665288"/>
                </a:lnTo>
                <a:lnTo>
                  <a:pt x="1271588" y="1665288"/>
                </a:lnTo>
                <a:lnTo>
                  <a:pt x="1271588" y="1663700"/>
                </a:lnTo>
                <a:lnTo>
                  <a:pt x="1270000" y="1663700"/>
                </a:lnTo>
                <a:lnTo>
                  <a:pt x="1270000" y="1662113"/>
                </a:lnTo>
                <a:lnTo>
                  <a:pt x="1270000" y="1660525"/>
                </a:lnTo>
                <a:lnTo>
                  <a:pt x="1268413" y="1660525"/>
                </a:lnTo>
                <a:lnTo>
                  <a:pt x="1268413" y="1658938"/>
                </a:lnTo>
                <a:lnTo>
                  <a:pt x="1266825" y="1658938"/>
                </a:lnTo>
                <a:lnTo>
                  <a:pt x="1266825" y="1657350"/>
                </a:lnTo>
                <a:lnTo>
                  <a:pt x="1265238" y="1657350"/>
                </a:lnTo>
                <a:lnTo>
                  <a:pt x="1265238" y="1655763"/>
                </a:lnTo>
                <a:lnTo>
                  <a:pt x="1263650" y="1655763"/>
                </a:lnTo>
                <a:lnTo>
                  <a:pt x="1262063" y="1655763"/>
                </a:lnTo>
                <a:lnTo>
                  <a:pt x="1260475" y="1655763"/>
                </a:lnTo>
                <a:lnTo>
                  <a:pt x="1258888" y="1655763"/>
                </a:lnTo>
                <a:lnTo>
                  <a:pt x="1257300" y="1655763"/>
                </a:lnTo>
                <a:lnTo>
                  <a:pt x="1255713" y="1654175"/>
                </a:lnTo>
                <a:lnTo>
                  <a:pt x="1255713" y="1652588"/>
                </a:lnTo>
                <a:lnTo>
                  <a:pt x="1254125" y="1652588"/>
                </a:lnTo>
                <a:lnTo>
                  <a:pt x="1254125" y="1651000"/>
                </a:lnTo>
                <a:lnTo>
                  <a:pt x="1255713" y="1651000"/>
                </a:lnTo>
                <a:lnTo>
                  <a:pt x="1257300" y="1651000"/>
                </a:lnTo>
                <a:lnTo>
                  <a:pt x="1258888" y="1651000"/>
                </a:lnTo>
                <a:lnTo>
                  <a:pt x="1258888" y="1649413"/>
                </a:lnTo>
                <a:lnTo>
                  <a:pt x="1258888" y="1647825"/>
                </a:lnTo>
                <a:lnTo>
                  <a:pt x="1258888" y="1646238"/>
                </a:lnTo>
                <a:lnTo>
                  <a:pt x="1258888" y="1644650"/>
                </a:lnTo>
                <a:lnTo>
                  <a:pt x="1258888" y="1643063"/>
                </a:lnTo>
                <a:lnTo>
                  <a:pt x="1260475" y="1643063"/>
                </a:lnTo>
                <a:lnTo>
                  <a:pt x="1260475" y="1641475"/>
                </a:lnTo>
                <a:lnTo>
                  <a:pt x="1260475" y="1639888"/>
                </a:lnTo>
                <a:lnTo>
                  <a:pt x="1258888" y="1639888"/>
                </a:lnTo>
                <a:lnTo>
                  <a:pt x="1258888" y="1638300"/>
                </a:lnTo>
                <a:lnTo>
                  <a:pt x="1258888" y="1636713"/>
                </a:lnTo>
                <a:lnTo>
                  <a:pt x="1258888" y="1635125"/>
                </a:lnTo>
                <a:lnTo>
                  <a:pt x="1258888" y="1633538"/>
                </a:lnTo>
                <a:lnTo>
                  <a:pt x="1258888" y="1631950"/>
                </a:lnTo>
                <a:lnTo>
                  <a:pt x="1257300" y="1631950"/>
                </a:lnTo>
                <a:lnTo>
                  <a:pt x="1257300" y="1630363"/>
                </a:lnTo>
                <a:lnTo>
                  <a:pt x="1255713" y="1630363"/>
                </a:lnTo>
                <a:lnTo>
                  <a:pt x="1255713" y="1628775"/>
                </a:lnTo>
                <a:lnTo>
                  <a:pt x="1254125" y="1628775"/>
                </a:lnTo>
                <a:lnTo>
                  <a:pt x="1252538" y="1628775"/>
                </a:lnTo>
                <a:lnTo>
                  <a:pt x="1252538" y="1627188"/>
                </a:lnTo>
                <a:lnTo>
                  <a:pt x="1254125" y="1627188"/>
                </a:lnTo>
                <a:lnTo>
                  <a:pt x="1252538" y="1625600"/>
                </a:lnTo>
                <a:lnTo>
                  <a:pt x="1252538" y="1624013"/>
                </a:lnTo>
                <a:lnTo>
                  <a:pt x="1250950" y="1624013"/>
                </a:lnTo>
                <a:lnTo>
                  <a:pt x="1249363" y="1624013"/>
                </a:lnTo>
                <a:lnTo>
                  <a:pt x="1249363" y="1622425"/>
                </a:lnTo>
                <a:lnTo>
                  <a:pt x="1249363" y="1620838"/>
                </a:lnTo>
                <a:lnTo>
                  <a:pt x="1247775" y="1620838"/>
                </a:lnTo>
                <a:lnTo>
                  <a:pt x="1247775" y="1619250"/>
                </a:lnTo>
                <a:lnTo>
                  <a:pt x="1246188" y="1619250"/>
                </a:lnTo>
                <a:lnTo>
                  <a:pt x="1244600" y="1619250"/>
                </a:lnTo>
                <a:lnTo>
                  <a:pt x="1244600" y="1617663"/>
                </a:lnTo>
                <a:lnTo>
                  <a:pt x="1244600" y="1616075"/>
                </a:lnTo>
                <a:lnTo>
                  <a:pt x="1243013" y="1616075"/>
                </a:lnTo>
                <a:lnTo>
                  <a:pt x="1243013" y="1614488"/>
                </a:lnTo>
                <a:lnTo>
                  <a:pt x="1241425" y="1614488"/>
                </a:lnTo>
                <a:lnTo>
                  <a:pt x="1239838" y="1614488"/>
                </a:lnTo>
                <a:lnTo>
                  <a:pt x="1238250" y="1614488"/>
                </a:lnTo>
                <a:lnTo>
                  <a:pt x="1236663" y="1614488"/>
                </a:lnTo>
                <a:lnTo>
                  <a:pt x="1236663" y="1612900"/>
                </a:lnTo>
                <a:lnTo>
                  <a:pt x="1236663" y="1611313"/>
                </a:lnTo>
                <a:lnTo>
                  <a:pt x="1236663" y="1609725"/>
                </a:lnTo>
                <a:lnTo>
                  <a:pt x="1236663" y="1608138"/>
                </a:lnTo>
                <a:lnTo>
                  <a:pt x="1236663" y="1606550"/>
                </a:lnTo>
                <a:lnTo>
                  <a:pt x="1236663" y="1604963"/>
                </a:lnTo>
                <a:lnTo>
                  <a:pt x="1238250" y="1604963"/>
                </a:lnTo>
                <a:lnTo>
                  <a:pt x="1239838" y="1604963"/>
                </a:lnTo>
                <a:lnTo>
                  <a:pt x="1239838" y="1603375"/>
                </a:lnTo>
                <a:lnTo>
                  <a:pt x="1239838" y="1601788"/>
                </a:lnTo>
                <a:lnTo>
                  <a:pt x="1241425" y="1601788"/>
                </a:lnTo>
                <a:lnTo>
                  <a:pt x="1243013" y="1601788"/>
                </a:lnTo>
                <a:lnTo>
                  <a:pt x="1243013" y="1600200"/>
                </a:lnTo>
                <a:lnTo>
                  <a:pt x="1244600" y="1600200"/>
                </a:lnTo>
                <a:lnTo>
                  <a:pt x="1244600" y="1598613"/>
                </a:lnTo>
                <a:lnTo>
                  <a:pt x="1244600" y="1597025"/>
                </a:lnTo>
                <a:lnTo>
                  <a:pt x="1243013" y="1597025"/>
                </a:lnTo>
                <a:lnTo>
                  <a:pt x="1241425" y="1597025"/>
                </a:lnTo>
                <a:lnTo>
                  <a:pt x="1243013" y="1595438"/>
                </a:lnTo>
                <a:lnTo>
                  <a:pt x="1244600" y="1595438"/>
                </a:lnTo>
                <a:lnTo>
                  <a:pt x="1244600" y="1593850"/>
                </a:lnTo>
                <a:lnTo>
                  <a:pt x="1244600" y="1592263"/>
                </a:lnTo>
                <a:lnTo>
                  <a:pt x="1243013" y="1592263"/>
                </a:lnTo>
                <a:lnTo>
                  <a:pt x="1241425" y="1592263"/>
                </a:lnTo>
                <a:lnTo>
                  <a:pt x="1239838" y="1592263"/>
                </a:lnTo>
                <a:lnTo>
                  <a:pt x="1238250" y="1592263"/>
                </a:lnTo>
                <a:lnTo>
                  <a:pt x="1236663" y="1592263"/>
                </a:lnTo>
                <a:lnTo>
                  <a:pt x="1235075" y="1592263"/>
                </a:lnTo>
                <a:lnTo>
                  <a:pt x="1235075" y="1593850"/>
                </a:lnTo>
                <a:lnTo>
                  <a:pt x="1233488" y="1593850"/>
                </a:lnTo>
                <a:lnTo>
                  <a:pt x="1233488" y="1595438"/>
                </a:lnTo>
                <a:lnTo>
                  <a:pt x="1231900" y="1595438"/>
                </a:lnTo>
                <a:lnTo>
                  <a:pt x="1230313" y="1595438"/>
                </a:lnTo>
                <a:lnTo>
                  <a:pt x="1228725" y="1595438"/>
                </a:lnTo>
                <a:lnTo>
                  <a:pt x="1228725" y="1597025"/>
                </a:lnTo>
                <a:lnTo>
                  <a:pt x="1227138" y="1597025"/>
                </a:lnTo>
                <a:lnTo>
                  <a:pt x="1225550" y="1595438"/>
                </a:lnTo>
                <a:lnTo>
                  <a:pt x="1223963" y="1595438"/>
                </a:lnTo>
                <a:lnTo>
                  <a:pt x="1222375" y="1595438"/>
                </a:lnTo>
                <a:lnTo>
                  <a:pt x="1222375" y="1593850"/>
                </a:lnTo>
                <a:lnTo>
                  <a:pt x="1222375" y="1592263"/>
                </a:lnTo>
                <a:lnTo>
                  <a:pt x="1220788" y="1592263"/>
                </a:lnTo>
                <a:lnTo>
                  <a:pt x="1219200" y="1592263"/>
                </a:lnTo>
                <a:lnTo>
                  <a:pt x="1217613" y="1592263"/>
                </a:lnTo>
                <a:lnTo>
                  <a:pt x="1216025" y="1592263"/>
                </a:lnTo>
                <a:lnTo>
                  <a:pt x="1216025" y="1590675"/>
                </a:lnTo>
                <a:lnTo>
                  <a:pt x="1214438" y="1590675"/>
                </a:lnTo>
                <a:lnTo>
                  <a:pt x="1212850" y="1590675"/>
                </a:lnTo>
                <a:lnTo>
                  <a:pt x="1211263" y="1590675"/>
                </a:lnTo>
                <a:lnTo>
                  <a:pt x="1209675" y="1590675"/>
                </a:lnTo>
                <a:lnTo>
                  <a:pt x="1209675" y="1592263"/>
                </a:lnTo>
                <a:lnTo>
                  <a:pt x="1208088" y="1592263"/>
                </a:lnTo>
                <a:lnTo>
                  <a:pt x="1206500" y="1592263"/>
                </a:lnTo>
                <a:lnTo>
                  <a:pt x="1204913" y="1592263"/>
                </a:lnTo>
                <a:lnTo>
                  <a:pt x="1204913" y="1590675"/>
                </a:lnTo>
                <a:lnTo>
                  <a:pt x="1204913" y="1589088"/>
                </a:lnTo>
                <a:lnTo>
                  <a:pt x="1206500" y="1589088"/>
                </a:lnTo>
                <a:lnTo>
                  <a:pt x="1206500" y="1587500"/>
                </a:lnTo>
                <a:lnTo>
                  <a:pt x="1208088" y="1587500"/>
                </a:lnTo>
                <a:lnTo>
                  <a:pt x="1209675" y="1587500"/>
                </a:lnTo>
                <a:lnTo>
                  <a:pt x="1209675" y="1585913"/>
                </a:lnTo>
                <a:lnTo>
                  <a:pt x="1209675" y="1584325"/>
                </a:lnTo>
                <a:lnTo>
                  <a:pt x="1209675" y="1582738"/>
                </a:lnTo>
                <a:lnTo>
                  <a:pt x="1208088" y="1582738"/>
                </a:lnTo>
                <a:lnTo>
                  <a:pt x="1206500" y="1582738"/>
                </a:lnTo>
                <a:lnTo>
                  <a:pt x="1204913" y="1582738"/>
                </a:lnTo>
                <a:lnTo>
                  <a:pt x="1203325" y="1582738"/>
                </a:lnTo>
                <a:lnTo>
                  <a:pt x="1201738" y="1582738"/>
                </a:lnTo>
                <a:lnTo>
                  <a:pt x="1201738" y="1581150"/>
                </a:lnTo>
                <a:lnTo>
                  <a:pt x="1201738" y="1579563"/>
                </a:lnTo>
                <a:lnTo>
                  <a:pt x="1201738" y="1577975"/>
                </a:lnTo>
                <a:lnTo>
                  <a:pt x="1201738" y="1576388"/>
                </a:lnTo>
                <a:lnTo>
                  <a:pt x="1200150" y="1576388"/>
                </a:lnTo>
                <a:lnTo>
                  <a:pt x="1198563" y="1576388"/>
                </a:lnTo>
                <a:lnTo>
                  <a:pt x="1198563" y="1577975"/>
                </a:lnTo>
                <a:lnTo>
                  <a:pt x="1196975" y="1577975"/>
                </a:lnTo>
                <a:lnTo>
                  <a:pt x="1195388" y="1577975"/>
                </a:lnTo>
                <a:lnTo>
                  <a:pt x="1195388" y="1579563"/>
                </a:lnTo>
                <a:lnTo>
                  <a:pt x="1193800" y="1579563"/>
                </a:lnTo>
                <a:lnTo>
                  <a:pt x="1192213" y="1579563"/>
                </a:lnTo>
                <a:lnTo>
                  <a:pt x="1190625" y="1579563"/>
                </a:lnTo>
                <a:lnTo>
                  <a:pt x="1190625" y="1577975"/>
                </a:lnTo>
                <a:lnTo>
                  <a:pt x="1189038" y="1577975"/>
                </a:lnTo>
                <a:lnTo>
                  <a:pt x="1189038" y="1576388"/>
                </a:lnTo>
                <a:lnTo>
                  <a:pt x="1187450" y="1576388"/>
                </a:lnTo>
                <a:lnTo>
                  <a:pt x="1187450" y="1574800"/>
                </a:lnTo>
                <a:lnTo>
                  <a:pt x="1185863" y="1574800"/>
                </a:lnTo>
                <a:lnTo>
                  <a:pt x="1184275" y="1574800"/>
                </a:lnTo>
                <a:lnTo>
                  <a:pt x="1182688" y="1574800"/>
                </a:lnTo>
                <a:lnTo>
                  <a:pt x="1182688" y="1573213"/>
                </a:lnTo>
                <a:lnTo>
                  <a:pt x="1182688" y="1571625"/>
                </a:lnTo>
                <a:lnTo>
                  <a:pt x="1181100" y="1571625"/>
                </a:lnTo>
                <a:lnTo>
                  <a:pt x="1181100" y="1570038"/>
                </a:lnTo>
                <a:lnTo>
                  <a:pt x="1179513" y="1570038"/>
                </a:lnTo>
                <a:lnTo>
                  <a:pt x="1179513" y="1568450"/>
                </a:lnTo>
                <a:lnTo>
                  <a:pt x="1177925" y="1568450"/>
                </a:lnTo>
                <a:lnTo>
                  <a:pt x="1176338" y="1568450"/>
                </a:lnTo>
                <a:lnTo>
                  <a:pt x="1174750" y="1568450"/>
                </a:lnTo>
                <a:lnTo>
                  <a:pt x="1174750" y="1570038"/>
                </a:lnTo>
                <a:lnTo>
                  <a:pt x="1173163" y="1568450"/>
                </a:lnTo>
                <a:lnTo>
                  <a:pt x="1173163" y="1570038"/>
                </a:lnTo>
                <a:lnTo>
                  <a:pt x="1171575" y="1570038"/>
                </a:lnTo>
                <a:lnTo>
                  <a:pt x="1169988" y="1570038"/>
                </a:lnTo>
                <a:lnTo>
                  <a:pt x="1168400" y="1570038"/>
                </a:lnTo>
                <a:lnTo>
                  <a:pt x="1168400" y="1568450"/>
                </a:lnTo>
                <a:lnTo>
                  <a:pt x="1168400" y="1566863"/>
                </a:lnTo>
                <a:lnTo>
                  <a:pt x="1166813" y="1566863"/>
                </a:lnTo>
                <a:lnTo>
                  <a:pt x="1165225" y="1566863"/>
                </a:lnTo>
                <a:lnTo>
                  <a:pt x="1163638" y="1566863"/>
                </a:lnTo>
                <a:lnTo>
                  <a:pt x="1163638" y="1568450"/>
                </a:lnTo>
                <a:lnTo>
                  <a:pt x="1163638" y="1570038"/>
                </a:lnTo>
                <a:lnTo>
                  <a:pt x="1162050" y="1570038"/>
                </a:lnTo>
                <a:lnTo>
                  <a:pt x="1160463" y="1570038"/>
                </a:lnTo>
                <a:lnTo>
                  <a:pt x="1160463" y="1571625"/>
                </a:lnTo>
                <a:lnTo>
                  <a:pt x="1158875" y="1571625"/>
                </a:lnTo>
                <a:lnTo>
                  <a:pt x="1157288" y="1571625"/>
                </a:lnTo>
                <a:lnTo>
                  <a:pt x="1155700" y="1571625"/>
                </a:lnTo>
                <a:lnTo>
                  <a:pt x="1155700" y="1570038"/>
                </a:lnTo>
                <a:lnTo>
                  <a:pt x="1154113" y="1570038"/>
                </a:lnTo>
                <a:lnTo>
                  <a:pt x="1152525" y="1570038"/>
                </a:lnTo>
                <a:lnTo>
                  <a:pt x="1150938" y="1570038"/>
                </a:lnTo>
                <a:lnTo>
                  <a:pt x="1150938" y="1568450"/>
                </a:lnTo>
                <a:lnTo>
                  <a:pt x="1150938" y="1566863"/>
                </a:lnTo>
                <a:lnTo>
                  <a:pt x="1150938" y="1565275"/>
                </a:lnTo>
                <a:lnTo>
                  <a:pt x="1150938" y="1563688"/>
                </a:lnTo>
                <a:lnTo>
                  <a:pt x="1149350" y="1563688"/>
                </a:lnTo>
                <a:lnTo>
                  <a:pt x="1149350" y="1562100"/>
                </a:lnTo>
                <a:lnTo>
                  <a:pt x="1149350" y="1560513"/>
                </a:lnTo>
                <a:lnTo>
                  <a:pt x="1147763" y="1560513"/>
                </a:lnTo>
                <a:lnTo>
                  <a:pt x="1146175" y="1560513"/>
                </a:lnTo>
                <a:lnTo>
                  <a:pt x="1146175" y="1558925"/>
                </a:lnTo>
                <a:lnTo>
                  <a:pt x="1144588" y="1558925"/>
                </a:lnTo>
                <a:lnTo>
                  <a:pt x="1143000" y="1558925"/>
                </a:lnTo>
                <a:lnTo>
                  <a:pt x="1141413" y="1558925"/>
                </a:lnTo>
                <a:lnTo>
                  <a:pt x="1139825" y="1558925"/>
                </a:lnTo>
                <a:lnTo>
                  <a:pt x="1139825" y="1557338"/>
                </a:lnTo>
                <a:lnTo>
                  <a:pt x="1138238" y="1557338"/>
                </a:lnTo>
                <a:lnTo>
                  <a:pt x="1138238" y="1555750"/>
                </a:lnTo>
                <a:lnTo>
                  <a:pt x="1139825" y="1555750"/>
                </a:lnTo>
                <a:lnTo>
                  <a:pt x="1139825" y="1554163"/>
                </a:lnTo>
                <a:lnTo>
                  <a:pt x="1139825" y="1552575"/>
                </a:lnTo>
                <a:lnTo>
                  <a:pt x="1139825" y="1550988"/>
                </a:lnTo>
                <a:lnTo>
                  <a:pt x="1138238" y="1550988"/>
                </a:lnTo>
                <a:lnTo>
                  <a:pt x="1138238" y="1549400"/>
                </a:lnTo>
                <a:lnTo>
                  <a:pt x="1138238" y="1547813"/>
                </a:lnTo>
                <a:lnTo>
                  <a:pt x="1139825" y="1547813"/>
                </a:lnTo>
                <a:lnTo>
                  <a:pt x="1141413" y="1547813"/>
                </a:lnTo>
                <a:lnTo>
                  <a:pt x="1141413" y="1546225"/>
                </a:lnTo>
                <a:lnTo>
                  <a:pt x="1141413" y="1544638"/>
                </a:lnTo>
                <a:lnTo>
                  <a:pt x="1139825" y="1544638"/>
                </a:lnTo>
                <a:lnTo>
                  <a:pt x="1139825" y="1543050"/>
                </a:lnTo>
                <a:lnTo>
                  <a:pt x="1139825" y="1541463"/>
                </a:lnTo>
                <a:lnTo>
                  <a:pt x="1139825" y="1539875"/>
                </a:lnTo>
                <a:lnTo>
                  <a:pt x="1141413" y="1539875"/>
                </a:lnTo>
                <a:lnTo>
                  <a:pt x="1141413" y="1538288"/>
                </a:lnTo>
                <a:lnTo>
                  <a:pt x="1141413" y="1536700"/>
                </a:lnTo>
                <a:lnTo>
                  <a:pt x="1141413" y="1535113"/>
                </a:lnTo>
                <a:lnTo>
                  <a:pt x="1143000" y="1535113"/>
                </a:lnTo>
                <a:lnTo>
                  <a:pt x="1143000" y="1533525"/>
                </a:lnTo>
                <a:lnTo>
                  <a:pt x="1141413" y="1533525"/>
                </a:lnTo>
                <a:lnTo>
                  <a:pt x="1143000" y="1531938"/>
                </a:lnTo>
                <a:lnTo>
                  <a:pt x="1143000" y="1530350"/>
                </a:lnTo>
                <a:lnTo>
                  <a:pt x="1143000" y="1528763"/>
                </a:lnTo>
                <a:lnTo>
                  <a:pt x="1143000" y="1527175"/>
                </a:lnTo>
                <a:lnTo>
                  <a:pt x="1141413" y="1527175"/>
                </a:lnTo>
                <a:lnTo>
                  <a:pt x="1141413" y="1525588"/>
                </a:lnTo>
                <a:lnTo>
                  <a:pt x="1139825" y="1525588"/>
                </a:lnTo>
                <a:lnTo>
                  <a:pt x="1138238" y="1525588"/>
                </a:lnTo>
                <a:lnTo>
                  <a:pt x="1136650" y="1525588"/>
                </a:lnTo>
                <a:lnTo>
                  <a:pt x="1136650" y="1524000"/>
                </a:lnTo>
                <a:lnTo>
                  <a:pt x="1136650" y="1522413"/>
                </a:lnTo>
                <a:lnTo>
                  <a:pt x="1136650" y="1520825"/>
                </a:lnTo>
                <a:lnTo>
                  <a:pt x="1135063" y="1520825"/>
                </a:lnTo>
                <a:lnTo>
                  <a:pt x="1135063" y="1519238"/>
                </a:lnTo>
                <a:lnTo>
                  <a:pt x="1135063" y="1517650"/>
                </a:lnTo>
                <a:lnTo>
                  <a:pt x="1133475" y="1517650"/>
                </a:lnTo>
                <a:lnTo>
                  <a:pt x="1133475" y="1516063"/>
                </a:lnTo>
                <a:lnTo>
                  <a:pt x="1133475" y="1514475"/>
                </a:lnTo>
                <a:lnTo>
                  <a:pt x="1133475" y="1512888"/>
                </a:lnTo>
                <a:lnTo>
                  <a:pt x="1135063" y="1512888"/>
                </a:lnTo>
                <a:lnTo>
                  <a:pt x="1135063" y="1511300"/>
                </a:lnTo>
                <a:lnTo>
                  <a:pt x="1135063" y="1509713"/>
                </a:lnTo>
                <a:lnTo>
                  <a:pt x="1135063" y="1508125"/>
                </a:lnTo>
                <a:lnTo>
                  <a:pt x="1136650" y="1508125"/>
                </a:lnTo>
                <a:lnTo>
                  <a:pt x="1136650" y="1506538"/>
                </a:lnTo>
                <a:lnTo>
                  <a:pt x="1136650" y="1504950"/>
                </a:lnTo>
                <a:lnTo>
                  <a:pt x="1136650" y="1503363"/>
                </a:lnTo>
                <a:lnTo>
                  <a:pt x="1136650" y="1501775"/>
                </a:lnTo>
                <a:lnTo>
                  <a:pt x="1136650" y="1500188"/>
                </a:lnTo>
                <a:lnTo>
                  <a:pt x="1138238" y="1500188"/>
                </a:lnTo>
                <a:lnTo>
                  <a:pt x="1139825" y="1500188"/>
                </a:lnTo>
                <a:lnTo>
                  <a:pt x="1141413" y="1500188"/>
                </a:lnTo>
                <a:lnTo>
                  <a:pt x="1141413" y="1498600"/>
                </a:lnTo>
                <a:lnTo>
                  <a:pt x="1143000" y="1498600"/>
                </a:lnTo>
                <a:lnTo>
                  <a:pt x="1144588" y="1498600"/>
                </a:lnTo>
                <a:lnTo>
                  <a:pt x="1146175" y="1498600"/>
                </a:lnTo>
                <a:lnTo>
                  <a:pt x="1146175" y="1497013"/>
                </a:lnTo>
                <a:lnTo>
                  <a:pt x="1147763" y="1497013"/>
                </a:lnTo>
                <a:lnTo>
                  <a:pt x="1147763" y="1495425"/>
                </a:lnTo>
                <a:lnTo>
                  <a:pt x="1147763" y="1493838"/>
                </a:lnTo>
                <a:lnTo>
                  <a:pt x="1149350" y="1493838"/>
                </a:lnTo>
                <a:lnTo>
                  <a:pt x="1149350" y="1492250"/>
                </a:lnTo>
                <a:lnTo>
                  <a:pt x="1149350" y="1490663"/>
                </a:lnTo>
                <a:lnTo>
                  <a:pt x="1149350" y="1489075"/>
                </a:lnTo>
                <a:lnTo>
                  <a:pt x="1150938" y="1489075"/>
                </a:lnTo>
                <a:lnTo>
                  <a:pt x="1152525" y="1489075"/>
                </a:lnTo>
                <a:lnTo>
                  <a:pt x="1154113" y="1489075"/>
                </a:lnTo>
                <a:lnTo>
                  <a:pt x="1155700" y="1489075"/>
                </a:lnTo>
                <a:lnTo>
                  <a:pt x="1155700" y="1487488"/>
                </a:lnTo>
                <a:lnTo>
                  <a:pt x="1157288" y="1487488"/>
                </a:lnTo>
                <a:lnTo>
                  <a:pt x="1157288" y="1485900"/>
                </a:lnTo>
                <a:lnTo>
                  <a:pt x="1155700" y="1485900"/>
                </a:lnTo>
                <a:lnTo>
                  <a:pt x="1155700" y="1484313"/>
                </a:lnTo>
                <a:lnTo>
                  <a:pt x="1154113" y="1484313"/>
                </a:lnTo>
                <a:lnTo>
                  <a:pt x="1152525" y="1484313"/>
                </a:lnTo>
                <a:lnTo>
                  <a:pt x="1150938" y="1484313"/>
                </a:lnTo>
                <a:lnTo>
                  <a:pt x="1150938" y="1482725"/>
                </a:lnTo>
                <a:lnTo>
                  <a:pt x="1150938" y="1481138"/>
                </a:lnTo>
                <a:lnTo>
                  <a:pt x="1149350" y="1481138"/>
                </a:lnTo>
                <a:lnTo>
                  <a:pt x="1147763" y="1481138"/>
                </a:lnTo>
                <a:lnTo>
                  <a:pt x="1147763" y="1479550"/>
                </a:lnTo>
                <a:lnTo>
                  <a:pt x="1146175" y="1479550"/>
                </a:lnTo>
                <a:lnTo>
                  <a:pt x="1146175" y="1477963"/>
                </a:lnTo>
                <a:lnTo>
                  <a:pt x="1144588" y="1477963"/>
                </a:lnTo>
                <a:lnTo>
                  <a:pt x="1144588" y="1476375"/>
                </a:lnTo>
                <a:lnTo>
                  <a:pt x="1144588" y="1474788"/>
                </a:lnTo>
                <a:lnTo>
                  <a:pt x="1143000" y="1474788"/>
                </a:lnTo>
                <a:lnTo>
                  <a:pt x="1143000" y="1473200"/>
                </a:lnTo>
                <a:lnTo>
                  <a:pt x="1144588" y="1473200"/>
                </a:lnTo>
                <a:lnTo>
                  <a:pt x="1144588" y="1471613"/>
                </a:lnTo>
                <a:lnTo>
                  <a:pt x="1144588" y="1470025"/>
                </a:lnTo>
                <a:lnTo>
                  <a:pt x="1143000" y="1470025"/>
                </a:lnTo>
                <a:lnTo>
                  <a:pt x="1141413" y="1470025"/>
                </a:lnTo>
                <a:lnTo>
                  <a:pt x="1141413" y="1468438"/>
                </a:lnTo>
                <a:lnTo>
                  <a:pt x="1141413" y="1466850"/>
                </a:lnTo>
                <a:lnTo>
                  <a:pt x="1143000" y="1466850"/>
                </a:lnTo>
                <a:lnTo>
                  <a:pt x="1144588" y="1466850"/>
                </a:lnTo>
                <a:lnTo>
                  <a:pt x="1144588" y="1465263"/>
                </a:lnTo>
                <a:lnTo>
                  <a:pt x="1146175" y="1465263"/>
                </a:lnTo>
                <a:lnTo>
                  <a:pt x="1146175" y="1463675"/>
                </a:lnTo>
                <a:lnTo>
                  <a:pt x="1146175" y="1462088"/>
                </a:lnTo>
                <a:lnTo>
                  <a:pt x="1146175" y="1460500"/>
                </a:lnTo>
                <a:lnTo>
                  <a:pt x="1146175" y="1458913"/>
                </a:lnTo>
                <a:lnTo>
                  <a:pt x="1146175" y="1457325"/>
                </a:lnTo>
                <a:lnTo>
                  <a:pt x="1146175" y="1455738"/>
                </a:lnTo>
                <a:lnTo>
                  <a:pt x="1144588" y="1454150"/>
                </a:lnTo>
                <a:lnTo>
                  <a:pt x="1144588" y="1452563"/>
                </a:lnTo>
                <a:lnTo>
                  <a:pt x="1146175" y="1452563"/>
                </a:lnTo>
                <a:lnTo>
                  <a:pt x="1146175" y="1450975"/>
                </a:lnTo>
                <a:lnTo>
                  <a:pt x="1147763" y="1450975"/>
                </a:lnTo>
                <a:lnTo>
                  <a:pt x="1147763" y="1449388"/>
                </a:lnTo>
                <a:lnTo>
                  <a:pt x="1149350" y="1449388"/>
                </a:lnTo>
                <a:lnTo>
                  <a:pt x="1150938" y="1449388"/>
                </a:lnTo>
                <a:lnTo>
                  <a:pt x="1150938" y="1447800"/>
                </a:lnTo>
                <a:lnTo>
                  <a:pt x="1150938" y="1446213"/>
                </a:lnTo>
                <a:lnTo>
                  <a:pt x="1152525" y="1446213"/>
                </a:lnTo>
                <a:lnTo>
                  <a:pt x="1154113" y="1446213"/>
                </a:lnTo>
                <a:lnTo>
                  <a:pt x="1154113" y="1444625"/>
                </a:lnTo>
                <a:lnTo>
                  <a:pt x="1155700" y="1444625"/>
                </a:lnTo>
                <a:lnTo>
                  <a:pt x="1157288" y="1444625"/>
                </a:lnTo>
                <a:lnTo>
                  <a:pt x="1158875" y="1444625"/>
                </a:lnTo>
                <a:lnTo>
                  <a:pt x="1158875" y="1443038"/>
                </a:lnTo>
                <a:lnTo>
                  <a:pt x="1158875" y="1441450"/>
                </a:lnTo>
                <a:lnTo>
                  <a:pt x="1160463" y="1441450"/>
                </a:lnTo>
                <a:lnTo>
                  <a:pt x="1160463" y="1439863"/>
                </a:lnTo>
                <a:lnTo>
                  <a:pt x="1162050" y="1439863"/>
                </a:lnTo>
                <a:lnTo>
                  <a:pt x="1163638" y="1439863"/>
                </a:lnTo>
                <a:lnTo>
                  <a:pt x="1163638" y="1438275"/>
                </a:lnTo>
                <a:lnTo>
                  <a:pt x="1163638" y="1436688"/>
                </a:lnTo>
                <a:lnTo>
                  <a:pt x="1163638" y="1435100"/>
                </a:lnTo>
                <a:lnTo>
                  <a:pt x="1162050" y="1435100"/>
                </a:lnTo>
                <a:lnTo>
                  <a:pt x="1160463" y="1435100"/>
                </a:lnTo>
                <a:lnTo>
                  <a:pt x="1160463" y="1433513"/>
                </a:lnTo>
                <a:lnTo>
                  <a:pt x="1160463" y="1431925"/>
                </a:lnTo>
                <a:lnTo>
                  <a:pt x="1160463" y="1430338"/>
                </a:lnTo>
                <a:lnTo>
                  <a:pt x="1162050" y="1430338"/>
                </a:lnTo>
                <a:lnTo>
                  <a:pt x="1162050" y="1428750"/>
                </a:lnTo>
                <a:lnTo>
                  <a:pt x="1162050" y="1427163"/>
                </a:lnTo>
                <a:lnTo>
                  <a:pt x="1162050" y="1425575"/>
                </a:lnTo>
                <a:lnTo>
                  <a:pt x="1163638" y="1425575"/>
                </a:lnTo>
                <a:lnTo>
                  <a:pt x="1163638" y="1423988"/>
                </a:lnTo>
                <a:lnTo>
                  <a:pt x="1163638" y="1422400"/>
                </a:lnTo>
                <a:lnTo>
                  <a:pt x="1165225" y="1422400"/>
                </a:lnTo>
                <a:lnTo>
                  <a:pt x="1166813" y="1422400"/>
                </a:lnTo>
                <a:lnTo>
                  <a:pt x="1166813" y="1420813"/>
                </a:lnTo>
                <a:lnTo>
                  <a:pt x="1166813" y="1419225"/>
                </a:lnTo>
                <a:lnTo>
                  <a:pt x="1168400" y="1419225"/>
                </a:lnTo>
                <a:lnTo>
                  <a:pt x="1169988" y="1419225"/>
                </a:lnTo>
                <a:lnTo>
                  <a:pt x="1169988" y="1417638"/>
                </a:lnTo>
                <a:lnTo>
                  <a:pt x="1171575" y="1417638"/>
                </a:lnTo>
                <a:lnTo>
                  <a:pt x="1173163" y="1417638"/>
                </a:lnTo>
                <a:lnTo>
                  <a:pt x="1173163" y="1419225"/>
                </a:lnTo>
                <a:lnTo>
                  <a:pt x="1174750" y="1419225"/>
                </a:lnTo>
                <a:lnTo>
                  <a:pt x="1176338" y="1419225"/>
                </a:lnTo>
                <a:lnTo>
                  <a:pt x="1177925" y="1419225"/>
                </a:lnTo>
                <a:lnTo>
                  <a:pt x="1179513" y="1419225"/>
                </a:lnTo>
                <a:lnTo>
                  <a:pt x="1179513" y="1420813"/>
                </a:lnTo>
                <a:lnTo>
                  <a:pt x="1181100" y="1420813"/>
                </a:lnTo>
                <a:lnTo>
                  <a:pt x="1181100" y="1419225"/>
                </a:lnTo>
                <a:lnTo>
                  <a:pt x="1182688" y="1419225"/>
                </a:lnTo>
                <a:lnTo>
                  <a:pt x="1184275" y="1419225"/>
                </a:lnTo>
                <a:lnTo>
                  <a:pt x="1184275" y="1417638"/>
                </a:lnTo>
                <a:lnTo>
                  <a:pt x="1185863" y="1417638"/>
                </a:lnTo>
                <a:lnTo>
                  <a:pt x="1185863" y="1419225"/>
                </a:lnTo>
                <a:lnTo>
                  <a:pt x="1187450" y="1419225"/>
                </a:lnTo>
                <a:lnTo>
                  <a:pt x="1187450" y="1420813"/>
                </a:lnTo>
                <a:lnTo>
                  <a:pt x="1189038" y="1420813"/>
                </a:lnTo>
                <a:lnTo>
                  <a:pt x="1190625" y="1420813"/>
                </a:lnTo>
                <a:lnTo>
                  <a:pt x="1190625" y="1419225"/>
                </a:lnTo>
                <a:lnTo>
                  <a:pt x="1192213" y="1419225"/>
                </a:lnTo>
                <a:lnTo>
                  <a:pt x="1193800" y="1419225"/>
                </a:lnTo>
                <a:lnTo>
                  <a:pt x="1193800" y="1417638"/>
                </a:lnTo>
                <a:lnTo>
                  <a:pt x="1195388" y="1417638"/>
                </a:lnTo>
                <a:lnTo>
                  <a:pt x="1196975" y="1417638"/>
                </a:lnTo>
                <a:lnTo>
                  <a:pt x="1198563" y="1417638"/>
                </a:lnTo>
                <a:lnTo>
                  <a:pt x="1198563" y="1416050"/>
                </a:lnTo>
                <a:lnTo>
                  <a:pt x="1198563" y="1414463"/>
                </a:lnTo>
                <a:lnTo>
                  <a:pt x="1200150" y="1414463"/>
                </a:lnTo>
                <a:lnTo>
                  <a:pt x="1200150" y="1412875"/>
                </a:lnTo>
                <a:lnTo>
                  <a:pt x="1201738" y="1412875"/>
                </a:lnTo>
                <a:lnTo>
                  <a:pt x="1203325" y="1412875"/>
                </a:lnTo>
                <a:lnTo>
                  <a:pt x="1203325" y="1411288"/>
                </a:lnTo>
                <a:lnTo>
                  <a:pt x="1201738" y="1411288"/>
                </a:lnTo>
                <a:lnTo>
                  <a:pt x="1201738" y="1409700"/>
                </a:lnTo>
                <a:lnTo>
                  <a:pt x="1201738" y="1408113"/>
                </a:lnTo>
                <a:lnTo>
                  <a:pt x="1200150" y="1408113"/>
                </a:lnTo>
                <a:lnTo>
                  <a:pt x="1200150" y="1406525"/>
                </a:lnTo>
                <a:lnTo>
                  <a:pt x="1201738" y="1406525"/>
                </a:lnTo>
                <a:lnTo>
                  <a:pt x="1201738" y="1404938"/>
                </a:lnTo>
                <a:lnTo>
                  <a:pt x="1201738" y="1403350"/>
                </a:lnTo>
                <a:lnTo>
                  <a:pt x="1200150" y="1403350"/>
                </a:lnTo>
                <a:lnTo>
                  <a:pt x="1200150" y="1401763"/>
                </a:lnTo>
                <a:lnTo>
                  <a:pt x="1200150" y="1400175"/>
                </a:lnTo>
                <a:lnTo>
                  <a:pt x="1200150" y="1398588"/>
                </a:lnTo>
                <a:lnTo>
                  <a:pt x="1200150" y="1397000"/>
                </a:lnTo>
                <a:lnTo>
                  <a:pt x="1201738" y="1395413"/>
                </a:lnTo>
                <a:lnTo>
                  <a:pt x="1203325" y="1395413"/>
                </a:lnTo>
                <a:lnTo>
                  <a:pt x="1204913" y="1395413"/>
                </a:lnTo>
                <a:lnTo>
                  <a:pt x="1204913" y="1397000"/>
                </a:lnTo>
                <a:lnTo>
                  <a:pt x="1206500" y="1397000"/>
                </a:lnTo>
                <a:lnTo>
                  <a:pt x="1208088" y="1397000"/>
                </a:lnTo>
                <a:lnTo>
                  <a:pt x="1208088" y="1398588"/>
                </a:lnTo>
                <a:lnTo>
                  <a:pt x="1209675" y="1398588"/>
                </a:lnTo>
                <a:lnTo>
                  <a:pt x="1211263" y="1398588"/>
                </a:lnTo>
                <a:lnTo>
                  <a:pt x="1211263" y="1400175"/>
                </a:lnTo>
                <a:lnTo>
                  <a:pt x="1212850" y="1400175"/>
                </a:lnTo>
                <a:lnTo>
                  <a:pt x="1214438" y="1401763"/>
                </a:lnTo>
                <a:lnTo>
                  <a:pt x="1216025" y="1401763"/>
                </a:lnTo>
                <a:lnTo>
                  <a:pt x="1216025" y="1400175"/>
                </a:lnTo>
                <a:lnTo>
                  <a:pt x="1217613" y="1400175"/>
                </a:lnTo>
                <a:lnTo>
                  <a:pt x="1217613" y="1398588"/>
                </a:lnTo>
                <a:lnTo>
                  <a:pt x="1219200" y="1398588"/>
                </a:lnTo>
                <a:lnTo>
                  <a:pt x="1219200" y="1400175"/>
                </a:lnTo>
                <a:lnTo>
                  <a:pt x="1220788" y="1400175"/>
                </a:lnTo>
                <a:lnTo>
                  <a:pt x="1220788" y="1398588"/>
                </a:lnTo>
                <a:lnTo>
                  <a:pt x="1222375" y="1398588"/>
                </a:lnTo>
                <a:lnTo>
                  <a:pt x="1222375" y="1397000"/>
                </a:lnTo>
                <a:lnTo>
                  <a:pt x="1222375" y="1395413"/>
                </a:lnTo>
                <a:lnTo>
                  <a:pt x="1222375" y="1393825"/>
                </a:lnTo>
                <a:lnTo>
                  <a:pt x="1222375" y="1392238"/>
                </a:lnTo>
                <a:lnTo>
                  <a:pt x="1222375" y="1390650"/>
                </a:lnTo>
                <a:lnTo>
                  <a:pt x="1223963" y="1390650"/>
                </a:lnTo>
                <a:lnTo>
                  <a:pt x="1223963" y="1389063"/>
                </a:lnTo>
                <a:lnTo>
                  <a:pt x="1223963" y="1387475"/>
                </a:lnTo>
                <a:lnTo>
                  <a:pt x="1225550" y="1387475"/>
                </a:lnTo>
                <a:lnTo>
                  <a:pt x="1227138" y="1387475"/>
                </a:lnTo>
                <a:lnTo>
                  <a:pt x="1227138" y="1385888"/>
                </a:lnTo>
                <a:lnTo>
                  <a:pt x="1227138" y="1384300"/>
                </a:lnTo>
                <a:lnTo>
                  <a:pt x="1227138" y="1382713"/>
                </a:lnTo>
                <a:lnTo>
                  <a:pt x="1228725" y="1382713"/>
                </a:lnTo>
                <a:lnTo>
                  <a:pt x="1228725" y="1381125"/>
                </a:lnTo>
                <a:lnTo>
                  <a:pt x="1230313" y="1381125"/>
                </a:lnTo>
                <a:lnTo>
                  <a:pt x="1230313" y="1379538"/>
                </a:lnTo>
                <a:lnTo>
                  <a:pt x="1231900" y="1379538"/>
                </a:lnTo>
                <a:lnTo>
                  <a:pt x="1233488" y="1379538"/>
                </a:lnTo>
                <a:lnTo>
                  <a:pt x="1235075" y="1379538"/>
                </a:lnTo>
                <a:lnTo>
                  <a:pt x="1236663" y="1379538"/>
                </a:lnTo>
                <a:lnTo>
                  <a:pt x="1236663" y="1381125"/>
                </a:lnTo>
                <a:lnTo>
                  <a:pt x="1238250" y="1381125"/>
                </a:lnTo>
                <a:lnTo>
                  <a:pt x="1239838" y="1381125"/>
                </a:lnTo>
                <a:lnTo>
                  <a:pt x="1241425" y="1381125"/>
                </a:lnTo>
                <a:lnTo>
                  <a:pt x="1243013" y="1381125"/>
                </a:lnTo>
                <a:lnTo>
                  <a:pt x="1243013" y="1379538"/>
                </a:lnTo>
                <a:lnTo>
                  <a:pt x="1243013" y="1377950"/>
                </a:lnTo>
                <a:lnTo>
                  <a:pt x="1243013" y="1376363"/>
                </a:lnTo>
                <a:lnTo>
                  <a:pt x="1244600" y="1376363"/>
                </a:lnTo>
                <a:lnTo>
                  <a:pt x="1244600" y="1374775"/>
                </a:lnTo>
                <a:lnTo>
                  <a:pt x="1244600" y="1373188"/>
                </a:lnTo>
                <a:lnTo>
                  <a:pt x="1243013" y="1373188"/>
                </a:lnTo>
                <a:lnTo>
                  <a:pt x="1243013" y="1371600"/>
                </a:lnTo>
                <a:lnTo>
                  <a:pt x="1241425" y="1370013"/>
                </a:lnTo>
                <a:lnTo>
                  <a:pt x="1241425" y="1368425"/>
                </a:lnTo>
                <a:lnTo>
                  <a:pt x="1243013" y="1368425"/>
                </a:lnTo>
                <a:lnTo>
                  <a:pt x="1244600" y="1368425"/>
                </a:lnTo>
                <a:lnTo>
                  <a:pt x="1244600" y="1366838"/>
                </a:lnTo>
                <a:lnTo>
                  <a:pt x="1244600" y="1365250"/>
                </a:lnTo>
                <a:lnTo>
                  <a:pt x="1244600" y="1363663"/>
                </a:lnTo>
                <a:lnTo>
                  <a:pt x="1246188" y="1363663"/>
                </a:lnTo>
                <a:lnTo>
                  <a:pt x="1247775" y="1363663"/>
                </a:lnTo>
                <a:lnTo>
                  <a:pt x="1247775" y="1362075"/>
                </a:lnTo>
                <a:lnTo>
                  <a:pt x="1249363" y="1362075"/>
                </a:lnTo>
                <a:lnTo>
                  <a:pt x="1250950" y="1362075"/>
                </a:lnTo>
                <a:lnTo>
                  <a:pt x="1250950" y="1360488"/>
                </a:lnTo>
                <a:lnTo>
                  <a:pt x="1250950" y="1358900"/>
                </a:lnTo>
                <a:lnTo>
                  <a:pt x="1250950" y="1357313"/>
                </a:lnTo>
                <a:lnTo>
                  <a:pt x="1249363" y="1357313"/>
                </a:lnTo>
                <a:lnTo>
                  <a:pt x="1249363" y="1355725"/>
                </a:lnTo>
                <a:lnTo>
                  <a:pt x="1249363" y="1354138"/>
                </a:lnTo>
                <a:lnTo>
                  <a:pt x="1249363" y="1352550"/>
                </a:lnTo>
                <a:lnTo>
                  <a:pt x="1247775" y="1352550"/>
                </a:lnTo>
                <a:lnTo>
                  <a:pt x="1247775" y="1350963"/>
                </a:lnTo>
                <a:lnTo>
                  <a:pt x="1246188" y="1350963"/>
                </a:lnTo>
                <a:lnTo>
                  <a:pt x="1244600" y="1350963"/>
                </a:lnTo>
                <a:lnTo>
                  <a:pt x="1243013" y="1350963"/>
                </a:lnTo>
                <a:lnTo>
                  <a:pt x="1241425" y="1350963"/>
                </a:lnTo>
                <a:lnTo>
                  <a:pt x="1241425" y="1349375"/>
                </a:lnTo>
                <a:lnTo>
                  <a:pt x="1239838" y="1349375"/>
                </a:lnTo>
                <a:lnTo>
                  <a:pt x="1238250" y="1349375"/>
                </a:lnTo>
                <a:lnTo>
                  <a:pt x="1236663" y="1349375"/>
                </a:lnTo>
                <a:lnTo>
                  <a:pt x="1236663" y="1347788"/>
                </a:lnTo>
                <a:lnTo>
                  <a:pt x="1236663" y="1346200"/>
                </a:lnTo>
                <a:lnTo>
                  <a:pt x="1235075" y="1346200"/>
                </a:lnTo>
                <a:lnTo>
                  <a:pt x="1233488" y="1346200"/>
                </a:lnTo>
                <a:lnTo>
                  <a:pt x="1231900" y="1346200"/>
                </a:lnTo>
                <a:lnTo>
                  <a:pt x="1231900" y="1344613"/>
                </a:lnTo>
                <a:lnTo>
                  <a:pt x="1231900" y="1343025"/>
                </a:lnTo>
                <a:lnTo>
                  <a:pt x="1231900" y="1341438"/>
                </a:lnTo>
                <a:lnTo>
                  <a:pt x="1230313" y="1341438"/>
                </a:lnTo>
                <a:lnTo>
                  <a:pt x="1228725" y="1341438"/>
                </a:lnTo>
                <a:lnTo>
                  <a:pt x="1228725" y="1339850"/>
                </a:lnTo>
                <a:lnTo>
                  <a:pt x="1227138" y="1339850"/>
                </a:lnTo>
                <a:lnTo>
                  <a:pt x="1227138" y="1338263"/>
                </a:lnTo>
                <a:lnTo>
                  <a:pt x="1225550" y="1336675"/>
                </a:lnTo>
                <a:lnTo>
                  <a:pt x="1223963" y="1336675"/>
                </a:lnTo>
                <a:lnTo>
                  <a:pt x="1223963" y="1335088"/>
                </a:lnTo>
                <a:lnTo>
                  <a:pt x="1222375" y="1335088"/>
                </a:lnTo>
                <a:lnTo>
                  <a:pt x="1222375" y="1333500"/>
                </a:lnTo>
                <a:lnTo>
                  <a:pt x="1222375" y="1331913"/>
                </a:lnTo>
                <a:lnTo>
                  <a:pt x="1222375" y="1330325"/>
                </a:lnTo>
                <a:lnTo>
                  <a:pt x="1223963" y="1330325"/>
                </a:lnTo>
                <a:lnTo>
                  <a:pt x="1225550" y="1330325"/>
                </a:lnTo>
                <a:lnTo>
                  <a:pt x="1225550" y="1328738"/>
                </a:lnTo>
                <a:lnTo>
                  <a:pt x="1223963" y="1328738"/>
                </a:lnTo>
                <a:lnTo>
                  <a:pt x="1223963" y="1327150"/>
                </a:lnTo>
                <a:lnTo>
                  <a:pt x="1222375" y="1327150"/>
                </a:lnTo>
                <a:lnTo>
                  <a:pt x="1222375" y="1325563"/>
                </a:lnTo>
                <a:lnTo>
                  <a:pt x="1222375" y="1323975"/>
                </a:lnTo>
                <a:lnTo>
                  <a:pt x="1222375" y="1322388"/>
                </a:lnTo>
                <a:lnTo>
                  <a:pt x="1222375" y="1320800"/>
                </a:lnTo>
                <a:lnTo>
                  <a:pt x="1222375" y="1319213"/>
                </a:lnTo>
                <a:lnTo>
                  <a:pt x="1223963" y="1319213"/>
                </a:lnTo>
                <a:lnTo>
                  <a:pt x="1223963" y="1317625"/>
                </a:lnTo>
                <a:lnTo>
                  <a:pt x="1222375" y="1317625"/>
                </a:lnTo>
                <a:lnTo>
                  <a:pt x="1222375" y="1316038"/>
                </a:lnTo>
                <a:lnTo>
                  <a:pt x="1220788" y="1316038"/>
                </a:lnTo>
                <a:lnTo>
                  <a:pt x="1220788" y="1314450"/>
                </a:lnTo>
                <a:lnTo>
                  <a:pt x="1220788" y="1312863"/>
                </a:lnTo>
                <a:lnTo>
                  <a:pt x="1222375" y="1312863"/>
                </a:lnTo>
                <a:lnTo>
                  <a:pt x="1222375" y="1311275"/>
                </a:lnTo>
                <a:lnTo>
                  <a:pt x="1222375" y="1309688"/>
                </a:lnTo>
                <a:lnTo>
                  <a:pt x="1220788" y="1309688"/>
                </a:lnTo>
                <a:lnTo>
                  <a:pt x="1219200" y="1308100"/>
                </a:lnTo>
                <a:lnTo>
                  <a:pt x="1219200" y="1306513"/>
                </a:lnTo>
                <a:lnTo>
                  <a:pt x="1220788" y="1306513"/>
                </a:lnTo>
                <a:lnTo>
                  <a:pt x="1220788" y="1304925"/>
                </a:lnTo>
                <a:lnTo>
                  <a:pt x="1220788" y="1303338"/>
                </a:lnTo>
                <a:lnTo>
                  <a:pt x="1220788" y="1301750"/>
                </a:lnTo>
                <a:lnTo>
                  <a:pt x="1220788" y="1300163"/>
                </a:lnTo>
                <a:lnTo>
                  <a:pt x="1222375" y="1300163"/>
                </a:lnTo>
                <a:lnTo>
                  <a:pt x="1222375" y="1298575"/>
                </a:lnTo>
                <a:lnTo>
                  <a:pt x="1222375" y="1296988"/>
                </a:lnTo>
                <a:lnTo>
                  <a:pt x="1223963" y="1296988"/>
                </a:lnTo>
                <a:lnTo>
                  <a:pt x="1225550" y="1296988"/>
                </a:lnTo>
                <a:lnTo>
                  <a:pt x="1227138" y="1296988"/>
                </a:lnTo>
                <a:lnTo>
                  <a:pt x="1228725" y="1296988"/>
                </a:lnTo>
                <a:lnTo>
                  <a:pt x="1230313" y="1296988"/>
                </a:lnTo>
                <a:lnTo>
                  <a:pt x="1231900" y="1296988"/>
                </a:lnTo>
                <a:lnTo>
                  <a:pt x="1233488" y="1296988"/>
                </a:lnTo>
                <a:lnTo>
                  <a:pt x="1235075" y="1296988"/>
                </a:lnTo>
                <a:lnTo>
                  <a:pt x="1236663" y="1296988"/>
                </a:lnTo>
                <a:lnTo>
                  <a:pt x="1236663" y="1295400"/>
                </a:lnTo>
                <a:lnTo>
                  <a:pt x="1236663" y="1293813"/>
                </a:lnTo>
                <a:lnTo>
                  <a:pt x="1236663" y="1292225"/>
                </a:lnTo>
                <a:lnTo>
                  <a:pt x="1238250" y="1292225"/>
                </a:lnTo>
                <a:lnTo>
                  <a:pt x="1238250" y="1290638"/>
                </a:lnTo>
                <a:lnTo>
                  <a:pt x="1239838" y="1290638"/>
                </a:lnTo>
                <a:lnTo>
                  <a:pt x="1239838" y="1289050"/>
                </a:lnTo>
                <a:lnTo>
                  <a:pt x="1241425" y="1289050"/>
                </a:lnTo>
                <a:lnTo>
                  <a:pt x="1243013" y="1289050"/>
                </a:lnTo>
                <a:lnTo>
                  <a:pt x="1243013" y="1287463"/>
                </a:lnTo>
                <a:lnTo>
                  <a:pt x="1244600" y="1287463"/>
                </a:lnTo>
                <a:lnTo>
                  <a:pt x="1246188" y="1287463"/>
                </a:lnTo>
                <a:lnTo>
                  <a:pt x="1246188" y="1285875"/>
                </a:lnTo>
                <a:lnTo>
                  <a:pt x="1247775" y="1285875"/>
                </a:lnTo>
                <a:lnTo>
                  <a:pt x="1247775" y="1284288"/>
                </a:lnTo>
                <a:lnTo>
                  <a:pt x="1249363" y="1284288"/>
                </a:lnTo>
                <a:lnTo>
                  <a:pt x="1250950" y="1284288"/>
                </a:lnTo>
                <a:lnTo>
                  <a:pt x="1252538" y="1284288"/>
                </a:lnTo>
                <a:lnTo>
                  <a:pt x="1252538" y="1282700"/>
                </a:lnTo>
                <a:lnTo>
                  <a:pt x="1254125" y="1282700"/>
                </a:lnTo>
                <a:lnTo>
                  <a:pt x="1254125" y="1281113"/>
                </a:lnTo>
                <a:lnTo>
                  <a:pt x="1254125" y="1279525"/>
                </a:lnTo>
                <a:lnTo>
                  <a:pt x="1255713" y="1277938"/>
                </a:lnTo>
                <a:lnTo>
                  <a:pt x="1257300" y="1277938"/>
                </a:lnTo>
                <a:lnTo>
                  <a:pt x="1258888" y="1277938"/>
                </a:lnTo>
                <a:lnTo>
                  <a:pt x="1258888" y="1276350"/>
                </a:lnTo>
                <a:lnTo>
                  <a:pt x="1260475" y="1276350"/>
                </a:lnTo>
                <a:lnTo>
                  <a:pt x="1260475" y="1274763"/>
                </a:lnTo>
                <a:lnTo>
                  <a:pt x="1260475" y="1273175"/>
                </a:lnTo>
                <a:lnTo>
                  <a:pt x="1262063" y="1273175"/>
                </a:lnTo>
                <a:lnTo>
                  <a:pt x="1262063" y="1271588"/>
                </a:lnTo>
                <a:lnTo>
                  <a:pt x="1262063" y="1270000"/>
                </a:lnTo>
                <a:lnTo>
                  <a:pt x="1263650" y="1270000"/>
                </a:lnTo>
                <a:lnTo>
                  <a:pt x="1265238" y="1270000"/>
                </a:lnTo>
                <a:lnTo>
                  <a:pt x="1266825" y="1270000"/>
                </a:lnTo>
                <a:lnTo>
                  <a:pt x="1268413" y="1270000"/>
                </a:lnTo>
                <a:lnTo>
                  <a:pt x="1270000" y="1270000"/>
                </a:lnTo>
                <a:lnTo>
                  <a:pt x="1271588" y="1270000"/>
                </a:lnTo>
                <a:lnTo>
                  <a:pt x="1273175" y="1270000"/>
                </a:lnTo>
                <a:lnTo>
                  <a:pt x="1273175" y="1271588"/>
                </a:lnTo>
                <a:lnTo>
                  <a:pt x="1274763" y="1271588"/>
                </a:lnTo>
                <a:lnTo>
                  <a:pt x="1276350" y="1271588"/>
                </a:lnTo>
                <a:lnTo>
                  <a:pt x="1276350" y="1270000"/>
                </a:lnTo>
                <a:lnTo>
                  <a:pt x="1277938" y="1270000"/>
                </a:lnTo>
                <a:lnTo>
                  <a:pt x="1277938" y="1268413"/>
                </a:lnTo>
                <a:lnTo>
                  <a:pt x="1279525" y="1268413"/>
                </a:lnTo>
                <a:lnTo>
                  <a:pt x="1279525" y="1266825"/>
                </a:lnTo>
                <a:lnTo>
                  <a:pt x="1279525" y="1265238"/>
                </a:lnTo>
                <a:lnTo>
                  <a:pt x="1281113" y="1265238"/>
                </a:lnTo>
                <a:lnTo>
                  <a:pt x="1281113" y="1263650"/>
                </a:lnTo>
                <a:lnTo>
                  <a:pt x="1282700" y="1263650"/>
                </a:lnTo>
                <a:lnTo>
                  <a:pt x="1282700" y="1262063"/>
                </a:lnTo>
                <a:lnTo>
                  <a:pt x="1284288" y="1262063"/>
                </a:lnTo>
                <a:lnTo>
                  <a:pt x="1284288" y="1260475"/>
                </a:lnTo>
                <a:lnTo>
                  <a:pt x="1285875" y="1260475"/>
                </a:lnTo>
                <a:lnTo>
                  <a:pt x="1287463" y="1260475"/>
                </a:lnTo>
                <a:lnTo>
                  <a:pt x="1289050" y="1260475"/>
                </a:lnTo>
                <a:lnTo>
                  <a:pt x="1289050" y="1258888"/>
                </a:lnTo>
                <a:lnTo>
                  <a:pt x="1290638" y="1258888"/>
                </a:lnTo>
                <a:lnTo>
                  <a:pt x="1292225" y="1258888"/>
                </a:lnTo>
                <a:lnTo>
                  <a:pt x="1293813" y="1258888"/>
                </a:lnTo>
                <a:lnTo>
                  <a:pt x="1293813" y="1260475"/>
                </a:lnTo>
                <a:lnTo>
                  <a:pt x="1295400" y="1260475"/>
                </a:lnTo>
                <a:lnTo>
                  <a:pt x="1296988" y="1260475"/>
                </a:lnTo>
                <a:lnTo>
                  <a:pt x="1298575" y="1260475"/>
                </a:lnTo>
                <a:lnTo>
                  <a:pt x="1300163" y="1260475"/>
                </a:lnTo>
                <a:lnTo>
                  <a:pt x="1300163" y="1258888"/>
                </a:lnTo>
                <a:lnTo>
                  <a:pt x="1301750" y="1258888"/>
                </a:lnTo>
                <a:lnTo>
                  <a:pt x="1303338" y="1257300"/>
                </a:lnTo>
                <a:lnTo>
                  <a:pt x="1303338" y="1255713"/>
                </a:lnTo>
                <a:lnTo>
                  <a:pt x="1303338" y="1254125"/>
                </a:lnTo>
                <a:lnTo>
                  <a:pt x="1303338" y="1252538"/>
                </a:lnTo>
                <a:lnTo>
                  <a:pt x="1304925" y="1250950"/>
                </a:lnTo>
                <a:lnTo>
                  <a:pt x="1306513" y="1250950"/>
                </a:lnTo>
                <a:lnTo>
                  <a:pt x="1308100" y="1250950"/>
                </a:lnTo>
                <a:lnTo>
                  <a:pt x="1308100" y="1249363"/>
                </a:lnTo>
                <a:lnTo>
                  <a:pt x="1309688" y="1249363"/>
                </a:lnTo>
                <a:lnTo>
                  <a:pt x="1311275" y="1249363"/>
                </a:lnTo>
                <a:lnTo>
                  <a:pt x="1312863" y="1249363"/>
                </a:lnTo>
                <a:lnTo>
                  <a:pt x="1312863" y="1247775"/>
                </a:lnTo>
                <a:lnTo>
                  <a:pt x="1314450" y="1247775"/>
                </a:lnTo>
                <a:lnTo>
                  <a:pt x="1316038" y="1247775"/>
                </a:lnTo>
                <a:lnTo>
                  <a:pt x="1317625" y="1247775"/>
                </a:lnTo>
                <a:lnTo>
                  <a:pt x="1319213" y="1247775"/>
                </a:lnTo>
                <a:lnTo>
                  <a:pt x="1319213" y="1246188"/>
                </a:lnTo>
                <a:lnTo>
                  <a:pt x="1320800" y="1246188"/>
                </a:lnTo>
                <a:lnTo>
                  <a:pt x="1320800" y="1247775"/>
                </a:lnTo>
                <a:lnTo>
                  <a:pt x="1320800" y="1249363"/>
                </a:lnTo>
                <a:lnTo>
                  <a:pt x="1320800" y="1250950"/>
                </a:lnTo>
                <a:lnTo>
                  <a:pt x="1322388" y="1250950"/>
                </a:lnTo>
                <a:lnTo>
                  <a:pt x="1323975" y="1250950"/>
                </a:lnTo>
                <a:lnTo>
                  <a:pt x="1325563" y="1250950"/>
                </a:lnTo>
                <a:lnTo>
                  <a:pt x="1325563" y="1252538"/>
                </a:lnTo>
                <a:lnTo>
                  <a:pt x="1323975" y="1252538"/>
                </a:lnTo>
                <a:lnTo>
                  <a:pt x="1325563" y="1254125"/>
                </a:lnTo>
                <a:lnTo>
                  <a:pt x="1325563" y="1255713"/>
                </a:lnTo>
                <a:lnTo>
                  <a:pt x="1327150" y="1255713"/>
                </a:lnTo>
                <a:lnTo>
                  <a:pt x="1327150" y="1257300"/>
                </a:lnTo>
                <a:lnTo>
                  <a:pt x="1327150" y="1258888"/>
                </a:lnTo>
                <a:lnTo>
                  <a:pt x="1325563" y="1260475"/>
                </a:lnTo>
                <a:lnTo>
                  <a:pt x="1327150" y="1260475"/>
                </a:lnTo>
                <a:lnTo>
                  <a:pt x="1328738" y="1260475"/>
                </a:lnTo>
                <a:lnTo>
                  <a:pt x="1330325" y="1260475"/>
                </a:lnTo>
                <a:lnTo>
                  <a:pt x="1331913" y="1260475"/>
                </a:lnTo>
                <a:lnTo>
                  <a:pt x="1333500" y="1260475"/>
                </a:lnTo>
                <a:lnTo>
                  <a:pt x="1335088" y="1260475"/>
                </a:lnTo>
                <a:lnTo>
                  <a:pt x="1335088" y="1262063"/>
                </a:lnTo>
                <a:lnTo>
                  <a:pt x="1336675" y="1262063"/>
                </a:lnTo>
                <a:lnTo>
                  <a:pt x="1338263" y="1262063"/>
                </a:lnTo>
                <a:lnTo>
                  <a:pt x="1338263" y="1263650"/>
                </a:lnTo>
                <a:lnTo>
                  <a:pt x="1339850" y="1263650"/>
                </a:lnTo>
                <a:lnTo>
                  <a:pt x="1339850" y="1265238"/>
                </a:lnTo>
                <a:lnTo>
                  <a:pt x="1341438" y="1265238"/>
                </a:lnTo>
                <a:lnTo>
                  <a:pt x="1343025" y="1266825"/>
                </a:lnTo>
                <a:lnTo>
                  <a:pt x="1343025" y="1268413"/>
                </a:lnTo>
                <a:lnTo>
                  <a:pt x="1343025" y="1270000"/>
                </a:lnTo>
                <a:lnTo>
                  <a:pt x="1343025" y="1271588"/>
                </a:lnTo>
                <a:lnTo>
                  <a:pt x="1343025" y="1273175"/>
                </a:lnTo>
                <a:lnTo>
                  <a:pt x="1344613" y="1273175"/>
                </a:lnTo>
                <a:lnTo>
                  <a:pt x="1344613" y="1274763"/>
                </a:lnTo>
                <a:lnTo>
                  <a:pt x="1346200" y="1274763"/>
                </a:lnTo>
                <a:lnTo>
                  <a:pt x="1346200" y="1276350"/>
                </a:lnTo>
                <a:lnTo>
                  <a:pt x="1347788" y="1276350"/>
                </a:lnTo>
                <a:lnTo>
                  <a:pt x="1349375" y="1276350"/>
                </a:lnTo>
                <a:lnTo>
                  <a:pt x="1350963" y="1276350"/>
                </a:lnTo>
                <a:lnTo>
                  <a:pt x="1352550" y="1276350"/>
                </a:lnTo>
                <a:lnTo>
                  <a:pt x="1354138" y="1276350"/>
                </a:lnTo>
                <a:lnTo>
                  <a:pt x="1355725" y="1276350"/>
                </a:lnTo>
                <a:lnTo>
                  <a:pt x="1357313" y="1276350"/>
                </a:lnTo>
                <a:lnTo>
                  <a:pt x="1358900" y="1276350"/>
                </a:lnTo>
                <a:lnTo>
                  <a:pt x="1360488" y="1276350"/>
                </a:lnTo>
                <a:lnTo>
                  <a:pt x="1360488" y="1274763"/>
                </a:lnTo>
                <a:lnTo>
                  <a:pt x="1362075" y="1273175"/>
                </a:lnTo>
                <a:lnTo>
                  <a:pt x="1362075" y="1271588"/>
                </a:lnTo>
                <a:lnTo>
                  <a:pt x="1363663" y="1271588"/>
                </a:lnTo>
                <a:lnTo>
                  <a:pt x="1365250" y="1271588"/>
                </a:lnTo>
                <a:lnTo>
                  <a:pt x="1365250" y="1270000"/>
                </a:lnTo>
                <a:lnTo>
                  <a:pt x="1366838" y="1271588"/>
                </a:lnTo>
                <a:lnTo>
                  <a:pt x="1366838" y="1273175"/>
                </a:lnTo>
                <a:lnTo>
                  <a:pt x="1368425" y="1273175"/>
                </a:lnTo>
                <a:lnTo>
                  <a:pt x="1370013" y="1273175"/>
                </a:lnTo>
                <a:lnTo>
                  <a:pt x="1370013" y="1274763"/>
                </a:lnTo>
                <a:lnTo>
                  <a:pt x="1371600" y="1274763"/>
                </a:lnTo>
                <a:lnTo>
                  <a:pt x="1373188" y="1274763"/>
                </a:lnTo>
                <a:lnTo>
                  <a:pt x="1374775" y="1276350"/>
                </a:lnTo>
                <a:lnTo>
                  <a:pt x="1376363" y="1276350"/>
                </a:lnTo>
                <a:lnTo>
                  <a:pt x="1377950" y="1276350"/>
                </a:lnTo>
                <a:lnTo>
                  <a:pt x="1379538" y="1276350"/>
                </a:lnTo>
                <a:lnTo>
                  <a:pt x="1379538" y="1274763"/>
                </a:lnTo>
                <a:lnTo>
                  <a:pt x="1379538" y="1273175"/>
                </a:lnTo>
                <a:lnTo>
                  <a:pt x="1381125" y="1273175"/>
                </a:lnTo>
                <a:lnTo>
                  <a:pt x="1381125" y="1271588"/>
                </a:lnTo>
                <a:lnTo>
                  <a:pt x="1381125" y="1270000"/>
                </a:lnTo>
                <a:lnTo>
                  <a:pt x="1382713" y="1270000"/>
                </a:lnTo>
                <a:lnTo>
                  <a:pt x="1384300" y="1270000"/>
                </a:lnTo>
                <a:lnTo>
                  <a:pt x="1385888" y="1270000"/>
                </a:lnTo>
                <a:lnTo>
                  <a:pt x="1387475" y="1270000"/>
                </a:lnTo>
                <a:lnTo>
                  <a:pt x="1389063" y="1270000"/>
                </a:lnTo>
                <a:lnTo>
                  <a:pt x="1390650" y="1270000"/>
                </a:lnTo>
                <a:lnTo>
                  <a:pt x="1392238" y="1270000"/>
                </a:lnTo>
                <a:lnTo>
                  <a:pt x="1393825" y="1270000"/>
                </a:lnTo>
                <a:lnTo>
                  <a:pt x="1393825" y="1268413"/>
                </a:lnTo>
                <a:lnTo>
                  <a:pt x="1395413" y="1268413"/>
                </a:lnTo>
                <a:lnTo>
                  <a:pt x="1395413" y="1266825"/>
                </a:lnTo>
                <a:lnTo>
                  <a:pt x="1397000" y="1268413"/>
                </a:lnTo>
                <a:lnTo>
                  <a:pt x="1398588" y="1268413"/>
                </a:lnTo>
                <a:lnTo>
                  <a:pt x="1400175" y="1268413"/>
                </a:lnTo>
                <a:lnTo>
                  <a:pt x="1401763" y="1268413"/>
                </a:lnTo>
                <a:lnTo>
                  <a:pt x="1403350" y="1268413"/>
                </a:lnTo>
                <a:lnTo>
                  <a:pt x="1403350" y="1266825"/>
                </a:lnTo>
                <a:lnTo>
                  <a:pt x="1404938" y="1266825"/>
                </a:lnTo>
                <a:lnTo>
                  <a:pt x="1406525" y="1266825"/>
                </a:lnTo>
                <a:lnTo>
                  <a:pt x="1408113" y="1266825"/>
                </a:lnTo>
                <a:lnTo>
                  <a:pt x="1409700" y="1265238"/>
                </a:lnTo>
                <a:lnTo>
                  <a:pt x="1411288" y="1265238"/>
                </a:lnTo>
                <a:lnTo>
                  <a:pt x="1411288" y="1266825"/>
                </a:lnTo>
                <a:lnTo>
                  <a:pt x="1412875" y="1266825"/>
                </a:lnTo>
                <a:lnTo>
                  <a:pt x="1414463" y="1266825"/>
                </a:lnTo>
                <a:lnTo>
                  <a:pt x="1416050" y="1266825"/>
                </a:lnTo>
                <a:lnTo>
                  <a:pt x="1416050" y="1268413"/>
                </a:lnTo>
                <a:lnTo>
                  <a:pt x="1417638" y="1268413"/>
                </a:lnTo>
                <a:lnTo>
                  <a:pt x="1419225" y="1270000"/>
                </a:lnTo>
                <a:lnTo>
                  <a:pt x="1419225" y="1268413"/>
                </a:lnTo>
                <a:lnTo>
                  <a:pt x="1419225" y="1266825"/>
                </a:lnTo>
                <a:lnTo>
                  <a:pt x="1420813" y="1266825"/>
                </a:lnTo>
                <a:lnTo>
                  <a:pt x="1422400" y="1266825"/>
                </a:lnTo>
                <a:lnTo>
                  <a:pt x="1423988" y="1266825"/>
                </a:lnTo>
                <a:lnTo>
                  <a:pt x="1425575" y="1266825"/>
                </a:lnTo>
                <a:lnTo>
                  <a:pt x="1427163" y="1266825"/>
                </a:lnTo>
                <a:lnTo>
                  <a:pt x="1428750" y="1266825"/>
                </a:lnTo>
                <a:lnTo>
                  <a:pt x="1428750" y="1265238"/>
                </a:lnTo>
                <a:lnTo>
                  <a:pt x="1430338" y="1265238"/>
                </a:lnTo>
                <a:lnTo>
                  <a:pt x="1430338" y="1263650"/>
                </a:lnTo>
                <a:lnTo>
                  <a:pt x="1431925" y="1263650"/>
                </a:lnTo>
                <a:lnTo>
                  <a:pt x="1431925" y="1262063"/>
                </a:lnTo>
                <a:lnTo>
                  <a:pt x="1433513" y="1260475"/>
                </a:lnTo>
                <a:lnTo>
                  <a:pt x="1433513" y="1258888"/>
                </a:lnTo>
                <a:lnTo>
                  <a:pt x="1433513" y="1257300"/>
                </a:lnTo>
                <a:lnTo>
                  <a:pt x="1433513" y="1255713"/>
                </a:lnTo>
                <a:lnTo>
                  <a:pt x="1435100" y="1255713"/>
                </a:lnTo>
                <a:lnTo>
                  <a:pt x="1436688" y="1255713"/>
                </a:lnTo>
                <a:lnTo>
                  <a:pt x="1436688" y="1254125"/>
                </a:lnTo>
                <a:lnTo>
                  <a:pt x="1435100" y="1254125"/>
                </a:lnTo>
                <a:lnTo>
                  <a:pt x="1435100" y="1252538"/>
                </a:lnTo>
                <a:lnTo>
                  <a:pt x="1436688" y="1252538"/>
                </a:lnTo>
                <a:lnTo>
                  <a:pt x="1435100" y="1250950"/>
                </a:lnTo>
                <a:lnTo>
                  <a:pt x="1435100" y="1249363"/>
                </a:lnTo>
                <a:lnTo>
                  <a:pt x="1435100" y="1247775"/>
                </a:lnTo>
                <a:lnTo>
                  <a:pt x="1433513" y="1246188"/>
                </a:lnTo>
                <a:lnTo>
                  <a:pt x="1433513" y="1244600"/>
                </a:lnTo>
                <a:lnTo>
                  <a:pt x="1433513" y="1243013"/>
                </a:lnTo>
                <a:lnTo>
                  <a:pt x="1435100" y="1243013"/>
                </a:lnTo>
                <a:lnTo>
                  <a:pt x="1436688" y="1243013"/>
                </a:lnTo>
                <a:lnTo>
                  <a:pt x="1436688" y="1241425"/>
                </a:lnTo>
                <a:lnTo>
                  <a:pt x="1438275" y="1241425"/>
                </a:lnTo>
                <a:lnTo>
                  <a:pt x="1439863" y="1241425"/>
                </a:lnTo>
                <a:lnTo>
                  <a:pt x="1438275" y="1239838"/>
                </a:lnTo>
                <a:lnTo>
                  <a:pt x="1438275" y="1238250"/>
                </a:lnTo>
                <a:lnTo>
                  <a:pt x="1438275" y="1236663"/>
                </a:lnTo>
                <a:lnTo>
                  <a:pt x="1439863" y="1235075"/>
                </a:lnTo>
                <a:lnTo>
                  <a:pt x="1438275" y="1235075"/>
                </a:lnTo>
                <a:lnTo>
                  <a:pt x="1439863" y="1233488"/>
                </a:lnTo>
                <a:lnTo>
                  <a:pt x="1441450" y="1231900"/>
                </a:lnTo>
                <a:lnTo>
                  <a:pt x="1443038" y="1231900"/>
                </a:lnTo>
                <a:lnTo>
                  <a:pt x="1443038" y="1230313"/>
                </a:lnTo>
                <a:lnTo>
                  <a:pt x="1444625" y="1230313"/>
                </a:lnTo>
                <a:lnTo>
                  <a:pt x="1446213" y="1231900"/>
                </a:lnTo>
                <a:lnTo>
                  <a:pt x="1446213" y="1230313"/>
                </a:lnTo>
                <a:lnTo>
                  <a:pt x="1447800" y="1230313"/>
                </a:lnTo>
                <a:lnTo>
                  <a:pt x="1449388" y="1230313"/>
                </a:lnTo>
                <a:lnTo>
                  <a:pt x="1450975" y="1230313"/>
                </a:lnTo>
                <a:lnTo>
                  <a:pt x="1452563" y="1231900"/>
                </a:lnTo>
                <a:lnTo>
                  <a:pt x="1454150" y="1231900"/>
                </a:lnTo>
                <a:lnTo>
                  <a:pt x="1454150" y="1233488"/>
                </a:lnTo>
                <a:lnTo>
                  <a:pt x="1455738" y="1233488"/>
                </a:lnTo>
                <a:lnTo>
                  <a:pt x="1455738" y="1231900"/>
                </a:lnTo>
                <a:lnTo>
                  <a:pt x="1457325" y="1233488"/>
                </a:lnTo>
                <a:lnTo>
                  <a:pt x="1457325" y="1231900"/>
                </a:lnTo>
                <a:lnTo>
                  <a:pt x="1458913" y="1231900"/>
                </a:lnTo>
                <a:lnTo>
                  <a:pt x="1460500" y="1231900"/>
                </a:lnTo>
                <a:lnTo>
                  <a:pt x="1462088" y="1231900"/>
                </a:lnTo>
                <a:lnTo>
                  <a:pt x="1462088" y="1230313"/>
                </a:lnTo>
                <a:lnTo>
                  <a:pt x="1463675" y="1230313"/>
                </a:lnTo>
                <a:lnTo>
                  <a:pt x="1463675" y="1228725"/>
                </a:lnTo>
                <a:lnTo>
                  <a:pt x="1462088" y="1228725"/>
                </a:lnTo>
                <a:lnTo>
                  <a:pt x="1463675" y="1227138"/>
                </a:lnTo>
                <a:lnTo>
                  <a:pt x="1463675" y="1225550"/>
                </a:lnTo>
                <a:lnTo>
                  <a:pt x="1465263" y="1225550"/>
                </a:lnTo>
                <a:lnTo>
                  <a:pt x="1466850" y="1225550"/>
                </a:lnTo>
                <a:lnTo>
                  <a:pt x="1468438" y="1225550"/>
                </a:lnTo>
                <a:lnTo>
                  <a:pt x="1470025" y="1227138"/>
                </a:lnTo>
                <a:lnTo>
                  <a:pt x="1470025" y="1225550"/>
                </a:lnTo>
                <a:lnTo>
                  <a:pt x="1470025" y="1223963"/>
                </a:lnTo>
                <a:lnTo>
                  <a:pt x="1471613" y="1223963"/>
                </a:lnTo>
                <a:lnTo>
                  <a:pt x="1473200" y="1223963"/>
                </a:lnTo>
                <a:lnTo>
                  <a:pt x="1473200" y="1222375"/>
                </a:lnTo>
                <a:lnTo>
                  <a:pt x="1473200" y="1220788"/>
                </a:lnTo>
                <a:lnTo>
                  <a:pt x="1473200" y="1219200"/>
                </a:lnTo>
                <a:lnTo>
                  <a:pt x="1473200" y="1217613"/>
                </a:lnTo>
                <a:lnTo>
                  <a:pt x="1473200" y="1216025"/>
                </a:lnTo>
                <a:lnTo>
                  <a:pt x="1471613" y="1216025"/>
                </a:lnTo>
                <a:lnTo>
                  <a:pt x="1471613" y="1214438"/>
                </a:lnTo>
                <a:lnTo>
                  <a:pt x="1470025" y="1214438"/>
                </a:lnTo>
                <a:lnTo>
                  <a:pt x="1470025" y="1212850"/>
                </a:lnTo>
                <a:lnTo>
                  <a:pt x="1468438" y="1212850"/>
                </a:lnTo>
                <a:lnTo>
                  <a:pt x="1466850" y="1212850"/>
                </a:lnTo>
                <a:lnTo>
                  <a:pt x="1465263" y="1212850"/>
                </a:lnTo>
                <a:lnTo>
                  <a:pt x="1465263" y="1211263"/>
                </a:lnTo>
                <a:lnTo>
                  <a:pt x="1463675" y="1211263"/>
                </a:lnTo>
                <a:lnTo>
                  <a:pt x="1462088" y="1211263"/>
                </a:lnTo>
                <a:lnTo>
                  <a:pt x="1460500" y="1211263"/>
                </a:lnTo>
                <a:lnTo>
                  <a:pt x="1458913" y="1211263"/>
                </a:lnTo>
                <a:lnTo>
                  <a:pt x="1457325" y="1211263"/>
                </a:lnTo>
                <a:lnTo>
                  <a:pt x="1455738" y="1211263"/>
                </a:lnTo>
                <a:lnTo>
                  <a:pt x="1455738" y="1209675"/>
                </a:lnTo>
                <a:lnTo>
                  <a:pt x="1455738" y="1208088"/>
                </a:lnTo>
                <a:lnTo>
                  <a:pt x="1454150" y="1208088"/>
                </a:lnTo>
                <a:lnTo>
                  <a:pt x="1452563" y="1208088"/>
                </a:lnTo>
                <a:lnTo>
                  <a:pt x="1452563" y="1206500"/>
                </a:lnTo>
                <a:lnTo>
                  <a:pt x="1454150" y="1206500"/>
                </a:lnTo>
                <a:lnTo>
                  <a:pt x="1455738" y="1204913"/>
                </a:lnTo>
                <a:lnTo>
                  <a:pt x="1457325" y="1204913"/>
                </a:lnTo>
                <a:lnTo>
                  <a:pt x="1457325" y="1203325"/>
                </a:lnTo>
                <a:lnTo>
                  <a:pt x="1458913" y="1203325"/>
                </a:lnTo>
                <a:lnTo>
                  <a:pt x="1458913" y="1201738"/>
                </a:lnTo>
                <a:lnTo>
                  <a:pt x="1460500" y="1201738"/>
                </a:lnTo>
                <a:lnTo>
                  <a:pt x="1460500" y="1200150"/>
                </a:lnTo>
                <a:lnTo>
                  <a:pt x="1458913" y="1198563"/>
                </a:lnTo>
                <a:lnTo>
                  <a:pt x="1457325" y="1198563"/>
                </a:lnTo>
                <a:lnTo>
                  <a:pt x="1457325" y="1196975"/>
                </a:lnTo>
                <a:lnTo>
                  <a:pt x="1455738" y="1196975"/>
                </a:lnTo>
                <a:lnTo>
                  <a:pt x="1455738" y="1195388"/>
                </a:lnTo>
                <a:lnTo>
                  <a:pt x="1455738" y="1193800"/>
                </a:lnTo>
                <a:lnTo>
                  <a:pt x="1455738" y="1192213"/>
                </a:lnTo>
                <a:lnTo>
                  <a:pt x="1455738" y="1190625"/>
                </a:lnTo>
                <a:lnTo>
                  <a:pt x="1457325" y="1190625"/>
                </a:lnTo>
                <a:lnTo>
                  <a:pt x="1457325" y="1189038"/>
                </a:lnTo>
                <a:lnTo>
                  <a:pt x="1458913" y="1189038"/>
                </a:lnTo>
                <a:lnTo>
                  <a:pt x="1458913" y="1187450"/>
                </a:lnTo>
                <a:lnTo>
                  <a:pt x="1458913" y="1185863"/>
                </a:lnTo>
                <a:lnTo>
                  <a:pt x="1457325" y="1185863"/>
                </a:lnTo>
                <a:lnTo>
                  <a:pt x="1457325" y="1184275"/>
                </a:lnTo>
                <a:lnTo>
                  <a:pt x="1458913" y="1184275"/>
                </a:lnTo>
                <a:lnTo>
                  <a:pt x="1458913" y="1182688"/>
                </a:lnTo>
                <a:lnTo>
                  <a:pt x="1458913" y="1181100"/>
                </a:lnTo>
                <a:lnTo>
                  <a:pt x="1460500" y="1181100"/>
                </a:lnTo>
                <a:lnTo>
                  <a:pt x="1460500" y="1179513"/>
                </a:lnTo>
                <a:lnTo>
                  <a:pt x="1462088" y="1179513"/>
                </a:lnTo>
                <a:lnTo>
                  <a:pt x="1463675" y="1179513"/>
                </a:lnTo>
                <a:lnTo>
                  <a:pt x="1465263" y="1179513"/>
                </a:lnTo>
                <a:lnTo>
                  <a:pt x="1465263" y="1177925"/>
                </a:lnTo>
                <a:lnTo>
                  <a:pt x="1465263" y="1176338"/>
                </a:lnTo>
                <a:lnTo>
                  <a:pt x="1466850" y="1176338"/>
                </a:lnTo>
                <a:lnTo>
                  <a:pt x="1468438" y="1176338"/>
                </a:lnTo>
                <a:lnTo>
                  <a:pt x="1470025" y="1176338"/>
                </a:lnTo>
                <a:lnTo>
                  <a:pt x="1470025" y="1174750"/>
                </a:lnTo>
                <a:lnTo>
                  <a:pt x="1470025" y="1173163"/>
                </a:lnTo>
                <a:lnTo>
                  <a:pt x="1471613" y="1173163"/>
                </a:lnTo>
                <a:lnTo>
                  <a:pt x="1471613" y="1171575"/>
                </a:lnTo>
                <a:lnTo>
                  <a:pt x="1473200" y="1171575"/>
                </a:lnTo>
                <a:lnTo>
                  <a:pt x="1473200" y="1169988"/>
                </a:lnTo>
                <a:lnTo>
                  <a:pt x="1474788" y="1169988"/>
                </a:lnTo>
                <a:lnTo>
                  <a:pt x="1474788" y="1168400"/>
                </a:lnTo>
                <a:lnTo>
                  <a:pt x="1473200" y="1168400"/>
                </a:lnTo>
                <a:lnTo>
                  <a:pt x="1473200" y="1166813"/>
                </a:lnTo>
                <a:lnTo>
                  <a:pt x="1471613" y="1166813"/>
                </a:lnTo>
                <a:lnTo>
                  <a:pt x="1471613" y="1165225"/>
                </a:lnTo>
                <a:lnTo>
                  <a:pt x="1473200" y="1165225"/>
                </a:lnTo>
                <a:lnTo>
                  <a:pt x="1473200" y="1163638"/>
                </a:lnTo>
                <a:lnTo>
                  <a:pt x="1473200" y="1162050"/>
                </a:lnTo>
                <a:lnTo>
                  <a:pt x="1473200" y="1160463"/>
                </a:lnTo>
                <a:lnTo>
                  <a:pt x="1473200" y="1158875"/>
                </a:lnTo>
                <a:lnTo>
                  <a:pt x="1473200" y="1157288"/>
                </a:lnTo>
                <a:lnTo>
                  <a:pt x="1473200" y="1155700"/>
                </a:lnTo>
                <a:lnTo>
                  <a:pt x="1473200" y="1154113"/>
                </a:lnTo>
                <a:lnTo>
                  <a:pt x="1473200" y="1152525"/>
                </a:lnTo>
                <a:lnTo>
                  <a:pt x="1473200" y="1150938"/>
                </a:lnTo>
                <a:lnTo>
                  <a:pt x="1473200" y="1149350"/>
                </a:lnTo>
                <a:lnTo>
                  <a:pt x="1473200" y="1147763"/>
                </a:lnTo>
                <a:lnTo>
                  <a:pt x="1474788" y="1146175"/>
                </a:lnTo>
                <a:lnTo>
                  <a:pt x="1476375" y="1146175"/>
                </a:lnTo>
                <a:lnTo>
                  <a:pt x="1476375" y="1144588"/>
                </a:lnTo>
                <a:lnTo>
                  <a:pt x="1476375" y="1143000"/>
                </a:lnTo>
                <a:lnTo>
                  <a:pt x="1477963" y="1143000"/>
                </a:lnTo>
                <a:lnTo>
                  <a:pt x="1477963" y="1141413"/>
                </a:lnTo>
                <a:lnTo>
                  <a:pt x="1477963" y="1139825"/>
                </a:lnTo>
                <a:lnTo>
                  <a:pt x="1479550" y="1139825"/>
                </a:lnTo>
                <a:lnTo>
                  <a:pt x="1481138" y="1139825"/>
                </a:lnTo>
                <a:lnTo>
                  <a:pt x="1482725" y="1139825"/>
                </a:lnTo>
                <a:lnTo>
                  <a:pt x="1482725" y="1138238"/>
                </a:lnTo>
                <a:lnTo>
                  <a:pt x="1482725" y="1136650"/>
                </a:lnTo>
                <a:lnTo>
                  <a:pt x="1482725" y="1135063"/>
                </a:lnTo>
                <a:lnTo>
                  <a:pt x="1482725" y="1133475"/>
                </a:lnTo>
                <a:lnTo>
                  <a:pt x="1482725" y="1131888"/>
                </a:lnTo>
                <a:lnTo>
                  <a:pt x="1482725" y="1130300"/>
                </a:lnTo>
                <a:lnTo>
                  <a:pt x="1484313" y="1130300"/>
                </a:lnTo>
                <a:lnTo>
                  <a:pt x="1484313" y="1128713"/>
                </a:lnTo>
                <a:lnTo>
                  <a:pt x="1484313" y="1127125"/>
                </a:lnTo>
                <a:lnTo>
                  <a:pt x="1484313" y="1125538"/>
                </a:lnTo>
                <a:lnTo>
                  <a:pt x="1482725" y="1125538"/>
                </a:lnTo>
                <a:lnTo>
                  <a:pt x="1482725" y="1123950"/>
                </a:lnTo>
                <a:lnTo>
                  <a:pt x="1484313" y="1123950"/>
                </a:lnTo>
                <a:lnTo>
                  <a:pt x="1485900" y="1122363"/>
                </a:lnTo>
                <a:lnTo>
                  <a:pt x="1487488" y="1122363"/>
                </a:lnTo>
                <a:lnTo>
                  <a:pt x="1489075" y="1122363"/>
                </a:lnTo>
                <a:lnTo>
                  <a:pt x="1489075" y="1120775"/>
                </a:lnTo>
                <a:lnTo>
                  <a:pt x="1490663" y="1120775"/>
                </a:lnTo>
                <a:lnTo>
                  <a:pt x="1492250" y="1120775"/>
                </a:lnTo>
                <a:lnTo>
                  <a:pt x="1493838" y="1120775"/>
                </a:lnTo>
                <a:lnTo>
                  <a:pt x="1495425" y="1120775"/>
                </a:lnTo>
                <a:lnTo>
                  <a:pt x="1495425" y="1119188"/>
                </a:lnTo>
                <a:lnTo>
                  <a:pt x="1495425" y="1117600"/>
                </a:lnTo>
                <a:lnTo>
                  <a:pt x="1497013" y="1117600"/>
                </a:lnTo>
                <a:lnTo>
                  <a:pt x="1497013" y="1116013"/>
                </a:lnTo>
                <a:lnTo>
                  <a:pt x="1497013" y="1114425"/>
                </a:lnTo>
                <a:lnTo>
                  <a:pt x="1497013" y="1112838"/>
                </a:lnTo>
                <a:lnTo>
                  <a:pt x="1497013" y="1111250"/>
                </a:lnTo>
                <a:lnTo>
                  <a:pt x="1497013" y="1109663"/>
                </a:lnTo>
                <a:lnTo>
                  <a:pt x="1497013" y="1108075"/>
                </a:lnTo>
                <a:lnTo>
                  <a:pt x="1498600" y="1108075"/>
                </a:lnTo>
                <a:lnTo>
                  <a:pt x="1500188" y="1106488"/>
                </a:lnTo>
                <a:lnTo>
                  <a:pt x="1500188" y="1104900"/>
                </a:lnTo>
                <a:lnTo>
                  <a:pt x="1501775" y="1104900"/>
                </a:lnTo>
                <a:lnTo>
                  <a:pt x="1503363" y="1104900"/>
                </a:lnTo>
                <a:lnTo>
                  <a:pt x="1503363" y="1103313"/>
                </a:lnTo>
                <a:lnTo>
                  <a:pt x="1503363" y="1101725"/>
                </a:lnTo>
                <a:lnTo>
                  <a:pt x="1503363" y="1100138"/>
                </a:lnTo>
                <a:lnTo>
                  <a:pt x="1504950" y="1100138"/>
                </a:lnTo>
                <a:lnTo>
                  <a:pt x="1504950" y="1098550"/>
                </a:lnTo>
                <a:lnTo>
                  <a:pt x="1503363" y="1098550"/>
                </a:lnTo>
                <a:lnTo>
                  <a:pt x="1503363" y="1096963"/>
                </a:lnTo>
                <a:lnTo>
                  <a:pt x="1504950" y="1096963"/>
                </a:lnTo>
                <a:lnTo>
                  <a:pt x="1504950" y="1095375"/>
                </a:lnTo>
                <a:lnTo>
                  <a:pt x="1504950" y="1093788"/>
                </a:lnTo>
                <a:lnTo>
                  <a:pt x="1503363" y="1093788"/>
                </a:lnTo>
                <a:lnTo>
                  <a:pt x="1501775" y="1093788"/>
                </a:lnTo>
                <a:lnTo>
                  <a:pt x="1500188" y="1093788"/>
                </a:lnTo>
                <a:lnTo>
                  <a:pt x="1498600" y="1093788"/>
                </a:lnTo>
                <a:lnTo>
                  <a:pt x="1497013" y="1093788"/>
                </a:lnTo>
                <a:lnTo>
                  <a:pt x="1495425" y="1093788"/>
                </a:lnTo>
                <a:lnTo>
                  <a:pt x="1493838" y="1093788"/>
                </a:lnTo>
                <a:lnTo>
                  <a:pt x="1492250" y="1093788"/>
                </a:lnTo>
                <a:lnTo>
                  <a:pt x="1492250" y="1092200"/>
                </a:lnTo>
                <a:lnTo>
                  <a:pt x="1492250" y="1090613"/>
                </a:lnTo>
                <a:lnTo>
                  <a:pt x="1490663" y="1090613"/>
                </a:lnTo>
                <a:lnTo>
                  <a:pt x="1489075" y="1090613"/>
                </a:lnTo>
                <a:lnTo>
                  <a:pt x="1489075" y="1089025"/>
                </a:lnTo>
                <a:lnTo>
                  <a:pt x="1487488" y="1089025"/>
                </a:lnTo>
                <a:lnTo>
                  <a:pt x="1487488" y="1087438"/>
                </a:lnTo>
                <a:lnTo>
                  <a:pt x="1485900" y="1087438"/>
                </a:lnTo>
                <a:lnTo>
                  <a:pt x="1485900" y="1085850"/>
                </a:lnTo>
                <a:lnTo>
                  <a:pt x="1485900" y="1084263"/>
                </a:lnTo>
                <a:lnTo>
                  <a:pt x="1484313" y="1084263"/>
                </a:lnTo>
                <a:lnTo>
                  <a:pt x="1484313" y="1082675"/>
                </a:lnTo>
                <a:lnTo>
                  <a:pt x="1484313" y="1081088"/>
                </a:lnTo>
                <a:lnTo>
                  <a:pt x="1482725" y="1081088"/>
                </a:lnTo>
                <a:lnTo>
                  <a:pt x="1482725" y="1079500"/>
                </a:lnTo>
                <a:lnTo>
                  <a:pt x="1482725" y="1077913"/>
                </a:lnTo>
                <a:lnTo>
                  <a:pt x="1481138" y="1077913"/>
                </a:lnTo>
                <a:lnTo>
                  <a:pt x="1481138" y="1079500"/>
                </a:lnTo>
                <a:lnTo>
                  <a:pt x="1479550" y="1079500"/>
                </a:lnTo>
                <a:lnTo>
                  <a:pt x="1479550" y="1077913"/>
                </a:lnTo>
                <a:lnTo>
                  <a:pt x="1477963" y="1077913"/>
                </a:lnTo>
                <a:lnTo>
                  <a:pt x="1477963" y="1076325"/>
                </a:lnTo>
                <a:lnTo>
                  <a:pt x="1476375" y="1076325"/>
                </a:lnTo>
                <a:lnTo>
                  <a:pt x="1474788" y="1076325"/>
                </a:lnTo>
                <a:lnTo>
                  <a:pt x="1473200" y="1076325"/>
                </a:lnTo>
                <a:lnTo>
                  <a:pt x="1471613" y="1076325"/>
                </a:lnTo>
                <a:lnTo>
                  <a:pt x="1470025" y="1076325"/>
                </a:lnTo>
                <a:lnTo>
                  <a:pt x="1470025" y="1074738"/>
                </a:lnTo>
                <a:lnTo>
                  <a:pt x="1468438" y="1074738"/>
                </a:lnTo>
                <a:lnTo>
                  <a:pt x="1468438" y="1076325"/>
                </a:lnTo>
                <a:lnTo>
                  <a:pt x="1466850" y="1076325"/>
                </a:lnTo>
                <a:lnTo>
                  <a:pt x="1465263" y="1076325"/>
                </a:lnTo>
                <a:lnTo>
                  <a:pt x="1463675" y="1076325"/>
                </a:lnTo>
                <a:lnTo>
                  <a:pt x="1462088" y="1076325"/>
                </a:lnTo>
                <a:lnTo>
                  <a:pt x="1460500" y="1076325"/>
                </a:lnTo>
                <a:lnTo>
                  <a:pt x="1458913" y="1076325"/>
                </a:lnTo>
                <a:lnTo>
                  <a:pt x="1457325" y="1076325"/>
                </a:lnTo>
                <a:lnTo>
                  <a:pt x="1457325" y="1074738"/>
                </a:lnTo>
                <a:lnTo>
                  <a:pt x="1455738" y="1074738"/>
                </a:lnTo>
                <a:lnTo>
                  <a:pt x="1455738" y="1073150"/>
                </a:lnTo>
                <a:lnTo>
                  <a:pt x="1455738" y="1071563"/>
                </a:lnTo>
                <a:lnTo>
                  <a:pt x="1455738" y="1069975"/>
                </a:lnTo>
                <a:lnTo>
                  <a:pt x="1455738" y="1068388"/>
                </a:lnTo>
                <a:lnTo>
                  <a:pt x="1454150" y="1068388"/>
                </a:lnTo>
                <a:lnTo>
                  <a:pt x="1452563" y="1068388"/>
                </a:lnTo>
                <a:lnTo>
                  <a:pt x="1452563" y="1066800"/>
                </a:lnTo>
                <a:lnTo>
                  <a:pt x="1450975" y="1066800"/>
                </a:lnTo>
                <a:lnTo>
                  <a:pt x="1450975" y="1065213"/>
                </a:lnTo>
                <a:lnTo>
                  <a:pt x="1450975" y="1063625"/>
                </a:lnTo>
                <a:lnTo>
                  <a:pt x="1449388" y="1063625"/>
                </a:lnTo>
                <a:lnTo>
                  <a:pt x="1447800" y="1063625"/>
                </a:lnTo>
                <a:lnTo>
                  <a:pt x="1447800" y="1062038"/>
                </a:lnTo>
                <a:lnTo>
                  <a:pt x="1446213" y="1062038"/>
                </a:lnTo>
                <a:lnTo>
                  <a:pt x="1446213" y="1060450"/>
                </a:lnTo>
                <a:lnTo>
                  <a:pt x="1446213" y="1058863"/>
                </a:lnTo>
                <a:lnTo>
                  <a:pt x="1446213" y="1057275"/>
                </a:lnTo>
                <a:lnTo>
                  <a:pt x="1447800" y="1057275"/>
                </a:lnTo>
                <a:lnTo>
                  <a:pt x="1447800" y="1055688"/>
                </a:lnTo>
                <a:lnTo>
                  <a:pt x="1447800" y="1054100"/>
                </a:lnTo>
                <a:lnTo>
                  <a:pt x="1447800" y="1052513"/>
                </a:lnTo>
                <a:lnTo>
                  <a:pt x="1447800" y="1050925"/>
                </a:lnTo>
                <a:lnTo>
                  <a:pt x="1447800" y="1049338"/>
                </a:lnTo>
                <a:lnTo>
                  <a:pt x="1449388" y="1049338"/>
                </a:lnTo>
                <a:lnTo>
                  <a:pt x="1449388" y="1047750"/>
                </a:lnTo>
                <a:lnTo>
                  <a:pt x="1447800" y="1047750"/>
                </a:lnTo>
                <a:lnTo>
                  <a:pt x="1447800" y="1046163"/>
                </a:lnTo>
                <a:lnTo>
                  <a:pt x="1447800" y="1044575"/>
                </a:lnTo>
                <a:lnTo>
                  <a:pt x="1449388" y="1044575"/>
                </a:lnTo>
                <a:lnTo>
                  <a:pt x="1449388" y="1042988"/>
                </a:lnTo>
                <a:lnTo>
                  <a:pt x="1447800" y="1042988"/>
                </a:lnTo>
                <a:lnTo>
                  <a:pt x="1447800" y="1041400"/>
                </a:lnTo>
                <a:lnTo>
                  <a:pt x="1447800" y="1039813"/>
                </a:lnTo>
                <a:lnTo>
                  <a:pt x="1449388" y="1039813"/>
                </a:lnTo>
                <a:lnTo>
                  <a:pt x="1449388" y="1038225"/>
                </a:lnTo>
                <a:lnTo>
                  <a:pt x="1449388" y="1036638"/>
                </a:lnTo>
                <a:lnTo>
                  <a:pt x="1450975" y="1036638"/>
                </a:lnTo>
                <a:lnTo>
                  <a:pt x="1450975" y="1035050"/>
                </a:lnTo>
                <a:lnTo>
                  <a:pt x="1449388" y="1035050"/>
                </a:lnTo>
                <a:lnTo>
                  <a:pt x="1449388" y="1033463"/>
                </a:lnTo>
                <a:lnTo>
                  <a:pt x="1449388" y="1031875"/>
                </a:lnTo>
                <a:lnTo>
                  <a:pt x="1450975" y="1031875"/>
                </a:lnTo>
                <a:lnTo>
                  <a:pt x="1450975" y="1030288"/>
                </a:lnTo>
                <a:lnTo>
                  <a:pt x="1450975" y="1028700"/>
                </a:lnTo>
                <a:lnTo>
                  <a:pt x="1450975" y="1027113"/>
                </a:lnTo>
                <a:lnTo>
                  <a:pt x="1450975" y="1025525"/>
                </a:lnTo>
                <a:lnTo>
                  <a:pt x="1450975" y="1023938"/>
                </a:lnTo>
                <a:lnTo>
                  <a:pt x="1450975" y="1022350"/>
                </a:lnTo>
                <a:lnTo>
                  <a:pt x="1450975" y="1020763"/>
                </a:lnTo>
                <a:lnTo>
                  <a:pt x="1452563" y="1019175"/>
                </a:lnTo>
                <a:lnTo>
                  <a:pt x="1452563" y="1017588"/>
                </a:lnTo>
                <a:lnTo>
                  <a:pt x="1452563" y="1016000"/>
                </a:lnTo>
                <a:lnTo>
                  <a:pt x="1452563" y="1014413"/>
                </a:lnTo>
                <a:lnTo>
                  <a:pt x="1450975" y="1014413"/>
                </a:lnTo>
                <a:lnTo>
                  <a:pt x="1450975" y="1012825"/>
                </a:lnTo>
                <a:lnTo>
                  <a:pt x="1450975" y="1011238"/>
                </a:lnTo>
                <a:lnTo>
                  <a:pt x="1449388" y="1011238"/>
                </a:lnTo>
                <a:lnTo>
                  <a:pt x="1449388" y="1009650"/>
                </a:lnTo>
                <a:lnTo>
                  <a:pt x="1447800" y="1009650"/>
                </a:lnTo>
                <a:lnTo>
                  <a:pt x="1446213" y="1009650"/>
                </a:lnTo>
                <a:lnTo>
                  <a:pt x="1446213" y="1008063"/>
                </a:lnTo>
                <a:lnTo>
                  <a:pt x="1446213" y="1006475"/>
                </a:lnTo>
                <a:lnTo>
                  <a:pt x="1446213" y="1004888"/>
                </a:lnTo>
                <a:lnTo>
                  <a:pt x="1446213" y="1003300"/>
                </a:lnTo>
                <a:lnTo>
                  <a:pt x="1446213" y="1001713"/>
                </a:lnTo>
                <a:lnTo>
                  <a:pt x="1446213" y="1000125"/>
                </a:lnTo>
                <a:lnTo>
                  <a:pt x="1447800" y="1000125"/>
                </a:lnTo>
                <a:lnTo>
                  <a:pt x="1447800" y="998538"/>
                </a:lnTo>
                <a:lnTo>
                  <a:pt x="1449388" y="998538"/>
                </a:lnTo>
                <a:lnTo>
                  <a:pt x="1449388" y="996950"/>
                </a:lnTo>
                <a:lnTo>
                  <a:pt x="1449388" y="995363"/>
                </a:lnTo>
                <a:lnTo>
                  <a:pt x="1447800" y="995363"/>
                </a:lnTo>
                <a:lnTo>
                  <a:pt x="1447800" y="993775"/>
                </a:lnTo>
                <a:lnTo>
                  <a:pt x="1446213" y="993775"/>
                </a:lnTo>
                <a:lnTo>
                  <a:pt x="1446213" y="992188"/>
                </a:lnTo>
                <a:lnTo>
                  <a:pt x="1446213" y="990600"/>
                </a:lnTo>
                <a:lnTo>
                  <a:pt x="1444625" y="990600"/>
                </a:lnTo>
                <a:lnTo>
                  <a:pt x="1444625" y="989013"/>
                </a:lnTo>
                <a:lnTo>
                  <a:pt x="1444625" y="987425"/>
                </a:lnTo>
                <a:lnTo>
                  <a:pt x="1443038" y="987425"/>
                </a:lnTo>
                <a:lnTo>
                  <a:pt x="1443038" y="985838"/>
                </a:lnTo>
                <a:lnTo>
                  <a:pt x="1443038" y="984250"/>
                </a:lnTo>
                <a:lnTo>
                  <a:pt x="1441450" y="982663"/>
                </a:lnTo>
                <a:lnTo>
                  <a:pt x="1439863" y="982663"/>
                </a:lnTo>
                <a:lnTo>
                  <a:pt x="1438275" y="982663"/>
                </a:lnTo>
                <a:lnTo>
                  <a:pt x="1436688" y="984250"/>
                </a:lnTo>
                <a:lnTo>
                  <a:pt x="1435100" y="984250"/>
                </a:lnTo>
                <a:lnTo>
                  <a:pt x="1433513" y="984250"/>
                </a:lnTo>
                <a:lnTo>
                  <a:pt x="1431925" y="984250"/>
                </a:lnTo>
                <a:lnTo>
                  <a:pt x="1430338" y="984250"/>
                </a:lnTo>
                <a:lnTo>
                  <a:pt x="1430338" y="985838"/>
                </a:lnTo>
                <a:lnTo>
                  <a:pt x="1428750" y="985838"/>
                </a:lnTo>
                <a:lnTo>
                  <a:pt x="1427163" y="985838"/>
                </a:lnTo>
                <a:lnTo>
                  <a:pt x="1425575" y="985838"/>
                </a:lnTo>
                <a:lnTo>
                  <a:pt x="1423988" y="985838"/>
                </a:lnTo>
                <a:lnTo>
                  <a:pt x="1422400" y="985838"/>
                </a:lnTo>
                <a:lnTo>
                  <a:pt x="1422400" y="984250"/>
                </a:lnTo>
                <a:lnTo>
                  <a:pt x="1420813" y="984250"/>
                </a:lnTo>
                <a:lnTo>
                  <a:pt x="1419225" y="984250"/>
                </a:lnTo>
                <a:lnTo>
                  <a:pt x="1419225" y="985838"/>
                </a:lnTo>
                <a:lnTo>
                  <a:pt x="1417638" y="985838"/>
                </a:lnTo>
                <a:lnTo>
                  <a:pt x="1416050" y="985838"/>
                </a:lnTo>
                <a:lnTo>
                  <a:pt x="1416050" y="987425"/>
                </a:lnTo>
                <a:lnTo>
                  <a:pt x="1414463" y="987425"/>
                </a:lnTo>
                <a:lnTo>
                  <a:pt x="1412875" y="987425"/>
                </a:lnTo>
                <a:lnTo>
                  <a:pt x="1411288" y="987425"/>
                </a:lnTo>
                <a:lnTo>
                  <a:pt x="1409700" y="987425"/>
                </a:lnTo>
                <a:lnTo>
                  <a:pt x="1409700" y="985838"/>
                </a:lnTo>
                <a:lnTo>
                  <a:pt x="1408113" y="985838"/>
                </a:lnTo>
                <a:lnTo>
                  <a:pt x="1408113" y="984250"/>
                </a:lnTo>
                <a:lnTo>
                  <a:pt x="1406525" y="984250"/>
                </a:lnTo>
                <a:lnTo>
                  <a:pt x="1406525" y="982663"/>
                </a:lnTo>
                <a:lnTo>
                  <a:pt x="1404938" y="982663"/>
                </a:lnTo>
                <a:lnTo>
                  <a:pt x="1404938" y="981075"/>
                </a:lnTo>
                <a:lnTo>
                  <a:pt x="1403350" y="981075"/>
                </a:lnTo>
                <a:lnTo>
                  <a:pt x="1401763" y="981075"/>
                </a:lnTo>
                <a:lnTo>
                  <a:pt x="1401763" y="982663"/>
                </a:lnTo>
                <a:lnTo>
                  <a:pt x="1400175" y="982663"/>
                </a:lnTo>
                <a:lnTo>
                  <a:pt x="1398588" y="982663"/>
                </a:lnTo>
                <a:lnTo>
                  <a:pt x="1397000" y="982663"/>
                </a:lnTo>
                <a:lnTo>
                  <a:pt x="1397000" y="984250"/>
                </a:lnTo>
                <a:lnTo>
                  <a:pt x="1395413" y="984250"/>
                </a:lnTo>
                <a:lnTo>
                  <a:pt x="1393825" y="984250"/>
                </a:lnTo>
                <a:lnTo>
                  <a:pt x="1392238" y="984250"/>
                </a:lnTo>
                <a:lnTo>
                  <a:pt x="1392238" y="985838"/>
                </a:lnTo>
                <a:lnTo>
                  <a:pt x="1390650" y="985838"/>
                </a:lnTo>
                <a:lnTo>
                  <a:pt x="1389063" y="985838"/>
                </a:lnTo>
                <a:lnTo>
                  <a:pt x="1387475" y="985838"/>
                </a:lnTo>
                <a:lnTo>
                  <a:pt x="1385888" y="985838"/>
                </a:lnTo>
                <a:lnTo>
                  <a:pt x="1384300" y="985838"/>
                </a:lnTo>
                <a:lnTo>
                  <a:pt x="1382713" y="985838"/>
                </a:lnTo>
                <a:lnTo>
                  <a:pt x="1382713" y="984250"/>
                </a:lnTo>
                <a:lnTo>
                  <a:pt x="1381125" y="984250"/>
                </a:lnTo>
                <a:lnTo>
                  <a:pt x="1381125" y="982663"/>
                </a:lnTo>
                <a:lnTo>
                  <a:pt x="1379538" y="982663"/>
                </a:lnTo>
                <a:lnTo>
                  <a:pt x="1379538" y="981075"/>
                </a:lnTo>
                <a:lnTo>
                  <a:pt x="1379538" y="979488"/>
                </a:lnTo>
                <a:lnTo>
                  <a:pt x="1379538" y="977900"/>
                </a:lnTo>
                <a:lnTo>
                  <a:pt x="1381125" y="977900"/>
                </a:lnTo>
                <a:lnTo>
                  <a:pt x="1381125" y="976313"/>
                </a:lnTo>
                <a:lnTo>
                  <a:pt x="1382713" y="976313"/>
                </a:lnTo>
                <a:lnTo>
                  <a:pt x="1382713" y="974725"/>
                </a:lnTo>
                <a:lnTo>
                  <a:pt x="1382713" y="973138"/>
                </a:lnTo>
                <a:lnTo>
                  <a:pt x="1384300" y="973138"/>
                </a:lnTo>
                <a:lnTo>
                  <a:pt x="1384300" y="971550"/>
                </a:lnTo>
                <a:lnTo>
                  <a:pt x="1384300" y="969963"/>
                </a:lnTo>
                <a:lnTo>
                  <a:pt x="1384300" y="968375"/>
                </a:lnTo>
                <a:lnTo>
                  <a:pt x="1382713" y="968375"/>
                </a:lnTo>
                <a:lnTo>
                  <a:pt x="1381125" y="968375"/>
                </a:lnTo>
                <a:lnTo>
                  <a:pt x="1379538" y="968375"/>
                </a:lnTo>
                <a:lnTo>
                  <a:pt x="1377950" y="968375"/>
                </a:lnTo>
                <a:lnTo>
                  <a:pt x="1376363" y="968375"/>
                </a:lnTo>
                <a:lnTo>
                  <a:pt x="1374775" y="968375"/>
                </a:lnTo>
                <a:lnTo>
                  <a:pt x="1373188" y="968375"/>
                </a:lnTo>
                <a:lnTo>
                  <a:pt x="1371600" y="968375"/>
                </a:lnTo>
                <a:lnTo>
                  <a:pt x="1370013" y="968375"/>
                </a:lnTo>
                <a:lnTo>
                  <a:pt x="1370013" y="969963"/>
                </a:lnTo>
                <a:lnTo>
                  <a:pt x="1370013" y="971550"/>
                </a:lnTo>
                <a:lnTo>
                  <a:pt x="1368425" y="971550"/>
                </a:lnTo>
                <a:lnTo>
                  <a:pt x="1368425" y="973138"/>
                </a:lnTo>
                <a:lnTo>
                  <a:pt x="1366838" y="973138"/>
                </a:lnTo>
                <a:lnTo>
                  <a:pt x="1365250" y="973138"/>
                </a:lnTo>
                <a:lnTo>
                  <a:pt x="1365250" y="971550"/>
                </a:lnTo>
                <a:lnTo>
                  <a:pt x="1363663" y="971550"/>
                </a:lnTo>
                <a:lnTo>
                  <a:pt x="1362075" y="971550"/>
                </a:lnTo>
                <a:lnTo>
                  <a:pt x="1360488" y="971550"/>
                </a:lnTo>
                <a:lnTo>
                  <a:pt x="1360488" y="973138"/>
                </a:lnTo>
                <a:lnTo>
                  <a:pt x="1358900" y="973138"/>
                </a:lnTo>
                <a:lnTo>
                  <a:pt x="1357313" y="973138"/>
                </a:lnTo>
                <a:lnTo>
                  <a:pt x="1355725" y="973138"/>
                </a:lnTo>
                <a:lnTo>
                  <a:pt x="1354138" y="973138"/>
                </a:lnTo>
                <a:lnTo>
                  <a:pt x="1354138" y="971550"/>
                </a:lnTo>
                <a:lnTo>
                  <a:pt x="1352550" y="971550"/>
                </a:lnTo>
                <a:lnTo>
                  <a:pt x="1352550" y="969963"/>
                </a:lnTo>
                <a:lnTo>
                  <a:pt x="1350963" y="969963"/>
                </a:lnTo>
                <a:lnTo>
                  <a:pt x="1349375" y="969963"/>
                </a:lnTo>
                <a:lnTo>
                  <a:pt x="1347788" y="969963"/>
                </a:lnTo>
                <a:lnTo>
                  <a:pt x="1347788" y="968375"/>
                </a:lnTo>
                <a:lnTo>
                  <a:pt x="1346200" y="968375"/>
                </a:lnTo>
                <a:lnTo>
                  <a:pt x="1344613" y="968375"/>
                </a:lnTo>
                <a:lnTo>
                  <a:pt x="1343025" y="968375"/>
                </a:lnTo>
                <a:lnTo>
                  <a:pt x="1341438" y="968375"/>
                </a:lnTo>
                <a:lnTo>
                  <a:pt x="1339850" y="968375"/>
                </a:lnTo>
                <a:lnTo>
                  <a:pt x="1338263" y="968375"/>
                </a:lnTo>
                <a:lnTo>
                  <a:pt x="1336675" y="968375"/>
                </a:lnTo>
                <a:lnTo>
                  <a:pt x="1335088" y="968375"/>
                </a:lnTo>
                <a:lnTo>
                  <a:pt x="1333500" y="966788"/>
                </a:lnTo>
                <a:lnTo>
                  <a:pt x="1331913" y="966788"/>
                </a:lnTo>
                <a:lnTo>
                  <a:pt x="1331913" y="965200"/>
                </a:lnTo>
                <a:lnTo>
                  <a:pt x="1330325" y="965200"/>
                </a:lnTo>
                <a:lnTo>
                  <a:pt x="1330325" y="963613"/>
                </a:lnTo>
                <a:lnTo>
                  <a:pt x="1328738" y="963613"/>
                </a:lnTo>
                <a:lnTo>
                  <a:pt x="1327150" y="963613"/>
                </a:lnTo>
                <a:lnTo>
                  <a:pt x="1325563" y="963613"/>
                </a:lnTo>
                <a:lnTo>
                  <a:pt x="1323975" y="963613"/>
                </a:lnTo>
                <a:lnTo>
                  <a:pt x="1322388" y="963613"/>
                </a:lnTo>
                <a:lnTo>
                  <a:pt x="1322388" y="965200"/>
                </a:lnTo>
                <a:lnTo>
                  <a:pt x="1320800" y="965200"/>
                </a:lnTo>
                <a:lnTo>
                  <a:pt x="1320800" y="963613"/>
                </a:lnTo>
                <a:lnTo>
                  <a:pt x="1319213" y="963613"/>
                </a:lnTo>
                <a:lnTo>
                  <a:pt x="1319213" y="962025"/>
                </a:lnTo>
                <a:lnTo>
                  <a:pt x="1317625" y="962025"/>
                </a:lnTo>
                <a:lnTo>
                  <a:pt x="1317625" y="960438"/>
                </a:lnTo>
                <a:lnTo>
                  <a:pt x="1316038" y="960438"/>
                </a:lnTo>
                <a:lnTo>
                  <a:pt x="1316038" y="958850"/>
                </a:lnTo>
                <a:lnTo>
                  <a:pt x="1316038" y="957263"/>
                </a:lnTo>
                <a:lnTo>
                  <a:pt x="1316038" y="955675"/>
                </a:lnTo>
                <a:lnTo>
                  <a:pt x="1316038" y="954088"/>
                </a:lnTo>
                <a:lnTo>
                  <a:pt x="1316038" y="952500"/>
                </a:lnTo>
                <a:lnTo>
                  <a:pt x="1314450" y="952500"/>
                </a:lnTo>
                <a:lnTo>
                  <a:pt x="1314450" y="950913"/>
                </a:lnTo>
                <a:lnTo>
                  <a:pt x="1312863" y="950913"/>
                </a:lnTo>
                <a:lnTo>
                  <a:pt x="1312863" y="949325"/>
                </a:lnTo>
                <a:lnTo>
                  <a:pt x="1312863" y="947738"/>
                </a:lnTo>
                <a:lnTo>
                  <a:pt x="1312863" y="946150"/>
                </a:lnTo>
                <a:lnTo>
                  <a:pt x="1312863" y="944563"/>
                </a:lnTo>
                <a:lnTo>
                  <a:pt x="1312863" y="942975"/>
                </a:lnTo>
                <a:lnTo>
                  <a:pt x="1312863" y="941388"/>
                </a:lnTo>
                <a:lnTo>
                  <a:pt x="1312863" y="939800"/>
                </a:lnTo>
                <a:lnTo>
                  <a:pt x="1311275" y="938213"/>
                </a:lnTo>
                <a:lnTo>
                  <a:pt x="1309688" y="938213"/>
                </a:lnTo>
                <a:lnTo>
                  <a:pt x="1309688" y="939800"/>
                </a:lnTo>
                <a:lnTo>
                  <a:pt x="1308100" y="938213"/>
                </a:lnTo>
                <a:lnTo>
                  <a:pt x="1306513" y="938213"/>
                </a:lnTo>
                <a:lnTo>
                  <a:pt x="1304925" y="938213"/>
                </a:lnTo>
                <a:lnTo>
                  <a:pt x="1303338" y="938213"/>
                </a:lnTo>
                <a:lnTo>
                  <a:pt x="1301750" y="938213"/>
                </a:lnTo>
                <a:lnTo>
                  <a:pt x="1301750" y="936625"/>
                </a:lnTo>
                <a:lnTo>
                  <a:pt x="1300163" y="936625"/>
                </a:lnTo>
                <a:lnTo>
                  <a:pt x="1298575" y="936625"/>
                </a:lnTo>
                <a:lnTo>
                  <a:pt x="1296988" y="936625"/>
                </a:lnTo>
                <a:lnTo>
                  <a:pt x="1295400" y="936625"/>
                </a:lnTo>
                <a:lnTo>
                  <a:pt x="1293813" y="936625"/>
                </a:lnTo>
                <a:lnTo>
                  <a:pt x="1292225" y="936625"/>
                </a:lnTo>
                <a:lnTo>
                  <a:pt x="1290638" y="936625"/>
                </a:lnTo>
                <a:lnTo>
                  <a:pt x="1289050" y="936625"/>
                </a:lnTo>
                <a:lnTo>
                  <a:pt x="1289050" y="935038"/>
                </a:lnTo>
                <a:lnTo>
                  <a:pt x="1287463" y="935038"/>
                </a:lnTo>
                <a:lnTo>
                  <a:pt x="1285875" y="935038"/>
                </a:lnTo>
                <a:lnTo>
                  <a:pt x="1285875" y="933450"/>
                </a:lnTo>
                <a:lnTo>
                  <a:pt x="1284288" y="933450"/>
                </a:lnTo>
                <a:lnTo>
                  <a:pt x="1282700" y="933450"/>
                </a:lnTo>
                <a:lnTo>
                  <a:pt x="1281113" y="933450"/>
                </a:lnTo>
                <a:lnTo>
                  <a:pt x="1279525" y="933450"/>
                </a:lnTo>
                <a:lnTo>
                  <a:pt x="1277938" y="933450"/>
                </a:lnTo>
                <a:lnTo>
                  <a:pt x="1276350" y="933450"/>
                </a:lnTo>
                <a:lnTo>
                  <a:pt x="1276350" y="935038"/>
                </a:lnTo>
                <a:lnTo>
                  <a:pt x="1274763" y="935038"/>
                </a:lnTo>
                <a:lnTo>
                  <a:pt x="1273175" y="935038"/>
                </a:lnTo>
                <a:lnTo>
                  <a:pt x="1271588" y="935038"/>
                </a:lnTo>
                <a:lnTo>
                  <a:pt x="1271588" y="933450"/>
                </a:lnTo>
                <a:lnTo>
                  <a:pt x="1271588" y="931863"/>
                </a:lnTo>
                <a:lnTo>
                  <a:pt x="1271588" y="930275"/>
                </a:lnTo>
                <a:lnTo>
                  <a:pt x="1271588" y="928688"/>
                </a:lnTo>
                <a:lnTo>
                  <a:pt x="1273175" y="928688"/>
                </a:lnTo>
                <a:lnTo>
                  <a:pt x="1274763" y="928688"/>
                </a:lnTo>
                <a:lnTo>
                  <a:pt x="1276350" y="928688"/>
                </a:lnTo>
                <a:lnTo>
                  <a:pt x="1276350" y="927100"/>
                </a:lnTo>
                <a:lnTo>
                  <a:pt x="1277938" y="927100"/>
                </a:lnTo>
                <a:lnTo>
                  <a:pt x="1279525" y="927100"/>
                </a:lnTo>
                <a:lnTo>
                  <a:pt x="1281113" y="927100"/>
                </a:lnTo>
                <a:lnTo>
                  <a:pt x="1282700" y="927100"/>
                </a:lnTo>
                <a:lnTo>
                  <a:pt x="1282700" y="925513"/>
                </a:lnTo>
                <a:lnTo>
                  <a:pt x="1284288" y="925513"/>
                </a:lnTo>
                <a:lnTo>
                  <a:pt x="1285875" y="925513"/>
                </a:lnTo>
                <a:lnTo>
                  <a:pt x="1287463" y="925513"/>
                </a:lnTo>
                <a:lnTo>
                  <a:pt x="1287463" y="923925"/>
                </a:lnTo>
                <a:lnTo>
                  <a:pt x="1289050" y="923925"/>
                </a:lnTo>
                <a:lnTo>
                  <a:pt x="1290638" y="923925"/>
                </a:lnTo>
                <a:lnTo>
                  <a:pt x="1290638" y="922338"/>
                </a:lnTo>
                <a:lnTo>
                  <a:pt x="1290638" y="920750"/>
                </a:lnTo>
                <a:lnTo>
                  <a:pt x="1290638" y="919163"/>
                </a:lnTo>
                <a:lnTo>
                  <a:pt x="1292225" y="919163"/>
                </a:lnTo>
                <a:lnTo>
                  <a:pt x="1292225" y="917575"/>
                </a:lnTo>
                <a:lnTo>
                  <a:pt x="1293813" y="917575"/>
                </a:lnTo>
                <a:lnTo>
                  <a:pt x="1293813" y="915988"/>
                </a:lnTo>
                <a:lnTo>
                  <a:pt x="1293813" y="914400"/>
                </a:lnTo>
                <a:lnTo>
                  <a:pt x="1295400" y="914400"/>
                </a:lnTo>
                <a:lnTo>
                  <a:pt x="1295400" y="912813"/>
                </a:lnTo>
                <a:lnTo>
                  <a:pt x="1295400" y="911225"/>
                </a:lnTo>
                <a:lnTo>
                  <a:pt x="1296988" y="911225"/>
                </a:lnTo>
                <a:lnTo>
                  <a:pt x="1296988" y="909638"/>
                </a:lnTo>
                <a:lnTo>
                  <a:pt x="1296988" y="908050"/>
                </a:lnTo>
                <a:lnTo>
                  <a:pt x="1295400" y="908050"/>
                </a:lnTo>
                <a:lnTo>
                  <a:pt x="1295400" y="906463"/>
                </a:lnTo>
                <a:lnTo>
                  <a:pt x="1295400" y="904875"/>
                </a:lnTo>
                <a:lnTo>
                  <a:pt x="1295400" y="903288"/>
                </a:lnTo>
                <a:lnTo>
                  <a:pt x="1295400" y="901700"/>
                </a:lnTo>
                <a:lnTo>
                  <a:pt x="1293813" y="901700"/>
                </a:lnTo>
                <a:lnTo>
                  <a:pt x="1293813" y="900113"/>
                </a:lnTo>
                <a:lnTo>
                  <a:pt x="1293813" y="898525"/>
                </a:lnTo>
                <a:lnTo>
                  <a:pt x="1293813" y="896938"/>
                </a:lnTo>
                <a:lnTo>
                  <a:pt x="1295400" y="896938"/>
                </a:lnTo>
                <a:lnTo>
                  <a:pt x="1296988" y="896938"/>
                </a:lnTo>
                <a:lnTo>
                  <a:pt x="1296988" y="895350"/>
                </a:lnTo>
                <a:lnTo>
                  <a:pt x="1298575" y="895350"/>
                </a:lnTo>
                <a:lnTo>
                  <a:pt x="1298575" y="896938"/>
                </a:lnTo>
                <a:lnTo>
                  <a:pt x="1300163" y="896938"/>
                </a:lnTo>
                <a:lnTo>
                  <a:pt x="1301750" y="896938"/>
                </a:lnTo>
                <a:lnTo>
                  <a:pt x="1303338" y="896938"/>
                </a:lnTo>
                <a:lnTo>
                  <a:pt x="1304925" y="896938"/>
                </a:lnTo>
                <a:lnTo>
                  <a:pt x="1306513" y="896938"/>
                </a:lnTo>
                <a:lnTo>
                  <a:pt x="1308100" y="896938"/>
                </a:lnTo>
                <a:lnTo>
                  <a:pt x="1308100" y="898525"/>
                </a:lnTo>
                <a:lnTo>
                  <a:pt x="1309688" y="898525"/>
                </a:lnTo>
                <a:lnTo>
                  <a:pt x="1311275" y="898525"/>
                </a:lnTo>
                <a:lnTo>
                  <a:pt x="1311275" y="900113"/>
                </a:lnTo>
                <a:lnTo>
                  <a:pt x="1311275" y="901700"/>
                </a:lnTo>
                <a:lnTo>
                  <a:pt x="1312863" y="901700"/>
                </a:lnTo>
                <a:lnTo>
                  <a:pt x="1312863" y="903288"/>
                </a:lnTo>
                <a:lnTo>
                  <a:pt x="1312863" y="904875"/>
                </a:lnTo>
                <a:lnTo>
                  <a:pt x="1314450" y="906463"/>
                </a:lnTo>
                <a:lnTo>
                  <a:pt x="1316038" y="906463"/>
                </a:lnTo>
                <a:lnTo>
                  <a:pt x="1316038" y="908050"/>
                </a:lnTo>
                <a:lnTo>
                  <a:pt x="1316038" y="909638"/>
                </a:lnTo>
                <a:lnTo>
                  <a:pt x="1316038" y="911225"/>
                </a:lnTo>
                <a:lnTo>
                  <a:pt x="1316038" y="912813"/>
                </a:lnTo>
                <a:lnTo>
                  <a:pt x="1316038" y="914400"/>
                </a:lnTo>
                <a:lnTo>
                  <a:pt x="1317625" y="914400"/>
                </a:lnTo>
                <a:lnTo>
                  <a:pt x="1319213" y="914400"/>
                </a:lnTo>
                <a:lnTo>
                  <a:pt x="1320800" y="914400"/>
                </a:lnTo>
                <a:lnTo>
                  <a:pt x="1322388" y="914400"/>
                </a:lnTo>
                <a:lnTo>
                  <a:pt x="1323975" y="914400"/>
                </a:lnTo>
                <a:lnTo>
                  <a:pt x="1323975" y="912813"/>
                </a:lnTo>
                <a:lnTo>
                  <a:pt x="1323975" y="911225"/>
                </a:lnTo>
                <a:lnTo>
                  <a:pt x="1325563" y="911225"/>
                </a:lnTo>
                <a:lnTo>
                  <a:pt x="1327150" y="911225"/>
                </a:lnTo>
                <a:lnTo>
                  <a:pt x="1328738" y="911225"/>
                </a:lnTo>
                <a:lnTo>
                  <a:pt x="1330325" y="911225"/>
                </a:lnTo>
                <a:lnTo>
                  <a:pt x="1331913" y="911225"/>
                </a:lnTo>
                <a:lnTo>
                  <a:pt x="1333500" y="911225"/>
                </a:lnTo>
                <a:lnTo>
                  <a:pt x="1335088" y="911225"/>
                </a:lnTo>
                <a:lnTo>
                  <a:pt x="1335088" y="909638"/>
                </a:lnTo>
                <a:lnTo>
                  <a:pt x="1336675" y="909638"/>
                </a:lnTo>
                <a:lnTo>
                  <a:pt x="1336675" y="908050"/>
                </a:lnTo>
                <a:lnTo>
                  <a:pt x="1335088" y="908050"/>
                </a:lnTo>
                <a:lnTo>
                  <a:pt x="1335088" y="906463"/>
                </a:lnTo>
                <a:lnTo>
                  <a:pt x="1336675" y="906463"/>
                </a:lnTo>
                <a:lnTo>
                  <a:pt x="1336675" y="904875"/>
                </a:lnTo>
                <a:lnTo>
                  <a:pt x="1336675" y="903288"/>
                </a:lnTo>
                <a:lnTo>
                  <a:pt x="1338263" y="903288"/>
                </a:lnTo>
                <a:lnTo>
                  <a:pt x="1338263" y="901700"/>
                </a:lnTo>
                <a:lnTo>
                  <a:pt x="1339850" y="901700"/>
                </a:lnTo>
                <a:lnTo>
                  <a:pt x="1339850" y="900113"/>
                </a:lnTo>
                <a:lnTo>
                  <a:pt x="1339850" y="898525"/>
                </a:lnTo>
                <a:lnTo>
                  <a:pt x="1339850" y="896938"/>
                </a:lnTo>
                <a:lnTo>
                  <a:pt x="1338263" y="896938"/>
                </a:lnTo>
                <a:lnTo>
                  <a:pt x="1338263" y="895350"/>
                </a:lnTo>
                <a:lnTo>
                  <a:pt x="1336675" y="893763"/>
                </a:lnTo>
                <a:lnTo>
                  <a:pt x="1335088" y="893763"/>
                </a:lnTo>
                <a:lnTo>
                  <a:pt x="1335088" y="892175"/>
                </a:lnTo>
                <a:lnTo>
                  <a:pt x="1335088" y="890588"/>
                </a:lnTo>
                <a:lnTo>
                  <a:pt x="1333500" y="889000"/>
                </a:lnTo>
                <a:lnTo>
                  <a:pt x="1333500" y="887413"/>
                </a:lnTo>
                <a:lnTo>
                  <a:pt x="1333500" y="885825"/>
                </a:lnTo>
                <a:lnTo>
                  <a:pt x="1331913" y="885825"/>
                </a:lnTo>
                <a:lnTo>
                  <a:pt x="1331913" y="884238"/>
                </a:lnTo>
                <a:lnTo>
                  <a:pt x="1331913" y="882650"/>
                </a:lnTo>
                <a:lnTo>
                  <a:pt x="1331913" y="881063"/>
                </a:lnTo>
                <a:lnTo>
                  <a:pt x="1330325" y="879475"/>
                </a:lnTo>
                <a:lnTo>
                  <a:pt x="1330325" y="877888"/>
                </a:lnTo>
                <a:lnTo>
                  <a:pt x="1330325" y="876300"/>
                </a:lnTo>
                <a:lnTo>
                  <a:pt x="1330325" y="874713"/>
                </a:lnTo>
                <a:lnTo>
                  <a:pt x="1328738" y="874713"/>
                </a:lnTo>
                <a:lnTo>
                  <a:pt x="1328738" y="873125"/>
                </a:lnTo>
                <a:lnTo>
                  <a:pt x="1327150" y="871538"/>
                </a:lnTo>
                <a:lnTo>
                  <a:pt x="1327150" y="869950"/>
                </a:lnTo>
                <a:lnTo>
                  <a:pt x="1328738" y="869950"/>
                </a:lnTo>
                <a:lnTo>
                  <a:pt x="1330325" y="869950"/>
                </a:lnTo>
                <a:lnTo>
                  <a:pt x="1331913" y="869950"/>
                </a:lnTo>
                <a:lnTo>
                  <a:pt x="1333500" y="869950"/>
                </a:lnTo>
                <a:lnTo>
                  <a:pt x="1335088" y="869950"/>
                </a:lnTo>
                <a:lnTo>
                  <a:pt x="1335088" y="868363"/>
                </a:lnTo>
                <a:lnTo>
                  <a:pt x="1336675" y="868363"/>
                </a:lnTo>
                <a:lnTo>
                  <a:pt x="1338263" y="868363"/>
                </a:lnTo>
                <a:lnTo>
                  <a:pt x="1338263" y="866775"/>
                </a:lnTo>
                <a:lnTo>
                  <a:pt x="1339850" y="866775"/>
                </a:lnTo>
                <a:lnTo>
                  <a:pt x="1341438" y="866775"/>
                </a:lnTo>
                <a:lnTo>
                  <a:pt x="1343025" y="866775"/>
                </a:lnTo>
                <a:lnTo>
                  <a:pt x="1343025" y="868363"/>
                </a:lnTo>
                <a:lnTo>
                  <a:pt x="1344613" y="868363"/>
                </a:lnTo>
                <a:lnTo>
                  <a:pt x="1346200" y="868363"/>
                </a:lnTo>
                <a:lnTo>
                  <a:pt x="1347788" y="868363"/>
                </a:lnTo>
                <a:lnTo>
                  <a:pt x="1347788" y="869950"/>
                </a:lnTo>
                <a:lnTo>
                  <a:pt x="1347788" y="871538"/>
                </a:lnTo>
                <a:lnTo>
                  <a:pt x="1347788" y="873125"/>
                </a:lnTo>
                <a:lnTo>
                  <a:pt x="1349375" y="873125"/>
                </a:lnTo>
                <a:lnTo>
                  <a:pt x="1350963" y="873125"/>
                </a:lnTo>
                <a:lnTo>
                  <a:pt x="1352550" y="873125"/>
                </a:lnTo>
                <a:lnTo>
                  <a:pt x="1354138" y="873125"/>
                </a:lnTo>
                <a:lnTo>
                  <a:pt x="1355725" y="873125"/>
                </a:lnTo>
                <a:lnTo>
                  <a:pt x="1357313" y="873125"/>
                </a:lnTo>
                <a:lnTo>
                  <a:pt x="1357313" y="871538"/>
                </a:lnTo>
                <a:lnTo>
                  <a:pt x="1358900" y="871538"/>
                </a:lnTo>
                <a:lnTo>
                  <a:pt x="1360488" y="871538"/>
                </a:lnTo>
                <a:lnTo>
                  <a:pt x="1360488" y="869950"/>
                </a:lnTo>
                <a:lnTo>
                  <a:pt x="1362075" y="869950"/>
                </a:lnTo>
                <a:lnTo>
                  <a:pt x="1363663" y="869950"/>
                </a:lnTo>
                <a:lnTo>
                  <a:pt x="1363663" y="868363"/>
                </a:lnTo>
                <a:lnTo>
                  <a:pt x="1365250" y="868363"/>
                </a:lnTo>
                <a:lnTo>
                  <a:pt x="1366838" y="868363"/>
                </a:lnTo>
                <a:lnTo>
                  <a:pt x="1368425" y="868363"/>
                </a:lnTo>
                <a:lnTo>
                  <a:pt x="1370013" y="868363"/>
                </a:lnTo>
                <a:lnTo>
                  <a:pt x="1371600" y="868363"/>
                </a:lnTo>
                <a:lnTo>
                  <a:pt x="1371600" y="866775"/>
                </a:lnTo>
                <a:lnTo>
                  <a:pt x="1373188" y="866775"/>
                </a:lnTo>
                <a:lnTo>
                  <a:pt x="1373188" y="868363"/>
                </a:lnTo>
                <a:lnTo>
                  <a:pt x="1374775" y="868363"/>
                </a:lnTo>
                <a:lnTo>
                  <a:pt x="1374775" y="866775"/>
                </a:lnTo>
                <a:lnTo>
                  <a:pt x="1376363" y="866775"/>
                </a:lnTo>
                <a:lnTo>
                  <a:pt x="1377950" y="866775"/>
                </a:lnTo>
                <a:lnTo>
                  <a:pt x="1377950" y="868363"/>
                </a:lnTo>
                <a:lnTo>
                  <a:pt x="1379538" y="868363"/>
                </a:lnTo>
                <a:lnTo>
                  <a:pt x="1381125" y="868363"/>
                </a:lnTo>
                <a:lnTo>
                  <a:pt x="1381125" y="866775"/>
                </a:lnTo>
                <a:lnTo>
                  <a:pt x="1381125" y="865188"/>
                </a:lnTo>
                <a:lnTo>
                  <a:pt x="1382713" y="865188"/>
                </a:lnTo>
                <a:lnTo>
                  <a:pt x="1384300" y="865188"/>
                </a:lnTo>
                <a:lnTo>
                  <a:pt x="1385888" y="865188"/>
                </a:lnTo>
                <a:lnTo>
                  <a:pt x="1387475" y="865188"/>
                </a:lnTo>
                <a:lnTo>
                  <a:pt x="1389063" y="865188"/>
                </a:lnTo>
                <a:lnTo>
                  <a:pt x="1389063" y="863600"/>
                </a:lnTo>
                <a:lnTo>
                  <a:pt x="1387475" y="863600"/>
                </a:lnTo>
                <a:lnTo>
                  <a:pt x="1387475" y="862013"/>
                </a:lnTo>
                <a:lnTo>
                  <a:pt x="1385888" y="860425"/>
                </a:lnTo>
                <a:lnTo>
                  <a:pt x="1387475" y="860425"/>
                </a:lnTo>
                <a:lnTo>
                  <a:pt x="1387475" y="858838"/>
                </a:lnTo>
                <a:lnTo>
                  <a:pt x="1389063" y="858838"/>
                </a:lnTo>
                <a:lnTo>
                  <a:pt x="1390650" y="857250"/>
                </a:lnTo>
                <a:lnTo>
                  <a:pt x="1392238" y="857250"/>
                </a:lnTo>
                <a:lnTo>
                  <a:pt x="1392238" y="855663"/>
                </a:lnTo>
                <a:lnTo>
                  <a:pt x="1393825" y="855663"/>
                </a:lnTo>
                <a:lnTo>
                  <a:pt x="1393825" y="854075"/>
                </a:lnTo>
                <a:lnTo>
                  <a:pt x="1395413" y="854075"/>
                </a:lnTo>
                <a:lnTo>
                  <a:pt x="1395413" y="852488"/>
                </a:lnTo>
                <a:lnTo>
                  <a:pt x="1397000" y="852488"/>
                </a:lnTo>
                <a:lnTo>
                  <a:pt x="1398588" y="852488"/>
                </a:lnTo>
                <a:lnTo>
                  <a:pt x="1398588" y="854075"/>
                </a:lnTo>
                <a:lnTo>
                  <a:pt x="1398588" y="855663"/>
                </a:lnTo>
                <a:lnTo>
                  <a:pt x="1400175" y="855663"/>
                </a:lnTo>
                <a:lnTo>
                  <a:pt x="1401763" y="855663"/>
                </a:lnTo>
                <a:lnTo>
                  <a:pt x="1403350" y="855663"/>
                </a:lnTo>
                <a:lnTo>
                  <a:pt x="1404938" y="855663"/>
                </a:lnTo>
                <a:lnTo>
                  <a:pt x="1406525" y="855663"/>
                </a:lnTo>
                <a:lnTo>
                  <a:pt x="1406525" y="854075"/>
                </a:lnTo>
                <a:lnTo>
                  <a:pt x="1408113" y="854075"/>
                </a:lnTo>
                <a:lnTo>
                  <a:pt x="1408113" y="852488"/>
                </a:lnTo>
                <a:lnTo>
                  <a:pt x="1409700" y="852488"/>
                </a:lnTo>
                <a:lnTo>
                  <a:pt x="1409700" y="854075"/>
                </a:lnTo>
                <a:lnTo>
                  <a:pt x="1411288" y="854075"/>
                </a:lnTo>
                <a:lnTo>
                  <a:pt x="1412875" y="854075"/>
                </a:lnTo>
                <a:lnTo>
                  <a:pt x="1412875" y="855663"/>
                </a:lnTo>
                <a:lnTo>
                  <a:pt x="1414463" y="855663"/>
                </a:lnTo>
                <a:lnTo>
                  <a:pt x="1414463" y="854075"/>
                </a:lnTo>
                <a:lnTo>
                  <a:pt x="1414463" y="852488"/>
                </a:lnTo>
                <a:lnTo>
                  <a:pt x="1416050" y="852488"/>
                </a:lnTo>
                <a:lnTo>
                  <a:pt x="1416050" y="850900"/>
                </a:lnTo>
                <a:lnTo>
                  <a:pt x="1417638" y="850900"/>
                </a:lnTo>
                <a:lnTo>
                  <a:pt x="1419225" y="850900"/>
                </a:lnTo>
                <a:lnTo>
                  <a:pt x="1419225" y="852488"/>
                </a:lnTo>
                <a:lnTo>
                  <a:pt x="1420813" y="852488"/>
                </a:lnTo>
                <a:lnTo>
                  <a:pt x="1420813" y="850900"/>
                </a:lnTo>
                <a:lnTo>
                  <a:pt x="1422400" y="850900"/>
                </a:lnTo>
                <a:lnTo>
                  <a:pt x="1423988" y="850900"/>
                </a:lnTo>
                <a:lnTo>
                  <a:pt x="1423988" y="849313"/>
                </a:lnTo>
                <a:lnTo>
                  <a:pt x="1423988" y="847725"/>
                </a:lnTo>
                <a:lnTo>
                  <a:pt x="1425575" y="847725"/>
                </a:lnTo>
                <a:lnTo>
                  <a:pt x="1427163" y="847725"/>
                </a:lnTo>
                <a:lnTo>
                  <a:pt x="1428750" y="847725"/>
                </a:lnTo>
                <a:lnTo>
                  <a:pt x="1430338" y="847725"/>
                </a:lnTo>
                <a:lnTo>
                  <a:pt x="1431925" y="847725"/>
                </a:lnTo>
                <a:lnTo>
                  <a:pt x="1433513" y="847725"/>
                </a:lnTo>
                <a:lnTo>
                  <a:pt x="1435100" y="847725"/>
                </a:lnTo>
                <a:lnTo>
                  <a:pt x="1436688" y="847725"/>
                </a:lnTo>
                <a:lnTo>
                  <a:pt x="1438275" y="847725"/>
                </a:lnTo>
                <a:lnTo>
                  <a:pt x="1438275" y="849313"/>
                </a:lnTo>
                <a:lnTo>
                  <a:pt x="1439863" y="849313"/>
                </a:lnTo>
                <a:lnTo>
                  <a:pt x="1441450" y="849313"/>
                </a:lnTo>
                <a:lnTo>
                  <a:pt x="1441450" y="850900"/>
                </a:lnTo>
                <a:lnTo>
                  <a:pt x="1443038" y="850900"/>
                </a:lnTo>
                <a:lnTo>
                  <a:pt x="1444625" y="850900"/>
                </a:lnTo>
                <a:lnTo>
                  <a:pt x="1444625" y="849313"/>
                </a:lnTo>
                <a:lnTo>
                  <a:pt x="1446213" y="849313"/>
                </a:lnTo>
                <a:lnTo>
                  <a:pt x="1447800" y="849313"/>
                </a:lnTo>
                <a:lnTo>
                  <a:pt x="1449388" y="847725"/>
                </a:lnTo>
                <a:lnTo>
                  <a:pt x="1450975" y="849313"/>
                </a:lnTo>
                <a:lnTo>
                  <a:pt x="1452563" y="847725"/>
                </a:lnTo>
                <a:lnTo>
                  <a:pt x="1454150" y="847725"/>
                </a:lnTo>
                <a:lnTo>
                  <a:pt x="1454150" y="846138"/>
                </a:lnTo>
                <a:lnTo>
                  <a:pt x="1455738" y="846138"/>
                </a:lnTo>
                <a:lnTo>
                  <a:pt x="1457325" y="846138"/>
                </a:lnTo>
                <a:lnTo>
                  <a:pt x="1458913" y="846138"/>
                </a:lnTo>
                <a:lnTo>
                  <a:pt x="1460500" y="846138"/>
                </a:lnTo>
                <a:lnTo>
                  <a:pt x="1462088" y="846138"/>
                </a:lnTo>
                <a:lnTo>
                  <a:pt x="1462088" y="844550"/>
                </a:lnTo>
                <a:lnTo>
                  <a:pt x="1463675" y="844550"/>
                </a:lnTo>
                <a:lnTo>
                  <a:pt x="1465263" y="844550"/>
                </a:lnTo>
                <a:lnTo>
                  <a:pt x="1466850" y="844550"/>
                </a:lnTo>
                <a:lnTo>
                  <a:pt x="1466850" y="842963"/>
                </a:lnTo>
                <a:lnTo>
                  <a:pt x="1468438" y="842963"/>
                </a:lnTo>
                <a:lnTo>
                  <a:pt x="1470025" y="842963"/>
                </a:lnTo>
                <a:lnTo>
                  <a:pt x="1471613" y="842963"/>
                </a:lnTo>
                <a:lnTo>
                  <a:pt x="1471613" y="841375"/>
                </a:lnTo>
                <a:lnTo>
                  <a:pt x="1473200" y="841375"/>
                </a:lnTo>
                <a:lnTo>
                  <a:pt x="1473200" y="839788"/>
                </a:lnTo>
                <a:lnTo>
                  <a:pt x="1474788" y="839788"/>
                </a:lnTo>
                <a:lnTo>
                  <a:pt x="1476375" y="839788"/>
                </a:lnTo>
                <a:lnTo>
                  <a:pt x="1476375" y="838200"/>
                </a:lnTo>
                <a:lnTo>
                  <a:pt x="1477963" y="838200"/>
                </a:lnTo>
                <a:lnTo>
                  <a:pt x="1479550" y="838200"/>
                </a:lnTo>
                <a:lnTo>
                  <a:pt x="1479550" y="836613"/>
                </a:lnTo>
                <a:lnTo>
                  <a:pt x="1481138" y="836613"/>
                </a:lnTo>
                <a:lnTo>
                  <a:pt x="1481138" y="835025"/>
                </a:lnTo>
                <a:lnTo>
                  <a:pt x="1482725" y="835025"/>
                </a:lnTo>
                <a:lnTo>
                  <a:pt x="1482725" y="833438"/>
                </a:lnTo>
                <a:lnTo>
                  <a:pt x="1481138" y="833438"/>
                </a:lnTo>
                <a:lnTo>
                  <a:pt x="1481138" y="831850"/>
                </a:lnTo>
                <a:lnTo>
                  <a:pt x="1481138" y="830263"/>
                </a:lnTo>
                <a:lnTo>
                  <a:pt x="1482725" y="830263"/>
                </a:lnTo>
                <a:lnTo>
                  <a:pt x="1484313" y="830263"/>
                </a:lnTo>
                <a:lnTo>
                  <a:pt x="1485900" y="830263"/>
                </a:lnTo>
                <a:lnTo>
                  <a:pt x="1485900" y="828675"/>
                </a:lnTo>
                <a:lnTo>
                  <a:pt x="1485900" y="827088"/>
                </a:lnTo>
                <a:lnTo>
                  <a:pt x="1487488" y="827088"/>
                </a:lnTo>
                <a:lnTo>
                  <a:pt x="1489075" y="827088"/>
                </a:lnTo>
                <a:lnTo>
                  <a:pt x="1489075" y="825500"/>
                </a:lnTo>
                <a:lnTo>
                  <a:pt x="1490663" y="825500"/>
                </a:lnTo>
                <a:lnTo>
                  <a:pt x="1490663" y="823913"/>
                </a:lnTo>
                <a:lnTo>
                  <a:pt x="1490663" y="822325"/>
                </a:lnTo>
                <a:lnTo>
                  <a:pt x="1492250" y="822325"/>
                </a:lnTo>
                <a:lnTo>
                  <a:pt x="1492250" y="820738"/>
                </a:lnTo>
                <a:lnTo>
                  <a:pt x="1492250" y="819150"/>
                </a:lnTo>
                <a:lnTo>
                  <a:pt x="1492250" y="817563"/>
                </a:lnTo>
                <a:lnTo>
                  <a:pt x="1492250" y="815975"/>
                </a:lnTo>
                <a:lnTo>
                  <a:pt x="1493838" y="815975"/>
                </a:lnTo>
                <a:lnTo>
                  <a:pt x="1493838" y="814388"/>
                </a:lnTo>
                <a:lnTo>
                  <a:pt x="1493838" y="812800"/>
                </a:lnTo>
                <a:lnTo>
                  <a:pt x="1493838" y="811213"/>
                </a:lnTo>
                <a:lnTo>
                  <a:pt x="1492250" y="811213"/>
                </a:lnTo>
                <a:lnTo>
                  <a:pt x="1490663" y="811213"/>
                </a:lnTo>
                <a:lnTo>
                  <a:pt x="1489075" y="809625"/>
                </a:lnTo>
                <a:lnTo>
                  <a:pt x="1489075" y="808038"/>
                </a:lnTo>
                <a:lnTo>
                  <a:pt x="1487488" y="808038"/>
                </a:lnTo>
                <a:lnTo>
                  <a:pt x="1485900" y="808038"/>
                </a:lnTo>
                <a:lnTo>
                  <a:pt x="1485900" y="809625"/>
                </a:lnTo>
                <a:lnTo>
                  <a:pt x="1484313" y="809625"/>
                </a:lnTo>
                <a:lnTo>
                  <a:pt x="1482725" y="809625"/>
                </a:lnTo>
                <a:lnTo>
                  <a:pt x="1482725" y="811213"/>
                </a:lnTo>
                <a:lnTo>
                  <a:pt x="1481138" y="811213"/>
                </a:lnTo>
                <a:lnTo>
                  <a:pt x="1479550" y="811213"/>
                </a:lnTo>
                <a:lnTo>
                  <a:pt x="1477963" y="811213"/>
                </a:lnTo>
                <a:lnTo>
                  <a:pt x="1476375" y="811213"/>
                </a:lnTo>
                <a:lnTo>
                  <a:pt x="1474788" y="811213"/>
                </a:lnTo>
                <a:lnTo>
                  <a:pt x="1474788" y="812800"/>
                </a:lnTo>
                <a:lnTo>
                  <a:pt x="1473200" y="812800"/>
                </a:lnTo>
                <a:lnTo>
                  <a:pt x="1473200" y="811213"/>
                </a:lnTo>
                <a:lnTo>
                  <a:pt x="1471613" y="811213"/>
                </a:lnTo>
                <a:lnTo>
                  <a:pt x="1471613" y="809625"/>
                </a:lnTo>
                <a:lnTo>
                  <a:pt x="1471613" y="808038"/>
                </a:lnTo>
                <a:lnTo>
                  <a:pt x="1470025" y="808038"/>
                </a:lnTo>
                <a:lnTo>
                  <a:pt x="1470025" y="806450"/>
                </a:lnTo>
                <a:lnTo>
                  <a:pt x="1468438" y="806450"/>
                </a:lnTo>
                <a:lnTo>
                  <a:pt x="1466850" y="806450"/>
                </a:lnTo>
                <a:lnTo>
                  <a:pt x="1466850" y="804863"/>
                </a:lnTo>
                <a:lnTo>
                  <a:pt x="1465263" y="803275"/>
                </a:lnTo>
                <a:lnTo>
                  <a:pt x="1463675" y="803275"/>
                </a:lnTo>
                <a:lnTo>
                  <a:pt x="1462088" y="803275"/>
                </a:lnTo>
                <a:lnTo>
                  <a:pt x="1460500" y="803275"/>
                </a:lnTo>
                <a:lnTo>
                  <a:pt x="1460500" y="804863"/>
                </a:lnTo>
                <a:lnTo>
                  <a:pt x="1458913" y="804863"/>
                </a:lnTo>
                <a:lnTo>
                  <a:pt x="1457325" y="804863"/>
                </a:lnTo>
                <a:lnTo>
                  <a:pt x="1455738" y="804863"/>
                </a:lnTo>
                <a:lnTo>
                  <a:pt x="1454150" y="804863"/>
                </a:lnTo>
                <a:lnTo>
                  <a:pt x="1452563" y="804863"/>
                </a:lnTo>
                <a:lnTo>
                  <a:pt x="1452563" y="806450"/>
                </a:lnTo>
                <a:lnTo>
                  <a:pt x="1450975" y="806450"/>
                </a:lnTo>
                <a:lnTo>
                  <a:pt x="1450975" y="808038"/>
                </a:lnTo>
                <a:lnTo>
                  <a:pt x="1449388" y="808038"/>
                </a:lnTo>
                <a:lnTo>
                  <a:pt x="1447800" y="808038"/>
                </a:lnTo>
                <a:lnTo>
                  <a:pt x="1447800" y="809625"/>
                </a:lnTo>
                <a:lnTo>
                  <a:pt x="1446213" y="809625"/>
                </a:lnTo>
                <a:lnTo>
                  <a:pt x="1446213" y="811213"/>
                </a:lnTo>
                <a:lnTo>
                  <a:pt x="1444625" y="811213"/>
                </a:lnTo>
                <a:lnTo>
                  <a:pt x="1444625" y="809625"/>
                </a:lnTo>
                <a:lnTo>
                  <a:pt x="1443038" y="811213"/>
                </a:lnTo>
                <a:lnTo>
                  <a:pt x="1443038" y="809625"/>
                </a:lnTo>
                <a:lnTo>
                  <a:pt x="1441450" y="809625"/>
                </a:lnTo>
                <a:lnTo>
                  <a:pt x="1441450" y="808038"/>
                </a:lnTo>
                <a:lnTo>
                  <a:pt x="1439863" y="808038"/>
                </a:lnTo>
                <a:lnTo>
                  <a:pt x="1439863" y="806450"/>
                </a:lnTo>
                <a:lnTo>
                  <a:pt x="1438275" y="806450"/>
                </a:lnTo>
                <a:lnTo>
                  <a:pt x="1436688" y="806450"/>
                </a:lnTo>
                <a:lnTo>
                  <a:pt x="1435100" y="808038"/>
                </a:lnTo>
                <a:lnTo>
                  <a:pt x="1433513" y="806450"/>
                </a:lnTo>
                <a:lnTo>
                  <a:pt x="1431925" y="806450"/>
                </a:lnTo>
                <a:lnTo>
                  <a:pt x="1431925" y="804863"/>
                </a:lnTo>
                <a:lnTo>
                  <a:pt x="1430338" y="804863"/>
                </a:lnTo>
                <a:lnTo>
                  <a:pt x="1428750" y="803275"/>
                </a:lnTo>
                <a:lnTo>
                  <a:pt x="1428750" y="804863"/>
                </a:lnTo>
                <a:lnTo>
                  <a:pt x="1427163" y="804863"/>
                </a:lnTo>
                <a:lnTo>
                  <a:pt x="1425575" y="804863"/>
                </a:lnTo>
                <a:lnTo>
                  <a:pt x="1423988" y="803275"/>
                </a:lnTo>
                <a:lnTo>
                  <a:pt x="1423988" y="804863"/>
                </a:lnTo>
                <a:lnTo>
                  <a:pt x="1422400" y="804863"/>
                </a:lnTo>
                <a:lnTo>
                  <a:pt x="1420813" y="804863"/>
                </a:lnTo>
                <a:lnTo>
                  <a:pt x="1419225" y="804863"/>
                </a:lnTo>
                <a:lnTo>
                  <a:pt x="1419225" y="806450"/>
                </a:lnTo>
                <a:lnTo>
                  <a:pt x="1417638" y="806450"/>
                </a:lnTo>
                <a:lnTo>
                  <a:pt x="1416050" y="806450"/>
                </a:lnTo>
                <a:lnTo>
                  <a:pt x="1414463" y="804863"/>
                </a:lnTo>
                <a:lnTo>
                  <a:pt x="1412875" y="804863"/>
                </a:lnTo>
                <a:lnTo>
                  <a:pt x="1412875" y="803275"/>
                </a:lnTo>
                <a:lnTo>
                  <a:pt x="1411288" y="803275"/>
                </a:lnTo>
                <a:lnTo>
                  <a:pt x="1411288" y="801688"/>
                </a:lnTo>
                <a:lnTo>
                  <a:pt x="1411288" y="800100"/>
                </a:lnTo>
                <a:lnTo>
                  <a:pt x="1412875" y="800100"/>
                </a:lnTo>
                <a:lnTo>
                  <a:pt x="1412875" y="798513"/>
                </a:lnTo>
                <a:lnTo>
                  <a:pt x="1411288" y="798513"/>
                </a:lnTo>
                <a:lnTo>
                  <a:pt x="1412875" y="796925"/>
                </a:lnTo>
                <a:lnTo>
                  <a:pt x="1411288" y="796925"/>
                </a:lnTo>
                <a:lnTo>
                  <a:pt x="1411288" y="795338"/>
                </a:lnTo>
                <a:lnTo>
                  <a:pt x="1411288" y="793750"/>
                </a:lnTo>
                <a:lnTo>
                  <a:pt x="1409700" y="793750"/>
                </a:lnTo>
                <a:lnTo>
                  <a:pt x="1409700" y="792163"/>
                </a:lnTo>
                <a:lnTo>
                  <a:pt x="1409700" y="790575"/>
                </a:lnTo>
                <a:lnTo>
                  <a:pt x="1409700" y="788988"/>
                </a:lnTo>
                <a:lnTo>
                  <a:pt x="1409700" y="787400"/>
                </a:lnTo>
                <a:lnTo>
                  <a:pt x="1408113" y="787400"/>
                </a:lnTo>
                <a:lnTo>
                  <a:pt x="1408113" y="785813"/>
                </a:lnTo>
                <a:lnTo>
                  <a:pt x="1406525" y="784225"/>
                </a:lnTo>
                <a:lnTo>
                  <a:pt x="1406525" y="782638"/>
                </a:lnTo>
                <a:lnTo>
                  <a:pt x="1406525" y="781050"/>
                </a:lnTo>
                <a:lnTo>
                  <a:pt x="1408113" y="781050"/>
                </a:lnTo>
                <a:lnTo>
                  <a:pt x="1409700" y="781050"/>
                </a:lnTo>
                <a:lnTo>
                  <a:pt x="1411288" y="779463"/>
                </a:lnTo>
                <a:lnTo>
                  <a:pt x="1411288" y="777875"/>
                </a:lnTo>
                <a:lnTo>
                  <a:pt x="1411288" y="776288"/>
                </a:lnTo>
                <a:lnTo>
                  <a:pt x="1409700" y="776288"/>
                </a:lnTo>
                <a:lnTo>
                  <a:pt x="1408113" y="776288"/>
                </a:lnTo>
                <a:lnTo>
                  <a:pt x="1406525" y="776288"/>
                </a:lnTo>
                <a:lnTo>
                  <a:pt x="1406525" y="774700"/>
                </a:lnTo>
                <a:lnTo>
                  <a:pt x="1406525" y="773113"/>
                </a:lnTo>
                <a:lnTo>
                  <a:pt x="1404938" y="773113"/>
                </a:lnTo>
                <a:lnTo>
                  <a:pt x="1404938" y="771525"/>
                </a:lnTo>
                <a:lnTo>
                  <a:pt x="1404938" y="769938"/>
                </a:lnTo>
                <a:lnTo>
                  <a:pt x="1404938" y="768350"/>
                </a:lnTo>
                <a:lnTo>
                  <a:pt x="1403350" y="768350"/>
                </a:lnTo>
                <a:lnTo>
                  <a:pt x="1401763" y="768350"/>
                </a:lnTo>
                <a:lnTo>
                  <a:pt x="1400175" y="768350"/>
                </a:lnTo>
                <a:lnTo>
                  <a:pt x="1400175" y="766763"/>
                </a:lnTo>
                <a:lnTo>
                  <a:pt x="1398588" y="766763"/>
                </a:lnTo>
                <a:lnTo>
                  <a:pt x="1400175" y="765175"/>
                </a:lnTo>
                <a:lnTo>
                  <a:pt x="1400175" y="763588"/>
                </a:lnTo>
                <a:lnTo>
                  <a:pt x="1401763" y="763588"/>
                </a:lnTo>
                <a:lnTo>
                  <a:pt x="1401763" y="762000"/>
                </a:lnTo>
                <a:lnTo>
                  <a:pt x="1401763" y="760413"/>
                </a:lnTo>
                <a:lnTo>
                  <a:pt x="1403350" y="760413"/>
                </a:lnTo>
                <a:lnTo>
                  <a:pt x="1403350" y="758825"/>
                </a:lnTo>
                <a:lnTo>
                  <a:pt x="1404938" y="758825"/>
                </a:lnTo>
                <a:lnTo>
                  <a:pt x="1404938" y="757238"/>
                </a:lnTo>
                <a:lnTo>
                  <a:pt x="1403350" y="757238"/>
                </a:lnTo>
                <a:lnTo>
                  <a:pt x="1403350" y="755650"/>
                </a:lnTo>
                <a:lnTo>
                  <a:pt x="1404938" y="755650"/>
                </a:lnTo>
                <a:lnTo>
                  <a:pt x="1404938" y="754063"/>
                </a:lnTo>
                <a:lnTo>
                  <a:pt x="1406525" y="754063"/>
                </a:lnTo>
                <a:lnTo>
                  <a:pt x="1406525" y="752475"/>
                </a:lnTo>
                <a:lnTo>
                  <a:pt x="1406525" y="750888"/>
                </a:lnTo>
                <a:lnTo>
                  <a:pt x="1406525" y="749300"/>
                </a:lnTo>
                <a:lnTo>
                  <a:pt x="1406525" y="747713"/>
                </a:lnTo>
                <a:lnTo>
                  <a:pt x="1406525" y="746125"/>
                </a:lnTo>
                <a:lnTo>
                  <a:pt x="1408113" y="746125"/>
                </a:lnTo>
                <a:lnTo>
                  <a:pt x="1408113" y="744538"/>
                </a:lnTo>
                <a:lnTo>
                  <a:pt x="1409700" y="744538"/>
                </a:lnTo>
                <a:lnTo>
                  <a:pt x="1409700" y="742950"/>
                </a:lnTo>
                <a:lnTo>
                  <a:pt x="1409700" y="741363"/>
                </a:lnTo>
                <a:lnTo>
                  <a:pt x="1409700" y="739775"/>
                </a:lnTo>
                <a:lnTo>
                  <a:pt x="1408113" y="739775"/>
                </a:lnTo>
                <a:lnTo>
                  <a:pt x="1406525" y="739775"/>
                </a:lnTo>
                <a:lnTo>
                  <a:pt x="1404938" y="739775"/>
                </a:lnTo>
                <a:lnTo>
                  <a:pt x="1403350" y="739775"/>
                </a:lnTo>
                <a:lnTo>
                  <a:pt x="1401763" y="738188"/>
                </a:lnTo>
                <a:lnTo>
                  <a:pt x="1401763" y="736600"/>
                </a:lnTo>
                <a:lnTo>
                  <a:pt x="1401763" y="735013"/>
                </a:lnTo>
                <a:lnTo>
                  <a:pt x="1401763" y="733425"/>
                </a:lnTo>
                <a:lnTo>
                  <a:pt x="1403350" y="733425"/>
                </a:lnTo>
                <a:lnTo>
                  <a:pt x="1403350" y="731838"/>
                </a:lnTo>
                <a:lnTo>
                  <a:pt x="1401763" y="731838"/>
                </a:lnTo>
                <a:lnTo>
                  <a:pt x="1401763" y="730250"/>
                </a:lnTo>
                <a:lnTo>
                  <a:pt x="1401763" y="728663"/>
                </a:lnTo>
                <a:lnTo>
                  <a:pt x="1403350" y="728663"/>
                </a:lnTo>
                <a:lnTo>
                  <a:pt x="1404938" y="727075"/>
                </a:lnTo>
                <a:lnTo>
                  <a:pt x="1406525" y="727075"/>
                </a:lnTo>
                <a:lnTo>
                  <a:pt x="1406525" y="725488"/>
                </a:lnTo>
                <a:lnTo>
                  <a:pt x="1404938" y="725488"/>
                </a:lnTo>
                <a:lnTo>
                  <a:pt x="1404938" y="723900"/>
                </a:lnTo>
                <a:lnTo>
                  <a:pt x="1404938" y="722313"/>
                </a:lnTo>
                <a:lnTo>
                  <a:pt x="1403350" y="722313"/>
                </a:lnTo>
                <a:lnTo>
                  <a:pt x="1401763" y="722313"/>
                </a:lnTo>
                <a:lnTo>
                  <a:pt x="1401763" y="720725"/>
                </a:lnTo>
                <a:lnTo>
                  <a:pt x="1400175" y="719138"/>
                </a:lnTo>
                <a:lnTo>
                  <a:pt x="1400175" y="717550"/>
                </a:lnTo>
                <a:lnTo>
                  <a:pt x="1398588" y="717550"/>
                </a:lnTo>
                <a:lnTo>
                  <a:pt x="1397000" y="717550"/>
                </a:lnTo>
                <a:lnTo>
                  <a:pt x="1395413" y="717550"/>
                </a:lnTo>
                <a:lnTo>
                  <a:pt x="1393825" y="717550"/>
                </a:lnTo>
                <a:lnTo>
                  <a:pt x="1393825" y="719138"/>
                </a:lnTo>
                <a:lnTo>
                  <a:pt x="1392238" y="719138"/>
                </a:lnTo>
                <a:lnTo>
                  <a:pt x="1390650" y="719138"/>
                </a:lnTo>
                <a:lnTo>
                  <a:pt x="1389063" y="719138"/>
                </a:lnTo>
                <a:lnTo>
                  <a:pt x="1387475" y="717550"/>
                </a:lnTo>
                <a:lnTo>
                  <a:pt x="1385888" y="717550"/>
                </a:lnTo>
                <a:lnTo>
                  <a:pt x="1384300" y="717550"/>
                </a:lnTo>
                <a:lnTo>
                  <a:pt x="1384300" y="715963"/>
                </a:lnTo>
                <a:lnTo>
                  <a:pt x="1382713" y="715963"/>
                </a:lnTo>
                <a:lnTo>
                  <a:pt x="1382713" y="714375"/>
                </a:lnTo>
                <a:lnTo>
                  <a:pt x="1381125" y="714375"/>
                </a:lnTo>
                <a:lnTo>
                  <a:pt x="1381125" y="712788"/>
                </a:lnTo>
                <a:lnTo>
                  <a:pt x="1379538" y="712788"/>
                </a:lnTo>
                <a:lnTo>
                  <a:pt x="1377950" y="711200"/>
                </a:lnTo>
                <a:lnTo>
                  <a:pt x="1379538" y="711200"/>
                </a:lnTo>
                <a:lnTo>
                  <a:pt x="1379538" y="709613"/>
                </a:lnTo>
                <a:lnTo>
                  <a:pt x="1379538" y="708025"/>
                </a:lnTo>
                <a:lnTo>
                  <a:pt x="1379538" y="706438"/>
                </a:lnTo>
                <a:lnTo>
                  <a:pt x="1377950" y="704850"/>
                </a:lnTo>
                <a:lnTo>
                  <a:pt x="1376363" y="704850"/>
                </a:lnTo>
                <a:lnTo>
                  <a:pt x="1374775" y="704850"/>
                </a:lnTo>
                <a:lnTo>
                  <a:pt x="1374775" y="703263"/>
                </a:lnTo>
                <a:lnTo>
                  <a:pt x="1374775" y="701675"/>
                </a:lnTo>
                <a:lnTo>
                  <a:pt x="1373188" y="700088"/>
                </a:lnTo>
                <a:lnTo>
                  <a:pt x="1371600" y="700088"/>
                </a:lnTo>
                <a:lnTo>
                  <a:pt x="1371600" y="698500"/>
                </a:lnTo>
                <a:lnTo>
                  <a:pt x="1370013" y="698500"/>
                </a:lnTo>
                <a:lnTo>
                  <a:pt x="1370013" y="696913"/>
                </a:lnTo>
                <a:lnTo>
                  <a:pt x="1370013" y="695325"/>
                </a:lnTo>
                <a:lnTo>
                  <a:pt x="1368425" y="695325"/>
                </a:lnTo>
                <a:lnTo>
                  <a:pt x="1368425" y="693738"/>
                </a:lnTo>
                <a:lnTo>
                  <a:pt x="1366838" y="693738"/>
                </a:lnTo>
                <a:lnTo>
                  <a:pt x="1366838" y="692150"/>
                </a:lnTo>
                <a:lnTo>
                  <a:pt x="1366838" y="690563"/>
                </a:lnTo>
                <a:lnTo>
                  <a:pt x="1365250" y="690563"/>
                </a:lnTo>
                <a:lnTo>
                  <a:pt x="1365250" y="688975"/>
                </a:lnTo>
                <a:lnTo>
                  <a:pt x="1366838" y="687388"/>
                </a:lnTo>
                <a:lnTo>
                  <a:pt x="1366838" y="685800"/>
                </a:lnTo>
                <a:lnTo>
                  <a:pt x="1365250" y="685800"/>
                </a:lnTo>
                <a:lnTo>
                  <a:pt x="1363663" y="685800"/>
                </a:lnTo>
                <a:lnTo>
                  <a:pt x="1362075" y="685800"/>
                </a:lnTo>
                <a:lnTo>
                  <a:pt x="1362075" y="684213"/>
                </a:lnTo>
                <a:lnTo>
                  <a:pt x="1362075" y="682625"/>
                </a:lnTo>
                <a:lnTo>
                  <a:pt x="1362075" y="681038"/>
                </a:lnTo>
                <a:lnTo>
                  <a:pt x="1360488" y="681038"/>
                </a:lnTo>
                <a:lnTo>
                  <a:pt x="1360488" y="679450"/>
                </a:lnTo>
                <a:lnTo>
                  <a:pt x="1358900" y="679450"/>
                </a:lnTo>
                <a:lnTo>
                  <a:pt x="1358900" y="677863"/>
                </a:lnTo>
                <a:lnTo>
                  <a:pt x="1357313" y="677863"/>
                </a:lnTo>
                <a:lnTo>
                  <a:pt x="1357313" y="676275"/>
                </a:lnTo>
                <a:lnTo>
                  <a:pt x="1355725" y="676275"/>
                </a:lnTo>
                <a:lnTo>
                  <a:pt x="1355725" y="674688"/>
                </a:lnTo>
                <a:lnTo>
                  <a:pt x="1355725" y="673100"/>
                </a:lnTo>
                <a:lnTo>
                  <a:pt x="1354138" y="673100"/>
                </a:lnTo>
                <a:lnTo>
                  <a:pt x="1352550" y="673100"/>
                </a:lnTo>
                <a:lnTo>
                  <a:pt x="1352550" y="671513"/>
                </a:lnTo>
                <a:lnTo>
                  <a:pt x="1350963" y="671513"/>
                </a:lnTo>
                <a:lnTo>
                  <a:pt x="1350963" y="669925"/>
                </a:lnTo>
                <a:lnTo>
                  <a:pt x="1349375" y="669925"/>
                </a:lnTo>
                <a:lnTo>
                  <a:pt x="1347788" y="669925"/>
                </a:lnTo>
                <a:lnTo>
                  <a:pt x="1347788" y="671513"/>
                </a:lnTo>
                <a:lnTo>
                  <a:pt x="1346200" y="671513"/>
                </a:lnTo>
                <a:lnTo>
                  <a:pt x="1346200" y="673100"/>
                </a:lnTo>
                <a:lnTo>
                  <a:pt x="1344613" y="673100"/>
                </a:lnTo>
                <a:lnTo>
                  <a:pt x="1343025" y="673100"/>
                </a:lnTo>
                <a:lnTo>
                  <a:pt x="1341438" y="673100"/>
                </a:lnTo>
                <a:lnTo>
                  <a:pt x="1341438" y="671513"/>
                </a:lnTo>
                <a:lnTo>
                  <a:pt x="1339850" y="671513"/>
                </a:lnTo>
                <a:lnTo>
                  <a:pt x="1339850" y="669925"/>
                </a:lnTo>
                <a:lnTo>
                  <a:pt x="1339850" y="668338"/>
                </a:lnTo>
                <a:lnTo>
                  <a:pt x="1339850" y="666750"/>
                </a:lnTo>
                <a:lnTo>
                  <a:pt x="1339850" y="665163"/>
                </a:lnTo>
                <a:lnTo>
                  <a:pt x="1339850" y="663575"/>
                </a:lnTo>
                <a:lnTo>
                  <a:pt x="1339850" y="661988"/>
                </a:lnTo>
                <a:lnTo>
                  <a:pt x="1339850" y="660400"/>
                </a:lnTo>
                <a:lnTo>
                  <a:pt x="1339850" y="658813"/>
                </a:lnTo>
                <a:lnTo>
                  <a:pt x="1341438" y="658813"/>
                </a:lnTo>
                <a:lnTo>
                  <a:pt x="1341438" y="657225"/>
                </a:lnTo>
                <a:lnTo>
                  <a:pt x="1339850" y="657225"/>
                </a:lnTo>
                <a:lnTo>
                  <a:pt x="1339850" y="655638"/>
                </a:lnTo>
                <a:lnTo>
                  <a:pt x="1338263" y="655638"/>
                </a:lnTo>
                <a:lnTo>
                  <a:pt x="1336675" y="655638"/>
                </a:lnTo>
                <a:lnTo>
                  <a:pt x="1335088" y="655638"/>
                </a:lnTo>
                <a:lnTo>
                  <a:pt x="1333500" y="655638"/>
                </a:lnTo>
                <a:lnTo>
                  <a:pt x="1331913" y="655638"/>
                </a:lnTo>
                <a:lnTo>
                  <a:pt x="1331913" y="654050"/>
                </a:lnTo>
                <a:lnTo>
                  <a:pt x="1330325" y="654050"/>
                </a:lnTo>
                <a:lnTo>
                  <a:pt x="1330325" y="652463"/>
                </a:lnTo>
                <a:lnTo>
                  <a:pt x="1330325" y="650875"/>
                </a:lnTo>
                <a:lnTo>
                  <a:pt x="1328738" y="650875"/>
                </a:lnTo>
                <a:lnTo>
                  <a:pt x="1328738" y="649288"/>
                </a:lnTo>
                <a:lnTo>
                  <a:pt x="1327150" y="649288"/>
                </a:lnTo>
                <a:lnTo>
                  <a:pt x="1325563" y="649288"/>
                </a:lnTo>
                <a:lnTo>
                  <a:pt x="1325563" y="647700"/>
                </a:lnTo>
                <a:lnTo>
                  <a:pt x="1323975" y="647700"/>
                </a:lnTo>
                <a:lnTo>
                  <a:pt x="1323975" y="646113"/>
                </a:lnTo>
                <a:lnTo>
                  <a:pt x="1322388" y="646113"/>
                </a:lnTo>
                <a:lnTo>
                  <a:pt x="1322388" y="644525"/>
                </a:lnTo>
                <a:lnTo>
                  <a:pt x="1320800" y="644525"/>
                </a:lnTo>
                <a:lnTo>
                  <a:pt x="1320800" y="642938"/>
                </a:lnTo>
                <a:lnTo>
                  <a:pt x="1320800" y="641350"/>
                </a:lnTo>
                <a:lnTo>
                  <a:pt x="1320800" y="639763"/>
                </a:lnTo>
                <a:lnTo>
                  <a:pt x="1320800" y="638175"/>
                </a:lnTo>
                <a:lnTo>
                  <a:pt x="1320800" y="636588"/>
                </a:lnTo>
                <a:lnTo>
                  <a:pt x="1322388" y="636588"/>
                </a:lnTo>
                <a:lnTo>
                  <a:pt x="1322388" y="635000"/>
                </a:lnTo>
                <a:lnTo>
                  <a:pt x="1323975" y="635000"/>
                </a:lnTo>
                <a:lnTo>
                  <a:pt x="1325563" y="635000"/>
                </a:lnTo>
                <a:lnTo>
                  <a:pt x="1325563" y="633413"/>
                </a:lnTo>
                <a:lnTo>
                  <a:pt x="1327150" y="633413"/>
                </a:lnTo>
                <a:lnTo>
                  <a:pt x="1327150" y="631825"/>
                </a:lnTo>
                <a:lnTo>
                  <a:pt x="1328738" y="631825"/>
                </a:lnTo>
                <a:lnTo>
                  <a:pt x="1330325" y="631825"/>
                </a:lnTo>
                <a:lnTo>
                  <a:pt x="1330325" y="630238"/>
                </a:lnTo>
                <a:lnTo>
                  <a:pt x="1328738" y="630238"/>
                </a:lnTo>
                <a:lnTo>
                  <a:pt x="1328738" y="628650"/>
                </a:lnTo>
                <a:lnTo>
                  <a:pt x="1327150" y="628650"/>
                </a:lnTo>
                <a:lnTo>
                  <a:pt x="1325563" y="628650"/>
                </a:lnTo>
                <a:lnTo>
                  <a:pt x="1323975" y="628650"/>
                </a:lnTo>
                <a:lnTo>
                  <a:pt x="1322388" y="628650"/>
                </a:lnTo>
                <a:lnTo>
                  <a:pt x="1322388" y="627063"/>
                </a:lnTo>
                <a:lnTo>
                  <a:pt x="1322388" y="625475"/>
                </a:lnTo>
                <a:lnTo>
                  <a:pt x="1322388" y="623888"/>
                </a:lnTo>
                <a:lnTo>
                  <a:pt x="1320800" y="623888"/>
                </a:lnTo>
                <a:lnTo>
                  <a:pt x="1320800" y="622300"/>
                </a:lnTo>
                <a:lnTo>
                  <a:pt x="1320800" y="620713"/>
                </a:lnTo>
                <a:lnTo>
                  <a:pt x="1320800" y="619125"/>
                </a:lnTo>
                <a:lnTo>
                  <a:pt x="1320800" y="617538"/>
                </a:lnTo>
                <a:lnTo>
                  <a:pt x="1319213" y="617538"/>
                </a:lnTo>
                <a:lnTo>
                  <a:pt x="1317625" y="615950"/>
                </a:lnTo>
                <a:lnTo>
                  <a:pt x="1317625" y="614363"/>
                </a:lnTo>
                <a:lnTo>
                  <a:pt x="1316038" y="614363"/>
                </a:lnTo>
                <a:lnTo>
                  <a:pt x="1316038" y="612775"/>
                </a:lnTo>
                <a:lnTo>
                  <a:pt x="1316038" y="611188"/>
                </a:lnTo>
                <a:lnTo>
                  <a:pt x="1316038" y="609600"/>
                </a:lnTo>
                <a:lnTo>
                  <a:pt x="1314450" y="609600"/>
                </a:lnTo>
                <a:lnTo>
                  <a:pt x="1312863" y="609600"/>
                </a:lnTo>
                <a:lnTo>
                  <a:pt x="1311275" y="609600"/>
                </a:lnTo>
                <a:lnTo>
                  <a:pt x="1309688" y="609600"/>
                </a:lnTo>
                <a:lnTo>
                  <a:pt x="1308100" y="608013"/>
                </a:lnTo>
                <a:lnTo>
                  <a:pt x="1308100" y="606425"/>
                </a:lnTo>
                <a:lnTo>
                  <a:pt x="1308100" y="604838"/>
                </a:lnTo>
                <a:lnTo>
                  <a:pt x="1306513" y="604838"/>
                </a:lnTo>
                <a:lnTo>
                  <a:pt x="1306513" y="603250"/>
                </a:lnTo>
                <a:lnTo>
                  <a:pt x="1306513" y="601663"/>
                </a:lnTo>
                <a:lnTo>
                  <a:pt x="1304925" y="601663"/>
                </a:lnTo>
                <a:lnTo>
                  <a:pt x="1304925" y="600075"/>
                </a:lnTo>
                <a:lnTo>
                  <a:pt x="1306513" y="600075"/>
                </a:lnTo>
                <a:lnTo>
                  <a:pt x="1306513" y="598488"/>
                </a:lnTo>
                <a:lnTo>
                  <a:pt x="1304925" y="598488"/>
                </a:lnTo>
                <a:lnTo>
                  <a:pt x="1304925" y="596900"/>
                </a:lnTo>
                <a:lnTo>
                  <a:pt x="1303338" y="596900"/>
                </a:lnTo>
                <a:lnTo>
                  <a:pt x="1301750" y="596900"/>
                </a:lnTo>
                <a:lnTo>
                  <a:pt x="1301750" y="598488"/>
                </a:lnTo>
                <a:lnTo>
                  <a:pt x="1300163" y="598488"/>
                </a:lnTo>
                <a:lnTo>
                  <a:pt x="1298575" y="598488"/>
                </a:lnTo>
                <a:lnTo>
                  <a:pt x="1298575" y="596900"/>
                </a:lnTo>
                <a:lnTo>
                  <a:pt x="1296988" y="596900"/>
                </a:lnTo>
                <a:lnTo>
                  <a:pt x="1295400" y="596900"/>
                </a:lnTo>
                <a:lnTo>
                  <a:pt x="1295400" y="595313"/>
                </a:lnTo>
                <a:lnTo>
                  <a:pt x="1296988" y="595313"/>
                </a:lnTo>
                <a:lnTo>
                  <a:pt x="1296988" y="593725"/>
                </a:lnTo>
                <a:lnTo>
                  <a:pt x="1296988" y="592138"/>
                </a:lnTo>
                <a:lnTo>
                  <a:pt x="1296988" y="590550"/>
                </a:lnTo>
                <a:lnTo>
                  <a:pt x="1296988" y="588963"/>
                </a:lnTo>
                <a:lnTo>
                  <a:pt x="1295400" y="588963"/>
                </a:lnTo>
                <a:lnTo>
                  <a:pt x="1295400" y="587375"/>
                </a:lnTo>
                <a:lnTo>
                  <a:pt x="1295400" y="585788"/>
                </a:lnTo>
                <a:lnTo>
                  <a:pt x="1295400" y="584200"/>
                </a:lnTo>
                <a:lnTo>
                  <a:pt x="1293813" y="584200"/>
                </a:lnTo>
                <a:lnTo>
                  <a:pt x="1293813" y="582613"/>
                </a:lnTo>
                <a:lnTo>
                  <a:pt x="1295400" y="582613"/>
                </a:lnTo>
                <a:lnTo>
                  <a:pt x="1295400" y="581025"/>
                </a:lnTo>
                <a:lnTo>
                  <a:pt x="1293813" y="581025"/>
                </a:lnTo>
                <a:lnTo>
                  <a:pt x="1293813" y="582613"/>
                </a:lnTo>
                <a:lnTo>
                  <a:pt x="1292225" y="582613"/>
                </a:lnTo>
                <a:lnTo>
                  <a:pt x="1290638" y="582613"/>
                </a:lnTo>
                <a:lnTo>
                  <a:pt x="1290638" y="581025"/>
                </a:lnTo>
                <a:lnTo>
                  <a:pt x="1290638" y="579438"/>
                </a:lnTo>
                <a:lnTo>
                  <a:pt x="1289050" y="579438"/>
                </a:lnTo>
                <a:lnTo>
                  <a:pt x="1289050" y="577850"/>
                </a:lnTo>
                <a:lnTo>
                  <a:pt x="1289050" y="576263"/>
                </a:lnTo>
                <a:lnTo>
                  <a:pt x="1287463" y="576263"/>
                </a:lnTo>
                <a:lnTo>
                  <a:pt x="1285875" y="576263"/>
                </a:lnTo>
                <a:lnTo>
                  <a:pt x="1285875" y="574675"/>
                </a:lnTo>
                <a:lnTo>
                  <a:pt x="1284288" y="574675"/>
                </a:lnTo>
                <a:lnTo>
                  <a:pt x="1282700" y="574675"/>
                </a:lnTo>
                <a:lnTo>
                  <a:pt x="1281113" y="574675"/>
                </a:lnTo>
                <a:lnTo>
                  <a:pt x="1281113" y="573088"/>
                </a:lnTo>
                <a:lnTo>
                  <a:pt x="1281113" y="571500"/>
                </a:lnTo>
                <a:lnTo>
                  <a:pt x="1279525" y="571500"/>
                </a:lnTo>
                <a:lnTo>
                  <a:pt x="1277938" y="571500"/>
                </a:lnTo>
                <a:lnTo>
                  <a:pt x="1277938" y="569913"/>
                </a:lnTo>
                <a:lnTo>
                  <a:pt x="1276350" y="569913"/>
                </a:lnTo>
                <a:lnTo>
                  <a:pt x="1276350" y="568325"/>
                </a:lnTo>
                <a:lnTo>
                  <a:pt x="1276350" y="566738"/>
                </a:lnTo>
                <a:lnTo>
                  <a:pt x="1276350" y="565150"/>
                </a:lnTo>
                <a:lnTo>
                  <a:pt x="1274763" y="565150"/>
                </a:lnTo>
                <a:lnTo>
                  <a:pt x="1273175" y="565150"/>
                </a:lnTo>
                <a:lnTo>
                  <a:pt x="1271588" y="565150"/>
                </a:lnTo>
                <a:lnTo>
                  <a:pt x="1271588" y="563563"/>
                </a:lnTo>
                <a:lnTo>
                  <a:pt x="1270000" y="563563"/>
                </a:lnTo>
                <a:lnTo>
                  <a:pt x="1268413" y="563563"/>
                </a:lnTo>
                <a:lnTo>
                  <a:pt x="1268413" y="561975"/>
                </a:lnTo>
                <a:lnTo>
                  <a:pt x="1266825" y="561975"/>
                </a:lnTo>
                <a:lnTo>
                  <a:pt x="1266825" y="560388"/>
                </a:lnTo>
                <a:lnTo>
                  <a:pt x="1265238" y="560388"/>
                </a:lnTo>
                <a:lnTo>
                  <a:pt x="1263650" y="560388"/>
                </a:lnTo>
                <a:lnTo>
                  <a:pt x="1263650" y="558800"/>
                </a:lnTo>
                <a:lnTo>
                  <a:pt x="1263650" y="557213"/>
                </a:lnTo>
                <a:lnTo>
                  <a:pt x="1262063" y="557213"/>
                </a:lnTo>
                <a:lnTo>
                  <a:pt x="1262063" y="555625"/>
                </a:lnTo>
                <a:lnTo>
                  <a:pt x="1260475" y="555625"/>
                </a:lnTo>
                <a:lnTo>
                  <a:pt x="1258888" y="555625"/>
                </a:lnTo>
                <a:lnTo>
                  <a:pt x="1257300" y="555625"/>
                </a:lnTo>
                <a:lnTo>
                  <a:pt x="1257300" y="554038"/>
                </a:lnTo>
                <a:lnTo>
                  <a:pt x="1257300" y="552450"/>
                </a:lnTo>
                <a:lnTo>
                  <a:pt x="1255713" y="552450"/>
                </a:lnTo>
                <a:lnTo>
                  <a:pt x="1255713" y="550863"/>
                </a:lnTo>
                <a:lnTo>
                  <a:pt x="1254125" y="550863"/>
                </a:lnTo>
                <a:lnTo>
                  <a:pt x="1254125" y="549275"/>
                </a:lnTo>
                <a:lnTo>
                  <a:pt x="1252538" y="549275"/>
                </a:lnTo>
                <a:lnTo>
                  <a:pt x="1250950" y="549275"/>
                </a:lnTo>
                <a:lnTo>
                  <a:pt x="1249363" y="549275"/>
                </a:lnTo>
                <a:lnTo>
                  <a:pt x="1247775" y="549275"/>
                </a:lnTo>
                <a:lnTo>
                  <a:pt x="1246188" y="549275"/>
                </a:lnTo>
                <a:lnTo>
                  <a:pt x="1246188" y="547688"/>
                </a:lnTo>
                <a:lnTo>
                  <a:pt x="1244600" y="547688"/>
                </a:lnTo>
                <a:lnTo>
                  <a:pt x="1243013" y="547688"/>
                </a:lnTo>
                <a:lnTo>
                  <a:pt x="1243013" y="546100"/>
                </a:lnTo>
                <a:lnTo>
                  <a:pt x="1241425" y="546100"/>
                </a:lnTo>
                <a:lnTo>
                  <a:pt x="1241425" y="544513"/>
                </a:lnTo>
                <a:lnTo>
                  <a:pt x="1239838" y="544513"/>
                </a:lnTo>
                <a:lnTo>
                  <a:pt x="1239838" y="542925"/>
                </a:lnTo>
                <a:lnTo>
                  <a:pt x="1239838" y="541338"/>
                </a:lnTo>
                <a:lnTo>
                  <a:pt x="1241425" y="541338"/>
                </a:lnTo>
                <a:lnTo>
                  <a:pt x="1243013" y="541338"/>
                </a:lnTo>
                <a:lnTo>
                  <a:pt x="1244600" y="541338"/>
                </a:lnTo>
                <a:lnTo>
                  <a:pt x="1244600" y="539750"/>
                </a:lnTo>
                <a:lnTo>
                  <a:pt x="1244600" y="538163"/>
                </a:lnTo>
                <a:lnTo>
                  <a:pt x="1246188" y="538163"/>
                </a:lnTo>
                <a:lnTo>
                  <a:pt x="1247775" y="538163"/>
                </a:lnTo>
                <a:lnTo>
                  <a:pt x="1249363" y="539750"/>
                </a:lnTo>
                <a:lnTo>
                  <a:pt x="1249363" y="538163"/>
                </a:lnTo>
                <a:lnTo>
                  <a:pt x="1250950" y="538163"/>
                </a:lnTo>
                <a:lnTo>
                  <a:pt x="1252538" y="538163"/>
                </a:lnTo>
                <a:lnTo>
                  <a:pt x="1254125" y="538163"/>
                </a:lnTo>
                <a:lnTo>
                  <a:pt x="1254125" y="539750"/>
                </a:lnTo>
                <a:lnTo>
                  <a:pt x="1255713" y="539750"/>
                </a:lnTo>
                <a:lnTo>
                  <a:pt x="1257300" y="539750"/>
                </a:lnTo>
                <a:lnTo>
                  <a:pt x="1257300" y="538163"/>
                </a:lnTo>
                <a:lnTo>
                  <a:pt x="1258888" y="538163"/>
                </a:lnTo>
                <a:lnTo>
                  <a:pt x="1258888" y="536575"/>
                </a:lnTo>
                <a:lnTo>
                  <a:pt x="1260475" y="536575"/>
                </a:lnTo>
                <a:lnTo>
                  <a:pt x="1262063" y="536575"/>
                </a:lnTo>
                <a:lnTo>
                  <a:pt x="1262063" y="534988"/>
                </a:lnTo>
                <a:lnTo>
                  <a:pt x="1263650" y="534988"/>
                </a:lnTo>
                <a:lnTo>
                  <a:pt x="1263650" y="533400"/>
                </a:lnTo>
                <a:lnTo>
                  <a:pt x="1265238" y="533400"/>
                </a:lnTo>
                <a:lnTo>
                  <a:pt x="1265238" y="531813"/>
                </a:lnTo>
                <a:lnTo>
                  <a:pt x="1265238" y="530225"/>
                </a:lnTo>
                <a:lnTo>
                  <a:pt x="1265238" y="528638"/>
                </a:lnTo>
                <a:lnTo>
                  <a:pt x="1266825" y="528638"/>
                </a:lnTo>
                <a:lnTo>
                  <a:pt x="1268413" y="527050"/>
                </a:lnTo>
                <a:lnTo>
                  <a:pt x="1268413" y="525463"/>
                </a:lnTo>
                <a:lnTo>
                  <a:pt x="1270000" y="525463"/>
                </a:lnTo>
                <a:lnTo>
                  <a:pt x="1270000" y="523875"/>
                </a:lnTo>
                <a:lnTo>
                  <a:pt x="1270000" y="522288"/>
                </a:lnTo>
                <a:lnTo>
                  <a:pt x="1271588" y="522288"/>
                </a:lnTo>
                <a:lnTo>
                  <a:pt x="1271588" y="520700"/>
                </a:lnTo>
                <a:lnTo>
                  <a:pt x="1271588" y="519113"/>
                </a:lnTo>
                <a:lnTo>
                  <a:pt x="1271588" y="517525"/>
                </a:lnTo>
                <a:lnTo>
                  <a:pt x="1273175" y="517525"/>
                </a:lnTo>
                <a:lnTo>
                  <a:pt x="1273175" y="515938"/>
                </a:lnTo>
                <a:lnTo>
                  <a:pt x="1274763" y="515938"/>
                </a:lnTo>
                <a:lnTo>
                  <a:pt x="1276350" y="515938"/>
                </a:lnTo>
                <a:lnTo>
                  <a:pt x="1277938" y="515938"/>
                </a:lnTo>
                <a:lnTo>
                  <a:pt x="1277938" y="517525"/>
                </a:lnTo>
                <a:lnTo>
                  <a:pt x="1279525" y="517525"/>
                </a:lnTo>
                <a:lnTo>
                  <a:pt x="1279525" y="515938"/>
                </a:lnTo>
                <a:lnTo>
                  <a:pt x="1281113" y="515938"/>
                </a:lnTo>
                <a:lnTo>
                  <a:pt x="1282700" y="515938"/>
                </a:lnTo>
                <a:lnTo>
                  <a:pt x="1284288" y="515938"/>
                </a:lnTo>
                <a:lnTo>
                  <a:pt x="1285875" y="515938"/>
                </a:lnTo>
                <a:lnTo>
                  <a:pt x="1287463" y="515938"/>
                </a:lnTo>
                <a:lnTo>
                  <a:pt x="1289050" y="515938"/>
                </a:lnTo>
                <a:lnTo>
                  <a:pt x="1289050" y="514350"/>
                </a:lnTo>
                <a:lnTo>
                  <a:pt x="1290638" y="514350"/>
                </a:lnTo>
                <a:lnTo>
                  <a:pt x="1292225" y="514350"/>
                </a:lnTo>
                <a:lnTo>
                  <a:pt x="1293813" y="514350"/>
                </a:lnTo>
                <a:lnTo>
                  <a:pt x="1295400" y="514350"/>
                </a:lnTo>
                <a:lnTo>
                  <a:pt x="1296988" y="514350"/>
                </a:lnTo>
                <a:lnTo>
                  <a:pt x="1296988" y="512763"/>
                </a:lnTo>
                <a:lnTo>
                  <a:pt x="1298575" y="512763"/>
                </a:lnTo>
                <a:lnTo>
                  <a:pt x="1300163" y="512763"/>
                </a:lnTo>
                <a:lnTo>
                  <a:pt x="1301750" y="512763"/>
                </a:lnTo>
                <a:lnTo>
                  <a:pt x="1303338" y="512763"/>
                </a:lnTo>
                <a:lnTo>
                  <a:pt x="1303338" y="511175"/>
                </a:lnTo>
                <a:lnTo>
                  <a:pt x="1303338" y="509588"/>
                </a:lnTo>
                <a:lnTo>
                  <a:pt x="1303338" y="508000"/>
                </a:lnTo>
                <a:lnTo>
                  <a:pt x="1304925" y="508000"/>
                </a:lnTo>
                <a:lnTo>
                  <a:pt x="1304925" y="506413"/>
                </a:lnTo>
                <a:lnTo>
                  <a:pt x="1304925" y="504825"/>
                </a:lnTo>
                <a:lnTo>
                  <a:pt x="1304925" y="503238"/>
                </a:lnTo>
                <a:lnTo>
                  <a:pt x="1304925" y="501650"/>
                </a:lnTo>
                <a:lnTo>
                  <a:pt x="1304925" y="500063"/>
                </a:lnTo>
                <a:lnTo>
                  <a:pt x="1306513" y="500063"/>
                </a:lnTo>
                <a:lnTo>
                  <a:pt x="1306513" y="498475"/>
                </a:lnTo>
                <a:lnTo>
                  <a:pt x="1308100" y="498475"/>
                </a:lnTo>
                <a:lnTo>
                  <a:pt x="1308100" y="496888"/>
                </a:lnTo>
                <a:lnTo>
                  <a:pt x="1308100" y="495300"/>
                </a:lnTo>
                <a:lnTo>
                  <a:pt x="1308100" y="493713"/>
                </a:lnTo>
                <a:lnTo>
                  <a:pt x="1306513" y="493713"/>
                </a:lnTo>
                <a:lnTo>
                  <a:pt x="1306513" y="492125"/>
                </a:lnTo>
                <a:lnTo>
                  <a:pt x="1306513" y="490538"/>
                </a:lnTo>
                <a:lnTo>
                  <a:pt x="1306513" y="488950"/>
                </a:lnTo>
                <a:lnTo>
                  <a:pt x="1304925" y="488950"/>
                </a:lnTo>
                <a:lnTo>
                  <a:pt x="1304925" y="487363"/>
                </a:lnTo>
                <a:lnTo>
                  <a:pt x="1303338" y="487363"/>
                </a:lnTo>
                <a:lnTo>
                  <a:pt x="1303338" y="485775"/>
                </a:lnTo>
                <a:lnTo>
                  <a:pt x="1303338" y="484188"/>
                </a:lnTo>
                <a:lnTo>
                  <a:pt x="1301750" y="484188"/>
                </a:lnTo>
                <a:lnTo>
                  <a:pt x="1301750" y="482600"/>
                </a:lnTo>
                <a:lnTo>
                  <a:pt x="1300163" y="482600"/>
                </a:lnTo>
                <a:lnTo>
                  <a:pt x="1300163" y="481013"/>
                </a:lnTo>
                <a:lnTo>
                  <a:pt x="1298575" y="481013"/>
                </a:lnTo>
                <a:lnTo>
                  <a:pt x="1296988" y="482600"/>
                </a:lnTo>
                <a:lnTo>
                  <a:pt x="1295400" y="482600"/>
                </a:lnTo>
                <a:lnTo>
                  <a:pt x="1295400" y="484188"/>
                </a:lnTo>
                <a:lnTo>
                  <a:pt x="1293813" y="484188"/>
                </a:lnTo>
                <a:lnTo>
                  <a:pt x="1293813" y="485775"/>
                </a:lnTo>
                <a:lnTo>
                  <a:pt x="1293813" y="487363"/>
                </a:lnTo>
                <a:lnTo>
                  <a:pt x="1293813" y="488950"/>
                </a:lnTo>
                <a:lnTo>
                  <a:pt x="1293813" y="490538"/>
                </a:lnTo>
                <a:lnTo>
                  <a:pt x="1293813" y="492125"/>
                </a:lnTo>
                <a:lnTo>
                  <a:pt x="1292225" y="492125"/>
                </a:lnTo>
                <a:lnTo>
                  <a:pt x="1290638" y="492125"/>
                </a:lnTo>
                <a:lnTo>
                  <a:pt x="1290638" y="490538"/>
                </a:lnTo>
                <a:lnTo>
                  <a:pt x="1289050" y="490538"/>
                </a:lnTo>
                <a:lnTo>
                  <a:pt x="1289050" y="488950"/>
                </a:lnTo>
                <a:lnTo>
                  <a:pt x="1287463" y="488950"/>
                </a:lnTo>
                <a:lnTo>
                  <a:pt x="1285875" y="488950"/>
                </a:lnTo>
                <a:lnTo>
                  <a:pt x="1285875" y="487363"/>
                </a:lnTo>
                <a:lnTo>
                  <a:pt x="1285875" y="485775"/>
                </a:lnTo>
                <a:lnTo>
                  <a:pt x="1285875" y="484188"/>
                </a:lnTo>
                <a:lnTo>
                  <a:pt x="1285875" y="482600"/>
                </a:lnTo>
                <a:lnTo>
                  <a:pt x="1285875" y="481013"/>
                </a:lnTo>
                <a:lnTo>
                  <a:pt x="1284288" y="481013"/>
                </a:lnTo>
                <a:lnTo>
                  <a:pt x="1284288" y="479425"/>
                </a:lnTo>
                <a:lnTo>
                  <a:pt x="1282700" y="479425"/>
                </a:lnTo>
                <a:lnTo>
                  <a:pt x="1282700" y="477838"/>
                </a:lnTo>
                <a:lnTo>
                  <a:pt x="1281113" y="477838"/>
                </a:lnTo>
                <a:lnTo>
                  <a:pt x="1281113" y="476250"/>
                </a:lnTo>
                <a:lnTo>
                  <a:pt x="1279525" y="476250"/>
                </a:lnTo>
                <a:lnTo>
                  <a:pt x="1279525" y="474663"/>
                </a:lnTo>
                <a:lnTo>
                  <a:pt x="1277938" y="474663"/>
                </a:lnTo>
                <a:lnTo>
                  <a:pt x="1276350" y="474663"/>
                </a:lnTo>
                <a:lnTo>
                  <a:pt x="1274763" y="474663"/>
                </a:lnTo>
                <a:lnTo>
                  <a:pt x="1274763" y="473075"/>
                </a:lnTo>
                <a:lnTo>
                  <a:pt x="1273175" y="473075"/>
                </a:lnTo>
                <a:lnTo>
                  <a:pt x="1273175" y="471488"/>
                </a:lnTo>
                <a:lnTo>
                  <a:pt x="1271588" y="471488"/>
                </a:lnTo>
                <a:lnTo>
                  <a:pt x="1271588" y="469900"/>
                </a:lnTo>
                <a:lnTo>
                  <a:pt x="1271588" y="468313"/>
                </a:lnTo>
                <a:lnTo>
                  <a:pt x="1270000" y="468313"/>
                </a:lnTo>
                <a:lnTo>
                  <a:pt x="1270000" y="466725"/>
                </a:lnTo>
                <a:lnTo>
                  <a:pt x="1270000" y="465138"/>
                </a:lnTo>
                <a:lnTo>
                  <a:pt x="1271588" y="465138"/>
                </a:lnTo>
                <a:lnTo>
                  <a:pt x="1271588" y="463550"/>
                </a:lnTo>
                <a:lnTo>
                  <a:pt x="1271588" y="461963"/>
                </a:lnTo>
                <a:lnTo>
                  <a:pt x="1273175" y="461963"/>
                </a:lnTo>
                <a:lnTo>
                  <a:pt x="1273175" y="463550"/>
                </a:lnTo>
                <a:lnTo>
                  <a:pt x="1274763" y="463550"/>
                </a:lnTo>
                <a:lnTo>
                  <a:pt x="1274763" y="461963"/>
                </a:lnTo>
                <a:lnTo>
                  <a:pt x="1276350" y="461963"/>
                </a:lnTo>
                <a:lnTo>
                  <a:pt x="1276350" y="460375"/>
                </a:lnTo>
                <a:lnTo>
                  <a:pt x="1276350" y="458788"/>
                </a:lnTo>
                <a:lnTo>
                  <a:pt x="1276350" y="457200"/>
                </a:lnTo>
                <a:lnTo>
                  <a:pt x="1276350" y="455613"/>
                </a:lnTo>
                <a:lnTo>
                  <a:pt x="1276350" y="454025"/>
                </a:lnTo>
                <a:lnTo>
                  <a:pt x="1277938" y="454025"/>
                </a:lnTo>
                <a:lnTo>
                  <a:pt x="1277938" y="452438"/>
                </a:lnTo>
                <a:lnTo>
                  <a:pt x="1279525" y="452438"/>
                </a:lnTo>
                <a:lnTo>
                  <a:pt x="1279525" y="450850"/>
                </a:lnTo>
                <a:lnTo>
                  <a:pt x="1281113" y="450850"/>
                </a:lnTo>
                <a:lnTo>
                  <a:pt x="1281113" y="449263"/>
                </a:lnTo>
                <a:lnTo>
                  <a:pt x="1281113" y="447675"/>
                </a:lnTo>
                <a:lnTo>
                  <a:pt x="1281113" y="446088"/>
                </a:lnTo>
                <a:lnTo>
                  <a:pt x="1281113" y="444500"/>
                </a:lnTo>
                <a:lnTo>
                  <a:pt x="1279525" y="444500"/>
                </a:lnTo>
                <a:lnTo>
                  <a:pt x="1279525" y="442913"/>
                </a:lnTo>
                <a:lnTo>
                  <a:pt x="1281113" y="442913"/>
                </a:lnTo>
                <a:lnTo>
                  <a:pt x="1281113" y="441325"/>
                </a:lnTo>
                <a:lnTo>
                  <a:pt x="1281113" y="439738"/>
                </a:lnTo>
                <a:lnTo>
                  <a:pt x="1282700" y="439738"/>
                </a:lnTo>
                <a:lnTo>
                  <a:pt x="1282700" y="438150"/>
                </a:lnTo>
                <a:lnTo>
                  <a:pt x="1282700" y="436563"/>
                </a:lnTo>
                <a:lnTo>
                  <a:pt x="1282700" y="434975"/>
                </a:lnTo>
                <a:lnTo>
                  <a:pt x="1284288" y="434975"/>
                </a:lnTo>
                <a:lnTo>
                  <a:pt x="1284288" y="433388"/>
                </a:lnTo>
                <a:lnTo>
                  <a:pt x="1282700" y="433388"/>
                </a:lnTo>
                <a:lnTo>
                  <a:pt x="1282700" y="431800"/>
                </a:lnTo>
                <a:lnTo>
                  <a:pt x="1281113" y="431800"/>
                </a:lnTo>
                <a:lnTo>
                  <a:pt x="1281113" y="430213"/>
                </a:lnTo>
                <a:lnTo>
                  <a:pt x="1279525" y="430213"/>
                </a:lnTo>
                <a:lnTo>
                  <a:pt x="1277938" y="430213"/>
                </a:lnTo>
                <a:lnTo>
                  <a:pt x="1276350" y="430213"/>
                </a:lnTo>
                <a:lnTo>
                  <a:pt x="1274763" y="430213"/>
                </a:lnTo>
                <a:lnTo>
                  <a:pt x="1273175" y="430213"/>
                </a:lnTo>
                <a:lnTo>
                  <a:pt x="1271588" y="430213"/>
                </a:lnTo>
                <a:lnTo>
                  <a:pt x="1270000" y="430213"/>
                </a:lnTo>
                <a:lnTo>
                  <a:pt x="1270000" y="428625"/>
                </a:lnTo>
                <a:lnTo>
                  <a:pt x="1268413" y="428625"/>
                </a:lnTo>
                <a:lnTo>
                  <a:pt x="1266825" y="428625"/>
                </a:lnTo>
                <a:lnTo>
                  <a:pt x="1265238" y="428625"/>
                </a:lnTo>
                <a:lnTo>
                  <a:pt x="1263650" y="428625"/>
                </a:lnTo>
                <a:lnTo>
                  <a:pt x="1263650" y="430213"/>
                </a:lnTo>
                <a:lnTo>
                  <a:pt x="1262063" y="430213"/>
                </a:lnTo>
                <a:lnTo>
                  <a:pt x="1260475" y="430213"/>
                </a:lnTo>
                <a:lnTo>
                  <a:pt x="1258888" y="430213"/>
                </a:lnTo>
                <a:lnTo>
                  <a:pt x="1257300" y="430213"/>
                </a:lnTo>
                <a:lnTo>
                  <a:pt x="1257300" y="428625"/>
                </a:lnTo>
                <a:lnTo>
                  <a:pt x="1257300" y="427038"/>
                </a:lnTo>
                <a:lnTo>
                  <a:pt x="1257300" y="425450"/>
                </a:lnTo>
                <a:lnTo>
                  <a:pt x="1258888" y="425450"/>
                </a:lnTo>
                <a:lnTo>
                  <a:pt x="1258888" y="423863"/>
                </a:lnTo>
                <a:lnTo>
                  <a:pt x="1258888" y="422275"/>
                </a:lnTo>
                <a:lnTo>
                  <a:pt x="1258888" y="420688"/>
                </a:lnTo>
                <a:lnTo>
                  <a:pt x="1258888" y="419100"/>
                </a:lnTo>
                <a:lnTo>
                  <a:pt x="1260475" y="417513"/>
                </a:lnTo>
                <a:lnTo>
                  <a:pt x="1262063" y="417513"/>
                </a:lnTo>
                <a:lnTo>
                  <a:pt x="1263650" y="417513"/>
                </a:lnTo>
                <a:lnTo>
                  <a:pt x="1263650" y="415925"/>
                </a:lnTo>
                <a:lnTo>
                  <a:pt x="1263650" y="414338"/>
                </a:lnTo>
                <a:lnTo>
                  <a:pt x="1265238" y="414338"/>
                </a:lnTo>
                <a:lnTo>
                  <a:pt x="1266825" y="414338"/>
                </a:lnTo>
                <a:lnTo>
                  <a:pt x="1266825" y="412750"/>
                </a:lnTo>
                <a:lnTo>
                  <a:pt x="1268413" y="412750"/>
                </a:lnTo>
                <a:lnTo>
                  <a:pt x="1270000" y="412750"/>
                </a:lnTo>
                <a:lnTo>
                  <a:pt x="1271588" y="412750"/>
                </a:lnTo>
                <a:lnTo>
                  <a:pt x="1271588" y="411163"/>
                </a:lnTo>
                <a:lnTo>
                  <a:pt x="1273175" y="411163"/>
                </a:lnTo>
                <a:lnTo>
                  <a:pt x="1273175" y="409575"/>
                </a:lnTo>
                <a:lnTo>
                  <a:pt x="1273175" y="407988"/>
                </a:lnTo>
                <a:lnTo>
                  <a:pt x="1274763" y="407988"/>
                </a:lnTo>
                <a:lnTo>
                  <a:pt x="1276350" y="407988"/>
                </a:lnTo>
                <a:lnTo>
                  <a:pt x="1276350" y="406400"/>
                </a:lnTo>
                <a:lnTo>
                  <a:pt x="1276350" y="404813"/>
                </a:lnTo>
                <a:lnTo>
                  <a:pt x="1277938" y="404813"/>
                </a:lnTo>
                <a:lnTo>
                  <a:pt x="1277938" y="403225"/>
                </a:lnTo>
                <a:lnTo>
                  <a:pt x="1279525" y="403225"/>
                </a:lnTo>
                <a:lnTo>
                  <a:pt x="1281113" y="403225"/>
                </a:lnTo>
                <a:lnTo>
                  <a:pt x="1282700" y="403225"/>
                </a:lnTo>
                <a:lnTo>
                  <a:pt x="1282700" y="404813"/>
                </a:lnTo>
                <a:lnTo>
                  <a:pt x="1284288" y="404813"/>
                </a:lnTo>
                <a:lnTo>
                  <a:pt x="1285875" y="404813"/>
                </a:lnTo>
                <a:lnTo>
                  <a:pt x="1287463" y="404813"/>
                </a:lnTo>
                <a:lnTo>
                  <a:pt x="1287463" y="403225"/>
                </a:lnTo>
                <a:lnTo>
                  <a:pt x="1289050" y="403225"/>
                </a:lnTo>
                <a:lnTo>
                  <a:pt x="1290638" y="403225"/>
                </a:lnTo>
                <a:lnTo>
                  <a:pt x="1290638" y="401638"/>
                </a:lnTo>
                <a:lnTo>
                  <a:pt x="1290638" y="400050"/>
                </a:lnTo>
                <a:lnTo>
                  <a:pt x="1292225" y="400050"/>
                </a:lnTo>
                <a:lnTo>
                  <a:pt x="1293813" y="400050"/>
                </a:lnTo>
                <a:lnTo>
                  <a:pt x="1293813" y="398463"/>
                </a:lnTo>
                <a:lnTo>
                  <a:pt x="1293813" y="396875"/>
                </a:lnTo>
                <a:lnTo>
                  <a:pt x="1295400" y="396875"/>
                </a:lnTo>
                <a:lnTo>
                  <a:pt x="1296988" y="396875"/>
                </a:lnTo>
                <a:lnTo>
                  <a:pt x="1296988" y="395288"/>
                </a:lnTo>
                <a:lnTo>
                  <a:pt x="1298575" y="395288"/>
                </a:lnTo>
                <a:lnTo>
                  <a:pt x="1300163" y="395288"/>
                </a:lnTo>
                <a:lnTo>
                  <a:pt x="1301750" y="395288"/>
                </a:lnTo>
                <a:lnTo>
                  <a:pt x="1303338" y="395288"/>
                </a:lnTo>
                <a:lnTo>
                  <a:pt x="1303338" y="393700"/>
                </a:lnTo>
                <a:lnTo>
                  <a:pt x="1304925" y="393700"/>
                </a:lnTo>
                <a:lnTo>
                  <a:pt x="1304925" y="392113"/>
                </a:lnTo>
                <a:lnTo>
                  <a:pt x="1306513" y="392113"/>
                </a:lnTo>
                <a:lnTo>
                  <a:pt x="1308100" y="392113"/>
                </a:lnTo>
                <a:lnTo>
                  <a:pt x="1309688" y="392113"/>
                </a:lnTo>
                <a:lnTo>
                  <a:pt x="1309688" y="390525"/>
                </a:lnTo>
                <a:lnTo>
                  <a:pt x="1311275" y="390525"/>
                </a:lnTo>
                <a:lnTo>
                  <a:pt x="1312863" y="390525"/>
                </a:lnTo>
                <a:lnTo>
                  <a:pt x="1314450" y="390525"/>
                </a:lnTo>
                <a:lnTo>
                  <a:pt x="1314450" y="388938"/>
                </a:lnTo>
                <a:lnTo>
                  <a:pt x="1316038" y="388938"/>
                </a:lnTo>
                <a:lnTo>
                  <a:pt x="1316038" y="387350"/>
                </a:lnTo>
                <a:lnTo>
                  <a:pt x="1317625" y="387350"/>
                </a:lnTo>
                <a:lnTo>
                  <a:pt x="1319213" y="387350"/>
                </a:lnTo>
                <a:lnTo>
                  <a:pt x="1319213" y="388938"/>
                </a:lnTo>
                <a:lnTo>
                  <a:pt x="1320800" y="388938"/>
                </a:lnTo>
                <a:lnTo>
                  <a:pt x="1320800" y="390525"/>
                </a:lnTo>
                <a:lnTo>
                  <a:pt x="1322388" y="390525"/>
                </a:lnTo>
                <a:lnTo>
                  <a:pt x="1323975" y="390525"/>
                </a:lnTo>
                <a:lnTo>
                  <a:pt x="1325563" y="390525"/>
                </a:lnTo>
                <a:lnTo>
                  <a:pt x="1325563" y="388938"/>
                </a:lnTo>
                <a:lnTo>
                  <a:pt x="1327150" y="388938"/>
                </a:lnTo>
                <a:lnTo>
                  <a:pt x="1327150" y="387350"/>
                </a:lnTo>
                <a:lnTo>
                  <a:pt x="1328738" y="387350"/>
                </a:lnTo>
                <a:lnTo>
                  <a:pt x="1330325" y="387350"/>
                </a:lnTo>
                <a:lnTo>
                  <a:pt x="1330325" y="388938"/>
                </a:lnTo>
                <a:lnTo>
                  <a:pt x="1331913" y="388938"/>
                </a:lnTo>
                <a:lnTo>
                  <a:pt x="1333500" y="388938"/>
                </a:lnTo>
                <a:lnTo>
                  <a:pt x="1335088" y="388938"/>
                </a:lnTo>
                <a:lnTo>
                  <a:pt x="1335088" y="387350"/>
                </a:lnTo>
                <a:lnTo>
                  <a:pt x="1335088" y="385763"/>
                </a:lnTo>
                <a:lnTo>
                  <a:pt x="1336675" y="385763"/>
                </a:lnTo>
                <a:lnTo>
                  <a:pt x="1338263" y="385763"/>
                </a:lnTo>
                <a:lnTo>
                  <a:pt x="1339850" y="385763"/>
                </a:lnTo>
                <a:lnTo>
                  <a:pt x="1341438" y="385763"/>
                </a:lnTo>
                <a:lnTo>
                  <a:pt x="1343025" y="385763"/>
                </a:lnTo>
                <a:lnTo>
                  <a:pt x="1344613" y="385763"/>
                </a:lnTo>
                <a:lnTo>
                  <a:pt x="1346200" y="385763"/>
                </a:lnTo>
                <a:lnTo>
                  <a:pt x="1347788" y="385763"/>
                </a:lnTo>
                <a:lnTo>
                  <a:pt x="1349375" y="385763"/>
                </a:lnTo>
                <a:lnTo>
                  <a:pt x="1349375" y="387350"/>
                </a:lnTo>
                <a:lnTo>
                  <a:pt x="1350963" y="387350"/>
                </a:lnTo>
                <a:lnTo>
                  <a:pt x="1352550" y="387350"/>
                </a:lnTo>
                <a:lnTo>
                  <a:pt x="1352550" y="388938"/>
                </a:lnTo>
                <a:lnTo>
                  <a:pt x="1354138" y="388938"/>
                </a:lnTo>
                <a:lnTo>
                  <a:pt x="1355725" y="388938"/>
                </a:lnTo>
                <a:lnTo>
                  <a:pt x="1357313" y="388938"/>
                </a:lnTo>
                <a:lnTo>
                  <a:pt x="1358900" y="388938"/>
                </a:lnTo>
                <a:lnTo>
                  <a:pt x="1360488" y="388938"/>
                </a:lnTo>
                <a:lnTo>
                  <a:pt x="1362075" y="388938"/>
                </a:lnTo>
                <a:lnTo>
                  <a:pt x="1362075" y="387350"/>
                </a:lnTo>
                <a:lnTo>
                  <a:pt x="1363663" y="387350"/>
                </a:lnTo>
                <a:lnTo>
                  <a:pt x="1365250" y="387350"/>
                </a:lnTo>
                <a:lnTo>
                  <a:pt x="1365250" y="385763"/>
                </a:lnTo>
                <a:lnTo>
                  <a:pt x="1366838" y="385763"/>
                </a:lnTo>
                <a:lnTo>
                  <a:pt x="1368425" y="385763"/>
                </a:lnTo>
                <a:lnTo>
                  <a:pt x="1368425" y="387350"/>
                </a:lnTo>
                <a:lnTo>
                  <a:pt x="1370013" y="387350"/>
                </a:lnTo>
                <a:lnTo>
                  <a:pt x="1370013" y="388938"/>
                </a:lnTo>
                <a:lnTo>
                  <a:pt x="1370013" y="390525"/>
                </a:lnTo>
                <a:lnTo>
                  <a:pt x="1371600" y="390525"/>
                </a:lnTo>
                <a:lnTo>
                  <a:pt x="1373188" y="390525"/>
                </a:lnTo>
                <a:lnTo>
                  <a:pt x="1374775" y="390525"/>
                </a:lnTo>
                <a:lnTo>
                  <a:pt x="1374775" y="392113"/>
                </a:lnTo>
                <a:lnTo>
                  <a:pt x="1376363" y="392113"/>
                </a:lnTo>
                <a:lnTo>
                  <a:pt x="1376363" y="393700"/>
                </a:lnTo>
                <a:lnTo>
                  <a:pt x="1377950" y="393700"/>
                </a:lnTo>
                <a:lnTo>
                  <a:pt x="1379538" y="393700"/>
                </a:lnTo>
                <a:lnTo>
                  <a:pt x="1379538" y="395288"/>
                </a:lnTo>
                <a:lnTo>
                  <a:pt x="1381125" y="395288"/>
                </a:lnTo>
                <a:lnTo>
                  <a:pt x="1382713" y="395288"/>
                </a:lnTo>
                <a:lnTo>
                  <a:pt x="1384300" y="395288"/>
                </a:lnTo>
                <a:lnTo>
                  <a:pt x="1385888" y="395288"/>
                </a:lnTo>
                <a:lnTo>
                  <a:pt x="1387475" y="395288"/>
                </a:lnTo>
                <a:lnTo>
                  <a:pt x="1389063" y="395288"/>
                </a:lnTo>
                <a:lnTo>
                  <a:pt x="1389063" y="393700"/>
                </a:lnTo>
                <a:lnTo>
                  <a:pt x="1389063" y="392113"/>
                </a:lnTo>
                <a:lnTo>
                  <a:pt x="1389063" y="390525"/>
                </a:lnTo>
                <a:lnTo>
                  <a:pt x="1387475" y="390525"/>
                </a:lnTo>
                <a:lnTo>
                  <a:pt x="1387475" y="388938"/>
                </a:lnTo>
                <a:lnTo>
                  <a:pt x="1387475" y="387350"/>
                </a:lnTo>
                <a:lnTo>
                  <a:pt x="1387475" y="385763"/>
                </a:lnTo>
                <a:lnTo>
                  <a:pt x="1387475" y="384175"/>
                </a:lnTo>
                <a:lnTo>
                  <a:pt x="1385888" y="382588"/>
                </a:lnTo>
                <a:lnTo>
                  <a:pt x="1385888" y="381000"/>
                </a:lnTo>
                <a:lnTo>
                  <a:pt x="1384300" y="381000"/>
                </a:lnTo>
                <a:lnTo>
                  <a:pt x="1384300" y="379413"/>
                </a:lnTo>
                <a:lnTo>
                  <a:pt x="1384300" y="377825"/>
                </a:lnTo>
                <a:lnTo>
                  <a:pt x="1384300" y="376238"/>
                </a:lnTo>
                <a:lnTo>
                  <a:pt x="1382713" y="376238"/>
                </a:lnTo>
                <a:lnTo>
                  <a:pt x="1382713" y="374650"/>
                </a:lnTo>
                <a:lnTo>
                  <a:pt x="1382713" y="373063"/>
                </a:lnTo>
                <a:lnTo>
                  <a:pt x="1382713" y="371475"/>
                </a:lnTo>
                <a:lnTo>
                  <a:pt x="1382713" y="369888"/>
                </a:lnTo>
                <a:lnTo>
                  <a:pt x="1384300" y="369888"/>
                </a:lnTo>
                <a:lnTo>
                  <a:pt x="1384300" y="368300"/>
                </a:lnTo>
                <a:lnTo>
                  <a:pt x="1385888" y="368300"/>
                </a:lnTo>
                <a:lnTo>
                  <a:pt x="1387475" y="368300"/>
                </a:lnTo>
                <a:lnTo>
                  <a:pt x="1389063" y="368300"/>
                </a:lnTo>
                <a:lnTo>
                  <a:pt x="1390650" y="368300"/>
                </a:lnTo>
                <a:lnTo>
                  <a:pt x="1390650" y="366713"/>
                </a:lnTo>
                <a:lnTo>
                  <a:pt x="1390650" y="365125"/>
                </a:lnTo>
                <a:lnTo>
                  <a:pt x="1389063" y="365125"/>
                </a:lnTo>
                <a:lnTo>
                  <a:pt x="1389063" y="363538"/>
                </a:lnTo>
                <a:lnTo>
                  <a:pt x="1389063" y="361950"/>
                </a:lnTo>
                <a:lnTo>
                  <a:pt x="1387475" y="361950"/>
                </a:lnTo>
                <a:lnTo>
                  <a:pt x="1385888" y="361950"/>
                </a:lnTo>
                <a:lnTo>
                  <a:pt x="1385888" y="360363"/>
                </a:lnTo>
                <a:lnTo>
                  <a:pt x="1384300" y="360363"/>
                </a:lnTo>
                <a:lnTo>
                  <a:pt x="1384300" y="358775"/>
                </a:lnTo>
                <a:lnTo>
                  <a:pt x="1384300" y="357188"/>
                </a:lnTo>
                <a:lnTo>
                  <a:pt x="1384300" y="355600"/>
                </a:lnTo>
                <a:lnTo>
                  <a:pt x="1385888" y="355600"/>
                </a:lnTo>
                <a:lnTo>
                  <a:pt x="1387475" y="355600"/>
                </a:lnTo>
                <a:lnTo>
                  <a:pt x="1389063" y="355600"/>
                </a:lnTo>
                <a:lnTo>
                  <a:pt x="1389063" y="354013"/>
                </a:lnTo>
                <a:lnTo>
                  <a:pt x="1390650" y="354013"/>
                </a:lnTo>
                <a:lnTo>
                  <a:pt x="1390650" y="352425"/>
                </a:lnTo>
                <a:lnTo>
                  <a:pt x="1389063" y="352425"/>
                </a:lnTo>
                <a:lnTo>
                  <a:pt x="1389063" y="350838"/>
                </a:lnTo>
                <a:lnTo>
                  <a:pt x="1389063" y="349250"/>
                </a:lnTo>
                <a:lnTo>
                  <a:pt x="1389063" y="347663"/>
                </a:lnTo>
                <a:lnTo>
                  <a:pt x="1389063" y="346075"/>
                </a:lnTo>
                <a:lnTo>
                  <a:pt x="1389063" y="344488"/>
                </a:lnTo>
                <a:lnTo>
                  <a:pt x="1389063" y="342900"/>
                </a:lnTo>
                <a:lnTo>
                  <a:pt x="1387475" y="342900"/>
                </a:lnTo>
                <a:lnTo>
                  <a:pt x="1387475" y="341313"/>
                </a:lnTo>
                <a:lnTo>
                  <a:pt x="1385888" y="341313"/>
                </a:lnTo>
                <a:lnTo>
                  <a:pt x="1384300" y="341313"/>
                </a:lnTo>
                <a:lnTo>
                  <a:pt x="1384300" y="339725"/>
                </a:lnTo>
                <a:lnTo>
                  <a:pt x="1384300" y="338138"/>
                </a:lnTo>
                <a:lnTo>
                  <a:pt x="1384300" y="336550"/>
                </a:lnTo>
                <a:lnTo>
                  <a:pt x="1382713" y="336550"/>
                </a:lnTo>
                <a:lnTo>
                  <a:pt x="1382713" y="334963"/>
                </a:lnTo>
                <a:lnTo>
                  <a:pt x="1381125" y="334963"/>
                </a:lnTo>
                <a:lnTo>
                  <a:pt x="1381125" y="333375"/>
                </a:lnTo>
                <a:lnTo>
                  <a:pt x="1381125" y="331788"/>
                </a:lnTo>
                <a:lnTo>
                  <a:pt x="1382713" y="331788"/>
                </a:lnTo>
                <a:lnTo>
                  <a:pt x="1384300" y="331788"/>
                </a:lnTo>
                <a:lnTo>
                  <a:pt x="1384300" y="330200"/>
                </a:lnTo>
                <a:lnTo>
                  <a:pt x="1385888" y="330200"/>
                </a:lnTo>
                <a:lnTo>
                  <a:pt x="1387475" y="330200"/>
                </a:lnTo>
                <a:lnTo>
                  <a:pt x="1389063" y="330200"/>
                </a:lnTo>
                <a:lnTo>
                  <a:pt x="1389063" y="328613"/>
                </a:lnTo>
                <a:lnTo>
                  <a:pt x="1387475" y="327025"/>
                </a:lnTo>
                <a:lnTo>
                  <a:pt x="1385888" y="327025"/>
                </a:lnTo>
                <a:lnTo>
                  <a:pt x="1385888" y="325438"/>
                </a:lnTo>
                <a:lnTo>
                  <a:pt x="1384300" y="325438"/>
                </a:lnTo>
                <a:lnTo>
                  <a:pt x="1384300" y="323850"/>
                </a:lnTo>
                <a:lnTo>
                  <a:pt x="1384300" y="322263"/>
                </a:lnTo>
                <a:lnTo>
                  <a:pt x="1382713" y="322263"/>
                </a:lnTo>
                <a:lnTo>
                  <a:pt x="1381125" y="320675"/>
                </a:lnTo>
                <a:lnTo>
                  <a:pt x="1381125" y="319088"/>
                </a:lnTo>
                <a:lnTo>
                  <a:pt x="1381125" y="317500"/>
                </a:lnTo>
                <a:lnTo>
                  <a:pt x="1379538" y="317500"/>
                </a:lnTo>
                <a:lnTo>
                  <a:pt x="1379538" y="315913"/>
                </a:lnTo>
                <a:lnTo>
                  <a:pt x="1379538" y="314325"/>
                </a:lnTo>
                <a:lnTo>
                  <a:pt x="1377950" y="314325"/>
                </a:lnTo>
                <a:lnTo>
                  <a:pt x="1376363" y="314325"/>
                </a:lnTo>
                <a:lnTo>
                  <a:pt x="1376363" y="312738"/>
                </a:lnTo>
                <a:lnTo>
                  <a:pt x="1377950" y="312738"/>
                </a:lnTo>
                <a:lnTo>
                  <a:pt x="1379538" y="312738"/>
                </a:lnTo>
                <a:lnTo>
                  <a:pt x="1379538" y="311150"/>
                </a:lnTo>
                <a:lnTo>
                  <a:pt x="1379538" y="309563"/>
                </a:lnTo>
                <a:lnTo>
                  <a:pt x="1379538" y="307975"/>
                </a:lnTo>
                <a:lnTo>
                  <a:pt x="1379538" y="306388"/>
                </a:lnTo>
                <a:lnTo>
                  <a:pt x="1379538" y="304800"/>
                </a:lnTo>
                <a:lnTo>
                  <a:pt x="1377950" y="304800"/>
                </a:lnTo>
                <a:lnTo>
                  <a:pt x="1377950" y="303213"/>
                </a:lnTo>
                <a:lnTo>
                  <a:pt x="1377950" y="301625"/>
                </a:lnTo>
                <a:lnTo>
                  <a:pt x="1377950" y="300038"/>
                </a:lnTo>
                <a:lnTo>
                  <a:pt x="1376363" y="300038"/>
                </a:lnTo>
                <a:lnTo>
                  <a:pt x="1376363" y="298450"/>
                </a:lnTo>
                <a:lnTo>
                  <a:pt x="1374775" y="298450"/>
                </a:lnTo>
                <a:lnTo>
                  <a:pt x="1374775" y="296863"/>
                </a:lnTo>
                <a:lnTo>
                  <a:pt x="1374775" y="295275"/>
                </a:lnTo>
                <a:lnTo>
                  <a:pt x="1376363" y="295275"/>
                </a:lnTo>
                <a:lnTo>
                  <a:pt x="1376363" y="293688"/>
                </a:lnTo>
                <a:lnTo>
                  <a:pt x="1377950" y="293688"/>
                </a:lnTo>
                <a:lnTo>
                  <a:pt x="1379538" y="293688"/>
                </a:lnTo>
                <a:lnTo>
                  <a:pt x="1379538" y="292100"/>
                </a:lnTo>
                <a:lnTo>
                  <a:pt x="1379538" y="290513"/>
                </a:lnTo>
                <a:lnTo>
                  <a:pt x="1381125" y="290513"/>
                </a:lnTo>
                <a:lnTo>
                  <a:pt x="1381125" y="288925"/>
                </a:lnTo>
                <a:lnTo>
                  <a:pt x="1382713" y="288925"/>
                </a:lnTo>
                <a:lnTo>
                  <a:pt x="1384300" y="288925"/>
                </a:lnTo>
                <a:lnTo>
                  <a:pt x="1384300" y="287338"/>
                </a:lnTo>
                <a:lnTo>
                  <a:pt x="1384300" y="285750"/>
                </a:lnTo>
                <a:lnTo>
                  <a:pt x="1384300" y="284163"/>
                </a:lnTo>
                <a:lnTo>
                  <a:pt x="1384300" y="282575"/>
                </a:lnTo>
                <a:lnTo>
                  <a:pt x="1385888" y="282575"/>
                </a:lnTo>
                <a:lnTo>
                  <a:pt x="1385888" y="280988"/>
                </a:lnTo>
                <a:lnTo>
                  <a:pt x="1387475" y="280988"/>
                </a:lnTo>
                <a:lnTo>
                  <a:pt x="1389063" y="279400"/>
                </a:lnTo>
                <a:lnTo>
                  <a:pt x="1389063" y="277813"/>
                </a:lnTo>
                <a:lnTo>
                  <a:pt x="1390650" y="277813"/>
                </a:lnTo>
                <a:lnTo>
                  <a:pt x="1392238" y="277813"/>
                </a:lnTo>
                <a:lnTo>
                  <a:pt x="1393825" y="277813"/>
                </a:lnTo>
                <a:lnTo>
                  <a:pt x="1395413" y="277813"/>
                </a:lnTo>
                <a:lnTo>
                  <a:pt x="1395413" y="276225"/>
                </a:lnTo>
                <a:lnTo>
                  <a:pt x="1397000" y="276225"/>
                </a:lnTo>
                <a:lnTo>
                  <a:pt x="1397000" y="274638"/>
                </a:lnTo>
                <a:lnTo>
                  <a:pt x="1398588" y="274638"/>
                </a:lnTo>
                <a:lnTo>
                  <a:pt x="1398588" y="273050"/>
                </a:lnTo>
                <a:lnTo>
                  <a:pt x="1400175" y="273050"/>
                </a:lnTo>
                <a:lnTo>
                  <a:pt x="1400175" y="271463"/>
                </a:lnTo>
                <a:lnTo>
                  <a:pt x="1401763" y="271463"/>
                </a:lnTo>
                <a:lnTo>
                  <a:pt x="1401763" y="269875"/>
                </a:lnTo>
                <a:lnTo>
                  <a:pt x="1403350" y="269875"/>
                </a:lnTo>
                <a:lnTo>
                  <a:pt x="1404938" y="269875"/>
                </a:lnTo>
                <a:lnTo>
                  <a:pt x="1406525" y="269875"/>
                </a:lnTo>
                <a:lnTo>
                  <a:pt x="1406525" y="268288"/>
                </a:lnTo>
                <a:lnTo>
                  <a:pt x="1406525" y="266700"/>
                </a:lnTo>
                <a:lnTo>
                  <a:pt x="1408113" y="266700"/>
                </a:lnTo>
                <a:lnTo>
                  <a:pt x="1409700" y="266700"/>
                </a:lnTo>
                <a:lnTo>
                  <a:pt x="1411288" y="266700"/>
                </a:lnTo>
                <a:lnTo>
                  <a:pt x="1411288" y="265113"/>
                </a:lnTo>
                <a:lnTo>
                  <a:pt x="1409700" y="265113"/>
                </a:lnTo>
                <a:lnTo>
                  <a:pt x="1408113" y="265113"/>
                </a:lnTo>
                <a:lnTo>
                  <a:pt x="1408113" y="263525"/>
                </a:lnTo>
                <a:lnTo>
                  <a:pt x="1409700" y="263525"/>
                </a:lnTo>
                <a:lnTo>
                  <a:pt x="1409700" y="261938"/>
                </a:lnTo>
                <a:lnTo>
                  <a:pt x="1409700" y="260350"/>
                </a:lnTo>
                <a:lnTo>
                  <a:pt x="1411288" y="260350"/>
                </a:lnTo>
                <a:lnTo>
                  <a:pt x="1411288" y="258763"/>
                </a:lnTo>
                <a:lnTo>
                  <a:pt x="1411288" y="257175"/>
                </a:lnTo>
                <a:lnTo>
                  <a:pt x="1412875" y="257175"/>
                </a:lnTo>
                <a:lnTo>
                  <a:pt x="1414463" y="257175"/>
                </a:lnTo>
                <a:lnTo>
                  <a:pt x="1416050" y="257175"/>
                </a:lnTo>
                <a:lnTo>
                  <a:pt x="1416050" y="255588"/>
                </a:lnTo>
                <a:lnTo>
                  <a:pt x="1417638" y="255588"/>
                </a:lnTo>
                <a:lnTo>
                  <a:pt x="1419225" y="255588"/>
                </a:lnTo>
                <a:lnTo>
                  <a:pt x="1419225" y="254000"/>
                </a:lnTo>
                <a:lnTo>
                  <a:pt x="1419225" y="252413"/>
                </a:lnTo>
                <a:lnTo>
                  <a:pt x="1417638" y="252413"/>
                </a:lnTo>
                <a:lnTo>
                  <a:pt x="1417638" y="250825"/>
                </a:lnTo>
                <a:lnTo>
                  <a:pt x="1419225" y="250825"/>
                </a:lnTo>
                <a:lnTo>
                  <a:pt x="1419225" y="249238"/>
                </a:lnTo>
                <a:lnTo>
                  <a:pt x="1419225" y="247650"/>
                </a:lnTo>
                <a:lnTo>
                  <a:pt x="1419225" y="246063"/>
                </a:lnTo>
                <a:lnTo>
                  <a:pt x="1420813" y="246063"/>
                </a:lnTo>
                <a:lnTo>
                  <a:pt x="1422400" y="246063"/>
                </a:lnTo>
                <a:lnTo>
                  <a:pt x="1423988" y="246063"/>
                </a:lnTo>
                <a:lnTo>
                  <a:pt x="1425575" y="246063"/>
                </a:lnTo>
                <a:lnTo>
                  <a:pt x="1427163" y="246063"/>
                </a:lnTo>
                <a:lnTo>
                  <a:pt x="1428750" y="246063"/>
                </a:lnTo>
                <a:lnTo>
                  <a:pt x="1428750" y="244475"/>
                </a:lnTo>
                <a:lnTo>
                  <a:pt x="1428750" y="242888"/>
                </a:lnTo>
                <a:lnTo>
                  <a:pt x="1428750" y="241300"/>
                </a:lnTo>
                <a:lnTo>
                  <a:pt x="1430338" y="241300"/>
                </a:lnTo>
                <a:lnTo>
                  <a:pt x="1430338" y="239713"/>
                </a:lnTo>
                <a:lnTo>
                  <a:pt x="1431925" y="239713"/>
                </a:lnTo>
                <a:lnTo>
                  <a:pt x="1433513" y="239713"/>
                </a:lnTo>
                <a:lnTo>
                  <a:pt x="1433513" y="238125"/>
                </a:lnTo>
                <a:lnTo>
                  <a:pt x="1435100" y="238125"/>
                </a:lnTo>
                <a:lnTo>
                  <a:pt x="1436688" y="238125"/>
                </a:lnTo>
                <a:lnTo>
                  <a:pt x="1438275" y="238125"/>
                </a:lnTo>
                <a:lnTo>
                  <a:pt x="1439863" y="238125"/>
                </a:lnTo>
                <a:lnTo>
                  <a:pt x="1441450" y="238125"/>
                </a:lnTo>
                <a:lnTo>
                  <a:pt x="1443038" y="238125"/>
                </a:lnTo>
                <a:lnTo>
                  <a:pt x="1444625" y="238125"/>
                </a:lnTo>
                <a:lnTo>
                  <a:pt x="1446213" y="238125"/>
                </a:lnTo>
                <a:lnTo>
                  <a:pt x="1447800" y="238125"/>
                </a:lnTo>
                <a:lnTo>
                  <a:pt x="1449388" y="238125"/>
                </a:lnTo>
                <a:lnTo>
                  <a:pt x="1450975" y="238125"/>
                </a:lnTo>
                <a:lnTo>
                  <a:pt x="1452563" y="238125"/>
                </a:lnTo>
                <a:lnTo>
                  <a:pt x="1454150" y="238125"/>
                </a:lnTo>
                <a:lnTo>
                  <a:pt x="1455738" y="238125"/>
                </a:lnTo>
                <a:lnTo>
                  <a:pt x="1455738" y="239713"/>
                </a:lnTo>
                <a:lnTo>
                  <a:pt x="1457325" y="239713"/>
                </a:lnTo>
                <a:lnTo>
                  <a:pt x="1458913" y="239713"/>
                </a:lnTo>
                <a:lnTo>
                  <a:pt x="1460500" y="239713"/>
                </a:lnTo>
                <a:lnTo>
                  <a:pt x="1462088" y="239713"/>
                </a:lnTo>
                <a:lnTo>
                  <a:pt x="1462088" y="238125"/>
                </a:lnTo>
                <a:lnTo>
                  <a:pt x="1463675" y="238125"/>
                </a:lnTo>
                <a:lnTo>
                  <a:pt x="1465263" y="238125"/>
                </a:lnTo>
                <a:lnTo>
                  <a:pt x="1466850" y="238125"/>
                </a:lnTo>
                <a:lnTo>
                  <a:pt x="1466850" y="236538"/>
                </a:lnTo>
                <a:lnTo>
                  <a:pt x="1466850" y="234950"/>
                </a:lnTo>
                <a:lnTo>
                  <a:pt x="1468438" y="234950"/>
                </a:lnTo>
                <a:lnTo>
                  <a:pt x="1470025" y="236538"/>
                </a:lnTo>
                <a:lnTo>
                  <a:pt x="1470025" y="238125"/>
                </a:lnTo>
                <a:lnTo>
                  <a:pt x="1471613" y="238125"/>
                </a:lnTo>
                <a:lnTo>
                  <a:pt x="1473200" y="238125"/>
                </a:lnTo>
                <a:lnTo>
                  <a:pt x="1473200" y="236538"/>
                </a:lnTo>
                <a:lnTo>
                  <a:pt x="1473200" y="234950"/>
                </a:lnTo>
                <a:lnTo>
                  <a:pt x="1474788" y="234950"/>
                </a:lnTo>
                <a:lnTo>
                  <a:pt x="1474788" y="233363"/>
                </a:lnTo>
                <a:lnTo>
                  <a:pt x="1476375" y="233363"/>
                </a:lnTo>
                <a:lnTo>
                  <a:pt x="1477963" y="233363"/>
                </a:lnTo>
                <a:lnTo>
                  <a:pt x="1477963" y="231775"/>
                </a:lnTo>
                <a:lnTo>
                  <a:pt x="1479550" y="231775"/>
                </a:lnTo>
                <a:lnTo>
                  <a:pt x="1479550" y="230188"/>
                </a:lnTo>
                <a:lnTo>
                  <a:pt x="1481138" y="230188"/>
                </a:lnTo>
                <a:lnTo>
                  <a:pt x="1482725" y="230188"/>
                </a:lnTo>
                <a:lnTo>
                  <a:pt x="1482725" y="228600"/>
                </a:lnTo>
                <a:lnTo>
                  <a:pt x="1484313" y="228600"/>
                </a:lnTo>
                <a:lnTo>
                  <a:pt x="1484313" y="230188"/>
                </a:lnTo>
                <a:lnTo>
                  <a:pt x="1485900" y="230188"/>
                </a:lnTo>
                <a:lnTo>
                  <a:pt x="1487488" y="228600"/>
                </a:lnTo>
                <a:lnTo>
                  <a:pt x="1487488" y="227013"/>
                </a:lnTo>
                <a:lnTo>
                  <a:pt x="1485900" y="225425"/>
                </a:lnTo>
                <a:lnTo>
                  <a:pt x="1484313" y="223838"/>
                </a:lnTo>
                <a:lnTo>
                  <a:pt x="1482725" y="223838"/>
                </a:lnTo>
                <a:lnTo>
                  <a:pt x="1482725" y="222250"/>
                </a:lnTo>
                <a:lnTo>
                  <a:pt x="1481138" y="222250"/>
                </a:lnTo>
                <a:lnTo>
                  <a:pt x="1479550" y="222250"/>
                </a:lnTo>
                <a:lnTo>
                  <a:pt x="1479550" y="220663"/>
                </a:lnTo>
                <a:lnTo>
                  <a:pt x="1477963" y="220663"/>
                </a:lnTo>
                <a:lnTo>
                  <a:pt x="1477963" y="219075"/>
                </a:lnTo>
                <a:lnTo>
                  <a:pt x="1476375" y="219075"/>
                </a:lnTo>
                <a:lnTo>
                  <a:pt x="1476375" y="217488"/>
                </a:lnTo>
                <a:lnTo>
                  <a:pt x="1476375" y="215900"/>
                </a:lnTo>
                <a:lnTo>
                  <a:pt x="1476375" y="214313"/>
                </a:lnTo>
                <a:lnTo>
                  <a:pt x="1477963" y="214313"/>
                </a:lnTo>
                <a:lnTo>
                  <a:pt x="1477963" y="212725"/>
                </a:lnTo>
                <a:lnTo>
                  <a:pt x="1477963" y="211138"/>
                </a:lnTo>
                <a:lnTo>
                  <a:pt x="1476375" y="211138"/>
                </a:lnTo>
                <a:lnTo>
                  <a:pt x="1474788" y="211138"/>
                </a:lnTo>
                <a:lnTo>
                  <a:pt x="1474788" y="209550"/>
                </a:lnTo>
                <a:lnTo>
                  <a:pt x="1473200" y="211138"/>
                </a:lnTo>
                <a:lnTo>
                  <a:pt x="1473200" y="209550"/>
                </a:lnTo>
                <a:lnTo>
                  <a:pt x="1471613" y="209550"/>
                </a:lnTo>
                <a:lnTo>
                  <a:pt x="1471613" y="207963"/>
                </a:lnTo>
                <a:lnTo>
                  <a:pt x="1470025" y="207963"/>
                </a:lnTo>
                <a:lnTo>
                  <a:pt x="1470025" y="206375"/>
                </a:lnTo>
                <a:lnTo>
                  <a:pt x="1471613" y="206375"/>
                </a:lnTo>
                <a:lnTo>
                  <a:pt x="1471613" y="204788"/>
                </a:lnTo>
                <a:lnTo>
                  <a:pt x="1473200" y="203200"/>
                </a:lnTo>
                <a:lnTo>
                  <a:pt x="1473200" y="201613"/>
                </a:lnTo>
                <a:lnTo>
                  <a:pt x="1473200" y="200025"/>
                </a:lnTo>
                <a:lnTo>
                  <a:pt x="1474788" y="200025"/>
                </a:lnTo>
                <a:lnTo>
                  <a:pt x="1474788" y="198438"/>
                </a:lnTo>
                <a:lnTo>
                  <a:pt x="1474788" y="196850"/>
                </a:lnTo>
                <a:lnTo>
                  <a:pt x="1476375" y="196850"/>
                </a:lnTo>
                <a:lnTo>
                  <a:pt x="1477963" y="196850"/>
                </a:lnTo>
                <a:lnTo>
                  <a:pt x="1481138" y="198438"/>
                </a:lnTo>
                <a:lnTo>
                  <a:pt x="1481138" y="196850"/>
                </a:lnTo>
                <a:lnTo>
                  <a:pt x="1482725" y="196850"/>
                </a:lnTo>
                <a:lnTo>
                  <a:pt x="1482725" y="195263"/>
                </a:lnTo>
                <a:lnTo>
                  <a:pt x="1482725" y="193675"/>
                </a:lnTo>
                <a:lnTo>
                  <a:pt x="1481138" y="192088"/>
                </a:lnTo>
                <a:lnTo>
                  <a:pt x="1482725" y="192088"/>
                </a:lnTo>
                <a:lnTo>
                  <a:pt x="1482725" y="190500"/>
                </a:lnTo>
                <a:lnTo>
                  <a:pt x="1482725" y="188913"/>
                </a:lnTo>
                <a:lnTo>
                  <a:pt x="1484313" y="188913"/>
                </a:lnTo>
                <a:lnTo>
                  <a:pt x="1484313" y="187325"/>
                </a:lnTo>
                <a:lnTo>
                  <a:pt x="1484313" y="185738"/>
                </a:lnTo>
                <a:lnTo>
                  <a:pt x="1485900" y="185738"/>
                </a:lnTo>
                <a:lnTo>
                  <a:pt x="1485900" y="184150"/>
                </a:lnTo>
                <a:lnTo>
                  <a:pt x="1487488" y="184150"/>
                </a:lnTo>
                <a:lnTo>
                  <a:pt x="1487488" y="182563"/>
                </a:lnTo>
                <a:lnTo>
                  <a:pt x="1485900" y="182563"/>
                </a:lnTo>
                <a:lnTo>
                  <a:pt x="1485900" y="180975"/>
                </a:lnTo>
                <a:lnTo>
                  <a:pt x="1485900" y="179388"/>
                </a:lnTo>
                <a:lnTo>
                  <a:pt x="1487488" y="179388"/>
                </a:lnTo>
                <a:lnTo>
                  <a:pt x="1487488" y="177800"/>
                </a:lnTo>
                <a:lnTo>
                  <a:pt x="1489075" y="176213"/>
                </a:lnTo>
                <a:lnTo>
                  <a:pt x="1490663" y="176213"/>
                </a:lnTo>
                <a:lnTo>
                  <a:pt x="1492250" y="176213"/>
                </a:lnTo>
                <a:lnTo>
                  <a:pt x="1493838" y="176213"/>
                </a:lnTo>
                <a:lnTo>
                  <a:pt x="1495425" y="176213"/>
                </a:lnTo>
                <a:lnTo>
                  <a:pt x="1497013" y="176213"/>
                </a:lnTo>
                <a:lnTo>
                  <a:pt x="1497013" y="174625"/>
                </a:lnTo>
                <a:lnTo>
                  <a:pt x="1498600" y="174625"/>
                </a:lnTo>
                <a:lnTo>
                  <a:pt x="1500188" y="174625"/>
                </a:lnTo>
                <a:lnTo>
                  <a:pt x="1501775" y="174625"/>
                </a:lnTo>
                <a:lnTo>
                  <a:pt x="1503363" y="174625"/>
                </a:lnTo>
                <a:lnTo>
                  <a:pt x="1504950" y="174625"/>
                </a:lnTo>
                <a:lnTo>
                  <a:pt x="1506538" y="174625"/>
                </a:lnTo>
                <a:lnTo>
                  <a:pt x="1508125" y="174625"/>
                </a:lnTo>
                <a:lnTo>
                  <a:pt x="1509713" y="174625"/>
                </a:lnTo>
                <a:lnTo>
                  <a:pt x="1509713" y="173038"/>
                </a:lnTo>
                <a:lnTo>
                  <a:pt x="1511300" y="173038"/>
                </a:lnTo>
                <a:lnTo>
                  <a:pt x="1512888" y="173038"/>
                </a:lnTo>
                <a:lnTo>
                  <a:pt x="1514475" y="173038"/>
                </a:lnTo>
                <a:lnTo>
                  <a:pt x="1516063" y="173038"/>
                </a:lnTo>
                <a:lnTo>
                  <a:pt x="1517650" y="173038"/>
                </a:lnTo>
                <a:lnTo>
                  <a:pt x="1519238" y="173038"/>
                </a:lnTo>
                <a:lnTo>
                  <a:pt x="1519238" y="174625"/>
                </a:lnTo>
                <a:lnTo>
                  <a:pt x="1520825" y="174625"/>
                </a:lnTo>
                <a:lnTo>
                  <a:pt x="1522413" y="174625"/>
                </a:lnTo>
                <a:lnTo>
                  <a:pt x="1524000" y="174625"/>
                </a:lnTo>
                <a:lnTo>
                  <a:pt x="1525588" y="174625"/>
                </a:lnTo>
                <a:lnTo>
                  <a:pt x="1525588" y="176213"/>
                </a:lnTo>
                <a:lnTo>
                  <a:pt x="1527175" y="176213"/>
                </a:lnTo>
                <a:lnTo>
                  <a:pt x="1527175" y="177800"/>
                </a:lnTo>
                <a:lnTo>
                  <a:pt x="1528763" y="177800"/>
                </a:lnTo>
                <a:lnTo>
                  <a:pt x="1528763" y="179388"/>
                </a:lnTo>
                <a:lnTo>
                  <a:pt x="1530350" y="179388"/>
                </a:lnTo>
                <a:lnTo>
                  <a:pt x="1531938" y="179388"/>
                </a:lnTo>
                <a:lnTo>
                  <a:pt x="1531938" y="180975"/>
                </a:lnTo>
                <a:lnTo>
                  <a:pt x="1531938" y="182563"/>
                </a:lnTo>
                <a:lnTo>
                  <a:pt x="1533525" y="180975"/>
                </a:lnTo>
                <a:lnTo>
                  <a:pt x="1533525" y="182563"/>
                </a:lnTo>
                <a:lnTo>
                  <a:pt x="1535113" y="182563"/>
                </a:lnTo>
                <a:lnTo>
                  <a:pt x="1536700" y="182563"/>
                </a:lnTo>
                <a:lnTo>
                  <a:pt x="1536700" y="180975"/>
                </a:lnTo>
                <a:lnTo>
                  <a:pt x="1538288" y="180975"/>
                </a:lnTo>
                <a:lnTo>
                  <a:pt x="1539875" y="180975"/>
                </a:lnTo>
                <a:lnTo>
                  <a:pt x="1539875" y="179388"/>
                </a:lnTo>
                <a:lnTo>
                  <a:pt x="1541463" y="179388"/>
                </a:lnTo>
                <a:lnTo>
                  <a:pt x="1541463" y="177800"/>
                </a:lnTo>
                <a:lnTo>
                  <a:pt x="1541463" y="176213"/>
                </a:lnTo>
                <a:lnTo>
                  <a:pt x="1543050" y="176213"/>
                </a:lnTo>
                <a:lnTo>
                  <a:pt x="1543050" y="174625"/>
                </a:lnTo>
                <a:lnTo>
                  <a:pt x="1544638" y="174625"/>
                </a:lnTo>
                <a:lnTo>
                  <a:pt x="1546225" y="174625"/>
                </a:lnTo>
                <a:lnTo>
                  <a:pt x="1546225" y="176213"/>
                </a:lnTo>
                <a:lnTo>
                  <a:pt x="1546225" y="177800"/>
                </a:lnTo>
                <a:lnTo>
                  <a:pt x="1546225" y="179388"/>
                </a:lnTo>
                <a:lnTo>
                  <a:pt x="1547813" y="179388"/>
                </a:lnTo>
                <a:lnTo>
                  <a:pt x="1549400" y="179388"/>
                </a:lnTo>
                <a:lnTo>
                  <a:pt x="1549400" y="177800"/>
                </a:lnTo>
                <a:lnTo>
                  <a:pt x="1549400" y="176213"/>
                </a:lnTo>
                <a:lnTo>
                  <a:pt x="1550988" y="176213"/>
                </a:lnTo>
                <a:lnTo>
                  <a:pt x="1552575" y="176213"/>
                </a:lnTo>
                <a:lnTo>
                  <a:pt x="1554163" y="176213"/>
                </a:lnTo>
                <a:lnTo>
                  <a:pt x="1555750" y="176213"/>
                </a:lnTo>
                <a:lnTo>
                  <a:pt x="1557338" y="176213"/>
                </a:lnTo>
                <a:lnTo>
                  <a:pt x="1557338" y="177800"/>
                </a:lnTo>
                <a:lnTo>
                  <a:pt x="1558925" y="179388"/>
                </a:lnTo>
                <a:lnTo>
                  <a:pt x="1560513" y="179388"/>
                </a:lnTo>
                <a:lnTo>
                  <a:pt x="1562100" y="179388"/>
                </a:lnTo>
                <a:lnTo>
                  <a:pt x="1563688" y="179388"/>
                </a:lnTo>
                <a:lnTo>
                  <a:pt x="1563688" y="177800"/>
                </a:lnTo>
                <a:lnTo>
                  <a:pt x="1565275" y="177800"/>
                </a:lnTo>
                <a:lnTo>
                  <a:pt x="1565275" y="179388"/>
                </a:lnTo>
                <a:lnTo>
                  <a:pt x="1566863" y="179388"/>
                </a:lnTo>
                <a:lnTo>
                  <a:pt x="1568450" y="179388"/>
                </a:lnTo>
                <a:lnTo>
                  <a:pt x="1570038" y="179388"/>
                </a:lnTo>
                <a:lnTo>
                  <a:pt x="1571625" y="179388"/>
                </a:lnTo>
                <a:lnTo>
                  <a:pt x="1573213" y="179388"/>
                </a:lnTo>
                <a:lnTo>
                  <a:pt x="1573213" y="177800"/>
                </a:lnTo>
                <a:lnTo>
                  <a:pt x="1574800" y="177800"/>
                </a:lnTo>
                <a:lnTo>
                  <a:pt x="1576388" y="177800"/>
                </a:lnTo>
                <a:lnTo>
                  <a:pt x="1577975" y="177800"/>
                </a:lnTo>
                <a:lnTo>
                  <a:pt x="1577975" y="176213"/>
                </a:lnTo>
                <a:lnTo>
                  <a:pt x="1579563" y="176213"/>
                </a:lnTo>
                <a:lnTo>
                  <a:pt x="1581150" y="176213"/>
                </a:lnTo>
                <a:lnTo>
                  <a:pt x="1581150" y="174625"/>
                </a:lnTo>
                <a:lnTo>
                  <a:pt x="1582738" y="174625"/>
                </a:lnTo>
                <a:lnTo>
                  <a:pt x="1582738" y="173038"/>
                </a:lnTo>
                <a:lnTo>
                  <a:pt x="1584325" y="173038"/>
                </a:lnTo>
                <a:lnTo>
                  <a:pt x="1585913" y="173038"/>
                </a:lnTo>
                <a:lnTo>
                  <a:pt x="1585913" y="171450"/>
                </a:lnTo>
                <a:lnTo>
                  <a:pt x="1585913" y="169863"/>
                </a:lnTo>
                <a:lnTo>
                  <a:pt x="1587500" y="169863"/>
                </a:lnTo>
                <a:lnTo>
                  <a:pt x="1587500" y="168275"/>
                </a:lnTo>
                <a:lnTo>
                  <a:pt x="1587500" y="166688"/>
                </a:lnTo>
                <a:lnTo>
                  <a:pt x="1589088" y="166688"/>
                </a:lnTo>
                <a:lnTo>
                  <a:pt x="1590675" y="166688"/>
                </a:lnTo>
                <a:lnTo>
                  <a:pt x="1592263" y="166688"/>
                </a:lnTo>
                <a:lnTo>
                  <a:pt x="1593850" y="166688"/>
                </a:lnTo>
                <a:lnTo>
                  <a:pt x="1595438" y="166688"/>
                </a:lnTo>
                <a:lnTo>
                  <a:pt x="1597025" y="166688"/>
                </a:lnTo>
                <a:lnTo>
                  <a:pt x="1598613" y="166688"/>
                </a:lnTo>
                <a:lnTo>
                  <a:pt x="1600200" y="166688"/>
                </a:lnTo>
                <a:lnTo>
                  <a:pt x="1600200" y="168275"/>
                </a:lnTo>
                <a:lnTo>
                  <a:pt x="1598613" y="168275"/>
                </a:lnTo>
                <a:lnTo>
                  <a:pt x="1598613" y="169863"/>
                </a:lnTo>
                <a:lnTo>
                  <a:pt x="1600200" y="169863"/>
                </a:lnTo>
                <a:lnTo>
                  <a:pt x="1600200" y="171450"/>
                </a:lnTo>
                <a:lnTo>
                  <a:pt x="1601788" y="171450"/>
                </a:lnTo>
                <a:lnTo>
                  <a:pt x="1601788" y="173038"/>
                </a:lnTo>
                <a:lnTo>
                  <a:pt x="1603375" y="173038"/>
                </a:lnTo>
                <a:lnTo>
                  <a:pt x="1603375" y="174625"/>
                </a:lnTo>
                <a:lnTo>
                  <a:pt x="1604963" y="174625"/>
                </a:lnTo>
                <a:lnTo>
                  <a:pt x="1604963" y="176213"/>
                </a:lnTo>
                <a:lnTo>
                  <a:pt x="1606550" y="176213"/>
                </a:lnTo>
                <a:lnTo>
                  <a:pt x="1608138" y="176213"/>
                </a:lnTo>
                <a:lnTo>
                  <a:pt x="1606550" y="177800"/>
                </a:lnTo>
                <a:lnTo>
                  <a:pt x="1606550" y="179388"/>
                </a:lnTo>
                <a:lnTo>
                  <a:pt x="1608138" y="179388"/>
                </a:lnTo>
                <a:lnTo>
                  <a:pt x="1608138" y="180975"/>
                </a:lnTo>
                <a:lnTo>
                  <a:pt x="1609725" y="180975"/>
                </a:lnTo>
                <a:lnTo>
                  <a:pt x="1611313" y="180975"/>
                </a:lnTo>
                <a:lnTo>
                  <a:pt x="1611313" y="182563"/>
                </a:lnTo>
                <a:lnTo>
                  <a:pt x="1611313" y="184150"/>
                </a:lnTo>
                <a:lnTo>
                  <a:pt x="1612900" y="184150"/>
                </a:lnTo>
                <a:lnTo>
                  <a:pt x="1612900" y="185738"/>
                </a:lnTo>
                <a:lnTo>
                  <a:pt x="1611313" y="185738"/>
                </a:lnTo>
                <a:lnTo>
                  <a:pt x="1611313" y="187325"/>
                </a:lnTo>
                <a:lnTo>
                  <a:pt x="1611313" y="188913"/>
                </a:lnTo>
                <a:lnTo>
                  <a:pt x="1611313" y="190500"/>
                </a:lnTo>
                <a:lnTo>
                  <a:pt x="1612900" y="190500"/>
                </a:lnTo>
                <a:lnTo>
                  <a:pt x="1612900" y="192088"/>
                </a:lnTo>
                <a:lnTo>
                  <a:pt x="1612900" y="193675"/>
                </a:lnTo>
                <a:lnTo>
                  <a:pt x="1611313" y="195263"/>
                </a:lnTo>
                <a:lnTo>
                  <a:pt x="1612900" y="195263"/>
                </a:lnTo>
                <a:lnTo>
                  <a:pt x="1612900" y="196850"/>
                </a:lnTo>
                <a:lnTo>
                  <a:pt x="1612900" y="198438"/>
                </a:lnTo>
                <a:lnTo>
                  <a:pt x="1612900" y="200025"/>
                </a:lnTo>
                <a:lnTo>
                  <a:pt x="1612900" y="201613"/>
                </a:lnTo>
                <a:lnTo>
                  <a:pt x="1614488" y="201613"/>
                </a:lnTo>
                <a:lnTo>
                  <a:pt x="1616075" y="201613"/>
                </a:lnTo>
                <a:lnTo>
                  <a:pt x="1617663" y="201613"/>
                </a:lnTo>
                <a:lnTo>
                  <a:pt x="1617663" y="203200"/>
                </a:lnTo>
                <a:lnTo>
                  <a:pt x="1617663" y="204788"/>
                </a:lnTo>
                <a:lnTo>
                  <a:pt x="1617663" y="206375"/>
                </a:lnTo>
                <a:lnTo>
                  <a:pt x="1619250" y="206375"/>
                </a:lnTo>
                <a:lnTo>
                  <a:pt x="1620838" y="206375"/>
                </a:lnTo>
                <a:lnTo>
                  <a:pt x="1620838" y="207963"/>
                </a:lnTo>
                <a:lnTo>
                  <a:pt x="1622425" y="207963"/>
                </a:lnTo>
                <a:lnTo>
                  <a:pt x="1622425" y="209550"/>
                </a:lnTo>
                <a:lnTo>
                  <a:pt x="1622425" y="211138"/>
                </a:lnTo>
                <a:lnTo>
                  <a:pt x="1622425" y="212725"/>
                </a:lnTo>
                <a:lnTo>
                  <a:pt x="1622425" y="214313"/>
                </a:lnTo>
                <a:lnTo>
                  <a:pt x="1622425" y="215900"/>
                </a:lnTo>
                <a:lnTo>
                  <a:pt x="1624013" y="215900"/>
                </a:lnTo>
                <a:lnTo>
                  <a:pt x="1625600" y="215900"/>
                </a:lnTo>
                <a:lnTo>
                  <a:pt x="1625600" y="214313"/>
                </a:lnTo>
                <a:lnTo>
                  <a:pt x="1627188" y="214313"/>
                </a:lnTo>
                <a:lnTo>
                  <a:pt x="1627188" y="215900"/>
                </a:lnTo>
                <a:lnTo>
                  <a:pt x="1628775" y="215900"/>
                </a:lnTo>
                <a:lnTo>
                  <a:pt x="1628775" y="217488"/>
                </a:lnTo>
                <a:lnTo>
                  <a:pt x="1628775" y="219075"/>
                </a:lnTo>
                <a:lnTo>
                  <a:pt x="1630363" y="219075"/>
                </a:lnTo>
                <a:lnTo>
                  <a:pt x="1630363" y="220663"/>
                </a:lnTo>
                <a:lnTo>
                  <a:pt x="1628775" y="220663"/>
                </a:lnTo>
                <a:lnTo>
                  <a:pt x="1627188" y="220663"/>
                </a:lnTo>
                <a:lnTo>
                  <a:pt x="1627188" y="222250"/>
                </a:lnTo>
                <a:lnTo>
                  <a:pt x="1628775" y="222250"/>
                </a:lnTo>
                <a:lnTo>
                  <a:pt x="1628775" y="223838"/>
                </a:lnTo>
                <a:lnTo>
                  <a:pt x="1627188" y="223838"/>
                </a:lnTo>
                <a:lnTo>
                  <a:pt x="1627188" y="225425"/>
                </a:lnTo>
                <a:lnTo>
                  <a:pt x="1628775" y="225425"/>
                </a:lnTo>
                <a:lnTo>
                  <a:pt x="1628775" y="227013"/>
                </a:lnTo>
                <a:lnTo>
                  <a:pt x="1628775" y="228600"/>
                </a:lnTo>
                <a:lnTo>
                  <a:pt x="1627188" y="228600"/>
                </a:lnTo>
                <a:lnTo>
                  <a:pt x="1627188" y="230188"/>
                </a:lnTo>
                <a:lnTo>
                  <a:pt x="1627188" y="231775"/>
                </a:lnTo>
                <a:lnTo>
                  <a:pt x="1628775" y="231775"/>
                </a:lnTo>
                <a:lnTo>
                  <a:pt x="1628775" y="233363"/>
                </a:lnTo>
                <a:lnTo>
                  <a:pt x="1630363" y="233363"/>
                </a:lnTo>
                <a:lnTo>
                  <a:pt x="1630363" y="234950"/>
                </a:lnTo>
                <a:lnTo>
                  <a:pt x="1631950" y="234950"/>
                </a:lnTo>
                <a:lnTo>
                  <a:pt x="1631950" y="236538"/>
                </a:lnTo>
                <a:lnTo>
                  <a:pt x="1633538" y="236538"/>
                </a:lnTo>
                <a:lnTo>
                  <a:pt x="1633538" y="238125"/>
                </a:lnTo>
                <a:lnTo>
                  <a:pt x="1631950" y="238125"/>
                </a:lnTo>
                <a:lnTo>
                  <a:pt x="1631950" y="239713"/>
                </a:lnTo>
                <a:lnTo>
                  <a:pt x="1631950" y="241300"/>
                </a:lnTo>
                <a:lnTo>
                  <a:pt x="1631950" y="242888"/>
                </a:lnTo>
                <a:lnTo>
                  <a:pt x="1631950" y="244475"/>
                </a:lnTo>
                <a:lnTo>
                  <a:pt x="1631950" y="246063"/>
                </a:lnTo>
                <a:lnTo>
                  <a:pt x="1631950" y="247650"/>
                </a:lnTo>
                <a:lnTo>
                  <a:pt x="1631950" y="249238"/>
                </a:lnTo>
                <a:lnTo>
                  <a:pt x="1630363" y="249238"/>
                </a:lnTo>
                <a:lnTo>
                  <a:pt x="1630363" y="250825"/>
                </a:lnTo>
                <a:lnTo>
                  <a:pt x="1631950" y="250825"/>
                </a:lnTo>
                <a:lnTo>
                  <a:pt x="1631950" y="252413"/>
                </a:lnTo>
                <a:lnTo>
                  <a:pt x="1633538" y="252413"/>
                </a:lnTo>
                <a:lnTo>
                  <a:pt x="1635125" y="252413"/>
                </a:lnTo>
                <a:lnTo>
                  <a:pt x="1635125" y="254000"/>
                </a:lnTo>
                <a:lnTo>
                  <a:pt x="1635125" y="255588"/>
                </a:lnTo>
                <a:lnTo>
                  <a:pt x="1635125" y="257175"/>
                </a:lnTo>
                <a:lnTo>
                  <a:pt x="1635125" y="258763"/>
                </a:lnTo>
                <a:lnTo>
                  <a:pt x="1633538" y="258763"/>
                </a:lnTo>
                <a:lnTo>
                  <a:pt x="1633538" y="260350"/>
                </a:lnTo>
                <a:lnTo>
                  <a:pt x="1631950" y="260350"/>
                </a:lnTo>
                <a:lnTo>
                  <a:pt x="1630363" y="260350"/>
                </a:lnTo>
                <a:lnTo>
                  <a:pt x="1630363" y="261938"/>
                </a:lnTo>
                <a:lnTo>
                  <a:pt x="1630363" y="263525"/>
                </a:lnTo>
                <a:lnTo>
                  <a:pt x="1630363" y="265113"/>
                </a:lnTo>
                <a:lnTo>
                  <a:pt x="1630363" y="266700"/>
                </a:lnTo>
                <a:lnTo>
                  <a:pt x="1630363" y="268288"/>
                </a:lnTo>
                <a:lnTo>
                  <a:pt x="1630363" y="269875"/>
                </a:lnTo>
                <a:lnTo>
                  <a:pt x="1630363" y="271463"/>
                </a:lnTo>
                <a:lnTo>
                  <a:pt x="1631950" y="271463"/>
                </a:lnTo>
                <a:lnTo>
                  <a:pt x="1633538" y="271463"/>
                </a:lnTo>
                <a:lnTo>
                  <a:pt x="1635125" y="271463"/>
                </a:lnTo>
                <a:lnTo>
                  <a:pt x="1635125" y="273050"/>
                </a:lnTo>
                <a:lnTo>
                  <a:pt x="1636713" y="273050"/>
                </a:lnTo>
                <a:lnTo>
                  <a:pt x="1636713" y="271463"/>
                </a:lnTo>
                <a:lnTo>
                  <a:pt x="1638300" y="271463"/>
                </a:lnTo>
                <a:lnTo>
                  <a:pt x="1638300" y="273050"/>
                </a:lnTo>
                <a:lnTo>
                  <a:pt x="1639888" y="273050"/>
                </a:lnTo>
                <a:lnTo>
                  <a:pt x="1639888" y="274638"/>
                </a:lnTo>
                <a:lnTo>
                  <a:pt x="1641475" y="274638"/>
                </a:lnTo>
                <a:lnTo>
                  <a:pt x="1641475" y="276225"/>
                </a:lnTo>
                <a:lnTo>
                  <a:pt x="1641475" y="277813"/>
                </a:lnTo>
                <a:lnTo>
                  <a:pt x="1641475" y="279400"/>
                </a:lnTo>
                <a:lnTo>
                  <a:pt x="1641475" y="280988"/>
                </a:lnTo>
                <a:lnTo>
                  <a:pt x="1641475" y="282575"/>
                </a:lnTo>
                <a:lnTo>
                  <a:pt x="1639888" y="282575"/>
                </a:lnTo>
                <a:lnTo>
                  <a:pt x="1638300" y="282575"/>
                </a:lnTo>
                <a:lnTo>
                  <a:pt x="1636713" y="282575"/>
                </a:lnTo>
                <a:lnTo>
                  <a:pt x="1635125" y="282575"/>
                </a:lnTo>
                <a:lnTo>
                  <a:pt x="1633538" y="282575"/>
                </a:lnTo>
                <a:lnTo>
                  <a:pt x="1631950" y="282575"/>
                </a:lnTo>
                <a:lnTo>
                  <a:pt x="1630363" y="282575"/>
                </a:lnTo>
                <a:lnTo>
                  <a:pt x="1630363" y="284163"/>
                </a:lnTo>
                <a:lnTo>
                  <a:pt x="1628775" y="285750"/>
                </a:lnTo>
                <a:lnTo>
                  <a:pt x="1628775" y="287338"/>
                </a:lnTo>
                <a:lnTo>
                  <a:pt x="1627188" y="287338"/>
                </a:lnTo>
                <a:lnTo>
                  <a:pt x="1625600" y="287338"/>
                </a:lnTo>
                <a:lnTo>
                  <a:pt x="1624013" y="287338"/>
                </a:lnTo>
                <a:lnTo>
                  <a:pt x="1622425" y="287338"/>
                </a:lnTo>
                <a:lnTo>
                  <a:pt x="1620838" y="287338"/>
                </a:lnTo>
                <a:lnTo>
                  <a:pt x="1619250" y="287338"/>
                </a:lnTo>
                <a:lnTo>
                  <a:pt x="1617663" y="287338"/>
                </a:lnTo>
                <a:lnTo>
                  <a:pt x="1616075" y="287338"/>
                </a:lnTo>
                <a:lnTo>
                  <a:pt x="1614488" y="287338"/>
                </a:lnTo>
                <a:lnTo>
                  <a:pt x="1614488" y="288925"/>
                </a:lnTo>
                <a:lnTo>
                  <a:pt x="1616075" y="288925"/>
                </a:lnTo>
                <a:lnTo>
                  <a:pt x="1616075" y="290513"/>
                </a:lnTo>
                <a:lnTo>
                  <a:pt x="1616075" y="292100"/>
                </a:lnTo>
                <a:lnTo>
                  <a:pt x="1617663" y="292100"/>
                </a:lnTo>
                <a:lnTo>
                  <a:pt x="1617663" y="293688"/>
                </a:lnTo>
                <a:lnTo>
                  <a:pt x="1619250" y="293688"/>
                </a:lnTo>
                <a:lnTo>
                  <a:pt x="1619250" y="295275"/>
                </a:lnTo>
                <a:lnTo>
                  <a:pt x="1620838" y="295275"/>
                </a:lnTo>
                <a:lnTo>
                  <a:pt x="1620838" y="296863"/>
                </a:lnTo>
                <a:lnTo>
                  <a:pt x="1622425" y="296863"/>
                </a:lnTo>
                <a:lnTo>
                  <a:pt x="1622425" y="298450"/>
                </a:lnTo>
                <a:lnTo>
                  <a:pt x="1622425" y="300038"/>
                </a:lnTo>
                <a:lnTo>
                  <a:pt x="1624013" y="300038"/>
                </a:lnTo>
                <a:lnTo>
                  <a:pt x="1624013" y="301625"/>
                </a:lnTo>
                <a:lnTo>
                  <a:pt x="1625600" y="301625"/>
                </a:lnTo>
                <a:lnTo>
                  <a:pt x="1625600" y="303213"/>
                </a:lnTo>
                <a:lnTo>
                  <a:pt x="1625600" y="304800"/>
                </a:lnTo>
                <a:lnTo>
                  <a:pt x="1625600" y="306388"/>
                </a:lnTo>
                <a:lnTo>
                  <a:pt x="1625600" y="307975"/>
                </a:lnTo>
                <a:lnTo>
                  <a:pt x="1625600" y="309563"/>
                </a:lnTo>
                <a:lnTo>
                  <a:pt x="1625600" y="311150"/>
                </a:lnTo>
                <a:lnTo>
                  <a:pt x="1625600" y="312738"/>
                </a:lnTo>
                <a:lnTo>
                  <a:pt x="1625600" y="314325"/>
                </a:lnTo>
                <a:lnTo>
                  <a:pt x="1625600" y="315913"/>
                </a:lnTo>
                <a:lnTo>
                  <a:pt x="1625600" y="317500"/>
                </a:lnTo>
                <a:lnTo>
                  <a:pt x="1625600" y="319088"/>
                </a:lnTo>
                <a:lnTo>
                  <a:pt x="1625600" y="320675"/>
                </a:lnTo>
                <a:lnTo>
                  <a:pt x="1625600" y="322263"/>
                </a:lnTo>
                <a:lnTo>
                  <a:pt x="1625600" y="323850"/>
                </a:lnTo>
                <a:lnTo>
                  <a:pt x="1625600" y="325438"/>
                </a:lnTo>
                <a:lnTo>
                  <a:pt x="1625600" y="327025"/>
                </a:lnTo>
                <a:lnTo>
                  <a:pt x="1627188" y="327025"/>
                </a:lnTo>
                <a:lnTo>
                  <a:pt x="1627188" y="328613"/>
                </a:lnTo>
                <a:lnTo>
                  <a:pt x="1627188" y="330200"/>
                </a:lnTo>
                <a:lnTo>
                  <a:pt x="1627188" y="331788"/>
                </a:lnTo>
                <a:lnTo>
                  <a:pt x="1627188" y="333375"/>
                </a:lnTo>
                <a:lnTo>
                  <a:pt x="1627188" y="334963"/>
                </a:lnTo>
                <a:lnTo>
                  <a:pt x="1627188" y="336550"/>
                </a:lnTo>
                <a:lnTo>
                  <a:pt x="1627188" y="338138"/>
                </a:lnTo>
                <a:lnTo>
                  <a:pt x="1627188" y="339725"/>
                </a:lnTo>
                <a:lnTo>
                  <a:pt x="1627188" y="341313"/>
                </a:lnTo>
                <a:lnTo>
                  <a:pt x="1627188" y="342900"/>
                </a:lnTo>
                <a:lnTo>
                  <a:pt x="1625600" y="342900"/>
                </a:lnTo>
                <a:lnTo>
                  <a:pt x="1625600" y="344488"/>
                </a:lnTo>
                <a:lnTo>
                  <a:pt x="1625600" y="346075"/>
                </a:lnTo>
                <a:lnTo>
                  <a:pt x="1627188" y="346075"/>
                </a:lnTo>
                <a:lnTo>
                  <a:pt x="1627188" y="347663"/>
                </a:lnTo>
                <a:lnTo>
                  <a:pt x="1627188" y="349250"/>
                </a:lnTo>
                <a:lnTo>
                  <a:pt x="1625600" y="349250"/>
                </a:lnTo>
                <a:lnTo>
                  <a:pt x="1625600" y="350838"/>
                </a:lnTo>
                <a:lnTo>
                  <a:pt x="1624013" y="350838"/>
                </a:lnTo>
                <a:lnTo>
                  <a:pt x="1624013" y="352425"/>
                </a:lnTo>
                <a:lnTo>
                  <a:pt x="1622425" y="352425"/>
                </a:lnTo>
                <a:lnTo>
                  <a:pt x="1622425" y="354013"/>
                </a:lnTo>
                <a:lnTo>
                  <a:pt x="1620838" y="354013"/>
                </a:lnTo>
                <a:lnTo>
                  <a:pt x="1619250" y="354013"/>
                </a:lnTo>
                <a:lnTo>
                  <a:pt x="1617663" y="354013"/>
                </a:lnTo>
                <a:lnTo>
                  <a:pt x="1617663" y="355600"/>
                </a:lnTo>
                <a:lnTo>
                  <a:pt x="1617663" y="357188"/>
                </a:lnTo>
                <a:lnTo>
                  <a:pt x="1616075" y="357188"/>
                </a:lnTo>
                <a:lnTo>
                  <a:pt x="1616075" y="358775"/>
                </a:lnTo>
                <a:lnTo>
                  <a:pt x="1614488" y="358775"/>
                </a:lnTo>
                <a:lnTo>
                  <a:pt x="1614488" y="360363"/>
                </a:lnTo>
                <a:lnTo>
                  <a:pt x="1616075" y="360363"/>
                </a:lnTo>
                <a:lnTo>
                  <a:pt x="1616075" y="361950"/>
                </a:lnTo>
                <a:lnTo>
                  <a:pt x="1614488" y="361950"/>
                </a:lnTo>
                <a:lnTo>
                  <a:pt x="1614488" y="363538"/>
                </a:lnTo>
                <a:lnTo>
                  <a:pt x="1616075" y="363538"/>
                </a:lnTo>
                <a:lnTo>
                  <a:pt x="1617663" y="363538"/>
                </a:lnTo>
                <a:lnTo>
                  <a:pt x="1619250" y="363538"/>
                </a:lnTo>
                <a:lnTo>
                  <a:pt x="1619250" y="361950"/>
                </a:lnTo>
                <a:lnTo>
                  <a:pt x="1619250" y="360363"/>
                </a:lnTo>
                <a:lnTo>
                  <a:pt x="1620838" y="360363"/>
                </a:lnTo>
                <a:lnTo>
                  <a:pt x="1622425" y="360363"/>
                </a:lnTo>
                <a:lnTo>
                  <a:pt x="1624013" y="360363"/>
                </a:lnTo>
                <a:lnTo>
                  <a:pt x="1625600" y="360363"/>
                </a:lnTo>
                <a:lnTo>
                  <a:pt x="1627188" y="360363"/>
                </a:lnTo>
                <a:lnTo>
                  <a:pt x="1628775" y="360363"/>
                </a:lnTo>
                <a:lnTo>
                  <a:pt x="1630363" y="358775"/>
                </a:lnTo>
                <a:lnTo>
                  <a:pt x="1631950" y="358775"/>
                </a:lnTo>
                <a:lnTo>
                  <a:pt x="1633538" y="358775"/>
                </a:lnTo>
                <a:lnTo>
                  <a:pt x="1635125" y="358775"/>
                </a:lnTo>
                <a:lnTo>
                  <a:pt x="1636713" y="358775"/>
                </a:lnTo>
                <a:lnTo>
                  <a:pt x="1638300" y="358775"/>
                </a:lnTo>
                <a:lnTo>
                  <a:pt x="1639888" y="358775"/>
                </a:lnTo>
                <a:lnTo>
                  <a:pt x="1641475" y="358775"/>
                </a:lnTo>
                <a:lnTo>
                  <a:pt x="1643063" y="358775"/>
                </a:lnTo>
                <a:lnTo>
                  <a:pt x="1644650" y="358775"/>
                </a:lnTo>
                <a:lnTo>
                  <a:pt x="1646238" y="358775"/>
                </a:lnTo>
                <a:lnTo>
                  <a:pt x="1647825" y="358775"/>
                </a:lnTo>
                <a:lnTo>
                  <a:pt x="1649413" y="358775"/>
                </a:lnTo>
                <a:lnTo>
                  <a:pt x="1651000" y="358775"/>
                </a:lnTo>
                <a:lnTo>
                  <a:pt x="1652588" y="358775"/>
                </a:lnTo>
                <a:lnTo>
                  <a:pt x="1652588" y="360363"/>
                </a:lnTo>
                <a:lnTo>
                  <a:pt x="1654175" y="360363"/>
                </a:lnTo>
                <a:lnTo>
                  <a:pt x="1655763" y="360363"/>
                </a:lnTo>
                <a:lnTo>
                  <a:pt x="1655763" y="358775"/>
                </a:lnTo>
                <a:lnTo>
                  <a:pt x="1657350" y="358775"/>
                </a:lnTo>
                <a:lnTo>
                  <a:pt x="1658938" y="358775"/>
                </a:lnTo>
                <a:lnTo>
                  <a:pt x="1660525" y="358775"/>
                </a:lnTo>
                <a:lnTo>
                  <a:pt x="1662113" y="358775"/>
                </a:lnTo>
                <a:lnTo>
                  <a:pt x="1663700" y="358775"/>
                </a:lnTo>
                <a:lnTo>
                  <a:pt x="1665288" y="358775"/>
                </a:lnTo>
                <a:lnTo>
                  <a:pt x="1666875" y="358775"/>
                </a:lnTo>
                <a:lnTo>
                  <a:pt x="1668463" y="358775"/>
                </a:lnTo>
                <a:lnTo>
                  <a:pt x="1670050" y="358775"/>
                </a:lnTo>
                <a:lnTo>
                  <a:pt x="1671638" y="358775"/>
                </a:lnTo>
                <a:lnTo>
                  <a:pt x="1671638" y="360363"/>
                </a:lnTo>
                <a:lnTo>
                  <a:pt x="1671638" y="361950"/>
                </a:lnTo>
                <a:lnTo>
                  <a:pt x="1673225" y="361950"/>
                </a:lnTo>
                <a:lnTo>
                  <a:pt x="1673225" y="363538"/>
                </a:lnTo>
                <a:lnTo>
                  <a:pt x="1674813" y="363538"/>
                </a:lnTo>
                <a:lnTo>
                  <a:pt x="1676400" y="363538"/>
                </a:lnTo>
                <a:lnTo>
                  <a:pt x="1677988" y="363538"/>
                </a:lnTo>
                <a:lnTo>
                  <a:pt x="1679575" y="363538"/>
                </a:lnTo>
                <a:lnTo>
                  <a:pt x="1681163" y="363538"/>
                </a:lnTo>
                <a:lnTo>
                  <a:pt x="1682750" y="363538"/>
                </a:lnTo>
                <a:lnTo>
                  <a:pt x="1684338" y="363538"/>
                </a:lnTo>
                <a:lnTo>
                  <a:pt x="1685925" y="363538"/>
                </a:lnTo>
                <a:lnTo>
                  <a:pt x="1687513" y="363538"/>
                </a:lnTo>
                <a:lnTo>
                  <a:pt x="1687513" y="361950"/>
                </a:lnTo>
                <a:lnTo>
                  <a:pt x="1687513" y="360363"/>
                </a:lnTo>
                <a:lnTo>
                  <a:pt x="1689100" y="360363"/>
                </a:lnTo>
                <a:lnTo>
                  <a:pt x="1689100" y="358775"/>
                </a:lnTo>
                <a:lnTo>
                  <a:pt x="1690688" y="358775"/>
                </a:lnTo>
                <a:lnTo>
                  <a:pt x="1692275" y="358775"/>
                </a:lnTo>
                <a:lnTo>
                  <a:pt x="1693863" y="358775"/>
                </a:lnTo>
                <a:lnTo>
                  <a:pt x="1693863" y="357188"/>
                </a:lnTo>
                <a:lnTo>
                  <a:pt x="1693863" y="355600"/>
                </a:lnTo>
                <a:lnTo>
                  <a:pt x="1693863" y="354013"/>
                </a:lnTo>
                <a:lnTo>
                  <a:pt x="1695450" y="354013"/>
                </a:lnTo>
                <a:lnTo>
                  <a:pt x="1697038" y="354013"/>
                </a:lnTo>
                <a:lnTo>
                  <a:pt x="1698625" y="354013"/>
                </a:lnTo>
                <a:lnTo>
                  <a:pt x="1698625" y="355600"/>
                </a:lnTo>
                <a:lnTo>
                  <a:pt x="1700213" y="355600"/>
                </a:lnTo>
                <a:lnTo>
                  <a:pt x="1700213" y="357188"/>
                </a:lnTo>
                <a:lnTo>
                  <a:pt x="1701800" y="357188"/>
                </a:lnTo>
                <a:lnTo>
                  <a:pt x="1701800" y="358775"/>
                </a:lnTo>
                <a:lnTo>
                  <a:pt x="1703388" y="358775"/>
                </a:lnTo>
                <a:lnTo>
                  <a:pt x="1704975" y="358775"/>
                </a:lnTo>
                <a:lnTo>
                  <a:pt x="1706563" y="358775"/>
                </a:lnTo>
                <a:lnTo>
                  <a:pt x="1708150" y="358775"/>
                </a:lnTo>
                <a:lnTo>
                  <a:pt x="1709738" y="358775"/>
                </a:lnTo>
                <a:lnTo>
                  <a:pt x="1711325" y="358775"/>
                </a:lnTo>
                <a:lnTo>
                  <a:pt x="1711325" y="357188"/>
                </a:lnTo>
                <a:lnTo>
                  <a:pt x="1712913" y="357188"/>
                </a:lnTo>
                <a:lnTo>
                  <a:pt x="1714500" y="357188"/>
                </a:lnTo>
                <a:lnTo>
                  <a:pt x="1714500" y="358775"/>
                </a:lnTo>
                <a:lnTo>
                  <a:pt x="1716088" y="358775"/>
                </a:lnTo>
                <a:lnTo>
                  <a:pt x="1716088" y="360363"/>
                </a:lnTo>
                <a:lnTo>
                  <a:pt x="1716088" y="361950"/>
                </a:lnTo>
                <a:lnTo>
                  <a:pt x="1717675" y="361950"/>
                </a:lnTo>
                <a:lnTo>
                  <a:pt x="1717675" y="363538"/>
                </a:lnTo>
                <a:lnTo>
                  <a:pt x="1719263" y="363538"/>
                </a:lnTo>
                <a:lnTo>
                  <a:pt x="1719263" y="361950"/>
                </a:lnTo>
                <a:lnTo>
                  <a:pt x="1720850" y="361950"/>
                </a:lnTo>
                <a:lnTo>
                  <a:pt x="1720850" y="363538"/>
                </a:lnTo>
                <a:lnTo>
                  <a:pt x="1722438" y="363538"/>
                </a:lnTo>
                <a:lnTo>
                  <a:pt x="1724025" y="363538"/>
                </a:lnTo>
                <a:lnTo>
                  <a:pt x="1725613" y="363538"/>
                </a:lnTo>
                <a:lnTo>
                  <a:pt x="1727200" y="363538"/>
                </a:lnTo>
                <a:lnTo>
                  <a:pt x="1728788" y="363538"/>
                </a:lnTo>
                <a:lnTo>
                  <a:pt x="1730375" y="363538"/>
                </a:lnTo>
                <a:lnTo>
                  <a:pt x="1731963" y="363538"/>
                </a:lnTo>
                <a:lnTo>
                  <a:pt x="1733550" y="363538"/>
                </a:lnTo>
                <a:lnTo>
                  <a:pt x="1733550" y="365125"/>
                </a:lnTo>
                <a:lnTo>
                  <a:pt x="1733550" y="366713"/>
                </a:lnTo>
                <a:lnTo>
                  <a:pt x="1735138" y="366713"/>
                </a:lnTo>
                <a:lnTo>
                  <a:pt x="1736725" y="366713"/>
                </a:lnTo>
                <a:lnTo>
                  <a:pt x="1736725" y="368300"/>
                </a:lnTo>
                <a:lnTo>
                  <a:pt x="1738313" y="368300"/>
                </a:lnTo>
                <a:lnTo>
                  <a:pt x="1738313" y="369888"/>
                </a:lnTo>
                <a:lnTo>
                  <a:pt x="1739900" y="369888"/>
                </a:lnTo>
                <a:lnTo>
                  <a:pt x="1741488" y="371475"/>
                </a:lnTo>
                <a:lnTo>
                  <a:pt x="1743075" y="371475"/>
                </a:lnTo>
                <a:lnTo>
                  <a:pt x="1743075" y="373063"/>
                </a:lnTo>
                <a:lnTo>
                  <a:pt x="1744663" y="373063"/>
                </a:lnTo>
                <a:lnTo>
                  <a:pt x="1746250" y="373063"/>
                </a:lnTo>
                <a:lnTo>
                  <a:pt x="1747838" y="373063"/>
                </a:lnTo>
                <a:lnTo>
                  <a:pt x="1747838" y="371475"/>
                </a:lnTo>
                <a:lnTo>
                  <a:pt x="1749425" y="371475"/>
                </a:lnTo>
                <a:lnTo>
                  <a:pt x="1751013" y="371475"/>
                </a:lnTo>
                <a:lnTo>
                  <a:pt x="1752600" y="371475"/>
                </a:lnTo>
                <a:lnTo>
                  <a:pt x="1752600" y="369888"/>
                </a:lnTo>
                <a:lnTo>
                  <a:pt x="1754188" y="369888"/>
                </a:lnTo>
                <a:lnTo>
                  <a:pt x="1754188" y="368300"/>
                </a:lnTo>
                <a:lnTo>
                  <a:pt x="1755775" y="368300"/>
                </a:lnTo>
                <a:lnTo>
                  <a:pt x="1755775" y="366713"/>
                </a:lnTo>
                <a:lnTo>
                  <a:pt x="1755775" y="365125"/>
                </a:lnTo>
                <a:lnTo>
                  <a:pt x="1755775" y="363538"/>
                </a:lnTo>
                <a:lnTo>
                  <a:pt x="1755775" y="361950"/>
                </a:lnTo>
                <a:lnTo>
                  <a:pt x="1757363" y="361950"/>
                </a:lnTo>
                <a:lnTo>
                  <a:pt x="1757363" y="360363"/>
                </a:lnTo>
                <a:lnTo>
                  <a:pt x="1757363" y="358775"/>
                </a:lnTo>
                <a:lnTo>
                  <a:pt x="1757363" y="357188"/>
                </a:lnTo>
                <a:lnTo>
                  <a:pt x="1758950" y="357188"/>
                </a:lnTo>
                <a:lnTo>
                  <a:pt x="1760538" y="357188"/>
                </a:lnTo>
                <a:lnTo>
                  <a:pt x="1762125" y="357188"/>
                </a:lnTo>
                <a:lnTo>
                  <a:pt x="1762125" y="355600"/>
                </a:lnTo>
                <a:lnTo>
                  <a:pt x="1763713" y="355600"/>
                </a:lnTo>
                <a:lnTo>
                  <a:pt x="1765300" y="355600"/>
                </a:lnTo>
                <a:lnTo>
                  <a:pt x="1766888" y="355600"/>
                </a:lnTo>
                <a:lnTo>
                  <a:pt x="1768475" y="357188"/>
                </a:lnTo>
                <a:lnTo>
                  <a:pt x="1768475" y="358775"/>
                </a:lnTo>
                <a:lnTo>
                  <a:pt x="1770063" y="358775"/>
                </a:lnTo>
                <a:lnTo>
                  <a:pt x="1770063" y="360363"/>
                </a:lnTo>
                <a:lnTo>
                  <a:pt x="1770063" y="361950"/>
                </a:lnTo>
                <a:lnTo>
                  <a:pt x="1770063" y="363538"/>
                </a:lnTo>
                <a:lnTo>
                  <a:pt x="1771650" y="363538"/>
                </a:lnTo>
                <a:lnTo>
                  <a:pt x="1771650" y="365125"/>
                </a:lnTo>
                <a:lnTo>
                  <a:pt x="1773238" y="365125"/>
                </a:lnTo>
                <a:lnTo>
                  <a:pt x="1773238" y="366713"/>
                </a:lnTo>
                <a:lnTo>
                  <a:pt x="1774825" y="366713"/>
                </a:lnTo>
                <a:lnTo>
                  <a:pt x="1774825" y="365125"/>
                </a:lnTo>
                <a:lnTo>
                  <a:pt x="1776413" y="365125"/>
                </a:lnTo>
                <a:lnTo>
                  <a:pt x="1778000" y="365125"/>
                </a:lnTo>
                <a:lnTo>
                  <a:pt x="1779588" y="365125"/>
                </a:lnTo>
                <a:lnTo>
                  <a:pt x="1781175" y="365125"/>
                </a:lnTo>
                <a:lnTo>
                  <a:pt x="1782763" y="365125"/>
                </a:lnTo>
                <a:lnTo>
                  <a:pt x="1784350" y="365125"/>
                </a:lnTo>
                <a:lnTo>
                  <a:pt x="1785938" y="365125"/>
                </a:lnTo>
                <a:lnTo>
                  <a:pt x="1787525" y="365125"/>
                </a:lnTo>
                <a:lnTo>
                  <a:pt x="1789113" y="365125"/>
                </a:lnTo>
                <a:lnTo>
                  <a:pt x="1790700" y="365125"/>
                </a:lnTo>
                <a:lnTo>
                  <a:pt x="1792288" y="365125"/>
                </a:lnTo>
                <a:lnTo>
                  <a:pt x="1792288" y="363538"/>
                </a:lnTo>
                <a:lnTo>
                  <a:pt x="1793875" y="363538"/>
                </a:lnTo>
                <a:lnTo>
                  <a:pt x="1795463" y="363538"/>
                </a:lnTo>
                <a:lnTo>
                  <a:pt x="1797050" y="363538"/>
                </a:lnTo>
                <a:lnTo>
                  <a:pt x="1797050" y="361950"/>
                </a:lnTo>
                <a:lnTo>
                  <a:pt x="1795463" y="361950"/>
                </a:lnTo>
                <a:lnTo>
                  <a:pt x="1795463" y="360363"/>
                </a:lnTo>
                <a:lnTo>
                  <a:pt x="1793875" y="360363"/>
                </a:lnTo>
                <a:lnTo>
                  <a:pt x="1792288" y="360363"/>
                </a:lnTo>
                <a:lnTo>
                  <a:pt x="1792288" y="358775"/>
                </a:lnTo>
                <a:lnTo>
                  <a:pt x="1792288" y="357188"/>
                </a:lnTo>
                <a:lnTo>
                  <a:pt x="1792288" y="355600"/>
                </a:lnTo>
                <a:lnTo>
                  <a:pt x="1792288" y="354013"/>
                </a:lnTo>
                <a:lnTo>
                  <a:pt x="1790700" y="354013"/>
                </a:lnTo>
                <a:lnTo>
                  <a:pt x="1789113" y="354013"/>
                </a:lnTo>
                <a:lnTo>
                  <a:pt x="1787525" y="354013"/>
                </a:lnTo>
                <a:lnTo>
                  <a:pt x="1787525" y="352425"/>
                </a:lnTo>
                <a:lnTo>
                  <a:pt x="1785938" y="352425"/>
                </a:lnTo>
                <a:lnTo>
                  <a:pt x="1784350" y="352425"/>
                </a:lnTo>
                <a:lnTo>
                  <a:pt x="1784350" y="350838"/>
                </a:lnTo>
                <a:lnTo>
                  <a:pt x="1782763" y="350838"/>
                </a:lnTo>
                <a:lnTo>
                  <a:pt x="1782763" y="349250"/>
                </a:lnTo>
                <a:lnTo>
                  <a:pt x="1784350" y="349250"/>
                </a:lnTo>
                <a:lnTo>
                  <a:pt x="1784350" y="347663"/>
                </a:lnTo>
                <a:lnTo>
                  <a:pt x="1785938" y="347663"/>
                </a:lnTo>
                <a:lnTo>
                  <a:pt x="1787525" y="346075"/>
                </a:lnTo>
                <a:lnTo>
                  <a:pt x="1787525" y="344488"/>
                </a:lnTo>
                <a:lnTo>
                  <a:pt x="1787525" y="342900"/>
                </a:lnTo>
                <a:lnTo>
                  <a:pt x="1785938" y="342900"/>
                </a:lnTo>
                <a:lnTo>
                  <a:pt x="1785938" y="341313"/>
                </a:lnTo>
                <a:lnTo>
                  <a:pt x="1784350" y="341313"/>
                </a:lnTo>
                <a:lnTo>
                  <a:pt x="1782763" y="341313"/>
                </a:lnTo>
                <a:lnTo>
                  <a:pt x="1782763" y="339725"/>
                </a:lnTo>
                <a:lnTo>
                  <a:pt x="1781175" y="339725"/>
                </a:lnTo>
                <a:lnTo>
                  <a:pt x="1781175" y="338138"/>
                </a:lnTo>
                <a:lnTo>
                  <a:pt x="1779588" y="338138"/>
                </a:lnTo>
                <a:lnTo>
                  <a:pt x="1779588" y="336550"/>
                </a:lnTo>
                <a:lnTo>
                  <a:pt x="1779588" y="334963"/>
                </a:lnTo>
                <a:lnTo>
                  <a:pt x="1779588" y="333375"/>
                </a:lnTo>
                <a:lnTo>
                  <a:pt x="1779588" y="331788"/>
                </a:lnTo>
                <a:lnTo>
                  <a:pt x="1778000" y="331788"/>
                </a:lnTo>
                <a:lnTo>
                  <a:pt x="1776413" y="331788"/>
                </a:lnTo>
                <a:lnTo>
                  <a:pt x="1774825" y="331788"/>
                </a:lnTo>
                <a:lnTo>
                  <a:pt x="1774825" y="330200"/>
                </a:lnTo>
                <a:lnTo>
                  <a:pt x="1774825" y="328613"/>
                </a:lnTo>
                <a:lnTo>
                  <a:pt x="1774825" y="327025"/>
                </a:lnTo>
                <a:lnTo>
                  <a:pt x="1774825" y="325438"/>
                </a:lnTo>
                <a:lnTo>
                  <a:pt x="1776413" y="325438"/>
                </a:lnTo>
                <a:lnTo>
                  <a:pt x="1778000" y="325438"/>
                </a:lnTo>
                <a:lnTo>
                  <a:pt x="1778000" y="323850"/>
                </a:lnTo>
                <a:lnTo>
                  <a:pt x="1779588" y="323850"/>
                </a:lnTo>
                <a:lnTo>
                  <a:pt x="1779588" y="322263"/>
                </a:lnTo>
                <a:lnTo>
                  <a:pt x="1781175" y="322263"/>
                </a:lnTo>
                <a:lnTo>
                  <a:pt x="1781175" y="320675"/>
                </a:lnTo>
                <a:lnTo>
                  <a:pt x="1782763" y="320675"/>
                </a:lnTo>
                <a:lnTo>
                  <a:pt x="1784350" y="320675"/>
                </a:lnTo>
                <a:lnTo>
                  <a:pt x="1785938" y="320675"/>
                </a:lnTo>
                <a:lnTo>
                  <a:pt x="1787525" y="320675"/>
                </a:lnTo>
                <a:lnTo>
                  <a:pt x="1787525" y="322263"/>
                </a:lnTo>
                <a:lnTo>
                  <a:pt x="1789113" y="322263"/>
                </a:lnTo>
                <a:lnTo>
                  <a:pt x="1790700" y="322263"/>
                </a:lnTo>
                <a:lnTo>
                  <a:pt x="1792288" y="322263"/>
                </a:lnTo>
                <a:lnTo>
                  <a:pt x="1792288" y="320675"/>
                </a:lnTo>
                <a:lnTo>
                  <a:pt x="1793875" y="320675"/>
                </a:lnTo>
                <a:lnTo>
                  <a:pt x="1795463" y="320675"/>
                </a:lnTo>
                <a:lnTo>
                  <a:pt x="1797050" y="320675"/>
                </a:lnTo>
                <a:lnTo>
                  <a:pt x="1797050" y="319088"/>
                </a:lnTo>
                <a:lnTo>
                  <a:pt x="1798638" y="319088"/>
                </a:lnTo>
                <a:lnTo>
                  <a:pt x="1800225" y="319088"/>
                </a:lnTo>
                <a:lnTo>
                  <a:pt x="1801813" y="319088"/>
                </a:lnTo>
                <a:lnTo>
                  <a:pt x="1803400" y="319088"/>
                </a:lnTo>
                <a:lnTo>
                  <a:pt x="1804988" y="319088"/>
                </a:lnTo>
                <a:lnTo>
                  <a:pt x="1804988" y="317500"/>
                </a:lnTo>
                <a:lnTo>
                  <a:pt x="1806575" y="317500"/>
                </a:lnTo>
                <a:lnTo>
                  <a:pt x="1808163" y="317500"/>
                </a:lnTo>
                <a:lnTo>
                  <a:pt x="1809750" y="317500"/>
                </a:lnTo>
                <a:lnTo>
                  <a:pt x="1809750" y="315913"/>
                </a:lnTo>
                <a:lnTo>
                  <a:pt x="1811338" y="315913"/>
                </a:lnTo>
                <a:lnTo>
                  <a:pt x="1812925" y="315913"/>
                </a:lnTo>
                <a:lnTo>
                  <a:pt x="1814513" y="315913"/>
                </a:lnTo>
                <a:lnTo>
                  <a:pt x="1814513" y="314325"/>
                </a:lnTo>
                <a:lnTo>
                  <a:pt x="1816100" y="314325"/>
                </a:lnTo>
                <a:lnTo>
                  <a:pt x="1817688" y="314325"/>
                </a:lnTo>
                <a:lnTo>
                  <a:pt x="1819275" y="312738"/>
                </a:lnTo>
                <a:lnTo>
                  <a:pt x="1820863" y="311150"/>
                </a:lnTo>
                <a:lnTo>
                  <a:pt x="1822450" y="311150"/>
                </a:lnTo>
                <a:lnTo>
                  <a:pt x="1824038" y="311150"/>
                </a:lnTo>
                <a:lnTo>
                  <a:pt x="1824038" y="309563"/>
                </a:lnTo>
                <a:lnTo>
                  <a:pt x="1825625" y="309563"/>
                </a:lnTo>
                <a:lnTo>
                  <a:pt x="1827213" y="309563"/>
                </a:lnTo>
                <a:lnTo>
                  <a:pt x="1828800" y="309563"/>
                </a:lnTo>
                <a:lnTo>
                  <a:pt x="1830388" y="309563"/>
                </a:lnTo>
                <a:lnTo>
                  <a:pt x="1831975" y="309563"/>
                </a:lnTo>
                <a:lnTo>
                  <a:pt x="1831975" y="307975"/>
                </a:lnTo>
                <a:lnTo>
                  <a:pt x="1833563" y="307975"/>
                </a:lnTo>
                <a:lnTo>
                  <a:pt x="1835150" y="307975"/>
                </a:lnTo>
                <a:lnTo>
                  <a:pt x="1836738" y="306388"/>
                </a:lnTo>
                <a:lnTo>
                  <a:pt x="1838325" y="306388"/>
                </a:lnTo>
                <a:lnTo>
                  <a:pt x="1839913" y="306388"/>
                </a:lnTo>
                <a:lnTo>
                  <a:pt x="1839913" y="304800"/>
                </a:lnTo>
                <a:lnTo>
                  <a:pt x="1841500" y="304800"/>
                </a:lnTo>
                <a:lnTo>
                  <a:pt x="1843088" y="304800"/>
                </a:lnTo>
                <a:lnTo>
                  <a:pt x="1844675" y="304800"/>
                </a:lnTo>
                <a:lnTo>
                  <a:pt x="1846263" y="304800"/>
                </a:lnTo>
                <a:lnTo>
                  <a:pt x="1847850" y="304800"/>
                </a:lnTo>
                <a:lnTo>
                  <a:pt x="1847850" y="303213"/>
                </a:lnTo>
                <a:lnTo>
                  <a:pt x="1849438" y="303213"/>
                </a:lnTo>
                <a:lnTo>
                  <a:pt x="1851025" y="303213"/>
                </a:lnTo>
                <a:lnTo>
                  <a:pt x="1851025" y="301625"/>
                </a:lnTo>
                <a:lnTo>
                  <a:pt x="1852613" y="301625"/>
                </a:lnTo>
                <a:lnTo>
                  <a:pt x="1854200" y="300038"/>
                </a:lnTo>
                <a:lnTo>
                  <a:pt x="1855788" y="300038"/>
                </a:lnTo>
                <a:lnTo>
                  <a:pt x="1855788" y="298450"/>
                </a:lnTo>
                <a:lnTo>
                  <a:pt x="1857375" y="298450"/>
                </a:lnTo>
                <a:lnTo>
                  <a:pt x="1858963" y="296863"/>
                </a:lnTo>
                <a:lnTo>
                  <a:pt x="1858963" y="295275"/>
                </a:lnTo>
                <a:lnTo>
                  <a:pt x="1860550" y="295275"/>
                </a:lnTo>
                <a:lnTo>
                  <a:pt x="1862138" y="295275"/>
                </a:lnTo>
                <a:lnTo>
                  <a:pt x="1862138" y="293688"/>
                </a:lnTo>
                <a:lnTo>
                  <a:pt x="1863725" y="293688"/>
                </a:lnTo>
                <a:lnTo>
                  <a:pt x="1865313" y="293688"/>
                </a:lnTo>
                <a:lnTo>
                  <a:pt x="1866900" y="293688"/>
                </a:lnTo>
                <a:lnTo>
                  <a:pt x="1868488" y="293688"/>
                </a:lnTo>
                <a:lnTo>
                  <a:pt x="1870075" y="292100"/>
                </a:lnTo>
                <a:lnTo>
                  <a:pt x="1871663" y="292100"/>
                </a:lnTo>
                <a:lnTo>
                  <a:pt x="1873250" y="292100"/>
                </a:lnTo>
                <a:lnTo>
                  <a:pt x="1874838" y="290513"/>
                </a:lnTo>
                <a:lnTo>
                  <a:pt x="1876425" y="290513"/>
                </a:lnTo>
                <a:lnTo>
                  <a:pt x="1878013" y="288925"/>
                </a:lnTo>
                <a:lnTo>
                  <a:pt x="1879600" y="287338"/>
                </a:lnTo>
                <a:lnTo>
                  <a:pt x="1881188" y="287338"/>
                </a:lnTo>
                <a:lnTo>
                  <a:pt x="1882775" y="287338"/>
                </a:lnTo>
                <a:lnTo>
                  <a:pt x="1882775" y="285750"/>
                </a:lnTo>
                <a:lnTo>
                  <a:pt x="1884363" y="285750"/>
                </a:lnTo>
                <a:lnTo>
                  <a:pt x="1885950" y="285750"/>
                </a:lnTo>
                <a:lnTo>
                  <a:pt x="1885950" y="284163"/>
                </a:lnTo>
                <a:lnTo>
                  <a:pt x="1887538" y="284163"/>
                </a:lnTo>
                <a:lnTo>
                  <a:pt x="1889125" y="284163"/>
                </a:lnTo>
                <a:lnTo>
                  <a:pt x="1889125" y="282575"/>
                </a:lnTo>
                <a:lnTo>
                  <a:pt x="1890713" y="282575"/>
                </a:lnTo>
                <a:lnTo>
                  <a:pt x="1892300" y="282575"/>
                </a:lnTo>
                <a:lnTo>
                  <a:pt x="1893888" y="282575"/>
                </a:lnTo>
                <a:lnTo>
                  <a:pt x="1895475" y="282575"/>
                </a:lnTo>
                <a:lnTo>
                  <a:pt x="1895475" y="280988"/>
                </a:lnTo>
                <a:lnTo>
                  <a:pt x="1895475" y="279400"/>
                </a:lnTo>
                <a:lnTo>
                  <a:pt x="1897063" y="277813"/>
                </a:lnTo>
                <a:lnTo>
                  <a:pt x="1898650" y="277813"/>
                </a:lnTo>
                <a:lnTo>
                  <a:pt x="1900238" y="277813"/>
                </a:lnTo>
                <a:lnTo>
                  <a:pt x="1900238" y="276225"/>
                </a:lnTo>
                <a:lnTo>
                  <a:pt x="1901825" y="276225"/>
                </a:lnTo>
                <a:lnTo>
                  <a:pt x="1903413" y="276225"/>
                </a:lnTo>
                <a:lnTo>
                  <a:pt x="1903413" y="274638"/>
                </a:lnTo>
                <a:lnTo>
                  <a:pt x="1905000" y="274638"/>
                </a:lnTo>
                <a:lnTo>
                  <a:pt x="1905000" y="273050"/>
                </a:lnTo>
                <a:lnTo>
                  <a:pt x="1906588" y="273050"/>
                </a:lnTo>
                <a:lnTo>
                  <a:pt x="1908175" y="273050"/>
                </a:lnTo>
                <a:lnTo>
                  <a:pt x="1908175" y="271463"/>
                </a:lnTo>
                <a:lnTo>
                  <a:pt x="1909763" y="271463"/>
                </a:lnTo>
                <a:lnTo>
                  <a:pt x="1911350" y="271463"/>
                </a:lnTo>
                <a:lnTo>
                  <a:pt x="1911350" y="269875"/>
                </a:lnTo>
                <a:lnTo>
                  <a:pt x="1912938" y="269875"/>
                </a:lnTo>
                <a:lnTo>
                  <a:pt x="1914525" y="269875"/>
                </a:lnTo>
                <a:lnTo>
                  <a:pt x="1916113" y="269875"/>
                </a:lnTo>
                <a:lnTo>
                  <a:pt x="1916113" y="268288"/>
                </a:lnTo>
                <a:lnTo>
                  <a:pt x="1917700" y="268288"/>
                </a:lnTo>
                <a:lnTo>
                  <a:pt x="1917700" y="266700"/>
                </a:lnTo>
                <a:lnTo>
                  <a:pt x="1919288" y="266700"/>
                </a:lnTo>
                <a:lnTo>
                  <a:pt x="1920875" y="266700"/>
                </a:lnTo>
                <a:lnTo>
                  <a:pt x="1922463" y="266700"/>
                </a:lnTo>
                <a:lnTo>
                  <a:pt x="1922463" y="265113"/>
                </a:lnTo>
                <a:lnTo>
                  <a:pt x="1922463" y="263525"/>
                </a:lnTo>
                <a:lnTo>
                  <a:pt x="1922463" y="261938"/>
                </a:lnTo>
                <a:lnTo>
                  <a:pt x="1922463" y="260350"/>
                </a:lnTo>
                <a:lnTo>
                  <a:pt x="1924050" y="260350"/>
                </a:lnTo>
                <a:lnTo>
                  <a:pt x="1924050" y="258763"/>
                </a:lnTo>
                <a:lnTo>
                  <a:pt x="1924050" y="257175"/>
                </a:lnTo>
                <a:lnTo>
                  <a:pt x="1925638" y="257175"/>
                </a:lnTo>
                <a:lnTo>
                  <a:pt x="1927225" y="257175"/>
                </a:lnTo>
                <a:lnTo>
                  <a:pt x="1928813" y="257175"/>
                </a:lnTo>
                <a:lnTo>
                  <a:pt x="1928813" y="258763"/>
                </a:lnTo>
                <a:lnTo>
                  <a:pt x="1930400" y="258763"/>
                </a:lnTo>
                <a:lnTo>
                  <a:pt x="1930400" y="260350"/>
                </a:lnTo>
                <a:lnTo>
                  <a:pt x="1931988" y="260350"/>
                </a:lnTo>
                <a:lnTo>
                  <a:pt x="1933575" y="260350"/>
                </a:lnTo>
                <a:lnTo>
                  <a:pt x="1935163" y="260350"/>
                </a:lnTo>
                <a:lnTo>
                  <a:pt x="1936750" y="260350"/>
                </a:lnTo>
                <a:lnTo>
                  <a:pt x="1938338" y="260350"/>
                </a:lnTo>
                <a:lnTo>
                  <a:pt x="1939925" y="260350"/>
                </a:lnTo>
                <a:lnTo>
                  <a:pt x="1939925" y="258763"/>
                </a:lnTo>
                <a:lnTo>
                  <a:pt x="1939925" y="257175"/>
                </a:lnTo>
                <a:lnTo>
                  <a:pt x="1941513" y="257175"/>
                </a:lnTo>
                <a:lnTo>
                  <a:pt x="1943100" y="257175"/>
                </a:lnTo>
                <a:lnTo>
                  <a:pt x="1943100" y="255588"/>
                </a:lnTo>
                <a:lnTo>
                  <a:pt x="1944688" y="255588"/>
                </a:lnTo>
                <a:lnTo>
                  <a:pt x="1946275" y="255588"/>
                </a:lnTo>
                <a:lnTo>
                  <a:pt x="1946275" y="254000"/>
                </a:lnTo>
                <a:lnTo>
                  <a:pt x="1947863" y="254000"/>
                </a:lnTo>
                <a:lnTo>
                  <a:pt x="1947863" y="252413"/>
                </a:lnTo>
                <a:lnTo>
                  <a:pt x="1946275" y="252413"/>
                </a:lnTo>
                <a:lnTo>
                  <a:pt x="1946275" y="250825"/>
                </a:lnTo>
                <a:lnTo>
                  <a:pt x="1947863" y="250825"/>
                </a:lnTo>
                <a:lnTo>
                  <a:pt x="1949450" y="250825"/>
                </a:lnTo>
                <a:lnTo>
                  <a:pt x="1951038" y="250825"/>
                </a:lnTo>
                <a:lnTo>
                  <a:pt x="1952625" y="250825"/>
                </a:lnTo>
                <a:lnTo>
                  <a:pt x="1954213" y="250825"/>
                </a:lnTo>
                <a:lnTo>
                  <a:pt x="1954213" y="249238"/>
                </a:lnTo>
                <a:lnTo>
                  <a:pt x="1955800" y="249238"/>
                </a:lnTo>
                <a:lnTo>
                  <a:pt x="1955800" y="247650"/>
                </a:lnTo>
                <a:lnTo>
                  <a:pt x="1957388" y="246063"/>
                </a:lnTo>
                <a:lnTo>
                  <a:pt x="1958975" y="246063"/>
                </a:lnTo>
                <a:lnTo>
                  <a:pt x="1958975" y="244475"/>
                </a:lnTo>
                <a:lnTo>
                  <a:pt x="1958975" y="242888"/>
                </a:lnTo>
                <a:lnTo>
                  <a:pt x="1960563" y="242888"/>
                </a:lnTo>
                <a:lnTo>
                  <a:pt x="1962150" y="242888"/>
                </a:lnTo>
                <a:lnTo>
                  <a:pt x="1963738" y="242888"/>
                </a:lnTo>
                <a:lnTo>
                  <a:pt x="1965325" y="242888"/>
                </a:lnTo>
                <a:lnTo>
                  <a:pt x="1966913" y="242888"/>
                </a:lnTo>
                <a:lnTo>
                  <a:pt x="1968500" y="242888"/>
                </a:lnTo>
                <a:lnTo>
                  <a:pt x="1970088" y="242888"/>
                </a:lnTo>
                <a:lnTo>
                  <a:pt x="1971675" y="242888"/>
                </a:lnTo>
                <a:lnTo>
                  <a:pt x="1973263" y="242888"/>
                </a:lnTo>
                <a:lnTo>
                  <a:pt x="1974850" y="242888"/>
                </a:lnTo>
                <a:lnTo>
                  <a:pt x="1976438" y="242888"/>
                </a:lnTo>
                <a:lnTo>
                  <a:pt x="1978025" y="242888"/>
                </a:lnTo>
                <a:lnTo>
                  <a:pt x="1979613" y="242888"/>
                </a:lnTo>
                <a:lnTo>
                  <a:pt x="1981200" y="242888"/>
                </a:lnTo>
                <a:lnTo>
                  <a:pt x="1981200" y="241300"/>
                </a:lnTo>
                <a:lnTo>
                  <a:pt x="1982788" y="241300"/>
                </a:lnTo>
                <a:lnTo>
                  <a:pt x="1984375" y="241300"/>
                </a:lnTo>
                <a:lnTo>
                  <a:pt x="1984375" y="239713"/>
                </a:lnTo>
                <a:lnTo>
                  <a:pt x="1985963" y="239713"/>
                </a:lnTo>
                <a:lnTo>
                  <a:pt x="1987550" y="239713"/>
                </a:lnTo>
                <a:lnTo>
                  <a:pt x="1989138" y="239713"/>
                </a:lnTo>
                <a:lnTo>
                  <a:pt x="1989138" y="238125"/>
                </a:lnTo>
                <a:lnTo>
                  <a:pt x="1990725" y="238125"/>
                </a:lnTo>
                <a:lnTo>
                  <a:pt x="1992313" y="238125"/>
                </a:lnTo>
                <a:lnTo>
                  <a:pt x="1992313" y="239713"/>
                </a:lnTo>
                <a:lnTo>
                  <a:pt x="1993900" y="241300"/>
                </a:lnTo>
                <a:lnTo>
                  <a:pt x="1993900" y="242888"/>
                </a:lnTo>
                <a:lnTo>
                  <a:pt x="1993900" y="244475"/>
                </a:lnTo>
                <a:lnTo>
                  <a:pt x="1993900" y="246063"/>
                </a:lnTo>
                <a:lnTo>
                  <a:pt x="1995488" y="246063"/>
                </a:lnTo>
                <a:lnTo>
                  <a:pt x="1995488" y="247650"/>
                </a:lnTo>
                <a:lnTo>
                  <a:pt x="1995488" y="249238"/>
                </a:lnTo>
                <a:lnTo>
                  <a:pt x="1995488" y="250825"/>
                </a:lnTo>
                <a:lnTo>
                  <a:pt x="1997075" y="250825"/>
                </a:lnTo>
                <a:lnTo>
                  <a:pt x="1997075" y="252413"/>
                </a:lnTo>
                <a:lnTo>
                  <a:pt x="1998663" y="252413"/>
                </a:lnTo>
                <a:lnTo>
                  <a:pt x="1998663" y="254000"/>
                </a:lnTo>
                <a:lnTo>
                  <a:pt x="1998663" y="255588"/>
                </a:lnTo>
                <a:lnTo>
                  <a:pt x="2000250" y="255588"/>
                </a:lnTo>
                <a:lnTo>
                  <a:pt x="2000250" y="257175"/>
                </a:lnTo>
                <a:lnTo>
                  <a:pt x="2001838" y="257175"/>
                </a:lnTo>
                <a:lnTo>
                  <a:pt x="2001838" y="258763"/>
                </a:lnTo>
                <a:lnTo>
                  <a:pt x="2001838" y="260350"/>
                </a:lnTo>
                <a:lnTo>
                  <a:pt x="2003425" y="260350"/>
                </a:lnTo>
                <a:lnTo>
                  <a:pt x="2003425" y="261938"/>
                </a:lnTo>
                <a:lnTo>
                  <a:pt x="2003425" y="263525"/>
                </a:lnTo>
                <a:lnTo>
                  <a:pt x="2005013" y="263525"/>
                </a:lnTo>
                <a:lnTo>
                  <a:pt x="2005013" y="265113"/>
                </a:lnTo>
                <a:lnTo>
                  <a:pt x="2006600" y="265113"/>
                </a:lnTo>
                <a:lnTo>
                  <a:pt x="2006600" y="266700"/>
                </a:lnTo>
                <a:lnTo>
                  <a:pt x="2008188" y="266700"/>
                </a:lnTo>
                <a:lnTo>
                  <a:pt x="2008188" y="268288"/>
                </a:lnTo>
                <a:lnTo>
                  <a:pt x="2008188" y="269875"/>
                </a:lnTo>
                <a:lnTo>
                  <a:pt x="2009775" y="269875"/>
                </a:lnTo>
                <a:lnTo>
                  <a:pt x="2011363" y="269875"/>
                </a:lnTo>
                <a:lnTo>
                  <a:pt x="2011363" y="271463"/>
                </a:lnTo>
                <a:lnTo>
                  <a:pt x="2011363" y="273050"/>
                </a:lnTo>
                <a:lnTo>
                  <a:pt x="2012950" y="273050"/>
                </a:lnTo>
                <a:lnTo>
                  <a:pt x="2014538" y="273050"/>
                </a:lnTo>
                <a:lnTo>
                  <a:pt x="2014538" y="274638"/>
                </a:lnTo>
                <a:lnTo>
                  <a:pt x="2016125" y="274638"/>
                </a:lnTo>
                <a:lnTo>
                  <a:pt x="2016125" y="276225"/>
                </a:lnTo>
                <a:lnTo>
                  <a:pt x="2016125" y="277813"/>
                </a:lnTo>
                <a:lnTo>
                  <a:pt x="2017713" y="277813"/>
                </a:lnTo>
                <a:lnTo>
                  <a:pt x="2017713" y="279400"/>
                </a:lnTo>
                <a:lnTo>
                  <a:pt x="2019300" y="279400"/>
                </a:lnTo>
                <a:lnTo>
                  <a:pt x="2019300" y="280988"/>
                </a:lnTo>
                <a:lnTo>
                  <a:pt x="2020888" y="280988"/>
                </a:lnTo>
                <a:lnTo>
                  <a:pt x="2020888" y="282575"/>
                </a:lnTo>
                <a:lnTo>
                  <a:pt x="2020888" y="284163"/>
                </a:lnTo>
                <a:lnTo>
                  <a:pt x="2020888" y="285750"/>
                </a:lnTo>
                <a:lnTo>
                  <a:pt x="2020888" y="287338"/>
                </a:lnTo>
                <a:lnTo>
                  <a:pt x="2020888" y="288925"/>
                </a:lnTo>
                <a:lnTo>
                  <a:pt x="2022475" y="290513"/>
                </a:lnTo>
                <a:lnTo>
                  <a:pt x="2022475" y="292100"/>
                </a:lnTo>
                <a:lnTo>
                  <a:pt x="2022475" y="293688"/>
                </a:lnTo>
                <a:lnTo>
                  <a:pt x="2022475" y="295275"/>
                </a:lnTo>
                <a:lnTo>
                  <a:pt x="2022475" y="296863"/>
                </a:lnTo>
                <a:lnTo>
                  <a:pt x="2022475" y="298450"/>
                </a:lnTo>
                <a:lnTo>
                  <a:pt x="2022475" y="300038"/>
                </a:lnTo>
                <a:lnTo>
                  <a:pt x="2024063" y="300038"/>
                </a:lnTo>
                <a:lnTo>
                  <a:pt x="2025650" y="300038"/>
                </a:lnTo>
                <a:lnTo>
                  <a:pt x="2027238" y="300038"/>
                </a:lnTo>
                <a:lnTo>
                  <a:pt x="2028825" y="300038"/>
                </a:lnTo>
                <a:lnTo>
                  <a:pt x="2030413" y="300038"/>
                </a:lnTo>
                <a:lnTo>
                  <a:pt x="2032000" y="300038"/>
                </a:lnTo>
                <a:lnTo>
                  <a:pt x="2033588" y="300038"/>
                </a:lnTo>
                <a:lnTo>
                  <a:pt x="2035175" y="300038"/>
                </a:lnTo>
                <a:lnTo>
                  <a:pt x="2036763" y="300038"/>
                </a:lnTo>
                <a:lnTo>
                  <a:pt x="2036763" y="298450"/>
                </a:lnTo>
                <a:lnTo>
                  <a:pt x="2038350" y="298450"/>
                </a:lnTo>
                <a:lnTo>
                  <a:pt x="2039938" y="298450"/>
                </a:lnTo>
                <a:lnTo>
                  <a:pt x="2041525" y="298450"/>
                </a:lnTo>
                <a:lnTo>
                  <a:pt x="2041525" y="300038"/>
                </a:lnTo>
                <a:lnTo>
                  <a:pt x="2043113" y="300038"/>
                </a:lnTo>
                <a:lnTo>
                  <a:pt x="2044700" y="300038"/>
                </a:lnTo>
                <a:lnTo>
                  <a:pt x="2046288" y="300038"/>
                </a:lnTo>
                <a:lnTo>
                  <a:pt x="2047875" y="300038"/>
                </a:lnTo>
                <a:lnTo>
                  <a:pt x="2049463" y="300038"/>
                </a:lnTo>
                <a:lnTo>
                  <a:pt x="2051050" y="300038"/>
                </a:lnTo>
                <a:lnTo>
                  <a:pt x="2052638" y="300038"/>
                </a:lnTo>
                <a:lnTo>
                  <a:pt x="2052638" y="298450"/>
                </a:lnTo>
                <a:lnTo>
                  <a:pt x="2054225" y="298450"/>
                </a:lnTo>
                <a:lnTo>
                  <a:pt x="2055813" y="298450"/>
                </a:lnTo>
                <a:lnTo>
                  <a:pt x="2057400" y="296863"/>
                </a:lnTo>
                <a:lnTo>
                  <a:pt x="2057400" y="295275"/>
                </a:lnTo>
                <a:lnTo>
                  <a:pt x="2058988" y="295275"/>
                </a:lnTo>
                <a:lnTo>
                  <a:pt x="2058988" y="293688"/>
                </a:lnTo>
                <a:lnTo>
                  <a:pt x="2058988" y="292100"/>
                </a:lnTo>
                <a:lnTo>
                  <a:pt x="2060575" y="292100"/>
                </a:lnTo>
                <a:lnTo>
                  <a:pt x="2062163" y="290513"/>
                </a:lnTo>
                <a:lnTo>
                  <a:pt x="2063750" y="290513"/>
                </a:lnTo>
                <a:lnTo>
                  <a:pt x="2065338" y="290513"/>
                </a:lnTo>
                <a:lnTo>
                  <a:pt x="2065338" y="288925"/>
                </a:lnTo>
                <a:lnTo>
                  <a:pt x="2065338" y="287338"/>
                </a:lnTo>
                <a:lnTo>
                  <a:pt x="2065338" y="285750"/>
                </a:lnTo>
                <a:lnTo>
                  <a:pt x="2063750" y="285750"/>
                </a:lnTo>
                <a:lnTo>
                  <a:pt x="2063750" y="284163"/>
                </a:lnTo>
                <a:lnTo>
                  <a:pt x="2062163" y="284163"/>
                </a:lnTo>
                <a:lnTo>
                  <a:pt x="2062163" y="282575"/>
                </a:lnTo>
                <a:lnTo>
                  <a:pt x="2060575" y="282575"/>
                </a:lnTo>
                <a:lnTo>
                  <a:pt x="2058988" y="282575"/>
                </a:lnTo>
                <a:lnTo>
                  <a:pt x="2058988" y="280988"/>
                </a:lnTo>
                <a:lnTo>
                  <a:pt x="2057400" y="280988"/>
                </a:lnTo>
                <a:lnTo>
                  <a:pt x="2057400" y="279400"/>
                </a:lnTo>
                <a:lnTo>
                  <a:pt x="2057400" y="277813"/>
                </a:lnTo>
                <a:lnTo>
                  <a:pt x="2058988" y="277813"/>
                </a:lnTo>
                <a:lnTo>
                  <a:pt x="2058988" y="276225"/>
                </a:lnTo>
                <a:lnTo>
                  <a:pt x="2058988" y="274638"/>
                </a:lnTo>
                <a:lnTo>
                  <a:pt x="2057400" y="274638"/>
                </a:lnTo>
                <a:lnTo>
                  <a:pt x="2057400" y="273050"/>
                </a:lnTo>
                <a:lnTo>
                  <a:pt x="2058988" y="273050"/>
                </a:lnTo>
                <a:lnTo>
                  <a:pt x="2060575" y="273050"/>
                </a:lnTo>
                <a:lnTo>
                  <a:pt x="2060575" y="271463"/>
                </a:lnTo>
                <a:lnTo>
                  <a:pt x="2062163" y="271463"/>
                </a:lnTo>
                <a:lnTo>
                  <a:pt x="2062163" y="269875"/>
                </a:lnTo>
                <a:lnTo>
                  <a:pt x="2063750" y="269875"/>
                </a:lnTo>
                <a:lnTo>
                  <a:pt x="2065338" y="268288"/>
                </a:lnTo>
                <a:lnTo>
                  <a:pt x="2066925" y="268288"/>
                </a:lnTo>
                <a:lnTo>
                  <a:pt x="2068513" y="268288"/>
                </a:lnTo>
                <a:lnTo>
                  <a:pt x="2070100" y="268288"/>
                </a:lnTo>
                <a:lnTo>
                  <a:pt x="2071688" y="268288"/>
                </a:lnTo>
                <a:lnTo>
                  <a:pt x="2073275" y="268288"/>
                </a:lnTo>
                <a:lnTo>
                  <a:pt x="2073275" y="269875"/>
                </a:lnTo>
                <a:lnTo>
                  <a:pt x="2074863" y="269875"/>
                </a:lnTo>
                <a:lnTo>
                  <a:pt x="2076450" y="269875"/>
                </a:lnTo>
                <a:lnTo>
                  <a:pt x="2078038" y="269875"/>
                </a:lnTo>
                <a:lnTo>
                  <a:pt x="2079625" y="269875"/>
                </a:lnTo>
                <a:lnTo>
                  <a:pt x="2079625" y="268288"/>
                </a:lnTo>
                <a:lnTo>
                  <a:pt x="2079625" y="266700"/>
                </a:lnTo>
                <a:lnTo>
                  <a:pt x="2081213" y="265113"/>
                </a:lnTo>
                <a:lnTo>
                  <a:pt x="2082800" y="265113"/>
                </a:lnTo>
                <a:lnTo>
                  <a:pt x="2084388" y="266700"/>
                </a:lnTo>
                <a:lnTo>
                  <a:pt x="2084388" y="268288"/>
                </a:lnTo>
                <a:lnTo>
                  <a:pt x="2085975" y="268288"/>
                </a:lnTo>
                <a:lnTo>
                  <a:pt x="2085975" y="269875"/>
                </a:lnTo>
                <a:lnTo>
                  <a:pt x="2087563" y="269875"/>
                </a:lnTo>
                <a:lnTo>
                  <a:pt x="2089150" y="269875"/>
                </a:lnTo>
                <a:lnTo>
                  <a:pt x="2090738" y="269875"/>
                </a:lnTo>
                <a:lnTo>
                  <a:pt x="2090738" y="268288"/>
                </a:lnTo>
                <a:lnTo>
                  <a:pt x="2092325" y="268288"/>
                </a:lnTo>
                <a:lnTo>
                  <a:pt x="2092325" y="266700"/>
                </a:lnTo>
                <a:lnTo>
                  <a:pt x="2092325" y="265113"/>
                </a:lnTo>
                <a:lnTo>
                  <a:pt x="2093913" y="265113"/>
                </a:lnTo>
                <a:lnTo>
                  <a:pt x="2093913" y="263525"/>
                </a:lnTo>
                <a:lnTo>
                  <a:pt x="2095500" y="263525"/>
                </a:lnTo>
                <a:lnTo>
                  <a:pt x="2095500" y="261938"/>
                </a:lnTo>
                <a:lnTo>
                  <a:pt x="2095500" y="260350"/>
                </a:lnTo>
                <a:lnTo>
                  <a:pt x="2093913" y="260350"/>
                </a:lnTo>
                <a:lnTo>
                  <a:pt x="2093913" y="258763"/>
                </a:lnTo>
                <a:lnTo>
                  <a:pt x="2095500" y="258763"/>
                </a:lnTo>
                <a:lnTo>
                  <a:pt x="2095500" y="257175"/>
                </a:lnTo>
                <a:lnTo>
                  <a:pt x="2097088" y="257175"/>
                </a:lnTo>
                <a:lnTo>
                  <a:pt x="2097088" y="255588"/>
                </a:lnTo>
                <a:lnTo>
                  <a:pt x="2095500" y="255588"/>
                </a:lnTo>
                <a:lnTo>
                  <a:pt x="2095500" y="254000"/>
                </a:lnTo>
                <a:lnTo>
                  <a:pt x="2097088" y="254000"/>
                </a:lnTo>
                <a:lnTo>
                  <a:pt x="2097088" y="252413"/>
                </a:lnTo>
                <a:lnTo>
                  <a:pt x="2098675" y="252413"/>
                </a:lnTo>
                <a:lnTo>
                  <a:pt x="2098675" y="250825"/>
                </a:lnTo>
                <a:lnTo>
                  <a:pt x="2098675" y="249238"/>
                </a:lnTo>
                <a:lnTo>
                  <a:pt x="2100263" y="249238"/>
                </a:lnTo>
                <a:lnTo>
                  <a:pt x="2100263" y="247650"/>
                </a:lnTo>
                <a:lnTo>
                  <a:pt x="2101850" y="247650"/>
                </a:lnTo>
                <a:lnTo>
                  <a:pt x="2101850" y="246063"/>
                </a:lnTo>
                <a:lnTo>
                  <a:pt x="2100263" y="246063"/>
                </a:lnTo>
                <a:lnTo>
                  <a:pt x="2100263" y="244475"/>
                </a:lnTo>
                <a:lnTo>
                  <a:pt x="2101850" y="244475"/>
                </a:lnTo>
                <a:lnTo>
                  <a:pt x="2101850" y="242888"/>
                </a:lnTo>
                <a:lnTo>
                  <a:pt x="2103438" y="242888"/>
                </a:lnTo>
                <a:lnTo>
                  <a:pt x="2103438" y="241300"/>
                </a:lnTo>
                <a:lnTo>
                  <a:pt x="2105025" y="241300"/>
                </a:lnTo>
                <a:lnTo>
                  <a:pt x="2106613" y="241300"/>
                </a:lnTo>
                <a:lnTo>
                  <a:pt x="2106613" y="239713"/>
                </a:lnTo>
                <a:lnTo>
                  <a:pt x="2108200" y="239713"/>
                </a:lnTo>
                <a:lnTo>
                  <a:pt x="2109788" y="239713"/>
                </a:lnTo>
                <a:lnTo>
                  <a:pt x="2109788" y="238125"/>
                </a:lnTo>
                <a:lnTo>
                  <a:pt x="2111375" y="238125"/>
                </a:lnTo>
                <a:lnTo>
                  <a:pt x="2112963" y="238125"/>
                </a:lnTo>
                <a:lnTo>
                  <a:pt x="2112963" y="236538"/>
                </a:lnTo>
                <a:lnTo>
                  <a:pt x="2114550" y="236538"/>
                </a:lnTo>
                <a:lnTo>
                  <a:pt x="2116138" y="236538"/>
                </a:lnTo>
                <a:lnTo>
                  <a:pt x="2117725" y="236538"/>
                </a:lnTo>
                <a:lnTo>
                  <a:pt x="2117725" y="234950"/>
                </a:lnTo>
                <a:lnTo>
                  <a:pt x="2119313" y="234950"/>
                </a:lnTo>
                <a:lnTo>
                  <a:pt x="2120900" y="234950"/>
                </a:lnTo>
                <a:lnTo>
                  <a:pt x="2120900" y="233363"/>
                </a:lnTo>
                <a:lnTo>
                  <a:pt x="2122488" y="233363"/>
                </a:lnTo>
                <a:lnTo>
                  <a:pt x="2122488" y="231775"/>
                </a:lnTo>
                <a:lnTo>
                  <a:pt x="2124075" y="231775"/>
                </a:lnTo>
                <a:lnTo>
                  <a:pt x="2124075" y="230188"/>
                </a:lnTo>
                <a:lnTo>
                  <a:pt x="2125663" y="230188"/>
                </a:lnTo>
                <a:lnTo>
                  <a:pt x="2127250" y="230188"/>
                </a:lnTo>
                <a:lnTo>
                  <a:pt x="2128838" y="230188"/>
                </a:lnTo>
                <a:lnTo>
                  <a:pt x="2128838" y="228600"/>
                </a:lnTo>
                <a:lnTo>
                  <a:pt x="2130425" y="228600"/>
                </a:lnTo>
                <a:lnTo>
                  <a:pt x="2130425" y="227013"/>
                </a:lnTo>
                <a:lnTo>
                  <a:pt x="2130425" y="225425"/>
                </a:lnTo>
                <a:lnTo>
                  <a:pt x="2132013" y="225425"/>
                </a:lnTo>
                <a:lnTo>
                  <a:pt x="2132013" y="223838"/>
                </a:lnTo>
                <a:lnTo>
                  <a:pt x="2132013" y="222250"/>
                </a:lnTo>
                <a:lnTo>
                  <a:pt x="2133600" y="222250"/>
                </a:lnTo>
                <a:lnTo>
                  <a:pt x="2133600" y="220663"/>
                </a:lnTo>
                <a:lnTo>
                  <a:pt x="2135188" y="220663"/>
                </a:lnTo>
                <a:lnTo>
                  <a:pt x="2135188" y="219075"/>
                </a:lnTo>
                <a:lnTo>
                  <a:pt x="2136775" y="219075"/>
                </a:lnTo>
                <a:lnTo>
                  <a:pt x="2138363" y="217488"/>
                </a:lnTo>
                <a:lnTo>
                  <a:pt x="2138363" y="215900"/>
                </a:lnTo>
                <a:lnTo>
                  <a:pt x="2139950" y="215900"/>
                </a:lnTo>
                <a:lnTo>
                  <a:pt x="2141538" y="215900"/>
                </a:lnTo>
                <a:lnTo>
                  <a:pt x="2141538" y="217488"/>
                </a:lnTo>
                <a:lnTo>
                  <a:pt x="2143125" y="217488"/>
                </a:lnTo>
                <a:lnTo>
                  <a:pt x="2144713" y="217488"/>
                </a:lnTo>
                <a:lnTo>
                  <a:pt x="2146300" y="217488"/>
                </a:lnTo>
                <a:lnTo>
                  <a:pt x="2146300" y="215900"/>
                </a:lnTo>
                <a:lnTo>
                  <a:pt x="2147888" y="215900"/>
                </a:lnTo>
                <a:lnTo>
                  <a:pt x="2149475" y="215900"/>
                </a:lnTo>
                <a:lnTo>
                  <a:pt x="2151063" y="215900"/>
                </a:lnTo>
                <a:lnTo>
                  <a:pt x="2152650" y="215900"/>
                </a:lnTo>
                <a:lnTo>
                  <a:pt x="2154238" y="215900"/>
                </a:lnTo>
                <a:lnTo>
                  <a:pt x="2154238" y="217488"/>
                </a:lnTo>
                <a:lnTo>
                  <a:pt x="2155825" y="217488"/>
                </a:lnTo>
                <a:lnTo>
                  <a:pt x="2155825" y="215900"/>
                </a:lnTo>
                <a:lnTo>
                  <a:pt x="2157413" y="215900"/>
                </a:lnTo>
                <a:lnTo>
                  <a:pt x="2157413" y="217488"/>
                </a:lnTo>
                <a:lnTo>
                  <a:pt x="2157413" y="219075"/>
                </a:lnTo>
                <a:lnTo>
                  <a:pt x="2159000" y="219075"/>
                </a:lnTo>
                <a:lnTo>
                  <a:pt x="2160588" y="219075"/>
                </a:lnTo>
                <a:lnTo>
                  <a:pt x="2160588" y="220663"/>
                </a:lnTo>
                <a:lnTo>
                  <a:pt x="2162175" y="220663"/>
                </a:lnTo>
                <a:lnTo>
                  <a:pt x="2163763" y="220663"/>
                </a:lnTo>
                <a:lnTo>
                  <a:pt x="2165350" y="220663"/>
                </a:lnTo>
                <a:lnTo>
                  <a:pt x="2166938" y="220663"/>
                </a:lnTo>
                <a:lnTo>
                  <a:pt x="2166938" y="222250"/>
                </a:lnTo>
                <a:lnTo>
                  <a:pt x="2168525" y="222250"/>
                </a:lnTo>
                <a:lnTo>
                  <a:pt x="2168525" y="223838"/>
                </a:lnTo>
                <a:lnTo>
                  <a:pt x="2170113" y="223838"/>
                </a:lnTo>
                <a:lnTo>
                  <a:pt x="2170113" y="225425"/>
                </a:lnTo>
                <a:lnTo>
                  <a:pt x="2168525" y="225425"/>
                </a:lnTo>
                <a:lnTo>
                  <a:pt x="2168525" y="227013"/>
                </a:lnTo>
                <a:lnTo>
                  <a:pt x="2168525" y="228600"/>
                </a:lnTo>
                <a:lnTo>
                  <a:pt x="2168525" y="230188"/>
                </a:lnTo>
                <a:lnTo>
                  <a:pt x="2168525" y="231775"/>
                </a:lnTo>
                <a:lnTo>
                  <a:pt x="2168525" y="233363"/>
                </a:lnTo>
                <a:lnTo>
                  <a:pt x="2166938" y="233363"/>
                </a:lnTo>
                <a:lnTo>
                  <a:pt x="2165350" y="233363"/>
                </a:lnTo>
                <a:lnTo>
                  <a:pt x="2165350" y="234950"/>
                </a:lnTo>
                <a:lnTo>
                  <a:pt x="2163763" y="234950"/>
                </a:lnTo>
                <a:lnTo>
                  <a:pt x="2163763" y="236538"/>
                </a:lnTo>
                <a:lnTo>
                  <a:pt x="2163763" y="238125"/>
                </a:lnTo>
                <a:lnTo>
                  <a:pt x="2162175" y="238125"/>
                </a:lnTo>
                <a:lnTo>
                  <a:pt x="2160588" y="238125"/>
                </a:lnTo>
                <a:lnTo>
                  <a:pt x="2160588" y="239713"/>
                </a:lnTo>
                <a:lnTo>
                  <a:pt x="2162175" y="239713"/>
                </a:lnTo>
                <a:lnTo>
                  <a:pt x="2163763" y="241300"/>
                </a:lnTo>
                <a:lnTo>
                  <a:pt x="2163763" y="239713"/>
                </a:lnTo>
                <a:lnTo>
                  <a:pt x="2165350" y="239713"/>
                </a:lnTo>
                <a:lnTo>
                  <a:pt x="2166938" y="239713"/>
                </a:lnTo>
                <a:lnTo>
                  <a:pt x="2168525" y="239713"/>
                </a:lnTo>
                <a:lnTo>
                  <a:pt x="2170113" y="239713"/>
                </a:lnTo>
                <a:lnTo>
                  <a:pt x="2170113" y="241300"/>
                </a:lnTo>
                <a:lnTo>
                  <a:pt x="2171700" y="241300"/>
                </a:lnTo>
                <a:lnTo>
                  <a:pt x="2173288" y="241300"/>
                </a:lnTo>
                <a:lnTo>
                  <a:pt x="2174875" y="241300"/>
                </a:lnTo>
                <a:lnTo>
                  <a:pt x="2174875" y="242888"/>
                </a:lnTo>
                <a:lnTo>
                  <a:pt x="2176463" y="242888"/>
                </a:lnTo>
                <a:lnTo>
                  <a:pt x="2176463" y="241300"/>
                </a:lnTo>
                <a:lnTo>
                  <a:pt x="2178050" y="241300"/>
                </a:lnTo>
                <a:lnTo>
                  <a:pt x="2179638" y="239713"/>
                </a:lnTo>
                <a:lnTo>
                  <a:pt x="2181225" y="239713"/>
                </a:lnTo>
                <a:lnTo>
                  <a:pt x="2182813" y="239713"/>
                </a:lnTo>
                <a:lnTo>
                  <a:pt x="2182813" y="238125"/>
                </a:lnTo>
                <a:lnTo>
                  <a:pt x="2184400" y="238125"/>
                </a:lnTo>
                <a:lnTo>
                  <a:pt x="2185988" y="238125"/>
                </a:lnTo>
                <a:lnTo>
                  <a:pt x="2185988" y="236538"/>
                </a:lnTo>
                <a:lnTo>
                  <a:pt x="2185988" y="234950"/>
                </a:lnTo>
                <a:lnTo>
                  <a:pt x="2187575" y="234950"/>
                </a:lnTo>
                <a:lnTo>
                  <a:pt x="2189163" y="234950"/>
                </a:lnTo>
                <a:lnTo>
                  <a:pt x="2189163" y="233363"/>
                </a:lnTo>
                <a:lnTo>
                  <a:pt x="2190750" y="233363"/>
                </a:lnTo>
                <a:lnTo>
                  <a:pt x="2190750" y="231775"/>
                </a:lnTo>
                <a:lnTo>
                  <a:pt x="2192338" y="231775"/>
                </a:lnTo>
                <a:lnTo>
                  <a:pt x="2192338" y="230188"/>
                </a:lnTo>
                <a:lnTo>
                  <a:pt x="2193925" y="230188"/>
                </a:lnTo>
                <a:lnTo>
                  <a:pt x="2195513" y="230188"/>
                </a:lnTo>
                <a:lnTo>
                  <a:pt x="2195513" y="228600"/>
                </a:lnTo>
                <a:lnTo>
                  <a:pt x="2195513" y="227013"/>
                </a:lnTo>
                <a:lnTo>
                  <a:pt x="2197100" y="227013"/>
                </a:lnTo>
                <a:lnTo>
                  <a:pt x="2198688" y="227013"/>
                </a:lnTo>
                <a:lnTo>
                  <a:pt x="2200275" y="227013"/>
                </a:lnTo>
                <a:lnTo>
                  <a:pt x="2200275" y="228600"/>
                </a:lnTo>
                <a:lnTo>
                  <a:pt x="2201863" y="228600"/>
                </a:lnTo>
                <a:lnTo>
                  <a:pt x="2201863" y="230188"/>
                </a:lnTo>
                <a:lnTo>
                  <a:pt x="2203450" y="230188"/>
                </a:lnTo>
                <a:lnTo>
                  <a:pt x="2205038" y="230188"/>
                </a:lnTo>
                <a:lnTo>
                  <a:pt x="2205038" y="231775"/>
                </a:lnTo>
                <a:lnTo>
                  <a:pt x="2205038" y="233363"/>
                </a:lnTo>
                <a:lnTo>
                  <a:pt x="2206625" y="233363"/>
                </a:lnTo>
                <a:lnTo>
                  <a:pt x="2208213" y="233363"/>
                </a:lnTo>
                <a:lnTo>
                  <a:pt x="2208213" y="234950"/>
                </a:lnTo>
                <a:lnTo>
                  <a:pt x="2209800" y="234950"/>
                </a:lnTo>
                <a:lnTo>
                  <a:pt x="2209800" y="236538"/>
                </a:lnTo>
                <a:lnTo>
                  <a:pt x="2211388" y="236538"/>
                </a:lnTo>
                <a:lnTo>
                  <a:pt x="2211388" y="238125"/>
                </a:lnTo>
                <a:lnTo>
                  <a:pt x="2209800" y="238125"/>
                </a:lnTo>
                <a:lnTo>
                  <a:pt x="2211388" y="239713"/>
                </a:lnTo>
                <a:lnTo>
                  <a:pt x="2212975" y="239713"/>
                </a:lnTo>
                <a:lnTo>
                  <a:pt x="2212975" y="241300"/>
                </a:lnTo>
                <a:lnTo>
                  <a:pt x="2214563" y="241300"/>
                </a:lnTo>
                <a:lnTo>
                  <a:pt x="2214563" y="242888"/>
                </a:lnTo>
                <a:lnTo>
                  <a:pt x="2214563" y="244475"/>
                </a:lnTo>
                <a:lnTo>
                  <a:pt x="2216150" y="244475"/>
                </a:lnTo>
                <a:lnTo>
                  <a:pt x="2217738" y="244475"/>
                </a:lnTo>
                <a:lnTo>
                  <a:pt x="2219325" y="244475"/>
                </a:lnTo>
                <a:lnTo>
                  <a:pt x="2220913" y="244475"/>
                </a:lnTo>
                <a:lnTo>
                  <a:pt x="2222500" y="244475"/>
                </a:lnTo>
                <a:lnTo>
                  <a:pt x="2222500" y="246063"/>
                </a:lnTo>
                <a:lnTo>
                  <a:pt x="2224088" y="246063"/>
                </a:lnTo>
                <a:lnTo>
                  <a:pt x="2225675" y="246063"/>
                </a:lnTo>
                <a:lnTo>
                  <a:pt x="2227263" y="246063"/>
                </a:lnTo>
                <a:lnTo>
                  <a:pt x="2228850" y="246063"/>
                </a:lnTo>
                <a:lnTo>
                  <a:pt x="2230438" y="246063"/>
                </a:lnTo>
                <a:lnTo>
                  <a:pt x="2232025" y="246063"/>
                </a:lnTo>
                <a:lnTo>
                  <a:pt x="2232025" y="244475"/>
                </a:lnTo>
                <a:lnTo>
                  <a:pt x="2232025" y="242888"/>
                </a:lnTo>
                <a:lnTo>
                  <a:pt x="2233613" y="242888"/>
                </a:lnTo>
                <a:lnTo>
                  <a:pt x="2235200" y="242888"/>
                </a:lnTo>
                <a:lnTo>
                  <a:pt x="2236788" y="242888"/>
                </a:lnTo>
                <a:lnTo>
                  <a:pt x="2238375" y="242888"/>
                </a:lnTo>
                <a:lnTo>
                  <a:pt x="2238375" y="244475"/>
                </a:lnTo>
                <a:lnTo>
                  <a:pt x="2239963" y="244475"/>
                </a:lnTo>
                <a:lnTo>
                  <a:pt x="2241550" y="244475"/>
                </a:lnTo>
                <a:lnTo>
                  <a:pt x="2241550" y="242888"/>
                </a:lnTo>
                <a:lnTo>
                  <a:pt x="2243138" y="244475"/>
                </a:lnTo>
                <a:lnTo>
                  <a:pt x="2244725" y="244475"/>
                </a:lnTo>
                <a:lnTo>
                  <a:pt x="2244725" y="246063"/>
                </a:lnTo>
                <a:lnTo>
                  <a:pt x="2246313" y="246063"/>
                </a:lnTo>
                <a:lnTo>
                  <a:pt x="2247900" y="246063"/>
                </a:lnTo>
                <a:lnTo>
                  <a:pt x="2249488" y="246063"/>
                </a:lnTo>
                <a:lnTo>
                  <a:pt x="2249488" y="244475"/>
                </a:lnTo>
                <a:lnTo>
                  <a:pt x="2249488" y="242888"/>
                </a:lnTo>
                <a:lnTo>
                  <a:pt x="2251075" y="242888"/>
                </a:lnTo>
                <a:lnTo>
                  <a:pt x="2252663" y="242888"/>
                </a:lnTo>
                <a:lnTo>
                  <a:pt x="2252663" y="241300"/>
                </a:lnTo>
                <a:lnTo>
                  <a:pt x="2254250" y="241300"/>
                </a:lnTo>
                <a:lnTo>
                  <a:pt x="2254250" y="239713"/>
                </a:lnTo>
                <a:lnTo>
                  <a:pt x="2255838" y="239713"/>
                </a:lnTo>
                <a:lnTo>
                  <a:pt x="2257425" y="238125"/>
                </a:lnTo>
                <a:lnTo>
                  <a:pt x="2259013" y="238125"/>
                </a:lnTo>
                <a:lnTo>
                  <a:pt x="2260600" y="238125"/>
                </a:lnTo>
                <a:lnTo>
                  <a:pt x="2260600" y="239713"/>
                </a:lnTo>
                <a:lnTo>
                  <a:pt x="2262188" y="239713"/>
                </a:lnTo>
                <a:lnTo>
                  <a:pt x="2263775" y="239713"/>
                </a:lnTo>
                <a:lnTo>
                  <a:pt x="2265363" y="239713"/>
                </a:lnTo>
                <a:lnTo>
                  <a:pt x="2266950" y="239713"/>
                </a:lnTo>
                <a:lnTo>
                  <a:pt x="2268538" y="239713"/>
                </a:lnTo>
                <a:lnTo>
                  <a:pt x="2270125" y="239713"/>
                </a:lnTo>
                <a:lnTo>
                  <a:pt x="2271713" y="239713"/>
                </a:lnTo>
                <a:lnTo>
                  <a:pt x="2271713" y="238125"/>
                </a:lnTo>
                <a:lnTo>
                  <a:pt x="2273300" y="238125"/>
                </a:lnTo>
                <a:lnTo>
                  <a:pt x="2274888" y="238125"/>
                </a:lnTo>
                <a:lnTo>
                  <a:pt x="2276475" y="238125"/>
                </a:lnTo>
                <a:lnTo>
                  <a:pt x="2278063" y="238125"/>
                </a:lnTo>
                <a:lnTo>
                  <a:pt x="2279650" y="238125"/>
                </a:lnTo>
                <a:lnTo>
                  <a:pt x="2281238" y="238125"/>
                </a:lnTo>
                <a:lnTo>
                  <a:pt x="2281238" y="236538"/>
                </a:lnTo>
                <a:lnTo>
                  <a:pt x="2281238" y="234950"/>
                </a:lnTo>
                <a:lnTo>
                  <a:pt x="2281238" y="233363"/>
                </a:lnTo>
                <a:lnTo>
                  <a:pt x="2281238" y="231775"/>
                </a:lnTo>
                <a:lnTo>
                  <a:pt x="2282825" y="231775"/>
                </a:lnTo>
                <a:lnTo>
                  <a:pt x="2284413" y="231775"/>
                </a:lnTo>
                <a:lnTo>
                  <a:pt x="2286000" y="231775"/>
                </a:lnTo>
                <a:lnTo>
                  <a:pt x="2286000" y="230188"/>
                </a:lnTo>
                <a:lnTo>
                  <a:pt x="2287588" y="230188"/>
                </a:lnTo>
                <a:lnTo>
                  <a:pt x="2289175" y="230188"/>
                </a:lnTo>
                <a:lnTo>
                  <a:pt x="2290763" y="230188"/>
                </a:lnTo>
                <a:lnTo>
                  <a:pt x="2290763" y="228600"/>
                </a:lnTo>
                <a:lnTo>
                  <a:pt x="2290763" y="227013"/>
                </a:lnTo>
                <a:lnTo>
                  <a:pt x="2290763" y="225425"/>
                </a:lnTo>
                <a:lnTo>
                  <a:pt x="2290763" y="223838"/>
                </a:lnTo>
                <a:lnTo>
                  <a:pt x="2290763" y="222250"/>
                </a:lnTo>
                <a:lnTo>
                  <a:pt x="2292350" y="222250"/>
                </a:lnTo>
                <a:lnTo>
                  <a:pt x="2293938" y="222250"/>
                </a:lnTo>
                <a:lnTo>
                  <a:pt x="2295525" y="222250"/>
                </a:lnTo>
                <a:lnTo>
                  <a:pt x="2297113" y="222250"/>
                </a:lnTo>
                <a:lnTo>
                  <a:pt x="2297113" y="223838"/>
                </a:lnTo>
                <a:lnTo>
                  <a:pt x="2295525" y="223838"/>
                </a:lnTo>
                <a:lnTo>
                  <a:pt x="2295525" y="225425"/>
                </a:lnTo>
                <a:lnTo>
                  <a:pt x="2297113" y="225425"/>
                </a:lnTo>
                <a:lnTo>
                  <a:pt x="2298700" y="225425"/>
                </a:lnTo>
                <a:lnTo>
                  <a:pt x="2298700" y="227013"/>
                </a:lnTo>
                <a:lnTo>
                  <a:pt x="2300288" y="227013"/>
                </a:lnTo>
                <a:lnTo>
                  <a:pt x="2300288" y="228600"/>
                </a:lnTo>
                <a:lnTo>
                  <a:pt x="2301875" y="228600"/>
                </a:lnTo>
                <a:lnTo>
                  <a:pt x="2303463" y="230188"/>
                </a:lnTo>
                <a:lnTo>
                  <a:pt x="2303463" y="228600"/>
                </a:lnTo>
                <a:lnTo>
                  <a:pt x="2305050" y="228600"/>
                </a:lnTo>
                <a:lnTo>
                  <a:pt x="2306638" y="228600"/>
                </a:lnTo>
                <a:lnTo>
                  <a:pt x="2308225" y="228600"/>
                </a:lnTo>
                <a:lnTo>
                  <a:pt x="2308225" y="227013"/>
                </a:lnTo>
                <a:lnTo>
                  <a:pt x="2309813" y="227013"/>
                </a:lnTo>
                <a:lnTo>
                  <a:pt x="2311400" y="227013"/>
                </a:lnTo>
                <a:lnTo>
                  <a:pt x="2311400" y="225425"/>
                </a:lnTo>
                <a:lnTo>
                  <a:pt x="2312988" y="225425"/>
                </a:lnTo>
                <a:lnTo>
                  <a:pt x="2312988" y="223838"/>
                </a:lnTo>
                <a:lnTo>
                  <a:pt x="2314575" y="223838"/>
                </a:lnTo>
                <a:lnTo>
                  <a:pt x="2316163" y="223838"/>
                </a:lnTo>
                <a:lnTo>
                  <a:pt x="2317750" y="223838"/>
                </a:lnTo>
                <a:lnTo>
                  <a:pt x="2319338" y="223838"/>
                </a:lnTo>
                <a:lnTo>
                  <a:pt x="2319338" y="222250"/>
                </a:lnTo>
                <a:lnTo>
                  <a:pt x="2320925" y="222250"/>
                </a:lnTo>
                <a:lnTo>
                  <a:pt x="2320925" y="220663"/>
                </a:lnTo>
                <a:lnTo>
                  <a:pt x="2320925" y="219075"/>
                </a:lnTo>
                <a:lnTo>
                  <a:pt x="2322513" y="219075"/>
                </a:lnTo>
                <a:lnTo>
                  <a:pt x="2324100" y="219075"/>
                </a:lnTo>
                <a:lnTo>
                  <a:pt x="2325688" y="219075"/>
                </a:lnTo>
                <a:lnTo>
                  <a:pt x="2327275" y="219075"/>
                </a:lnTo>
                <a:lnTo>
                  <a:pt x="2328863" y="219075"/>
                </a:lnTo>
                <a:lnTo>
                  <a:pt x="2330450" y="219075"/>
                </a:lnTo>
                <a:lnTo>
                  <a:pt x="2330450" y="217488"/>
                </a:lnTo>
                <a:lnTo>
                  <a:pt x="2332038" y="217488"/>
                </a:lnTo>
                <a:lnTo>
                  <a:pt x="2332038" y="215900"/>
                </a:lnTo>
                <a:lnTo>
                  <a:pt x="2333625" y="215900"/>
                </a:lnTo>
                <a:lnTo>
                  <a:pt x="2335213" y="215900"/>
                </a:lnTo>
                <a:lnTo>
                  <a:pt x="2335213" y="214313"/>
                </a:lnTo>
                <a:lnTo>
                  <a:pt x="2335213" y="212725"/>
                </a:lnTo>
                <a:lnTo>
                  <a:pt x="2335213" y="211138"/>
                </a:lnTo>
                <a:lnTo>
                  <a:pt x="2335213" y="209550"/>
                </a:lnTo>
                <a:lnTo>
                  <a:pt x="2333625" y="209550"/>
                </a:lnTo>
                <a:lnTo>
                  <a:pt x="2332038" y="209550"/>
                </a:lnTo>
                <a:lnTo>
                  <a:pt x="2332038" y="207963"/>
                </a:lnTo>
                <a:lnTo>
                  <a:pt x="2333625" y="207963"/>
                </a:lnTo>
                <a:lnTo>
                  <a:pt x="2333625" y="206375"/>
                </a:lnTo>
                <a:lnTo>
                  <a:pt x="2335213" y="206375"/>
                </a:lnTo>
                <a:lnTo>
                  <a:pt x="2336800" y="206375"/>
                </a:lnTo>
                <a:lnTo>
                  <a:pt x="2336800" y="204788"/>
                </a:lnTo>
                <a:lnTo>
                  <a:pt x="2336800" y="203200"/>
                </a:lnTo>
                <a:lnTo>
                  <a:pt x="2335213" y="203200"/>
                </a:lnTo>
                <a:lnTo>
                  <a:pt x="2335213" y="201613"/>
                </a:lnTo>
                <a:lnTo>
                  <a:pt x="2336800" y="201613"/>
                </a:lnTo>
                <a:lnTo>
                  <a:pt x="2336800" y="200025"/>
                </a:lnTo>
                <a:lnTo>
                  <a:pt x="2338388" y="200025"/>
                </a:lnTo>
                <a:lnTo>
                  <a:pt x="2338388" y="198438"/>
                </a:lnTo>
                <a:lnTo>
                  <a:pt x="2336800" y="198438"/>
                </a:lnTo>
                <a:lnTo>
                  <a:pt x="2336800" y="196850"/>
                </a:lnTo>
                <a:lnTo>
                  <a:pt x="2335213" y="196850"/>
                </a:lnTo>
                <a:lnTo>
                  <a:pt x="2335213" y="195263"/>
                </a:lnTo>
                <a:lnTo>
                  <a:pt x="2335213" y="193675"/>
                </a:lnTo>
                <a:lnTo>
                  <a:pt x="2336800" y="193675"/>
                </a:lnTo>
                <a:lnTo>
                  <a:pt x="2336800" y="192088"/>
                </a:lnTo>
                <a:lnTo>
                  <a:pt x="2338388" y="192088"/>
                </a:lnTo>
                <a:lnTo>
                  <a:pt x="2339975" y="190500"/>
                </a:lnTo>
                <a:lnTo>
                  <a:pt x="2339975" y="188913"/>
                </a:lnTo>
                <a:lnTo>
                  <a:pt x="2338388" y="188913"/>
                </a:lnTo>
                <a:lnTo>
                  <a:pt x="2338388" y="187325"/>
                </a:lnTo>
                <a:lnTo>
                  <a:pt x="2338388" y="185738"/>
                </a:lnTo>
                <a:lnTo>
                  <a:pt x="2339975" y="185738"/>
                </a:lnTo>
                <a:lnTo>
                  <a:pt x="2339975" y="184150"/>
                </a:lnTo>
                <a:lnTo>
                  <a:pt x="2339975" y="182563"/>
                </a:lnTo>
                <a:lnTo>
                  <a:pt x="2338388" y="182563"/>
                </a:lnTo>
                <a:lnTo>
                  <a:pt x="2338388" y="180975"/>
                </a:lnTo>
                <a:lnTo>
                  <a:pt x="2338388" y="179388"/>
                </a:lnTo>
                <a:lnTo>
                  <a:pt x="2336800" y="179388"/>
                </a:lnTo>
                <a:lnTo>
                  <a:pt x="2335213" y="179388"/>
                </a:lnTo>
                <a:lnTo>
                  <a:pt x="2335213" y="177800"/>
                </a:lnTo>
                <a:lnTo>
                  <a:pt x="2333625" y="177800"/>
                </a:lnTo>
                <a:lnTo>
                  <a:pt x="2332038" y="177800"/>
                </a:lnTo>
                <a:lnTo>
                  <a:pt x="2332038" y="176213"/>
                </a:lnTo>
                <a:lnTo>
                  <a:pt x="2330450" y="176213"/>
                </a:lnTo>
                <a:lnTo>
                  <a:pt x="2330450" y="174625"/>
                </a:lnTo>
                <a:lnTo>
                  <a:pt x="2332038" y="174625"/>
                </a:lnTo>
                <a:lnTo>
                  <a:pt x="2332038" y="173038"/>
                </a:lnTo>
                <a:lnTo>
                  <a:pt x="2330450" y="173038"/>
                </a:lnTo>
                <a:lnTo>
                  <a:pt x="2328863" y="173038"/>
                </a:lnTo>
                <a:lnTo>
                  <a:pt x="2328863" y="171450"/>
                </a:lnTo>
                <a:lnTo>
                  <a:pt x="2327275" y="171450"/>
                </a:lnTo>
                <a:lnTo>
                  <a:pt x="2325688" y="171450"/>
                </a:lnTo>
                <a:lnTo>
                  <a:pt x="2325688" y="169863"/>
                </a:lnTo>
                <a:lnTo>
                  <a:pt x="2324100" y="169863"/>
                </a:lnTo>
                <a:lnTo>
                  <a:pt x="2322513" y="169863"/>
                </a:lnTo>
                <a:lnTo>
                  <a:pt x="2320925" y="169863"/>
                </a:lnTo>
                <a:lnTo>
                  <a:pt x="2320925" y="168275"/>
                </a:lnTo>
                <a:lnTo>
                  <a:pt x="2320925" y="166688"/>
                </a:lnTo>
                <a:lnTo>
                  <a:pt x="2319338" y="166688"/>
                </a:lnTo>
                <a:lnTo>
                  <a:pt x="2317750" y="166688"/>
                </a:lnTo>
                <a:lnTo>
                  <a:pt x="2317750" y="165100"/>
                </a:lnTo>
                <a:lnTo>
                  <a:pt x="2317750" y="163513"/>
                </a:lnTo>
                <a:lnTo>
                  <a:pt x="2317750" y="161925"/>
                </a:lnTo>
                <a:lnTo>
                  <a:pt x="2316163" y="161925"/>
                </a:lnTo>
                <a:lnTo>
                  <a:pt x="2314575" y="161925"/>
                </a:lnTo>
                <a:lnTo>
                  <a:pt x="2312988" y="160338"/>
                </a:lnTo>
                <a:lnTo>
                  <a:pt x="2311400" y="160338"/>
                </a:lnTo>
                <a:lnTo>
                  <a:pt x="2311400" y="158750"/>
                </a:lnTo>
                <a:lnTo>
                  <a:pt x="2309813" y="158750"/>
                </a:lnTo>
                <a:lnTo>
                  <a:pt x="2308225" y="158750"/>
                </a:lnTo>
                <a:lnTo>
                  <a:pt x="2308225" y="157163"/>
                </a:lnTo>
                <a:lnTo>
                  <a:pt x="2306638" y="157163"/>
                </a:lnTo>
                <a:lnTo>
                  <a:pt x="2306638" y="155575"/>
                </a:lnTo>
                <a:lnTo>
                  <a:pt x="2305050" y="155575"/>
                </a:lnTo>
                <a:lnTo>
                  <a:pt x="2305050" y="153988"/>
                </a:lnTo>
                <a:lnTo>
                  <a:pt x="2305050" y="152400"/>
                </a:lnTo>
                <a:lnTo>
                  <a:pt x="2303463" y="152400"/>
                </a:lnTo>
                <a:lnTo>
                  <a:pt x="2303463" y="150813"/>
                </a:lnTo>
                <a:lnTo>
                  <a:pt x="2303463" y="149225"/>
                </a:lnTo>
                <a:lnTo>
                  <a:pt x="2305050" y="149225"/>
                </a:lnTo>
                <a:lnTo>
                  <a:pt x="2305050" y="147638"/>
                </a:lnTo>
                <a:lnTo>
                  <a:pt x="2306638" y="147638"/>
                </a:lnTo>
                <a:lnTo>
                  <a:pt x="2308225" y="147638"/>
                </a:lnTo>
                <a:lnTo>
                  <a:pt x="2309813" y="147638"/>
                </a:lnTo>
                <a:lnTo>
                  <a:pt x="2311400" y="147638"/>
                </a:lnTo>
                <a:lnTo>
                  <a:pt x="2312988" y="147638"/>
                </a:lnTo>
                <a:lnTo>
                  <a:pt x="2314575" y="147638"/>
                </a:lnTo>
                <a:lnTo>
                  <a:pt x="2316163" y="147638"/>
                </a:lnTo>
                <a:lnTo>
                  <a:pt x="2317750" y="147638"/>
                </a:lnTo>
                <a:lnTo>
                  <a:pt x="2319338" y="147638"/>
                </a:lnTo>
                <a:lnTo>
                  <a:pt x="2320925" y="147638"/>
                </a:lnTo>
                <a:lnTo>
                  <a:pt x="2320925" y="149225"/>
                </a:lnTo>
                <a:lnTo>
                  <a:pt x="2322513" y="149225"/>
                </a:lnTo>
                <a:lnTo>
                  <a:pt x="2324100" y="149225"/>
                </a:lnTo>
                <a:lnTo>
                  <a:pt x="2325688" y="149225"/>
                </a:lnTo>
                <a:lnTo>
                  <a:pt x="2327275" y="149225"/>
                </a:lnTo>
                <a:lnTo>
                  <a:pt x="2328863" y="149225"/>
                </a:lnTo>
                <a:lnTo>
                  <a:pt x="2328863" y="150813"/>
                </a:lnTo>
                <a:lnTo>
                  <a:pt x="2330450" y="150813"/>
                </a:lnTo>
                <a:lnTo>
                  <a:pt x="2332038" y="150813"/>
                </a:lnTo>
                <a:lnTo>
                  <a:pt x="2333625" y="150813"/>
                </a:lnTo>
                <a:lnTo>
                  <a:pt x="2335213" y="150813"/>
                </a:lnTo>
                <a:lnTo>
                  <a:pt x="2336800" y="150813"/>
                </a:lnTo>
                <a:lnTo>
                  <a:pt x="2338388" y="150813"/>
                </a:lnTo>
                <a:lnTo>
                  <a:pt x="2339975" y="150813"/>
                </a:lnTo>
                <a:lnTo>
                  <a:pt x="2339975" y="152400"/>
                </a:lnTo>
                <a:lnTo>
                  <a:pt x="2341563" y="152400"/>
                </a:lnTo>
                <a:lnTo>
                  <a:pt x="2343150" y="152400"/>
                </a:lnTo>
                <a:lnTo>
                  <a:pt x="2344738" y="152400"/>
                </a:lnTo>
                <a:lnTo>
                  <a:pt x="2344738" y="150813"/>
                </a:lnTo>
                <a:lnTo>
                  <a:pt x="2346325" y="150813"/>
                </a:lnTo>
                <a:lnTo>
                  <a:pt x="2346325" y="149225"/>
                </a:lnTo>
                <a:lnTo>
                  <a:pt x="2347913" y="149225"/>
                </a:lnTo>
                <a:lnTo>
                  <a:pt x="2347913" y="147638"/>
                </a:lnTo>
                <a:lnTo>
                  <a:pt x="2347913" y="146050"/>
                </a:lnTo>
                <a:lnTo>
                  <a:pt x="2347913" y="144463"/>
                </a:lnTo>
                <a:lnTo>
                  <a:pt x="2347913" y="142875"/>
                </a:lnTo>
                <a:lnTo>
                  <a:pt x="2347913" y="141288"/>
                </a:lnTo>
                <a:lnTo>
                  <a:pt x="2347913" y="139700"/>
                </a:lnTo>
                <a:lnTo>
                  <a:pt x="2347913" y="138113"/>
                </a:lnTo>
                <a:lnTo>
                  <a:pt x="2347913" y="136525"/>
                </a:lnTo>
                <a:lnTo>
                  <a:pt x="2347913" y="134938"/>
                </a:lnTo>
                <a:lnTo>
                  <a:pt x="2347913" y="133350"/>
                </a:lnTo>
                <a:lnTo>
                  <a:pt x="2347913" y="131763"/>
                </a:lnTo>
                <a:lnTo>
                  <a:pt x="2347913" y="130175"/>
                </a:lnTo>
                <a:lnTo>
                  <a:pt x="2347913" y="128588"/>
                </a:lnTo>
                <a:lnTo>
                  <a:pt x="2346325" y="127000"/>
                </a:lnTo>
                <a:lnTo>
                  <a:pt x="2346325" y="125413"/>
                </a:lnTo>
                <a:lnTo>
                  <a:pt x="2344738" y="125413"/>
                </a:lnTo>
                <a:lnTo>
                  <a:pt x="2344738" y="123825"/>
                </a:lnTo>
                <a:lnTo>
                  <a:pt x="2344738" y="122238"/>
                </a:lnTo>
                <a:lnTo>
                  <a:pt x="2344738" y="120650"/>
                </a:lnTo>
                <a:lnTo>
                  <a:pt x="2344738" y="119063"/>
                </a:lnTo>
                <a:lnTo>
                  <a:pt x="2344738" y="117475"/>
                </a:lnTo>
                <a:lnTo>
                  <a:pt x="2344738" y="115888"/>
                </a:lnTo>
                <a:lnTo>
                  <a:pt x="2344738" y="114300"/>
                </a:lnTo>
                <a:lnTo>
                  <a:pt x="2344738" y="112713"/>
                </a:lnTo>
                <a:lnTo>
                  <a:pt x="2343150" y="112713"/>
                </a:lnTo>
                <a:lnTo>
                  <a:pt x="2341563" y="112713"/>
                </a:lnTo>
                <a:lnTo>
                  <a:pt x="2341563" y="111125"/>
                </a:lnTo>
                <a:lnTo>
                  <a:pt x="2339975" y="111125"/>
                </a:lnTo>
                <a:lnTo>
                  <a:pt x="2339975" y="109538"/>
                </a:lnTo>
                <a:lnTo>
                  <a:pt x="2339975" y="107950"/>
                </a:lnTo>
                <a:lnTo>
                  <a:pt x="2341563" y="107950"/>
                </a:lnTo>
                <a:lnTo>
                  <a:pt x="2341563" y="106363"/>
                </a:lnTo>
                <a:lnTo>
                  <a:pt x="2341563" y="104775"/>
                </a:lnTo>
                <a:lnTo>
                  <a:pt x="2341563" y="103188"/>
                </a:lnTo>
                <a:lnTo>
                  <a:pt x="2343150" y="103188"/>
                </a:lnTo>
                <a:lnTo>
                  <a:pt x="2343150" y="101600"/>
                </a:lnTo>
                <a:lnTo>
                  <a:pt x="2341563" y="101600"/>
                </a:lnTo>
                <a:lnTo>
                  <a:pt x="2341563" y="100013"/>
                </a:lnTo>
                <a:lnTo>
                  <a:pt x="2341563" y="98425"/>
                </a:lnTo>
                <a:lnTo>
                  <a:pt x="2341563" y="96838"/>
                </a:lnTo>
                <a:lnTo>
                  <a:pt x="2343150" y="96838"/>
                </a:lnTo>
                <a:lnTo>
                  <a:pt x="2344738" y="96838"/>
                </a:lnTo>
                <a:lnTo>
                  <a:pt x="2344738" y="95250"/>
                </a:lnTo>
                <a:lnTo>
                  <a:pt x="2344738" y="93663"/>
                </a:lnTo>
                <a:lnTo>
                  <a:pt x="2343150" y="93663"/>
                </a:lnTo>
                <a:lnTo>
                  <a:pt x="2343150" y="92075"/>
                </a:lnTo>
                <a:lnTo>
                  <a:pt x="2343150" y="90488"/>
                </a:lnTo>
                <a:lnTo>
                  <a:pt x="2343150" y="88900"/>
                </a:lnTo>
                <a:lnTo>
                  <a:pt x="2344738" y="87313"/>
                </a:lnTo>
                <a:lnTo>
                  <a:pt x="2344738" y="85725"/>
                </a:lnTo>
                <a:lnTo>
                  <a:pt x="2344738" y="84138"/>
                </a:lnTo>
                <a:lnTo>
                  <a:pt x="2344738" y="82550"/>
                </a:lnTo>
                <a:lnTo>
                  <a:pt x="2344738" y="80963"/>
                </a:lnTo>
                <a:lnTo>
                  <a:pt x="2346325" y="80963"/>
                </a:lnTo>
                <a:lnTo>
                  <a:pt x="2346325" y="79375"/>
                </a:lnTo>
                <a:lnTo>
                  <a:pt x="2344738" y="79375"/>
                </a:lnTo>
                <a:lnTo>
                  <a:pt x="2344738" y="77788"/>
                </a:lnTo>
                <a:lnTo>
                  <a:pt x="2346325" y="77788"/>
                </a:lnTo>
                <a:lnTo>
                  <a:pt x="2346325" y="76200"/>
                </a:lnTo>
                <a:lnTo>
                  <a:pt x="2347913" y="76200"/>
                </a:lnTo>
                <a:lnTo>
                  <a:pt x="2349500" y="76200"/>
                </a:lnTo>
                <a:lnTo>
                  <a:pt x="2351088" y="76200"/>
                </a:lnTo>
                <a:lnTo>
                  <a:pt x="2351088" y="74613"/>
                </a:lnTo>
                <a:lnTo>
                  <a:pt x="2352675" y="74613"/>
                </a:lnTo>
                <a:lnTo>
                  <a:pt x="2352675" y="73025"/>
                </a:lnTo>
                <a:lnTo>
                  <a:pt x="2354263" y="73025"/>
                </a:lnTo>
                <a:lnTo>
                  <a:pt x="2355850" y="73025"/>
                </a:lnTo>
                <a:lnTo>
                  <a:pt x="2357438" y="71438"/>
                </a:lnTo>
                <a:lnTo>
                  <a:pt x="2359025" y="71438"/>
                </a:lnTo>
                <a:lnTo>
                  <a:pt x="2360613" y="71438"/>
                </a:lnTo>
                <a:lnTo>
                  <a:pt x="2362200" y="71438"/>
                </a:lnTo>
                <a:lnTo>
                  <a:pt x="2362200" y="69850"/>
                </a:lnTo>
                <a:lnTo>
                  <a:pt x="2363788" y="69850"/>
                </a:lnTo>
                <a:lnTo>
                  <a:pt x="2365375" y="69850"/>
                </a:lnTo>
                <a:lnTo>
                  <a:pt x="2365375" y="68263"/>
                </a:lnTo>
                <a:lnTo>
                  <a:pt x="2366963" y="68263"/>
                </a:lnTo>
                <a:lnTo>
                  <a:pt x="2366963" y="66675"/>
                </a:lnTo>
                <a:lnTo>
                  <a:pt x="2368550" y="66675"/>
                </a:lnTo>
                <a:lnTo>
                  <a:pt x="2370138" y="66675"/>
                </a:lnTo>
                <a:lnTo>
                  <a:pt x="2371725" y="66675"/>
                </a:lnTo>
                <a:lnTo>
                  <a:pt x="2373313" y="66675"/>
                </a:lnTo>
                <a:lnTo>
                  <a:pt x="2374900" y="66675"/>
                </a:lnTo>
                <a:lnTo>
                  <a:pt x="2376488" y="66675"/>
                </a:lnTo>
                <a:lnTo>
                  <a:pt x="2378075" y="66675"/>
                </a:lnTo>
                <a:lnTo>
                  <a:pt x="2378075" y="65088"/>
                </a:lnTo>
                <a:lnTo>
                  <a:pt x="2379663" y="65088"/>
                </a:lnTo>
                <a:lnTo>
                  <a:pt x="2379663" y="63500"/>
                </a:lnTo>
                <a:lnTo>
                  <a:pt x="2379663" y="61913"/>
                </a:lnTo>
                <a:lnTo>
                  <a:pt x="2381250" y="61913"/>
                </a:lnTo>
                <a:lnTo>
                  <a:pt x="2381250" y="60325"/>
                </a:lnTo>
                <a:lnTo>
                  <a:pt x="2379663" y="60325"/>
                </a:lnTo>
                <a:lnTo>
                  <a:pt x="2379663" y="58738"/>
                </a:lnTo>
                <a:lnTo>
                  <a:pt x="2381250" y="58738"/>
                </a:lnTo>
                <a:lnTo>
                  <a:pt x="2382838" y="58738"/>
                </a:lnTo>
                <a:lnTo>
                  <a:pt x="2382838" y="57150"/>
                </a:lnTo>
                <a:lnTo>
                  <a:pt x="2384425" y="57150"/>
                </a:lnTo>
                <a:lnTo>
                  <a:pt x="2386013" y="57150"/>
                </a:lnTo>
                <a:lnTo>
                  <a:pt x="2386013" y="55563"/>
                </a:lnTo>
                <a:lnTo>
                  <a:pt x="2387600" y="55563"/>
                </a:lnTo>
                <a:lnTo>
                  <a:pt x="2389188" y="55563"/>
                </a:lnTo>
                <a:lnTo>
                  <a:pt x="2389188" y="57150"/>
                </a:lnTo>
                <a:lnTo>
                  <a:pt x="2390775" y="57150"/>
                </a:lnTo>
                <a:lnTo>
                  <a:pt x="2392363" y="57150"/>
                </a:lnTo>
                <a:lnTo>
                  <a:pt x="2393950" y="57150"/>
                </a:lnTo>
                <a:lnTo>
                  <a:pt x="2395538" y="57150"/>
                </a:lnTo>
                <a:lnTo>
                  <a:pt x="2395538" y="58738"/>
                </a:lnTo>
                <a:lnTo>
                  <a:pt x="2397125" y="58738"/>
                </a:lnTo>
                <a:lnTo>
                  <a:pt x="2397125" y="57150"/>
                </a:lnTo>
                <a:lnTo>
                  <a:pt x="2397125" y="55563"/>
                </a:lnTo>
                <a:lnTo>
                  <a:pt x="2398713" y="55563"/>
                </a:lnTo>
                <a:lnTo>
                  <a:pt x="2398713" y="57150"/>
                </a:lnTo>
                <a:lnTo>
                  <a:pt x="2400300" y="57150"/>
                </a:lnTo>
                <a:lnTo>
                  <a:pt x="2400300" y="55563"/>
                </a:lnTo>
                <a:lnTo>
                  <a:pt x="2398713" y="55563"/>
                </a:lnTo>
                <a:lnTo>
                  <a:pt x="2400300" y="53975"/>
                </a:lnTo>
                <a:lnTo>
                  <a:pt x="2401888" y="53975"/>
                </a:lnTo>
                <a:lnTo>
                  <a:pt x="2401888" y="55563"/>
                </a:lnTo>
                <a:lnTo>
                  <a:pt x="2403475" y="55563"/>
                </a:lnTo>
                <a:lnTo>
                  <a:pt x="2405063" y="55563"/>
                </a:lnTo>
                <a:lnTo>
                  <a:pt x="2406650" y="55563"/>
                </a:lnTo>
                <a:lnTo>
                  <a:pt x="2406650" y="53975"/>
                </a:lnTo>
                <a:lnTo>
                  <a:pt x="2406650" y="52388"/>
                </a:lnTo>
                <a:lnTo>
                  <a:pt x="2406650" y="50800"/>
                </a:lnTo>
                <a:lnTo>
                  <a:pt x="2408238" y="50800"/>
                </a:lnTo>
                <a:lnTo>
                  <a:pt x="2408238" y="49213"/>
                </a:lnTo>
                <a:lnTo>
                  <a:pt x="2409825" y="49213"/>
                </a:lnTo>
                <a:lnTo>
                  <a:pt x="2411413" y="49213"/>
                </a:lnTo>
                <a:lnTo>
                  <a:pt x="2411413" y="47625"/>
                </a:lnTo>
                <a:lnTo>
                  <a:pt x="2413000" y="47625"/>
                </a:lnTo>
                <a:lnTo>
                  <a:pt x="2414588" y="47625"/>
                </a:lnTo>
                <a:lnTo>
                  <a:pt x="2416175" y="47625"/>
                </a:lnTo>
                <a:lnTo>
                  <a:pt x="2416175" y="49213"/>
                </a:lnTo>
                <a:lnTo>
                  <a:pt x="2417763" y="49213"/>
                </a:lnTo>
                <a:lnTo>
                  <a:pt x="2419350" y="50800"/>
                </a:lnTo>
                <a:lnTo>
                  <a:pt x="2419350" y="49213"/>
                </a:lnTo>
                <a:lnTo>
                  <a:pt x="2420938" y="49213"/>
                </a:lnTo>
                <a:lnTo>
                  <a:pt x="2420938" y="50800"/>
                </a:lnTo>
                <a:lnTo>
                  <a:pt x="2422525" y="50800"/>
                </a:lnTo>
                <a:lnTo>
                  <a:pt x="2422525" y="49213"/>
                </a:lnTo>
                <a:lnTo>
                  <a:pt x="2424113" y="49213"/>
                </a:lnTo>
                <a:lnTo>
                  <a:pt x="2424113" y="50800"/>
                </a:lnTo>
                <a:lnTo>
                  <a:pt x="2424113" y="52388"/>
                </a:lnTo>
                <a:lnTo>
                  <a:pt x="2425700" y="52388"/>
                </a:lnTo>
                <a:lnTo>
                  <a:pt x="2425700" y="53975"/>
                </a:lnTo>
                <a:lnTo>
                  <a:pt x="2427288" y="53975"/>
                </a:lnTo>
                <a:lnTo>
                  <a:pt x="2427288" y="52388"/>
                </a:lnTo>
                <a:lnTo>
                  <a:pt x="2428875" y="52388"/>
                </a:lnTo>
                <a:lnTo>
                  <a:pt x="2428875" y="50800"/>
                </a:lnTo>
                <a:lnTo>
                  <a:pt x="2430463" y="50800"/>
                </a:lnTo>
                <a:lnTo>
                  <a:pt x="2430463" y="52388"/>
                </a:lnTo>
                <a:lnTo>
                  <a:pt x="2432050" y="52388"/>
                </a:lnTo>
                <a:lnTo>
                  <a:pt x="2433638" y="52388"/>
                </a:lnTo>
                <a:lnTo>
                  <a:pt x="2433638" y="53975"/>
                </a:lnTo>
                <a:lnTo>
                  <a:pt x="2435225" y="53975"/>
                </a:lnTo>
                <a:lnTo>
                  <a:pt x="2435225" y="52388"/>
                </a:lnTo>
                <a:lnTo>
                  <a:pt x="2436813" y="52388"/>
                </a:lnTo>
                <a:lnTo>
                  <a:pt x="2436813" y="53975"/>
                </a:lnTo>
                <a:lnTo>
                  <a:pt x="2438400" y="53975"/>
                </a:lnTo>
                <a:lnTo>
                  <a:pt x="2438400" y="52388"/>
                </a:lnTo>
                <a:lnTo>
                  <a:pt x="2439988" y="52388"/>
                </a:lnTo>
                <a:lnTo>
                  <a:pt x="2439988" y="53975"/>
                </a:lnTo>
                <a:lnTo>
                  <a:pt x="2441575" y="53975"/>
                </a:lnTo>
                <a:lnTo>
                  <a:pt x="2443163" y="53975"/>
                </a:lnTo>
                <a:lnTo>
                  <a:pt x="2443163" y="52388"/>
                </a:lnTo>
                <a:lnTo>
                  <a:pt x="2444750" y="52388"/>
                </a:lnTo>
                <a:lnTo>
                  <a:pt x="2446338" y="52388"/>
                </a:lnTo>
                <a:lnTo>
                  <a:pt x="2447925" y="52388"/>
                </a:lnTo>
                <a:lnTo>
                  <a:pt x="2449513" y="52388"/>
                </a:lnTo>
                <a:lnTo>
                  <a:pt x="2451100" y="52388"/>
                </a:lnTo>
                <a:lnTo>
                  <a:pt x="2451100" y="50800"/>
                </a:lnTo>
                <a:lnTo>
                  <a:pt x="2452688" y="50800"/>
                </a:lnTo>
                <a:lnTo>
                  <a:pt x="2454275" y="50800"/>
                </a:lnTo>
                <a:lnTo>
                  <a:pt x="2455863" y="50800"/>
                </a:lnTo>
                <a:lnTo>
                  <a:pt x="2457450" y="50800"/>
                </a:lnTo>
                <a:lnTo>
                  <a:pt x="2459038" y="50800"/>
                </a:lnTo>
                <a:lnTo>
                  <a:pt x="2460625" y="50800"/>
                </a:lnTo>
                <a:lnTo>
                  <a:pt x="2462213" y="50800"/>
                </a:lnTo>
                <a:lnTo>
                  <a:pt x="2463800" y="50800"/>
                </a:lnTo>
                <a:lnTo>
                  <a:pt x="2463800" y="49213"/>
                </a:lnTo>
                <a:lnTo>
                  <a:pt x="2465388" y="49213"/>
                </a:lnTo>
                <a:lnTo>
                  <a:pt x="2466975" y="49213"/>
                </a:lnTo>
                <a:lnTo>
                  <a:pt x="2468563" y="49213"/>
                </a:lnTo>
                <a:lnTo>
                  <a:pt x="2470150" y="49213"/>
                </a:lnTo>
                <a:lnTo>
                  <a:pt x="2471738" y="49213"/>
                </a:lnTo>
                <a:lnTo>
                  <a:pt x="2473325" y="49213"/>
                </a:lnTo>
                <a:lnTo>
                  <a:pt x="2474913" y="49213"/>
                </a:lnTo>
                <a:lnTo>
                  <a:pt x="2476500" y="47625"/>
                </a:lnTo>
                <a:lnTo>
                  <a:pt x="2478088" y="47625"/>
                </a:lnTo>
                <a:lnTo>
                  <a:pt x="2478088" y="49213"/>
                </a:lnTo>
                <a:lnTo>
                  <a:pt x="2479675" y="49213"/>
                </a:lnTo>
                <a:lnTo>
                  <a:pt x="2481263" y="49213"/>
                </a:lnTo>
                <a:lnTo>
                  <a:pt x="2482850" y="49213"/>
                </a:lnTo>
                <a:lnTo>
                  <a:pt x="2484438" y="49213"/>
                </a:lnTo>
                <a:lnTo>
                  <a:pt x="2484438" y="50800"/>
                </a:lnTo>
                <a:lnTo>
                  <a:pt x="2486025" y="50800"/>
                </a:lnTo>
                <a:lnTo>
                  <a:pt x="2486025" y="52388"/>
                </a:lnTo>
                <a:lnTo>
                  <a:pt x="2487613" y="52388"/>
                </a:lnTo>
                <a:lnTo>
                  <a:pt x="2489200" y="52388"/>
                </a:lnTo>
                <a:lnTo>
                  <a:pt x="2490788" y="52388"/>
                </a:lnTo>
                <a:lnTo>
                  <a:pt x="2492375" y="52388"/>
                </a:lnTo>
                <a:lnTo>
                  <a:pt x="2492375" y="53975"/>
                </a:lnTo>
                <a:lnTo>
                  <a:pt x="2493963" y="53975"/>
                </a:lnTo>
                <a:lnTo>
                  <a:pt x="2495550" y="53975"/>
                </a:lnTo>
                <a:lnTo>
                  <a:pt x="2497138" y="53975"/>
                </a:lnTo>
                <a:lnTo>
                  <a:pt x="2498725" y="53975"/>
                </a:lnTo>
                <a:lnTo>
                  <a:pt x="2500313" y="53975"/>
                </a:lnTo>
                <a:lnTo>
                  <a:pt x="2500313" y="55563"/>
                </a:lnTo>
                <a:lnTo>
                  <a:pt x="2501900" y="55563"/>
                </a:lnTo>
                <a:lnTo>
                  <a:pt x="2503488" y="55563"/>
                </a:lnTo>
                <a:lnTo>
                  <a:pt x="2505075" y="55563"/>
                </a:lnTo>
                <a:lnTo>
                  <a:pt x="2506663" y="55563"/>
                </a:lnTo>
                <a:lnTo>
                  <a:pt x="2508250" y="55563"/>
                </a:lnTo>
                <a:lnTo>
                  <a:pt x="2509838" y="55563"/>
                </a:lnTo>
                <a:lnTo>
                  <a:pt x="2509838" y="53975"/>
                </a:lnTo>
                <a:lnTo>
                  <a:pt x="2511425" y="53975"/>
                </a:lnTo>
                <a:lnTo>
                  <a:pt x="2513013" y="53975"/>
                </a:lnTo>
                <a:lnTo>
                  <a:pt x="2514600" y="55563"/>
                </a:lnTo>
                <a:lnTo>
                  <a:pt x="2516188" y="55563"/>
                </a:lnTo>
                <a:lnTo>
                  <a:pt x="2516188" y="53975"/>
                </a:lnTo>
                <a:lnTo>
                  <a:pt x="2517775" y="53975"/>
                </a:lnTo>
                <a:lnTo>
                  <a:pt x="2519363" y="53975"/>
                </a:lnTo>
                <a:lnTo>
                  <a:pt x="2520950" y="53975"/>
                </a:lnTo>
                <a:lnTo>
                  <a:pt x="2520950" y="52388"/>
                </a:lnTo>
                <a:lnTo>
                  <a:pt x="2522538" y="52388"/>
                </a:lnTo>
                <a:lnTo>
                  <a:pt x="2524125" y="52388"/>
                </a:lnTo>
                <a:lnTo>
                  <a:pt x="2525713" y="52388"/>
                </a:lnTo>
                <a:lnTo>
                  <a:pt x="2525713" y="50800"/>
                </a:lnTo>
                <a:lnTo>
                  <a:pt x="2525713" y="49213"/>
                </a:lnTo>
                <a:lnTo>
                  <a:pt x="2524125" y="49213"/>
                </a:lnTo>
                <a:lnTo>
                  <a:pt x="2524125" y="47625"/>
                </a:lnTo>
                <a:lnTo>
                  <a:pt x="2525713" y="47625"/>
                </a:lnTo>
                <a:lnTo>
                  <a:pt x="2525713" y="46038"/>
                </a:lnTo>
                <a:lnTo>
                  <a:pt x="2525713" y="44450"/>
                </a:lnTo>
                <a:lnTo>
                  <a:pt x="2524125" y="44450"/>
                </a:lnTo>
                <a:lnTo>
                  <a:pt x="2524125" y="42863"/>
                </a:lnTo>
                <a:lnTo>
                  <a:pt x="2524125" y="41275"/>
                </a:lnTo>
                <a:lnTo>
                  <a:pt x="2524125" y="39688"/>
                </a:lnTo>
                <a:lnTo>
                  <a:pt x="2522538" y="39688"/>
                </a:lnTo>
                <a:lnTo>
                  <a:pt x="2520950" y="39688"/>
                </a:lnTo>
                <a:lnTo>
                  <a:pt x="2520950" y="38100"/>
                </a:lnTo>
                <a:lnTo>
                  <a:pt x="2520950" y="36513"/>
                </a:lnTo>
                <a:lnTo>
                  <a:pt x="2520950" y="34925"/>
                </a:lnTo>
                <a:lnTo>
                  <a:pt x="2522538" y="34925"/>
                </a:lnTo>
                <a:lnTo>
                  <a:pt x="2522538" y="33338"/>
                </a:lnTo>
                <a:lnTo>
                  <a:pt x="2524125" y="33338"/>
                </a:lnTo>
                <a:lnTo>
                  <a:pt x="2524125" y="31750"/>
                </a:lnTo>
                <a:lnTo>
                  <a:pt x="2525713" y="31750"/>
                </a:lnTo>
                <a:lnTo>
                  <a:pt x="2527300" y="31750"/>
                </a:lnTo>
                <a:lnTo>
                  <a:pt x="2527300" y="33338"/>
                </a:lnTo>
                <a:lnTo>
                  <a:pt x="2528888" y="34925"/>
                </a:lnTo>
                <a:lnTo>
                  <a:pt x="2530475" y="34925"/>
                </a:lnTo>
                <a:lnTo>
                  <a:pt x="2530475" y="36513"/>
                </a:lnTo>
                <a:lnTo>
                  <a:pt x="2532063" y="36513"/>
                </a:lnTo>
                <a:lnTo>
                  <a:pt x="2533650" y="36513"/>
                </a:lnTo>
                <a:lnTo>
                  <a:pt x="2535238" y="36513"/>
                </a:lnTo>
                <a:lnTo>
                  <a:pt x="2536825" y="36513"/>
                </a:lnTo>
                <a:lnTo>
                  <a:pt x="2538413" y="36513"/>
                </a:lnTo>
                <a:lnTo>
                  <a:pt x="2540000" y="36513"/>
                </a:lnTo>
                <a:lnTo>
                  <a:pt x="2541588" y="36513"/>
                </a:lnTo>
                <a:lnTo>
                  <a:pt x="2543175" y="36513"/>
                </a:lnTo>
                <a:lnTo>
                  <a:pt x="2544763" y="36513"/>
                </a:lnTo>
                <a:lnTo>
                  <a:pt x="2544763" y="34925"/>
                </a:lnTo>
                <a:lnTo>
                  <a:pt x="2546350" y="34925"/>
                </a:lnTo>
                <a:lnTo>
                  <a:pt x="2546350" y="33338"/>
                </a:lnTo>
                <a:lnTo>
                  <a:pt x="2546350" y="31750"/>
                </a:lnTo>
                <a:lnTo>
                  <a:pt x="2546350" y="30163"/>
                </a:lnTo>
                <a:lnTo>
                  <a:pt x="2547938" y="30163"/>
                </a:lnTo>
                <a:lnTo>
                  <a:pt x="2547938" y="28575"/>
                </a:lnTo>
                <a:lnTo>
                  <a:pt x="2546350" y="28575"/>
                </a:lnTo>
                <a:lnTo>
                  <a:pt x="2546350" y="26988"/>
                </a:lnTo>
                <a:lnTo>
                  <a:pt x="2546350" y="25400"/>
                </a:lnTo>
                <a:lnTo>
                  <a:pt x="2546350" y="23813"/>
                </a:lnTo>
                <a:lnTo>
                  <a:pt x="2546350" y="22225"/>
                </a:lnTo>
                <a:lnTo>
                  <a:pt x="2547938" y="22225"/>
                </a:lnTo>
                <a:lnTo>
                  <a:pt x="2547938" y="20638"/>
                </a:lnTo>
                <a:lnTo>
                  <a:pt x="2547938" y="19050"/>
                </a:lnTo>
                <a:lnTo>
                  <a:pt x="2546350" y="17463"/>
                </a:lnTo>
                <a:lnTo>
                  <a:pt x="2546350" y="15875"/>
                </a:lnTo>
                <a:lnTo>
                  <a:pt x="2546350" y="14288"/>
                </a:lnTo>
                <a:lnTo>
                  <a:pt x="2546350" y="12700"/>
                </a:lnTo>
                <a:lnTo>
                  <a:pt x="2546350" y="11113"/>
                </a:lnTo>
                <a:lnTo>
                  <a:pt x="2547938" y="11113"/>
                </a:lnTo>
                <a:lnTo>
                  <a:pt x="2547938" y="9525"/>
                </a:lnTo>
                <a:lnTo>
                  <a:pt x="2549525" y="9525"/>
                </a:lnTo>
                <a:lnTo>
                  <a:pt x="2551113" y="9525"/>
                </a:lnTo>
                <a:lnTo>
                  <a:pt x="2551113" y="7938"/>
                </a:lnTo>
                <a:lnTo>
                  <a:pt x="2552700" y="7938"/>
                </a:lnTo>
                <a:lnTo>
                  <a:pt x="2552700" y="6350"/>
                </a:lnTo>
                <a:lnTo>
                  <a:pt x="2554288" y="6350"/>
                </a:lnTo>
                <a:lnTo>
                  <a:pt x="2555875" y="6350"/>
                </a:lnTo>
                <a:lnTo>
                  <a:pt x="2557463" y="6350"/>
                </a:lnTo>
                <a:lnTo>
                  <a:pt x="2559050" y="6350"/>
                </a:lnTo>
                <a:lnTo>
                  <a:pt x="2559050" y="7938"/>
                </a:lnTo>
                <a:lnTo>
                  <a:pt x="2560638" y="7938"/>
                </a:lnTo>
                <a:lnTo>
                  <a:pt x="2562225" y="7938"/>
                </a:lnTo>
                <a:lnTo>
                  <a:pt x="2562225" y="9525"/>
                </a:lnTo>
                <a:lnTo>
                  <a:pt x="2563813" y="9525"/>
                </a:lnTo>
                <a:lnTo>
                  <a:pt x="2565400" y="9525"/>
                </a:lnTo>
                <a:lnTo>
                  <a:pt x="2566988" y="9525"/>
                </a:lnTo>
                <a:lnTo>
                  <a:pt x="2566988" y="11113"/>
                </a:lnTo>
                <a:lnTo>
                  <a:pt x="2568575" y="11113"/>
                </a:lnTo>
                <a:lnTo>
                  <a:pt x="2568575" y="9525"/>
                </a:lnTo>
                <a:lnTo>
                  <a:pt x="2568575" y="7938"/>
                </a:lnTo>
                <a:lnTo>
                  <a:pt x="2568575" y="6350"/>
                </a:lnTo>
                <a:lnTo>
                  <a:pt x="2568575" y="4763"/>
                </a:lnTo>
                <a:lnTo>
                  <a:pt x="2570163" y="4763"/>
                </a:lnTo>
                <a:lnTo>
                  <a:pt x="2571750" y="4763"/>
                </a:lnTo>
                <a:lnTo>
                  <a:pt x="2573338" y="4763"/>
                </a:lnTo>
                <a:lnTo>
                  <a:pt x="2573338" y="3175"/>
                </a:lnTo>
                <a:lnTo>
                  <a:pt x="2574925" y="3175"/>
                </a:lnTo>
                <a:lnTo>
                  <a:pt x="2576513" y="3175"/>
                </a:lnTo>
                <a:lnTo>
                  <a:pt x="2576513" y="4763"/>
                </a:lnTo>
                <a:lnTo>
                  <a:pt x="2578100" y="4763"/>
                </a:lnTo>
                <a:lnTo>
                  <a:pt x="2578100" y="6350"/>
                </a:lnTo>
                <a:lnTo>
                  <a:pt x="2579688" y="6350"/>
                </a:lnTo>
                <a:lnTo>
                  <a:pt x="2581275" y="7938"/>
                </a:lnTo>
                <a:lnTo>
                  <a:pt x="2581275" y="9525"/>
                </a:lnTo>
                <a:lnTo>
                  <a:pt x="2581275" y="11113"/>
                </a:lnTo>
                <a:lnTo>
                  <a:pt x="2582863" y="11113"/>
                </a:lnTo>
                <a:lnTo>
                  <a:pt x="2584450" y="11113"/>
                </a:lnTo>
                <a:lnTo>
                  <a:pt x="2584450" y="12700"/>
                </a:lnTo>
                <a:lnTo>
                  <a:pt x="2586038" y="12700"/>
                </a:lnTo>
                <a:lnTo>
                  <a:pt x="2587625" y="12700"/>
                </a:lnTo>
                <a:lnTo>
                  <a:pt x="2589213" y="12700"/>
                </a:lnTo>
                <a:lnTo>
                  <a:pt x="2590800" y="12700"/>
                </a:lnTo>
                <a:lnTo>
                  <a:pt x="2592388" y="12700"/>
                </a:lnTo>
                <a:lnTo>
                  <a:pt x="2593975" y="12700"/>
                </a:lnTo>
                <a:lnTo>
                  <a:pt x="2593975" y="14288"/>
                </a:lnTo>
                <a:lnTo>
                  <a:pt x="2595563" y="14288"/>
                </a:lnTo>
                <a:lnTo>
                  <a:pt x="2597150" y="14288"/>
                </a:lnTo>
                <a:lnTo>
                  <a:pt x="2597150" y="15875"/>
                </a:lnTo>
                <a:lnTo>
                  <a:pt x="2598738" y="15875"/>
                </a:lnTo>
                <a:lnTo>
                  <a:pt x="2600325" y="15875"/>
                </a:lnTo>
                <a:lnTo>
                  <a:pt x="2601913" y="15875"/>
                </a:lnTo>
                <a:lnTo>
                  <a:pt x="2603500" y="17463"/>
                </a:lnTo>
                <a:lnTo>
                  <a:pt x="2605088" y="15875"/>
                </a:lnTo>
                <a:lnTo>
                  <a:pt x="2606675" y="15875"/>
                </a:lnTo>
                <a:lnTo>
                  <a:pt x="2608263" y="15875"/>
                </a:lnTo>
                <a:lnTo>
                  <a:pt x="2608263" y="14288"/>
                </a:lnTo>
                <a:lnTo>
                  <a:pt x="2609850" y="14288"/>
                </a:lnTo>
                <a:lnTo>
                  <a:pt x="2611438" y="14288"/>
                </a:lnTo>
                <a:lnTo>
                  <a:pt x="2613025" y="14288"/>
                </a:lnTo>
                <a:lnTo>
                  <a:pt x="2614613" y="12700"/>
                </a:lnTo>
                <a:lnTo>
                  <a:pt x="2616200" y="12700"/>
                </a:lnTo>
                <a:lnTo>
                  <a:pt x="2617788" y="12700"/>
                </a:lnTo>
                <a:lnTo>
                  <a:pt x="2619375" y="12700"/>
                </a:lnTo>
                <a:lnTo>
                  <a:pt x="2620963" y="12700"/>
                </a:lnTo>
                <a:lnTo>
                  <a:pt x="2622550" y="12700"/>
                </a:lnTo>
                <a:lnTo>
                  <a:pt x="2622550" y="11113"/>
                </a:lnTo>
                <a:lnTo>
                  <a:pt x="2624138" y="11113"/>
                </a:lnTo>
                <a:lnTo>
                  <a:pt x="2625725" y="11113"/>
                </a:lnTo>
                <a:lnTo>
                  <a:pt x="2627313" y="11113"/>
                </a:lnTo>
                <a:lnTo>
                  <a:pt x="2627313" y="9525"/>
                </a:lnTo>
                <a:lnTo>
                  <a:pt x="2628900" y="9525"/>
                </a:lnTo>
                <a:lnTo>
                  <a:pt x="2630488" y="9525"/>
                </a:lnTo>
                <a:lnTo>
                  <a:pt x="2632075" y="9525"/>
                </a:lnTo>
                <a:lnTo>
                  <a:pt x="2633663" y="7938"/>
                </a:lnTo>
                <a:lnTo>
                  <a:pt x="2635250" y="7938"/>
                </a:lnTo>
                <a:lnTo>
                  <a:pt x="2635250" y="6350"/>
                </a:lnTo>
                <a:lnTo>
                  <a:pt x="2636838" y="6350"/>
                </a:lnTo>
                <a:lnTo>
                  <a:pt x="2638425" y="6350"/>
                </a:lnTo>
                <a:lnTo>
                  <a:pt x="2640013" y="6350"/>
                </a:lnTo>
                <a:lnTo>
                  <a:pt x="2641600" y="4763"/>
                </a:lnTo>
                <a:lnTo>
                  <a:pt x="2643188" y="4763"/>
                </a:lnTo>
                <a:lnTo>
                  <a:pt x="2644775" y="4763"/>
                </a:lnTo>
                <a:lnTo>
                  <a:pt x="2646363" y="4763"/>
                </a:lnTo>
                <a:lnTo>
                  <a:pt x="2647950" y="4763"/>
                </a:lnTo>
                <a:lnTo>
                  <a:pt x="2647950" y="3175"/>
                </a:lnTo>
                <a:lnTo>
                  <a:pt x="2649538" y="3175"/>
                </a:lnTo>
                <a:lnTo>
                  <a:pt x="2651125" y="3175"/>
                </a:lnTo>
                <a:lnTo>
                  <a:pt x="2652713" y="3175"/>
                </a:lnTo>
                <a:lnTo>
                  <a:pt x="2652713" y="1588"/>
                </a:lnTo>
                <a:lnTo>
                  <a:pt x="2654300" y="1588"/>
                </a:lnTo>
                <a:lnTo>
                  <a:pt x="2655888" y="1588"/>
                </a:lnTo>
                <a:close/>
              </a:path>
            </a:pathLst>
          </a:cu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21859" name="Picture 121858">
            <a:extLst>
              <a:ext uri="{FF2B5EF4-FFF2-40B4-BE49-F238E27FC236}">
                <a16:creationId xmlns:a16="http://schemas.microsoft.com/office/drawing/2014/main" id="{3DB8F0CD-7BEC-4C1D-B57F-5552B4809DF3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sharpenSoften amount="-500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l="6526" t="3454" r="14190"/>
          <a:stretch/>
        </p:blipFill>
        <p:spPr>
          <a:xfrm rot="16200000">
            <a:off x="6462977" y="4329501"/>
            <a:ext cx="223137" cy="1080119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cxnSp>
        <p:nvCxnSpPr>
          <p:cNvPr id="121861" name="Straight Connector 121860">
            <a:extLst>
              <a:ext uri="{FF2B5EF4-FFF2-40B4-BE49-F238E27FC236}">
                <a16:creationId xmlns:a16="http://schemas.microsoft.com/office/drawing/2014/main" id="{277FFF59-C1AB-4931-A7D0-C294F9800810}"/>
              </a:ext>
            </a:extLst>
          </p:cNvPr>
          <p:cNvCxnSpPr/>
          <p:nvPr/>
        </p:nvCxnSpPr>
        <p:spPr>
          <a:xfrm>
            <a:off x="6043453" y="4665210"/>
            <a:ext cx="0" cy="9278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19" name="Straight Connector 518">
            <a:extLst>
              <a:ext uri="{FF2B5EF4-FFF2-40B4-BE49-F238E27FC236}">
                <a16:creationId xmlns:a16="http://schemas.microsoft.com/office/drawing/2014/main" id="{116157B5-E655-43D8-8EC2-FD8063210198}"/>
              </a:ext>
            </a:extLst>
          </p:cNvPr>
          <p:cNvCxnSpPr/>
          <p:nvPr/>
        </p:nvCxnSpPr>
        <p:spPr>
          <a:xfrm>
            <a:off x="6407922" y="4668760"/>
            <a:ext cx="0" cy="9278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20" name="Straight Connector 519">
            <a:extLst>
              <a:ext uri="{FF2B5EF4-FFF2-40B4-BE49-F238E27FC236}">
                <a16:creationId xmlns:a16="http://schemas.microsoft.com/office/drawing/2014/main" id="{B7A51263-9473-4B80-BBCB-DC2027003C72}"/>
              </a:ext>
            </a:extLst>
          </p:cNvPr>
          <p:cNvCxnSpPr/>
          <p:nvPr/>
        </p:nvCxnSpPr>
        <p:spPr>
          <a:xfrm>
            <a:off x="7106547" y="4668760"/>
            <a:ext cx="0" cy="9278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21863" name="Graphic 121862" descr="Checkmark">
            <a:extLst>
              <a:ext uri="{FF2B5EF4-FFF2-40B4-BE49-F238E27FC236}">
                <a16:creationId xmlns:a16="http://schemas.microsoft.com/office/drawing/2014/main" id="{27FD3D19-F9B4-4BD0-A2F6-9E6992A6F355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6188599" y="4600705"/>
            <a:ext cx="103252" cy="92630"/>
          </a:xfrm>
          <a:prstGeom prst="rect">
            <a:avLst/>
          </a:prstGeom>
        </p:spPr>
      </p:pic>
      <p:pic>
        <p:nvPicPr>
          <p:cNvPr id="121865" name="Graphic 121864" descr="Close">
            <a:extLst>
              <a:ext uri="{FF2B5EF4-FFF2-40B4-BE49-F238E27FC236}">
                <a16:creationId xmlns:a16="http://schemas.microsoft.com/office/drawing/2014/main" id="{82AF3828-D037-443A-8684-35ED9F455502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6741248" y="4608169"/>
            <a:ext cx="92781" cy="92781"/>
          </a:xfrm>
          <a:prstGeom prst="rect">
            <a:avLst/>
          </a:prstGeom>
        </p:spPr>
      </p:pic>
      <p:cxnSp>
        <p:nvCxnSpPr>
          <p:cNvPr id="121867" name="Straight Arrow Connector 121866">
            <a:extLst>
              <a:ext uri="{FF2B5EF4-FFF2-40B4-BE49-F238E27FC236}">
                <a16:creationId xmlns:a16="http://schemas.microsoft.com/office/drawing/2014/main" id="{112E794D-F399-4ABA-9E05-7672EFA243F5}"/>
              </a:ext>
            </a:extLst>
          </p:cNvPr>
          <p:cNvCxnSpPr>
            <a:cxnSpLocks/>
          </p:cNvCxnSpPr>
          <p:nvPr/>
        </p:nvCxnSpPr>
        <p:spPr>
          <a:xfrm>
            <a:off x="6263158" y="4706838"/>
            <a:ext cx="130989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8" name="Straight Arrow Connector 527">
            <a:extLst>
              <a:ext uri="{FF2B5EF4-FFF2-40B4-BE49-F238E27FC236}">
                <a16:creationId xmlns:a16="http://schemas.microsoft.com/office/drawing/2014/main" id="{16A89046-82F5-4C24-8C89-F96B2428BF75}"/>
              </a:ext>
            </a:extLst>
          </p:cNvPr>
          <p:cNvCxnSpPr>
            <a:cxnSpLocks/>
          </p:cNvCxnSpPr>
          <p:nvPr/>
        </p:nvCxnSpPr>
        <p:spPr>
          <a:xfrm>
            <a:off x="6831535" y="4706838"/>
            <a:ext cx="260799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9" name="Straight Arrow Connector 528">
            <a:extLst>
              <a:ext uri="{FF2B5EF4-FFF2-40B4-BE49-F238E27FC236}">
                <a16:creationId xmlns:a16="http://schemas.microsoft.com/office/drawing/2014/main" id="{26C3C6AA-4D23-40E9-93E9-051EFA604B2E}"/>
              </a:ext>
            </a:extLst>
          </p:cNvPr>
          <p:cNvCxnSpPr>
            <a:cxnSpLocks/>
          </p:cNvCxnSpPr>
          <p:nvPr/>
        </p:nvCxnSpPr>
        <p:spPr>
          <a:xfrm flipH="1">
            <a:off x="6055711" y="4706838"/>
            <a:ext cx="130830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2" name="Straight Arrow Connector 531">
            <a:extLst>
              <a:ext uri="{FF2B5EF4-FFF2-40B4-BE49-F238E27FC236}">
                <a16:creationId xmlns:a16="http://schemas.microsoft.com/office/drawing/2014/main" id="{AECD7825-85D3-4D65-84F0-D68A5AE9EE91}"/>
              </a:ext>
            </a:extLst>
          </p:cNvPr>
          <p:cNvCxnSpPr>
            <a:cxnSpLocks/>
          </p:cNvCxnSpPr>
          <p:nvPr/>
        </p:nvCxnSpPr>
        <p:spPr>
          <a:xfrm flipH="1">
            <a:off x="6417381" y="4706838"/>
            <a:ext cx="294494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8" name="Straight Arrow Connector 537">
            <a:extLst>
              <a:ext uri="{FF2B5EF4-FFF2-40B4-BE49-F238E27FC236}">
                <a16:creationId xmlns:a16="http://schemas.microsoft.com/office/drawing/2014/main" id="{4E17B5CB-7608-47E8-BEDF-CF64388D3684}"/>
              </a:ext>
            </a:extLst>
          </p:cNvPr>
          <p:cNvCxnSpPr>
            <a:cxnSpLocks/>
          </p:cNvCxnSpPr>
          <p:nvPr/>
        </p:nvCxnSpPr>
        <p:spPr>
          <a:xfrm>
            <a:off x="6514458" y="4271995"/>
            <a:ext cx="0" cy="3238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8710E1D-0537-4455-B9E1-97803D39325A}"/>
              </a:ext>
            </a:extLst>
          </p:cNvPr>
          <p:cNvSpPr txBox="1"/>
          <p:nvPr/>
        </p:nvSpPr>
        <p:spPr>
          <a:xfrm>
            <a:off x="757510" y="722060"/>
            <a:ext cx="21677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Data preprocessing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5191D968-7FBF-4CD4-8A13-1369D69959C6}"/>
              </a:ext>
            </a:extLst>
          </p:cNvPr>
          <p:cNvSpPr txBox="1"/>
          <p:nvPr/>
        </p:nvSpPr>
        <p:spPr>
          <a:xfrm>
            <a:off x="5655686" y="735017"/>
            <a:ext cx="21677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Model training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9DE0E6BC-2BA4-4DA2-8C31-9B7ED652C811}"/>
              </a:ext>
            </a:extLst>
          </p:cNvPr>
          <p:cNvSpPr txBox="1"/>
          <p:nvPr/>
        </p:nvSpPr>
        <p:spPr>
          <a:xfrm>
            <a:off x="5632963" y="2808833"/>
            <a:ext cx="16363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Expansion prediction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5EF9F8BC-6B44-4FEB-98C5-2C2BA13C100D}"/>
              </a:ext>
            </a:extLst>
          </p:cNvPr>
          <p:cNvSpPr txBox="1"/>
          <p:nvPr/>
        </p:nvSpPr>
        <p:spPr>
          <a:xfrm>
            <a:off x="8438028" y="3011776"/>
            <a:ext cx="46662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UNET</a:t>
            </a:r>
          </a:p>
        </p:txBody>
      </p: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8D08BC32-58FB-4E99-9983-B2E1370CB4C2}"/>
              </a:ext>
            </a:extLst>
          </p:cNvPr>
          <p:cNvCxnSpPr>
            <a:cxnSpLocks/>
          </p:cNvCxnSpPr>
          <p:nvPr/>
        </p:nvCxnSpPr>
        <p:spPr>
          <a:xfrm>
            <a:off x="6710569" y="1667328"/>
            <a:ext cx="39735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TextBox 169">
            <a:extLst>
              <a:ext uri="{FF2B5EF4-FFF2-40B4-BE49-F238E27FC236}">
                <a16:creationId xmlns:a16="http://schemas.microsoft.com/office/drawing/2014/main" id="{B3C9EAB3-EC2A-487A-A137-D9F6696A32B0}"/>
              </a:ext>
            </a:extLst>
          </p:cNvPr>
          <p:cNvSpPr txBox="1"/>
          <p:nvPr/>
        </p:nvSpPr>
        <p:spPr>
          <a:xfrm>
            <a:off x="8583844" y="2656484"/>
            <a:ext cx="7507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/>
              <a:t>Training</a:t>
            </a: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DDDD595A-C433-439B-8381-F9378407199A}"/>
              </a:ext>
            </a:extLst>
          </p:cNvPr>
          <p:cNvSpPr txBox="1"/>
          <p:nvPr/>
        </p:nvSpPr>
        <p:spPr>
          <a:xfrm>
            <a:off x="1001878" y="1107374"/>
            <a:ext cx="103591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Landsat archive</a:t>
            </a: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004DF662-CE13-47AA-9ECA-7093552BB171}"/>
              </a:ext>
            </a:extLst>
          </p:cNvPr>
          <p:cNvSpPr txBox="1"/>
          <p:nvPr/>
        </p:nvSpPr>
        <p:spPr>
          <a:xfrm>
            <a:off x="2481577" y="1107374"/>
            <a:ext cx="136340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Urban expansion maps</a:t>
            </a: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26802D90-40CD-4FB1-973B-8EABBAE8383C}"/>
              </a:ext>
            </a:extLst>
          </p:cNvPr>
          <p:cNvSpPr txBox="1"/>
          <p:nvPr/>
        </p:nvSpPr>
        <p:spPr>
          <a:xfrm>
            <a:off x="964085" y="3245554"/>
            <a:ext cx="53283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Roads</a:t>
            </a: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F5E3AA91-1FD2-4B53-8544-F231A095C902}"/>
              </a:ext>
            </a:extLst>
          </p:cNvPr>
          <p:cNvSpPr txBox="1"/>
          <p:nvPr/>
        </p:nvSpPr>
        <p:spPr>
          <a:xfrm>
            <a:off x="1672055" y="3251709"/>
            <a:ext cx="89927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Elevation</a:t>
            </a:r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1E6A3FBE-CC7F-47F7-ABE4-3DDADC420911}"/>
              </a:ext>
            </a:extLst>
          </p:cNvPr>
          <p:cNvSpPr txBox="1"/>
          <p:nvPr/>
        </p:nvSpPr>
        <p:spPr>
          <a:xfrm>
            <a:off x="2341529" y="3260835"/>
            <a:ext cx="102936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Distance to Roads</a:t>
            </a: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DB1F44FB-86A9-4786-A594-A8CF2675E693}"/>
              </a:ext>
            </a:extLst>
          </p:cNvPr>
          <p:cNvSpPr txBox="1"/>
          <p:nvPr/>
        </p:nvSpPr>
        <p:spPr>
          <a:xfrm>
            <a:off x="3431398" y="3257627"/>
            <a:ext cx="64020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Slope</a:t>
            </a:r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9F64E6B1-F6B8-4468-86ED-1560584597B0}"/>
              </a:ext>
            </a:extLst>
          </p:cNvPr>
          <p:cNvSpPr txBox="1"/>
          <p:nvPr/>
        </p:nvSpPr>
        <p:spPr>
          <a:xfrm>
            <a:off x="3445411" y="2879869"/>
            <a:ext cx="104356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/>
              <a:t>Concatenation</a:t>
            </a: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D52D2481-85ED-434E-B3FB-1ED3F45DF1B2}"/>
              </a:ext>
            </a:extLst>
          </p:cNvPr>
          <p:cNvSpPr txBox="1"/>
          <p:nvPr/>
        </p:nvSpPr>
        <p:spPr>
          <a:xfrm>
            <a:off x="6190951" y="4314800"/>
            <a:ext cx="93482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/>
              <a:t>Pixel allocation</a:t>
            </a:r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2B795623-8ED4-4ED1-BDD8-04CD3B88E180}"/>
              </a:ext>
            </a:extLst>
          </p:cNvPr>
          <p:cNvSpPr txBox="1"/>
          <p:nvPr/>
        </p:nvSpPr>
        <p:spPr>
          <a:xfrm>
            <a:off x="7228701" y="4524769"/>
            <a:ext cx="117622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/>
              <a:t>Final prediction</a:t>
            </a: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B4D1FB15-F85C-49AB-B9E7-0FA2FBB71E60}"/>
              </a:ext>
            </a:extLst>
          </p:cNvPr>
          <p:cNvSpPr txBox="1"/>
          <p:nvPr/>
        </p:nvSpPr>
        <p:spPr>
          <a:xfrm>
            <a:off x="8176051" y="1052390"/>
            <a:ext cx="95654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Training parcels</a:t>
            </a:r>
          </a:p>
        </p:txBody>
      </p:sp>
      <p:sp>
        <p:nvSpPr>
          <p:cNvPr id="196" name="TextBox 195">
            <a:extLst>
              <a:ext uri="{FF2B5EF4-FFF2-40B4-BE49-F238E27FC236}">
                <a16:creationId xmlns:a16="http://schemas.microsoft.com/office/drawing/2014/main" id="{D178AA6D-544A-4E5A-B8C5-EF85AFD5786D}"/>
              </a:ext>
            </a:extLst>
          </p:cNvPr>
          <p:cNvSpPr txBox="1"/>
          <p:nvPr/>
        </p:nvSpPr>
        <p:spPr>
          <a:xfrm>
            <a:off x="7185872" y="1626435"/>
            <a:ext cx="85106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/>
              <a:t>Random crop</a:t>
            </a:r>
          </a:p>
        </p:txBody>
      </p:sp>
      <p:cxnSp>
        <p:nvCxnSpPr>
          <p:cNvPr id="201" name="Straight Connector 200">
            <a:extLst>
              <a:ext uri="{FF2B5EF4-FFF2-40B4-BE49-F238E27FC236}">
                <a16:creationId xmlns:a16="http://schemas.microsoft.com/office/drawing/2014/main" id="{FEC33411-02E5-4E51-9192-532A98F31D78}"/>
              </a:ext>
            </a:extLst>
          </p:cNvPr>
          <p:cNvCxnSpPr>
            <a:cxnSpLocks/>
          </p:cNvCxnSpPr>
          <p:nvPr/>
        </p:nvCxnSpPr>
        <p:spPr>
          <a:xfrm>
            <a:off x="6613805" y="2151846"/>
            <a:ext cx="49094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Freeform: Shape 137">
            <a:extLst>
              <a:ext uri="{FF2B5EF4-FFF2-40B4-BE49-F238E27FC236}">
                <a16:creationId xmlns:a16="http://schemas.microsoft.com/office/drawing/2014/main" id="{118F79A6-2FE4-4C61-9321-33EC97D7E4FA}"/>
              </a:ext>
            </a:extLst>
          </p:cNvPr>
          <p:cNvSpPr/>
          <p:nvPr/>
        </p:nvSpPr>
        <p:spPr>
          <a:xfrm flipH="1" flipV="1">
            <a:off x="5735807" y="3078029"/>
            <a:ext cx="3635592" cy="2108128"/>
          </a:xfrm>
          <a:custGeom>
            <a:avLst/>
            <a:gdLst>
              <a:gd name="connsiteX0" fmla="*/ 273198 w 3635595"/>
              <a:gd name="connsiteY0" fmla="*/ 0 h 2775202"/>
              <a:gd name="connsiteX1" fmla="*/ 2423000 w 3635595"/>
              <a:gd name="connsiteY1" fmla="*/ 0 h 2775202"/>
              <a:gd name="connsiteX2" fmla="*/ 3362397 w 3635595"/>
              <a:gd name="connsiteY2" fmla="*/ 0 h 2775202"/>
              <a:gd name="connsiteX3" fmla="*/ 3393044 w 3635595"/>
              <a:gd name="connsiteY3" fmla="*/ 0 h 2775202"/>
              <a:gd name="connsiteX4" fmla="*/ 3635562 w 3635595"/>
              <a:gd name="connsiteY4" fmla="*/ 242518 h 2775202"/>
              <a:gd name="connsiteX5" fmla="*/ 3635562 w 3635595"/>
              <a:gd name="connsiteY5" fmla="*/ 272871 h 2775202"/>
              <a:gd name="connsiteX6" fmla="*/ 3635595 w 3635595"/>
              <a:gd name="connsiteY6" fmla="*/ 273198 h 2775202"/>
              <a:gd name="connsiteX7" fmla="*/ 3635595 w 3635595"/>
              <a:gd name="connsiteY7" fmla="*/ 1365960 h 2775202"/>
              <a:gd name="connsiteX8" fmla="*/ 3635562 w 3635595"/>
              <a:gd name="connsiteY8" fmla="*/ 1366287 h 2775202"/>
              <a:gd name="connsiteX9" fmla="*/ 3635562 w 3635595"/>
              <a:gd name="connsiteY9" fmla="*/ 2532684 h 2775202"/>
              <a:gd name="connsiteX10" fmla="*/ 3393044 w 3635595"/>
              <a:gd name="connsiteY10" fmla="*/ 2775202 h 2775202"/>
              <a:gd name="connsiteX11" fmla="*/ 2423000 w 3635595"/>
              <a:gd name="connsiteY11" fmla="*/ 2775202 h 2775202"/>
              <a:gd name="connsiteX12" fmla="*/ 2180482 w 3635595"/>
              <a:gd name="connsiteY12" fmla="*/ 2532684 h 2775202"/>
              <a:gd name="connsiteX13" fmla="*/ 2180482 w 3635595"/>
              <a:gd name="connsiteY13" fmla="*/ 1639158 h 2775202"/>
              <a:gd name="connsiteX14" fmla="*/ 273198 w 3635595"/>
              <a:gd name="connsiteY14" fmla="*/ 1639158 h 2775202"/>
              <a:gd name="connsiteX15" fmla="*/ 0 w 3635595"/>
              <a:gd name="connsiteY15" fmla="*/ 1365960 h 2775202"/>
              <a:gd name="connsiteX16" fmla="*/ 0 w 3635595"/>
              <a:gd name="connsiteY16" fmla="*/ 273198 h 2775202"/>
              <a:gd name="connsiteX17" fmla="*/ 273198 w 3635595"/>
              <a:gd name="connsiteY17" fmla="*/ 0 h 2775202"/>
              <a:gd name="connsiteX0" fmla="*/ 273198 w 3635595"/>
              <a:gd name="connsiteY0" fmla="*/ 0 h 2775202"/>
              <a:gd name="connsiteX1" fmla="*/ 2423000 w 3635595"/>
              <a:gd name="connsiteY1" fmla="*/ 0 h 2775202"/>
              <a:gd name="connsiteX2" fmla="*/ 3362397 w 3635595"/>
              <a:gd name="connsiteY2" fmla="*/ 0 h 2775202"/>
              <a:gd name="connsiteX3" fmla="*/ 3393044 w 3635595"/>
              <a:gd name="connsiteY3" fmla="*/ 0 h 2775202"/>
              <a:gd name="connsiteX4" fmla="*/ 3635562 w 3635595"/>
              <a:gd name="connsiteY4" fmla="*/ 242518 h 2775202"/>
              <a:gd name="connsiteX5" fmla="*/ 3635562 w 3635595"/>
              <a:gd name="connsiteY5" fmla="*/ 272871 h 2775202"/>
              <a:gd name="connsiteX6" fmla="*/ 3635595 w 3635595"/>
              <a:gd name="connsiteY6" fmla="*/ 273198 h 2775202"/>
              <a:gd name="connsiteX7" fmla="*/ 3635595 w 3635595"/>
              <a:gd name="connsiteY7" fmla="*/ 1365960 h 2775202"/>
              <a:gd name="connsiteX8" fmla="*/ 3635562 w 3635595"/>
              <a:gd name="connsiteY8" fmla="*/ 1366287 h 2775202"/>
              <a:gd name="connsiteX9" fmla="*/ 3635562 w 3635595"/>
              <a:gd name="connsiteY9" fmla="*/ 2532684 h 2775202"/>
              <a:gd name="connsiteX10" fmla="*/ 3393044 w 3635595"/>
              <a:gd name="connsiteY10" fmla="*/ 2775202 h 2775202"/>
              <a:gd name="connsiteX11" fmla="*/ 2423000 w 3635595"/>
              <a:gd name="connsiteY11" fmla="*/ 2775202 h 2775202"/>
              <a:gd name="connsiteX12" fmla="*/ 2180482 w 3635595"/>
              <a:gd name="connsiteY12" fmla="*/ 2532684 h 2775202"/>
              <a:gd name="connsiteX13" fmla="*/ 2180482 w 3635595"/>
              <a:gd name="connsiteY13" fmla="*/ 1639158 h 2775202"/>
              <a:gd name="connsiteX14" fmla="*/ 1638335 w 3635595"/>
              <a:gd name="connsiteY14" fmla="*/ 1631545 h 2775202"/>
              <a:gd name="connsiteX15" fmla="*/ 273198 w 3635595"/>
              <a:gd name="connsiteY15" fmla="*/ 1639158 h 2775202"/>
              <a:gd name="connsiteX16" fmla="*/ 0 w 3635595"/>
              <a:gd name="connsiteY16" fmla="*/ 1365960 h 2775202"/>
              <a:gd name="connsiteX17" fmla="*/ 0 w 3635595"/>
              <a:gd name="connsiteY17" fmla="*/ 273198 h 2775202"/>
              <a:gd name="connsiteX18" fmla="*/ 273198 w 3635595"/>
              <a:gd name="connsiteY18" fmla="*/ 0 h 2775202"/>
              <a:gd name="connsiteX0" fmla="*/ 273198 w 3635595"/>
              <a:gd name="connsiteY0" fmla="*/ 0 h 2775202"/>
              <a:gd name="connsiteX1" fmla="*/ 2423000 w 3635595"/>
              <a:gd name="connsiteY1" fmla="*/ 0 h 2775202"/>
              <a:gd name="connsiteX2" fmla="*/ 3362397 w 3635595"/>
              <a:gd name="connsiteY2" fmla="*/ 0 h 2775202"/>
              <a:gd name="connsiteX3" fmla="*/ 3393044 w 3635595"/>
              <a:gd name="connsiteY3" fmla="*/ 0 h 2775202"/>
              <a:gd name="connsiteX4" fmla="*/ 3635562 w 3635595"/>
              <a:gd name="connsiteY4" fmla="*/ 242518 h 2775202"/>
              <a:gd name="connsiteX5" fmla="*/ 3635562 w 3635595"/>
              <a:gd name="connsiteY5" fmla="*/ 272871 h 2775202"/>
              <a:gd name="connsiteX6" fmla="*/ 3635595 w 3635595"/>
              <a:gd name="connsiteY6" fmla="*/ 273198 h 2775202"/>
              <a:gd name="connsiteX7" fmla="*/ 3635595 w 3635595"/>
              <a:gd name="connsiteY7" fmla="*/ 1365960 h 2775202"/>
              <a:gd name="connsiteX8" fmla="*/ 3635562 w 3635595"/>
              <a:gd name="connsiteY8" fmla="*/ 1366287 h 2775202"/>
              <a:gd name="connsiteX9" fmla="*/ 3635562 w 3635595"/>
              <a:gd name="connsiteY9" fmla="*/ 2532684 h 2775202"/>
              <a:gd name="connsiteX10" fmla="*/ 3393044 w 3635595"/>
              <a:gd name="connsiteY10" fmla="*/ 2775202 h 2775202"/>
              <a:gd name="connsiteX11" fmla="*/ 2423000 w 3635595"/>
              <a:gd name="connsiteY11" fmla="*/ 2775202 h 2775202"/>
              <a:gd name="connsiteX12" fmla="*/ 2180482 w 3635595"/>
              <a:gd name="connsiteY12" fmla="*/ 2532684 h 2775202"/>
              <a:gd name="connsiteX13" fmla="*/ 2180482 w 3635595"/>
              <a:gd name="connsiteY13" fmla="*/ 1639158 h 2775202"/>
              <a:gd name="connsiteX14" fmla="*/ 1638335 w 3635595"/>
              <a:gd name="connsiteY14" fmla="*/ 1631545 h 2775202"/>
              <a:gd name="connsiteX15" fmla="*/ 273198 w 3635595"/>
              <a:gd name="connsiteY15" fmla="*/ 1639158 h 2775202"/>
              <a:gd name="connsiteX16" fmla="*/ 0 w 3635595"/>
              <a:gd name="connsiteY16" fmla="*/ 1365960 h 2775202"/>
              <a:gd name="connsiteX17" fmla="*/ 0 w 3635595"/>
              <a:gd name="connsiteY17" fmla="*/ 273198 h 2775202"/>
              <a:gd name="connsiteX18" fmla="*/ 273198 w 3635595"/>
              <a:gd name="connsiteY18" fmla="*/ 0 h 2775202"/>
              <a:gd name="connsiteX0" fmla="*/ 273198 w 3635595"/>
              <a:gd name="connsiteY0" fmla="*/ 0 h 2775202"/>
              <a:gd name="connsiteX1" fmla="*/ 2423000 w 3635595"/>
              <a:gd name="connsiteY1" fmla="*/ 0 h 2775202"/>
              <a:gd name="connsiteX2" fmla="*/ 3362397 w 3635595"/>
              <a:gd name="connsiteY2" fmla="*/ 0 h 2775202"/>
              <a:gd name="connsiteX3" fmla="*/ 3393044 w 3635595"/>
              <a:gd name="connsiteY3" fmla="*/ 0 h 2775202"/>
              <a:gd name="connsiteX4" fmla="*/ 3635562 w 3635595"/>
              <a:gd name="connsiteY4" fmla="*/ 242518 h 2775202"/>
              <a:gd name="connsiteX5" fmla="*/ 3635562 w 3635595"/>
              <a:gd name="connsiteY5" fmla="*/ 272871 h 2775202"/>
              <a:gd name="connsiteX6" fmla="*/ 3635595 w 3635595"/>
              <a:gd name="connsiteY6" fmla="*/ 273198 h 2775202"/>
              <a:gd name="connsiteX7" fmla="*/ 3635595 w 3635595"/>
              <a:gd name="connsiteY7" fmla="*/ 1365960 h 2775202"/>
              <a:gd name="connsiteX8" fmla="*/ 3635562 w 3635595"/>
              <a:gd name="connsiteY8" fmla="*/ 1366287 h 2775202"/>
              <a:gd name="connsiteX9" fmla="*/ 3635562 w 3635595"/>
              <a:gd name="connsiteY9" fmla="*/ 2532684 h 2775202"/>
              <a:gd name="connsiteX10" fmla="*/ 3393044 w 3635595"/>
              <a:gd name="connsiteY10" fmla="*/ 2775202 h 2775202"/>
              <a:gd name="connsiteX11" fmla="*/ 2423000 w 3635595"/>
              <a:gd name="connsiteY11" fmla="*/ 2775202 h 2775202"/>
              <a:gd name="connsiteX12" fmla="*/ 2180482 w 3635595"/>
              <a:gd name="connsiteY12" fmla="*/ 2532684 h 2775202"/>
              <a:gd name="connsiteX13" fmla="*/ 2180482 w 3635595"/>
              <a:gd name="connsiteY13" fmla="*/ 1842358 h 2775202"/>
              <a:gd name="connsiteX14" fmla="*/ 1638335 w 3635595"/>
              <a:gd name="connsiteY14" fmla="*/ 1631545 h 2775202"/>
              <a:gd name="connsiteX15" fmla="*/ 273198 w 3635595"/>
              <a:gd name="connsiteY15" fmla="*/ 1639158 h 2775202"/>
              <a:gd name="connsiteX16" fmla="*/ 0 w 3635595"/>
              <a:gd name="connsiteY16" fmla="*/ 1365960 h 2775202"/>
              <a:gd name="connsiteX17" fmla="*/ 0 w 3635595"/>
              <a:gd name="connsiteY17" fmla="*/ 273198 h 2775202"/>
              <a:gd name="connsiteX18" fmla="*/ 273198 w 3635595"/>
              <a:gd name="connsiteY18" fmla="*/ 0 h 2775202"/>
              <a:gd name="connsiteX0" fmla="*/ 273198 w 3635595"/>
              <a:gd name="connsiteY0" fmla="*/ 0 h 2775202"/>
              <a:gd name="connsiteX1" fmla="*/ 2423000 w 3635595"/>
              <a:gd name="connsiteY1" fmla="*/ 0 h 2775202"/>
              <a:gd name="connsiteX2" fmla="*/ 3362397 w 3635595"/>
              <a:gd name="connsiteY2" fmla="*/ 0 h 2775202"/>
              <a:gd name="connsiteX3" fmla="*/ 3393044 w 3635595"/>
              <a:gd name="connsiteY3" fmla="*/ 0 h 2775202"/>
              <a:gd name="connsiteX4" fmla="*/ 3635562 w 3635595"/>
              <a:gd name="connsiteY4" fmla="*/ 242518 h 2775202"/>
              <a:gd name="connsiteX5" fmla="*/ 3635562 w 3635595"/>
              <a:gd name="connsiteY5" fmla="*/ 272871 h 2775202"/>
              <a:gd name="connsiteX6" fmla="*/ 3635595 w 3635595"/>
              <a:gd name="connsiteY6" fmla="*/ 273198 h 2775202"/>
              <a:gd name="connsiteX7" fmla="*/ 3635595 w 3635595"/>
              <a:gd name="connsiteY7" fmla="*/ 1365960 h 2775202"/>
              <a:gd name="connsiteX8" fmla="*/ 3635562 w 3635595"/>
              <a:gd name="connsiteY8" fmla="*/ 1366287 h 2775202"/>
              <a:gd name="connsiteX9" fmla="*/ 3635562 w 3635595"/>
              <a:gd name="connsiteY9" fmla="*/ 2532684 h 2775202"/>
              <a:gd name="connsiteX10" fmla="*/ 3393044 w 3635595"/>
              <a:gd name="connsiteY10" fmla="*/ 2775202 h 2775202"/>
              <a:gd name="connsiteX11" fmla="*/ 2423000 w 3635595"/>
              <a:gd name="connsiteY11" fmla="*/ 2775202 h 2775202"/>
              <a:gd name="connsiteX12" fmla="*/ 2180482 w 3635595"/>
              <a:gd name="connsiteY12" fmla="*/ 2532684 h 2775202"/>
              <a:gd name="connsiteX13" fmla="*/ 2180482 w 3635595"/>
              <a:gd name="connsiteY13" fmla="*/ 1842358 h 2775202"/>
              <a:gd name="connsiteX14" fmla="*/ 1850771 w 3635595"/>
              <a:gd name="connsiteY14" fmla="*/ 1714673 h 2775202"/>
              <a:gd name="connsiteX15" fmla="*/ 1638335 w 3635595"/>
              <a:gd name="connsiteY15" fmla="*/ 1631545 h 2775202"/>
              <a:gd name="connsiteX16" fmla="*/ 273198 w 3635595"/>
              <a:gd name="connsiteY16" fmla="*/ 1639158 h 2775202"/>
              <a:gd name="connsiteX17" fmla="*/ 0 w 3635595"/>
              <a:gd name="connsiteY17" fmla="*/ 1365960 h 2775202"/>
              <a:gd name="connsiteX18" fmla="*/ 0 w 3635595"/>
              <a:gd name="connsiteY18" fmla="*/ 273198 h 2775202"/>
              <a:gd name="connsiteX19" fmla="*/ 273198 w 3635595"/>
              <a:gd name="connsiteY19" fmla="*/ 0 h 2775202"/>
              <a:gd name="connsiteX0" fmla="*/ 273198 w 3635595"/>
              <a:gd name="connsiteY0" fmla="*/ 0 h 2775202"/>
              <a:gd name="connsiteX1" fmla="*/ 2423000 w 3635595"/>
              <a:gd name="connsiteY1" fmla="*/ 0 h 2775202"/>
              <a:gd name="connsiteX2" fmla="*/ 3362397 w 3635595"/>
              <a:gd name="connsiteY2" fmla="*/ 0 h 2775202"/>
              <a:gd name="connsiteX3" fmla="*/ 3393044 w 3635595"/>
              <a:gd name="connsiteY3" fmla="*/ 0 h 2775202"/>
              <a:gd name="connsiteX4" fmla="*/ 3635562 w 3635595"/>
              <a:gd name="connsiteY4" fmla="*/ 242518 h 2775202"/>
              <a:gd name="connsiteX5" fmla="*/ 3635562 w 3635595"/>
              <a:gd name="connsiteY5" fmla="*/ 272871 h 2775202"/>
              <a:gd name="connsiteX6" fmla="*/ 3635595 w 3635595"/>
              <a:gd name="connsiteY6" fmla="*/ 273198 h 2775202"/>
              <a:gd name="connsiteX7" fmla="*/ 3635595 w 3635595"/>
              <a:gd name="connsiteY7" fmla="*/ 1365960 h 2775202"/>
              <a:gd name="connsiteX8" fmla="*/ 3635562 w 3635595"/>
              <a:gd name="connsiteY8" fmla="*/ 1366287 h 2775202"/>
              <a:gd name="connsiteX9" fmla="*/ 3635562 w 3635595"/>
              <a:gd name="connsiteY9" fmla="*/ 2532684 h 2775202"/>
              <a:gd name="connsiteX10" fmla="*/ 3393044 w 3635595"/>
              <a:gd name="connsiteY10" fmla="*/ 2775202 h 2775202"/>
              <a:gd name="connsiteX11" fmla="*/ 2423000 w 3635595"/>
              <a:gd name="connsiteY11" fmla="*/ 2775202 h 2775202"/>
              <a:gd name="connsiteX12" fmla="*/ 2180482 w 3635595"/>
              <a:gd name="connsiteY12" fmla="*/ 2532684 h 2775202"/>
              <a:gd name="connsiteX13" fmla="*/ 2180482 w 3635595"/>
              <a:gd name="connsiteY13" fmla="*/ 1842358 h 2775202"/>
              <a:gd name="connsiteX14" fmla="*/ 1850771 w 3635595"/>
              <a:gd name="connsiteY14" fmla="*/ 1714673 h 2775202"/>
              <a:gd name="connsiteX15" fmla="*/ 1638335 w 3635595"/>
              <a:gd name="connsiteY15" fmla="*/ 1631545 h 2775202"/>
              <a:gd name="connsiteX16" fmla="*/ 273198 w 3635595"/>
              <a:gd name="connsiteY16" fmla="*/ 1639158 h 2775202"/>
              <a:gd name="connsiteX17" fmla="*/ 0 w 3635595"/>
              <a:gd name="connsiteY17" fmla="*/ 1365960 h 2775202"/>
              <a:gd name="connsiteX18" fmla="*/ 0 w 3635595"/>
              <a:gd name="connsiteY18" fmla="*/ 273198 h 2775202"/>
              <a:gd name="connsiteX19" fmla="*/ 273198 w 3635595"/>
              <a:gd name="connsiteY19" fmla="*/ 0 h 2775202"/>
              <a:gd name="connsiteX0" fmla="*/ 273198 w 3635595"/>
              <a:gd name="connsiteY0" fmla="*/ 0 h 2775202"/>
              <a:gd name="connsiteX1" fmla="*/ 2423000 w 3635595"/>
              <a:gd name="connsiteY1" fmla="*/ 0 h 2775202"/>
              <a:gd name="connsiteX2" fmla="*/ 3362397 w 3635595"/>
              <a:gd name="connsiteY2" fmla="*/ 0 h 2775202"/>
              <a:gd name="connsiteX3" fmla="*/ 3393044 w 3635595"/>
              <a:gd name="connsiteY3" fmla="*/ 0 h 2775202"/>
              <a:gd name="connsiteX4" fmla="*/ 3635562 w 3635595"/>
              <a:gd name="connsiteY4" fmla="*/ 242518 h 2775202"/>
              <a:gd name="connsiteX5" fmla="*/ 3635562 w 3635595"/>
              <a:gd name="connsiteY5" fmla="*/ 272871 h 2775202"/>
              <a:gd name="connsiteX6" fmla="*/ 3635595 w 3635595"/>
              <a:gd name="connsiteY6" fmla="*/ 273198 h 2775202"/>
              <a:gd name="connsiteX7" fmla="*/ 3635595 w 3635595"/>
              <a:gd name="connsiteY7" fmla="*/ 1365960 h 2775202"/>
              <a:gd name="connsiteX8" fmla="*/ 3635562 w 3635595"/>
              <a:gd name="connsiteY8" fmla="*/ 1366287 h 2775202"/>
              <a:gd name="connsiteX9" fmla="*/ 3635562 w 3635595"/>
              <a:gd name="connsiteY9" fmla="*/ 2532684 h 2775202"/>
              <a:gd name="connsiteX10" fmla="*/ 3393044 w 3635595"/>
              <a:gd name="connsiteY10" fmla="*/ 2775202 h 2775202"/>
              <a:gd name="connsiteX11" fmla="*/ 2423000 w 3635595"/>
              <a:gd name="connsiteY11" fmla="*/ 2775202 h 2775202"/>
              <a:gd name="connsiteX12" fmla="*/ 2180482 w 3635595"/>
              <a:gd name="connsiteY12" fmla="*/ 2532684 h 2775202"/>
              <a:gd name="connsiteX13" fmla="*/ 2180482 w 3635595"/>
              <a:gd name="connsiteY13" fmla="*/ 1842358 h 2775202"/>
              <a:gd name="connsiteX14" fmla="*/ 1970843 w 3635595"/>
              <a:gd name="connsiteY14" fmla="*/ 1631546 h 2775202"/>
              <a:gd name="connsiteX15" fmla="*/ 1638335 w 3635595"/>
              <a:gd name="connsiteY15" fmla="*/ 1631545 h 2775202"/>
              <a:gd name="connsiteX16" fmla="*/ 273198 w 3635595"/>
              <a:gd name="connsiteY16" fmla="*/ 1639158 h 2775202"/>
              <a:gd name="connsiteX17" fmla="*/ 0 w 3635595"/>
              <a:gd name="connsiteY17" fmla="*/ 1365960 h 2775202"/>
              <a:gd name="connsiteX18" fmla="*/ 0 w 3635595"/>
              <a:gd name="connsiteY18" fmla="*/ 273198 h 2775202"/>
              <a:gd name="connsiteX19" fmla="*/ 273198 w 3635595"/>
              <a:gd name="connsiteY19" fmla="*/ 0 h 2775202"/>
              <a:gd name="connsiteX0" fmla="*/ 273198 w 3635595"/>
              <a:gd name="connsiteY0" fmla="*/ 0 h 2775202"/>
              <a:gd name="connsiteX1" fmla="*/ 2423000 w 3635595"/>
              <a:gd name="connsiteY1" fmla="*/ 0 h 2775202"/>
              <a:gd name="connsiteX2" fmla="*/ 3362397 w 3635595"/>
              <a:gd name="connsiteY2" fmla="*/ 0 h 2775202"/>
              <a:gd name="connsiteX3" fmla="*/ 3393044 w 3635595"/>
              <a:gd name="connsiteY3" fmla="*/ 0 h 2775202"/>
              <a:gd name="connsiteX4" fmla="*/ 3635562 w 3635595"/>
              <a:gd name="connsiteY4" fmla="*/ 242518 h 2775202"/>
              <a:gd name="connsiteX5" fmla="*/ 3635562 w 3635595"/>
              <a:gd name="connsiteY5" fmla="*/ 272871 h 2775202"/>
              <a:gd name="connsiteX6" fmla="*/ 3635595 w 3635595"/>
              <a:gd name="connsiteY6" fmla="*/ 273198 h 2775202"/>
              <a:gd name="connsiteX7" fmla="*/ 3635595 w 3635595"/>
              <a:gd name="connsiteY7" fmla="*/ 1365960 h 2775202"/>
              <a:gd name="connsiteX8" fmla="*/ 3635562 w 3635595"/>
              <a:gd name="connsiteY8" fmla="*/ 1366287 h 2775202"/>
              <a:gd name="connsiteX9" fmla="*/ 3635562 w 3635595"/>
              <a:gd name="connsiteY9" fmla="*/ 2532684 h 2775202"/>
              <a:gd name="connsiteX10" fmla="*/ 3393044 w 3635595"/>
              <a:gd name="connsiteY10" fmla="*/ 2775202 h 2775202"/>
              <a:gd name="connsiteX11" fmla="*/ 2423000 w 3635595"/>
              <a:gd name="connsiteY11" fmla="*/ 2775202 h 2775202"/>
              <a:gd name="connsiteX12" fmla="*/ 2180482 w 3635595"/>
              <a:gd name="connsiteY12" fmla="*/ 2532684 h 2775202"/>
              <a:gd name="connsiteX13" fmla="*/ 2189718 w 3635595"/>
              <a:gd name="connsiteY13" fmla="*/ 1851595 h 2775202"/>
              <a:gd name="connsiteX14" fmla="*/ 1970843 w 3635595"/>
              <a:gd name="connsiteY14" fmla="*/ 1631546 h 2775202"/>
              <a:gd name="connsiteX15" fmla="*/ 1638335 w 3635595"/>
              <a:gd name="connsiteY15" fmla="*/ 1631545 h 2775202"/>
              <a:gd name="connsiteX16" fmla="*/ 273198 w 3635595"/>
              <a:gd name="connsiteY16" fmla="*/ 1639158 h 2775202"/>
              <a:gd name="connsiteX17" fmla="*/ 0 w 3635595"/>
              <a:gd name="connsiteY17" fmla="*/ 1365960 h 2775202"/>
              <a:gd name="connsiteX18" fmla="*/ 0 w 3635595"/>
              <a:gd name="connsiteY18" fmla="*/ 273198 h 2775202"/>
              <a:gd name="connsiteX19" fmla="*/ 273198 w 3635595"/>
              <a:gd name="connsiteY19" fmla="*/ 0 h 2775202"/>
              <a:gd name="connsiteX0" fmla="*/ 273198 w 3635595"/>
              <a:gd name="connsiteY0" fmla="*/ 0 h 2775202"/>
              <a:gd name="connsiteX1" fmla="*/ 2423000 w 3635595"/>
              <a:gd name="connsiteY1" fmla="*/ 0 h 2775202"/>
              <a:gd name="connsiteX2" fmla="*/ 3362397 w 3635595"/>
              <a:gd name="connsiteY2" fmla="*/ 0 h 2775202"/>
              <a:gd name="connsiteX3" fmla="*/ 3393044 w 3635595"/>
              <a:gd name="connsiteY3" fmla="*/ 0 h 2775202"/>
              <a:gd name="connsiteX4" fmla="*/ 3635562 w 3635595"/>
              <a:gd name="connsiteY4" fmla="*/ 242518 h 2775202"/>
              <a:gd name="connsiteX5" fmla="*/ 3635562 w 3635595"/>
              <a:gd name="connsiteY5" fmla="*/ 272871 h 2775202"/>
              <a:gd name="connsiteX6" fmla="*/ 3635595 w 3635595"/>
              <a:gd name="connsiteY6" fmla="*/ 273198 h 2775202"/>
              <a:gd name="connsiteX7" fmla="*/ 3635595 w 3635595"/>
              <a:gd name="connsiteY7" fmla="*/ 1365960 h 2775202"/>
              <a:gd name="connsiteX8" fmla="*/ 3635562 w 3635595"/>
              <a:gd name="connsiteY8" fmla="*/ 1366287 h 2775202"/>
              <a:gd name="connsiteX9" fmla="*/ 3635562 w 3635595"/>
              <a:gd name="connsiteY9" fmla="*/ 2532684 h 2775202"/>
              <a:gd name="connsiteX10" fmla="*/ 3393044 w 3635595"/>
              <a:gd name="connsiteY10" fmla="*/ 2775202 h 2775202"/>
              <a:gd name="connsiteX11" fmla="*/ 2423000 w 3635595"/>
              <a:gd name="connsiteY11" fmla="*/ 2775202 h 2775202"/>
              <a:gd name="connsiteX12" fmla="*/ 2180482 w 3635595"/>
              <a:gd name="connsiteY12" fmla="*/ 2532684 h 2775202"/>
              <a:gd name="connsiteX13" fmla="*/ 2189718 w 3635595"/>
              <a:gd name="connsiteY13" fmla="*/ 1851595 h 2775202"/>
              <a:gd name="connsiteX14" fmla="*/ 1970843 w 3635595"/>
              <a:gd name="connsiteY14" fmla="*/ 1631546 h 2775202"/>
              <a:gd name="connsiteX15" fmla="*/ 1638335 w 3635595"/>
              <a:gd name="connsiteY15" fmla="*/ 1631545 h 2775202"/>
              <a:gd name="connsiteX16" fmla="*/ 273198 w 3635595"/>
              <a:gd name="connsiteY16" fmla="*/ 1639158 h 2775202"/>
              <a:gd name="connsiteX17" fmla="*/ 0 w 3635595"/>
              <a:gd name="connsiteY17" fmla="*/ 1365960 h 2775202"/>
              <a:gd name="connsiteX18" fmla="*/ 0 w 3635595"/>
              <a:gd name="connsiteY18" fmla="*/ 273198 h 2775202"/>
              <a:gd name="connsiteX19" fmla="*/ 273198 w 3635595"/>
              <a:gd name="connsiteY19" fmla="*/ 0 h 2775202"/>
              <a:gd name="connsiteX0" fmla="*/ 273198 w 3635595"/>
              <a:gd name="connsiteY0" fmla="*/ 0 h 2775202"/>
              <a:gd name="connsiteX1" fmla="*/ 2423000 w 3635595"/>
              <a:gd name="connsiteY1" fmla="*/ 0 h 2775202"/>
              <a:gd name="connsiteX2" fmla="*/ 3362397 w 3635595"/>
              <a:gd name="connsiteY2" fmla="*/ 0 h 2775202"/>
              <a:gd name="connsiteX3" fmla="*/ 3393044 w 3635595"/>
              <a:gd name="connsiteY3" fmla="*/ 0 h 2775202"/>
              <a:gd name="connsiteX4" fmla="*/ 3635562 w 3635595"/>
              <a:gd name="connsiteY4" fmla="*/ 242518 h 2775202"/>
              <a:gd name="connsiteX5" fmla="*/ 3635562 w 3635595"/>
              <a:gd name="connsiteY5" fmla="*/ 272871 h 2775202"/>
              <a:gd name="connsiteX6" fmla="*/ 3635595 w 3635595"/>
              <a:gd name="connsiteY6" fmla="*/ 273198 h 2775202"/>
              <a:gd name="connsiteX7" fmla="*/ 3635595 w 3635595"/>
              <a:gd name="connsiteY7" fmla="*/ 1365960 h 2775202"/>
              <a:gd name="connsiteX8" fmla="*/ 3635562 w 3635595"/>
              <a:gd name="connsiteY8" fmla="*/ 1366287 h 2775202"/>
              <a:gd name="connsiteX9" fmla="*/ 3635562 w 3635595"/>
              <a:gd name="connsiteY9" fmla="*/ 2532684 h 2775202"/>
              <a:gd name="connsiteX10" fmla="*/ 3393044 w 3635595"/>
              <a:gd name="connsiteY10" fmla="*/ 2775202 h 2775202"/>
              <a:gd name="connsiteX11" fmla="*/ 2423000 w 3635595"/>
              <a:gd name="connsiteY11" fmla="*/ 2775202 h 2775202"/>
              <a:gd name="connsiteX12" fmla="*/ 2180482 w 3635595"/>
              <a:gd name="connsiteY12" fmla="*/ 2532684 h 2775202"/>
              <a:gd name="connsiteX13" fmla="*/ 2189718 w 3635595"/>
              <a:gd name="connsiteY13" fmla="*/ 1851595 h 2775202"/>
              <a:gd name="connsiteX14" fmla="*/ 1970843 w 3635595"/>
              <a:gd name="connsiteY14" fmla="*/ 1631546 h 2775202"/>
              <a:gd name="connsiteX15" fmla="*/ 1638335 w 3635595"/>
              <a:gd name="connsiteY15" fmla="*/ 1631545 h 2775202"/>
              <a:gd name="connsiteX16" fmla="*/ 273198 w 3635595"/>
              <a:gd name="connsiteY16" fmla="*/ 1639158 h 2775202"/>
              <a:gd name="connsiteX17" fmla="*/ 0 w 3635595"/>
              <a:gd name="connsiteY17" fmla="*/ 1365960 h 2775202"/>
              <a:gd name="connsiteX18" fmla="*/ 0 w 3635595"/>
              <a:gd name="connsiteY18" fmla="*/ 273198 h 2775202"/>
              <a:gd name="connsiteX19" fmla="*/ 273198 w 3635595"/>
              <a:gd name="connsiteY19" fmla="*/ 0 h 2775202"/>
              <a:gd name="connsiteX0" fmla="*/ 273198 w 3635595"/>
              <a:gd name="connsiteY0" fmla="*/ 0 h 2775202"/>
              <a:gd name="connsiteX1" fmla="*/ 2423000 w 3635595"/>
              <a:gd name="connsiteY1" fmla="*/ 0 h 2775202"/>
              <a:gd name="connsiteX2" fmla="*/ 3362397 w 3635595"/>
              <a:gd name="connsiteY2" fmla="*/ 0 h 2775202"/>
              <a:gd name="connsiteX3" fmla="*/ 3393044 w 3635595"/>
              <a:gd name="connsiteY3" fmla="*/ 0 h 2775202"/>
              <a:gd name="connsiteX4" fmla="*/ 3635562 w 3635595"/>
              <a:gd name="connsiteY4" fmla="*/ 242518 h 2775202"/>
              <a:gd name="connsiteX5" fmla="*/ 3635562 w 3635595"/>
              <a:gd name="connsiteY5" fmla="*/ 272871 h 2775202"/>
              <a:gd name="connsiteX6" fmla="*/ 3635595 w 3635595"/>
              <a:gd name="connsiteY6" fmla="*/ 273198 h 2775202"/>
              <a:gd name="connsiteX7" fmla="*/ 3635595 w 3635595"/>
              <a:gd name="connsiteY7" fmla="*/ 1365960 h 2775202"/>
              <a:gd name="connsiteX8" fmla="*/ 3635562 w 3635595"/>
              <a:gd name="connsiteY8" fmla="*/ 1366287 h 2775202"/>
              <a:gd name="connsiteX9" fmla="*/ 3635562 w 3635595"/>
              <a:gd name="connsiteY9" fmla="*/ 2532684 h 2775202"/>
              <a:gd name="connsiteX10" fmla="*/ 3393044 w 3635595"/>
              <a:gd name="connsiteY10" fmla="*/ 2775202 h 2775202"/>
              <a:gd name="connsiteX11" fmla="*/ 2423000 w 3635595"/>
              <a:gd name="connsiteY11" fmla="*/ 2775202 h 2775202"/>
              <a:gd name="connsiteX12" fmla="*/ 2180482 w 3635595"/>
              <a:gd name="connsiteY12" fmla="*/ 2532684 h 2775202"/>
              <a:gd name="connsiteX13" fmla="*/ 2189718 w 3635595"/>
              <a:gd name="connsiteY13" fmla="*/ 1851595 h 2775202"/>
              <a:gd name="connsiteX14" fmla="*/ 1970843 w 3635595"/>
              <a:gd name="connsiteY14" fmla="*/ 1631546 h 2775202"/>
              <a:gd name="connsiteX15" fmla="*/ 1638335 w 3635595"/>
              <a:gd name="connsiteY15" fmla="*/ 1631545 h 2775202"/>
              <a:gd name="connsiteX16" fmla="*/ 273198 w 3635595"/>
              <a:gd name="connsiteY16" fmla="*/ 1639158 h 2775202"/>
              <a:gd name="connsiteX17" fmla="*/ 0 w 3635595"/>
              <a:gd name="connsiteY17" fmla="*/ 1365960 h 2775202"/>
              <a:gd name="connsiteX18" fmla="*/ 0 w 3635595"/>
              <a:gd name="connsiteY18" fmla="*/ 273198 h 2775202"/>
              <a:gd name="connsiteX19" fmla="*/ 273198 w 3635595"/>
              <a:gd name="connsiteY19" fmla="*/ 0 h 27752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635595" h="2775202">
                <a:moveTo>
                  <a:pt x="273198" y="0"/>
                </a:moveTo>
                <a:lnTo>
                  <a:pt x="2423000" y="0"/>
                </a:lnTo>
                <a:lnTo>
                  <a:pt x="3362397" y="0"/>
                </a:lnTo>
                <a:lnTo>
                  <a:pt x="3393044" y="0"/>
                </a:lnTo>
                <a:cubicBezTo>
                  <a:pt x="3526983" y="0"/>
                  <a:pt x="3635562" y="108579"/>
                  <a:pt x="3635562" y="242518"/>
                </a:cubicBezTo>
                <a:lnTo>
                  <a:pt x="3635562" y="272871"/>
                </a:lnTo>
                <a:lnTo>
                  <a:pt x="3635595" y="273198"/>
                </a:lnTo>
                <a:lnTo>
                  <a:pt x="3635595" y="1365960"/>
                </a:lnTo>
                <a:lnTo>
                  <a:pt x="3635562" y="1366287"/>
                </a:lnTo>
                <a:lnTo>
                  <a:pt x="3635562" y="2532684"/>
                </a:lnTo>
                <a:cubicBezTo>
                  <a:pt x="3635562" y="2666623"/>
                  <a:pt x="3526983" y="2775202"/>
                  <a:pt x="3393044" y="2775202"/>
                </a:cubicBezTo>
                <a:lnTo>
                  <a:pt x="2423000" y="2775202"/>
                </a:lnTo>
                <a:cubicBezTo>
                  <a:pt x="2289061" y="2775202"/>
                  <a:pt x="2180482" y="2666623"/>
                  <a:pt x="2180482" y="2532684"/>
                </a:cubicBezTo>
                <a:lnTo>
                  <a:pt x="2189718" y="1851595"/>
                </a:lnTo>
                <a:cubicBezTo>
                  <a:pt x="2190651" y="1695118"/>
                  <a:pt x="2120290" y="1631006"/>
                  <a:pt x="1970843" y="1631546"/>
                </a:cubicBezTo>
                <a:lnTo>
                  <a:pt x="1638335" y="1631545"/>
                </a:lnTo>
                <a:lnTo>
                  <a:pt x="273198" y="1639158"/>
                </a:lnTo>
                <a:cubicBezTo>
                  <a:pt x="122315" y="1639158"/>
                  <a:pt x="0" y="1516843"/>
                  <a:pt x="0" y="1365960"/>
                </a:cubicBezTo>
                <a:lnTo>
                  <a:pt x="0" y="273198"/>
                </a:lnTo>
                <a:cubicBezTo>
                  <a:pt x="0" y="122315"/>
                  <a:pt x="122315" y="0"/>
                  <a:pt x="273198" y="0"/>
                </a:cubicBezTo>
                <a:close/>
              </a:path>
            </a:pathLst>
          </a:custGeom>
          <a:noFill/>
          <a:ln w="12700" cap="flat" cmpd="sng" algn="ctr">
            <a:solidFill>
              <a:schemeClr val="bg1">
                <a:lumMod val="65000"/>
              </a:schemeClr>
            </a:solidFill>
            <a:prstDash val="lg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8C9C0ED8-F3E5-4739-AB0D-AEDCBD2A6EBF}"/>
              </a:ext>
            </a:extLst>
          </p:cNvPr>
          <p:cNvSpPr txBox="1"/>
          <p:nvPr/>
        </p:nvSpPr>
        <p:spPr>
          <a:xfrm>
            <a:off x="5891851" y="3058619"/>
            <a:ext cx="118171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Transition potential</a:t>
            </a:r>
          </a:p>
        </p:txBody>
      </p:sp>
    </p:spTree>
    <p:extLst>
      <p:ext uri="{BB962C8B-B14F-4D97-AF65-F5344CB8AC3E}">
        <p14:creationId xmlns:p14="http://schemas.microsoft.com/office/powerpoint/2010/main" val="19874981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1" name="Table 52">
            <a:extLst>
              <a:ext uri="{FF2B5EF4-FFF2-40B4-BE49-F238E27FC236}">
                <a16:creationId xmlns:a16="http://schemas.microsoft.com/office/drawing/2014/main" id="{4FD51A4B-B218-43E0-BD5F-FF95DCC311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3020614"/>
              </p:ext>
            </p:extLst>
          </p:nvPr>
        </p:nvGraphicFramePr>
        <p:xfrm>
          <a:off x="4292168" y="2378554"/>
          <a:ext cx="3972943" cy="2290610"/>
        </p:xfrm>
        <a:graphic>
          <a:graphicData uri="http://schemas.openxmlformats.org/drawingml/2006/table">
            <a:tbl>
              <a:tblPr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tableStyleId>{073A0DAA-6AF3-43AB-8588-CEC1D06C72B9}</a:tableStyleId>
              </a:tblPr>
              <a:tblGrid>
                <a:gridCol w="1532903">
                  <a:extLst>
                    <a:ext uri="{9D8B030D-6E8A-4147-A177-3AD203B41FA5}">
                      <a16:colId xmlns:a16="http://schemas.microsoft.com/office/drawing/2014/main" val="4048458857"/>
                    </a:ext>
                  </a:extLst>
                </a:gridCol>
                <a:gridCol w="911559">
                  <a:extLst>
                    <a:ext uri="{9D8B030D-6E8A-4147-A177-3AD203B41FA5}">
                      <a16:colId xmlns:a16="http://schemas.microsoft.com/office/drawing/2014/main" val="1600525882"/>
                    </a:ext>
                  </a:extLst>
                </a:gridCol>
                <a:gridCol w="1528481">
                  <a:extLst>
                    <a:ext uri="{9D8B030D-6E8A-4147-A177-3AD203B41FA5}">
                      <a16:colId xmlns:a16="http://schemas.microsoft.com/office/drawing/2014/main" val="2832528801"/>
                    </a:ext>
                  </a:extLst>
                </a:gridCol>
              </a:tblGrid>
              <a:tr h="755764">
                <a:tc>
                  <a:txBody>
                    <a:bodyPr/>
                    <a:lstStyle/>
                    <a:p>
                      <a:pPr algn="ctr"/>
                      <a:endParaRPr lang="en-US" sz="2500" b="1" dirty="0"/>
                    </a:p>
                  </a:txBody>
                  <a:tcPr marL="0" marR="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Urban</a:t>
                      </a:r>
                      <a:endParaRPr lang="en-US" sz="2500" b="1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Non-urban</a:t>
                      </a:r>
                      <a:endParaRPr lang="en-US" sz="2500" b="1" dirty="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778593699"/>
                  </a:ext>
                </a:extLst>
              </a:tr>
              <a:tr h="761183">
                <a:tc>
                  <a:txBody>
                    <a:bodyPr/>
                    <a:lstStyle/>
                    <a:p>
                      <a:pPr algn="l"/>
                      <a:r>
                        <a:rPr lang="en-US" sz="2500" dirty="0"/>
                        <a:t>Urban</a:t>
                      </a:r>
                      <a:endParaRPr lang="en-US" sz="2500" b="1" dirty="0"/>
                    </a:p>
                  </a:txBody>
                  <a:tcPr marL="110499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A</a:t>
                      </a:r>
                      <a:endParaRPr lang="en-US" sz="25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B</a:t>
                      </a:r>
                      <a:endParaRPr lang="en-US" sz="25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190310077"/>
                  </a:ext>
                </a:extLst>
              </a:tr>
              <a:tr h="773663">
                <a:tc>
                  <a:txBody>
                    <a:bodyPr/>
                    <a:lstStyle/>
                    <a:p>
                      <a:pPr algn="l"/>
                      <a:r>
                        <a:rPr lang="en-US" sz="2500" dirty="0"/>
                        <a:t>Non-urban</a:t>
                      </a:r>
                      <a:endParaRPr lang="en-US" sz="2500" b="1" dirty="0"/>
                    </a:p>
                  </a:txBody>
                  <a:tcPr marL="110499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</a:t>
                      </a:r>
                      <a:endParaRPr lang="en-US" sz="25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D</a:t>
                      </a:r>
                      <a:endParaRPr lang="en-US" sz="25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4273297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629237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1241</TotalTime>
  <Words>356</Words>
  <Application>Microsoft Office PowerPoint</Application>
  <PresentationFormat>Widescreen</PresentationFormat>
  <Paragraphs>228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JINZHU WANG</dc:creator>
  <cp:lastModifiedBy>JINZHU WANG</cp:lastModifiedBy>
  <cp:revision>116</cp:revision>
  <dcterms:created xsi:type="dcterms:W3CDTF">2021-06-08T00:04:18Z</dcterms:created>
  <dcterms:modified xsi:type="dcterms:W3CDTF">2022-08-29T03:12:38Z</dcterms:modified>
</cp:coreProperties>
</file>